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"/>
  </p:handoutMasterIdLst>
  <p:sldIdLst>
    <p:sldId id="533" r:id="rId2"/>
    <p:sldId id="388" r:id="rId3"/>
    <p:sldId id="389" r:id="rId4"/>
    <p:sldId id="390" r:id="rId5"/>
    <p:sldId id="391" r:id="rId6"/>
    <p:sldId id="392" r:id="rId7"/>
    <p:sldId id="539" r:id="rId8"/>
    <p:sldId id="477" r:id="rId9"/>
    <p:sldId id="478" r:id="rId10"/>
    <p:sldId id="479" r:id="rId11"/>
    <p:sldId id="480" r:id="rId12"/>
    <p:sldId id="497" r:id="rId13"/>
    <p:sldId id="498" r:id="rId14"/>
    <p:sldId id="499" r:id="rId15"/>
    <p:sldId id="500" r:id="rId16"/>
    <p:sldId id="540" r:id="rId17"/>
  </p:sldIdLst>
  <p:sldSz cx="12192000" cy="6858000"/>
  <p:notesSz cx="6858000" cy="9144000"/>
  <p:defaultTextStyle>
    <a:defPPr>
      <a:defRPr lang="pt-BR"/>
    </a:defPPr>
    <a:lvl1pPr marL="0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4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26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0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54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18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80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44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08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F5FF"/>
    <a:srgbClr val="035ACE"/>
    <a:srgbClr val="173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20772"/>
    </p:cViewPr>
  </p:sorterViewPr>
  <p:notesViewPr>
    <p:cSldViewPr snapToGrid="0">
      <p:cViewPr varScale="1">
        <p:scale>
          <a:sx n="123" d="100"/>
          <a:sy n="123" d="100"/>
        </p:scale>
        <p:origin x="394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12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Excel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60965400000000003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</c:strCache>
            </c:strRef>
          </c:tx>
          <c:spPr>
            <a:solidFill>
              <a:srgbClr val="CB67D8"/>
            </a:solidFill>
            <a:ln w="9525" cap="flat">
              <a:noFill/>
              <a:miter lim="400000"/>
            </a:ln>
            <a:effectLst/>
          </c:spPr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1917-4DA3-AD7F-3A45F34F5EF2}"/>
              </c:ext>
            </c:extLst>
          </c:dPt>
          <c:dPt>
            <c:idx val="1"/>
            <c:bubble3D val="0"/>
            <c:spPr>
              <a:solidFill>
                <a:srgbClr val="ED2762"/>
              </a:solidFill>
              <a:ln w="9525" cap="flat">
                <a:noFill/>
                <a:miter lim="400000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1917-4DA3-AD7F-3A45F34F5EF2}"/>
              </c:ext>
            </c:extLst>
          </c:dPt>
          <c:dPt>
            <c:idx val="2"/>
            <c:bubble3D val="0"/>
            <c:spPr>
              <a:solidFill>
                <a:srgbClr val="36F5FF"/>
              </a:solidFill>
              <a:ln w="9525" cap="flat">
                <a:noFill/>
                <a:miter lim="400000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1917-4DA3-AD7F-3A45F34F5EF2}"/>
              </c:ext>
            </c:extLst>
          </c:dPt>
          <c:dPt>
            <c:idx val="3"/>
            <c:bubble3D val="0"/>
            <c:spPr>
              <a:solidFill>
                <a:srgbClr val="B7B7BA"/>
              </a:solidFill>
              <a:ln w="9525" cap="flat">
                <a:noFill/>
                <a:miter lim="400000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1917-4DA3-AD7F-3A45F34F5EF2}"/>
              </c:ext>
            </c:extLst>
          </c:dPt>
          <c:dPt>
            <c:idx val="4"/>
            <c:bubble3D val="0"/>
            <c:spPr>
              <a:solidFill>
                <a:srgbClr val="A2FCB5"/>
              </a:solidFill>
              <a:ln w="9525" cap="flat">
                <a:noFill/>
                <a:miter lim="400000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1917-4DA3-AD7F-3A45F34F5EF2}"/>
              </c:ext>
            </c:extLst>
          </c:dPt>
          <c:dLbls>
            <c:dLbl>
              <c:idx val="0"/>
              <c:numFmt formatCode="#,##0%" sourceLinked="0"/>
              <c:spPr/>
              <c:txPr>
                <a:bodyPr/>
                <a:lstStyle/>
                <a:p>
                  <a:pPr>
                    <a:defRPr sz="1200" b="1" i="0" u="none" strike="noStrike">
                      <a:solidFill>
                        <a:srgbClr val="000000"/>
                      </a:solidFill>
                      <a:latin typeface="Globotipo Condensada"/>
                    </a:defRPr>
                  </a:pPr>
                  <a:endParaRPr lang="pt-BR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#,##0%" sourceLinked="0"/>
              <c:spPr/>
              <c:txPr>
                <a:bodyPr/>
                <a:lstStyle/>
                <a:p>
                  <a:pPr>
                    <a:defRPr sz="1200" b="1" i="0" u="none" strike="noStrike">
                      <a:solidFill>
                        <a:srgbClr val="000000"/>
                      </a:solidFill>
                      <a:latin typeface="Globotipo Condensada"/>
                    </a:defRPr>
                  </a:pPr>
                  <a:endParaRPr lang="pt-BR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#,##0%" sourceLinked="0"/>
              <c:spPr/>
              <c:txPr>
                <a:bodyPr/>
                <a:lstStyle/>
                <a:p>
                  <a:pPr>
                    <a:defRPr sz="1200" b="1" i="0" u="none" strike="noStrike">
                      <a:solidFill>
                        <a:srgbClr val="000000"/>
                      </a:solidFill>
                      <a:latin typeface="Globotipo Condensada"/>
                    </a:defRPr>
                  </a:pPr>
                  <a:endParaRPr lang="pt-BR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layout>
                <c:manualLayout>
                  <c:x val="-0.12175379959664016"/>
                  <c:y val="-9.9513066513744003E-2"/>
                </c:manualLayout>
              </c:layout>
              <c:numFmt formatCode="#,##0%" sourceLinked="0"/>
              <c:spPr/>
              <c:txPr>
                <a:bodyPr/>
                <a:lstStyle/>
                <a:p>
                  <a:pPr>
                    <a:defRPr sz="1200" b="1" i="0" u="none" strike="noStrike">
                      <a:solidFill>
                        <a:srgbClr val="000000"/>
                      </a:solidFill>
                      <a:latin typeface="Globotipo Condensada"/>
                    </a:defRPr>
                  </a:pPr>
                  <a:endParaRPr lang="pt-BR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1917-4DA3-AD7F-3A45F34F5EF2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1.5296779442922952E-2"/>
                  <c:y val="4.0411800080690383E-2"/>
                </c:manualLayout>
              </c:layout>
              <c:numFmt formatCode="#,##0%" sourceLinked="0"/>
              <c:spPr/>
              <c:txPr>
                <a:bodyPr/>
                <a:lstStyle/>
                <a:p>
                  <a:pPr>
                    <a:defRPr sz="1200" b="1" i="0" u="none" strike="noStrike">
                      <a:solidFill>
                        <a:srgbClr val="000000"/>
                      </a:solidFill>
                      <a:latin typeface="Globotipo Condensada"/>
                    </a:defRPr>
                  </a:pPr>
                  <a:endParaRPr lang="pt-BR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1917-4DA3-AD7F-3A45F34F5EF2}"/>
                </c:ext>
                <c:ext xmlns:c15="http://schemas.microsoft.com/office/drawing/2012/chart" uri="{CE6537A1-D6FC-4f65-9D91-7224C49458BB}"/>
              </c:extLst>
            </c:dLbl>
            <c:numFmt formatCode="#,##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 i="0" u="none" strike="noStrike">
                    <a:solidFill>
                      <a:srgbClr val="000000"/>
                    </a:solidFill>
                    <a:latin typeface="Globotipo Condensada"/>
                  </a:defRPr>
                </a:pPr>
                <a:endParaRPr lang="pt-B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Sheet1!$B$1:$F$1</c:f>
              <c:strCache>
                <c:ptCount val="5"/>
                <c:pt idx="0">
                  <c:v>Abril</c:v>
                </c:pt>
                <c:pt idx="1">
                  <c:v>Maio</c:v>
                </c:pt>
                <c:pt idx="2">
                  <c:v>Junho</c:v>
                </c:pt>
                <c:pt idx="3">
                  <c:v>Julho</c:v>
                </c:pt>
                <c:pt idx="4">
                  <c:v>Agosto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39</c:v>
                </c:pt>
                <c:pt idx="4">
                  <c:v>39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1917-4DA3-AD7F-3A45F34F5E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6.94715E-3"/>
          <c:y val="0.76369399999999998"/>
          <c:w val="0.98610600000000004"/>
          <c:h val="0.23630599999999999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200" b="0" i="0" u="none" strike="noStrike">
              <a:solidFill>
                <a:srgbClr val="000000"/>
              </a:solidFill>
              <a:latin typeface="Globotipo Condensada"/>
            </a:defRPr>
          </a:pPr>
          <a:endParaRPr lang="pt-BR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60965400000000003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</c:strCache>
            </c:strRef>
          </c:tx>
          <c:spPr>
            <a:solidFill>
              <a:srgbClr val="CB67D8"/>
            </a:solidFill>
            <a:ln w="9525" cap="flat">
              <a:noFill/>
              <a:miter lim="400000"/>
            </a:ln>
            <a:effectLst/>
          </c:spPr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74EE-4AF9-8FF1-8F78BC04A9D6}"/>
              </c:ext>
            </c:extLst>
          </c:dPt>
          <c:dPt>
            <c:idx val="1"/>
            <c:bubble3D val="0"/>
            <c:spPr>
              <a:solidFill>
                <a:srgbClr val="ED2762"/>
              </a:solidFill>
              <a:ln w="9525" cap="flat">
                <a:noFill/>
                <a:miter lim="400000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74EE-4AF9-8FF1-8F78BC04A9D6}"/>
              </c:ext>
            </c:extLst>
          </c:dPt>
          <c:dPt>
            <c:idx val="2"/>
            <c:bubble3D val="0"/>
            <c:spPr>
              <a:solidFill>
                <a:srgbClr val="36F5FF"/>
              </a:solidFill>
              <a:ln w="9525" cap="flat">
                <a:noFill/>
                <a:miter lim="400000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74EE-4AF9-8FF1-8F78BC04A9D6}"/>
              </c:ext>
            </c:extLst>
          </c:dPt>
          <c:dPt>
            <c:idx val="3"/>
            <c:bubble3D val="0"/>
            <c:spPr>
              <a:solidFill>
                <a:srgbClr val="B7B7BA"/>
              </a:solidFill>
              <a:ln w="9525" cap="flat">
                <a:noFill/>
                <a:miter lim="400000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74EE-4AF9-8FF1-8F78BC04A9D6}"/>
              </c:ext>
            </c:extLst>
          </c:dPt>
          <c:dPt>
            <c:idx val="4"/>
            <c:bubble3D val="0"/>
            <c:spPr>
              <a:solidFill>
                <a:srgbClr val="A2FCB5"/>
              </a:solidFill>
              <a:ln w="9525" cap="flat">
                <a:noFill/>
                <a:miter lim="400000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74EE-4AF9-8FF1-8F78BC04A9D6}"/>
              </c:ext>
            </c:extLst>
          </c:dPt>
          <c:dLbls>
            <c:dLbl>
              <c:idx val="0"/>
              <c:numFmt formatCode="#,##0%" sourceLinked="0"/>
              <c:spPr/>
              <c:txPr>
                <a:bodyPr/>
                <a:lstStyle/>
                <a:p>
                  <a:pPr>
                    <a:defRPr sz="1200" b="1" i="0" u="none" strike="noStrike">
                      <a:solidFill>
                        <a:srgbClr val="000000"/>
                      </a:solidFill>
                      <a:latin typeface="Globotipo Condensada"/>
                    </a:defRPr>
                  </a:pPr>
                  <a:endParaRPr lang="pt-BR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#,##0%" sourceLinked="0"/>
              <c:spPr/>
              <c:txPr>
                <a:bodyPr/>
                <a:lstStyle/>
                <a:p>
                  <a:pPr>
                    <a:defRPr sz="1200" b="1" i="0" u="none" strike="noStrike">
                      <a:solidFill>
                        <a:srgbClr val="000000"/>
                      </a:solidFill>
                      <a:latin typeface="Globotipo Condensada"/>
                    </a:defRPr>
                  </a:pPr>
                  <a:endParaRPr lang="pt-BR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#,##0%" sourceLinked="0"/>
              <c:spPr/>
              <c:txPr>
                <a:bodyPr/>
                <a:lstStyle/>
                <a:p>
                  <a:pPr>
                    <a:defRPr sz="1200" b="1" i="0" u="none" strike="noStrike">
                      <a:solidFill>
                        <a:srgbClr val="000000"/>
                      </a:solidFill>
                      <a:latin typeface="Globotipo Condensada"/>
                    </a:defRPr>
                  </a:pPr>
                  <a:endParaRPr lang="pt-BR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layout>
                <c:manualLayout>
                  <c:x val="-0.14765202974829775"/>
                  <c:y val="-8.7428539529407587E-2"/>
                </c:manualLayout>
              </c:layout>
              <c:numFmt formatCode="#,##0%" sourceLinked="0"/>
              <c:spPr/>
              <c:txPr>
                <a:bodyPr/>
                <a:lstStyle/>
                <a:p>
                  <a:pPr>
                    <a:defRPr sz="1200" b="1" i="0" u="none" strike="noStrike">
                      <a:solidFill>
                        <a:srgbClr val="000000"/>
                      </a:solidFill>
                      <a:latin typeface="Globotipo Condensada"/>
                    </a:defRPr>
                  </a:pPr>
                  <a:endParaRPr lang="pt-BR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74EE-4AF9-8FF1-8F78BC04A9D6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2.1771336980837348E-2"/>
                  <c:y val="3.6383624419244913E-2"/>
                </c:manualLayout>
              </c:layout>
              <c:numFmt formatCode="#,##0%" sourceLinked="0"/>
              <c:spPr/>
              <c:txPr>
                <a:bodyPr/>
                <a:lstStyle/>
                <a:p>
                  <a:pPr>
                    <a:defRPr sz="1200" b="1" i="0" u="none" strike="noStrike">
                      <a:solidFill>
                        <a:srgbClr val="000000"/>
                      </a:solidFill>
                      <a:latin typeface="Globotipo Condensada"/>
                    </a:defRPr>
                  </a:pPr>
                  <a:endParaRPr lang="pt-BR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74EE-4AF9-8FF1-8F78BC04A9D6}"/>
                </c:ext>
                <c:ext xmlns:c15="http://schemas.microsoft.com/office/drawing/2012/chart" uri="{CE6537A1-D6FC-4f65-9D91-7224C49458BB}"/>
              </c:extLst>
            </c:dLbl>
            <c:numFmt formatCode="#,##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 i="0" u="none" strike="noStrike">
                    <a:solidFill>
                      <a:srgbClr val="000000"/>
                    </a:solidFill>
                    <a:latin typeface="Globotipo Condensada"/>
                  </a:defRPr>
                </a:pPr>
                <a:endParaRPr lang="pt-B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Sheet1!$B$1:$F$1</c:f>
              <c:strCache>
                <c:ptCount val="5"/>
                <c:pt idx="0">
                  <c:v>Abril</c:v>
                </c:pt>
                <c:pt idx="1">
                  <c:v>Maio</c:v>
                </c:pt>
                <c:pt idx="2">
                  <c:v>Junho</c:v>
                </c:pt>
                <c:pt idx="3">
                  <c:v>Julho</c:v>
                </c:pt>
                <c:pt idx="4">
                  <c:v>Agosto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39</c:v>
                </c:pt>
                <c:pt idx="4">
                  <c:v>39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74EE-4AF9-8FF1-8F78BC04A9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6.94715E-3"/>
          <c:y val="0.76369399999999998"/>
          <c:w val="0.98610600000000004"/>
          <c:h val="0.23630599999999999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200" b="0" i="0" u="none" strike="noStrike">
              <a:solidFill>
                <a:srgbClr val="000000"/>
              </a:solidFill>
              <a:latin typeface="Globotipo Condensada"/>
            </a:defRPr>
          </a:pPr>
          <a:endParaRPr lang="pt-BR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60965400000000003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</c:strCache>
            </c:strRef>
          </c:tx>
          <c:spPr>
            <a:solidFill>
              <a:srgbClr val="CB67D8"/>
            </a:solidFill>
            <a:ln w="9525" cap="flat">
              <a:noFill/>
              <a:miter lim="400000"/>
            </a:ln>
            <a:effectLst/>
          </c:spPr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5FA4-4B16-A6C3-403279B8866C}"/>
              </c:ext>
            </c:extLst>
          </c:dPt>
          <c:dPt>
            <c:idx val="1"/>
            <c:bubble3D val="0"/>
            <c:spPr>
              <a:solidFill>
                <a:srgbClr val="ED2762"/>
              </a:solidFill>
              <a:ln w="9525" cap="flat">
                <a:noFill/>
                <a:miter lim="400000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5FA4-4B16-A6C3-403279B8866C}"/>
              </c:ext>
            </c:extLst>
          </c:dPt>
          <c:dPt>
            <c:idx val="2"/>
            <c:bubble3D val="0"/>
            <c:spPr>
              <a:solidFill>
                <a:srgbClr val="36F5FF"/>
              </a:solidFill>
              <a:ln w="9525" cap="flat">
                <a:noFill/>
                <a:miter lim="400000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5FA4-4B16-A6C3-403279B8866C}"/>
              </c:ext>
            </c:extLst>
          </c:dPt>
          <c:dPt>
            <c:idx val="3"/>
            <c:bubble3D val="0"/>
            <c:spPr>
              <a:solidFill>
                <a:srgbClr val="B7B7BA"/>
              </a:solidFill>
              <a:ln w="9525" cap="flat">
                <a:noFill/>
                <a:miter lim="400000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5FA4-4B16-A6C3-403279B8866C}"/>
              </c:ext>
            </c:extLst>
          </c:dPt>
          <c:dPt>
            <c:idx val="4"/>
            <c:bubble3D val="0"/>
            <c:spPr>
              <a:solidFill>
                <a:srgbClr val="A2FCB5"/>
              </a:solidFill>
              <a:ln w="9525" cap="flat">
                <a:noFill/>
                <a:miter lim="400000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5FA4-4B16-A6C3-403279B8866C}"/>
              </c:ext>
            </c:extLst>
          </c:dPt>
          <c:dLbls>
            <c:dLbl>
              <c:idx val="0"/>
              <c:numFmt formatCode="#,##0%" sourceLinked="0"/>
              <c:spPr/>
              <c:txPr>
                <a:bodyPr/>
                <a:lstStyle/>
                <a:p>
                  <a:pPr>
                    <a:defRPr sz="1200" b="1" i="0" u="none" strike="noStrike">
                      <a:solidFill>
                        <a:srgbClr val="000000"/>
                      </a:solidFill>
                      <a:latin typeface="Globotipo Condensada"/>
                    </a:defRPr>
                  </a:pPr>
                  <a:endParaRPr lang="pt-BR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#,##0%" sourceLinked="0"/>
              <c:spPr/>
              <c:txPr>
                <a:bodyPr/>
                <a:lstStyle/>
                <a:p>
                  <a:pPr>
                    <a:defRPr sz="1200" b="1" i="0" u="none" strike="noStrike">
                      <a:solidFill>
                        <a:srgbClr val="000000"/>
                      </a:solidFill>
                      <a:latin typeface="Globotipo Condensada"/>
                    </a:defRPr>
                  </a:pPr>
                  <a:endParaRPr lang="pt-BR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#,##0%" sourceLinked="0"/>
              <c:spPr/>
              <c:txPr>
                <a:bodyPr/>
                <a:lstStyle/>
                <a:p>
                  <a:pPr>
                    <a:defRPr sz="1200" b="1" i="0" u="none" strike="noStrike">
                      <a:solidFill>
                        <a:srgbClr val="000000"/>
                      </a:solidFill>
                      <a:latin typeface="Globotipo Condensada"/>
                    </a:defRPr>
                  </a:pPr>
                  <a:endParaRPr lang="pt-BR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layout>
                <c:manualLayout>
                  <c:x val="-0.14117747221038349"/>
                  <c:y val="-8.7428539529407587E-2"/>
                </c:manualLayout>
              </c:layout>
              <c:numFmt formatCode="#,##0%" sourceLinked="0"/>
              <c:spPr/>
              <c:txPr>
                <a:bodyPr/>
                <a:lstStyle/>
                <a:p>
                  <a:pPr>
                    <a:defRPr sz="1200" b="1" i="0" u="none" strike="noStrike">
                      <a:solidFill>
                        <a:srgbClr val="000000"/>
                      </a:solidFill>
                      <a:latin typeface="Globotipo Condensada"/>
                    </a:defRPr>
                  </a:pPr>
                  <a:endParaRPr lang="pt-BR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5FA4-4B16-A6C3-403279B8866C}"/>
                </c:ext>
                <c:ext xmlns:c15="http://schemas.microsoft.com/office/drawing/2012/chart" uri="{CE6537A1-D6FC-4f65-9D91-7224C49458BB}">
                  <c15:layout>
                    <c:manualLayout>
                      <c:w val="0.17581635503822537"/>
                      <c:h val="6.364517545083849E-2"/>
                    </c:manualLayout>
                  </c15:layout>
                </c:ext>
              </c:extLst>
            </c:dLbl>
            <c:dLbl>
              <c:idx val="4"/>
              <c:layout>
                <c:manualLayout>
                  <c:x val="2.3476643670941569E-3"/>
                  <c:y val="3.6383624419244913E-2"/>
                </c:manualLayout>
              </c:layout>
              <c:numFmt formatCode="#,##0%" sourceLinked="0"/>
              <c:spPr/>
              <c:txPr>
                <a:bodyPr/>
                <a:lstStyle/>
                <a:p>
                  <a:pPr>
                    <a:defRPr sz="1200" b="1" i="0" u="none" strike="noStrike">
                      <a:solidFill>
                        <a:srgbClr val="000000"/>
                      </a:solidFill>
                      <a:latin typeface="Globotipo Condensada"/>
                    </a:defRPr>
                  </a:pPr>
                  <a:endParaRPr lang="pt-BR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5FA4-4B16-A6C3-403279B8866C}"/>
                </c:ext>
                <c:ext xmlns:c15="http://schemas.microsoft.com/office/drawing/2012/chart" uri="{CE6537A1-D6FC-4f65-9D91-7224C49458BB}"/>
              </c:extLst>
            </c:dLbl>
            <c:numFmt formatCode="#,##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 i="0" u="none" strike="noStrike">
                    <a:solidFill>
                      <a:srgbClr val="000000"/>
                    </a:solidFill>
                    <a:latin typeface="Globotipo Condensada"/>
                  </a:defRPr>
                </a:pPr>
                <a:endParaRPr lang="pt-B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Sheet1!$B$1:$F$1</c:f>
              <c:strCache>
                <c:ptCount val="5"/>
                <c:pt idx="0">
                  <c:v>Abril</c:v>
                </c:pt>
                <c:pt idx="1">
                  <c:v>Maio</c:v>
                </c:pt>
                <c:pt idx="2">
                  <c:v>Junho</c:v>
                </c:pt>
                <c:pt idx="3">
                  <c:v>Julho</c:v>
                </c:pt>
                <c:pt idx="4">
                  <c:v>Agosto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39</c:v>
                </c:pt>
                <c:pt idx="4">
                  <c:v>39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5FA4-4B16-A6C3-403279B886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6.94715E-3"/>
          <c:y val="0.76369399999999998"/>
          <c:w val="0.98610600000000004"/>
          <c:h val="0.23630599999999999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200" b="0" i="0" u="none" strike="noStrike">
              <a:solidFill>
                <a:srgbClr val="000000"/>
              </a:solidFill>
              <a:latin typeface="Globotipo Condensada"/>
            </a:defRPr>
          </a:pPr>
          <a:endParaRPr lang="pt-BR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="" xmlns:a16="http://schemas.microsoft.com/office/drawing/2014/main" id="{5E95920F-F449-4238-AC3B-5C06607F51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CF2C3FE5-DF05-480B-8299-CCBE68FBFE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EEF5E-CFC9-491F-A515-0D301810A985}" type="datetimeFigureOut">
              <a:rPr lang="pt-BR" smtClean="0"/>
              <a:t>19/02/2018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369977A8-9D7C-4AA8-9259-1808D9D483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7DD548DE-408E-4B93-98C3-2F0E13D374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FB56B-B12C-472F-B71E-EF4246FFA7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486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7C39-AA98-48E5-835F-E83E6F6CECD5}" type="datetimeFigureOut">
              <a:rPr lang="pt-BR" smtClean="0"/>
              <a:t>19/02/2018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7FD1-0419-4181-8CF7-4D9DE41F01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5113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10">
            <a:extLst>
              <a:ext uri="{FF2B5EF4-FFF2-40B4-BE49-F238E27FC236}">
                <a16:creationId xmlns="" xmlns:a16="http://schemas.microsoft.com/office/drawing/2014/main" id="{81F872CB-6A90-49B1-BC27-9DDE4DE9584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6700" y="285749"/>
            <a:ext cx="11658599" cy="62865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974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10">
            <a:extLst>
              <a:ext uri="{FF2B5EF4-FFF2-40B4-BE49-F238E27FC236}">
                <a16:creationId xmlns="" xmlns:a16="http://schemas.microsoft.com/office/drawing/2014/main" id="{80EF86F3-4120-40A8-BE73-575CF1B626D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90018"/>
            <a:ext cx="12192000" cy="587795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l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7" name="Espaço Reservado para Imagem 10">
            <a:extLst>
              <a:ext uri="{FF2B5EF4-FFF2-40B4-BE49-F238E27FC236}">
                <a16:creationId xmlns="" xmlns:a16="http://schemas.microsoft.com/office/drawing/2014/main" id="{A4201EF1-A8DE-4E2F-AB5A-154B23E77FF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10987" y="146948"/>
            <a:ext cx="7127913" cy="656409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2051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10">
            <a:extLst>
              <a:ext uri="{FF2B5EF4-FFF2-40B4-BE49-F238E27FC236}">
                <a16:creationId xmlns="" xmlns:a16="http://schemas.microsoft.com/office/drawing/2014/main" id="{4215CF67-401E-424C-9913-06C7DF75630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490018"/>
            <a:ext cx="12192000" cy="587795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9" name="Espaço Reservado para Imagem 10">
            <a:extLst>
              <a:ext uri="{FF2B5EF4-FFF2-40B4-BE49-F238E27FC236}">
                <a16:creationId xmlns="" xmlns:a16="http://schemas.microsoft.com/office/drawing/2014/main" id="{8D1E4D65-F3A6-426A-8C3C-21FF90F73D7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16233" y="146948"/>
            <a:ext cx="6993029" cy="656409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6232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10">
            <a:extLst>
              <a:ext uri="{FF2B5EF4-FFF2-40B4-BE49-F238E27FC236}">
                <a16:creationId xmlns="" xmlns:a16="http://schemas.microsoft.com/office/drawing/2014/main" id="{FD48F702-5811-4466-997E-2501B79B610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490018"/>
            <a:ext cx="12192000" cy="587795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l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9" name="Espaço Reservado para Imagem 10">
            <a:extLst>
              <a:ext uri="{FF2B5EF4-FFF2-40B4-BE49-F238E27FC236}">
                <a16:creationId xmlns="" xmlns:a16="http://schemas.microsoft.com/office/drawing/2014/main" id="{C114D870-3D36-403E-A6E9-23F82B88EFE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186393" y="163945"/>
            <a:ext cx="7127539" cy="653011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4330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Imagem 10">
            <a:extLst>
              <a:ext uri="{FF2B5EF4-FFF2-40B4-BE49-F238E27FC236}">
                <a16:creationId xmlns="" xmlns:a16="http://schemas.microsoft.com/office/drawing/2014/main" id="{D4FE2515-2F32-4A51-9914-66CABD16E34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6250" y="405665"/>
            <a:ext cx="4182962" cy="572792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="" xmlns:a16="http://schemas.microsoft.com/office/drawing/2014/main" id="{5BA09080-95EA-4B14-B99F-E4FB4B3955C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51612" y="405665"/>
            <a:ext cx="5664138" cy="339169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2" name="Espaço Reservado para Imagem 10">
            <a:extLst>
              <a:ext uri="{FF2B5EF4-FFF2-40B4-BE49-F238E27FC236}">
                <a16:creationId xmlns="" xmlns:a16="http://schemas.microsoft.com/office/drawing/2014/main" id="{28EDA169-6637-4807-B598-7078C66D4E9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24499" y="4304015"/>
            <a:ext cx="4133849" cy="214831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0094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10">
            <a:extLst>
              <a:ext uri="{FF2B5EF4-FFF2-40B4-BE49-F238E27FC236}">
                <a16:creationId xmlns="" xmlns:a16="http://schemas.microsoft.com/office/drawing/2014/main" id="{501F9371-4C7E-4FAB-A686-4F12D29123B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04896" y="324292"/>
            <a:ext cx="11576194" cy="6224426"/>
          </a:xfrm>
          <a:custGeom>
            <a:avLst/>
            <a:gdLst>
              <a:gd name="connsiteX0" fmla="*/ 0 w 11565898"/>
              <a:gd name="connsiteY0" fmla="*/ 6201887 h 6201887"/>
              <a:gd name="connsiteX1" fmla="*/ 1066663 w 11565898"/>
              <a:gd name="connsiteY1" fmla="*/ 0 h 6201887"/>
              <a:gd name="connsiteX2" fmla="*/ 10499235 w 11565898"/>
              <a:gd name="connsiteY2" fmla="*/ 0 h 6201887"/>
              <a:gd name="connsiteX3" fmla="*/ 11565898 w 11565898"/>
              <a:gd name="connsiteY3" fmla="*/ 6201887 h 6201887"/>
              <a:gd name="connsiteX4" fmla="*/ 0 w 11565898"/>
              <a:gd name="connsiteY4" fmla="*/ 6201887 h 6201887"/>
              <a:gd name="connsiteX0" fmla="*/ 7225 w 11573123"/>
              <a:gd name="connsiteY0" fmla="*/ 6201887 h 6201887"/>
              <a:gd name="connsiteX1" fmla="*/ 0 w 11573123"/>
              <a:gd name="connsiteY1" fmla="*/ 0 h 6201887"/>
              <a:gd name="connsiteX2" fmla="*/ 10506460 w 11573123"/>
              <a:gd name="connsiteY2" fmla="*/ 0 h 6201887"/>
              <a:gd name="connsiteX3" fmla="*/ 11573123 w 11573123"/>
              <a:gd name="connsiteY3" fmla="*/ 6201887 h 6201887"/>
              <a:gd name="connsiteX4" fmla="*/ 7225 w 11573123"/>
              <a:gd name="connsiteY4" fmla="*/ 6201887 h 6201887"/>
              <a:gd name="connsiteX0" fmla="*/ 7225 w 11573123"/>
              <a:gd name="connsiteY0" fmla="*/ 6210323 h 6210323"/>
              <a:gd name="connsiteX1" fmla="*/ 0 w 11573123"/>
              <a:gd name="connsiteY1" fmla="*/ 8436 h 6210323"/>
              <a:gd name="connsiteX2" fmla="*/ 1892342 w 11573123"/>
              <a:gd name="connsiteY2" fmla="*/ 0 h 6210323"/>
              <a:gd name="connsiteX3" fmla="*/ 10506460 w 11573123"/>
              <a:gd name="connsiteY3" fmla="*/ 8436 h 6210323"/>
              <a:gd name="connsiteX4" fmla="*/ 11573123 w 11573123"/>
              <a:gd name="connsiteY4" fmla="*/ 6210323 h 6210323"/>
              <a:gd name="connsiteX5" fmla="*/ 7225 w 11573123"/>
              <a:gd name="connsiteY5" fmla="*/ 6210323 h 6210323"/>
              <a:gd name="connsiteX0" fmla="*/ 7225 w 11573123"/>
              <a:gd name="connsiteY0" fmla="*/ 6215639 h 6215639"/>
              <a:gd name="connsiteX1" fmla="*/ 0 w 11573123"/>
              <a:gd name="connsiteY1" fmla="*/ 13752 h 6215639"/>
              <a:gd name="connsiteX2" fmla="*/ 1892342 w 11573123"/>
              <a:gd name="connsiteY2" fmla="*/ 5316 h 6215639"/>
              <a:gd name="connsiteX3" fmla="*/ 2019933 w 11573123"/>
              <a:gd name="connsiteY3" fmla="*/ 0 h 6215639"/>
              <a:gd name="connsiteX4" fmla="*/ 10506460 w 11573123"/>
              <a:gd name="connsiteY4" fmla="*/ 13752 h 6215639"/>
              <a:gd name="connsiteX5" fmla="*/ 11573123 w 11573123"/>
              <a:gd name="connsiteY5" fmla="*/ 6215639 h 6215639"/>
              <a:gd name="connsiteX6" fmla="*/ 7225 w 11573123"/>
              <a:gd name="connsiteY6" fmla="*/ 6215639 h 6215639"/>
              <a:gd name="connsiteX0" fmla="*/ 7225 w 11573123"/>
              <a:gd name="connsiteY0" fmla="*/ 6210323 h 6210323"/>
              <a:gd name="connsiteX1" fmla="*/ 0 w 11573123"/>
              <a:gd name="connsiteY1" fmla="*/ 8436 h 6210323"/>
              <a:gd name="connsiteX2" fmla="*/ 1892342 w 11573123"/>
              <a:gd name="connsiteY2" fmla="*/ 0 h 6210323"/>
              <a:gd name="connsiteX3" fmla="*/ 1934873 w 11573123"/>
              <a:gd name="connsiteY3" fmla="*/ 2674089 h 6210323"/>
              <a:gd name="connsiteX4" fmla="*/ 10506460 w 11573123"/>
              <a:gd name="connsiteY4" fmla="*/ 8436 h 6210323"/>
              <a:gd name="connsiteX5" fmla="*/ 11573123 w 11573123"/>
              <a:gd name="connsiteY5" fmla="*/ 6210323 h 6210323"/>
              <a:gd name="connsiteX6" fmla="*/ 7225 w 11573123"/>
              <a:gd name="connsiteY6" fmla="*/ 6210323 h 6210323"/>
              <a:gd name="connsiteX0" fmla="*/ 7225 w 11573123"/>
              <a:gd name="connsiteY0" fmla="*/ 6210323 h 6210323"/>
              <a:gd name="connsiteX1" fmla="*/ 0 w 11573123"/>
              <a:gd name="connsiteY1" fmla="*/ 8436 h 6210323"/>
              <a:gd name="connsiteX2" fmla="*/ 1892342 w 11573123"/>
              <a:gd name="connsiteY2" fmla="*/ 0 h 6210323"/>
              <a:gd name="connsiteX3" fmla="*/ 1934873 w 11573123"/>
              <a:gd name="connsiteY3" fmla="*/ 2674089 h 6210323"/>
              <a:gd name="connsiteX4" fmla="*/ 2035882 w 11573123"/>
              <a:gd name="connsiteY4" fmla="*/ 2636875 h 6210323"/>
              <a:gd name="connsiteX5" fmla="*/ 10506460 w 11573123"/>
              <a:gd name="connsiteY5" fmla="*/ 8436 h 6210323"/>
              <a:gd name="connsiteX6" fmla="*/ 11573123 w 11573123"/>
              <a:gd name="connsiteY6" fmla="*/ 6210323 h 6210323"/>
              <a:gd name="connsiteX7" fmla="*/ 7225 w 11573123"/>
              <a:gd name="connsiteY7" fmla="*/ 6210323 h 6210323"/>
              <a:gd name="connsiteX0" fmla="*/ 7225 w 11573123"/>
              <a:gd name="connsiteY0" fmla="*/ 6210323 h 6210323"/>
              <a:gd name="connsiteX1" fmla="*/ 0 w 11573123"/>
              <a:gd name="connsiteY1" fmla="*/ 8436 h 6210323"/>
              <a:gd name="connsiteX2" fmla="*/ 1892342 w 11573123"/>
              <a:gd name="connsiteY2" fmla="*/ 0 h 6210323"/>
              <a:gd name="connsiteX3" fmla="*/ 1934873 w 11573123"/>
              <a:gd name="connsiteY3" fmla="*/ 2674089 h 6210323"/>
              <a:gd name="connsiteX4" fmla="*/ 2035882 w 11573123"/>
              <a:gd name="connsiteY4" fmla="*/ 2636875 h 6210323"/>
              <a:gd name="connsiteX5" fmla="*/ 2190054 w 11573123"/>
              <a:gd name="connsiteY5" fmla="*/ 2594344 h 6210323"/>
              <a:gd name="connsiteX6" fmla="*/ 10506460 w 11573123"/>
              <a:gd name="connsiteY6" fmla="*/ 8436 h 6210323"/>
              <a:gd name="connsiteX7" fmla="*/ 11573123 w 11573123"/>
              <a:gd name="connsiteY7" fmla="*/ 6210323 h 6210323"/>
              <a:gd name="connsiteX8" fmla="*/ 7225 w 11573123"/>
              <a:gd name="connsiteY8" fmla="*/ 6210323 h 6210323"/>
              <a:gd name="connsiteX0" fmla="*/ 7225 w 11573123"/>
              <a:gd name="connsiteY0" fmla="*/ 6210323 h 6210323"/>
              <a:gd name="connsiteX1" fmla="*/ 0 w 11573123"/>
              <a:gd name="connsiteY1" fmla="*/ 8436 h 6210323"/>
              <a:gd name="connsiteX2" fmla="*/ 1892342 w 11573123"/>
              <a:gd name="connsiteY2" fmla="*/ 0 h 6210323"/>
              <a:gd name="connsiteX3" fmla="*/ 1934873 w 11573123"/>
              <a:gd name="connsiteY3" fmla="*/ 2674089 h 6210323"/>
              <a:gd name="connsiteX4" fmla="*/ 2035882 w 11573123"/>
              <a:gd name="connsiteY4" fmla="*/ 2636875 h 6210323"/>
              <a:gd name="connsiteX5" fmla="*/ 2631305 w 11573123"/>
              <a:gd name="connsiteY5" fmla="*/ 21265 h 6210323"/>
              <a:gd name="connsiteX6" fmla="*/ 10506460 w 11573123"/>
              <a:gd name="connsiteY6" fmla="*/ 8436 h 6210323"/>
              <a:gd name="connsiteX7" fmla="*/ 11573123 w 11573123"/>
              <a:gd name="connsiteY7" fmla="*/ 6210323 h 6210323"/>
              <a:gd name="connsiteX8" fmla="*/ 7225 w 11573123"/>
              <a:gd name="connsiteY8" fmla="*/ 6210323 h 6210323"/>
              <a:gd name="connsiteX0" fmla="*/ 7225 w 11573123"/>
              <a:gd name="connsiteY0" fmla="*/ 6210323 h 6210323"/>
              <a:gd name="connsiteX1" fmla="*/ 0 w 11573123"/>
              <a:gd name="connsiteY1" fmla="*/ 8436 h 6210323"/>
              <a:gd name="connsiteX2" fmla="*/ 1892342 w 11573123"/>
              <a:gd name="connsiteY2" fmla="*/ 0 h 6210323"/>
              <a:gd name="connsiteX3" fmla="*/ 1934873 w 11573123"/>
              <a:gd name="connsiteY3" fmla="*/ 2674089 h 6210323"/>
              <a:gd name="connsiteX4" fmla="*/ 2562193 w 11573123"/>
              <a:gd name="connsiteY4" fmla="*/ 6209415 h 6210323"/>
              <a:gd name="connsiteX5" fmla="*/ 2631305 w 11573123"/>
              <a:gd name="connsiteY5" fmla="*/ 21265 h 6210323"/>
              <a:gd name="connsiteX6" fmla="*/ 10506460 w 11573123"/>
              <a:gd name="connsiteY6" fmla="*/ 8436 h 6210323"/>
              <a:gd name="connsiteX7" fmla="*/ 11573123 w 11573123"/>
              <a:gd name="connsiteY7" fmla="*/ 6210323 h 6210323"/>
              <a:gd name="connsiteX8" fmla="*/ 7225 w 11573123"/>
              <a:gd name="connsiteY8" fmla="*/ 6210323 h 6210323"/>
              <a:gd name="connsiteX0" fmla="*/ 7225 w 11573123"/>
              <a:gd name="connsiteY0" fmla="*/ 6210323 h 6210323"/>
              <a:gd name="connsiteX1" fmla="*/ 0 w 11573123"/>
              <a:gd name="connsiteY1" fmla="*/ 8436 h 6210323"/>
              <a:gd name="connsiteX2" fmla="*/ 1892342 w 11573123"/>
              <a:gd name="connsiteY2" fmla="*/ 0 h 6210323"/>
              <a:gd name="connsiteX3" fmla="*/ 1833863 w 11573123"/>
              <a:gd name="connsiteY3" fmla="*/ 5481085 h 6210323"/>
              <a:gd name="connsiteX4" fmla="*/ 2562193 w 11573123"/>
              <a:gd name="connsiteY4" fmla="*/ 6209415 h 6210323"/>
              <a:gd name="connsiteX5" fmla="*/ 2631305 w 11573123"/>
              <a:gd name="connsiteY5" fmla="*/ 21265 h 6210323"/>
              <a:gd name="connsiteX6" fmla="*/ 10506460 w 11573123"/>
              <a:gd name="connsiteY6" fmla="*/ 8436 h 6210323"/>
              <a:gd name="connsiteX7" fmla="*/ 11573123 w 11573123"/>
              <a:gd name="connsiteY7" fmla="*/ 6210323 h 6210323"/>
              <a:gd name="connsiteX8" fmla="*/ 7225 w 11573123"/>
              <a:gd name="connsiteY8" fmla="*/ 6210323 h 6210323"/>
              <a:gd name="connsiteX0" fmla="*/ 7225 w 11573123"/>
              <a:gd name="connsiteY0" fmla="*/ 6210323 h 6210323"/>
              <a:gd name="connsiteX1" fmla="*/ 0 w 11573123"/>
              <a:gd name="connsiteY1" fmla="*/ 8436 h 6210323"/>
              <a:gd name="connsiteX2" fmla="*/ 1892342 w 11573123"/>
              <a:gd name="connsiteY2" fmla="*/ 0 h 6210323"/>
              <a:gd name="connsiteX3" fmla="*/ 2503714 w 11573123"/>
              <a:gd name="connsiteY3" fmla="*/ 6209415 h 6210323"/>
              <a:gd name="connsiteX4" fmla="*/ 2562193 w 11573123"/>
              <a:gd name="connsiteY4" fmla="*/ 6209415 h 6210323"/>
              <a:gd name="connsiteX5" fmla="*/ 2631305 w 11573123"/>
              <a:gd name="connsiteY5" fmla="*/ 21265 h 6210323"/>
              <a:gd name="connsiteX6" fmla="*/ 10506460 w 11573123"/>
              <a:gd name="connsiteY6" fmla="*/ 8436 h 6210323"/>
              <a:gd name="connsiteX7" fmla="*/ 11573123 w 11573123"/>
              <a:gd name="connsiteY7" fmla="*/ 6210323 h 6210323"/>
              <a:gd name="connsiteX8" fmla="*/ 7225 w 11573123"/>
              <a:gd name="connsiteY8" fmla="*/ 6210323 h 6210323"/>
              <a:gd name="connsiteX0" fmla="*/ 7225 w 11573123"/>
              <a:gd name="connsiteY0" fmla="*/ 6215640 h 6215640"/>
              <a:gd name="connsiteX1" fmla="*/ 0 w 11573123"/>
              <a:gd name="connsiteY1" fmla="*/ 13753 h 6215640"/>
              <a:gd name="connsiteX2" fmla="*/ 2487765 w 11573123"/>
              <a:gd name="connsiteY2" fmla="*/ 0 h 6215640"/>
              <a:gd name="connsiteX3" fmla="*/ 2503714 w 11573123"/>
              <a:gd name="connsiteY3" fmla="*/ 6214732 h 6215640"/>
              <a:gd name="connsiteX4" fmla="*/ 2562193 w 11573123"/>
              <a:gd name="connsiteY4" fmla="*/ 6214732 h 6215640"/>
              <a:gd name="connsiteX5" fmla="*/ 2631305 w 11573123"/>
              <a:gd name="connsiteY5" fmla="*/ 26582 h 6215640"/>
              <a:gd name="connsiteX6" fmla="*/ 10506460 w 11573123"/>
              <a:gd name="connsiteY6" fmla="*/ 13753 h 6215640"/>
              <a:gd name="connsiteX7" fmla="*/ 11573123 w 11573123"/>
              <a:gd name="connsiteY7" fmla="*/ 6215640 h 6215640"/>
              <a:gd name="connsiteX8" fmla="*/ 7225 w 11573123"/>
              <a:gd name="connsiteY8" fmla="*/ 6215640 h 6215640"/>
              <a:gd name="connsiteX0" fmla="*/ 69 w 11629762"/>
              <a:gd name="connsiteY0" fmla="*/ 6215640 h 6215640"/>
              <a:gd name="connsiteX1" fmla="*/ 56639 w 11629762"/>
              <a:gd name="connsiteY1" fmla="*/ 13753 h 6215640"/>
              <a:gd name="connsiteX2" fmla="*/ 2544404 w 11629762"/>
              <a:gd name="connsiteY2" fmla="*/ 0 h 6215640"/>
              <a:gd name="connsiteX3" fmla="*/ 2560353 w 11629762"/>
              <a:gd name="connsiteY3" fmla="*/ 6214732 h 6215640"/>
              <a:gd name="connsiteX4" fmla="*/ 2618832 w 11629762"/>
              <a:gd name="connsiteY4" fmla="*/ 6214732 h 6215640"/>
              <a:gd name="connsiteX5" fmla="*/ 2687944 w 11629762"/>
              <a:gd name="connsiteY5" fmla="*/ 26582 h 6215640"/>
              <a:gd name="connsiteX6" fmla="*/ 10563099 w 11629762"/>
              <a:gd name="connsiteY6" fmla="*/ 13753 h 6215640"/>
              <a:gd name="connsiteX7" fmla="*/ 11629762 w 11629762"/>
              <a:gd name="connsiteY7" fmla="*/ 6215640 h 6215640"/>
              <a:gd name="connsiteX8" fmla="*/ 69 w 11629762"/>
              <a:gd name="connsiteY8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2560572 w 11629981"/>
              <a:gd name="connsiteY3" fmla="*/ 6214732 h 6215640"/>
              <a:gd name="connsiteX4" fmla="*/ 2619051 w 11629981"/>
              <a:gd name="connsiteY4" fmla="*/ 6214732 h 6215640"/>
              <a:gd name="connsiteX5" fmla="*/ 2688163 w 11629981"/>
              <a:gd name="connsiteY5" fmla="*/ 26582 h 6215640"/>
              <a:gd name="connsiteX6" fmla="*/ 10563318 w 11629981"/>
              <a:gd name="connsiteY6" fmla="*/ 13753 h 6215640"/>
              <a:gd name="connsiteX7" fmla="*/ 11629981 w 11629981"/>
              <a:gd name="connsiteY7" fmla="*/ 6215640 h 6215640"/>
              <a:gd name="connsiteX8" fmla="*/ 288 w 11629981"/>
              <a:gd name="connsiteY8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2560572 w 11629981"/>
              <a:gd name="connsiteY3" fmla="*/ 6214732 h 6215640"/>
              <a:gd name="connsiteX4" fmla="*/ 2619051 w 11629981"/>
              <a:gd name="connsiteY4" fmla="*/ 6214732 h 6215640"/>
              <a:gd name="connsiteX5" fmla="*/ 2624368 w 11629981"/>
              <a:gd name="connsiteY5" fmla="*/ 5317 h 6215640"/>
              <a:gd name="connsiteX6" fmla="*/ 10563318 w 11629981"/>
              <a:gd name="connsiteY6" fmla="*/ 13753 h 6215640"/>
              <a:gd name="connsiteX7" fmla="*/ 11629981 w 11629981"/>
              <a:gd name="connsiteY7" fmla="*/ 6215640 h 6215640"/>
              <a:gd name="connsiteX8" fmla="*/ 288 w 11629981"/>
              <a:gd name="connsiteY8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2549945 w 11629981"/>
              <a:gd name="connsiteY3" fmla="*/ 4688959 h 6215640"/>
              <a:gd name="connsiteX4" fmla="*/ 2560572 w 11629981"/>
              <a:gd name="connsiteY4" fmla="*/ 6214732 h 6215640"/>
              <a:gd name="connsiteX5" fmla="*/ 2619051 w 11629981"/>
              <a:gd name="connsiteY5" fmla="*/ 6214732 h 6215640"/>
              <a:gd name="connsiteX6" fmla="*/ 2624368 w 11629981"/>
              <a:gd name="connsiteY6" fmla="*/ 5317 h 6215640"/>
              <a:gd name="connsiteX7" fmla="*/ 10563318 w 11629981"/>
              <a:gd name="connsiteY7" fmla="*/ 13753 h 6215640"/>
              <a:gd name="connsiteX8" fmla="*/ 11629981 w 11629981"/>
              <a:gd name="connsiteY8" fmla="*/ 6215640 h 6215640"/>
              <a:gd name="connsiteX9" fmla="*/ 288 w 11629981"/>
              <a:gd name="connsiteY9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2539312 w 11629981"/>
              <a:gd name="connsiteY3" fmla="*/ 4572001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971010 w 11629981"/>
              <a:gd name="connsiteY3" fmla="*/ 4486941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971010 w 11629981"/>
              <a:gd name="connsiteY3" fmla="*/ 4486941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971010 w 11629981"/>
              <a:gd name="connsiteY3" fmla="*/ 4486941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971010 w 11629981"/>
              <a:gd name="connsiteY3" fmla="*/ 4486941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971010 w 11629981"/>
              <a:gd name="connsiteY3" fmla="*/ 4486941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971010 w 11629981"/>
              <a:gd name="connsiteY3" fmla="*/ 4486941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971010 w 11629981"/>
              <a:gd name="connsiteY3" fmla="*/ 4486941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971010 w 11629981"/>
              <a:gd name="connsiteY3" fmla="*/ 4486941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971010 w 11629981"/>
              <a:gd name="connsiteY3" fmla="*/ 4486941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971010 w 11629981"/>
              <a:gd name="connsiteY3" fmla="*/ 4486941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8764 w 11629981"/>
              <a:gd name="connsiteY3" fmla="*/ 4710225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8764 w 11629981"/>
              <a:gd name="connsiteY3" fmla="*/ 4710225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8764 w 11629981"/>
              <a:gd name="connsiteY3" fmla="*/ 4710225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8764 w 11629981"/>
              <a:gd name="connsiteY3" fmla="*/ 4710225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77251 w 11906944"/>
              <a:gd name="connsiteY0" fmla="*/ 6215640 h 6215640"/>
              <a:gd name="connsiteX1" fmla="*/ 285974 w 11906944"/>
              <a:gd name="connsiteY1" fmla="*/ 3121 h 6215640"/>
              <a:gd name="connsiteX2" fmla="*/ 2821586 w 11906944"/>
              <a:gd name="connsiteY2" fmla="*/ 0 h 6215640"/>
              <a:gd name="connsiteX3" fmla="*/ 344206 w 11906944"/>
              <a:gd name="connsiteY3" fmla="*/ 4513522 h 6215640"/>
              <a:gd name="connsiteX4" fmla="*/ 285727 w 11906944"/>
              <a:gd name="connsiteY4" fmla="*/ 4710225 h 6215640"/>
              <a:gd name="connsiteX5" fmla="*/ 2826908 w 11906944"/>
              <a:gd name="connsiteY5" fmla="*/ 4688959 h 6215640"/>
              <a:gd name="connsiteX6" fmla="*/ 2837535 w 11906944"/>
              <a:gd name="connsiteY6" fmla="*/ 6214732 h 6215640"/>
              <a:gd name="connsiteX7" fmla="*/ 2896014 w 11906944"/>
              <a:gd name="connsiteY7" fmla="*/ 6214732 h 6215640"/>
              <a:gd name="connsiteX8" fmla="*/ 2901331 w 11906944"/>
              <a:gd name="connsiteY8" fmla="*/ 5317 h 6215640"/>
              <a:gd name="connsiteX9" fmla="*/ 10840281 w 11906944"/>
              <a:gd name="connsiteY9" fmla="*/ 13753 h 6215640"/>
              <a:gd name="connsiteX10" fmla="*/ 11906944 w 11906944"/>
              <a:gd name="connsiteY10" fmla="*/ 6215640 h 6215640"/>
              <a:gd name="connsiteX11" fmla="*/ 277251 w 11906944"/>
              <a:gd name="connsiteY11" fmla="*/ 6215640 h 6215640"/>
              <a:gd name="connsiteX0" fmla="*/ 167757 w 11797450"/>
              <a:gd name="connsiteY0" fmla="*/ 6215640 h 6215640"/>
              <a:gd name="connsiteX1" fmla="*/ 176480 w 11797450"/>
              <a:gd name="connsiteY1" fmla="*/ 3121 h 6215640"/>
              <a:gd name="connsiteX2" fmla="*/ 2712092 w 11797450"/>
              <a:gd name="connsiteY2" fmla="*/ 0 h 6215640"/>
              <a:gd name="connsiteX3" fmla="*/ 367619 w 11797450"/>
              <a:gd name="connsiteY3" fmla="*/ 4274289 h 6215640"/>
              <a:gd name="connsiteX4" fmla="*/ 234712 w 11797450"/>
              <a:gd name="connsiteY4" fmla="*/ 4513522 h 6215640"/>
              <a:gd name="connsiteX5" fmla="*/ 176233 w 11797450"/>
              <a:gd name="connsiteY5" fmla="*/ 4710225 h 6215640"/>
              <a:gd name="connsiteX6" fmla="*/ 2717414 w 11797450"/>
              <a:gd name="connsiteY6" fmla="*/ 4688959 h 6215640"/>
              <a:gd name="connsiteX7" fmla="*/ 2728041 w 11797450"/>
              <a:gd name="connsiteY7" fmla="*/ 6214732 h 6215640"/>
              <a:gd name="connsiteX8" fmla="*/ 2786520 w 11797450"/>
              <a:gd name="connsiteY8" fmla="*/ 6214732 h 6215640"/>
              <a:gd name="connsiteX9" fmla="*/ 2791837 w 11797450"/>
              <a:gd name="connsiteY9" fmla="*/ 5317 h 6215640"/>
              <a:gd name="connsiteX10" fmla="*/ 10730787 w 11797450"/>
              <a:gd name="connsiteY10" fmla="*/ 13753 h 6215640"/>
              <a:gd name="connsiteX11" fmla="*/ 11797450 w 11797450"/>
              <a:gd name="connsiteY11" fmla="*/ 6215640 h 6215640"/>
              <a:gd name="connsiteX12" fmla="*/ 167757 w 11797450"/>
              <a:gd name="connsiteY12" fmla="*/ 6215640 h 6215640"/>
              <a:gd name="connsiteX0" fmla="*/ 167757 w 11797450"/>
              <a:gd name="connsiteY0" fmla="*/ 6215640 h 6215640"/>
              <a:gd name="connsiteX1" fmla="*/ 176480 w 11797450"/>
              <a:gd name="connsiteY1" fmla="*/ 3121 h 6215640"/>
              <a:gd name="connsiteX2" fmla="*/ 2712092 w 11797450"/>
              <a:gd name="connsiteY2" fmla="*/ 0 h 6215640"/>
              <a:gd name="connsiteX3" fmla="*/ 2717414 w 11797450"/>
              <a:gd name="connsiteY3" fmla="*/ 4534787 h 6215640"/>
              <a:gd name="connsiteX4" fmla="*/ 234712 w 11797450"/>
              <a:gd name="connsiteY4" fmla="*/ 4513522 h 6215640"/>
              <a:gd name="connsiteX5" fmla="*/ 176233 w 11797450"/>
              <a:gd name="connsiteY5" fmla="*/ 4710225 h 6215640"/>
              <a:gd name="connsiteX6" fmla="*/ 2717414 w 11797450"/>
              <a:gd name="connsiteY6" fmla="*/ 4688959 h 6215640"/>
              <a:gd name="connsiteX7" fmla="*/ 2728041 w 11797450"/>
              <a:gd name="connsiteY7" fmla="*/ 6214732 h 6215640"/>
              <a:gd name="connsiteX8" fmla="*/ 2786520 w 11797450"/>
              <a:gd name="connsiteY8" fmla="*/ 6214732 h 6215640"/>
              <a:gd name="connsiteX9" fmla="*/ 2791837 w 11797450"/>
              <a:gd name="connsiteY9" fmla="*/ 5317 h 6215640"/>
              <a:gd name="connsiteX10" fmla="*/ 10730787 w 11797450"/>
              <a:gd name="connsiteY10" fmla="*/ 13753 h 6215640"/>
              <a:gd name="connsiteX11" fmla="*/ 11797450 w 11797450"/>
              <a:gd name="connsiteY11" fmla="*/ 6215640 h 6215640"/>
              <a:gd name="connsiteX12" fmla="*/ 167757 w 11797450"/>
              <a:gd name="connsiteY12" fmla="*/ 6215640 h 6215640"/>
              <a:gd name="connsiteX0" fmla="*/ 188790 w 11818483"/>
              <a:gd name="connsiteY0" fmla="*/ 6215640 h 6215640"/>
              <a:gd name="connsiteX1" fmla="*/ 197513 w 11818483"/>
              <a:gd name="connsiteY1" fmla="*/ 3121 h 6215640"/>
              <a:gd name="connsiteX2" fmla="*/ 2733125 w 11818483"/>
              <a:gd name="connsiteY2" fmla="*/ 0 h 6215640"/>
              <a:gd name="connsiteX3" fmla="*/ 2738447 w 11818483"/>
              <a:gd name="connsiteY3" fmla="*/ 4534787 h 6215640"/>
              <a:gd name="connsiteX4" fmla="*/ 176001 w 11818483"/>
              <a:gd name="connsiteY4" fmla="*/ 4609215 h 6215640"/>
              <a:gd name="connsiteX5" fmla="*/ 197266 w 11818483"/>
              <a:gd name="connsiteY5" fmla="*/ 4710225 h 6215640"/>
              <a:gd name="connsiteX6" fmla="*/ 2738447 w 11818483"/>
              <a:gd name="connsiteY6" fmla="*/ 4688959 h 6215640"/>
              <a:gd name="connsiteX7" fmla="*/ 2749074 w 11818483"/>
              <a:gd name="connsiteY7" fmla="*/ 6214732 h 6215640"/>
              <a:gd name="connsiteX8" fmla="*/ 2807553 w 11818483"/>
              <a:gd name="connsiteY8" fmla="*/ 6214732 h 6215640"/>
              <a:gd name="connsiteX9" fmla="*/ 2812870 w 11818483"/>
              <a:gd name="connsiteY9" fmla="*/ 5317 h 6215640"/>
              <a:gd name="connsiteX10" fmla="*/ 10751820 w 11818483"/>
              <a:gd name="connsiteY10" fmla="*/ 13753 h 6215640"/>
              <a:gd name="connsiteX11" fmla="*/ 11818483 w 11818483"/>
              <a:gd name="connsiteY11" fmla="*/ 6215640 h 6215640"/>
              <a:gd name="connsiteX12" fmla="*/ 188790 w 11818483"/>
              <a:gd name="connsiteY12" fmla="*/ 6215640 h 6215640"/>
              <a:gd name="connsiteX0" fmla="*/ 25742 w 11655435"/>
              <a:gd name="connsiteY0" fmla="*/ 6215640 h 6215640"/>
              <a:gd name="connsiteX1" fmla="*/ 34465 w 11655435"/>
              <a:gd name="connsiteY1" fmla="*/ 3121 h 6215640"/>
              <a:gd name="connsiteX2" fmla="*/ 2570077 w 11655435"/>
              <a:gd name="connsiteY2" fmla="*/ 0 h 6215640"/>
              <a:gd name="connsiteX3" fmla="*/ 2575399 w 11655435"/>
              <a:gd name="connsiteY3" fmla="*/ 4534787 h 6215640"/>
              <a:gd name="connsiteX4" fmla="*/ 12953 w 11655435"/>
              <a:gd name="connsiteY4" fmla="*/ 4609215 h 6215640"/>
              <a:gd name="connsiteX5" fmla="*/ 34218 w 11655435"/>
              <a:gd name="connsiteY5" fmla="*/ 4710225 h 6215640"/>
              <a:gd name="connsiteX6" fmla="*/ 2575399 w 11655435"/>
              <a:gd name="connsiteY6" fmla="*/ 4688959 h 6215640"/>
              <a:gd name="connsiteX7" fmla="*/ 2586026 w 11655435"/>
              <a:gd name="connsiteY7" fmla="*/ 6214732 h 6215640"/>
              <a:gd name="connsiteX8" fmla="*/ 2644505 w 11655435"/>
              <a:gd name="connsiteY8" fmla="*/ 6214732 h 6215640"/>
              <a:gd name="connsiteX9" fmla="*/ 2649822 w 11655435"/>
              <a:gd name="connsiteY9" fmla="*/ 5317 h 6215640"/>
              <a:gd name="connsiteX10" fmla="*/ 10588772 w 11655435"/>
              <a:gd name="connsiteY10" fmla="*/ 13753 h 6215640"/>
              <a:gd name="connsiteX11" fmla="*/ 11655435 w 11655435"/>
              <a:gd name="connsiteY11" fmla="*/ 6215640 h 6215640"/>
              <a:gd name="connsiteX12" fmla="*/ 25742 w 11655435"/>
              <a:gd name="connsiteY12" fmla="*/ 6215640 h 6215640"/>
              <a:gd name="connsiteX0" fmla="*/ 15269 w 11644962"/>
              <a:gd name="connsiteY0" fmla="*/ 6215640 h 6215640"/>
              <a:gd name="connsiteX1" fmla="*/ 23992 w 11644962"/>
              <a:gd name="connsiteY1" fmla="*/ 3121 h 6215640"/>
              <a:gd name="connsiteX2" fmla="*/ 2559604 w 11644962"/>
              <a:gd name="connsiteY2" fmla="*/ 0 h 6215640"/>
              <a:gd name="connsiteX3" fmla="*/ 2564926 w 11644962"/>
              <a:gd name="connsiteY3" fmla="*/ 4534787 h 6215640"/>
              <a:gd name="connsiteX4" fmla="*/ 16602 w 11644962"/>
              <a:gd name="connsiteY4" fmla="*/ 4612745 h 6215640"/>
              <a:gd name="connsiteX5" fmla="*/ 23745 w 11644962"/>
              <a:gd name="connsiteY5" fmla="*/ 4710225 h 6215640"/>
              <a:gd name="connsiteX6" fmla="*/ 2564926 w 11644962"/>
              <a:gd name="connsiteY6" fmla="*/ 4688959 h 6215640"/>
              <a:gd name="connsiteX7" fmla="*/ 2575553 w 11644962"/>
              <a:gd name="connsiteY7" fmla="*/ 6214732 h 6215640"/>
              <a:gd name="connsiteX8" fmla="*/ 2634032 w 11644962"/>
              <a:gd name="connsiteY8" fmla="*/ 6214732 h 6215640"/>
              <a:gd name="connsiteX9" fmla="*/ 2639349 w 11644962"/>
              <a:gd name="connsiteY9" fmla="*/ 5317 h 6215640"/>
              <a:gd name="connsiteX10" fmla="*/ 10578299 w 11644962"/>
              <a:gd name="connsiteY10" fmla="*/ 13753 h 6215640"/>
              <a:gd name="connsiteX11" fmla="*/ 11644962 w 11644962"/>
              <a:gd name="connsiteY11" fmla="*/ 6215640 h 6215640"/>
              <a:gd name="connsiteX12" fmla="*/ 15269 w 11644962"/>
              <a:gd name="connsiteY12" fmla="*/ 6215640 h 6215640"/>
              <a:gd name="connsiteX0" fmla="*/ 289 w 11629982"/>
              <a:gd name="connsiteY0" fmla="*/ 6215640 h 6215640"/>
              <a:gd name="connsiteX1" fmla="*/ 9012 w 11629982"/>
              <a:gd name="connsiteY1" fmla="*/ 3121 h 6215640"/>
              <a:gd name="connsiteX2" fmla="*/ 2544624 w 11629982"/>
              <a:gd name="connsiteY2" fmla="*/ 0 h 6215640"/>
              <a:gd name="connsiteX3" fmla="*/ 2549946 w 11629982"/>
              <a:gd name="connsiteY3" fmla="*/ 4534787 h 6215640"/>
              <a:gd name="connsiteX4" fmla="*/ 1622 w 11629982"/>
              <a:gd name="connsiteY4" fmla="*/ 4612745 h 6215640"/>
              <a:gd name="connsiteX5" fmla="*/ 8765 w 11629982"/>
              <a:gd name="connsiteY5" fmla="*/ 4710225 h 6215640"/>
              <a:gd name="connsiteX6" fmla="*/ 2549946 w 11629982"/>
              <a:gd name="connsiteY6" fmla="*/ 4688959 h 6215640"/>
              <a:gd name="connsiteX7" fmla="*/ 2560573 w 11629982"/>
              <a:gd name="connsiteY7" fmla="*/ 6214732 h 6215640"/>
              <a:gd name="connsiteX8" fmla="*/ 2619052 w 11629982"/>
              <a:gd name="connsiteY8" fmla="*/ 6214732 h 6215640"/>
              <a:gd name="connsiteX9" fmla="*/ 2624369 w 11629982"/>
              <a:gd name="connsiteY9" fmla="*/ 5317 h 6215640"/>
              <a:gd name="connsiteX10" fmla="*/ 10563319 w 11629982"/>
              <a:gd name="connsiteY10" fmla="*/ 13753 h 6215640"/>
              <a:gd name="connsiteX11" fmla="*/ 11629982 w 11629982"/>
              <a:gd name="connsiteY11" fmla="*/ 6215640 h 6215640"/>
              <a:gd name="connsiteX12" fmla="*/ 289 w 11629982"/>
              <a:gd name="connsiteY12" fmla="*/ 6215640 h 6215640"/>
              <a:gd name="connsiteX0" fmla="*/ 289 w 11629982"/>
              <a:gd name="connsiteY0" fmla="*/ 6215640 h 6215640"/>
              <a:gd name="connsiteX1" fmla="*/ 9012 w 11629982"/>
              <a:gd name="connsiteY1" fmla="*/ 3121 h 6215640"/>
              <a:gd name="connsiteX2" fmla="*/ 2544624 w 11629982"/>
              <a:gd name="connsiteY2" fmla="*/ 0 h 6215640"/>
              <a:gd name="connsiteX3" fmla="*/ 2549946 w 11629982"/>
              <a:gd name="connsiteY3" fmla="*/ 4587744 h 6215640"/>
              <a:gd name="connsiteX4" fmla="*/ 1622 w 11629982"/>
              <a:gd name="connsiteY4" fmla="*/ 4612745 h 6215640"/>
              <a:gd name="connsiteX5" fmla="*/ 8765 w 11629982"/>
              <a:gd name="connsiteY5" fmla="*/ 4710225 h 6215640"/>
              <a:gd name="connsiteX6" fmla="*/ 2549946 w 11629982"/>
              <a:gd name="connsiteY6" fmla="*/ 4688959 h 6215640"/>
              <a:gd name="connsiteX7" fmla="*/ 2560573 w 11629982"/>
              <a:gd name="connsiteY7" fmla="*/ 6214732 h 6215640"/>
              <a:gd name="connsiteX8" fmla="*/ 2619052 w 11629982"/>
              <a:gd name="connsiteY8" fmla="*/ 6214732 h 6215640"/>
              <a:gd name="connsiteX9" fmla="*/ 2624369 w 11629982"/>
              <a:gd name="connsiteY9" fmla="*/ 5317 h 6215640"/>
              <a:gd name="connsiteX10" fmla="*/ 10563319 w 11629982"/>
              <a:gd name="connsiteY10" fmla="*/ 13753 h 6215640"/>
              <a:gd name="connsiteX11" fmla="*/ 11629982 w 11629982"/>
              <a:gd name="connsiteY11" fmla="*/ 6215640 h 6215640"/>
              <a:gd name="connsiteX12" fmla="*/ 289 w 11629982"/>
              <a:gd name="connsiteY12" fmla="*/ 6215640 h 6215640"/>
              <a:gd name="connsiteX0" fmla="*/ 289 w 11629982"/>
              <a:gd name="connsiteY0" fmla="*/ 6215640 h 6215640"/>
              <a:gd name="connsiteX1" fmla="*/ 9012 w 11629982"/>
              <a:gd name="connsiteY1" fmla="*/ 3121 h 6215640"/>
              <a:gd name="connsiteX2" fmla="*/ 2544624 w 11629982"/>
              <a:gd name="connsiteY2" fmla="*/ 0 h 6215640"/>
              <a:gd name="connsiteX3" fmla="*/ 2549946 w 11629982"/>
              <a:gd name="connsiteY3" fmla="*/ 4587744 h 6215640"/>
              <a:gd name="connsiteX4" fmla="*/ 1622 w 11629982"/>
              <a:gd name="connsiteY4" fmla="*/ 4612745 h 6215640"/>
              <a:gd name="connsiteX5" fmla="*/ 8765 w 11629982"/>
              <a:gd name="connsiteY5" fmla="*/ 4710225 h 6215640"/>
              <a:gd name="connsiteX6" fmla="*/ 2549946 w 11629982"/>
              <a:gd name="connsiteY6" fmla="*/ 4688959 h 6215640"/>
              <a:gd name="connsiteX7" fmla="*/ 2560573 w 11629982"/>
              <a:gd name="connsiteY7" fmla="*/ 6214732 h 6215640"/>
              <a:gd name="connsiteX8" fmla="*/ 2619052 w 11629982"/>
              <a:gd name="connsiteY8" fmla="*/ 6214732 h 6215640"/>
              <a:gd name="connsiteX9" fmla="*/ 2624369 w 11629982"/>
              <a:gd name="connsiteY9" fmla="*/ 5317 h 6215640"/>
              <a:gd name="connsiteX10" fmla="*/ 10563319 w 11629982"/>
              <a:gd name="connsiteY10" fmla="*/ 13753 h 6215640"/>
              <a:gd name="connsiteX11" fmla="*/ 11629982 w 11629982"/>
              <a:gd name="connsiteY11" fmla="*/ 6215640 h 6215640"/>
              <a:gd name="connsiteX12" fmla="*/ 289 w 11629982"/>
              <a:gd name="connsiteY12" fmla="*/ 6215640 h 6215640"/>
              <a:gd name="connsiteX0" fmla="*/ 289 w 11629982"/>
              <a:gd name="connsiteY0" fmla="*/ 6215640 h 6215640"/>
              <a:gd name="connsiteX1" fmla="*/ 9012 w 11629982"/>
              <a:gd name="connsiteY1" fmla="*/ 3121 h 6215640"/>
              <a:gd name="connsiteX2" fmla="*/ 2544624 w 11629982"/>
              <a:gd name="connsiteY2" fmla="*/ 0 h 6215640"/>
              <a:gd name="connsiteX3" fmla="*/ 2549946 w 11629982"/>
              <a:gd name="connsiteY3" fmla="*/ 4587744 h 6215640"/>
              <a:gd name="connsiteX4" fmla="*/ 1622 w 11629982"/>
              <a:gd name="connsiteY4" fmla="*/ 4612745 h 6215640"/>
              <a:gd name="connsiteX5" fmla="*/ 8765 w 11629982"/>
              <a:gd name="connsiteY5" fmla="*/ 4710225 h 6215640"/>
              <a:gd name="connsiteX6" fmla="*/ 2549946 w 11629982"/>
              <a:gd name="connsiteY6" fmla="*/ 4688959 h 6215640"/>
              <a:gd name="connsiteX7" fmla="*/ 2560573 w 11629982"/>
              <a:gd name="connsiteY7" fmla="*/ 6214732 h 6215640"/>
              <a:gd name="connsiteX8" fmla="*/ 2619052 w 11629982"/>
              <a:gd name="connsiteY8" fmla="*/ 6214732 h 6215640"/>
              <a:gd name="connsiteX9" fmla="*/ 2624369 w 11629982"/>
              <a:gd name="connsiteY9" fmla="*/ 5317 h 6215640"/>
              <a:gd name="connsiteX10" fmla="*/ 10563319 w 11629982"/>
              <a:gd name="connsiteY10" fmla="*/ 13753 h 6215640"/>
              <a:gd name="connsiteX11" fmla="*/ 11629982 w 11629982"/>
              <a:gd name="connsiteY11" fmla="*/ 6215640 h 6215640"/>
              <a:gd name="connsiteX12" fmla="*/ 289 w 11629982"/>
              <a:gd name="connsiteY12" fmla="*/ 6215640 h 6215640"/>
              <a:gd name="connsiteX0" fmla="*/ 289 w 11629982"/>
              <a:gd name="connsiteY0" fmla="*/ 6215640 h 6215640"/>
              <a:gd name="connsiteX1" fmla="*/ 9012 w 11629982"/>
              <a:gd name="connsiteY1" fmla="*/ 3121 h 6215640"/>
              <a:gd name="connsiteX2" fmla="*/ 2544624 w 11629982"/>
              <a:gd name="connsiteY2" fmla="*/ 0 h 6215640"/>
              <a:gd name="connsiteX3" fmla="*/ 2549946 w 11629982"/>
              <a:gd name="connsiteY3" fmla="*/ 4587744 h 6215640"/>
              <a:gd name="connsiteX4" fmla="*/ 1622 w 11629982"/>
              <a:gd name="connsiteY4" fmla="*/ 4612745 h 6215640"/>
              <a:gd name="connsiteX5" fmla="*/ 8765 w 11629982"/>
              <a:gd name="connsiteY5" fmla="*/ 4710225 h 6215640"/>
              <a:gd name="connsiteX6" fmla="*/ 2549946 w 11629982"/>
              <a:gd name="connsiteY6" fmla="*/ 4688959 h 6215640"/>
              <a:gd name="connsiteX7" fmla="*/ 2560573 w 11629982"/>
              <a:gd name="connsiteY7" fmla="*/ 6214732 h 6215640"/>
              <a:gd name="connsiteX8" fmla="*/ 2619052 w 11629982"/>
              <a:gd name="connsiteY8" fmla="*/ 6214732 h 6215640"/>
              <a:gd name="connsiteX9" fmla="*/ 2624369 w 11629982"/>
              <a:gd name="connsiteY9" fmla="*/ 5317 h 6215640"/>
              <a:gd name="connsiteX10" fmla="*/ 10563319 w 11629982"/>
              <a:gd name="connsiteY10" fmla="*/ 13753 h 6215640"/>
              <a:gd name="connsiteX11" fmla="*/ 11629982 w 11629982"/>
              <a:gd name="connsiteY11" fmla="*/ 6215640 h 6215640"/>
              <a:gd name="connsiteX12" fmla="*/ 289 w 11629982"/>
              <a:gd name="connsiteY12" fmla="*/ 6215640 h 6215640"/>
              <a:gd name="connsiteX0" fmla="*/ 289 w 11629982"/>
              <a:gd name="connsiteY0" fmla="*/ 6215640 h 6215640"/>
              <a:gd name="connsiteX1" fmla="*/ 9012 w 11629982"/>
              <a:gd name="connsiteY1" fmla="*/ 3121 h 6215640"/>
              <a:gd name="connsiteX2" fmla="*/ 2544624 w 11629982"/>
              <a:gd name="connsiteY2" fmla="*/ 0 h 6215640"/>
              <a:gd name="connsiteX3" fmla="*/ 2549946 w 11629982"/>
              <a:gd name="connsiteY3" fmla="*/ 4608927 h 6215640"/>
              <a:gd name="connsiteX4" fmla="*/ 1622 w 11629982"/>
              <a:gd name="connsiteY4" fmla="*/ 4612745 h 6215640"/>
              <a:gd name="connsiteX5" fmla="*/ 8765 w 11629982"/>
              <a:gd name="connsiteY5" fmla="*/ 4710225 h 6215640"/>
              <a:gd name="connsiteX6" fmla="*/ 2549946 w 11629982"/>
              <a:gd name="connsiteY6" fmla="*/ 4688959 h 6215640"/>
              <a:gd name="connsiteX7" fmla="*/ 2560573 w 11629982"/>
              <a:gd name="connsiteY7" fmla="*/ 6214732 h 6215640"/>
              <a:gd name="connsiteX8" fmla="*/ 2619052 w 11629982"/>
              <a:gd name="connsiteY8" fmla="*/ 6214732 h 6215640"/>
              <a:gd name="connsiteX9" fmla="*/ 2624369 w 11629982"/>
              <a:gd name="connsiteY9" fmla="*/ 5317 h 6215640"/>
              <a:gd name="connsiteX10" fmla="*/ 10563319 w 11629982"/>
              <a:gd name="connsiteY10" fmla="*/ 13753 h 6215640"/>
              <a:gd name="connsiteX11" fmla="*/ 11629982 w 11629982"/>
              <a:gd name="connsiteY11" fmla="*/ 6215640 h 6215640"/>
              <a:gd name="connsiteX12" fmla="*/ 289 w 11629982"/>
              <a:gd name="connsiteY12" fmla="*/ 6215640 h 6215640"/>
              <a:gd name="connsiteX0" fmla="*/ 289 w 11629982"/>
              <a:gd name="connsiteY0" fmla="*/ 6215640 h 6215640"/>
              <a:gd name="connsiteX1" fmla="*/ 9012 w 11629982"/>
              <a:gd name="connsiteY1" fmla="*/ 3121 h 6215640"/>
              <a:gd name="connsiteX2" fmla="*/ 2544624 w 11629982"/>
              <a:gd name="connsiteY2" fmla="*/ 0 h 6215640"/>
              <a:gd name="connsiteX3" fmla="*/ 2549946 w 11629982"/>
              <a:gd name="connsiteY3" fmla="*/ 4608927 h 6215640"/>
              <a:gd name="connsiteX4" fmla="*/ 5153 w 11629982"/>
              <a:gd name="connsiteY4" fmla="*/ 4605684 h 6215640"/>
              <a:gd name="connsiteX5" fmla="*/ 8765 w 11629982"/>
              <a:gd name="connsiteY5" fmla="*/ 4710225 h 6215640"/>
              <a:gd name="connsiteX6" fmla="*/ 2549946 w 11629982"/>
              <a:gd name="connsiteY6" fmla="*/ 4688959 h 6215640"/>
              <a:gd name="connsiteX7" fmla="*/ 2560573 w 11629982"/>
              <a:gd name="connsiteY7" fmla="*/ 6214732 h 6215640"/>
              <a:gd name="connsiteX8" fmla="*/ 2619052 w 11629982"/>
              <a:gd name="connsiteY8" fmla="*/ 6214732 h 6215640"/>
              <a:gd name="connsiteX9" fmla="*/ 2624369 w 11629982"/>
              <a:gd name="connsiteY9" fmla="*/ 5317 h 6215640"/>
              <a:gd name="connsiteX10" fmla="*/ 10563319 w 11629982"/>
              <a:gd name="connsiteY10" fmla="*/ 13753 h 6215640"/>
              <a:gd name="connsiteX11" fmla="*/ 11629982 w 11629982"/>
              <a:gd name="connsiteY11" fmla="*/ 6215640 h 6215640"/>
              <a:gd name="connsiteX12" fmla="*/ 289 w 11629982"/>
              <a:gd name="connsiteY12" fmla="*/ 6215640 h 6215640"/>
              <a:gd name="connsiteX0" fmla="*/ 1893 w 11631586"/>
              <a:gd name="connsiteY0" fmla="*/ 6215640 h 6215640"/>
              <a:gd name="connsiteX1" fmla="*/ 10616 w 11631586"/>
              <a:gd name="connsiteY1" fmla="*/ 3121 h 6215640"/>
              <a:gd name="connsiteX2" fmla="*/ 2546228 w 11631586"/>
              <a:gd name="connsiteY2" fmla="*/ 0 h 6215640"/>
              <a:gd name="connsiteX3" fmla="*/ 2551550 w 11631586"/>
              <a:gd name="connsiteY3" fmla="*/ 4608927 h 6215640"/>
              <a:gd name="connsiteX4" fmla="*/ 6757 w 11631586"/>
              <a:gd name="connsiteY4" fmla="*/ 4605684 h 6215640"/>
              <a:gd name="connsiteX5" fmla="*/ 6839 w 11631586"/>
              <a:gd name="connsiteY5" fmla="*/ 4696103 h 6215640"/>
              <a:gd name="connsiteX6" fmla="*/ 2551550 w 11631586"/>
              <a:gd name="connsiteY6" fmla="*/ 4688959 h 6215640"/>
              <a:gd name="connsiteX7" fmla="*/ 2562177 w 11631586"/>
              <a:gd name="connsiteY7" fmla="*/ 6214732 h 6215640"/>
              <a:gd name="connsiteX8" fmla="*/ 2620656 w 11631586"/>
              <a:gd name="connsiteY8" fmla="*/ 6214732 h 6215640"/>
              <a:gd name="connsiteX9" fmla="*/ 2625973 w 11631586"/>
              <a:gd name="connsiteY9" fmla="*/ 5317 h 6215640"/>
              <a:gd name="connsiteX10" fmla="*/ 10564923 w 11631586"/>
              <a:gd name="connsiteY10" fmla="*/ 13753 h 6215640"/>
              <a:gd name="connsiteX11" fmla="*/ 11631586 w 11631586"/>
              <a:gd name="connsiteY11" fmla="*/ 6215640 h 6215640"/>
              <a:gd name="connsiteX12" fmla="*/ 1893 w 11631586"/>
              <a:gd name="connsiteY12" fmla="*/ 6215640 h 6215640"/>
              <a:gd name="connsiteX0" fmla="*/ 1893 w 11631586"/>
              <a:gd name="connsiteY0" fmla="*/ 6215640 h 6215640"/>
              <a:gd name="connsiteX1" fmla="*/ 10616 w 11631586"/>
              <a:gd name="connsiteY1" fmla="*/ 3121 h 6215640"/>
              <a:gd name="connsiteX2" fmla="*/ 2546228 w 11631586"/>
              <a:gd name="connsiteY2" fmla="*/ 0 h 6215640"/>
              <a:gd name="connsiteX3" fmla="*/ 2551550 w 11631586"/>
              <a:gd name="connsiteY3" fmla="*/ 4608927 h 6215640"/>
              <a:gd name="connsiteX4" fmla="*/ 6757 w 11631586"/>
              <a:gd name="connsiteY4" fmla="*/ 4605684 h 6215640"/>
              <a:gd name="connsiteX5" fmla="*/ 6839 w 11631586"/>
              <a:gd name="connsiteY5" fmla="*/ 4696103 h 6215640"/>
              <a:gd name="connsiteX6" fmla="*/ 2548019 w 11631586"/>
              <a:gd name="connsiteY6" fmla="*/ 4688959 h 6215640"/>
              <a:gd name="connsiteX7" fmla="*/ 2562177 w 11631586"/>
              <a:gd name="connsiteY7" fmla="*/ 6214732 h 6215640"/>
              <a:gd name="connsiteX8" fmla="*/ 2620656 w 11631586"/>
              <a:gd name="connsiteY8" fmla="*/ 6214732 h 6215640"/>
              <a:gd name="connsiteX9" fmla="*/ 2625973 w 11631586"/>
              <a:gd name="connsiteY9" fmla="*/ 5317 h 6215640"/>
              <a:gd name="connsiteX10" fmla="*/ 10564923 w 11631586"/>
              <a:gd name="connsiteY10" fmla="*/ 13753 h 6215640"/>
              <a:gd name="connsiteX11" fmla="*/ 11631586 w 11631586"/>
              <a:gd name="connsiteY11" fmla="*/ 6215640 h 6215640"/>
              <a:gd name="connsiteX12" fmla="*/ 1893 w 11631586"/>
              <a:gd name="connsiteY12" fmla="*/ 6215640 h 6215640"/>
              <a:gd name="connsiteX0" fmla="*/ 1893 w 11631586"/>
              <a:gd name="connsiteY0" fmla="*/ 6215640 h 6215640"/>
              <a:gd name="connsiteX1" fmla="*/ 10616 w 11631586"/>
              <a:gd name="connsiteY1" fmla="*/ 3121 h 6215640"/>
              <a:gd name="connsiteX2" fmla="*/ 2546228 w 11631586"/>
              <a:gd name="connsiteY2" fmla="*/ 0 h 6215640"/>
              <a:gd name="connsiteX3" fmla="*/ 2551550 w 11631586"/>
              <a:gd name="connsiteY3" fmla="*/ 4608927 h 6215640"/>
              <a:gd name="connsiteX4" fmla="*/ 6757 w 11631586"/>
              <a:gd name="connsiteY4" fmla="*/ 4605684 h 6215640"/>
              <a:gd name="connsiteX5" fmla="*/ 6839 w 11631586"/>
              <a:gd name="connsiteY5" fmla="*/ 4696103 h 6215640"/>
              <a:gd name="connsiteX6" fmla="*/ 2548019 w 11631586"/>
              <a:gd name="connsiteY6" fmla="*/ 4688959 h 6215640"/>
              <a:gd name="connsiteX7" fmla="*/ 2562177 w 11631586"/>
              <a:gd name="connsiteY7" fmla="*/ 6214732 h 6215640"/>
              <a:gd name="connsiteX8" fmla="*/ 2620656 w 11631586"/>
              <a:gd name="connsiteY8" fmla="*/ 6214732 h 6215640"/>
              <a:gd name="connsiteX9" fmla="*/ 2625973 w 11631586"/>
              <a:gd name="connsiteY9" fmla="*/ 5317 h 6215640"/>
              <a:gd name="connsiteX10" fmla="*/ 10564923 w 11631586"/>
              <a:gd name="connsiteY10" fmla="*/ 13753 h 6215640"/>
              <a:gd name="connsiteX11" fmla="*/ 11631586 w 11631586"/>
              <a:gd name="connsiteY11" fmla="*/ 6215640 h 6215640"/>
              <a:gd name="connsiteX12" fmla="*/ 1893 w 11631586"/>
              <a:gd name="connsiteY12" fmla="*/ 6215640 h 6215640"/>
              <a:gd name="connsiteX0" fmla="*/ 1893 w 11631586"/>
              <a:gd name="connsiteY0" fmla="*/ 6215640 h 6215640"/>
              <a:gd name="connsiteX1" fmla="*/ 10616 w 11631586"/>
              <a:gd name="connsiteY1" fmla="*/ 3121 h 6215640"/>
              <a:gd name="connsiteX2" fmla="*/ 2546228 w 11631586"/>
              <a:gd name="connsiteY2" fmla="*/ 0 h 6215640"/>
              <a:gd name="connsiteX3" fmla="*/ 2551550 w 11631586"/>
              <a:gd name="connsiteY3" fmla="*/ 4608927 h 6215640"/>
              <a:gd name="connsiteX4" fmla="*/ 6757 w 11631586"/>
              <a:gd name="connsiteY4" fmla="*/ 4605684 h 6215640"/>
              <a:gd name="connsiteX5" fmla="*/ 6839 w 11631586"/>
              <a:gd name="connsiteY5" fmla="*/ 4696103 h 6215640"/>
              <a:gd name="connsiteX6" fmla="*/ 2548019 w 11631586"/>
              <a:gd name="connsiteY6" fmla="*/ 4688959 h 6215640"/>
              <a:gd name="connsiteX7" fmla="*/ 2544524 w 11631586"/>
              <a:gd name="connsiteY7" fmla="*/ 6214732 h 6215640"/>
              <a:gd name="connsiteX8" fmla="*/ 2620656 w 11631586"/>
              <a:gd name="connsiteY8" fmla="*/ 6214732 h 6215640"/>
              <a:gd name="connsiteX9" fmla="*/ 2625973 w 11631586"/>
              <a:gd name="connsiteY9" fmla="*/ 5317 h 6215640"/>
              <a:gd name="connsiteX10" fmla="*/ 10564923 w 11631586"/>
              <a:gd name="connsiteY10" fmla="*/ 13753 h 6215640"/>
              <a:gd name="connsiteX11" fmla="*/ 11631586 w 11631586"/>
              <a:gd name="connsiteY11" fmla="*/ 6215640 h 6215640"/>
              <a:gd name="connsiteX12" fmla="*/ 1893 w 11631586"/>
              <a:gd name="connsiteY12" fmla="*/ 6215640 h 6215640"/>
              <a:gd name="connsiteX0" fmla="*/ 1893 w 11631586"/>
              <a:gd name="connsiteY0" fmla="*/ 6215640 h 6215640"/>
              <a:gd name="connsiteX1" fmla="*/ 10616 w 11631586"/>
              <a:gd name="connsiteY1" fmla="*/ 3121 h 6215640"/>
              <a:gd name="connsiteX2" fmla="*/ 2546228 w 11631586"/>
              <a:gd name="connsiteY2" fmla="*/ 0 h 6215640"/>
              <a:gd name="connsiteX3" fmla="*/ 2551550 w 11631586"/>
              <a:gd name="connsiteY3" fmla="*/ 4608927 h 6215640"/>
              <a:gd name="connsiteX4" fmla="*/ 6757 w 11631586"/>
              <a:gd name="connsiteY4" fmla="*/ 4605684 h 6215640"/>
              <a:gd name="connsiteX5" fmla="*/ 6839 w 11631586"/>
              <a:gd name="connsiteY5" fmla="*/ 4696103 h 6215640"/>
              <a:gd name="connsiteX6" fmla="*/ 2548019 w 11631586"/>
              <a:gd name="connsiteY6" fmla="*/ 4688959 h 6215640"/>
              <a:gd name="connsiteX7" fmla="*/ 2544524 w 11631586"/>
              <a:gd name="connsiteY7" fmla="*/ 6214732 h 6215640"/>
              <a:gd name="connsiteX8" fmla="*/ 2620656 w 11631586"/>
              <a:gd name="connsiteY8" fmla="*/ 6214732 h 6215640"/>
              <a:gd name="connsiteX9" fmla="*/ 2625973 w 11631586"/>
              <a:gd name="connsiteY9" fmla="*/ 5317 h 6215640"/>
              <a:gd name="connsiteX10" fmla="*/ 10564923 w 11631586"/>
              <a:gd name="connsiteY10" fmla="*/ 13753 h 6215640"/>
              <a:gd name="connsiteX11" fmla="*/ 11631586 w 11631586"/>
              <a:gd name="connsiteY11" fmla="*/ 6215640 h 6215640"/>
              <a:gd name="connsiteX12" fmla="*/ 1893 w 11631586"/>
              <a:gd name="connsiteY12" fmla="*/ 6215640 h 6215640"/>
              <a:gd name="connsiteX0" fmla="*/ 1893 w 11631586"/>
              <a:gd name="connsiteY0" fmla="*/ 6215640 h 6215640"/>
              <a:gd name="connsiteX1" fmla="*/ 10616 w 11631586"/>
              <a:gd name="connsiteY1" fmla="*/ 3121 h 6215640"/>
              <a:gd name="connsiteX2" fmla="*/ 2546228 w 11631586"/>
              <a:gd name="connsiteY2" fmla="*/ 0 h 6215640"/>
              <a:gd name="connsiteX3" fmla="*/ 2551550 w 11631586"/>
              <a:gd name="connsiteY3" fmla="*/ 4608927 h 6215640"/>
              <a:gd name="connsiteX4" fmla="*/ 6757 w 11631586"/>
              <a:gd name="connsiteY4" fmla="*/ 4605684 h 6215640"/>
              <a:gd name="connsiteX5" fmla="*/ 6839 w 11631586"/>
              <a:gd name="connsiteY5" fmla="*/ 4696103 h 6215640"/>
              <a:gd name="connsiteX6" fmla="*/ 2548019 w 11631586"/>
              <a:gd name="connsiteY6" fmla="*/ 4688959 h 6215640"/>
              <a:gd name="connsiteX7" fmla="*/ 2544524 w 11631586"/>
              <a:gd name="connsiteY7" fmla="*/ 6214732 h 6215640"/>
              <a:gd name="connsiteX8" fmla="*/ 2620656 w 11631586"/>
              <a:gd name="connsiteY8" fmla="*/ 6214732 h 6215640"/>
              <a:gd name="connsiteX9" fmla="*/ 2625973 w 11631586"/>
              <a:gd name="connsiteY9" fmla="*/ 5317 h 6215640"/>
              <a:gd name="connsiteX10" fmla="*/ 11542075 w 11631586"/>
              <a:gd name="connsiteY10" fmla="*/ 9271 h 6215640"/>
              <a:gd name="connsiteX11" fmla="*/ 11631586 w 11631586"/>
              <a:gd name="connsiteY11" fmla="*/ 6215640 h 6215640"/>
              <a:gd name="connsiteX12" fmla="*/ 1893 w 11631586"/>
              <a:gd name="connsiteY12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25973 w 11577798"/>
              <a:gd name="connsiteY9" fmla="*/ 5317 h 6215640"/>
              <a:gd name="connsiteX10" fmla="*/ 11542075 w 11577798"/>
              <a:gd name="connsiteY10" fmla="*/ 9271 h 6215640"/>
              <a:gd name="connsiteX11" fmla="*/ 11577798 w 11577798"/>
              <a:gd name="connsiteY11" fmla="*/ 6215640 h 6215640"/>
              <a:gd name="connsiteX12" fmla="*/ 1893 w 11577798"/>
              <a:gd name="connsiteY12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25973 w 11577798"/>
              <a:gd name="connsiteY9" fmla="*/ 5317 h 6215640"/>
              <a:gd name="connsiteX10" fmla="*/ 11542075 w 11577798"/>
              <a:gd name="connsiteY10" fmla="*/ 9271 h 6215640"/>
              <a:gd name="connsiteX11" fmla="*/ 11577798 w 11577798"/>
              <a:gd name="connsiteY11" fmla="*/ 6215640 h 6215640"/>
              <a:gd name="connsiteX12" fmla="*/ 1893 w 11577798"/>
              <a:gd name="connsiteY12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28167 w 11577798"/>
              <a:gd name="connsiteY9" fmla="*/ 1531402 h 6215640"/>
              <a:gd name="connsiteX10" fmla="*/ 2625973 w 11577798"/>
              <a:gd name="connsiteY10" fmla="*/ 5317 h 6215640"/>
              <a:gd name="connsiteX11" fmla="*/ 11542075 w 11577798"/>
              <a:gd name="connsiteY11" fmla="*/ 9271 h 6215640"/>
              <a:gd name="connsiteX12" fmla="*/ 11577798 w 11577798"/>
              <a:gd name="connsiteY12" fmla="*/ 6215640 h 6215640"/>
              <a:gd name="connsiteX13" fmla="*/ 1893 w 11577798"/>
              <a:gd name="connsiteY13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28167 w 11577798"/>
              <a:gd name="connsiteY9" fmla="*/ 1531402 h 6215640"/>
              <a:gd name="connsiteX10" fmla="*/ 2625973 w 11577798"/>
              <a:gd name="connsiteY10" fmla="*/ 5317 h 6215640"/>
              <a:gd name="connsiteX11" fmla="*/ 11542075 w 11577798"/>
              <a:gd name="connsiteY11" fmla="*/ 9271 h 6215640"/>
              <a:gd name="connsiteX12" fmla="*/ 11577798 w 11577798"/>
              <a:gd name="connsiteY12" fmla="*/ 6215640 h 6215640"/>
              <a:gd name="connsiteX13" fmla="*/ 1893 w 11577798"/>
              <a:gd name="connsiteY13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19202 w 11577798"/>
              <a:gd name="connsiteY9" fmla="*/ 1594155 h 6215640"/>
              <a:gd name="connsiteX10" fmla="*/ 2628167 w 11577798"/>
              <a:gd name="connsiteY10" fmla="*/ 1531402 h 6215640"/>
              <a:gd name="connsiteX11" fmla="*/ 2625973 w 11577798"/>
              <a:gd name="connsiteY11" fmla="*/ 5317 h 6215640"/>
              <a:gd name="connsiteX12" fmla="*/ 11542075 w 11577798"/>
              <a:gd name="connsiteY12" fmla="*/ 9271 h 6215640"/>
              <a:gd name="connsiteX13" fmla="*/ 11577798 w 11577798"/>
              <a:gd name="connsiteY13" fmla="*/ 6215640 h 6215640"/>
              <a:gd name="connsiteX14" fmla="*/ 1893 w 11577798"/>
              <a:gd name="connsiteY14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11552532 w 11577798"/>
              <a:gd name="connsiteY9" fmla="*/ 1571743 h 6215640"/>
              <a:gd name="connsiteX10" fmla="*/ 2628167 w 11577798"/>
              <a:gd name="connsiteY10" fmla="*/ 1531402 h 6215640"/>
              <a:gd name="connsiteX11" fmla="*/ 2625973 w 11577798"/>
              <a:gd name="connsiteY11" fmla="*/ 5317 h 6215640"/>
              <a:gd name="connsiteX12" fmla="*/ 11542075 w 11577798"/>
              <a:gd name="connsiteY12" fmla="*/ 9271 h 6215640"/>
              <a:gd name="connsiteX13" fmla="*/ 11577798 w 11577798"/>
              <a:gd name="connsiteY13" fmla="*/ 6215640 h 6215640"/>
              <a:gd name="connsiteX14" fmla="*/ 1893 w 11577798"/>
              <a:gd name="connsiteY14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11552532 w 11577798"/>
              <a:gd name="connsiteY9" fmla="*/ 1571743 h 6215640"/>
              <a:gd name="connsiteX10" fmla="*/ 2628167 w 11577798"/>
              <a:gd name="connsiteY10" fmla="*/ 1531402 h 6215640"/>
              <a:gd name="connsiteX11" fmla="*/ 2625973 w 11577798"/>
              <a:gd name="connsiteY11" fmla="*/ 5317 h 6215640"/>
              <a:gd name="connsiteX12" fmla="*/ 11542075 w 11577798"/>
              <a:gd name="connsiteY12" fmla="*/ 9271 h 6215640"/>
              <a:gd name="connsiteX13" fmla="*/ 11577798 w 11577798"/>
              <a:gd name="connsiteY13" fmla="*/ 6215640 h 6215640"/>
              <a:gd name="connsiteX14" fmla="*/ 1893 w 11577798"/>
              <a:gd name="connsiteY14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11552532 w 11577798"/>
              <a:gd name="connsiteY9" fmla="*/ 1571743 h 6215640"/>
              <a:gd name="connsiteX10" fmla="*/ 2628167 w 11577798"/>
              <a:gd name="connsiteY10" fmla="*/ 1531402 h 6215640"/>
              <a:gd name="connsiteX11" fmla="*/ 2625973 w 11577798"/>
              <a:gd name="connsiteY11" fmla="*/ 5317 h 6215640"/>
              <a:gd name="connsiteX12" fmla="*/ 11542075 w 11577798"/>
              <a:gd name="connsiteY12" fmla="*/ 9271 h 6215640"/>
              <a:gd name="connsiteX13" fmla="*/ 11577798 w 11577798"/>
              <a:gd name="connsiteY13" fmla="*/ 6215640 h 6215640"/>
              <a:gd name="connsiteX14" fmla="*/ 1893 w 11577798"/>
              <a:gd name="connsiteY14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11552532 w 11577798"/>
              <a:gd name="connsiteY9" fmla="*/ 1571743 h 6215640"/>
              <a:gd name="connsiteX10" fmla="*/ 2628167 w 11577798"/>
              <a:gd name="connsiteY10" fmla="*/ 1558296 h 6215640"/>
              <a:gd name="connsiteX11" fmla="*/ 2625973 w 11577798"/>
              <a:gd name="connsiteY11" fmla="*/ 5317 h 6215640"/>
              <a:gd name="connsiteX12" fmla="*/ 11542075 w 11577798"/>
              <a:gd name="connsiteY12" fmla="*/ 9271 h 6215640"/>
              <a:gd name="connsiteX13" fmla="*/ 11577798 w 11577798"/>
              <a:gd name="connsiteY13" fmla="*/ 6215640 h 6215640"/>
              <a:gd name="connsiteX14" fmla="*/ 1893 w 11577798"/>
              <a:gd name="connsiteY14" fmla="*/ 6215640 h 6215640"/>
              <a:gd name="connsiteX0" fmla="*/ 1893 w 12611672"/>
              <a:gd name="connsiteY0" fmla="*/ 6215640 h 6215640"/>
              <a:gd name="connsiteX1" fmla="*/ 10616 w 12611672"/>
              <a:gd name="connsiteY1" fmla="*/ 3121 h 6215640"/>
              <a:gd name="connsiteX2" fmla="*/ 2546228 w 12611672"/>
              <a:gd name="connsiteY2" fmla="*/ 0 h 6215640"/>
              <a:gd name="connsiteX3" fmla="*/ 2551550 w 12611672"/>
              <a:gd name="connsiteY3" fmla="*/ 4608927 h 6215640"/>
              <a:gd name="connsiteX4" fmla="*/ 6757 w 12611672"/>
              <a:gd name="connsiteY4" fmla="*/ 4605684 h 6215640"/>
              <a:gd name="connsiteX5" fmla="*/ 6839 w 12611672"/>
              <a:gd name="connsiteY5" fmla="*/ 4696103 h 6215640"/>
              <a:gd name="connsiteX6" fmla="*/ 2548019 w 12611672"/>
              <a:gd name="connsiteY6" fmla="*/ 4688959 h 6215640"/>
              <a:gd name="connsiteX7" fmla="*/ 2544524 w 12611672"/>
              <a:gd name="connsiteY7" fmla="*/ 6214732 h 6215640"/>
              <a:gd name="connsiteX8" fmla="*/ 2620656 w 12611672"/>
              <a:gd name="connsiteY8" fmla="*/ 6214732 h 6215640"/>
              <a:gd name="connsiteX9" fmla="*/ 11449437 w 12611672"/>
              <a:gd name="connsiteY9" fmla="*/ 1746555 h 6215640"/>
              <a:gd name="connsiteX10" fmla="*/ 11552532 w 12611672"/>
              <a:gd name="connsiteY10" fmla="*/ 1571743 h 6215640"/>
              <a:gd name="connsiteX11" fmla="*/ 2628167 w 12611672"/>
              <a:gd name="connsiteY11" fmla="*/ 1558296 h 6215640"/>
              <a:gd name="connsiteX12" fmla="*/ 2625973 w 12611672"/>
              <a:gd name="connsiteY12" fmla="*/ 5317 h 6215640"/>
              <a:gd name="connsiteX13" fmla="*/ 11542075 w 12611672"/>
              <a:gd name="connsiteY13" fmla="*/ 9271 h 6215640"/>
              <a:gd name="connsiteX14" fmla="*/ 11577798 w 12611672"/>
              <a:gd name="connsiteY14" fmla="*/ 6215640 h 6215640"/>
              <a:gd name="connsiteX15" fmla="*/ 1893 w 12611672"/>
              <a:gd name="connsiteY15" fmla="*/ 6215640 h 6215640"/>
              <a:gd name="connsiteX0" fmla="*/ 1893 w 12207240"/>
              <a:gd name="connsiteY0" fmla="*/ 6215640 h 6215640"/>
              <a:gd name="connsiteX1" fmla="*/ 10616 w 12207240"/>
              <a:gd name="connsiteY1" fmla="*/ 3121 h 6215640"/>
              <a:gd name="connsiteX2" fmla="*/ 2546228 w 12207240"/>
              <a:gd name="connsiteY2" fmla="*/ 0 h 6215640"/>
              <a:gd name="connsiteX3" fmla="*/ 2551550 w 12207240"/>
              <a:gd name="connsiteY3" fmla="*/ 4608927 h 6215640"/>
              <a:gd name="connsiteX4" fmla="*/ 6757 w 12207240"/>
              <a:gd name="connsiteY4" fmla="*/ 4605684 h 6215640"/>
              <a:gd name="connsiteX5" fmla="*/ 6839 w 12207240"/>
              <a:gd name="connsiteY5" fmla="*/ 4696103 h 6215640"/>
              <a:gd name="connsiteX6" fmla="*/ 2548019 w 12207240"/>
              <a:gd name="connsiteY6" fmla="*/ 4688959 h 6215640"/>
              <a:gd name="connsiteX7" fmla="*/ 2544524 w 12207240"/>
              <a:gd name="connsiteY7" fmla="*/ 6214732 h 6215640"/>
              <a:gd name="connsiteX8" fmla="*/ 2620656 w 12207240"/>
              <a:gd name="connsiteY8" fmla="*/ 6214732 h 6215640"/>
              <a:gd name="connsiteX9" fmla="*/ 11449437 w 12207240"/>
              <a:gd name="connsiteY9" fmla="*/ 1746555 h 6215640"/>
              <a:gd name="connsiteX10" fmla="*/ 11552532 w 12207240"/>
              <a:gd name="connsiteY10" fmla="*/ 1571743 h 6215640"/>
              <a:gd name="connsiteX11" fmla="*/ 2628167 w 12207240"/>
              <a:gd name="connsiteY11" fmla="*/ 1558296 h 6215640"/>
              <a:gd name="connsiteX12" fmla="*/ 2625973 w 12207240"/>
              <a:gd name="connsiteY12" fmla="*/ 5317 h 6215640"/>
              <a:gd name="connsiteX13" fmla="*/ 11542075 w 12207240"/>
              <a:gd name="connsiteY13" fmla="*/ 9271 h 6215640"/>
              <a:gd name="connsiteX14" fmla="*/ 11577798 w 12207240"/>
              <a:gd name="connsiteY14" fmla="*/ 6215640 h 6215640"/>
              <a:gd name="connsiteX15" fmla="*/ 1893 w 12207240"/>
              <a:gd name="connsiteY15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11449437 w 11577798"/>
              <a:gd name="connsiteY9" fmla="*/ 1746555 h 6215640"/>
              <a:gd name="connsiteX10" fmla="*/ 11552532 w 11577798"/>
              <a:gd name="connsiteY10" fmla="*/ 1571743 h 6215640"/>
              <a:gd name="connsiteX11" fmla="*/ 2628167 w 11577798"/>
              <a:gd name="connsiteY11" fmla="*/ 1558296 h 6215640"/>
              <a:gd name="connsiteX12" fmla="*/ 2625973 w 11577798"/>
              <a:gd name="connsiteY12" fmla="*/ 5317 h 6215640"/>
              <a:gd name="connsiteX13" fmla="*/ 11542075 w 11577798"/>
              <a:gd name="connsiteY13" fmla="*/ 9271 h 6215640"/>
              <a:gd name="connsiteX14" fmla="*/ 11577798 w 11577798"/>
              <a:gd name="connsiteY14" fmla="*/ 6215640 h 6215640"/>
              <a:gd name="connsiteX15" fmla="*/ 1893 w 11577798"/>
              <a:gd name="connsiteY15" fmla="*/ 6215640 h 6215640"/>
              <a:gd name="connsiteX0" fmla="*/ 1893 w 11586635"/>
              <a:gd name="connsiteY0" fmla="*/ 6215640 h 6215640"/>
              <a:gd name="connsiteX1" fmla="*/ 10616 w 11586635"/>
              <a:gd name="connsiteY1" fmla="*/ 3121 h 6215640"/>
              <a:gd name="connsiteX2" fmla="*/ 2546228 w 11586635"/>
              <a:gd name="connsiteY2" fmla="*/ 0 h 6215640"/>
              <a:gd name="connsiteX3" fmla="*/ 2551550 w 11586635"/>
              <a:gd name="connsiteY3" fmla="*/ 4608927 h 6215640"/>
              <a:gd name="connsiteX4" fmla="*/ 6757 w 11586635"/>
              <a:gd name="connsiteY4" fmla="*/ 4605684 h 6215640"/>
              <a:gd name="connsiteX5" fmla="*/ 6839 w 11586635"/>
              <a:gd name="connsiteY5" fmla="*/ 4696103 h 6215640"/>
              <a:gd name="connsiteX6" fmla="*/ 2548019 w 11586635"/>
              <a:gd name="connsiteY6" fmla="*/ 4688959 h 6215640"/>
              <a:gd name="connsiteX7" fmla="*/ 2544524 w 11586635"/>
              <a:gd name="connsiteY7" fmla="*/ 6214732 h 6215640"/>
              <a:gd name="connsiteX8" fmla="*/ 2620656 w 11586635"/>
              <a:gd name="connsiteY8" fmla="*/ 6214732 h 6215640"/>
              <a:gd name="connsiteX9" fmla="*/ 11521155 w 11586635"/>
              <a:gd name="connsiteY9" fmla="*/ 1679320 h 6215640"/>
              <a:gd name="connsiteX10" fmla="*/ 11552532 w 11586635"/>
              <a:gd name="connsiteY10" fmla="*/ 1571743 h 6215640"/>
              <a:gd name="connsiteX11" fmla="*/ 2628167 w 11586635"/>
              <a:gd name="connsiteY11" fmla="*/ 1558296 h 6215640"/>
              <a:gd name="connsiteX12" fmla="*/ 2625973 w 11586635"/>
              <a:gd name="connsiteY12" fmla="*/ 5317 h 6215640"/>
              <a:gd name="connsiteX13" fmla="*/ 11542075 w 11586635"/>
              <a:gd name="connsiteY13" fmla="*/ 9271 h 6215640"/>
              <a:gd name="connsiteX14" fmla="*/ 11577798 w 11586635"/>
              <a:gd name="connsiteY14" fmla="*/ 6215640 h 6215640"/>
              <a:gd name="connsiteX15" fmla="*/ 1893 w 11586635"/>
              <a:gd name="connsiteY15" fmla="*/ 6215640 h 6215640"/>
              <a:gd name="connsiteX0" fmla="*/ 1893 w 11601993"/>
              <a:gd name="connsiteY0" fmla="*/ 6215640 h 6215640"/>
              <a:gd name="connsiteX1" fmla="*/ 10616 w 11601993"/>
              <a:gd name="connsiteY1" fmla="*/ 3121 h 6215640"/>
              <a:gd name="connsiteX2" fmla="*/ 2546228 w 11601993"/>
              <a:gd name="connsiteY2" fmla="*/ 0 h 6215640"/>
              <a:gd name="connsiteX3" fmla="*/ 2551550 w 11601993"/>
              <a:gd name="connsiteY3" fmla="*/ 4608927 h 6215640"/>
              <a:gd name="connsiteX4" fmla="*/ 6757 w 11601993"/>
              <a:gd name="connsiteY4" fmla="*/ 4605684 h 6215640"/>
              <a:gd name="connsiteX5" fmla="*/ 6839 w 11601993"/>
              <a:gd name="connsiteY5" fmla="*/ 4696103 h 6215640"/>
              <a:gd name="connsiteX6" fmla="*/ 2548019 w 11601993"/>
              <a:gd name="connsiteY6" fmla="*/ 4688959 h 6215640"/>
              <a:gd name="connsiteX7" fmla="*/ 2544524 w 11601993"/>
              <a:gd name="connsiteY7" fmla="*/ 6214732 h 6215640"/>
              <a:gd name="connsiteX8" fmla="*/ 2620656 w 11601993"/>
              <a:gd name="connsiteY8" fmla="*/ 6214732 h 6215640"/>
              <a:gd name="connsiteX9" fmla="*/ 11543567 w 11601993"/>
              <a:gd name="connsiteY9" fmla="*/ 1674838 h 6215640"/>
              <a:gd name="connsiteX10" fmla="*/ 11552532 w 11601993"/>
              <a:gd name="connsiteY10" fmla="*/ 1571743 h 6215640"/>
              <a:gd name="connsiteX11" fmla="*/ 2628167 w 11601993"/>
              <a:gd name="connsiteY11" fmla="*/ 1558296 h 6215640"/>
              <a:gd name="connsiteX12" fmla="*/ 2625973 w 11601993"/>
              <a:gd name="connsiteY12" fmla="*/ 5317 h 6215640"/>
              <a:gd name="connsiteX13" fmla="*/ 11542075 w 11601993"/>
              <a:gd name="connsiteY13" fmla="*/ 9271 h 6215640"/>
              <a:gd name="connsiteX14" fmla="*/ 11577798 w 11601993"/>
              <a:gd name="connsiteY14" fmla="*/ 6215640 h 6215640"/>
              <a:gd name="connsiteX15" fmla="*/ 1893 w 11601993"/>
              <a:gd name="connsiteY15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11543567 w 11577798"/>
              <a:gd name="connsiteY9" fmla="*/ 1674838 h 6215640"/>
              <a:gd name="connsiteX10" fmla="*/ 11552532 w 11577798"/>
              <a:gd name="connsiteY10" fmla="*/ 1571743 h 6215640"/>
              <a:gd name="connsiteX11" fmla="*/ 2628167 w 11577798"/>
              <a:gd name="connsiteY11" fmla="*/ 1558296 h 6215640"/>
              <a:gd name="connsiteX12" fmla="*/ 2625973 w 11577798"/>
              <a:gd name="connsiteY12" fmla="*/ 5317 h 6215640"/>
              <a:gd name="connsiteX13" fmla="*/ 11542075 w 11577798"/>
              <a:gd name="connsiteY13" fmla="*/ 9271 h 6215640"/>
              <a:gd name="connsiteX14" fmla="*/ 11577798 w 11577798"/>
              <a:gd name="connsiteY14" fmla="*/ 6215640 h 6215640"/>
              <a:gd name="connsiteX15" fmla="*/ 1893 w 11577798"/>
              <a:gd name="connsiteY15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9293426 w 11577798"/>
              <a:gd name="connsiteY9" fmla="*/ 2799908 h 6215640"/>
              <a:gd name="connsiteX10" fmla="*/ 11543567 w 11577798"/>
              <a:gd name="connsiteY10" fmla="*/ 1674838 h 6215640"/>
              <a:gd name="connsiteX11" fmla="*/ 11552532 w 11577798"/>
              <a:gd name="connsiteY11" fmla="*/ 1571743 h 6215640"/>
              <a:gd name="connsiteX12" fmla="*/ 2628167 w 11577798"/>
              <a:gd name="connsiteY12" fmla="*/ 1558296 h 6215640"/>
              <a:gd name="connsiteX13" fmla="*/ 2625973 w 11577798"/>
              <a:gd name="connsiteY13" fmla="*/ 5317 h 6215640"/>
              <a:gd name="connsiteX14" fmla="*/ 11542075 w 11577798"/>
              <a:gd name="connsiteY14" fmla="*/ 9271 h 6215640"/>
              <a:gd name="connsiteX15" fmla="*/ 11577798 w 11577798"/>
              <a:gd name="connsiteY15" fmla="*/ 6215640 h 6215640"/>
              <a:gd name="connsiteX16" fmla="*/ 1893 w 11577798"/>
              <a:gd name="connsiteY16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32650 w 11577798"/>
              <a:gd name="connsiteY9" fmla="*/ 1634497 h 6215640"/>
              <a:gd name="connsiteX10" fmla="*/ 11543567 w 11577798"/>
              <a:gd name="connsiteY10" fmla="*/ 1674838 h 6215640"/>
              <a:gd name="connsiteX11" fmla="*/ 11552532 w 11577798"/>
              <a:gd name="connsiteY11" fmla="*/ 1571743 h 6215640"/>
              <a:gd name="connsiteX12" fmla="*/ 2628167 w 11577798"/>
              <a:gd name="connsiteY12" fmla="*/ 1558296 h 6215640"/>
              <a:gd name="connsiteX13" fmla="*/ 2625973 w 11577798"/>
              <a:gd name="connsiteY13" fmla="*/ 5317 h 6215640"/>
              <a:gd name="connsiteX14" fmla="*/ 11542075 w 11577798"/>
              <a:gd name="connsiteY14" fmla="*/ 9271 h 6215640"/>
              <a:gd name="connsiteX15" fmla="*/ 11577798 w 11577798"/>
              <a:gd name="connsiteY15" fmla="*/ 6215640 h 6215640"/>
              <a:gd name="connsiteX16" fmla="*/ 1893 w 11577798"/>
              <a:gd name="connsiteY16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32650 w 11577798"/>
              <a:gd name="connsiteY9" fmla="*/ 1634497 h 6215640"/>
              <a:gd name="connsiteX10" fmla="*/ 11543567 w 11577798"/>
              <a:gd name="connsiteY10" fmla="*/ 1643462 h 6215640"/>
              <a:gd name="connsiteX11" fmla="*/ 11552532 w 11577798"/>
              <a:gd name="connsiteY11" fmla="*/ 1571743 h 6215640"/>
              <a:gd name="connsiteX12" fmla="*/ 2628167 w 11577798"/>
              <a:gd name="connsiteY12" fmla="*/ 1558296 h 6215640"/>
              <a:gd name="connsiteX13" fmla="*/ 2625973 w 11577798"/>
              <a:gd name="connsiteY13" fmla="*/ 5317 h 6215640"/>
              <a:gd name="connsiteX14" fmla="*/ 11542075 w 11577798"/>
              <a:gd name="connsiteY14" fmla="*/ 9271 h 6215640"/>
              <a:gd name="connsiteX15" fmla="*/ 11577798 w 11577798"/>
              <a:gd name="connsiteY15" fmla="*/ 6215640 h 6215640"/>
              <a:gd name="connsiteX16" fmla="*/ 1893 w 11577798"/>
              <a:gd name="connsiteY16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32650 w 11577798"/>
              <a:gd name="connsiteY9" fmla="*/ 1634497 h 6215640"/>
              <a:gd name="connsiteX10" fmla="*/ 8894496 w 11577798"/>
              <a:gd name="connsiteY10" fmla="*/ 1634496 h 6215640"/>
              <a:gd name="connsiteX11" fmla="*/ 11543567 w 11577798"/>
              <a:gd name="connsiteY11" fmla="*/ 1643462 h 6215640"/>
              <a:gd name="connsiteX12" fmla="*/ 11552532 w 11577798"/>
              <a:gd name="connsiteY12" fmla="*/ 1571743 h 6215640"/>
              <a:gd name="connsiteX13" fmla="*/ 2628167 w 11577798"/>
              <a:gd name="connsiteY13" fmla="*/ 1558296 h 6215640"/>
              <a:gd name="connsiteX14" fmla="*/ 2625973 w 11577798"/>
              <a:gd name="connsiteY14" fmla="*/ 5317 h 6215640"/>
              <a:gd name="connsiteX15" fmla="*/ 11542075 w 11577798"/>
              <a:gd name="connsiteY15" fmla="*/ 9271 h 6215640"/>
              <a:gd name="connsiteX16" fmla="*/ 11577798 w 11577798"/>
              <a:gd name="connsiteY16" fmla="*/ 6215640 h 6215640"/>
              <a:gd name="connsiteX17" fmla="*/ 1893 w 11577798"/>
              <a:gd name="connsiteY17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32650 w 11577798"/>
              <a:gd name="connsiteY9" fmla="*/ 1634497 h 6215640"/>
              <a:gd name="connsiteX10" fmla="*/ 8894496 w 11577798"/>
              <a:gd name="connsiteY10" fmla="*/ 1634496 h 6215640"/>
              <a:gd name="connsiteX11" fmla="*/ 9011037 w 11577798"/>
              <a:gd name="connsiteY11" fmla="*/ 1634496 h 6215640"/>
              <a:gd name="connsiteX12" fmla="*/ 11543567 w 11577798"/>
              <a:gd name="connsiteY12" fmla="*/ 1643462 h 6215640"/>
              <a:gd name="connsiteX13" fmla="*/ 11552532 w 11577798"/>
              <a:gd name="connsiteY13" fmla="*/ 1571743 h 6215640"/>
              <a:gd name="connsiteX14" fmla="*/ 2628167 w 11577798"/>
              <a:gd name="connsiteY14" fmla="*/ 1558296 h 6215640"/>
              <a:gd name="connsiteX15" fmla="*/ 2625973 w 11577798"/>
              <a:gd name="connsiteY15" fmla="*/ 5317 h 6215640"/>
              <a:gd name="connsiteX16" fmla="*/ 11542075 w 11577798"/>
              <a:gd name="connsiteY16" fmla="*/ 9271 h 6215640"/>
              <a:gd name="connsiteX17" fmla="*/ 11577798 w 11577798"/>
              <a:gd name="connsiteY17" fmla="*/ 6215640 h 6215640"/>
              <a:gd name="connsiteX18" fmla="*/ 1893 w 11577798"/>
              <a:gd name="connsiteY18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32650 w 11577798"/>
              <a:gd name="connsiteY9" fmla="*/ 1634497 h 6215640"/>
              <a:gd name="connsiteX10" fmla="*/ 8894496 w 11577798"/>
              <a:gd name="connsiteY10" fmla="*/ 1634496 h 6215640"/>
              <a:gd name="connsiteX11" fmla="*/ 9118614 w 11577798"/>
              <a:gd name="connsiteY11" fmla="*/ 1630014 h 6215640"/>
              <a:gd name="connsiteX12" fmla="*/ 11543567 w 11577798"/>
              <a:gd name="connsiteY12" fmla="*/ 1643462 h 6215640"/>
              <a:gd name="connsiteX13" fmla="*/ 11552532 w 11577798"/>
              <a:gd name="connsiteY13" fmla="*/ 1571743 h 6215640"/>
              <a:gd name="connsiteX14" fmla="*/ 2628167 w 11577798"/>
              <a:gd name="connsiteY14" fmla="*/ 1558296 h 6215640"/>
              <a:gd name="connsiteX15" fmla="*/ 2625973 w 11577798"/>
              <a:gd name="connsiteY15" fmla="*/ 5317 h 6215640"/>
              <a:gd name="connsiteX16" fmla="*/ 11542075 w 11577798"/>
              <a:gd name="connsiteY16" fmla="*/ 9271 h 6215640"/>
              <a:gd name="connsiteX17" fmla="*/ 11577798 w 11577798"/>
              <a:gd name="connsiteY17" fmla="*/ 6215640 h 6215640"/>
              <a:gd name="connsiteX18" fmla="*/ 1893 w 11577798"/>
              <a:gd name="connsiteY18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32650 w 11577798"/>
              <a:gd name="connsiteY9" fmla="*/ 1634497 h 6215640"/>
              <a:gd name="connsiteX10" fmla="*/ 8894496 w 11577798"/>
              <a:gd name="connsiteY10" fmla="*/ 1634496 h 6215640"/>
              <a:gd name="connsiteX11" fmla="*/ 8952767 w 11577798"/>
              <a:gd name="connsiteY11" fmla="*/ 1625532 h 6215640"/>
              <a:gd name="connsiteX12" fmla="*/ 9118614 w 11577798"/>
              <a:gd name="connsiteY12" fmla="*/ 1630014 h 6215640"/>
              <a:gd name="connsiteX13" fmla="*/ 11543567 w 11577798"/>
              <a:gd name="connsiteY13" fmla="*/ 1643462 h 6215640"/>
              <a:gd name="connsiteX14" fmla="*/ 11552532 w 11577798"/>
              <a:gd name="connsiteY14" fmla="*/ 1571743 h 6215640"/>
              <a:gd name="connsiteX15" fmla="*/ 2628167 w 11577798"/>
              <a:gd name="connsiteY15" fmla="*/ 1558296 h 6215640"/>
              <a:gd name="connsiteX16" fmla="*/ 2625973 w 11577798"/>
              <a:gd name="connsiteY16" fmla="*/ 5317 h 6215640"/>
              <a:gd name="connsiteX17" fmla="*/ 11542075 w 11577798"/>
              <a:gd name="connsiteY17" fmla="*/ 9271 h 6215640"/>
              <a:gd name="connsiteX18" fmla="*/ 11577798 w 11577798"/>
              <a:gd name="connsiteY18" fmla="*/ 6215640 h 6215640"/>
              <a:gd name="connsiteX19" fmla="*/ 1893 w 11577798"/>
              <a:gd name="connsiteY19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32650 w 11577798"/>
              <a:gd name="connsiteY9" fmla="*/ 1634497 h 6215640"/>
              <a:gd name="connsiteX10" fmla="*/ 8894496 w 11577798"/>
              <a:gd name="connsiteY10" fmla="*/ 1634496 h 6215640"/>
              <a:gd name="connsiteX11" fmla="*/ 8952767 w 11577798"/>
              <a:gd name="connsiteY11" fmla="*/ 1625532 h 6215640"/>
              <a:gd name="connsiteX12" fmla="*/ 9028967 w 11577798"/>
              <a:gd name="connsiteY12" fmla="*/ 1616567 h 6215640"/>
              <a:gd name="connsiteX13" fmla="*/ 9118614 w 11577798"/>
              <a:gd name="connsiteY13" fmla="*/ 1630014 h 6215640"/>
              <a:gd name="connsiteX14" fmla="*/ 11543567 w 11577798"/>
              <a:gd name="connsiteY14" fmla="*/ 1643462 h 6215640"/>
              <a:gd name="connsiteX15" fmla="*/ 11552532 w 11577798"/>
              <a:gd name="connsiteY15" fmla="*/ 1571743 h 6215640"/>
              <a:gd name="connsiteX16" fmla="*/ 2628167 w 11577798"/>
              <a:gd name="connsiteY16" fmla="*/ 1558296 h 6215640"/>
              <a:gd name="connsiteX17" fmla="*/ 2625973 w 11577798"/>
              <a:gd name="connsiteY17" fmla="*/ 5317 h 6215640"/>
              <a:gd name="connsiteX18" fmla="*/ 11542075 w 11577798"/>
              <a:gd name="connsiteY18" fmla="*/ 9271 h 6215640"/>
              <a:gd name="connsiteX19" fmla="*/ 11577798 w 11577798"/>
              <a:gd name="connsiteY19" fmla="*/ 6215640 h 6215640"/>
              <a:gd name="connsiteX20" fmla="*/ 1893 w 11577798"/>
              <a:gd name="connsiteY20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32650 w 11577798"/>
              <a:gd name="connsiteY9" fmla="*/ 1634497 h 6215640"/>
              <a:gd name="connsiteX10" fmla="*/ 8894496 w 11577798"/>
              <a:gd name="connsiteY10" fmla="*/ 1634496 h 6215640"/>
              <a:gd name="connsiteX11" fmla="*/ 8952767 w 11577798"/>
              <a:gd name="connsiteY11" fmla="*/ 1625532 h 6215640"/>
              <a:gd name="connsiteX12" fmla="*/ 9015520 w 11577798"/>
              <a:gd name="connsiteY12" fmla="*/ 6063061 h 6215640"/>
              <a:gd name="connsiteX13" fmla="*/ 9118614 w 11577798"/>
              <a:gd name="connsiteY13" fmla="*/ 1630014 h 6215640"/>
              <a:gd name="connsiteX14" fmla="*/ 11543567 w 11577798"/>
              <a:gd name="connsiteY14" fmla="*/ 1643462 h 6215640"/>
              <a:gd name="connsiteX15" fmla="*/ 11552532 w 11577798"/>
              <a:gd name="connsiteY15" fmla="*/ 1571743 h 6215640"/>
              <a:gd name="connsiteX16" fmla="*/ 2628167 w 11577798"/>
              <a:gd name="connsiteY16" fmla="*/ 1558296 h 6215640"/>
              <a:gd name="connsiteX17" fmla="*/ 2625973 w 11577798"/>
              <a:gd name="connsiteY17" fmla="*/ 5317 h 6215640"/>
              <a:gd name="connsiteX18" fmla="*/ 11542075 w 11577798"/>
              <a:gd name="connsiteY18" fmla="*/ 9271 h 6215640"/>
              <a:gd name="connsiteX19" fmla="*/ 11577798 w 11577798"/>
              <a:gd name="connsiteY19" fmla="*/ 6215640 h 6215640"/>
              <a:gd name="connsiteX20" fmla="*/ 1893 w 11577798"/>
              <a:gd name="connsiteY20" fmla="*/ 6215640 h 6215640"/>
              <a:gd name="connsiteX0" fmla="*/ 1893 w 11577798"/>
              <a:gd name="connsiteY0" fmla="*/ 6215640 h 6264768"/>
              <a:gd name="connsiteX1" fmla="*/ 10616 w 11577798"/>
              <a:gd name="connsiteY1" fmla="*/ 3121 h 6264768"/>
              <a:gd name="connsiteX2" fmla="*/ 2546228 w 11577798"/>
              <a:gd name="connsiteY2" fmla="*/ 0 h 6264768"/>
              <a:gd name="connsiteX3" fmla="*/ 2551550 w 11577798"/>
              <a:gd name="connsiteY3" fmla="*/ 4608927 h 6264768"/>
              <a:gd name="connsiteX4" fmla="*/ 6757 w 11577798"/>
              <a:gd name="connsiteY4" fmla="*/ 4605684 h 6264768"/>
              <a:gd name="connsiteX5" fmla="*/ 6839 w 11577798"/>
              <a:gd name="connsiteY5" fmla="*/ 4696103 h 6264768"/>
              <a:gd name="connsiteX6" fmla="*/ 2548019 w 11577798"/>
              <a:gd name="connsiteY6" fmla="*/ 4688959 h 6264768"/>
              <a:gd name="connsiteX7" fmla="*/ 2544524 w 11577798"/>
              <a:gd name="connsiteY7" fmla="*/ 6214732 h 6264768"/>
              <a:gd name="connsiteX8" fmla="*/ 2620656 w 11577798"/>
              <a:gd name="connsiteY8" fmla="*/ 6214732 h 6264768"/>
              <a:gd name="connsiteX9" fmla="*/ 2632650 w 11577798"/>
              <a:gd name="connsiteY9" fmla="*/ 1634497 h 6264768"/>
              <a:gd name="connsiteX10" fmla="*/ 8894496 w 11577798"/>
              <a:gd name="connsiteY10" fmla="*/ 1634496 h 6264768"/>
              <a:gd name="connsiteX11" fmla="*/ 8894497 w 11577798"/>
              <a:gd name="connsiteY11" fmla="*/ 6264768 h 6264768"/>
              <a:gd name="connsiteX12" fmla="*/ 9015520 w 11577798"/>
              <a:gd name="connsiteY12" fmla="*/ 6063061 h 6264768"/>
              <a:gd name="connsiteX13" fmla="*/ 9118614 w 11577798"/>
              <a:gd name="connsiteY13" fmla="*/ 1630014 h 6264768"/>
              <a:gd name="connsiteX14" fmla="*/ 11543567 w 11577798"/>
              <a:gd name="connsiteY14" fmla="*/ 1643462 h 6264768"/>
              <a:gd name="connsiteX15" fmla="*/ 11552532 w 11577798"/>
              <a:gd name="connsiteY15" fmla="*/ 1571743 h 6264768"/>
              <a:gd name="connsiteX16" fmla="*/ 2628167 w 11577798"/>
              <a:gd name="connsiteY16" fmla="*/ 1558296 h 6264768"/>
              <a:gd name="connsiteX17" fmla="*/ 2625973 w 11577798"/>
              <a:gd name="connsiteY17" fmla="*/ 5317 h 6264768"/>
              <a:gd name="connsiteX18" fmla="*/ 11542075 w 11577798"/>
              <a:gd name="connsiteY18" fmla="*/ 9271 h 6264768"/>
              <a:gd name="connsiteX19" fmla="*/ 11577798 w 11577798"/>
              <a:gd name="connsiteY19" fmla="*/ 6215640 h 6264768"/>
              <a:gd name="connsiteX20" fmla="*/ 1893 w 11577798"/>
              <a:gd name="connsiteY20" fmla="*/ 6215640 h 6264768"/>
              <a:gd name="connsiteX0" fmla="*/ 1893 w 11577798"/>
              <a:gd name="connsiteY0" fmla="*/ 6215640 h 6264768"/>
              <a:gd name="connsiteX1" fmla="*/ 10616 w 11577798"/>
              <a:gd name="connsiteY1" fmla="*/ 3121 h 6264768"/>
              <a:gd name="connsiteX2" fmla="*/ 2546228 w 11577798"/>
              <a:gd name="connsiteY2" fmla="*/ 0 h 6264768"/>
              <a:gd name="connsiteX3" fmla="*/ 2551550 w 11577798"/>
              <a:gd name="connsiteY3" fmla="*/ 4608927 h 6264768"/>
              <a:gd name="connsiteX4" fmla="*/ 6757 w 11577798"/>
              <a:gd name="connsiteY4" fmla="*/ 4605684 h 6264768"/>
              <a:gd name="connsiteX5" fmla="*/ 6839 w 11577798"/>
              <a:gd name="connsiteY5" fmla="*/ 4696103 h 6264768"/>
              <a:gd name="connsiteX6" fmla="*/ 2548019 w 11577798"/>
              <a:gd name="connsiteY6" fmla="*/ 4688959 h 6264768"/>
              <a:gd name="connsiteX7" fmla="*/ 2544524 w 11577798"/>
              <a:gd name="connsiteY7" fmla="*/ 6214732 h 6264768"/>
              <a:gd name="connsiteX8" fmla="*/ 2620656 w 11577798"/>
              <a:gd name="connsiteY8" fmla="*/ 6214732 h 6264768"/>
              <a:gd name="connsiteX9" fmla="*/ 2632650 w 11577798"/>
              <a:gd name="connsiteY9" fmla="*/ 1634497 h 6264768"/>
              <a:gd name="connsiteX10" fmla="*/ 8894496 w 11577798"/>
              <a:gd name="connsiteY10" fmla="*/ 1634496 h 6264768"/>
              <a:gd name="connsiteX11" fmla="*/ 8894497 w 11577798"/>
              <a:gd name="connsiteY11" fmla="*/ 6264768 h 6264768"/>
              <a:gd name="connsiteX12" fmla="*/ 9028967 w 11577798"/>
              <a:gd name="connsiteY12" fmla="*/ 6219944 h 6264768"/>
              <a:gd name="connsiteX13" fmla="*/ 9118614 w 11577798"/>
              <a:gd name="connsiteY13" fmla="*/ 1630014 h 6264768"/>
              <a:gd name="connsiteX14" fmla="*/ 11543567 w 11577798"/>
              <a:gd name="connsiteY14" fmla="*/ 1643462 h 6264768"/>
              <a:gd name="connsiteX15" fmla="*/ 11552532 w 11577798"/>
              <a:gd name="connsiteY15" fmla="*/ 1571743 h 6264768"/>
              <a:gd name="connsiteX16" fmla="*/ 2628167 w 11577798"/>
              <a:gd name="connsiteY16" fmla="*/ 1558296 h 6264768"/>
              <a:gd name="connsiteX17" fmla="*/ 2625973 w 11577798"/>
              <a:gd name="connsiteY17" fmla="*/ 5317 h 6264768"/>
              <a:gd name="connsiteX18" fmla="*/ 11542075 w 11577798"/>
              <a:gd name="connsiteY18" fmla="*/ 9271 h 6264768"/>
              <a:gd name="connsiteX19" fmla="*/ 11577798 w 11577798"/>
              <a:gd name="connsiteY19" fmla="*/ 6215640 h 6264768"/>
              <a:gd name="connsiteX20" fmla="*/ 1893 w 11577798"/>
              <a:gd name="connsiteY20" fmla="*/ 6215640 h 6264768"/>
              <a:gd name="connsiteX0" fmla="*/ 1893 w 11577798"/>
              <a:gd name="connsiteY0" fmla="*/ 6215640 h 6219944"/>
              <a:gd name="connsiteX1" fmla="*/ 10616 w 11577798"/>
              <a:gd name="connsiteY1" fmla="*/ 3121 h 6219944"/>
              <a:gd name="connsiteX2" fmla="*/ 2546228 w 11577798"/>
              <a:gd name="connsiteY2" fmla="*/ 0 h 6219944"/>
              <a:gd name="connsiteX3" fmla="*/ 2551550 w 11577798"/>
              <a:gd name="connsiteY3" fmla="*/ 4608927 h 6219944"/>
              <a:gd name="connsiteX4" fmla="*/ 6757 w 11577798"/>
              <a:gd name="connsiteY4" fmla="*/ 4605684 h 6219944"/>
              <a:gd name="connsiteX5" fmla="*/ 6839 w 11577798"/>
              <a:gd name="connsiteY5" fmla="*/ 4696103 h 6219944"/>
              <a:gd name="connsiteX6" fmla="*/ 2548019 w 11577798"/>
              <a:gd name="connsiteY6" fmla="*/ 4688959 h 6219944"/>
              <a:gd name="connsiteX7" fmla="*/ 2544524 w 11577798"/>
              <a:gd name="connsiteY7" fmla="*/ 6214732 h 6219944"/>
              <a:gd name="connsiteX8" fmla="*/ 2620656 w 11577798"/>
              <a:gd name="connsiteY8" fmla="*/ 6214732 h 6219944"/>
              <a:gd name="connsiteX9" fmla="*/ 2632650 w 11577798"/>
              <a:gd name="connsiteY9" fmla="*/ 1634497 h 6219944"/>
              <a:gd name="connsiteX10" fmla="*/ 8894496 w 11577798"/>
              <a:gd name="connsiteY10" fmla="*/ 1634496 h 6219944"/>
              <a:gd name="connsiteX11" fmla="*/ 8894497 w 11577798"/>
              <a:gd name="connsiteY11" fmla="*/ 6215462 h 6219944"/>
              <a:gd name="connsiteX12" fmla="*/ 9028967 w 11577798"/>
              <a:gd name="connsiteY12" fmla="*/ 6219944 h 6219944"/>
              <a:gd name="connsiteX13" fmla="*/ 9118614 w 11577798"/>
              <a:gd name="connsiteY13" fmla="*/ 1630014 h 6219944"/>
              <a:gd name="connsiteX14" fmla="*/ 11543567 w 11577798"/>
              <a:gd name="connsiteY14" fmla="*/ 1643462 h 6219944"/>
              <a:gd name="connsiteX15" fmla="*/ 11552532 w 11577798"/>
              <a:gd name="connsiteY15" fmla="*/ 1571743 h 6219944"/>
              <a:gd name="connsiteX16" fmla="*/ 2628167 w 11577798"/>
              <a:gd name="connsiteY16" fmla="*/ 1558296 h 6219944"/>
              <a:gd name="connsiteX17" fmla="*/ 2625973 w 11577798"/>
              <a:gd name="connsiteY17" fmla="*/ 5317 h 6219944"/>
              <a:gd name="connsiteX18" fmla="*/ 11542075 w 11577798"/>
              <a:gd name="connsiteY18" fmla="*/ 9271 h 6219944"/>
              <a:gd name="connsiteX19" fmla="*/ 11577798 w 11577798"/>
              <a:gd name="connsiteY19" fmla="*/ 6215640 h 6219944"/>
              <a:gd name="connsiteX20" fmla="*/ 1893 w 11577798"/>
              <a:gd name="connsiteY20" fmla="*/ 6215640 h 6219944"/>
              <a:gd name="connsiteX0" fmla="*/ 1893 w 11577798"/>
              <a:gd name="connsiteY0" fmla="*/ 6215640 h 6219944"/>
              <a:gd name="connsiteX1" fmla="*/ 10616 w 11577798"/>
              <a:gd name="connsiteY1" fmla="*/ 3121 h 6219944"/>
              <a:gd name="connsiteX2" fmla="*/ 2546228 w 11577798"/>
              <a:gd name="connsiteY2" fmla="*/ 0 h 6219944"/>
              <a:gd name="connsiteX3" fmla="*/ 2551550 w 11577798"/>
              <a:gd name="connsiteY3" fmla="*/ 4608927 h 6219944"/>
              <a:gd name="connsiteX4" fmla="*/ 6757 w 11577798"/>
              <a:gd name="connsiteY4" fmla="*/ 4605684 h 6219944"/>
              <a:gd name="connsiteX5" fmla="*/ 6839 w 11577798"/>
              <a:gd name="connsiteY5" fmla="*/ 4696103 h 6219944"/>
              <a:gd name="connsiteX6" fmla="*/ 2548019 w 11577798"/>
              <a:gd name="connsiteY6" fmla="*/ 4688959 h 6219944"/>
              <a:gd name="connsiteX7" fmla="*/ 2544524 w 11577798"/>
              <a:gd name="connsiteY7" fmla="*/ 6214732 h 6219944"/>
              <a:gd name="connsiteX8" fmla="*/ 2620656 w 11577798"/>
              <a:gd name="connsiteY8" fmla="*/ 6214732 h 6219944"/>
              <a:gd name="connsiteX9" fmla="*/ 2632650 w 11577798"/>
              <a:gd name="connsiteY9" fmla="*/ 1634497 h 6219944"/>
              <a:gd name="connsiteX10" fmla="*/ 8894496 w 11577798"/>
              <a:gd name="connsiteY10" fmla="*/ 1634496 h 6219944"/>
              <a:gd name="connsiteX11" fmla="*/ 8894497 w 11577798"/>
              <a:gd name="connsiteY11" fmla="*/ 6215462 h 6219944"/>
              <a:gd name="connsiteX12" fmla="*/ 9028967 w 11577798"/>
              <a:gd name="connsiteY12" fmla="*/ 6219944 h 6219944"/>
              <a:gd name="connsiteX13" fmla="*/ 8975179 w 11577798"/>
              <a:gd name="connsiteY13" fmla="*/ 1643461 h 6219944"/>
              <a:gd name="connsiteX14" fmla="*/ 11543567 w 11577798"/>
              <a:gd name="connsiteY14" fmla="*/ 1643462 h 6219944"/>
              <a:gd name="connsiteX15" fmla="*/ 11552532 w 11577798"/>
              <a:gd name="connsiteY15" fmla="*/ 1571743 h 6219944"/>
              <a:gd name="connsiteX16" fmla="*/ 2628167 w 11577798"/>
              <a:gd name="connsiteY16" fmla="*/ 1558296 h 6219944"/>
              <a:gd name="connsiteX17" fmla="*/ 2625973 w 11577798"/>
              <a:gd name="connsiteY17" fmla="*/ 5317 h 6219944"/>
              <a:gd name="connsiteX18" fmla="*/ 11542075 w 11577798"/>
              <a:gd name="connsiteY18" fmla="*/ 9271 h 6219944"/>
              <a:gd name="connsiteX19" fmla="*/ 11577798 w 11577798"/>
              <a:gd name="connsiteY19" fmla="*/ 6215640 h 6219944"/>
              <a:gd name="connsiteX20" fmla="*/ 1893 w 11577798"/>
              <a:gd name="connsiteY20" fmla="*/ 6215640 h 6219944"/>
              <a:gd name="connsiteX0" fmla="*/ 1893 w 11577798"/>
              <a:gd name="connsiteY0" fmla="*/ 6215640 h 6224426"/>
              <a:gd name="connsiteX1" fmla="*/ 10616 w 11577798"/>
              <a:gd name="connsiteY1" fmla="*/ 3121 h 6224426"/>
              <a:gd name="connsiteX2" fmla="*/ 2546228 w 11577798"/>
              <a:gd name="connsiteY2" fmla="*/ 0 h 6224426"/>
              <a:gd name="connsiteX3" fmla="*/ 2551550 w 11577798"/>
              <a:gd name="connsiteY3" fmla="*/ 4608927 h 6224426"/>
              <a:gd name="connsiteX4" fmla="*/ 6757 w 11577798"/>
              <a:gd name="connsiteY4" fmla="*/ 4605684 h 6224426"/>
              <a:gd name="connsiteX5" fmla="*/ 6839 w 11577798"/>
              <a:gd name="connsiteY5" fmla="*/ 4696103 h 6224426"/>
              <a:gd name="connsiteX6" fmla="*/ 2548019 w 11577798"/>
              <a:gd name="connsiteY6" fmla="*/ 4688959 h 6224426"/>
              <a:gd name="connsiteX7" fmla="*/ 2544524 w 11577798"/>
              <a:gd name="connsiteY7" fmla="*/ 6214732 h 6224426"/>
              <a:gd name="connsiteX8" fmla="*/ 2620656 w 11577798"/>
              <a:gd name="connsiteY8" fmla="*/ 6214732 h 6224426"/>
              <a:gd name="connsiteX9" fmla="*/ 2632650 w 11577798"/>
              <a:gd name="connsiteY9" fmla="*/ 1634497 h 6224426"/>
              <a:gd name="connsiteX10" fmla="*/ 8894496 w 11577798"/>
              <a:gd name="connsiteY10" fmla="*/ 1634496 h 6224426"/>
              <a:gd name="connsiteX11" fmla="*/ 8894497 w 11577798"/>
              <a:gd name="connsiteY11" fmla="*/ 6215462 h 6224426"/>
              <a:gd name="connsiteX12" fmla="*/ 8984144 w 11577798"/>
              <a:gd name="connsiteY12" fmla="*/ 6224426 h 6224426"/>
              <a:gd name="connsiteX13" fmla="*/ 8975179 w 11577798"/>
              <a:gd name="connsiteY13" fmla="*/ 1643461 h 6224426"/>
              <a:gd name="connsiteX14" fmla="*/ 11543567 w 11577798"/>
              <a:gd name="connsiteY14" fmla="*/ 1643462 h 6224426"/>
              <a:gd name="connsiteX15" fmla="*/ 11552532 w 11577798"/>
              <a:gd name="connsiteY15" fmla="*/ 1571743 h 6224426"/>
              <a:gd name="connsiteX16" fmla="*/ 2628167 w 11577798"/>
              <a:gd name="connsiteY16" fmla="*/ 1558296 h 6224426"/>
              <a:gd name="connsiteX17" fmla="*/ 2625973 w 11577798"/>
              <a:gd name="connsiteY17" fmla="*/ 5317 h 6224426"/>
              <a:gd name="connsiteX18" fmla="*/ 11542075 w 11577798"/>
              <a:gd name="connsiteY18" fmla="*/ 9271 h 6224426"/>
              <a:gd name="connsiteX19" fmla="*/ 11577798 w 11577798"/>
              <a:gd name="connsiteY19" fmla="*/ 6215640 h 6224426"/>
              <a:gd name="connsiteX20" fmla="*/ 1893 w 11577798"/>
              <a:gd name="connsiteY20" fmla="*/ 6215640 h 6224426"/>
              <a:gd name="connsiteX0" fmla="*/ 1893 w 11577798"/>
              <a:gd name="connsiteY0" fmla="*/ 6215640 h 6224426"/>
              <a:gd name="connsiteX1" fmla="*/ 10616 w 11577798"/>
              <a:gd name="connsiteY1" fmla="*/ 3121 h 6224426"/>
              <a:gd name="connsiteX2" fmla="*/ 2546228 w 11577798"/>
              <a:gd name="connsiteY2" fmla="*/ 0 h 6224426"/>
              <a:gd name="connsiteX3" fmla="*/ 2551550 w 11577798"/>
              <a:gd name="connsiteY3" fmla="*/ 4608927 h 6224426"/>
              <a:gd name="connsiteX4" fmla="*/ 6757 w 11577798"/>
              <a:gd name="connsiteY4" fmla="*/ 4605684 h 6224426"/>
              <a:gd name="connsiteX5" fmla="*/ 6839 w 11577798"/>
              <a:gd name="connsiteY5" fmla="*/ 4696103 h 6224426"/>
              <a:gd name="connsiteX6" fmla="*/ 2548019 w 11577798"/>
              <a:gd name="connsiteY6" fmla="*/ 4688959 h 6224426"/>
              <a:gd name="connsiteX7" fmla="*/ 2544524 w 11577798"/>
              <a:gd name="connsiteY7" fmla="*/ 6214732 h 6224426"/>
              <a:gd name="connsiteX8" fmla="*/ 2620656 w 11577798"/>
              <a:gd name="connsiteY8" fmla="*/ 6214732 h 6224426"/>
              <a:gd name="connsiteX9" fmla="*/ 2632650 w 11577798"/>
              <a:gd name="connsiteY9" fmla="*/ 1634497 h 6224426"/>
              <a:gd name="connsiteX10" fmla="*/ 8894496 w 11577798"/>
              <a:gd name="connsiteY10" fmla="*/ 1634496 h 6224426"/>
              <a:gd name="connsiteX11" fmla="*/ 8894497 w 11577798"/>
              <a:gd name="connsiteY11" fmla="*/ 6215462 h 6224426"/>
              <a:gd name="connsiteX12" fmla="*/ 8984144 w 11577798"/>
              <a:gd name="connsiteY12" fmla="*/ 6224426 h 6224426"/>
              <a:gd name="connsiteX13" fmla="*/ 8975179 w 11577798"/>
              <a:gd name="connsiteY13" fmla="*/ 1643461 h 6224426"/>
              <a:gd name="connsiteX14" fmla="*/ 11543567 w 11577798"/>
              <a:gd name="connsiteY14" fmla="*/ 1643462 h 6224426"/>
              <a:gd name="connsiteX15" fmla="*/ 11552532 w 11577798"/>
              <a:gd name="connsiteY15" fmla="*/ 1571743 h 6224426"/>
              <a:gd name="connsiteX16" fmla="*/ 2633462 w 11577798"/>
              <a:gd name="connsiteY16" fmla="*/ 1574183 h 6224426"/>
              <a:gd name="connsiteX17" fmla="*/ 2625973 w 11577798"/>
              <a:gd name="connsiteY17" fmla="*/ 5317 h 6224426"/>
              <a:gd name="connsiteX18" fmla="*/ 11542075 w 11577798"/>
              <a:gd name="connsiteY18" fmla="*/ 9271 h 6224426"/>
              <a:gd name="connsiteX19" fmla="*/ 11577798 w 11577798"/>
              <a:gd name="connsiteY19" fmla="*/ 6215640 h 6224426"/>
              <a:gd name="connsiteX20" fmla="*/ 1893 w 11577798"/>
              <a:gd name="connsiteY20" fmla="*/ 6215640 h 6224426"/>
              <a:gd name="connsiteX0" fmla="*/ 1893 w 11577798"/>
              <a:gd name="connsiteY0" fmla="*/ 6215640 h 6224426"/>
              <a:gd name="connsiteX1" fmla="*/ 10616 w 11577798"/>
              <a:gd name="connsiteY1" fmla="*/ 3121 h 6224426"/>
              <a:gd name="connsiteX2" fmla="*/ 2546228 w 11577798"/>
              <a:gd name="connsiteY2" fmla="*/ 0 h 6224426"/>
              <a:gd name="connsiteX3" fmla="*/ 2551550 w 11577798"/>
              <a:gd name="connsiteY3" fmla="*/ 4608927 h 6224426"/>
              <a:gd name="connsiteX4" fmla="*/ 6757 w 11577798"/>
              <a:gd name="connsiteY4" fmla="*/ 4605684 h 6224426"/>
              <a:gd name="connsiteX5" fmla="*/ 6839 w 11577798"/>
              <a:gd name="connsiteY5" fmla="*/ 4696103 h 6224426"/>
              <a:gd name="connsiteX6" fmla="*/ 2548019 w 11577798"/>
              <a:gd name="connsiteY6" fmla="*/ 4688959 h 6224426"/>
              <a:gd name="connsiteX7" fmla="*/ 2544524 w 11577798"/>
              <a:gd name="connsiteY7" fmla="*/ 6214732 h 6224426"/>
              <a:gd name="connsiteX8" fmla="*/ 2620656 w 11577798"/>
              <a:gd name="connsiteY8" fmla="*/ 6214732 h 6224426"/>
              <a:gd name="connsiteX9" fmla="*/ 2632650 w 11577798"/>
              <a:gd name="connsiteY9" fmla="*/ 1634497 h 6224426"/>
              <a:gd name="connsiteX10" fmla="*/ 8894496 w 11577798"/>
              <a:gd name="connsiteY10" fmla="*/ 1634496 h 6224426"/>
              <a:gd name="connsiteX11" fmla="*/ 8894497 w 11577798"/>
              <a:gd name="connsiteY11" fmla="*/ 6215462 h 6224426"/>
              <a:gd name="connsiteX12" fmla="*/ 8984144 w 11577798"/>
              <a:gd name="connsiteY12" fmla="*/ 6224426 h 6224426"/>
              <a:gd name="connsiteX13" fmla="*/ 8975179 w 11577798"/>
              <a:gd name="connsiteY13" fmla="*/ 1643461 h 6224426"/>
              <a:gd name="connsiteX14" fmla="*/ 11543567 w 11577798"/>
              <a:gd name="connsiteY14" fmla="*/ 1643462 h 6224426"/>
              <a:gd name="connsiteX15" fmla="*/ 11552532 w 11577798"/>
              <a:gd name="connsiteY15" fmla="*/ 1571743 h 6224426"/>
              <a:gd name="connsiteX16" fmla="*/ 2633462 w 11577798"/>
              <a:gd name="connsiteY16" fmla="*/ 1574183 h 6224426"/>
              <a:gd name="connsiteX17" fmla="*/ 2633034 w 11577798"/>
              <a:gd name="connsiteY17" fmla="*/ 5317 h 6224426"/>
              <a:gd name="connsiteX18" fmla="*/ 11542075 w 11577798"/>
              <a:gd name="connsiteY18" fmla="*/ 9271 h 6224426"/>
              <a:gd name="connsiteX19" fmla="*/ 11577798 w 11577798"/>
              <a:gd name="connsiteY19" fmla="*/ 6215640 h 6224426"/>
              <a:gd name="connsiteX20" fmla="*/ 1893 w 11577798"/>
              <a:gd name="connsiteY20" fmla="*/ 6215640 h 6224426"/>
              <a:gd name="connsiteX0" fmla="*/ 1893 w 11577798"/>
              <a:gd name="connsiteY0" fmla="*/ 6215640 h 6224426"/>
              <a:gd name="connsiteX1" fmla="*/ 10616 w 11577798"/>
              <a:gd name="connsiteY1" fmla="*/ 3121 h 6224426"/>
              <a:gd name="connsiteX2" fmla="*/ 2546228 w 11577798"/>
              <a:gd name="connsiteY2" fmla="*/ 0 h 6224426"/>
              <a:gd name="connsiteX3" fmla="*/ 2551550 w 11577798"/>
              <a:gd name="connsiteY3" fmla="*/ 4608927 h 6224426"/>
              <a:gd name="connsiteX4" fmla="*/ 6757 w 11577798"/>
              <a:gd name="connsiteY4" fmla="*/ 4605684 h 6224426"/>
              <a:gd name="connsiteX5" fmla="*/ 6839 w 11577798"/>
              <a:gd name="connsiteY5" fmla="*/ 4696103 h 6224426"/>
              <a:gd name="connsiteX6" fmla="*/ 2548019 w 11577798"/>
              <a:gd name="connsiteY6" fmla="*/ 4688959 h 6224426"/>
              <a:gd name="connsiteX7" fmla="*/ 2544524 w 11577798"/>
              <a:gd name="connsiteY7" fmla="*/ 6214732 h 6224426"/>
              <a:gd name="connsiteX8" fmla="*/ 2620656 w 11577798"/>
              <a:gd name="connsiteY8" fmla="*/ 6214732 h 6224426"/>
              <a:gd name="connsiteX9" fmla="*/ 2632650 w 11577798"/>
              <a:gd name="connsiteY9" fmla="*/ 1634497 h 6224426"/>
              <a:gd name="connsiteX10" fmla="*/ 8894496 w 11577798"/>
              <a:gd name="connsiteY10" fmla="*/ 1634496 h 6224426"/>
              <a:gd name="connsiteX11" fmla="*/ 8894497 w 11577798"/>
              <a:gd name="connsiteY11" fmla="*/ 6215462 h 6224426"/>
              <a:gd name="connsiteX12" fmla="*/ 8984144 w 11577798"/>
              <a:gd name="connsiteY12" fmla="*/ 6224426 h 6224426"/>
              <a:gd name="connsiteX13" fmla="*/ 8975179 w 11577798"/>
              <a:gd name="connsiteY13" fmla="*/ 1643461 h 6224426"/>
              <a:gd name="connsiteX14" fmla="*/ 11543567 w 11577798"/>
              <a:gd name="connsiteY14" fmla="*/ 1643462 h 6224426"/>
              <a:gd name="connsiteX15" fmla="*/ 11552532 w 11577798"/>
              <a:gd name="connsiteY15" fmla="*/ 1571743 h 6224426"/>
              <a:gd name="connsiteX16" fmla="*/ 2633462 w 11577798"/>
              <a:gd name="connsiteY16" fmla="*/ 1574183 h 6224426"/>
              <a:gd name="connsiteX17" fmla="*/ 2650687 w 11577798"/>
              <a:gd name="connsiteY17" fmla="*/ 5317 h 6224426"/>
              <a:gd name="connsiteX18" fmla="*/ 11542075 w 11577798"/>
              <a:gd name="connsiteY18" fmla="*/ 9271 h 6224426"/>
              <a:gd name="connsiteX19" fmla="*/ 11577798 w 11577798"/>
              <a:gd name="connsiteY19" fmla="*/ 6215640 h 6224426"/>
              <a:gd name="connsiteX20" fmla="*/ 1893 w 11577798"/>
              <a:gd name="connsiteY20" fmla="*/ 6215640 h 6224426"/>
              <a:gd name="connsiteX0" fmla="*/ 1893 w 11577798"/>
              <a:gd name="connsiteY0" fmla="*/ 6215640 h 6224426"/>
              <a:gd name="connsiteX1" fmla="*/ 10616 w 11577798"/>
              <a:gd name="connsiteY1" fmla="*/ 3121 h 6224426"/>
              <a:gd name="connsiteX2" fmla="*/ 2546228 w 11577798"/>
              <a:gd name="connsiteY2" fmla="*/ 0 h 6224426"/>
              <a:gd name="connsiteX3" fmla="*/ 2551550 w 11577798"/>
              <a:gd name="connsiteY3" fmla="*/ 4608927 h 6224426"/>
              <a:gd name="connsiteX4" fmla="*/ 6757 w 11577798"/>
              <a:gd name="connsiteY4" fmla="*/ 4605684 h 6224426"/>
              <a:gd name="connsiteX5" fmla="*/ 6839 w 11577798"/>
              <a:gd name="connsiteY5" fmla="*/ 4696103 h 6224426"/>
              <a:gd name="connsiteX6" fmla="*/ 2548019 w 11577798"/>
              <a:gd name="connsiteY6" fmla="*/ 4688959 h 6224426"/>
              <a:gd name="connsiteX7" fmla="*/ 2544524 w 11577798"/>
              <a:gd name="connsiteY7" fmla="*/ 6214732 h 6224426"/>
              <a:gd name="connsiteX8" fmla="*/ 2620656 w 11577798"/>
              <a:gd name="connsiteY8" fmla="*/ 6214732 h 6224426"/>
              <a:gd name="connsiteX9" fmla="*/ 2632650 w 11577798"/>
              <a:gd name="connsiteY9" fmla="*/ 1634497 h 6224426"/>
              <a:gd name="connsiteX10" fmla="*/ 8894496 w 11577798"/>
              <a:gd name="connsiteY10" fmla="*/ 1634496 h 6224426"/>
              <a:gd name="connsiteX11" fmla="*/ 8894497 w 11577798"/>
              <a:gd name="connsiteY11" fmla="*/ 6215462 h 6224426"/>
              <a:gd name="connsiteX12" fmla="*/ 8984144 w 11577798"/>
              <a:gd name="connsiteY12" fmla="*/ 6224426 h 6224426"/>
              <a:gd name="connsiteX13" fmla="*/ 8975179 w 11577798"/>
              <a:gd name="connsiteY13" fmla="*/ 1643461 h 6224426"/>
              <a:gd name="connsiteX14" fmla="*/ 11543567 w 11577798"/>
              <a:gd name="connsiteY14" fmla="*/ 1643462 h 6224426"/>
              <a:gd name="connsiteX15" fmla="*/ 11552532 w 11577798"/>
              <a:gd name="connsiteY15" fmla="*/ 1571743 h 6224426"/>
              <a:gd name="connsiteX16" fmla="*/ 2633462 w 11577798"/>
              <a:gd name="connsiteY16" fmla="*/ 1574183 h 6224426"/>
              <a:gd name="connsiteX17" fmla="*/ 2633034 w 11577798"/>
              <a:gd name="connsiteY17" fmla="*/ 5317 h 6224426"/>
              <a:gd name="connsiteX18" fmla="*/ 11542075 w 11577798"/>
              <a:gd name="connsiteY18" fmla="*/ 9271 h 6224426"/>
              <a:gd name="connsiteX19" fmla="*/ 11577798 w 11577798"/>
              <a:gd name="connsiteY19" fmla="*/ 6215640 h 6224426"/>
              <a:gd name="connsiteX20" fmla="*/ 1893 w 11577798"/>
              <a:gd name="connsiteY20" fmla="*/ 6215640 h 6224426"/>
              <a:gd name="connsiteX0" fmla="*/ 1893 w 11577798"/>
              <a:gd name="connsiteY0" fmla="*/ 6215640 h 6224426"/>
              <a:gd name="connsiteX1" fmla="*/ 10616 w 11577798"/>
              <a:gd name="connsiteY1" fmla="*/ 3121 h 6224426"/>
              <a:gd name="connsiteX2" fmla="*/ 2546228 w 11577798"/>
              <a:gd name="connsiteY2" fmla="*/ 0 h 6224426"/>
              <a:gd name="connsiteX3" fmla="*/ 2551550 w 11577798"/>
              <a:gd name="connsiteY3" fmla="*/ 4608927 h 6224426"/>
              <a:gd name="connsiteX4" fmla="*/ 6757 w 11577798"/>
              <a:gd name="connsiteY4" fmla="*/ 4605684 h 6224426"/>
              <a:gd name="connsiteX5" fmla="*/ 6839 w 11577798"/>
              <a:gd name="connsiteY5" fmla="*/ 4696103 h 6224426"/>
              <a:gd name="connsiteX6" fmla="*/ 2548019 w 11577798"/>
              <a:gd name="connsiteY6" fmla="*/ 4688959 h 6224426"/>
              <a:gd name="connsiteX7" fmla="*/ 2544524 w 11577798"/>
              <a:gd name="connsiteY7" fmla="*/ 6214732 h 6224426"/>
              <a:gd name="connsiteX8" fmla="*/ 2620656 w 11577798"/>
              <a:gd name="connsiteY8" fmla="*/ 6214732 h 6224426"/>
              <a:gd name="connsiteX9" fmla="*/ 2632650 w 11577798"/>
              <a:gd name="connsiteY9" fmla="*/ 1634497 h 6224426"/>
              <a:gd name="connsiteX10" fmla="*/ 8894496 w 11577798"/>
              <a:gd name="connsiteY10" fmla="*/ 1634496 h 6224426"/>
              <a:gd name="connsiteX11" fmla="*/ 8894497 w 11577798"/>
              <a:gd name="connsiteY11" fmla="*/ 6215462 h 6224426"/>
              <a:gd name="connsiteX12" fmla="*/ 8984144 w 11577798"/>
              <a:gd name="connsiteY12" fmla="*/ 6224426 h 6224426"/>
              <a:gd name="connsiteX13" fmla="*/ 8975179 w 11577798"/>
              <a:gd name="connsiteY13" fmla="*/ 1643461 h 6224426"/>
              <a:gd name="connsiteX14" fmla="*/ 11543567 w 11577798"/>
              <a:gd name="connsiteY14" fmla="*/ 1643462 h 6224426"/>
              <a:gd name="connsiteX15" fmla="*/ 11552532 w 11577798"/>
              <a:gd name="connsiteY15" fmla="*/ 1571743 h 6224426"/>
              <a:gd name="connsiteX16" fmla="*/ 2633462 w 11577798"/>
              <a:gd name="connsiteY16" fmla="*/ 1574183 h 6224426"/>
              <a:gd name="connsiteX17" fmla="*/ 2629504 w 11577798"/>
              <a:gd name="connsiteY17" fmla="*/ 5317 h 6224426"/>
              <a:gd name="connsiteX18" fmla="*/ 11542075 w 11577798"/>
              <a:gd name="connsiteY18" fmla="*/ 9271 h 6224426"/>
              <a:gd name="connsiteX19" fmla="*/ 11577798 w 11577798"/>
              <a:gd name="connsiteY19" fmla="*/ 6215640 h 6224426"/>
              <a:gd name="connsiteX20" fmla="*/ 1893 w 11577798"/>
              <a:gd name="connsiteY20" fmla="*/ 6215640 h 6224426"/>
              <a:gd name="connsiteX0" fmla="*/ 1893 w 11577798"/>
              <a:gd name="connsiteY0" fmla="*/ 6215640 h 6224426"/>
              <a:gd name="connsiteX1" fmla="*/ 10616 w 11577798"/>
              <a:gd name="connsiteY1" fmla="*/ 3121 h 6224426"/>
              <a:gd name="connsiteX2" fmla="*/ 2546228 w 11577798"/>
              <a:gd name="connsiteY2" fmla="*/ 0 h 6224426"/>
              <a:gd name="connsiteX3" fmla="*/ 2551550 w 11577798"/>
              <a:gd name="connsiteY3" fmla="*/ 4608927 h 6224426"/>
              <a:gd name="connsiteX4" fmla="*/ 6757 w 11577798"/>
              <a:gd name="connsiteY4" fmla="*/ 4605684 h 6224426"/>
              <a:gd name="connsiteX5" fmla="*/ 6839 w 11577798"/>
              <a:gd name="connsiteY5" fmla="*/ 4696103 h 6224426"/>
              <a:gd name="connsiteX6" fmla="*/ 2548019 w 11577798"/>
              <a:gd name="connsiteY6" fmla="*/ 4688959 h 6224426"/>
              <a:gd name="connsiteX7" fmla="*/ 2544524 w 11577798"/>
              <a:gd name="connsiteY7" fmla="*/ 6214732 h 6224426"/>
              <a:gd name="connsiteX8" fmla="*/ 2620656 w 11577798"/>
              <a:gd name="connsiteY8" fmla="*/ 6214732 h 6224426"/>
              <a:gd name="connsiteX9" fmla="*/ 2632650 w 11577798"/>
              <a:gd name="connsiteY9" fmla="*/ 1634497 h 6224426"/>
              <a:gd name="connsiteX10" fmla="*/ 8894496 w 11577798"/>
              <a:gd name="connsiteY10" fmla="*/ 1646797 h 6224426"/>
              <a:gd name="connsiteX11" fmla="*/ 8894497 w 11577798"/>
              <a:gd name="connsiteY11" fmla="*/ 6215462 h 6224426"/>
              <a:gd name="connsiteX12" fmla="*/ 8984144 w 11577798"/>
              <a:gd name="connsiteY12" fmla="*/ 6224426 h 6224426"/>
              <a:gd name="connsiteX13" fmla="*/ 8975179 w 11577798"/>
              <a:gd name="connsiteY13" fmla="*/ 1643461 h 6224426"/>
              <a:gd name="connsiteX14" fmla="*/ 11543567 w 11577798"/>
              <a:gd name="connsiteY14" fmla="*/ 1643462 h 6224426"/>
              <a:gd name="connsiteX15" fmla="*/ 11552532 w 11577798"/>
              <a:gd name="connsiteY15" fmla="*/ 1571743 h 6224426"/>
              <a:gd name="connsiteX16" fmla="*/ 2633462 w 11577798"/>
              <a:gd name="connsiteY16" fmla="*/ 1574183 h 6224426"/>
              <a:gd name="connsiteX17" fmla="*/ 2629504 w 11577798"/>
              <a:gd name="connsiteY17" fmla="*/ 5317 h 6224426"/>
              <a:gd name="connsiteX18" fmla="*/ 11542075 w 11577798"/>
              <a:gd name="connsiteY18" fmla="*/ 9271 h 6224426"/>
              <a:gd name="connsiteX19" fmla="*/ 11577798 w 11577798"/>
              <a:gd name="connsiteY19" fmla="*/ 6215640 h 6224426"/>
              <a:gd name="connsiteX20" fmla="*/ 1893 w 11577798"/>
              <a:gd name="connsiteY20" fmla="*/ 6215640 h 6224426"/>
              <a:gd name="connsiteX0" fmla="*/ 1893 w 11577798"/>
              <a:gd name="connsiteY0" fmla="*/ 6215640 h 6224426"/>
              <a:gd name="connsiteX1" fmla="*/ 10616 w 11577798"/>
              <a:gd name="connsiteY1" fmla="*/ 3121 h 6224426"/>
              <a:gd name="connsiteX2" fmla="*/ 2546228 w 11577798"/>
              <a:gd name="connsiteY2" fmla="*/ 0 h 6224426"/>
              <a:gd name="connsiteX3" fmla="*/ 2551550 w 11577798"/>
              <a:gd name="connsiteY3" fmla="*/ 4608927 h 6224426"/>
              <a:gd name="connsiteX4" fmla="*/ 6757 w 11577798"/>
              <a:gd name="connsiteY4" fmla="*/ 4605684 h 6224426"/>
              <a:gd name="connsiteX5" fmla="*/ 6839 w 11577798"/>
              <a:gd name="connsiteY5" fmla="*/ 4696103 h 6224426"/>
              <a:gd name="connsiteX6" fmla="*/ 2548019 w 11577798"/>
              <a:gd name="connsiteY6" fmla="*/ 4688959 h 6224426"/>
              <a:gd name="connsiteX7" fmla="*/ 2544524 w 11577798"/>
              <a:gd name="connsiteY7" fmla="*/ 6214732 h 6224426"/>
              <a:gd name="connsiteX8" fmla="*/ 2620656 w 11577798"/>
              <a:gd name="connsiteY8" fmla="*/ 6214732 h 6224426"/>
              <a:gd name="connsiteX9" fmla="*/ 2632650 w 11577798"/>
              <a:gd name="connsiteY9" fmla="*/ 1634497 h 6224426"/>
              <a:gd name="connsiteX10" fmla="*/ 8892446 w 11577798"/>
              <a:gd name="connsiteY10" fmla="*/ 1640646 h 6224426"/>
              <a:gd name="connsiteX11" fmla="*/ 8894497 w 11577798"/>
              <a:gd name="connsiteY11" fmla="*/ 6215462 h 6224426"/>
              <a:gd name="connsiteX12" fmla="*/ 8984144 w 11577798"/>
              <a:gd name="connsiteY12" fmla="*/ 6224426 h 6224426"/>
              <a:gd name="connsiteX13" fmla="*/ 8975179 w 11577798"/>
              <a:gd name="connsiteY13" fmla="*/ 1643461 h 6224426"/>
              <a:gd name="connsiteX14" fmla="*/ 11543567 w 11577798"/>
              <a:gd name="connsiteY14" fmla="*/ 1643462 h 6224426"/>
              <a:gd name="connsiteX15" fmla="*/ 11552532 w 11577798"/>
              <a:gd name="connsiteY15" fmla="*/ 1571743 h 6224426"/>
              <a:gd name="connsiteX16" fmla="*/ 2633462 w 11577798"/>
              <a:gd name="connsiteY16" fmla="*/ 1574183 h 6224426"/>
              <a:gd name="connsiteX17" fmla="*/ 2629504 w 11577798"/>
              <a:gd name="connsiteY17" fmla="*/ 5317 h 6224426"/>
              <a:gd name="connsiteX18" fmla="*/ 11542075 w 11577798"/>
              <a:gd name="connsiteY18" fmla="*/ 9271 h 6224426"/>
              <a:gd name="connsiteX19" fmla="*/ 11577798 w 11577798"/>
              <a:gd name="connsiteY19" fmla="*/ 6215640 h 6224426"/>
              <a:gd name="connsiteX20" fmla="*/ 1893 w 11577798"/>
              <a:gd name="connsiteY20" fmla="*/ 6215640 h 6224426"/>
              <a:gd name="connsiteX0" fmla="*/ 1893 w 11577798"/>
              <a:gd name="connsiteY0" fmla="*/ 6215640 h 6224426"/>
              <a:gd name="connsiteX1" fmla="*/ 10616 w 11577798"/>
              <a:gd name="connsiteY1" fmla="*/ 3121 h 6224426"/>
              <a:gd name="connsiteX2" fmla="*/ 2546228 w 11577798"/>
              <a:gd name="connsiteY2" fmla="*/ 0 h 6224426"/>
              <a:gd name="connsiteX3" fmla="*/ 2551550 w 11577798"/>
              <a:gd name="connsiteY3" fmla="*/ 4608927 h 6224426"/>
              <a:gd name="connsiteX4" fmla="*/ 6757 w 11577798"/>
              <a:gd name="connsiteY4" fmla="*/ 4605684 h 6224426"/>
              <a:gd name="connsiteX5" fmla="*/ 6839 w 11577798"/>
              <a:gd name="connsiteY5" fmla="*/ 4696103 h 6224426"/>
              <a:gd name="connsiteX6" fmla="*/ 2548019 w 11577798"/>
              <a:gd name="connsiteY6" fmla="*/ 4688959 h 6224426"/>
              <a:gd name="connsiteX7" fmla="*/ 2544524 w 11577798"/>
              <a:gd name="connsiteY7" fmla="*/ 6214732 h 6224426"/>
              <a:gd name="connsiteX8" fmla="*/ 2620656 w 11577798"/>
              <a:gd name="connsiteY8" fmla="*/ 6214732 h 6224426"/>
              <a:gd name="connsiteX9" fmla="*/ 2630600 w 11577798"/>
              <a:gd name="connsiteY9" fmla="*/ 1642698 h 6224426"/>
              <a:gd name="connsiteX10" fmla="*/ 8892446 w 11577798"/>
              <a:gd name="connsiteY10" fmla="*/ 1640646 h 6224426"/>
              <a:gd name="connsiteX11" fmla="*/ 8894497 w 11577798"/>
              <a:gd name="connsiteY11" fmla="*/ 6215462 h 6224426"/>
              <a:gd name="connsiteX12" fmla="*/ 8984144 w 11577798"/>
              <a:gd name="connsiteY12" fmla="*/ 6224426 h 6224426"/>
              <a:gd name="connsiteX13" fmla="*/ 8975179 w 11577798"/>
              <a:gd name="connsiteY13" fmla="*/ 1643461 h 6224426"/>
              <a:gd name="connsiteX14" fmla="*/ 11543567 w 11577798"/>
              <a:gd name="connsiteY14" fmla="*/ 1643462 h 6224426"/>
              <a:gd name="connsiteX15" fmla="*/ 11552532 w 11577798"/>
              <a:gd name="connsiteY15" fmla="*/ 1571743 h 6224426"/>
              <a:gd name="connsiteX16" fmla="*/ 2633462 w 11577798"/>
              <a:gd name="connsiteY16" fmla="*/ 1574183 h 6224426"/>
              <a:gd name="connsiteX17" fmla="*/ 2629504 w 11577798"/>
              <a:gd name="connsiteY17" fmla="*/ 5317 h 6224426"/>
              <a:gd name="connsiteX18" fmla="*/ 11542075 w 11577798"/>
              <a:gd name="connsiteY18" fmla="*/ 9271 h 6224426"/>
              <a:gd name="connsiteX19" fmla="*/ 11577798 w 11577798"/>
              <a:gd name="connsiteY19" fmla="*/ 6215640 h 6224426"/>
              <a:gd name="connsiteX20" fmla="*/ 1893 w 11577798"/>
              <a:gd name="connsiteY20" fmla="*/ 6215640 h 6224426"/>
              <a:gd name="connsiteX0" fmla="*/ 289 w 11576194"/>
              <a:gd name="connsiteY0" fmla="*/ 6215640 h 6224426"/>
              <a:gd name="connsiteX1" fmla="*/ 9012 w 11576194"/>
              <a:gd name="connsiteY1" fmla="*/ 3121 h 6224426"/>
              <a:gd name="connsiteX2" fmla="*/ 2544624 w 11576194"/>
              <a:gd name="connsiteY2" fmla="*/ 0 h 6224426"/>
              <a:gd name="connsiteX3" fmla="*/ 2549946 w 11576194"/>
              <a:gd name="connsiteY3" fmla="*/ 4608927 h 6224426"/>
              <a:gd name="connsiteX4" fmla="*/ 5153 w 11576194"/>
              <a:gd name="connsiteY4" fmla="*/ 4605684 h 6224426"/>
              <a:gd name="connsiteX5" fmla="*/ 16318 w 11576194"/>
              <a:gd name="connsiteY5" fmla="*/ 4679478 h 6224426"/>
              <a:gd name="connsiteX6" fmla="*/ 2546415 w 11576194"/>
              <a:gd name="connsiteY6" fmla="*/ 4688959 h 6224426"/>
              <a:gd name="connsiteX7" fmla="*/ 2542920 w 11576194"/>
              <a:gd name="connsiteY7" fmla="*/ 6214732 h 6224426"/>
              <a:gd name="connsiteX8" fmla="*/ 2619052 w 11576194"/>
              <a:gd name="connsiteY8" fmla="*/ 6214732 h 6224426"/>
              <a:gd name="connsiteX9" fmla="*/ 2628996 w 11576194"/>
              <a:gd name="connsiteY9" fmla="*/ 1642698 h 6224426"/>
              <a:gd name="connsiteX10" fmla="*/ 8890842 w 11576194"/>
              <a:gd name="connsiteY10" fmla="*/ 1640646 h 6224426"/>
              <a:gd name="connsiteX11" fmla="*/ 8892893 w 11576194"/>
              <a:gd name="connsiteY11" fmla="*/ 6215462 h 6224426"/>
              <a:gd name="connsiteX12" fmla="*/ 8982540 w 11576194"/>
              <a:gd name="connsiteY12" fmla="*/ 6224426 h 6224426"/>
              <a:gd name="connsiteX13" fmla="*/ 8973575 w 11576194"/>
              <a:gd name="connsiteY13" fmla="*/ 1643461 h 6224426"/>
              <a:gd name="connsiteX14" fmla="*/ 11541963 w 11576194"/>
              <a:gd name="connsiteY14" fmla="*/ 1643462 h 6224426"/>
              <a:gd name="connsiteX15" fmla="*/ 11550928 w 11576194"/>
              <a:gd name="connsiteY15" fmla="*/ 1571743 h 6224426"/>
              <a:gd name="connsiteX16" fmla="*/ 2631858 w 11576194"/>
              <a:gd name="connsiteY16" fmla="*/ 1574183 h 6224426"/>
              <a:gd name="connsiteX17" fmla="*/ 2627900 w 11576194"/>
              <a:gd name="connsiteY17" fmla="*/ 5317 h 6224426"/>
              <a:gd name="connsiteX18" fmla="*/ 11540471 w 11576194"/>
              <a:gd name="connsiteY18" fmla="*/ 9271 h 6224426"/>
              <a:gd name="connsiteX19" fmla="*/ 11576194 w 11576194"/>
              <a:gd name="connsiteY19" fmla="*/ 6215640 h 6224426"/>
              <a:gd name="connsiteX20" fmla="*/ 289 w 11576194"/>
              <a:gd name="connsiteY20" fmla="*/ 6215640 h 6224426"/>
              <a:gd name="connsiteX0" fmla="*/ 3409 w 11579314"/>
              <a:gd name="connsiteY0" fmla="*/ 6215640 h 6224426"/>
              <a:gd name="connsiteX1" fmla="*/ 12132 w 11579314"/>
              <a:gd name="connsiteY1" fmla="*/ 3121 h 6224426"/>
              <a:gd name="connsiteX2" fmla="*/ 2547744 w 11579314"/>
              <a:gd name="connsiteY2" fmla="*/ 0 h 6224426"/>
              <a:gd name="connsiteX3" fmla="*/ 2553066 w 11579314"/>
              <a:gd name="connsiteY3" fmla="*/ 4608927 h 6224426"/>
              <a:gd name="connsiteX4" fmla="*/ 8273 w 11579314"/>
              <a:gd name="connsiteY4" fmla="*/ 4605684 h 6224426"/>
              <a:gd name="connsiteX5" fmla="*/ 6508 w 11579314"/>
              <a:gd name="connsiteY5" fmla="*/ 4679478 h 6224426"/>
              <a:gd name="connsiteX6" fmla="*/ 2549535 w 11579314"/>
              <a:gd name="connsiteY6" fmla="*/ 4688959 h 6224426"/>
              <a:gd name="connsiteX7" fmla="*/ 2546040 w 11579314"/>
              <a:gd name="connsiteY7" fmla="*/ 6214732 h 6224426"/>
              <a:gd name="connsiteX8" fmla="*/ 2622172 w 11579314"/>
              <a:gd name="connsiteY8" fmla="*/ 6214732 h 6224426"/>
              <a:gd name="connsiteX9" fmla="*/ 2632116 w 11579314"/>
              <a:gd name="connsiteY9" fmla="*/ 1642698 h 6224426"/>
              <a:gd name="connsiteX10" fmla="*/ 8893962 w 11579314"/>
              <a:gd name="connsiteY10" fmla="*/ 1640646 h 6224426"/>
              <a:gd name="connsiteX11" fmla="*/ 8896013 w 11579314"/>
              <a:gd name="connsiteY11" fmla="*/ 6215462 h 6224426"/>
              <a:gd name="connsiteX12" fmla="*/ 8985660 w 11579314"/>
              <a:gd name="connsiteY12" fmla="*/ 6224426 h 6224426"/>
              <a:gd name="connsiteX13" fmla="*/ 8976695 w 11579314"/>
              <a:gd name="connsiteY13" fmla="*/ 1643461 h 6224426"/>
              <a:gd name="connsiteX14" fmla="*/ 11545083 w 11579314"/>
              <a:gd name="connsiteY14" fmla="*/ 1643462 h 6224426"/>
              <a:gd name="connsiteX15" fmla="*/ 11554048 w 11579314"/>
              <a:gd name="connsiteY15" fmla="*/ 1571743 h 6224426"/>
              <a:gd name="connsiteX16" fmla="*/ 2634978 w 11579314"/>
              <a:gd name="connsiteY16" fmla="*/ 1574183 h 6224426"/>
              <a:gd name="connsiteX17" fmla="*/ 2631020 w 11579314"/>
              <a:gd name="connsiteY17" fmla="*/ 5317 h 6224426"/>
              <a:gd name="connsiteX18" fmla="*/ 11543591 w 11579314"/>
              <a:gd name="connsiteY18" fmla="*/ 9271 h 6224426"/>
              <a:gd name="connsiteX19" fmla="*/ 11579314 w 11579314"/>
              <a:gd name="connsiteY19" fmla="*/ 6215640 h 6224426"/>
              <a:gd name="connsiteX20" fmla="*/ 3409 w 11579314"/>
              <a:gd name="connsiteY20" fmla="*/ 6215640 h 6224426"/>
              <a:gd name="connsiteX0" fmla="*/ 3409 w 11579314"/>
              <a:gd name="connsiteY0" fmla="*/ 6215640 h 6224426"/>
              <a:gd name="connsiteX1" fmla="*/ 12132 w 11579314"/>
              <a:gd name="connsiteY1" fmla="*/ 3121 h 6224426"/>
              <a:gd name="connsiteX2" fmla="*/ 2547744 w 11579314"/>
              <a:gd name="connsiteY2" fmla="*/ 0 h 6224426"/>
              <a:gd name="connsiteX3" fmla="*/ 2553066 w 11579314"/>
              <a:gd name="connsiteY3" fmla="*/ 4608927 h 6224426"/>
              <a:gd name="connsiteX4" fmla="*/ 8273 w 11579314"/>
              <a:gd name="connsiteY4" fmla="*/ 4605684 h 6224426"/>
              <a:gd name="connsiteX5" fmla="*/ 6508 w 11579314"/>
              <a:gd name="connsiteY5" fmla="*/ 4679478 h 6224426"/>
              <a:gd name="connsiteX6" fmla="*/ 2549535 w 11579314"/>
              <a:gd name="connsiteY6" fmla="*/ 4688959 h 6224426"/>
              <a:gd name="connsiteX7" fmla="*/ 2546040 w 11579314"/>
              <a:gd name="connsiteY7" fmla="*/ 6214732 h 6224426"/>
              <a:gd name="connsiteX8" fmla="*/ 2622172 w 11579314"/>
              <a:gd name="connsiteY8" fmla="*/ 6214732 h 6224426"/>
              <a:gd name="connsiteX9" fmla="*/ 2632116 w 11579314"/>
              <a:gd name="connsiteY9" fmla="*/ 1642698 h 6224426"/>
              <a:gd name="connsiteX10" fmla="*/ 8893962 w 11579314"/>
              <a:gd name="connsiteY10" fmla="*/ 1640646 h 6224426"/>
              <a:gd name="connsiteX11" fmla="*/ 8896013 w 11579314"/>
              <a:gd name="connsiteY11" fmla="*/ 6215462 h 6224426"/>
              <a:gd name="connsiteX12" fmla="*/ 8985660 w 11579314"/>
              <a:gd name="connsiteY12" fmla="*/ 6224426 h 6224426"/>
              <a:gd name="connsiteX13" fmla="*/ 8976695 w 11579314"/>
              <a:gd name="connsiteY13" fmla="*/ 1643461 h 6224426"/>
              <a:gd name="connsiteX14" fmla="*/ 11545083 w 11579314"/>
              <a:gd name="connsiteY14" fmla="*/ 1643462 h 6224426"/>
              <a:gd name="connsiteX15" fmla="*/ 11554048 w 11579314"/>
              <a:gd name="connsiteY15" fmla="*/ 1571743 h 6224426"/>
              <a:gd name="connsiteX16" fmla="*/ 2634978 w 11579314"/>
              <a:gd name="connsiteY16" fmla="*/ 1574183 h 6224426"/>
              <a:gd name="connsiteX17" fmla="*/ 2631020 w 11579314"/>
              <a:gd name="connsiteY17" fmla="*/ 5317 h 6224426"/>
              <a:gd name="connsiteX18" fmla="*/ 11543591 w 11579314"/>
              <a:gd name="connsiteY18" fmla="*/ 9271 h 6224426"/>
              <a:gd name="connsiteX19" fmla="*/ 11579314 w 11579314"/>
              <a:gd name="connsiteY19" fmla="*/ 6215640 h 6224426"/>
              <a:gd name="connsiteX20" fmla="*/ 3409 w 11579314"/>
              <a:gd name="connsiteY20" fmla="*/ 6215640 h 6224426"/>
              <a:gd name="connsiteX0" fmla="*/ 289 w 11576194"/>
              <a:gd name="connsiteY0" fmla="*/ 6215640 h 6224426"/>
              <a:gd name="connsiteX1" fmla="*/ 9012 w 11576194"/>
              <a:gd name="connsiteY1" fmla="*/ 3121 h 6224426"/>
              <a:gd name="connsiteX2" fmla="*/ 2544624 w 11576194"/>
              <a:gd name="connsiteY2" fmla="*/ 0 h 6224426"/>
              <a:gd name="connsiteX3" fmla="*/ 2549946 w 11576194"/>
              <a:gd name="connsiteY3" fmla="*/ 4608927 h 6224426"/>
              <a:gd name="connsiteX4" fmla="*/ 5153 w 11576194"/>
              <a:gd name="connsiteY4" fmla="*/ 4605684 h 6224426"/>
              <a:gd name="connsiteX5" fmla="*/ 3388 w 11576194"/>
              <a:gd name="connsiteY5" fmla="*/ 4679478 h 6224426"/>
              <a:gd name="connsiteX6" fmla="*/ 2546415 w 11576194"/>
              <a:gd name="connsiteY6" fmla="*/ 4688959 h 6224426"/>
              <a:gd name="connsiteX7" fmla="*/ 2542920 w 11576194"/>
              <a:gd name="connsiteY7" fmla="*/ 6214732 h 6224426"/>
              <a:gd name="connsiteX8" fmla="*/ 2619052 w 11576194"/>
              <a:gd name="connsiteY8" fmla="*/ 6214732 h 6224426"/>
              <a:gd name="connsiteX9" fmla="*/ 2628996 w 11576194"/>
              <a:gd name="connsiteY9" fmla="*/ 1642698 h 6224426"/>
              <a:gd name="connsiteX10" fmla="*/ 8890842 w 11576194"/>
              <a:gd name="connsiteY10" fmla="*/ 1640646 h 6224426"/>
              <a:gd name="connsiteX11" fmla="*/ 8892893 w 11576194"/>
              <a:gd name="connsiteY11" fmla="*/ 6215462 h 6224426"/>
              <a:gd name="connsiteX12" fmla="*/ 8982540 w 11576194"/>
              <a:gd name="connsiteY12" fmla="*/ 6224426 h 6224426"/>
              <a:gd name="connsiteX13" fmla="*/ 8973575 w 11576194"/>
              <a:gd name="connsiteY13" fmla="*/ 1643461 h 6224426"/>
              <a:gd name="connsiteX14" fmla="*/ 11541963 w 11576194"/>
              <a:gd name="connsiteY14" fmla="*/ 1643462 h 6224426"/>
              <a:gd name="connsiteX15" fmla="*/ 11550928 w 11576194"/>
              <a:gd name="connsiteY15" fmla="*/ 1571743 h 6224426"/>
              <a:gd name="connsiteX16" fmla="*/ 2631858 w 11576194"/>
              <a:gd name="connsiteY16" fmla="*/ 1574183 h 6224426"/>
              <a:gd name="connsiteX17" fmla="*/ 2627900 w 11576194"/>
              <a:gd name="connsiteY17" fmla="*/ 5317 h 6224426"/>
              <a:gd name="connsiteX18" fmla="*/ 11540471 w 11576194"/>
              <a:gd name="connsiteY18" fmla="*/ 9271 h 6224426"/>
              <a:gd name="connsiteX19" fmla="*/ 11576194 w 11576194"/>
              <a:gd name="connsiteY19" fmla="*/ 6215640 h 6224426"/>
              <a:gd name="connsiteX20" fmla="*/ 289 w 11576194"/>
              <a:gd name="connsiteY20" fmla="*/ 6215640 h 6224426"/>
              <a:gd name="connsiteX0" fmla="*/ 289 w 11576194"/>
              <a:gd name="connsiteY0" fmla="*/ 6215640 h 6224426"/>
              <a:gd name="connsiteX1" fmla="*/ 9012 w 11576194"/>
              <a:gd name="connsiteY1" fmla="*/ 3121 h 6224426"/>
              <a:gd name="connsiteX2" fmla="*/ 2544624 w 11576194"/>
              <a:gd name="connsiteY2" fmla="*/ 0 h 6224426"/>
              <a:gd name="connsiteX3" fmla="*/ 2549946 w 11576194"/>
              <a:gd name="connsiteY3" fmla="*/ 4608927 h 6224426"/>
              <a:gd name="connsiteX4" fmla="*/ 5153 w 11576194"/>
              <a:gd name="connsiteY4" fmla="*/ 4605684 h 6224426"/>
              <a:gd name="connsiteX5" fmla="*/ 3388 w 11576194"/>
              <a:gd name="connsiteY5" fmla="*/ 4679478 h 6224426"/>
              <a:gd name="connsiteX6" fmla="*/ 2540873 w 11576194"/>
              <a:gd name="connsiteY6" fmla="*/ 4688959 h 6224426"/>
              <a:gd name="connsiteX7" fmla="*/ 2542920 w 11576194"/>
              <a:gd name="connsiteY7" fmla="*/ 6214732 h 6224426"/>
              <a:gd name="connsiteX8" fmla="*/ 2619052 w 11576194"/>
              <a:gd name="connsiteY8" fmla="*/ 6214732 h 6224426"/>
              <a:gd name="connsiteX9" fmla="*/ 2628996 w 11576194"/>
              <a:gd name="connsiteY9" fmla="*/ 1642698 h 6224426"/>
              <a:gd name="connsiteX10" fmla="*/ 8890842 w 11576194"/>
              <a:gd name="connsiteY10" fmla="*/ 1640646 h 6224426"/>
              <a:gd name="connsiteX11" fmla="*/ 8892893 w 11576194"/>
              <a:gd name="connsiteY11" fmla="*/ 6215462 h 6224426"/>
              <a:gd name="connsiteX12" fmla="*/ 8982540 w 11576194"/>
              <a:gd name="connsiteY12" fmla="*/ 6224426 h 6224426"/>
              <a:gd name="connsiteX13" fmla="*/ 8973575 w 11576194"/>
              <a:gd name="connsiteY13" fmla="*/ 1643461 h 6224426"/>
              <a:gd name="connsiteX14" fmla="*/ 11541963 w 11576194"/>
              <a:gd name="connsiteY14" fmla="*/ 1643462 h 6224426"/>
              <a:gd name="connsiteX15" fmla="*/ 11550928 w 11576194"/>
              <a:gd name="connsiteY15" fmla="*/ 1571743 h 6224426"/>
              <a:gd name="connsiteX16" fmla="*/ 2631858 w 11576194"/>
              <a:gd name="connsiteY16" fmla="*/ 1574183 h 6224426"/>
              <a:gd name="connsiteX17" fmla="*/ 2627900 w 11576194"/>
              <a:gd name="connsiteY17" fmla="*/ 5317 h 6224426"/>
              <a:gd name="connsiteX18" fmla="*/ 11540471 w 11576194"/>
              <a:gd name="connsiteY18" fmla="*/ 9271 h 6224426"/>
              <a:gd name="connsiteX19" fmla="*/ 11576194 w 11576194"/>
              <a:gd name="connsiteY19" fmla="*/ 6215640 h 6224426"/>
              <a:gd name="connsiteX20" fmla="*/ 289 w 11576194"/>
              <a:gd name="connsiteY20" fmla="*/ 6215640 h 6224426"/>
              <a:gd name="connsiteX0" fmla="*/ 289 w 11576194"/>
              <a:gd name="connsiteY0" fmla="*/ 6215640 h 6224426"/>
              <a:gd name="connsiteX1" fmla="*/ 9012 w 11576194"/>
              <a:gd name="connsiteY1" fmla="*/ 3121 h 6224426"/>
              <a:gd name="connsiteX2" fmla="*/ 2544624 w 11576194"/>
              <a:gd name="connsiteY2" fmla="*/ 0 h 6224426"/>
              <a:gd name="connsiteX3" fmla="*/ 2549946 w 11576194"/>
              <a:gd name="connsiteY3" fmla="*/ 4608927 h 6224426"/>
              <a:gd name="connsiteX4" fmla="*/ 5153 w 11576194"/>
              <a:gd name="connsiteY4" fmla="*/ 4605684 h 6224426"/>
              <a:gd name="connsiteX5" fmla="*/ 3388 w 11576194"/>
              <a:gd name="connsiteY5" fmla="*/ 4679478 h 6224426"/>
              <a:gd name="connsiteX6" fmla="*/ 2540873 w 11576194"/>
              <a:gd name="connsiteY6" fmla="*/ 4688959 h 6224426"/>
              <a:gd name="connsiteX7" fmla="*/ 2542920 w 11576194"/>
              <a:gd name="connsiteY7" fmla="*/ 6214732 h 6224426"/>
              <a:gd name="connsiteX8" fmla="*/ 2619052 w 11576194"/>
              <a:gd name="connsiteY8" fmla="*/ 6214732 h 6224426"/>
              <a:gd name="connsiteX9" fmla="*/ 2628996 w 11576194"/>
              <a:gd name="connsiteY9" fmla="*/ 1642698 h 6224426"/>
              <a:gd name="connsiteX10" fmla="*/ 8890842 w 11576194"/>
              <a:gd name="connsiteY10" fmla="*/ 1640646 h 6224426"/>
              <a:gd name="connsiteX11" fmla="*/ 8892893 w 11576194"/>
              <a:gd name="connsiteY11" fmla="*/ 6215462 h 6224426"/>
              <a:gd name="connsiteX12" fmla="*/ 8982540 w 11576194"/>
              <a:gd name="connsiteY12" fmla="*/ 6224426 h 6224426"/>
              <a:gd name="connsiteX13" fmla="*/ 8973575 w 11576194"/>
              <a:gd name="connsiteY13" fmla="*/ 1643461 h 6224426"/>
              <a:gd name="connsiteX14" fmla="*/ 11541963 w 11576194"/>
              <a:gd name="connsiteY14" fmla="*/ 1643462 h 6224426"/>
              <a:gd name="connsiteX15" fmla="*/ 11550928 w 11576194"/>
              <a:gd name="connsiteY15" fmla="*/ 1571743 h 6224426"/>
              <a:gd name="connsiteX16" fmla="*/ 2631858 w 11576194"/>
              <a:gd name="connsiteY16" fmla="*/ 1574183 h 6224426"/>
              <a:gd name="connsiteX17" fmla="*/ 2627900 w 11576194"/>
              <a:gd name="connsiteY17" fmla="*/ 5317 h 6224426"/>
              <a:gd name="connsiteX18" fmla="*/ 11540471 w 11576194"/>
              <a:gd name="connsiteY18" fmla="*/ 9271 h 6224426"/>
              <a:gd name="connsiteX19" fmla="*/ 11576194 w 11576194"/>
              <a:gd name="connsiteY19" fmla="*/ 6215640 h 6224426"/>
              <a:gd name="connsiteX20" fmla="*/ 289 w 11576194"/>
              <a:gd name="connsiteY20" fmla="*/ 6215640 h 6224426"/>
              <a:gd name="connsiteX0" fmla="*/ 289 w 11576194"/>
              <a:gd name="connsiteY0" fmla="*/ 6215640 h 6224426"/>
              <a:gd name="connsiteX1" fmla="*/ 9012 w 11576194"/>
              <a:gd name="connsiteY1" fmla="*/ 3121 h 6224426"/>
              <a:gd name="connsiteX2" fmla="*/ 2544624 w 11576194"/>
              <a:gd name="connsiteY2" fmla="*/ 0 h 6224426"/>
              <a:gd name="connsiteX3" fmla="*/ 2549946 w 11576194"/>
              <a:gd name="connsiteY3" fmla="*/ 4608927 h 6224426"/>
              <a:gd name="connsiteX4" fmla="*/ 5153 w 11576194"/>
              <a:gd name="connsiteY4" fmla="*/ 4605684 h 6224426"/>
              <a:gd name="connsiteX5" fmla="*/ 3388 w 11576194"/>
              <a:gd name="connsiteY5" fmla="*/ 4679478 h 6224426"/>
              <a:gd name="connsiteX6" fmla="*/ 2540873 w 11576194"/>
              <a:gd name="connsiteY6" fmla="*/ 4688959 h 6224426"/>
              <a:gd name="connsiteX7" fmla="*/ 2542920 w 11576194"/>
              <a:gd name="connsiteY7" fmla="*/ 6214732 h 6224426"/>
              <a:gd name="connsiteX8" fmla="*/ 2619052 w 11576194"/>
              <a:gd name="connsiteY8" fmla="*/ 6214732 h 6224426"/>
              <a:gd name="connsiteX9" fmla="*/ 2628996 w 11576194"/>
              <a:gd name="connsiteY9" fmla="*/ 1642698 h 6224426"/>
              <a:gd name="connsiteX10" fmla="*/ 8890842 w 11576194"/>
              <a:gd name="connsiteY10" fmla="*/ 1640646 h 6224426"/>
              <a:gd name="connsiteX11" fmla="*/ 8892893 w 11576194"/>
              <a:gd name="connsiteY11" fmla="*/ 6215462 h 6224426"/>
              <a:gd name="connsiteX12" fmla="*/ 8982540 w 11576194"/>
              <a:gd name="connsiteY12" fmla="*/ 6224426 h 6224426"/>
              <a:gd name="connsiteX13" fmla="*/ 8973575 w 11576194"/>
              <a:gd name="connsiteY13" fmla="*/ 1643461 h 6224426"/>
              <a:gd name="connsiteX14" fmla="*/ 11541963 w 11576194"/>
              <a:gd name="connsiteY14" fmla="*/ 1643462 h 6224426"/>
              <a:gd name="connsiteX15" fmla="*/ 11550928 w 11576194"/>
              <a:gd name="connsiteY15" fmla="*/ 1571743 h 6224426"/>
              <a:gd name="connsiteX16" fmla="*/ 2631858 w 11576194"/>
              <a:gd name="connsiteY16" fmla="*/ 1574183 h 6224426"/>
              <a:gd name="connsiteX17" fmla="*/ 2627900 w 11576194"/>
              <a:gd name="connsiteY17" fmla="*/ 5317 h 6224426"/>
              <a:gd name="connsiteX18" fmla="*/ 11540471 w 11576194"/>
              <a:gd name="connsiteY18" fmla="*/ 9271 h 6224426"/>
              <a:gd name="connsiteX19" fmla="*/ 11576194 w 11576194"/>
              <a:gd name="connsiteY19" fmla="*/ 6215640 h 6224426"/>
              <a:gd name="connsiteX20" fmla="*/ 289 w 11576194"/>
              <a:gd name="connsiteY20" fmla="*/ 6215640 h 6224426"/>
              <a:gd name="connsiteX0" fmla="*/ 289 w 11576194"/>
              <a:gd name="connsiteY0" fmla="*/ 6215640 h 6224426"/>
              <a:gd name="connsiteX1" fmla="*/ 9012 w 11576194"/>
              <a:gd name="connsiteY1" fmla="*/ 3121 h 6224426"/>
              <a:gd name="connsiteX2" fmla="*/ 2544624 w 11576194"/>
              <a:gd name="connsiteY2" fmla="*/ 0 h 6224426"/>
              <a:gd name="connsiteX3" fmla="*/ 2542557 w 11576194"/>
              <a:gd name="connsiteY3" fmla="*/ 4608927 h 6224426"/>
              <a:gd name="connsiteX4" fmla="*/ 5153 w 11576194"/>
              <a:gd name="connsiteY4" fmla="*/ 4605684 h 6224426"/>
              <a:gd name="connsiteX5" fmla="*/ 3388 w 11576194"/>
              <a:gd name="connsiteY5" fmla="*/ 4679478 h 6224426"/>
              <a:gd name="connsiteX6" fmla="*/ 2540873 w 11576194"/>
              <a:gd name="connsiteY6" fmla="*/ 4688959 h 6224426"/>
              <a:gd name="connsiteX7" fmla="*/ 2542920 w 11576194"/>
              <a:gd name="connsiteY7" fmla="*/ 6214732 h 6224426"/>
              <a:gd name="connsiteX8" fmla="*/ 2619052 w 11576194"/>
              <a:gd name="connsiteY8" fmla="*/ 6214732 h 6224426"/>
              <a:gd name="connsiteX9" fmla="*/ 2628996 w 11576194"/>
              <a:gd name="connsiteY9" fmla="*/ 1642698 h 6224426"/>
              <a:gd name="connsiteX10" fmla="*/ 8890842 w 11576194"/>
              <a:gd name="connsiteY10" fmla="*/ 1640646 h 6224426"/>
              <a:gd name="connsiteX11" fmla="*/ 8892893 w 11576194"/>
              <a:gd name="connsiteY11" fmla="*/ 6215462 h 6224426"/>
              <a:gd name="connsiteX12" fmla="*/ 8982540 w 11576194"/>
              <a:gd name="connsiteY12" fmla="*/ 6224426 h 6224426"/>
              <a:gd name="connsiteX13" fmla="*/ 8973575 w 11576194"/>
              <a:gd name="connsiteY13" fmla="*/ 1643461 h 6224426"/>
              <a:gd name="connsiteX14" fmla="*/ 11541963 w 11576194"/>
              <a:gd name="connsiteY14" fmla="*/ 1643462 h 6224426"/>
              <a:gd name="connsiteX15" fmla="*/ 11550928 w 11576194"/>
              <a:gd name="connsiteY15" fmla="*/ 1571743 h 6224426"/>
              <a:gd name="connsiteX16" fmla="*/ 2631858 w 11576194"/>
              <a:gd name="connsiteY16" fmla="*/ 1574183 h 6224426"/>
              <a:gd name="connsiteX17" fmla="*/ 2627900 w 11576194"/>
              <a:gd name="connsiteY17" fmla="*/ 5317 h 6224426"/>
              <a:gd name="connsiteX18" fmla="*/ 11540471 w 11576194"/>
              <a:gd name="connsiteY18" fmla="*/ 9271 h 6224426"/>
              <a:gd name="connsiteX19" fmla="*/ 11576194 w 11576194"/>
              <a:gd name="connsiteY19" fmla="*/ 6215640 h 6224426"/>
              <a:gd name="connsiteX20" fmla="*/ 289 w 11576194"/>
              <a:gd name="connsiteY20" fmla="*/ 6215640 h 6224426"/>
              <a:gd name="connsiteX0" fmla="*/ 289 w 11576194"/>
              <a:gd name="connsiteY0" fmla="*/ 6215640 h 6224426"/>
              <a:gd name="connsiteX1" fmla="*/ 9012 w 11576194"/>
              <a:gd name="connsiteY1" fmla="*/ 3121 h 6224426"/>
              <a:gd name="connsiteX2" fmla="*/ 2544624 w 11576194"/>
              <a:gd name="connsiteY2" fmla="*/ 0 h 6224426"/>
              <a:gd name="connsiteX3" fmla="*/ 2542557 w 11576194"/>
              <a:gd name="connsiteY3" fmla="*/ 4608927 h 6224426"/>
              <a:gd name="connsiteX4" fmla="*/ 5153 w 11576194"/>
              <a:gd name="connsiteY4" fmla="*/ 4605684 h 6224426"/>
              <a:gd name="connsiteX5" fmla="*/ 1541 w 11576194"/>
              <a:gd name="connsiteY5" fmla="*/ 4685020 h 6224426"/>
              <a:gd name="connsiteX6" fmla="*/ 2540873 w 11576194"/>
              <a:gd name="connsiteY6" fmla="*/ 4688959 h 6224426"/>
              <a:gd name="connsiteX7" fmla="*/ 2542920 w 11576194"/>
              <a:gd name="connsiteY7" fmla="*/ 6214732 h 6224426"/>
              <a:gd name="connsiteX8" fmla="*/ 2619052 w 11576194"/>
              <a:gd name="connsiteY8" fmla="*/ 6214732 h 6224426"/>
              <a:gd name="connsiteX9" fmla="*/ 2628996 w 11576194"/>
              <a:gd name="connsiteY9" fmla="*/ 1642698 h 6224426"/>
              <a:gd name="connsiteX10" fmla="*/ 8890842 w 11576194"/>
              <a:gd name="connsiteY10" fmla="*/ 1640646 h 6224426"/>
              <a:gd name="connsiteX11" fmla="*/ 8892893 w 11576194"/>
              <a:gd name="connsiteY11" fmla="*/ 6215462 h 6224426"/>
              <a:gd name="connsiteX12" fmla="*/ 8982540 w 11576194"/>
              <a:gd name="connsiteY12" fmla="*/ 6224426 h 6224426"/>
              <a:gd name="connsiteX13" fmla="*/ 8973575 w 11576194"/>
              <a:gd name="connsiteY13" fmla="*/ 1643461 h 6224426"/>
              <a:gd name="connsiteX14" fmla="*/ 11541963 w 11576194"/>
              <a:gd name="connsiteY14" fmla="*/ 1643462 h 6224426"/>
              <a:gd name="connsiteX15" fmla="*/ 11550928 w 11576194"/>
              <a:gd name="connsiteY15" fmla="*/ 1571743 h 6224426"/>
              <a:gd name="connsiteX16" fmla="*/ 2631858 w 11576194"/>
              <a:gd name="connsiteY16" fmla="*/ 1574183 h 6224426"/>
              <a:gd name="connsiteX17" fmla="*/ 2627900 w 11576194"/>
              <a:gd name="connsiteY17" fmla="*/ 5317 h 6224426"/>
              <a:gd name="connsiteX18" fmla="*/ 11540471 w 11576194"/>
              <a:gd name="connsiteY18" fmla="*/ 9271 h 6224426"/>
              <a:gd name="connsiteX19" fmla="*/ 11576194 w 11576194"/>
              <a:gd name="connsiteY19" fmla="*/ 6215640 h 6224426"/>
              <a:gd name="connsiteX20" fmla="*/ 289 w 11576194"/>
              <a:gd name="connsiteY20" fmla="*/ 6215640 h 6224426"/>
              <a:gd name="connsiteX0" fmla="*/ 289 w 11576194"/>
              <a:gd name="connsiteY0" fmla="*/ 6215640 h 6224426"/>
              <a:gd name="connsiteX1" fmla="*/ 9012 w 11576194"/>
              <a:gd name="connsiteY1" fmla="*/ 3121 h 6224426"/>
              <a:gd name="connsiteX2" fmla="*/ 2544624 w 11576194"/>
              <a:gd name="connsiteY2" fmla="*/ 0 h 6224426"/>
              <a:gd name="connsiteX3" fmla="*/ 2542557 w 11576194"/>
              <a:gd name="connsiteY3" fmla="*/ 4608927 h 6224426"/>
              <a:gd name="connsiteX4" fmla="*/ 5153 w 11576194"/>
              <a:gd name="connsiteY4" fmla="*/ 4605684 h 6224426"/>
              <a:gd name="connsiteX5" fmla="*/ 1541 w 11576194"/>
              <a:gd name="connsiteY5" fmla="*/ 4685020 h 6224426"/>
              <a:gd name="connsiteX6" fmla="*/ 2540873 w 11576194"/>
              <a:gd name="connsiteY6" fmla="*/ 4688959 h 6224426"/>
              <a:gd name="connsiteX7" fmla="*/ 2542920 w 11576194"/>
              <a:gd name="connsiteY7" fmla="*/ 6214732 h 6224426"/>
              <a:gd name="connsiteX8" fmla="*/ 2619052 w 11576194"/>
              <a:gd name="connsiteY8" fmla="*/ 6214732 h 6224426"/>
              <a:gd name="connsiteX9" fmla="*/ 2628996 w 11576194"/>
              <a:gd name="connsiteY9" fmla="*/ 1642698 h 6224426"/>
              <a:gd name="connsiteX10" fmla="*/ 8890842 w 11576194"/>
              <a:gd name="connsiteY10" fmla="*/ 1640646 h 6224426"/>
              <a:gd name="connsiteX11" fmla="*/ 8892893 w 11576194"/>
              <a:gd name="connsiteY11" fmla="*/ 6215462 h 6224426"/>
              <a:gd name="connsiteX12" fmla="*/ 8982540 w 11576194"/>
              <a:gd name="connsiteY12" fmla="*/ 6224426 h 6224426"/>
              <a:gd name="connsiteX13" fmla="*/ 8973575 w 11576194"/>
              <a:gd name="connsiteY13" fmla="*/ 1643461 h 6224426"/>
              <a:gd name="connsiteX14" fmla="*/ 11541963 w 11576194"/>
              <a:gd name="connsiteY14" fmla="*/ 1643462 h 6224426"/>
              <a:gd name="connsiteX15" fmla="*/ 11550928 w 11576194"/>
              <a:gd name="connsiteY15" fmla="*/ 1571743 h 6224426"/>
              <a:gd name="connsiteX16" fmla="*/ 2631858 w 11576194"/>
              <a:gd name="connsiteY16" fmla="*/ 1574183 h 6224426"/>
              <a:gd name="connsiteX17" fmla="*/ 2627900 w 11576194"/>
              <a:gd name="connsiteY17" fmla="*/ 5317 h 6224426"/>
              <a:gd name="connsiteX18" fmla="*/ 11540471 w 11576194"/>
              <a:gd name="connsiteY18" fmla="*/ 9271 h 6224426"/>
              <a:gd name="connsiteX19" fmla="*/ 11576194 w 11576194"/>
              <a:gd name="connsiteY19" fmla="*/ 6215640 h 6224426"/>
              <a:gd name="connsiteX20" fmla="*/ 289 w 11576194"/>
              <a:gd name="connsiteY20" fmla="*/ 6215640 h 622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576194" h="6224426">
                <a:moveTo>
                  <a:pt x="289" y="6215640"/>
                </a:moveTo>
                <a:cubicBezTo>
                  <a:pt x="-2119" y="4148344"/>
                  <a:pt x="11420" y="2070417"/>
                  <a:pt x="9012" y="3121"/>
                </a:cubicBezTo>
                <a:lnTo>
                  <a:pt x="2544624" y="0"/>
                </a:lnTo>
                <a:cubicBezTo>
                  <a:pt x="2558551" y="2298614"/>
                  <a:pt x="2542386" y="3906100"/>
                  <a:pt x="2542557" y="4608927"/>
                </a:cubicBezTo>
                <a:lnTo>
                  <a:pt x="5153" y="4605684"/>
                </a:lnTo>
                <a:cubicBezTo>
                  <a:pt x="12090" y="4678340"/>
                  <a:pt x="1645" y="4638129"/>
                  <a:pt x="1541" y="4685020"/>
                </a:cubicBezTo>
                <a:lnTo>
                  <a:pt x="2540873" y="4688959"/>
                </a:lnTo>
                <a:cubicBezTo>
                  <a:pt x="2543730" y="5589863"/>
                  <a:pt x="2544941" y="5492974"/>
                  <a:pt x="2542920" y="6214732"/>
                </a:cubicBezTo>
                <a:lnTo>
                  <a:pt x="2619052" y="6214732"/>
                </a:lnTo>
                <a:cubicBezTo>
                  <a:pt x="2622367" y="4690721"/>
                  <a:pt x="2625681" y="3166709"/>
                  <a:pt x="2628996" y="1642698"/>
                </a:cubicBezTo>
                <a:lnTo>
                  <a:pt x="8890842" y="1640646"/>
                </a:lnTo>
                <a:cubicBezTo>
                  <a:pt x="8890842" y="3184070"/>
                  <a:pt x="8892893" y="4672038"/>
                  <a:pt x="8892893" y="6215462"/>
                </a:cubicBezTo>
                <a:lnTo>
                  <a:pt x="8982540" y="6224426"/>
                </a:lnTo>
                <a:cubicBezTo>
                  <a:pt x="8979552" y="4697438"/>
                  <a:pt x="8976563" y="3170449"/>
                  <a:pt x="8973575" y="1643461"/>
                </a:cubicBezTo>
                <a:lnTo>
                  <a:pt x="11541963" y="1643462"/>
                </a:lnTo>
                <a:cubicBezTo>
                  <a:pt x="11569361" y="1586807"/>
                  <a:pt x="11550927" y="1665872"/>
                  <a:pt x="11550928" y="1571743"/>
                </a:cubicBezTo>
                <a:lnTo>
                  <a:pt x="2631858" y="1574183"/>
                </a:lnTo>
                <a:cubicBezTo>
                  <a:pt x="2632987" y="1309377"/>
                  <a:pt x="2634873" y="1186852"/>
                  <a:pt x="2627900" y="5317"/>
                </a:cubicBezTo>
                <a:lnTo>
                  <a:pt x="11540471" y="9271"/>
                </a:lnTo>
                <a:lnTo>
                  <a:pt x="11576194" y="6215640"/>
                </a:lnTo>
                <a:lnTo>
                  <a:pt x="289" y="621564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391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10">
            <a:extLst>
              <a:ext uri="{FF2B5EF4-FFF2-40B4-BE49-F238E27FC236}">
                <a16:creationId xmlns="" xmlns:a16="http://schemas.microsoft.com/office/drawing/2014/main" id="{1B4673A1-223F-42DD-84FC-A13363124A0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91050" y="1228427"/>
            <a:ext cx="3527356" cy="513740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9" name="Espaço Reservado para Imagem 10">
            <a:extLst>
              <a:ext uri="{FF2B5EF4-FFF2-40B4-BE49-F238E27FC236}">
                <a16:creationId xmlns="" xmlns:a16="http://schemas.microsoft.com/office/drawing/2014/main" id="{D39BB334-2CAF-4EAD-9386-861D4EF5AC7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78320" y="554659"/>
            <a:ext cx="3527356" cy="513740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4978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10">
            <a:extLst>
              <a:ext uri="{FF2B5EF4-FFF2-40B4-BE49-F238E27FC236}">
                <a16:creationId xmlns="" xmlns:a16="http://schemas.microsoft.com/office/drawing/2014/main" id="{8BA71150-CA2F-4253-9C89-00096E56534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0050" y="4400550"/>
            <a:ext cx="11391898" cy="203835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9" name="Espaço Reservado para Imagem 10">
            <a:extLst>
              <a:ext uri="{FF2B5EF4-FFF2-40B4-BE49-F238E27FC236}">
                <a16:creationId xmlns="" xmlns:a16="http://schemas.microsoft.com/office/drawing/2014/main" id="{8B7FEE8E-0E1D-4F3A-81AD-7DD8B44C52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0050" y="419099"/>
            <a:ext cx="3682774" cy="377190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="" xmlns:a16="http://schemas.microsoft.com/office/drawing/2014/main" id="{F6C228DB-E128-434D-9F5B-0964D0D9088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613" y="419098"/>
            <a:ext cx="3682774" cy="377190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="" xmlns:a16="http://schemas.microsoft.com/office/drawing/2014/main" id="{E2C7A2C5-9C1B-472B-87FD-A0B31441A7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09174" y="419098"/>
            <a:ext cx="3682774" cy="377190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38710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Imagem 10">
            <a:extLst>
              <a:ext uri="{FF2B5EF4-FFF2-40B4-BE49-F238E27FC236}">
                <a16:creationId xmlns="" xmlns:a16="http://schemas.microsoft.com/office/drawing/2014/main" id="{0B7E7ED9-BE0A-4C79-AC6F-8B5BCCB1C0A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962803" y="4324348"/>
            <a:ext cx="6014224" cy="2229625"/>
          </a:xfrm>
          <a:solidFill>
            <a:schemeClr val="bg1">
              <a:lumMod val="85000"/>
            </a:schemeClr>
          </a:solidFill>
        </p:spPr>
        <p:txBody>
          <a:bodyPr anchor="b"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5" name="Espaço Reservado para Imagem 10">
            <a:extLst>
              <a:ext uri="{FF2B5EF4-FFF2-40B4-BE49-F238E27FC236}">
                <a16:creationId xmlns="" xmlns:a16="http://schemas.microsoft.com/office/drawing/2014/main" id="{95BFD780-C482-45DE-9192-9FEEA4BF364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4973" y="304025"/>
            <a:ext cx="2745833" cy="3867923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6" name="Espaço Reservado para Imagem 10">
            <a:extLst>
              <a:ext uri="{FF2B5EF4-FFF2-40B4-BE49-F238E27FC236}">
                <a16:creationId xmlns="" xmlns:a16="http://schemas.microsoft.com/office/drawing/2014/main" id="{FC8F1066-9D10-4C1A-9168-5BDBC46C4DC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88888" y="304024"/>
            <a:ext cx="2745833" cy="3867923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="" xmlns:a16="http://schemas.microsoft.com/office/drawing/2014/main" id="{5652C8A0-4461-494D-B2D7-23917C5ABE9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45398" y="304024"/>
            <a:ext cx="4260752" cy="546812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="" xmlns:a16="http://schemas.microsoft.com/office/drawing/2014/main" id="{352471A5-2597-49C6-AF49-28BC5E17B2A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14973" y="4324348"/>
            <a:ext cx="5635574" cy="222962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0834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10">
            <a:extLst>
              <a:ext uri="{FF2B5EF4-FFF2-40B4-BE49-F238E27FC236}">
                <a16:creationId xmlns="" xmlns:a16="http://schemas.microsoft.com/office/drawing/2014/main" id="{03B236A4-CCB8-4F08-B24B-657F0F3319D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3425838"/>
            <a:ext cx="12192000" cy="3428149"/>
          </a:xfrm>
          <a:solidFill>
            <a:schemeClr val="bg1">
              <a:lumMod val="85000"/>
            </a:schemeClr>
          </a:solidFill>
        </p:spPr>
        <p:txBody>
          <a:bodyPr anchor="b"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8" name="Espaço Reservado para Imagem 10">
            <a:extLst>
              <a:ext uri="{FF2B5EF4-FFF2-40B4-BE49-F238E27FC236}">
                <a16:creationId xmlns="" xmlns:a16="http://schemas.microsoft.com/office/drawing/2014/main" id="{B5C921A1-6276-4F79-A220-1582CDABC77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07520" y="577517"/>
            <a:ext cx="4376965" cy="572481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5273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10">
            <a:extLst>
              <a:ext uri="{FF2B5EF4-FFF2-40B4-BE49-F238E27FC236}">
                <a16:creationId xmlns="" xmlns:a16="http://schemas.microsoft.com/office/drawing/2014/main" id="{8A76E244-86A1-46C5-84B0-347519A35B3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894622"/>
            <a:ext cx="12191360" cy="485695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0273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ço Reservado para Imagem 10">
            <a:extLst>
              <a:ext uri="{FF2B5EF4-FFF2-40B4-BE49-F238E27FC236}">
                <a16:creationId xmlns="" xmlns:a16="http://schemas.microsoft.com/office/drawing/2014/main" id="{08510A66-52A6-4B85-8356-D9426BC2D8C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174565" y="3478238"/>
            <a:ext cx="7017435" cy="337575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6" name="Espaço Reservado para Imagem 10">
            <a:extLst>
              <a:ext uri="{FF2B5EF4-FFF2-40B4-BE49-F238E27FC236}">
                <a16:creationId xmlns="" xmlns:a16="http://schemas.microsoft.com/office/drawing/2014/main" id="{3FF6D6F0-CAD9-4ED5-A4AF-256FD3D3E18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813411" y="0"/>
            <a:ext cx="3378589" cy="330590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5" name="Espaço Reservado para Imagem 10">
            <a:extLst>
              <a:ext uri="{FF2B5EF4-FFF2-40B4-BE49-F238E27FC236}">
                <a16:creationId xmlns="" xmlns:a16="http://schemas.microsoft.com/office/drawing/2014/main" id="{F77BF000-8284-403F-963C-04D50497E5B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174565" y="1446628"/>
            <a:ext cx="3477069" cy="185927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="" xmlns:a16="http://schemas.microsoft.com/office/drawing/2014/main" id="{E003F3F8-7578-4C15-A004-42C5A2BABFB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-1" y="4011"/>
            <a:ext cx="4994031" cy="182479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2" name="Espaço Reservado para Imagem 10">
            <a:extLst>
              <a:ext uri="{FF2B5EF4-FFF2-40B4-BE49-F238E27FC236}">
                <a16:creationId xmlns="" xmlns:a16="http://schemas.microsoft.com/office/drawing/2014/main" id="{0B017D09-3E85-40CA-8CC5-7F055041124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4348533"/>
            <a:ext cx="4994031" cy="2505457"/>
          </a:xfrm>
          <a:solidFill>
            <a:schemeClr val="bg1">
              <a:lumMod val="85000"/>
            </a:schemeClr>
          </a:solidFill>
        </p:spPr>
        <p:txBody>
          <a:bodyPr anchor="b"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="" xmlns:a16="http://schemas.microsoft.com/office/drawing/2014/main" id="{F0FF83A5-36E9-49B7-AF10-59018F4C8F3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71380" y="2299362"/>
            <a:ext cx="3462996" cy="399522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24322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10">
            <a:extLst>
              <a:ext uri="{FF2B5EF4-FFF2-40B4-BE49-F238E27FC236}">
                <a16:creationId xmlns="" xmlns:a16="http://schemas.microsoft.com/office/drawing/2014/main" id="{CB926D30-7B2D-45FB-95C6-502163C4472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4841" y="423084"/>
            <a:ext cx="3057099" cy="296156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="" xmlns:a16="http://schemas.microsoft.com/office/drawing/2014/main" id="{67BC425C-D71D-4E37-8474-6A766472EA9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4840" y="3643090"/>
            <a:ext cx="3057099" cy="296156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="" xmlns:a16="http://schemas.microsoft.com/office/drawing/2014/main" id="{B0DFEDB4-5A2B-4091-9B53-FA92F57C15C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0633" y="423082"/>
            <a:ext cx="3057099" cy="618157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67145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10">
            <a:extLst>
              <a:ext uri="{FF2B5EF4-FFF2-40B4-BE49-F238E27FC236}">
                <a16:creationId xmlns="" xmlns:a16="http://schemas.microsoft.com/office/drawing/2014/main" id="{5542F2A1-BB65-43BB-9DF9-71E86D12E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77459" y="1"/>
            <a:ext cx="2829342" cy="685762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71763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Imagem 10">
            <a:extLst>
              <a:ext uri="{FF2B5EF4-FFF2-40B4-BE49-F238E27FC236}">
                <a16:creationId xmlns="" xmlns:a16="http://schemas.microsoft.com/office/drawing/2014/main" id="{96204F0D-8D7E-4EAE-9C2A-077B0087B7D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6117" y="2400189"/>
            <a:ext cx="2046292" cy="2596183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="" xmlns:a16="http://schemas.microsoft.com/office/drawing/2014/main" id="{388EDE3E-55BB-456E-83EE-C2177A01B78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50373" y="5063332"/>
            <a:ext cx="2046292" cy="156355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2" name="Espaço Reservado para Imagem 10">
            <a:extLst>
              <a:ext uri="{FF2B5EF4-FFF2-40B4-BE49-F238E27FC236}">
                <a16:creationId xmlns="" xmlns:a16="http://schemas.microsoft.com/office/drawing/2014/main" id="{2D89A4C5-8754-4E1B-8943-95C1E05E7BC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88745" y="4571437"/>
            <a:ext cx="2046292" cy="205545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="" xmlns:a16="http://schemas.microsoft.com/office/drawing/2014/main" id="{C786096D-2A71-4390-AF05-D1072575108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36325" y="4571437"/>
            <a:ext cx="2046292" cy="205545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92547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Imagem 10">
            <a:extLst>
              <a:ext uri="{FF2B5EF4-FFF2-40B4-BE49-F238E27FC236}">
                <a16:creationId xmlns="" xmlns:a16="http://schemas.microsoft.com/office/drawing/2014/main" id="{F78A9132-1AAC-441A-9854-687FDF203B0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8867" y="788894"/>
            <a:ext cx="5979066" cy="564328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="" xmlns:a16="http://schemas.microsoft.com/office/drawing/2014/main" id="{B84365EA-A168-4F00-A067-C86B783452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54675" y="4179340"/>
            <a:ext cx="4706684" cy="97747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="" xmlns:a16="http://schemas.microsoft.com/office/drawing/2014/main" id="{B93631A9-06BF-40CC-827D-984693D1A90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61701" y="5290666"/>
            <a:ext cx="4706684" cy="97747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13431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10">
            <a:extLst>
              <a:ext uri="{FF2B5EF4-FFF2-40B4-BE49-F238E27FC236}">
                <a16:creationId xmlns="" xmlns:a16="http://schemas.microsoft.com/office/drawing/2014/main" id="{8B5F034F-DC84-4392-B950-4028C04AB6F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55407" y="1268702"/>
            <a:ext cx="2104166" cy="21261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2" name="Espaço Reservado para Imagem 10">
            <a:extLst>
              <a:ext uri="{FF2B5EF4-FFF2-40B4-BE49-F238E27FC236}">
                <a16:creationId xmlns="" xmlns:a16="http://schemas.microsoft.com/office/drawing/2014/main" id="{4514F121-68BE-4E49-BFE8-91B26A5C028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827816" y="1268702"/>
            <a:ext cx="2104166" cy="21261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="" xmlns:a16="http://schemas.microsoft.com/office/drawing/2014/main" id="{92E24538-8FF1-4E45-B298-D582B1338E7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55407" y="3463122"/>
            <a:ext cx="2104166" cy="21261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="" xmlns:a16="http://schemas.microsoft.com/office/drawing/2014/main" id="{FCFED7C3-D9F3-4EED-B8F1-031928F4BDE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01730" y="3463121"/>
            <a:ext cx="3185431" cy="21261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5" name="Espaço Reservado para Imagem 10">
            <a:extLst>
              <a:ext uri="{FF2B5EF4-FFF2-40B4-BE49-F238E27FC236}">
                <a16:creationId xmlns="" xmlns:a16="http://schemas.microsoft.com/office/drawing/2014/main" id="{4CF5FC61-1FFA-46E1-A426-43C2C744545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00222" y="1268702"/>
            <a:ext cx="3790049" cy="21261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52623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ço Reservado para Imagem 10">
            <a:extLst>
              <a:ext uri="{FF2B5EF4-FFF2-40B4-BE49-F238E27FC236}">
                <a16:creationId xmlns="" xmlns:a16="http://schemas.microsoft.com/office/drawing/2014/main" id="{5B750FD3-E56C-4222-BC99-C05C20B700A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791297" y="545431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="" xmlns:a16="http://schemas.microsoft.com/office/drawing/2014/main" id="{DA5E662D-C279-49D5-B4DB-3E67CDFF6F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13715" y="545430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="" xmlns:a16="http://schemas.microsoft.com/office/drawing/2014/main" id="{4D5E6418-7369-4056-8F08-7A6DAEF4719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247391" y="545430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0" name="Espaço Reservado para Imagem 10">
            <a:extLst>
              <a:ext uri="{FF2B5EF4-FFF2-40B4-BE49-F238E27FC236}">
                <a16:creationId xmlns="" xmlns:a16="http://schemas.microsoft.com/office/drawing/2014/main" id="{21EE763F-33EE-447F-9278-1C34EA10DB4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486185" y="545430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1" name="Espaço Reservado para Imagem 10">
            <a:extLst>
              <a:ext uri="{FF2B5EF4-FFF2-40B4-BE49-F238E27FC236}">
                <a16:creationId xmlns="" xmlns:a16="http://schemas.microsoft.com/office/drawing/2014/main" id="{04F6FE4E-994E-4B2F-AE15-62E907455BE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8910" y="4458448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2" name="Espaço Reservado para Imagem 10">
            <a:extLst>
              <a:ext uri="{FF2B5EF4-FFF2-40B4-BE49-F238E27FC236}">
                <a16:creationId xmlns="" xmlns:a16="http://schemas.microsoft.com/office/drawing/2014/main" id="{7D6E4E9B-3564-421B-A0CE-B39F87FF79C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791296" y="4458447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3" name="Espaço Reservado para Imagem 10">
            <a:extLst>
              <a:ext uri="{FF2B5EF4-FFF2-40B4-BE49-F238E27FC236}">
                <a16:creationId xmlns="" xmlns:a16="http://schemas.microsoft.com/office/drawing/2014/main" id="{40588B4D-99F8-4160-9C51-B45CF07FCAF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013715" y="4458447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4" name="Espaço Reservado para Imagem 10">
            <a:extLst>
              <a:ext uri="{FF2B5EF4-FFF2-40B4-BE49-F238E27FC236}">
                <a16:creationId xmlns="" xmlns:a16="http://schemas.microsoft.com/office/drawing/2014/main" id="{2D7B5737-A9C8-4866-8F9A-D344E1B3CDE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239971" y="4458447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5" name="Espaço Reservado para Imagem 10">
            <a:extLst>
              <a:ext uri="{FF2B5EF4-FFF2-40B4-BE49-F238E27FC236}">
                <a16:creationId xmlns="" xmlns:a16="http://schemas.microsoft.com/office/drawing/2014/main" id="{60EAA2A7-2D4C-4486-8C4F-F8B7667F186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58910" y="2501941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7" name="Espaço Reservado para Imagem 10">
            <a:extLst>
              <a:ext uri="{FF2B5EF4-FFF2-40B4-BE49-F238E27FC236}">
                <a16:creationId xmlns="" xmlns:a16="http://schemas.microsoft.com/office/drawing/2014/main" id="{38B5273B-4B73-4154-8EDB-3F0D1D782AE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15004" y="2501940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8" name="Espaço Reservado para Imagem 10">
            <a:extLst>
              <a:ext uri="{FF2B5EF4-FFF2-40B4-BE49-F238E27FC236}">
                <a16:creationId xmlns="" xmlns:a16="http://schemas.microsoft.com/office/drawing/2014/main" id="{F171E92A-B56D-435B-8669-84655FE1BD86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496154" y="2501940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73139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ço Reservado para Imagem 10">
            <a:extLst>
              <a:ext uri="{FF2B5EF4-FFF2-40B4-BE49-F238E27FC236}">
                <a16:creationId xmlns="" xmlns:a16="http://schemas.microsoft.com/office/drawing/2014/main" id="{861EDA35-DEFA-4B7E-8520-F6E0275A9E9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13715" y="545430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="" xmlns:a16="http://schemas.microsoft.com/office/drawing/2014/main" id="{71EBE17A-9F83-424D-9571-1BC48A18615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247391" y="545430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="" xmlns:a16="http://schemas.microsoft.com/office/drawing/2014/main" id="{23B4FF36-D58C-4F38-A87A-9971B1E349C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486185" y="545430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0" name="Espaço Reservado para Imagem 10">
            <a:extLst>
              <a:ext uri="{FF2B5EF4-FFF2-40B4-BE49-F238E27FC236}">
                <a16:creationId xmlns="" xmlns:a16="http://schemas.microsoft.com/office/drawing/2014/main" id="{2DF39568-452A-4436-A4A4-33AB91752DB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8910" y="4458448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1" name="Espaço Reservado para Imagem 10">
            <a:extLst>
              <a:ext uri="{FF2B5EF4-FFF2-40B4-BE49-F238E27FC236}">
                <a16:creationId xmlns="" xmlns:a16="http://schemas.microsoft.com/office/drawing/2014/main" id="{D41F1B5F-F2C4-479C-AED2-08EC362A763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791296" y="4458447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2" name="Espaço Reservado para Imagem 10">
            <a:extLst>
              <a:ext uri="{FF2B5EF4-FFF2-40B4-BE49-F238E27FC236}">
                <a16:creationId xmlns="" xmlns:a16="http://schemas.microsoft.com/office/drawing/2014/main" id="{51BBC43D-7056-4A21-AA37-344F7B292E1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013715" y="4458447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3" name="Espaço Reservado para Imagem 10">
            <a:extLst>
              <a:ext uri="{FF2B5EF4-FFF2-40B4-BE49-F238E27FC236}">
                <a16:creationId xmlns="" xmlns:a16="http://schemas.microsoft.com/office/drawing/2014/main" id="{795CE4A6-741F-4F4A-8B6E-A182B8DE78D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239971" y="4458447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4" name="Espaço Reservado para Imagem 10">
            <a:extLst>
              <a:ext uri="{FF2B5EF4-FFF2-40B4-BE49-F238E27FC236}">
                <a16:creationId xmlns="" xmlns:a16="http://schemas.microsoft.com/office/drawing/2014/main" id="{D8F3F735-37A6-4E73-AB7A-0BF0BCC1389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15004" y="2501940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5" name="Espaço Reservado para Imagem 10">
            <a:extLst>
              <a:ext uri="{FF2B5EF4-FFF2-40B4-BE49-F238E27FC236}">
                <a16:creationId xmlns="" xmlns:a16="http://schemas.microsoft.com/office/drawing/2014/main" id="{A59C534C-D402-4446-9619-77AF66501FC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496154" y="2501940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6" name="Espaço Reservado para Imagem 10">
            <a:extLst>
              <a:ext uri="{FF2B5EF4-FFF2-40B4-BE49-F238E27FC236}">
                <a16:creationId xmlns="" xmlns:a16="http://schemas.microsoft.com/office/drawing/2014/main" id="{1E018E1E-105C-4EDD-B3AB-6AEC251FCCC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239971" y="2501937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7" name="Espaço Reservado para Imagem 10">
            <a:extLst>
              <a:ext uri="{FF2B5EF4-FFF2-40B4-BE49-F238E27FC236}">
                <a16:creationId xmlns="" xmlns:a16="http://schemas.microsoft.com/office/drawing/2014/main" id="{3C092718-C4E3-43B6-AFD5-3CD51966F025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486185" y="4458447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21903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10">
            <a:extLst>
              <a:ext uri="{FF2B5EF4-FFF2-40B4-BE49-F238E27FC236}">
                <a16:creationId xmlns="" xmlns:a16="http://schemas.microsoft.com/office/drawing/2014/main" id="{3E93B4DF-9DDE-425D-9F77-04CFCD0D763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506370" y="1832339"/>
            <a:ext cx="2104166" cy="21261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2" name="Espaço Reservado para Imagem 10">
            <a:extLst>
              <a:ext uri="{FF2B5EF4-FFF2-40B4-BE49-F238E27FC236}">
                <a16:creationId xmlns="" xmlns:a16="http://schemas.microsoft.com/office/drawing/2014/main" id="{04D9C97A-B7DA-42F6-A4BB-6BBC1AA45AD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678776" y="1832336"/>
            <a:ext cx="2104169" cy="21261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="" xmlns:a16="http://schemas.microsoft.com/office/drawing/2014/main" id="{B3C745E7-AD69-48B7-9B8C-ACC6F6D4E9FB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506370" y="4026756"/>
            <a:ext cx="2104166" cy="21261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="" xmlns:a16="http://schemas.microsoft.com/office/drawing/2014/main" id="{8C81251A-D80D-440B-ABB9-E2E9DDA77AA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252691" y="1832336"/>
            <a:ext cx="3185432" cy="432059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5" name="Espaço Reservado para Imagem 10">
            <a:extLst>
              <a:ext uri="{FF2B5EF4-FFF2-40B4-BE49-F238E27FC236}">
                <a16:creationId xmlns="" xmlns:a16="http://schemas.microsoft.com/office/drawing/2014/main" id="{E01D19CF-C132-4CBA-BAB1-B079F24E53D0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8835136" y="1832336"/>
            <a:ext cx="2104169" cy="432059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42988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0">
            <a:extLst>
              <a:ext uri="{FF2B5EF4-FFF2-40B4-BE49-F238E27FC236}">
                <a16:creationId xmlns="" xmlns:a16="http://schemas.microsoft.com/office/drawing/2014/main" id="{527E8C50-1CF2-45BF-9CC3-2773298F701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0086" y="81884"/>
            <a:ext cx="2924386" cy="331333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="" xmlns:a16="http://schemas.microsoft.com/office/drawing/2014/main" id="{F8041D98-C395-49CA-ACA0-EEFAE7388D7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118107" y="81884"/>
            <a:ext cx="2924386" cy="470764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5" name="Espaço Reservado para Imagem 10">
            <a:extLst>
              <a:ext uri="{FF2B5EF4-FFF2-40B4-BE49-F238E27FC236}">
                <a16:creationId xmlns="" xmlns:a16="http://schemas.microsoft.com/office/drawing/2014/main" id="{A08AF40D-1A67-4D80-BDBF-2E2BEA0D2D2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149506" y="3462777"/>
            <a:ext cx="2924386" cy="331333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6" name="Espaço Reservado para Imagem 10">
            <a:extLst>
              <a:ext uri="{FF2B5EF4-FFF2-40B4-BE49-F238E27FC236}">
                <a16:creationId xmlns="" xmlns:a16="http://schemas.microsoft.com/office/drawing/2014/main" id="{409AC09E-DEBE-4AB6-8084-02245CA2AC9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154151" y="3462777"/>
            <a:ext cx="2924386" cy="331333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="" xmlns:a16="http://schemas.microsoft.com/office/drawing/2014/main" id="{A3EA65E0-7BA7-41B5-B35D-B33124742FE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13462" y="3462772"/>
            <a:ext cx="2924386" cy="331333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="" xmlns:a16="http://schemas.microsoft.com/office/drawing/2014/main" id="{E3E4DE38-880F-4A12-AEC5-59333104B6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118107" y="4857078"/>
            <a:ext cx="2924386" cy="191903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8341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0">
            <a:extLst>
              <a:ext uri="{FF2B5EF4-FFF2-40B4-BE49-F238E27FC236}">
                <a16:creationId xmlns="" xmlns:a16="http://schemas.microsoft.com/office/drawing/2014/main" id="{A6027ED9-7C16-4F55-ACF1-83EFC80895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42942" y="3084511"/>
            <a:ext cx="3654425" cy="24796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/>
          </a:p>
        </p:txBody>
      </p:sp>
      <p:sp>
        <p:nvSpPr>
          <p:cNvPr id="12" name="Espaço Reservado para Imagem 10">
            <a:extLst>
              <a:ext uri="{FF2B5EF4-FFF2-40B4-BE49-F238E27FC236}">
                <a16:creationId xmlns="" xmlns:a16="http://schemas.microsoft.com/office/drawing/2014/main" id="{D1F3029C-493A-434C-AE83-1F1BF29F96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66740" y="3084512"/>
            <a:ext cx="3654425" cy="24796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="" xmlns:a16="http://schemas.microsoft.com/office/drawing/2014/main" id="{5D2470F8-62AC-46A4-A4CA-9E586E0DA4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3084513"/>
            <a:ext cx="3654425" cy="24796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35618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0">
            <a:extLst>
              <a:ext uri="{FF2B5EF4-FFF2-40B4-BE49-F238E27FC236}">
                <a16:creationId xmlns="" xmlns:a16="http://schemas.microsoft.com/office/drawing/2014/main" id="{68E538B6-184A-4018-9150-4D0AB8F6D82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51695" y="3457205"/>
            <a:ext cx="2848755" cy="331333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="" xmlns:a16="http://schemas.microsoft.com/office/drawing/2014/main" id="{C9FE6384-8A93-41AB-8FEE-381CF9CC545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55109" y="3457205"/>
            <a:ext cx="2848758" cy="331333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5" name="Espaço Reservado para Imagem 10">
            <a:extLst>
              <a:ext uri="{FF2B5EF4-FFF2-40B4-BE49-F238E27FC236}">
                <a16:creationId xmlns="" xmlns:a16="http://schemas.microsoft.com/office/drawing/2014/main" id="{8486A72C-FD67-43BE-94C1-FF018F34FEC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448282" y="3456526"/>
            <a:ext cx="2848758" cy="331333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6" name="Espaço Reservado para Imagem 10">
            <a:extLst>
              <a:ext uri="{FF2B5EF4-FFF2-40B4-BE49-F238E27FC236}">
                <a16:creationId xmlns="" xmlns:a16="http://schemas.microsoft.com/office/drawing/2014/main" id="{9E1E2813-1673-4B8F-AD60-2473410CC9C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51695" y="88136"/>
            <a:ext cx="2848755" cy="331333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="" xmlns:a16="http://schemas.microsoft.com/office/drawing/2014/main" id="{B6F14A2F-2224-4765-95E7-D155EAB9EB7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255109" y="88136"/>
            <a:ext cx="2848758" cy="331333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="" xmlns:a16="http://schemas.microsoft.com/office/drawing/2014/main" id="{8595A919-9ED8-496A-B541-1ADE80F0489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3448282" y="87457"/>
            <a:ext cx="2848758" cy="331333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38258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Imagem 10">
            <a:extLst>
              <a:ext uri="{FF2B5EF4-FFF2-40B4-BE49-F238E27FC236}">
                <a16:creationId xmlns="" xmlns:a16="http://schemas.microsoft.com/office/drawing/2014/main" id="{965A4854-3CEE-43B3-AE1D-0103DEF4943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810002" y="0"/>
            <a:ext cx="2285989" cy="2286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="" xmlns:a16="http://schemas.microsoft.com/office/drawing/2014/main" id="{2B754A1F-E144-47F3-A1C7-B3EFD0764E4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22898" y="0"/>
            <a:ext cx="2285989" cy="2286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="" xmlns:a16="http://schemas.microsoft.com/office/drawing/2014/main" id="{469D9C90-BCF9-4D3B-9D0B-409A4D7D868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10002" y="2317375"/>
            <a:ext cx="2285989" cy="2286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5" name="Espaço Reservado para Imagem 10">
            <a:extLst>
              <a:ext uri="{FF2B5EF4-FFF2-40B4-BE49-F238E27FC236}">
                <a16:creationId xmlns="" xmlns:a16="http://schemas.microsoft.com/office/drawing/2014/main" id="{ACF2C5C5-A2F8-42B5-83EE-AB3DF8E554C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2898" y="2317375"/>
            <a:ext cx="2285989" cy="2286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6" name="Espaço Reservado para Imagem 10">
            <a:extLst>
              <a:ext uri="{FF2B5EF4-FFF2-40B4-BE49-F238E27FC236}">
                <a16:creationId xmlns="" xmlns:a16="http://schemas.microsoft.com/office/drawing/2014/main" id="{8C25E49A-1C1B-4360-8FCA-2C003411CCD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810002" y="4634749"/>
            <a:ext cx="2285989" cy="222325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="" xmlns:a16="http://schemas.microsoft.com/office/drawing/2014/main" id="{1E0D506A-C42C-46E2-BDF8-F7E69E58915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122898" y="4634749"/>
            <a:ext cx="2285989" cy="222325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03795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10">
            <a:extLst>
              <a:ext uri="{FF2B5EF4-FFF2-40B4-BE49-F238E27FC236}">
                <a16:creationId xmlns="" xmlns:a16="http://schemas.microsoft.com/office/drawing/2014/main" id="{D6C55B18-2DBE-4878-B4FE-16698BA1095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00083" y="3517064"/>
            <a:ext cx="4001147" cy="325905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9" name="Espaço Reservado para Imagem 10">
            <a:extLst>
              <a:ext uri="{FF2B5EF4-FFF2-40B4-BE49-F238E27FC236}">
                <a16:creationId xmlns="" xmlns:a16="http://schemas.microsoft.com/office/drawing/2014/main" id="{8CB4F650-0F76-4537-AFDA-AC3BB2ADD38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169926" y="81884"/>
            <a:ext cx="7921989" cy="669423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="" xmlns:a16="http://schemas.microsoft.com/office/drawing/2014/main" id="{1E29E8B1-AC66-4BC0-8A9C-3EC000E3BE3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0083" y="81884"/>
            <a:ext cx="4001147" cy="334711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31541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Imagem 10">
            <a:extLst>
              <a:ext uri="{FF2B5EF4-FFF2-40B4-BE49-F238E27FC236}">
                <a16:creationId xmlns="" xmlns:a16="http://schemas.microsoft.com/office/drawing/2014/main" id="{BB69B64B-386C-455B-9F72-60CF2842A9E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0088" y="3462774"/>
            <a:ext cx="3216588" cy="331333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="" xmlns:a16="http://schemas.microsoft.com/office/drawing/2014/main" id="{2F92FA28-A1FB-4CE2-AA19-7E978657565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3404551" y="81885"/>
            <a:ext cx="3216588" cy="470764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="" xmlns:a16="http://schemas.microsoft.com/office/drawing/2014/main" id="{747ABE27-DC7B-4363-A7C6-0A8504DC1F2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404550" y="4857079"/>
            <a:ext cx="3216588" cy="191903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65046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10">
            <a:extLst>
              <a:ext uri="{FF2B5EF4-FFF2-40B4-BE49-F238E27FC236}">
                <a16:creationId xmlns="" xmlns:a16="http://schemas.microsoft.com/office/drawing/2014/main" id="{EF174347-3F89-433D-AB61-AA3894BCF29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80407" y="333989"/>
            <a:ext cx="5881393" cy="387445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9" name="Espaço Reservado para Imagem 10">
            <a:extLst>
              <a:ext uri="{FF2B5EF4-FFF2-40B4-BE49-F238E27FC236}">
                <a16:creationId xmlns="" xmlns:a16="http://schemas.microsoft.com/office/drawing/2014/main" id="{8D920162-596D-4B70-9FA5-C0453ED0475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130199" y="333988"/>
            <a:ext cx="5881393" cy="387445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32257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Imagem 10">
            <a:extLst>
              <a:ext uri="{FF2B5EF4-FFF2-40B4-BE49-F238E27FC236}">
                <a16:creationId xmlns="" xmlns:a16="http://schemas.microsoft.com/office/drawing/2014/main" id="{43D87669-A332-49D0-B871-8D300098AF2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2286000"/>
            <a:ext cx="2031993" cy="1900451"/>
          </a:xfr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0" name="Espaço Reservado para Imagem 10">
            <a:extLst>
              <a:ext uri="{FF2B5EF4-FFF2-40B4-BE49-F238E27FC236}">
                <a16:creationId xmlns="" xmlns:a16="http://schemas.microsoft.com/office/drawing/2014/main" id="{15ACD1DD-6076-4094-BE7F-5C1656151A2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030506" y="2286000"/>
            <a:ext cx="2031993" cy="1900451"/>
          </a:xfr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1" name="Espaço Reservado para Imagem 10">
            <a:extLst>
              <a:ext uri="{FF2B5EF4-FFF2-40B4-BE49-F238E27FC236}">
                <a16:creationId xmlns="" xmlns:a16="http://schemas.microsoft.com/office/drawing/2014/main" id="{37D4CE34-26F8-4501-B441-D46316EFD22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65495" y="2286000"/>
            <a:ext cx="2031993" cy="1900451"/>
          </a:xfr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2" name="Espaço Reservado para Imagem 10">
            <a:extLst>
              <a:ext uri="{FF2B5EF4-FFF2-40B4-BE49-F238E27FC236}">
                <a16:creationId xmlns="" xmlns:a16="http://schemas.microsoft.com/office/drawing/2014/main" id="{048D6AFD-3759-4E53-BB02-87706D75A68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96001" y="2286000"/>
            <a:ext cx="2031993" cy="1900451"/>
          </a:xfr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3" name="Espaço Reservado para Imagem 10">
            <a:extLst>
              <a:ext uri="{FF2B5EF4-FFF2-40B4-BE49-F238E27FC236}">
                <a16:creationId xmlns="" xmlns:a16="http://schemas.microsoft.com/office/drawing/2014/main" id="{E70D7C24-3FB9-4CF5-B72E-7082952619A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30989" y="2286000"/>
            <a:ext cx="2031993" cy="1900451"/>
          </a:xfr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4" name="Espaço Reservado para Imagem 10">
            <a:extLst>
              <a:ext uri="{FF2B5EF4-FFF2-40B4-BE49-F238E27FC236}">
                <a16:creationId xmlns="" xmlns:a16="http://schemas.microsoft.com/office/drawing/2014/main" id="{074CC183-317C-4B85-AF1A-D6C46130431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57012" y="2286000"/>
            <a:ext cx="2031993" cy="1900451"/>
          </a:xfr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5" name="Espaço Reservado para Imagem 10">
            <a:extLst>
              <a:ext uri="{FF2B5EF4-FFF2-40B4-BE49-F238E27FC236}">
                <a16:creationId xmlns="" xmlns:a16="http://schemas.microsoft.com/office/drawing/2014/main" id="{9D33136D-98C5-42E6-8155-0CDC8A99FD1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0" y="4182035"/>
            <a:ext cx="2031993" cy="1900451"/>
          </a:xfr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6" name="Espaço Reservado para Imagem 10">
            <a:extLst>
              <a:ext uri="{FF2B5EF4-FFF2-40B4-BE49-F238E27FC236}">
                <a16:creationId xmlns="" xmlns:a16="http://schemas.microsoft.com/office/drawing/2014/main" id="{721A61D5-1363-48B5-A7E7-3F85D882E82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030506" y="4182035"/>
            <a:ext cx="2031993" cy="1900451"/>
          </a:xfr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7" name="Espaço Reservado para Imagem 10">
            <a:extLst>
              <a:ext uri="{FF2B5EF4-FFF2-40B4-BE49-F238E27FC236}">
                <a16:creationId xmlns="" xmlns:a16="http://schemas.microsoft.com/office/drawing/2014/main" id="{2112CA6C-81C3-4C0E-8239-A634D5F856D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065495" y="4182035"/>
            <a:ext cx="2031993" cy="1900451"/>
          </a:xfr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8" name="Espaço Reservado para Imagem 10">
            <a:extLst>
              <a:ext uri="{FF2B5EF4-FFF2-40B4-BE49-F238E27FC236}">
                <a16:creationId xmlns="" xmlns:a16="http://schemas.microsoft.com/office/drawing/2014/main" id="{EFA49719-508E-49F7-9003-21D0DD01CD8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096001" y="4182035"/>
            <a:ext cx="2031993" cy="1900451"/>
          </a:xfr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9" name="Espaço Reservado para Imagem 10">
            <a:extLst>
              <a:ext uri="{FF2B5EF4-FFF2-40B4-BE49-F238E27FC236}">
                <a16:creationId xmlns="" xmlns:a16="http://schemas.microsoft.com/office/drawing/2014/main" id="{2A4945FA-C236-48D6-B607-9ED1A28F103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30989" y="4182035"/>
            <a:ext cx="2031993" cy="1900451"/>
          </a:xfr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30" name="Espaço Reservado para Imagem 10">
            <a:extLst>
              <a:ext uri="{FF2B5EF4-FFF2-40B4-BE49-F238E27FC236}">
                <a16:creationId xmlns="" xmlns:a16="http://schemas.microsoft.com/office/drawing/2014/main" id="{9ED6F86C-F1B3-482F-998E-D0C5B3656C4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157012" y="4182035"/>
            <a:ext cx="2031993" cy="1900451"/>
          </a:xfr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8030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10">
            <a:extLst>
              <a:ext uri="{FF2B5EF4-FFF2-40B4-BE49-F238E27FC236}">
                <a16:creationId xmlns="" xmlns:a16="http://schemas.microsoft.com/office/drawing/2014/main" id="{1BFE700C-6A39-4FAD-B325-CCB696C856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9376" y="2288713"/>
            <a:ext cx="2379639" cy="380361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2" name="Espaço Reservado para Imagem 10">
            <a:extLst>
              <a:ext uri="{FF2B5EF4-FFF2-40B4-BE49-F238E27FC236}">
                <a16:creationId xmlns="" xmlns:a16="http://schemas.microsoft.com/office/drawing/2014/main" id="{537437A6-820F-4D2E-B8BC-E7F7B0E63E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472259" y="2288713"/>
            <a:ext cx="2379639" cy="380361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="" xmlns:a16="http://schemas.microsoft.com/office/drawing/2014/main" id="{FFC17F56-17F8-4663-9837-98A0D46C5A6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10658" y="2288713"/>
            <a:ext cx="2379639" cy="380361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="" xmlns:a16="http://schemas.microsoft.com/office/drawing/2014/main" id="{3474B582-2BB0-459F-9D36-10218B15C83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49059" y="2288713"/>
            <a:ext cx="2379639" cy="380361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5" name="Espaço Reservado para Imagem 10">
            <a:extLst>
              <a:ext uri="{FF2B5EF4-FFF2-40B4-BE49-F238E27FC236}">
                <a16:creationId xmlns="" xmlns:a16="http://schemas.microsoft.com/office/drawing/2014/main" id="{36A9F297-5CFA-4B4B-B4D4-D726A2E9600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782976" y="2288713"/>
            <a:ext cx="2379639" cy="380361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72766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Imagem 10">
            <a:extLst>
              <a:ext uri="{FF2B5EF4-FFF2-40B4-BE49-F238E27FC236}">
                <a16:creationId xmlns="" xmlns:a16="http://schemas.microsoft.com/office/drawing/2014/main" id="{F843D478-6FD2-443A-926C-3C206338FEB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14693" y="231219"/>
            <a:ext cx="2886225" cy="549156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="" xmlns:a16="http://schemas.microsoft.com/office/drawing/2014/main" id="{19351643-9D84-4843-BE45-4CA862D155D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82010" y="231219"/>
            <a:ext cx="2886225" cy="549156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="" xmlns:a16="http://schemas.microsoft.com/office/drawing/2014/main" id="{80242ADC-25C8-4074-98F7-AE2DC32797C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094233" y="231219"/>
            <a:ext cx="2886225" cy="549156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2" name="Espaço Reservado para Imagem 10">
            <a:extLst>
              <a:ext uri="{FF2B5EF4-FFF2-40B4-BE49-F238E27FC236}">
                <a16:creationId xmlns="" xmlns:a16="http://schemas.microsoft.com/office/drawing/2014/main" id="{C3544C12-7A71-4475-9FE5-1E60DE4EAC5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22433" y="231219"/>
            <a:ext cx="2886225" cy="5491568"/>
          </a:xfrm>
          <a:solidFill>
            <a:schemeClr val="bg1">
              <a:lumMod val="85000"/>
            </a:schemeClr>
          </a:solidFill>
          <a:ln w="152400">
            <a:solidFill>
              <a:schemeClr val="accent3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39339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Imagem 10">
            <a:extLst>
              <a:ext uri="{FF2B5EF4-FFF2-40B4-BE49-F238E27FC236}">
                <a16:creationId xmlns="" xmlns:a16="http://schemas.microsoft.com/office/drawing/2014/main" id="{B98CD0E1-3452-4BB5-8F16-420FC145A70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12725" y="231219"/>
            <a:ext cx="2886225" cy="270995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6" name="Espaço Reservado para Imagem 10">
            <a:extLst>
              <a:ext uri="{FF2B5EF4-FFF2-40B4-BE49-F238E27FC236}">
                <a16:creationId xmlns="" xmlns:a16="http://schemas.microsoft.com/office/drawing/2014/main" id="{0067C05A-D094-42AA-8A51-051220F6CA2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80042" y="231219"/>
            <a:ext cx="2886225" cy="270995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="" xmlns:a16="http://schemas.microsoft.com/office/drawing/2014/main" id="{F1F0B1C5-B5E5-4873-AF69-37C9C72E2E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29430" y="231219"/>
            <a:ext cx="2886225" cy="2709952"/>
          </a:xfrm>
          <a:solidFill>
            <a:schemeClr val="bg1">
              <a:lumMod val="85000"/>
            </a:schemeClr>
          </a:solidFill>
          <a:ln w="152400">
            <a:solidFill>
              <a:schemeClr val="accent3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="" xmlns:a16="http://schemas.microsoft.com/office/drawing/2014/main" id="{C7ACAD11-BB2F-4ABA-A631-DBA3BD5A1D7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083301" y="231219"/>
            <a:ext cx="2886225" cy="270995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="" xmlns:a16="http://schemas.microsoft.com/office/drawing/2014/main" id="{43ADCBC1-3947-4BE8-9F5E-CCF3C703DFC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12725" y="3010277"/>
            <a:ext cx="2886225" cy="270995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0" name="Espaço Reservado para Imagem 10">
            <a:extLst>
              <a:ext uri="{FF2B5EF4-FFF2-40B4-BE49-F238E27FC236}">
                <a16:creationId xmlns="" xmlns:a16="http://schemas.microsoft.com/office/drawing/2014/main" id="{AABE7C57-7DBA-49BD-999E-4259FB49106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180042" y="3010277"/>
            <a:ext cx="2886225" cy="270995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1" name="Espaço Reservado para Imagem 10">
            <a:extLst>
              <a:ext uri="{FF2B5EF4-FFF2-40B4-BE49-F238E27FC236}">
                <a16:creationId xmlns="" xmlns:a16="http://schemas.microsoft.com/office/drawing/2014/main" id="{5A51B4CC-D8F9-4576-849B-84399B5712D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129430" y="3010277"/>
            <a:ext cx="2886225" cy="270995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2" name="Espaço Reservado para Imagem 10">
            <a:extLst>
              <a:ext uri="{FF2B5EF4-FFF2-40B4-BE49-F238E27FC236}">
                <a16:creationId xmlns="" xmlns:a16="http://schemas.microsoft.com/office/drawing/2014/main" id="{7D3B2AF5-0033-4957-9D32-7B19A7B231E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083301" y="3010277"/>
            <a:ext cx="2886225" cy="270995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32167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Imagem 10">
            <a:extLst>
              <a:ext uri="{FF2B5EF4-FFF2-40B4-BE49-F238E27FC236}">
                <a16:creationId xmlns="" xmlns:a16="http://schemas.microsoft.com/office/drawing/2014/main" id="{0C1CFBE3-9D4E-4CBE-9316-D9627BBDB3E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37947" y="947451"/>
            <a:ext cx="3918143" cy="535487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="" xmlns:a16="http://schemas.microsoft.com/office/drawing/2014/main" id="{186B62DC-F2D2-492F-9D62-B85B16EB45A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169875" y="0"/>
            <a:ext cx="3384213" cy="330590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2" name="Espaço Reservado para Imagem 10">
            <a:extLst>
              <a:ext uri="{FF2B5EF4-FFF2-40B4-BE49-F238E27FC236}">
                <a16:creationId xmlns="" xmlns:a16="http://schemas.microsoft.com/office/drawing/2014/main" id="{ADE58BEB-24E7-4C22-B4EA-33F9D0FBD7F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701969" y="0"/>
            <a:ext cx="3490031" cy="330590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="" xmlns:a16="http://schemas.microsoft.com/office/drawing/2014/main" id="{1BCBA5F6-E215-4CEC-A1E6-A2F1C365854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169875" y="3473824"/>
            <a:ext cx="7022125" cy="337575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191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10">
            <a:extLst>
              <a:ext uri="{FF2B5EF4-FFF2-40B4-BE49-F238E27FC236}">
                <a16:creationId xmlns="" xmlns:a16="http://schemas.microsoft.com/office/drawing/2014/main" id="{91785715-AF52-4855-915E-E39A1881A9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101200" y="3794621"/>
            <a:ext cx="2534395" cy="2535636"/>
          </a:xfrm>
          <a:solidFill>
            <a:schemeClr val="bg1">
              <a:lumMod val="85000"/>
            </a:schemeClr>
          </a:solidFill>
          <a:ln w="85725" cap="sq">
            <a:solidFill>
              <a:schemeClr val="bg1"/>
            </a:solidFill>
            <a:miter lim="800000"/>
          </a:ln>
        </p:spPr>
        <p:txBody>
          <a:bodyPr anchor="b"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/>
          </a:p>
        </p:txBody>
      </p:sp>
      <p:sp>
        <p:nvSpPr>
          <p:cNvPr id="8" name="Espaço Reservado para Imagem 10">
            <a:extLst>
              <a:ext uri="{FF2B5EF4-FFF2-40B4-BE49-F238E27FC236}">
                <a16:creationId xmlns="" xmlns:a16="http://schemas.microsoft.com/office/drawing/2014/main" id="{0911D5D5-BB51-4A13-9268-E32A3DCF0B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00497" y="3798249"/>
            <a:ext cx="2534395" cy="2535636"/>
          </a:xfrm>
          <a:solidFill>
            <a:schemeClr val="bg1">
              <a:lumMod val="85000"/>
            </a:schemeClr>
          </a:solidFill>
          <a:ln w="85725" cap="sq">
            <a:solidFill>
              <a:schemeClr val="bg1"/>
            </a:solidFill>
            <a:miter lim="800000"/>
          </a:ln>
        </p:spPr>
        <p:txBody>
          <a:bodyPr anchor="b"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/>
          </a:p>
        </p:txBody>
      </p:sp>
      <p:sp>
        <p:nvSpPr>
          <p:cNvPr id="9" name="Espaço Reservado para Imagem 10">
            <a:extLst>
              <a:ext uri="{FF2B5EF4-FFF2-40B4-BE49-F238E27FC236}">
                <a16:creationId xmlns="" xmlns:a16="http://schemas.microsoft.com/office/drawing/2014/main" id="{3867F606-BBBF-4F48-82E1-152640C6FA3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572711" y="1871670"/>
            <a:ext cx="2534395" cy="2535636"/>
          </a:xfrm>
          <a:solidFill>
            <a:schemeClr val="bg1">
              <a:lumMod val="85000"/>
            </a:schemeClr>
          </a:solidFill>
          <a:ln w="85725" cap="sq">
            <a:solidFill>
              <a:schemeClr val="bg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/>
          </a:p>
        </p:txBody>
      </p:sp>
      <p:sp>
        <p:nvSpPr>
          <p:cNvPr id="6" name="Espaço Reservado para Imagem 10">
            <a:extLst>
              <a:ext uri="{FF2B5EF4-FFF2-40B4-BE49-F238E27FC236}">
                <a16:creationId xmlns="" xmlns:a16="http://schemas.microsoft.com/office/drawing/2014/main" id="{0ED5BF49-0704-4A00-9A29-5B87BB74C6F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73414" y="1868042"/>
            <a:ext cx="2534395" cy="2535636"/>
          </a:xfrm>
          <a:solidFill>
            <a:schemeClr val="bg1">
              <a:lumMod val="85000"/>
            </a:schemeClr>
          </a:solidFill>
          <a:ln w="85725" cap="sq">
            <a:solidFill>
              <a:schemeClr val="bg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39026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10">
            <a:extLst>
              <a:ext uri="{FF2B5EF4-FFF2-40B4-BE49-F238E27FC236}">
                <a16:creationId xmlns="" xmlns:a16="http://schemas.microsoft.com/office/drawing/2014/main" id="{39312BC0-3CAE-4F14-A470-ABC1A56C4E6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" y="-1"/>
            <a:ext cx="1578950" cy="686688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="" xmlns:a16="http://schemas.microsoft.com/office/drawing/2014/main" id="{0BD6EF1E-0085-46E3-A3D7-D2D607324D6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358268" y="0"/>
            <a:ext cx="5833732" cy="686688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37060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10">
            <a:extLst>
              <a:ext uri="{FF2B5EF4-FFF2-40B4-BE49-F238E27FC236}">
                <a16:creationId xmlns="" xmlns:a16="http://schemas.microsoft.com/office/drawing/2014/main" id="{372E0F0A-40AD-4A07-8A41-74604F83090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205661" y="2313432"/>
            <a:ext cx="1986339" cy="24223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9" name="Espaço Reservado para Imagem 10">
            <a:extLst>
              <a:ext uri="{FF2B5EF4-FFF2-40B4-BE49-F238E27FC236}">
                <a16:creationId xmlns="" xmlns:a16="http://schemas.microsoft.com/office/drawing/2014/main" id="{6B67C7CC-10B1-4A6B-9E0C-05CD2E3C128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0" y="4735793"/>
            <a:ext cx="4345634" cy="212220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65130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10">
            <a:extLst>
              <a:ext uri="{FF2B5EF4-FFF2-40B4-BE49-F238E27FC236}">
                <a16:creationId xmlns="" xmlns:a16="http://schemas.microsoft.com/office/drawing/2014/main" id="{30EC486A-BCEF-4B0B-8A08-07349A90D70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0" y="1598744"/>
            <a:ext cx="3956051" cy="35308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9" name="Espaço Reservado para Imagem 10">
            <a:extLst>
              <a:ext uri="{FF2B5EF4-FFF2-40B4-BE49-F238E27FC236}">
                <a16:creationId xmlns="" xmlns:a16="http://schemas.microsoft.com/office/drawing/2014/main" id="{48DEB55D-8537-4FD6-9A50-26935C30223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976390" y="1"/>
            <a:ext cx="4215609" cy="159874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58016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10">
            <a:extLst>
              <a:ext uri="{FF2B5EF4-FFF2-40B4-BE49-F238E27FC236}">
                <a16:creationId xmlns="" xmlns:a16="http://schemas.microsoft.com/office/drawing/2014/main" id="{DABECE4E-3EC0-46BF-8118-A400F373A292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0" y="21404"/>
            <a:ext cx="12192000" cy="3499036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8" name="Espaço Reservado para Imagem 10">
            <a:extLst>
              <a:ext uri="{FF2B5EF4-FFF2-40B4-BE49-F238E27FC236}">
                <a16:creationId xmlns="" xmlns:a16="http://schemas.microsoft.com/office/drawing/2014/main" id="{884EFA2F-FBEE-46BB-825A-97574BE65F3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0936" y="2276057"/>
            <a:ext cx="2395728" cy="244224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9" name="Espaço Reservado para Imagem 10">
            <a:extLst>
              <a:ext uri="{FF2B5EF4-FFF2-40B4-BE49-F238E27FC236}">
                <a16:creationId xmlns="" xmlns:a16="http://schemas.microsoft.com/office/drawing/2014/main" id="{6C25014F-FB22-46AC-9D74-CEF41767BBA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56432" y="2276057"/>
            <a:ext cx="2395728" cy="244224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="" xmlns:a16="http://schemas.microsoft.com/office/drawing/2014/main" id="{FAF0AD00-D41B-48FE-93BB-50478861314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336792" y="2276057"/>
            <a:ext cx="2395728" cy="244224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="" xmlns:a16="http://schemas.microsoft.com/office/drawing/2014/main" id="{0094083B-85FE-4EF4-9005-3D5EC500CA4E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208008" y="2276057"/>
            <a:ext cx="2395728" cy="244224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882353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10">
            <a:extLst>
              <a:ext uri="{FF2B5EF4-FFF2-40B4-BE49-F238E27FC236}">
                <a16:creationId xmlns="" xmlns:a16="http://schemas.microsoft.com/office/drawing/2014/main" id="{AA6BEF56-332A-49DE-9611-BC3F8441D6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3520440"/>
            <a:ext cx="2474262" cy="226099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8" name="Espaço Reservado para Imagem 10">
            <a:extLst>
              <a:ext uri="{FF2B5EF4-FFF2-40B4-BE49-F238E27FC236}">
                <a16:creationId xmlns="" xmlns:a16="http://schemas.microsoft.com/office/drawing/2014/main" id="{01A0CB67-0225-4648-9A0A-2A724975EC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330824" y="3520440"/>
            <a:ext cx="2474262" cy="226099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9" name="Espaço Reservado para Imagem 10">
            <a:extLst>
              <a:ext uri="{FF2B5EF4-FFF2-40B4-BE49-F238E27FC236}">
                <a16:creationId xmlns="" xmlns:a16="http://schemas.microsoft.com/office/drawing/2014/main" id="{C0F82B97-261F-4AAD-9C3D-A00497DD5C2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73702" y="3520440"/>
            <a:ext cx="2474262" cy="226099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="" xmlns:a16="http://schemas.microsoft.com/office/drawing/2014/main" id="{408470ED-3F83-42ED-9957-BEF2B4E9C85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252440" y="3520440"/>
            <a:ext cx="2474262" cy="226099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="" xmlns:a16="http://schemas.microsoft.com/office/drawing/2014/main" id="{83434C51-3950-49C6-A232-60D9BBD690B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713257" y="3520440"/>
            <a:ext cx="2474262" cy="226099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18734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10">
            <a:extLst>
              <a:ext uri="{FF2B5EF4-FFF2-40B4-BE49-F238E27FC236}">
                <a16:creationId xmlns="" xmlns:a16="http://schemas.microsoft.com/office/drawing/2014/main" id="{E2D03A0F-2C25-4144-9B95-31E4EB01FB4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3989298" cy="6858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8" name="Espaço Reservado para Imagem 10">
            <a:extLst>
              <a:ext uri="{FF2B5EF4-FFF2-40B4-BE49-F238E27FC236}">
                <a16:creationId xmlns="" xmlns:a16="http://schemas.microsoft.com/office/drawing/2014/main" id="{128CCD37-35BE-40B1-9480-702360FFBA2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02706" y="0"/>
            <a:ext cx="3989298" cy="6858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9" name="Espaço Reservado para Imagem 10">
            <a:extLst>
              <a:ext uri="{FF2B5EF4-FFF2-40B4-BE49-F238E27FC236}">
                <a16:creationId xmlns="" xmlns:a16="http://schemas.microsoft.com/office/drawing/2014/main" id="{129D541C-E6BD-4741-8135-68B91D6CED5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101353" y="0"/>
            <a:ext cx="3989298" cy="3429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352825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0">
            <a:extLst>
              <a:ext uri="{FF2B5EF4-FFF2-40B4-BE49-F238E27FC236}">
                <a16:creationId xmlns="" xmlns:a16="http://schemas.microsoft.com/office/drawing/2014/main" id="{39A82782-AA2A-4C89-9C0B-873412134E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0084" y="81883"/>
            <a:ext cx="5914256" cy="3308041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="" xmlns:a16="http://schemas.microsoft.com/office/drawing/2014/main" id="{99DB9011-B888-44C7-BA48-CA1B4B4FEC1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1" y="3051311"/>
            <a:ext cx="5994792" cy="372479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5" name="Espaço Reservado para Imagem 10">
            <a:extLst>
              <a:ext uri="{FF2B5EF4-FFF2-40B4-BE49-F238E27FC236}">
                <a16:creationId xmlns="" xmlns:a16="http://schemas.microsoft.com/office/drawing/2014/main" id="{491D5F4A-3E5C-417D-B25F-2BBC3C74C33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4877" y="81876"/>
            <a:ext cx="2958252" cy="289127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6" name="Espaço Reservado para Imagem 10">
            <a:extLst>
              <a:ext uri="{FF2B5EF4-FFF2-40B4-BE49-F238E27FC236}">
                <a16:creationId xmlns="" xmlns:a16="http://schemas.microsoft.com/office/drawing/2014/main" id="{7025CEF4-A07E-4179-AB83-816F63DE403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134787" y="81875"/>
            <a:ext cx="2958252" cy="289127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="" xmlns:a16="http://schemas.microsoft.com/office/drawing/2014/main" id="{19095949-FD46-4BCA-B46E-628209D735A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6715" y="3468067"/>
            <a:ext cx="2437446" cy="3308041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="" xmlns:a16="http://schemas.microsoft.com/office/drawing/2014/main" id="{B359C738-97D0-4594-90FA-F37BCC4231B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615820" y="3468070"/>
            <a:ext cx="3394027" cy="33080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80738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Imagem 10">
            <a:extLst>
              <a:ext uri="{FF2B5EF4-FFF2-40B4-BE49-F238E27FC236}">
                <a16:creationId xmlns="" xmlns:a16="http://schemas.microsoft.com/office/drawing/2014/main" id="{30DAA4C0-8153-4610-AAAB-B3CA0BFF2E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0084" y="81884"/>
            <a:ext cx="3943436" cy="2204066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5" name="Espaço Reservado para Imagem 10">
            <a:extLst>
              <a:ext uri="{FF2B5EF4-FFF2-40B4-BE49-F238E27FC236}">
                <a16:creationId xmlns="" xmlns:a16="http://schemas.microsoft.com/office/drawing/2014/main" id="{ACFAF1B9-EF32-4A45-969A-95EA74F5DF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20754" y="81884"/>
            <a:ext cx="3943436" cy="2204066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6" name="Espaço Reservado para Imagem 10">
            <a:extLst>
              <a:ext uri="{FF2B5EF4-FFF2-40B4-BE49-F238E27FC236}">
                <a16:creationId xmlns="" xmlns:a16="http://schemas.microsoft.com/office/drawing/2014/main" id="{4ACD4D52-6B18-408E-BB0B-A3C433DBF6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20754" y="2367883"/>
            <a:ext cx="3943436" cy="2126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="" xmlns:a16="http://schemas.microsoft.com/office/drawing/2014/main" id="{97858EE5-BC6B-4979-A19B-D2E31BB9825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120754" y="4575950"/>
            <a:ext cx="3943436" cy="220016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="" xmlns:a16="http://schemas.microsoft.com/office/drawing/2014/main" id="{3B2CF9EF-82DF-4716-94EF-2B265EBF625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48480" y="4575950"/>
            <a:ext cx="3943436" cy="220016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="" xmlns:a16="http://schemas.microsoft.com/office/drawing/2014/main" id="{F8E6FB93-AB08-4561-BF56-F32136E5BD8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48480" y="85787"/>
            <a:ext cx="3943436" cy="4408233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0" name="Espaço Reservado para Imagem 10">
            <a:extLst>
              <a:ext uri="{FF2B5EF4-FFF2-40B4-BE49-F238E27FC236}">
                <a16:creationId xmlns="" xmlns:a16="http://schemas.microsoft.com/office/drawing/2014/main" id="{6CE7A875-FE4B-4275-AEAD-CD85EA310F2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6555" y="2367879"/>
            <a:ext cx="3943436" cy="4408233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150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Imagem 10">
            <a:extLst>
              <a:ext uri="{FF2B5EF4-FFF2-40B4-BE49-F238E27FC236}">
                <a16:creationId xmlns="" xmlns:a16="http://schemas.microsoft.com/office/drawing/2014/main" id="{91BBBE4C-F1C2-44E0-A258-84F5E676208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6554" y="81885"/>
            <a:ext cx="7967633" cy="6694227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="" xmlns:a16="http://schemas.microsoft.com/office/drawing/2014/main" id="{0333F448-89D8-4CBD-BB19-6E8872AB1F9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48480" y="4575950"/>
            <a:ext cx="3943436" cy="220016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2" name="Espaço Reservado para Imagem 10">
            <a:extLst>
              <a:ext uri="{FF2B5EF4-FFF2-40B4-BE49-F238E27FC236}">
                <a16:creationId xmlns="" xmlns:a16="http://schemas.microsoft.com/office/drawing/2014/main" id="{21A2AC7D-E2DC-4E19-A6AA-CC6F015547C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148480" y="2367884"/>
            <a:ext cx="3943436" cy="2126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="" xmlns:a16="http://schemas.microsoft.com/office/drawing/2014/main" id="{68CEF0B8-13F9-47AB-A4F4-698A110CB74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148480" y="75676"/>
            <a:ext cx="3943436" cy="220406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90165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ço Reservado para Imagem 10">
            <a:extLst>
              <a:ext uri="{FF2B5EF4-FFF2-40B4-BE49-F238E27FC236}">
                <a16:creationId xmlns="" xmlns:a16="http://schemas.microsoft.com/office/drawing/2014/main" id="{3A8ED856-2710-4B59-8F0D-3C0B79CBAC2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2630" y="81883"/>
            <a:ext cx="2956005" cy="289127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="" xmlns:a16="http://schemas.microsoft.com/office/drawing/2014/main" id="{924ADBCA-E6B8-4B11-9167-C1E585AE38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0084" y="81884"/>
            <a:ext cx="5914256" cy="3308041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="" xmlns:a16="http://schemas.microsoft.com/office/drawing/2014/main" id="{C8F15FBE-4BE2-4227-8F52-4D2248A3AD7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0084" y="3468069"/>
            <a:ext cx="2437446" cy="3308041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5" name="Espaço Reservado para Imagem 10">
            <a:extLst>
              <a:ext uri="{FF2B5EF4-FFF2-40B4-BE49-F238E27FC236}">
                <a16:creationId xmlns="" xmlns:a16="http://schemas.microsoft.com/office/drawing/2014/main" id="{16078C35-BDF4-4C03-B570-1853E45EE0D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620312" y="3468068"/>
            <a:ext cx="3394027" cy="3308041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6" name="Espaço Reservado para Imagem 10">
            <a:extLst>
              <a:ext uri="{FF2B5EF4-FFF2-40B4-BE49-F238E27FC236}">
                <a16:creationId xmlns="" xmlns:a16="http://schemas.microsoft.com/office/drawing/2014/main" id="{1014FFF7-90D7-4782-A201-0B8DDE9698D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4877" y="3051305"/>
            <a:ext cx="5994792" cy="3724804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="" xmlns:a16="http://schemas.microsoft.com/office/drawing/2014/main" id="{38AEFB59-2A45-4486-AB4F-8557CBC0428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135911" y="81882"/>
            <a:ext cx="2956005" cy="289127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132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10">
            <a:extLst>
              <a:ext uri="{FF2B5EF4-FFF2-40B4-BE49-F238E27FC236}">
                <a16:creationId xmlns="" xmlns:a16="http://schemas.microsoft.com/office/drawing/2014/main" id="{5C9256A7-BE51-4D0A-B60F-F3CEF90868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2140" y="1390370"/>
            <a:ext cx="11387718" cy="445632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449082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spaço Reservado para Imagem 10">
            <a:extLst>
              <a:ext uri="{FF2B5EF4-FFF2-40B4-BE49-F238E27FC236}">
                <a16:creationId xmlns="" xmlns:a16="http://schemas.microsoft.com/office/drawing/2014/main" id="{A49A6E24-C095-4324-8E99-5027B987E12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895" y="2300140"/>
            <a:ext cx="2008688" cy="2255595"/>
          </a:xfr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8" name="Espaço Reservado para Imagem 10">
            <a:extLst>
              <a:ext uri="{FF2B5EF4-FFF2-40B4-BE49-F238E27FC236}">
                <a16:creationId xmlns="" xmlns:a16="http://schemas.microsoft.com/office/drawing/2014/main" id="{0DF18984-2E26-4010-807D-4FF03384DB25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137508" y="2300140"/>
            <a:ext cx="2008688" cy="2255595"/>
          </a:xfr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6" name="Espaço Reservado para Imagem 10">
            <a:extLst>
              <a:ext uri="{FF2B5EF4-FFF2-40B4-BE49-F238E27FC236}">
                <a16:creationId xmlns="" xmlns:a16="http://schemas.microsoft.com/office/drawing/2014/main" id="{9BD88590-907E-4F93-8196-B9C63BC953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037668" y="4577777"/>
            <a:ext cx="2008688" cy="2280223"/>
          </a:xfr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7" name="Espaço Reservado para Imagem 10">
            <a:extLst>
              <a:ext uri="{FF2B5EF4-FFF2-40B4-BE49-F238E27FC236}">
                <a16:creationId xmlns="" xmlns:a16="http://schemas.microsoft.com/office/drawing/2014/main" id="{812994B7-DD76-45C5-9625-282CAEFCB93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895" y="4572001"/>
            <a:ext cx="2008688" cy="2285999"/>
          </a:xfr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3" name="Espaço Reservado para Imagem 10">
            <a:extLst>
              <a:ext uri="{FF2B5EF4-FFF2-40B4-BE49-F238E27FC236}">
                <a16:creationId xmlns="" xmlns:a16="http://schemas.microsoft.com/office/drawing/2014/main" id="{78C67140-938A-41FD-84DF-60371EF39B8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137508" y="4577777"/>
            <a:ext cx="2008688" cy="2280223"/>
          </a:xfr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4" name="Espaço Reservado para Imagem 10">
            <a:extLst>
              <a:ext uri="{FF2B5EF4-FFF2-40B4-BE49-F238E27FC236}">
                <a16:creationId xmlns="" xmlns:a16="http://schemas.microsoft.com/office/drawing/2014/main" id="{A3A9971B-6E1B-47AC-A5D2-DD787DE11E4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106735" y="4572001"/>
            <a:ext cx="2008688" cy="2285999"/>
          </a:xfr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5" name="Espaço Reservado para Imagem 10">
            <a:extLst>
              <a:ext uri="{FF2B5EF4-FFF2-40B4-BE49-F238E27FC236}">
                <a16:creationId xmlns="" xmlns:a16="http://schemas.microsoft.com/office/drawing/2014/main" id="{16E11DB8-13FF-4DF2-8E23-DAF7387699E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167665" y="4572002"/>
            <a:ext cx="2008688" cy="2285999"/>
          </a:xfr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2" name="Espaço Reservado para Imagem 10">
            <a:extLst>
              <a:ext uri="{FF2B5EF4-FFF2-40B4-BE49-F238E27FC236}">
                <a16:creationId xmlns="" xmlns:a16="http://schemas.microsoft.com/office/drawing/2014/main" id="{2C53BB42-73B4-46D4-BB5B-7F6AA8016AE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0168596" y="0"/>
            <a:ext cx="2008688" cy="2280226"/>
          </a:xfr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0" name="Espaço Reservado para Imagem 10">
            <a:extLst>
              <a:ext uri="{FF2B5EF4-FFF2-40B4-BE49-F238E27FC236}">
                <a16:creationId xmlns="" xmlns:a16="http://schemas.microsoft.com/office/drawing/2014/main" id="{57BD1985-70FA-414A-838C-E2703B2805B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076578" y="1"/>
            <a:ext cx="2008688" cy="2280223"/>
          </a:xfr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="" xmlns:a16="http://schemas.microsoft.com/office/drawing/2014/main" id="{B73AF3D7-9A73-4FBD-B722-41F3C645DA7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045805" y="-1"/>
            <a:ext cx="2008688" cy="2280225"/>
          </a:xfr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1" name="Espaço Reservado para Imagem 10">
            <a:extLst>
              <a:ext uri="{FF2B5EF4-FFF2-40B4-BE49-F238E27FC236}">
                <a16:creationId xmlns="" xmlns:a16="http://schemas.microsoft.com/office/drawing/2014/main" id="{66DDEDC2-C4D2-4C41-BBE7-1F27F29D38D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106735" y="0"/>
            <a:ext cx="2008688" cy="2280225"/>
          </a:xfr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9" name="Espaço Reservado para Imagem 10">
            <a:extLst>
              <a:ext uri="{FF2B5EF4-FFF2-40B4-BE49-F238E27FC236}">
                <a16:creationId xmlns="" xmlns:a16="http://schemas.microsoft.com/office/drawing/2014/main" id="{57E84E7A-82DC-4C2E-8D02-9098E0959667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4076578" y="2300140"/>
            <a:ext cx="2008688" cy="2255595"/>
          </a:xfr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975955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ço Reservado para Imagem 10">
            <a:extLst>
              <a:ext uri="{FF2B5EF4-FFF2-40B4-BE49-F238E27FC236}">
                <a16:creationId xmlns="" xmlns:a16="http://schemas.microsoft.com/office/drawing/2014/main" id="{6ACCAE24-9F4E-4332-93A2-B1376EC8A80C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9957315" y="38477"/>
            <a:ext cx="2202867" cy="3352044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6" name="Espaço Reservado para Imagem 10">
            <a:extLst>
              <a:ext uri="{FF2B5EF4-FFF2-40B4-BE49-F238E27FC236}">
                <a16:creationId xmlns="" xmlns:a16="http://schemas.microsoft.com/office/drawing/2014/main" id="{41A3A380-6C13-426D-A2F0-585CB39B4AE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3789" y="35859"/>
            <a:ext cx="3018693" cy="6785526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="" xmlns:a16="http://schemas.microsoft.com/office/drawing/2014/main" id="{7F6F27F2-1AB1-4EE6-91F7-83251D01EE5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130014" y="35858"/>
            <a:ext cx="2195919" cy="4482353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="" xmlns:a16="http://schemas.microsoft.com/office/drawing/2014/main" id="{394728FC-1523-4823-BAFA-682A35227F5F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3134991" y="4586441"/>
            <a:ext cx="2195919" cy="2236574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="" xmlns:a16="http://schemas.microsoft.com/office/drawing/2014/main" id="{A94667E4-73B6-4E99-9864-4DC60DB58DCC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5403465" y="2339032"/>
            <a:ext cx="2202867" cy="4482353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0" name="Espaço Reservado para Imagem 10">
            <a:extLst>
              <a:ext uri="{FF2B5EF4-FFF2-40B4-BE49-F238E27FC236}">
                <a16:creationId xmlns="" xmlns:a16="http://schemas.microsoft.com/office/drawing/2014/main" id="{7A38AC24-6487-45A5-AB9C-3FEAD8015DEC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5403465" y="32487"/>
            <a:ext cx="4469370" cy="2236574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1" name="Espaço Reservado para Imagem 10">
            <a:extLst>
              <a:ext uri="{FF2B5EF4-FFF2-40B4-BE49-F238E27FC236}">
                <a16:creationId xmlns="" xmlns:a16="http://schemas.microsoft.com/office/drawing/2014/main" id="{5AB63B00-0622-4398-A4DC-49B5AC12EA33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7683864" y="2338161"/>
            <a:ext cx="2195919" cy="2236574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2" name="Espaço Reservado para Imagem 10">
            <a:extLst>
              <a:ext uri="{FF2B5EF4-FFF2-40B4-BE49-F238E27FC236}">
                <a16:creationId xmlns="" xmlns:a16="http://schemas.microsoft.com/office/drawing/2014/main" id="{EBF69717-1516-499C-8829-DBDBA1A6517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676916" y="4643835"/>
            <a:ext cx="2195919" cy="2177550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3" name="Espaço Reservado para Imagem 10">
            <a:extLst>
              <a:ext uri="{FF2B5EF4-FFF2-40B4-BE49-F238E27FC236}">
                <a16:creationId xmlns="" xmlns:a16="http://schemas.microsoft.com/office/drawing/2014/main" id="{87F7AE52-0D56-4A87-9713-23F11AE2484D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9950367" y="3469341"/>
            <a:ext cx="2202867" cy="3352044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947097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ço Reservado para Imagem 10">
            <a:extLst>
              <a:ext uri="{FF2B5EF4-FFF2-40B4-BE49-F238E27FC236}">
                <a16:creationId xmlns="" xmlns:a16="http://schemas.microsoft.com/office/drawing/2014/main" id="{129E0194-529B-4D99-8FA7-685BB3B8BD74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10734946" y="5243600"/>
            <a:ext cx="1411237" cy="1578538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4" name="Espaço Reservado para Imagem 10">
            <a:extLst>
              <a:ext uri="{FF2B5EF4-FFF2-40B4-BE49-F238E27FC236}">
                <a16:creationId xmlns="" xmlns:a16="http://schemas.microsoft.com/office/drawing/2014/main" id="{08608166-CB32-4D63-B9F2-5AB49B90D421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3790" y="35859"/>
            <a:ext cx="1380002" cy="3334870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5" name="Espaço Reservado para Imagem 10">
            <a:extLst>
              <a:ext uri="{FF2B5EF4-FFF2-40B4-BE49-F238E27FC236}">
                <a16:creationId xmlns="" xmlns:a16="http://schemas.microsoft.com/office/drawing/2014/main" id="{33F7C36C-8D8F-4B9E-AE1A-727E7B65587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012024" y="1650401"/>
            <a:ext cx="3043635" cy="3522233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6" name="Espaço Reservado para Imagem 10">
            <a:extLst>
              <a:ext uri="{FF2B5EF4-FFF2-40B4-BE49-F238E27FC236}">
                <a16:creationId xmlns="" xmlns:a16="http://schemas.microsoft.com/office/drawing/2014/main" id="{1EC83487-2FBC-44BC-9A1A-E9465BD6B5E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482911" y="1645920"/>
            <a:ext cx="1459657" cy="1724809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7" name="Espaço Reservado para Imagem 10">
            <a:extLst>
              <a:ext uri="{FF2B5EF4-FFF2-40B4-BE49-F238E27FC236}">
                <a16:creationId xmlns="" xmlns:a16="http://schemas.microsoft.com/office/drawing/2014/main" id="{FAE43256-0C8D-4DED-BD94-2D1D1B9B4309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3791" y="3438863"/>
            <a:ext cx="2908778" cy="1733771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8" name="Espaço Reservado para Imagem 10">
            <a:extLst>
              <a:ext uri="{FF2B5EF4-FFF2-40B4-BE49-F238E27FC236}">
                <a16:creationId xmlns="" xmlns:a16="http://schemas.microsoft.com/office/drawing/2014/main" id="{A1C23464-E8B6-4B74-93AA-254B8125D51A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1482911" y="5243600"/>
            <a:ext cx="3021854" cy="1582884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9" name="Espaço Reservado para Imagem 10">
            <a:extLst>
              <a:ext uri="{FF2B5EF4-FFF2-40B4-BE49-F238E27FC236}">
                <a16:creationId xmlns="" xmlns:a16="http://schemas.microsoft.com/office/drawing/2014/main" id="{59C51E7D-BBF7-4DE0-88ED-373412386ECF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22143" y="5251526"/>
            <a:ext cx="1380435" cy="1570615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30" name="Espaço Reservado para Imagem 10">
            <a:extLst>
              <a:ext uri="{FF2B5EF4-FFF2-40B4-BE49-F238E27FC236}">
                <a16:creationId xmlns="" xmlns:a16="http://schemas.microsoft.com/office/drawing/2014/main" id="{02305B54-C299-4497-A3D7-518F08D6A74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578936" y="5251526"/>
            <a:ext cx="1476723" cy="1570615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31" name="Espaço Reservado para Imagem 10">
            <a:extLst>
              <a:ext uri="{FF2B5EF4-FFF2-40B4-BE49-F238E27FC236}">
                <a16:creationId xmlns="" xmlns:a16="http://schemas.microsoft.com/office/drawing/2014/main" id="{BB1F3165-2971-4274-9938-8A812171F12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482910" y="31516"/>
            <a:ext cx="3039809" cy="1543436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32" name="Espaço Reservado para Imagem 10">
            <a:extLst>
              <a:ext uri="{FF2B5EF4-FFF2-40B4-BE49-F238E27FC236}">
                <a16:creationId xmlns="" xmlns:a16="http://schemas.microsoft.com/office/drawing/2014/main" id="{7FA33B9F-6384-41A9-A6DD-C7592752F66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598146" y="31516"/>
            <a:ext cx="3039809" cy="1543436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33" name="Espaço Reservado para Imagem 10">
            <a:extLst>
              <a:ext uri="{FF2B5EF4-FFF2-40B4-BE49-F238E27FC236}">
                <a16:creationId xmlns="" xmlns:a16="http://schemas.microsoft.com/office/drawing/2014/main" id="{9AFB49F1-ABB5-4373-9EB5-D1D455002456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6137023" y="1645920"/>
            <a:ext cx="1489381" cy="5176221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34" name="Espaço Reservado para Imagem 10">
            <a:extLst>
              <a:ext uri="{FF2B5EF4-FFF2-40B4-BE49-F238E27FC236}">
                <a16:creationId xmlns="" xmlns:a16="http://schemas.microsoft.com/office/drawing/2014/main" id="{472D5447-284A-4D76-9104-3209081F6C6F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7697432" y="35860"/>
            <a:ext cx="1475094" cy="3334870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35" name="Espaço Reservado para Imagem 10">
            <a:extLst>
              <a:ext uri="{FF2B5EF4-FFF2-40B4-BE49-F238E27FC236}">
                <a16:creationId xmlns="" xmlns:a16="http://schemas.microsoft.com/office/drawing/2014/main" id="{877C8945-530C-4E90-9916-EA3F231D9E6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9252173" y="31517"/>
            <a:ext cx="1459657" cy="1543436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36" name="Espaço Reservado para Imagem 10">
            <a:extLst>
              <a:ext uri="{FF2B5EF4-FFF2-40B4-BE49-F238E27FC236}">
                <a16:creationId xmlns="" xmlns:a16="http://schemas.microsoft.com/office/drawing/2014/main" id="{BFD12CCD-A050-42AA-AEA5-896C94DE8182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0786719" y="31517"/>
            <a:ext cx="1359463" cy="1543436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37" name="Espaço Reservado para Imagem 10">
            <a:extLst>
              <a:ext uri="{FF2B5EF4-FFF2-40B4-BE49-F238E27FC236}">
                <a16:creationId xmlns="" xmlns:a16="http://schemas.microsoft.com/office/drawing/2014/main" id="{B23624D8-88FD-4A66-B9ED-4B65E23B17F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0734946" y="3442588"/>
            <a:ext cx="1411237" cy="1730046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39" name="Espaço Reservado para Imagem 10">
            <a:extLst>
              <a:ext uri="{FF2B5EF4-FFF2-40B4-BE49-F238E27FC236}">
                <a16:creationId xmlns="" xmlns:a16="http://schemas.microsoft.com/office/drawing/2014/main" id="{62811FF8-A0B3-43C9-AA0A-5ECC27ECE119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238666" y="1644269"/>
            <a:ext cx="2907517" cy="1724234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40" name="Espaço Reservado para Imagem 10">
            <a:extLst>
              <a:ext uri="{FF2B5EF4-FFF2-40B4-BE49-F238E27FC236}">
                <a16:creationId xmlns="" xmlns:a16="http://schemas.microsoft.com/office/drawing/2014/main" id="{8234EC7D-6ED1-4FD3-8A3F-F5053409EC58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7697432" y="3442448"/>
            <a:ext cx="2958388" cy="3372231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553964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766736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67219" y="2008178"/>
            <a:ext cx="10057565" cy="118581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pt-BR" sz="6529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marL="0" lvl="0" algn="l"/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067219" y="3193996"/>
            <a:ext cx="10057565" cy="165582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lang="pt-BR" sz="12516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pt-BR" dirty="0" smtClean="0"/>
              <a:t>MESTRE</a:t>
            </a:r>
            <a:endParaRPr lang="pt-BR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11136825" y="196231"/>
            <a:ext cx="1056000" cy="105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10" name="Retângulo 9"/>
          <p:cNvSpPr/>
          <p:nvPr userDrawn="1"/>
        </p:nvSpPr>
        <p:spPr>
          <a:xfrm>
            <a:off x="1" y="2008178"/>
            <a:ext cx="271295" cy="28416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15" name="Freeform 5"/>
          <p:cNvSpPr>
            <a:spLocks noEditPoints="1"/>
          </p:cNvSpPr>
          <p:nvPr userDrawn="1"/>
        </p:nvSpPr>
        <p:spPr bwMode="auto">
          <a:xfrm>
            <a:off x="11353801" y="412751"/>
            <a:ext cx="622300" cy="624416"/>
          </a:xfrm>
          <a:custGeom>
            <a:avLst/>
            <a:gdLst>
              <a:gd name="T0" fmla="*/ 14523 w 16170"/>
              <a:gd name="T1" fmla="*/ 9680 h 16225"/>
              <a:gd name="T2" fmla="*/ 14441 w 16170"/>
              <a:gd name="T3" fmla="*/ 11118 h 16225"/>
              <a:gd name="T4" fmla="*/ 14349 w 16170"/>
              <a:gd name="T5" fmla="*/ 11550 h 16225"/>
              <a:gd name="T6" fmla="*/ 14157 w 16170"/>
              <a:gd name="T7" fmla="*/ 11781 h 16225"/>
              <a:gd name="T8" fmla="*/ 13858 w 16170"/>
              <a:gd name="T9" fmla="*/ 11901 h 16225"/>
              <a:gd name="T10" fmla="*/ 13099 w 16170"/>
              <a:gd name="T11" fmla="*/ 11989 h 16225"/>
              <a:gd name="T12" fmla="*/ 11562 w 16170"/>
              <a:gd name="T13" fmla="*/ 12094 h 16225"/>
              <a:gd name="T14" fmla="*/ 9815 w 16170"/>
              <a:gd name="T15" fmla="*/ 12152 h 16225"/>
              <a:gd name="T16" fmla="*/ 6703 w 16170"/>
              <a:gd name="T17" fmla="*/ 12157 h 16225"/>
              <a:gd name="T18" fmla="*/ 4782 w 16170"/>
              <a:gd name="T19" fmla="*/ 12103 h 16225"/>
              <a:gd name="T20" fmla="*/ 3239 w 16170"/>
              <a:gd name="T21" fmla="*/ 12003 h 16225"/>
              <a:gd name="T22" fmla="*/ 2353 w 16170"/>
              <a:gd name="T23" fmla="*/ 11909 h 16225"/>
              <a:gd name="T24" fmla="*/ 2040 w 16170"/>
              <a:gd name="T25" fmla="*/ 11800 h 16225"/>
              <a:gd name="T26" fmla="*/ 1837 w 16170"/>
              <a:gd name="T27" fmla="*/ 11584 h 16225"/>
              <a:gd name="T28" fmla="*/ 1738 w 16170"/>
              <a:gd name="T29" fmla="*/ 11212 h 16225"/>
              <a:gd name="T30" fmla="*/ 1653 w 16170"/>
              <a:gd name="T31" fmla="*/ 9874 h 16225"/>
              <a:gd name="T32" fmla="*/ 1632 w 16170"/>
              <a:gd name="T33" fmla="*/ 8113 h 16225"/>
              <a:gd name="T34" fmla="*/ 1653 w 16170"/>
              <a:gd name="T35" fmla="*/ 6351 h 16225"/>
              <a:gd name="T36" fmla="*/ 1738 w 16170"/>
              <a:gd name="T37" fmla="*/ 5013 h 16225"/>
              <a:gd name="T38" fmla="*/ 1837 w 16170"/>
              <a:gd name="T39" fmla="*/ 4641 h 16225"/>
              <a:gd name="T40" fmla="*/ 2040 w 16170"/>
              <a:gd name="T41" fmla="*/ 4425 h 16225"/>
              <a:gd name="T42" fmla="*/ 2353 w 16170"/>
              <a:gd name="T43" fmla="*/ 4316 h 16225"/>
              <a:gd name="T44" fmla="*/ 3239 w 16170"/>
              <a:gd name="T45" fmla="*/ 4222 h 16225"/>
              <a:gd name="T46" fmla="*/ 4782 w 16170"/>
              <a:gd name="T47" fmla="*/ 4123 h 16225"/>
              <a:gd name="T48" fmla="*/ 6703 w 16170"/>
              <a:gd name="T49" fmla="*/ 4068 h 16225"/>
              <a:gd name="T50" fmla="*/ 9815 w 16170"/>
              <a:gd name="T51" fmla="*/ 4073 h 16225"/>
              <a:gd name="T52" fmla="*/ 11562 w 16170"/>
              <a:gd name="T53" fmla="*/ 4131 h 16225"/>
              <a:gd name="T54" fmla="*/ 13099 w 16170"/>
              <a:gd name="T55" fmla="*/ 4236 h 16225"/>
              <a:gd name="T56" fmla="*/ 13858 w 16170"/>
              <a:gd name="T57" fmla="*/ 4324 h 16225"/>
              <a:gd name="T58" fmla="*/ 14157 w 16170"/>
              <a:gd name="T59" fmla="*/ 4444 h 16225"/>
              <a:gd name="T60" fmla="*/ 14349 w 16170"/>
              <a:gd name="T61" fmla="*/ 4675 h 16225"/>
              <a:gd name="T62" fmla="*/ 14441 w 16170"/>
              <a:gd name="T63" fmla="*/ 5107 h 16225"/>
              <a:gd name="T64" fmla="*/ 14523 w 16170"/>
              <a:gd name="T65" fmla="*/ 6545 h 16225"/>
              <a:gd name="T66" fmla="*/ 16170 w 16170"/>
              <a:gd name="T67" fmla="*/ 8113 h 16225"/>
              <a:gd name="T68" fmla="*/ 15373 w 16170"/>
              <a:gd name="T69" fmla="*/ 11624 h 16225"/>
              <a:gd name="T70" fmla="*/ 13227 w 16170"/>
              <a:gd name="T71" fmla="*/ 14368 h 16225"/>
              <a:gd name="T72" fmla="*/ 10104 w 16170"/>
              <a:gd name="T73" fmla="*/ 15968 h 16225"/>
              <a:gd name="T74" fmla="*/ 6456 w 16170"/>
              <a:gd name="T75" fmla="*/ 16060 h 16225"/>
              <a:gd name="T76" fmla="*/ 3249 w 16170"/>
              <a:gd name="T77" fmla="*/ 14610 h 16225"/>
              <a:gd name="T78" fmla="*/ 976 w 16170"/>
              <a:gd name="T79" fmla="*/ 11974 h 16225"/>
              <a:gd name="T80" fmla="*/ 10 w 16170"/>
              <a:gd name="T81" fmla="*/ 8529 h 16225"/>
              <a:gd name="T82" fmla="*/ 636 w 16170"/>
              <a:gd name="T83" fmla="*/ 4960 h 16225"/>
              <a:gd name="T84" fmla="*/ 2650 w 16170"/>
              <a:gd name="T85" fmla="*/ 2112 h 16225"/>
              <a:gd name="T86" fmla="*/ 5682 w 16170"/>
              <a:gd name="T87" fmla="*/ 366 h 16225"/>
              <a:gd name="T88" fmla="*/ 9316 w 16170"/>
              <a:gd name="T89" fmla="*/ 93 h 16225"/>
              <a:gd name="T90" fmla="*/ 12605 w 16170"/>
              <a:gd name="T91" fmla="*/ 1389 h 16225"/>
              <a:gd name="T92" fmla="*/ 14999 w 16170"/>
              <a:gd name="T93" fmla="*/ 3911 h 16225"/>
              <a:gd name="T94" fmla="*/ 16129 w 16170"/>
              <a:gd name="T95" fmla="*/ 7285 h 16225"/>
              <a:gd name="T96" fmla="*/ 4946 w 16170"/>
              <a:gd name="T97" fmla="*/ 7138 h 16225"/>
              <a:gd name="T98" fmla="*/ 5651 w 16170"/>
              <a:gd name="T99" fmla="*/ 5907 h 16225"/>
              <a:gd name="T100" fmla="*/ 6804 w 16170"/>
              <a:gd name="T101" fmla="*/ 5088 h 16225"/>
              <a:gd name="T102" fmla="*/ 8255 w 16170"/>
              <a:gd name="T103" fmla="*/ 4833 h 16225"/>
              <a:gd name="T104" fmla="*/ 9653 w 16170"/>
              <a:gd name="T105" fmla="*/ 5226 h 16225"/>
              <a:gd name="T106" fmla="*/ 10720 w 16170"/>
              <a:gd name="T107" fmla="*/ 6150 h 16225"/>
              <a:gd name="T108" fmla="*/ 11304 w 16170"/>
              <a:gd name="T109" fmla="*/ 7452 h 16225"/>
              <a:gd name="T110" fmla="*/ 11267 w 16170"/>
              <a:gd name="T111" fmla="*/ 8932 h 16225"/>
              <a:gd name="T112" fmla="*/ 10622 w 16170"/>
              <a:gd name="T113" fmla="*/ 10199 h 16225"/>
              <a:gd name="T114" fmla="*/ 9512 w 16170"/>
              <a:gd name="T115" fmla="*/ 11072 h 16225"/>
              <a:gd name="T116" fmla="*/ 8085 w 16170"/>
              <a:gd name="T117" fmla="*/ 11396 h 16225"/>
              <a:gd name="T118" fmla="*/ 6658 w 16170"/>
              <a:gd name="T119" fmla="*/ 11072 h 16225"/>
              <a:gd name="T120" fmla="*/ 5548 w 16170"/>
              <a:gd name="T121" fmla="*/ 10199 h 16225"/>
              <a:gd name="T122" fmla="*/ 4903 w 16170"/>
              <a:gd name="T123" fmla="*/ 8932 h 16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70" h="16225">
                <a:moveTo>
                  <a:pt x="14538" y="8113"/>
                </a:moveTo>
                <a:lnTo>
                  <a:pt x="14538" y="8310"/>
                </a:lnTo>
                <a:lnTo>
                  <a:pt x="14538" y="8507"/>
                </a:lnTo>
                <a:lnTo>
                  <a:pt x="14537" y="8704"/>
                </a:lnTo>
                <a:lnTo>
                  <a:pt x="14536" y="8899"/>
                </a:lnTo>
                <a:lnTo>
                  <a:pt x="14534" y="9095"/>
                </a:lnTo>
                <a:lnTo>
                  <a:pt x="14531" y="9291"/>
                </a:lnTo>
                <a:lnTo>
                  <a:pt x="14527" y="9486"/>
                </a:lnTo>
                <a:lnTo>
                  <a:pt x="14523" y="9680"/>
                </a:lnTo>
                <a:lnTo>
                  <a:pt x="14517" y="9874"/>
                </a:lnTo>
                <a:lnTo>
                  <a:pt x="14510" y="10067"/>
                </a:lnTo>
                <a:lnTo>
                  <a:pt x="14500" y="10259"/>
                </a:lnTo>
                <a:lnTo>
                  <a:pt x="14490" y="10452"/>
                </a:lnTo>
                <a:lnTo>
                  <a:pt x="14478" y="10643"/>
                </a:lnTo>
                <a:lnTo>
                  <a:pt x="14465" y="10833"/>
                </a:lnTo>
                <a:lnTo>
                  <a:pt x="14457" y="10929"/>
                </a:lnTo>
                <a:lnTo>
                  <a:pt x="14449" y="11024"/>
                </a:lnTo>
                <a:lnTo>
                  <a:pt x="14441" y="11118"/>
                </a:lnTo>
                <a:lnTo>
                  <a:pt x="14432" y="11212"/>
                </a:lnTo>
                <a:lnTo>
                  <a:pt x="14426" y="11263"/>
                </a:lnTo>
                <a:lnTo>
                  <a:pt x="14419" y="11311"/>
                </a:lnTo>
                <a:lnTo>
                  <a:pt x="14411" y="11356"/>
                </a:lnTo>
                <a:lnTo>
                  <a:pt x="14400" y="11399"/>
                </a:lnTo>
                <a:lnTo>
                  <a:pt x="14389" y="11441"/>
                </a:lnTo>
                <a:lnTo>
                  <a:pt x="14377" y="11479"/>
                </a:lnTo>
                <a:lnTo>
                  <a:pt x="14364" y="11516"/>
                </a:lnTo>
                <a:lnTo>
                  <a:pt x="14349" y="11550"/>
                </a:lnTo>
                <a:lnTo>
                  <a:pt x="14333" y="11584"/>
                </a:lnTo>
                <a:lnTo>
                  <a:pt x="14316" y="11614"/>
                </a:lnTo>
                <a:lnTo>
                  <a:pt x="14297" y="11643"/>
                </a:lnTo>
                <a:lnTo>
                  <a:pt x="14277" y="11670"/>
                </a:lnTo>
                <a:lnTo>
                  <a:pt x="14256" y="11696"/>
                </a:lnTo>
                <a:lnTo>
                  <a:pt x="14233" y="11720"/>
                </a:lnTo>
                <a:lnTo>
                  <a:pt x="14209" y="11742"/>
                </a:lnTo>
                <a:lnTo>
                  <a:pt x="14184" y="11762"/>
                </a:lnTo>
                <a:lnTo>
                  <a:pt x="14157" y="11781"/>
                </a:lnTo>
                <a:lnTo>
                  <a:pt x="14130" y="11800"/>
                </a:lnTo>
                <a:lnTo>
                  <a:pt x="14100" y="11816"/>
                </a:lnTo>
                <a:lnTo>
                  <a:pt x="14070" y="11832"/>
                </a:lnTo>
                <a:lnTo>
                  <a:pt x="14038" y="11846"/>
                </a:lnTo>
                <a:lnTo>
                  <a:pt x="14004" y="11858"/>
                </a:lnTo>
                <a:lnTo>
                  <a:pt x="13970" y="11871"/>
                </a:lnTo>
                <a:lnTo>
                  <a:pt x="13933" y="11882"/>
                </a:lnTo>
                <a:lnTo>
                  <a:pt x="13896" y="11892"/>
                </a:lnTo>
                <a:lnTo>
                  <a:pt x="13858" y="11901"/>
                </a:lnTo>
                <a:lnTo>
                  <a:pt x="13817" y="11909"/>
                </a:lnTo>
                <a:lnTo>
                  <a:pt x="13776" y="11916"/>
                </a:lnTo>
                <a:lnTo>
                  <a:pt x="13733" y="11923"/>
                </a:lnTo>
                <a:lnTo>
                  <a:pt x="13689" y="11929"/>
                </a:lnTo>
                <a:lnTo>
                  <a:pt x="13643" y="11936"/>
                </a:lnTo>
                <a:lnTo>
                  <a:pt x="13597" y="11941"/>
                </a:lnTo>
                <a:lnTo>
                  <a:pt x="13432" y="11958"/>
                </a:lnTo>
                <a:lnTo>
                  <a:pt x="13266" y="11974"/>
                </a:lnTo>
                <a:lnTo>
                  <a:pt x="13099" y="11989"/>
                </a:lnTo>
                <a:lnTo>
                  <a:pt x="12931" y="12003"/>
                </a:lnTo>
                <a:lnTo>
                  <a:pt x="12762" y="12018"/>
                </a:lnTo>
                <a:lnTo>
                  <a:pt x="12593" y="12031"/>
                </a:lnTo>
                <a:lnTo>
                  <a:pt x="12423" y="12043"/>
                </a:lnTo>
                <a:lnTo>
                  <a:pt x="12252" y="12054"/>
                </a:lnTo>
                <a:lnTo>
                  <a:pt x="12080" y="12065"/>
                </a:lnTo>
                <a:lnTo>
                  <a:pt x="11907" y="12075"/>
                </a:lnTo>
                <a:lnTo>
                  <a:pt x="11734" y="12086"/>
                </a:lnTo>
                <a:lnTo>
                  <a:pt x="11562" y="12094"/>
                </a:lnTo>
                <a:lnTo>
                  <a:pt x="11388" y="12103"/>
                </a:lnTo>
                <a:lnTo>
                  <a:pt x="11214" y="12110"/>
                </a:lnTo>
                <a:lnTo>
                  <a:pt x="11039" y="12117"/>
                </a:lnTo>
                <a:lnTo>
                  <a:pt x="10865" y="12123"/>
                </a:lnTo>
                <a:lnTo>
                  <a:pt x="10690" y="12129"/>
                </a:lnTo>
                <a:lnTo>
                  <a:pt x="10516" y="12135"/>
                </a:lnTo>
                <a:lnTo>
                  <a:pt x="10340" y="12139"/>
                </a:lnTo>
                <a:lnTo>
                  <a:pt x="10165" y="12144"/>
                </a:lnTo>
                <a:lnTo>
                  <a:pt x="9815" y="12152"/>
                </a:lnTo>
                <a:lnTo>
                  <a:pt x="9467" y="12157"/>
                </a:lnTo>
                <a:lnTo>
                  <a:pt x="9118" y="12161"/>
                </a:lnTo>
                <a:lnTo>
                  <a:pt x="8771" y="12163"/>
                </a:lnTo>
                <a:lnTo>
                  <a:pt x="8427" y="12164"/>
                </a:lnTo>
                <a:lnTo>
                  <a:pt x="8085" y="12164"/>
                </a:lnTo>
                <a:lnTo>
                  <a:pt x="7743" y="12164"/>
                </a:lnTo>
                <a:lnTo>
                  <a:pt x="7399" y="12163"/>
                </a:lnTo>
                <a:lnTo>
                  <a:pt x="7052" y="12161"/>
                </a:lnTo>
                <a:lnTo>
                  <a:pt x="6703" y="12157"/>
                </a:lnTo>
                <a:lnTo>
                  <a:pt x="6355" y="12152"/>
                </a:lnTo>
                <a:lnTo>
                  <a:pt x="6005" y="12144"/>
                </a:lnTo>
                <a:lnTo>
                  <a:pt x="5829" y="12139"/>
                </a:lnTo>
                <a:lnTo>
                  <a:pt x="5654" y="12135"/>
                </a:lnTo>
                <a:lnTo>
                  <a:pt x="5480" y="12129"/>
                </a:lnTo>
                <a:lnTo>
                  <a:pt x="5305" y="12123"/>
                </a:lnTo>
                <a:lnTo>
                  <a:pt x="5131" y="12117"/>
                </a:lnTo>
                <a:lnTo>
                  <a:pt x="4956" y="12110"/>
                </a:lnTo>
                <a:lnTo>
                  <a:pt x="4782" y="12103"/>
                </a:lnTo>
                <a:lnTo>
                  <a:pt x="4608" y="12094"/>
                </a:lnTo>
                <a:lnTo>
                  <a:pt x="4435" y="12086"/>
                </a:lnTo>
                <a:lnTo>
                  <a:pt x="4263" y="12075"/>
                </a:lnTo>
                <a:lnTo>
                  <a:pt x="4090" y="12065"/>
                </a:lnTo>
                <a:lnTo>
                  <a:pt x="3918" y="12054"/>
                </a:lnTo>
                <a:lnTo>
                  <a:pt x="3747" y="12043"/>
                </a:lnTo>
                <a:lnTo>
                  <a:pt x="3577" y="12031"/>
                </a:lnTo>
                <a:lnTo>
                  <a:pt x="3408" y="12018"/>
                </a:lnTo>
                <a:lnTo>
                  <a:pt x="3239" y="12003"/>
                </a:lnTo>
                <a:lnTo>
                  <a:pt x="3070" y="11989"/>
                </a:lnTo>
                <a:lnTo>
                  <a:pt x="2904" y="11974"/>
                </a:lnTo>
                <a:lnTo>
                  <a:pt x="2738" y="11958"/>
                </a:lnTo>
                <a:lnTo>
                  <a:pt x="2573" y="11941"/>
                </a:lnTo>
                <a:lnTo>
                  <a:pt x="2526" y="11936"/>
                </a:lnTo>
                <a:lnTo>
                  <a:pt x="2480" y="11929"/>
                </a:lnTo>
                <a:lnTo>
                  <a:pt x="2437" y="11923"/>
                </a:lnTo>
                <a:lnTo>
                  <a:pt x="2394" y="11916"/>
                </a:lnTo>
                <a:lnTo>
                  <a:pt x="2353" y="11909"/>
                </a:lnTo>
                <a:lnTo>
                  <a:pt x="2312" y="11901"/>
                </a:lnTo>
                <a:lnTo>
                  <a:pt x="2274" y="11892"/>
                </a:lnTo>
                <a:lnTo>
                  <a:pt x="2237" y="11882"/>
                </a:lnTo>
                <a:lnTo>
                  <a:pt x="2200" y="11871"/>
                </a:lnTo>
                <a:lnTo>
                  <a:pt x="2166" y="11858"/>
                </a:lnTo>
                <a:lnTo>
                  <a:pt x="2132" y="11846"/>
                </a:lnTo>
                <a:lnTo>
                  <a:pt x="2100" y="11832"/>
                </a:lnTo>
                <a:lnTo>
                  <a:pt x="2070" y="11816"/>
                </a:lnTo>
                <a:lnTo>
                  <a:pt x="2040" y="11800"/>
                </a:lnTo>
                <a:lnTo>
                  <a:pt x="2013" y="11781"/>
                </a:lnTo>
                <a:lnTo>
                  <a:pt x="1986" y="11762"/>
                </a:lnTo>
                <a:lnTo>
                  <a:pt x="1961" y="11742"/>
                </a:lnTo>
                <a:lnTo>
                  <a:pt x="1937" y="11720"/>
                </a:lnTo>
                <a:lnTo>
                  <a:pt x="1914" y="11696"/>
                </a:lnTo>
                <a:lnTo>
                  <a:pt x="1893" y="11670"/>
                </a:lnTo>
                <a:lnTo>
                  <a:pt x="1873" y="11643"/>
                </a:lnTo>
                <a:lnTo>
                  <a:pt x="1854" y="11614"/>
                </a:lnTo>
                <a:lnTo>
                  <a:pt x="1837" y="11584"/>
                </a:lnTo>
                <a:lnTo>
                  <a:pt x="1821" y="11550"/>
                </a:lnTo>
                <a:lnTo>
                  <a:pt x="1806" y="11516"/>
                </a:lnTo>
                <a:lnTo>
                  <a:pt x="1793" y="11479"/>
                </a:lnTo>
                <a:lnTo>
                  <a:pt x="1781" y="11441"/>
                </a:lnTo>
                <a:lnTo>
                  <a:pt x="1770" y="11399"/>
                </a:lnTo>
                <a:lnTo>
                  <a:pt x="1759" y="11356"/>
                </a:lnTo>
                <a:lnTo>
                  <a:pt x="1751" y="11311"/>
                </a:lnTo>
                <a:lnTo>
                  <a:pt x="1744" y="11263"/>
                </a:lnTo>
                <a:lnTo>
                  <a:pt x="1738" y="11212"/>
                </a:lnTo>
                <a:lnTo>
                  <a:pt x="1729" y="11118"/>
                </a:lnTo>
                <a:lnTo>
                  <a:pt x="1721" y="11024"/>
                </a:lnTo>
                <a:lnTo>
                  <a:pt x="1713" y="10929"/>
                </a:lnTo>
                <a:lnTo>
                  <a:pt x="1705" y="10833"/>
                </a:lnTo>
                <a:lnTo>
                  <a:pt x="1692" y="10643"/>
                </a:lnTo>
                <a:lnTo>
                  <a:pt x="1680" y="10452"/>
                </a:lnTo>
                <a:lnTo>
                  <a:pt x="1670" y="10259"/>
                </a:lnTo>
                <a:lnTo>
                  <a:pt x="1660" y="10067"/>
                </a:lnTo>
                <a:lnTo>
                  <a:pt x="1653" y="9874"/>
                </a:lnTo>
                <a:lnTo>
                  <a:pt x="1647" y="9680"/>
                </a:lnTo>
                <a:lnTo>
                  <a:pt x="1642" y="9486"/>
                </a:lnTo>
                <a:lnTo>
                  <a:pt x="1639" y="9291"/>
                </a:lnTo>
                <a:lnTo>
                  <a:pt x="1636" y="9095"/>
                </a:lnTo>
                <a:lnTo>
                  <a:pt x="1634" y="8899"/>
                </a:lnTo>
                <a:lnTo>
                  <a:pt x="1633" y="8704"/>
                </a:lnTo>
                <a:lnTo>
                  <a:pt x="1632" y="8507"/>
                </a:lnTo>
                <a:lnTo>
                  <a:pt x="1632" y="8310"/>
                </a:lnTo>
                <a:lnTo>
                  <a:pt x="1632" y="8113"/>
                </a:lnTo>
                <a:lnTo>
                  <a:pt x="1632" y="7915"/>
                </a:lnTo>
                <a:lnTo>
                  <a:pt x="1632" y="7718"/>
                </a:lnTo>
                <a:lnTo>
                  <a:pt x="1633" y="7521"/>
                </a:lnTo>
                <a:lnTo>
                  <a:pt x="1634" y="7326"/>
                </a:lnTo>
                <a:lnTo>
                  <a:pt x="1636" y="7130"/>
                </a:lnTo>
                <a:lnTo>
                  <a:pt x="1639" y="6934"/>
                </a:lnTo>
                <a:lnTo>
                  <a:pt x="1642" y="6739"/>
                </a:lnTo>
                <a:lnTo>
                  <a:pt x="1647" y="6545"/>
                </a:lnTo>
                <a:lnTo>
                  <a:pt x="1653" y="6351"/>
                </a:lnTo>
                <a:lnTo>
                  <a:pt x="1660" y="6158"/>
                </a:lnTo>
                <a:lnTo>
                  <a:pt x="1670" y="5966"/>
                </a:lnTo>
                <a:lnTo>
                  <a:pt x="1680" y="5773"/>
                </a:lnTo>
                <a:lnTo>
                  <a:pt x="1692" y="5582"/>
                </a:lnTo>
                <a:lnTo>
                  <a:pt x="1705" y="5392"/>
                </a:lnTo>
                <a:lnTo>
                  <a:pt x="1713" y="5296"/>
                </a:lnTo>
                <a:lnTo>
                  <a:pt x="1721" y="5201"/>
                </a:lnTo>
                <a:lnTo>
                  <a:pt x="1729" y="5107"/>
                </a:lnTo>
                <a:lnTo>
                  <a:pt x="1738" y="5013"/>
                </a:lnTo>
                <a:lnTo>
                  <a:pt x="1744" y="4962"/>
                </a:lnTo>
                <a:lnTo>
                  <a:pt x="1751" y="4914"/>
                </a:lnTo>
                <a:lnTo>
                  <a:pt x="1759" y="4869"/>
                </a:lnTo>
                <a:lnTo>
                  <a:pt x="1770" y="4826"/>
                </a:lnTo>
                <a:lnTo>
                  <a:pt x="1781" y="4784"/>
                </a:lnTo>
                <a:lnTo>
                  <a:pt x="1793" y="4746"/>
                </a:lnTo>
                <a:lnTo>
                  <a:pt x="1806" y="4709"/>
                </a:lnTo>
                <a:lnTo>
                  <a:pt x="1821" y="4675"/>
                </a:lnTo>
                <a:lnTo>
                  <a:pt x="1837" y="4641"/>
                </a:lnTo>
                <a:lnTo>
                  <a:pt x="1854" y="4611"/>
                </a:lnTo>
                <a:lnTo>
                  <a:pt x="1873" y="4583"/>
                </a:lnTo>
                <a:lnTo>
                  <a:pt x="1893" y="4555"/>
                </a:lnTo>
                <a:lnTo>
                  <a:pt x="1914" y="4530"/>
                </a:lnTo>
                <a:lnTo>
                  <a:pt x="1937" y="4505"/>
                </a:lnTo>
                <a:lnTo>
                  <a:pt x="1961" y="4483"/>
                </a:lnTo>
                <a:lnTo>
                  <a:pt x="1986" y="4463"/>
                </a:lnTo>
                <a:lnTo>
                  <a:pt x="2013" y="4444"/>
                </a:lnTo>
                <a:lnTo>
                  <a:pt x="2040" y="4425"/>
                </a:lnTo>
                <a:lnTo>
                  <a:pt x="2070" y="4409"/>
                </a:lnTo>
                <a:lnTo>
                  <a:pt x="2100" y="4393"/>
                </a:lnTo>
                <a:lnTo>
                  <a:pt x="2132" y="4380"/>
                </a:lnTo>
                <a:lnTo>
                  <a:pt x="2166" y="4367"/>
                </a:lnTo>
                <a:lnTo>
                  <a:pt x="2200" y="4354"/>
                </a:lnTo>
                <a:lnTo>
                  <a:pt x="2237" y="4343"/>
                </a:lnTo>
                <a:lnTo>
                  <a:pt x="2274" y="4333"/>
                </a:lnTo>
                <a:lnTo>
                  <a:pt x="2312" y="4324"/>
                </a:lnTo>
                <a:lnTo>
                  <a:pt x="2353" y="4316"/>
                </a:lnTo>
                <a:lnTo>
                  <a:pt x="2394" y="4309"/>
                </a:lnTo>
                <a:lnTo>
                  <a:pt x="2437" y="4302"/>
                </a:lnTo>
                <a:lnTo>
                  <a:pt x="2480" y="4296"/>
                </a:lnTo>
                <a:lnTo>
                  <a:pt x="2526" y="4289"/>
                </a:lnTo>
                <a:lnTo>
                  <a:pt x="2573" y="4284"/>
                </a:lnTo>
                <a:lnTo>
                  <a:pt x="2738" y="4267"/>
                </a:lnTo>
                <a:lnTo>
                  <a:pt x="2904" y="4251"/>
                </a:lnTo>
                <a:lnTo>
                  <a:pt x="3070" y="4236"/>
                </a:lnTo>
                <a:lnTo>
                  <a:pt x="3239" y="4222"/>
                </a:lnTo>
                <a:lnTo>
                  <a:pt x="3408" y="4207"/>
                </a:lnTo>
                <a:lnTo>
                  <a:pt x="3577" y="4194"/>
                </a:lnTo>
                <a:lnTo>
                  <a:pt x="3747" y="4182"/>
                </a:lnTo>
                <a:lnTo>
                  <a:pt x="3918" y="4171"/>
                </a:lnTo>
                <a:lnTo>
                  <a:pt x="4090" y="4160"/>
                </a:lnTo>
                <a:lnTo>
                  <a:pt x="4263" y="4150"/>
                </a:lnTo>
                <a:lnTo>
                  <a:pt x="4435" y="4140"/>
                </a:lnTo>
                <a:lnTo>
                  <a:pt x="4608" y="4131"/>
                </a:lnTo>
                <a:lnTo>
                  <a:pt x="4782" y="4123"/>
                </a:lnTo>
                <a:lnTo>
                  <a:pt x="4956" y="4115"/>
                </a:lnTo>
                <a:lnTo>
                  <a:pt x="5131" y="4108"/>
                </a:lnTo>
                <a:lnTo>
                  <a:pt x="5305" y="4102"/>
                </a:lnTo>
                <a:lnTo>
                  <a:pt x="5480" y="4096"/>
                </a:lnTo>
                <a:lnTo>
                  <a:pt x="5654" y="4090"/>
                </a:lnTo>
                <a:lnTo>
                  <a:pt x="5829" y="4086"/>
                </a:lnTo>
                <a:lnTo>
                  <a:pt x="6005" y="4081"/>
                </a:lnTo>
                <a:lnTo>
                  <a:pt x="6355" y="4073"/>
                </a:lnTo>
                <a:lnTo>
                  <a:pt x="6703" y="4068"/>
                </a:lnTo>
                <a:lnTo>
                  <a:pt x="7052" y="4064"/>
                </a:lnTo>
                <a:lnTo>
                  <a:pt x="7399" y="4062"/>
                </a:lnTo>
                <a:lnTo>
                  <a:pt x="7743" y="4061"/>
                </a:lnTo>
                <a:lnTo>
                  <a:pt x="8085" y="4061"/>
                </a:lnTo>
                <a:lnTo>
                  <a:pt x="8427" y="4061"/>
                </a:lnTo>
                <a:lnTo>
                  <a:pt x="8771" y="4062"/>
                </a:lnTo>
                <a:lnTo>
                  <a:pt x="9118" y="4064"/>
                </a:lnTo>
                <a:lnTo>
                  <a:pt x="9467" y="4068"/>
                </a:lnTo>
                <a:lnTo>
                  <a:pt x="9815" y="4073"/>
                </a:lnTo>
                <a:lnTo>
                  <a:pt x="10165" y="4081"/>
                </a:lnTo>
                <a:lnTo>
                  <a:pt x="10340" y="4086"/>
                </a:lnTo>
                <a:lnTo>
                  <a:pt x="10516" y="4090"/>
                </a:lnTo>
                <a:lnTo>
                  <a:pt x="10690" y="4096"/>
                </a:lnTo>
                <a:lnTo>
                  <a:pt x="10865" y="4102"/>
                </a:lnTo>
                <a:lnTo>
                  <a:pt x="11039" y="4108"/>
                </a:lnTo>
                <a:lnTo>
                  <a:pt x="11214" y="4115"/>
                </a:lnTo>
                <a:lnTo>
                  <a:pt x="11388" y="4123"/>
                </a:lnTo>
                <a:lnTo>
                  <a:pt x="11562" y="4131"/>
                </a:lnTo>
                <a:lnTo>
                  <a:pt x="11734" y="4140"/>
                </a:lnTo>
                <a:lnTo>
                  <a:pt x="11907" y="4150"/>
                </a:lnTo>
                <a:lnTo>
                  <a:pt x="12080" y="4160"/>
                </a:lnTo>
                <a:lnTo>
                  <a:pt x="12252" y="4171"/>
                </a:lnTo>
                <a:lnTo>
                  <a:pt x="12423" y="4182"/>
                </a:lnTo>
                <a:lnTo>
                  <a:pt x="12593" y="4194"/>
                </a:lnTo>
                <a:lnTo>
                  <a:pt x="12762" y="4207"/>
                </a:lnTo>
                <a:lnTo>
                  <a:pt x="12931" y="4222"/>
                </a:lnTo>
                <a:lnTo>
                  <a:pt x="13099" y="4236"/>
                </a:lnTo>
                <a:lnTo>
                  <a:pt x="13266" y="4251"/>
                </a:lnTo>
                <a:lnTo>
                  <a:pt x="13432" y="4267"/>
                </a:lnTo>
                <a:lnTo>
                  <a:pt x="13597" y="4284"/>
                </a:lnTo>
                <a:lnTo>
                  <a:pt x="13643" y="4289"/>
                </a:lnTo>
                <a:lnTo>
                  <a:pt x="13689" y="4296"/>
                </a:lnTo>
                <a:lnTo>
                  <a:pt x="13733" y="4302"/>
                </a:lnTo>
                <a:lnTo>
                  <a:pt x="13776" y="4309"/>
                </a:lnTo>
                <a:lnTo>
                  <a:pt x="13817" y="4316"/>
                </a:lnTo>
                <a:lnTo>
                  <a:pt x="13858" y="4324"/>
                </a:lnTo>
                <a:lnTo>
                  <a:pt x="13896" y="4333"/>
                </a:lnTo>
                <a:lnTo>
                  <a:pt x="13933" y="4343"/>
                </a:lnTo>
                <a:lnTo>
                  <a:pt x="13970" y="4354"/>
                </a:lnTo>
                <a:lnTo>
                  <a:pt x="14004" y="4367"/>
                </a:lnTo>
                <a:lnTo>
                  <a:pt x="14038" y="4380"/>
                </a:lnTo>
                <a:lnTo>
                  <a:pt x="14070" y="4393"/>
                </a:lnTo>
                <a:lnTo>
                  <a:pt x="14100" y="4409"/>
                </a:lnTo>
                <a:lnTo>
                  <a:pt x="14130" y="4425"/>
                </a:lnTo>
                <a:lnTo>
                  <a:pt x="14157" y="4444"/>
                </a:lnTo>
                <a:lnTo>
                  <a:pt x="14184" y="4463"/>
                </a:lnTo>
                <a:lnTo>
                  <a:pt x="14209" y="4483"/>
                </a:lnTo>
                <a:lnTo>
                  <a:pt x="14233" y="4505"/>
                </a:lnTo>
                <a:lnTo>
                  <a:pt x="14256" y="4530"/>
                </a:lnTo>
                <a:lnTo>
                  <a:pt x="14277" y="4555"/>
                </a:lnTo>
                <a:lnTo>
                  <a:pt x="14297" y="4583"/>
                </a:lnTo>
                <a:lnTo>
                  <a:pt x="14316" y="4611"/>
                </a:lnTo>
                <a:lnTo>
                  <a:pt x="14333" y="4641"/>
                </a:lnTo>
                <a:lnTo>
                  <a:pt x="14349" y="4675"/>
                </a:lnTo>
                <a:lnTo>
                  <a:pt x="14364" y="4709"/>
                </a:lnTo>
                <a:lnTo>
                  <a:pt x="14377" y="4746"/>
                </a:lnTo>
                <a:lnTo>
                  <a:pt x="14389" y="4784"/>
                </a:lnTo>
                <a:lnTo>
                  <a:pt x="14400" y="4826"/>
                </a:lnTo>
                <a:lnTo>
                  <a:pt x="14411" y="4869"/>
                </a:lnTo>
                <a:lnTo>
                  <a:pt x="14419" y="4914"/>
                </a:lnTo>
                <a:lnTo>
                  <a:pt x="14426" y="4962"/>
                </a:lnTo>
                <a:lnTo>
                  <a:pt x="14432" y="5013"/>
                </a:lnTo>
                <a:lnTo>
                  <a:pt x="14441" y="5107"/>
                </a:lnTo>
                <a:lnTo>
                  <a:pt x="14449" y="5201"/>
                </a:lnTo>
                <a:lnTo>
                  <a:pt x="14457" y="5296"/>
                </a:lnTo>
                <a:lnTo>
                  <a:pt x="14465" y="5392"/>
                </a:lnTo>
                <a:lnTo>
                  <a:pt x="14478" y="5582"/>
                </a:lnTo>
                <a:lnTo>
                  <a:pt x="14490" y="5773"/>
                </a:lnTo>
                <a:lnTo>
                  <a:pt x="14500" y="5966"/>
                </a:lnTo>
                <a:lnTo>
                  <a:pt x="14510" y="6158"/>
                </a:lnTo>
                <a:lnTo>
                  <a:pt x="14517" y="6351"/>
                </a:lnTo>
                <a:lnTo>
                  <a:pt x="14523" y="6545"/>
                </a:lnTo>
                <a:lnTo>
                  <a:pt x="14527" y="6739"/>
                </a:lnTo>
                <a:lnTo>
                  <a:pt x="14531" y="6934"/>
                </a:lnTo>
                <a:lnTo>
                  <a:pt x="14534" y="7130"/>
                </a:lnTo>
                <a:lnTo>
                  <a:pt x="14536" y="7326"/>
                </a:lnTo>
                <a:lnTo>
                  <a:pt x="14537" y="7521"/>
                </a:lnTo>
                <a:lnTo>
                  <a:pt x="14538" y="7718"/>
                </a:lnTo>
                <a:lnTo>
                  <a:pt x="14538" y="7915"/>
                </a:lnTo>
                <a:lnTo>
                  <a:pt x="14538" y="8113"/>
                </a:lnTo>
                <a:close/>
                <a:moveTo>
                  <a:pt x="16170" y="8113"/>
                </a:moveTo>
                <a:lnTo>
                  <a:pt x="16160" y="8529"/>
                </a:lnTo>
                <a:lnTo>
                  <a:pt x="16129" y="8940"/>
                </a:lnTo>
                <a:lnTo>
                  <a:pt x="16077" y="9346"/>
                </a:lnTo>
                <a:lnTo>
                  <a:pt x="16005" y="9744"/>
                </a:lnTo>
                <a:lnTo>
                  <a:pt x="15915" y="10136"/>
                </a:lnTo>
                <a:lnTo>
                  <a:pt x="15806" y="10520"/>
                </a:lnTo>
                <a:lnTo>
                  <a:pt x="15679" y="10897"/>
                </a:lnTo>
                <a:lnTo>
                  <a:pt x="15534" y="11265"/>
                </a:lnTo>
                <a:lnTo>
                  <a:pt x="15373" y="11624"/>
                </a:lnTo>
                <a:lnTo>
                  <a:pt x="15194" y="11974"/>
                </a:lnTo>
                <a:lnTo>
                  <a:pt x="14999" y="12314"/>
                </a:lnTo>
                <a:lnTo>
                  <a:pt x="14788" y="12642"/>
                </a:lnTo>
                <a:lnTo>
                  <a:pt x="14563" y="12961"/>
                </a:lnTo>
                <a:lnTo>
                  <a:pt x="14323" y="13268"/>
                </a:lnTo>
                <a:lnTo>
                  <a:pt x="14069" y="13562"/>
                </a:lnTo>
                <a:lnTo>
                  <a:pt x="13801" y="13844"/>
                </a:lnTo>
                <a:lnTo>
                  <a:pt x="13520" y="14113"/>
                </a:lnTo>
                <a:lnTo>
                  <a:pt x="13227" y="14368"/>
                </a:lnTo>
                <a:lnTo>
                  <a:pt x="12921" y="14610"/>
                </a:lnTo>
                <a:lnTo>
                  <a:pt x="12605" y="14836"/>
                </a:lnTo>
                <a:lnTo>
                  <a:pt x="12276" y="15048"/>
                </a:lnTo>
                <a:lnTo>
                  <a:pt x="11938" y="15243"/>
                </a:lnTo>
                <a:lnTo>
                  <a:pt x="11589" y="15423"/>
                </a:lnTo>
                <a:lnTo>
                  <a:pt x="11231" y="15586"/>
                </a:lnTo>
                <a:lnTo>
                  <a:pt x="10864" y="15731"/>
                </a:lnTo>
                <a:lnTo>
                  <a:pt x="10488" y="15859"/>
                </a:lnTo>
                <a:lnTo>
                  <a:pt x="10104" y="15968"/>
                </a:lnTo>
                <a:lnTo>
                  <a:pt x="9713" y="16060"/>
                </a:lnTo>
                <a:lnTo>
                  <a:pt x="9316" y="16132"/>
                </a:lnTo>
                <a:lnTo>
                  <a:pt x="8911" y="16183"/>
                </a:lnTo>
                <a:lnTo>
                  <a:pt x="8500" y="16215"/>
                </a:lnTo>
                <a:lnTo>
                  <a:pt x="8085" y="16225"/>
                </a:lnTo>
                <a:lnTo>
                  <a:pt x="7670" y="16215"/>
                </a:lnTo>
                <a:lnTo>
                  <a:pt x="7258" y="16183"/>
                </a:lnTo>
                <a:lnTo>
                  <a:pt x="6854" y="16132"/>
                </a:lnTo>
                <a:lnTo>
                  <a:pt x="6456" y="16060"/>
                </a:lnTo>
                <a:lnTo>
                  <a:pt x="6066" y="15968"/>
                </a:lnTo>
                <a:lnTo>
                  <a:pt x="5682" y="15859"/>
                </a:lnTo>
                <a:lnTo>
                  <a:pt x="5306" y="15731"/>
                </a:lnTo>
                <a:lnTo>
                  <a:pt x="4939" y="15586"/>
                </a:lnTo>
                <a:lnTo>
                  <a:pt x="4581" y="15423"/>
                </a:lnTo>
                <a:lnTo>
                  <a:pt x="4232" y="15243"/>
                </a:lnTo>
                <a:lnTo>
                  <a:pt x="3894" y="15048"/>
                </a:lnTo>
                <a:lnTo>
                  <a:pt x="3565" y="14836"/>
                </a:lnTo>
                <a:lnTo>
                  <a:pt x="3249" y="14610"/>
                </a:lnTo>
                <a:lnTo>
                  <a:pt x="2943" y="14368"/>
                </a:lnTo>
                <a:lnTo>
                  <a:pt x="2650" y="14113"/>
                </a:lnTo>
                <a:lnTo>
                  <a:pt x="2369" y="13844"/>
                </a:lnTo>
                <a:lnTo>
                  <a:pt x="2101" y="13562"/>
                </a:lnTo>
                <a:lnTo>
                  <a:pt x="1847" y="13268"/>
                </a:lnTo>
                <a:lnTo>
                  <a:pt x="1607" y="12961"/>
                </a:lnTo>
                <a:lnTo>
                  <a:pt x="1382" y="12642"/>
                </a:lnTo>
                <a:lnTo>
                  <a:pt x="1171" y="12314"/>
                </a:lnTo>
                <a:lnTo>
                  <a:pt x="976" y="11974"/>
                </a:lnTo>
                <a:lnTo>
                  <a:pt x="797" y="11624"/>
                </a:lnTo>
                <a:lnTo>
                  <a:pt x="636" y="11265"/>
                </a:lnTo>
                <a:lnTo>
                  <a:pt x="491" y="10897"/>
                </a:lnTo>
                <a:lnTo>
                  <a:pt x="364" y="10520"/>
                </a:lnTo>
                <a:lnTo>
                  <a:pt x="255" y="10136"/>
                </a:lnTo>
                <a:lnTo>
                  <a:pt x="165" y="9744"/>
                </a:lnTo>
                <a:lnTo>
                  <a:pt x="93" y="9346"/>
                </a:lnTo>
                <a:lnTo>
                  <a:pt x="41" y="8940"/>
                </a:lnTo>
                <a:lnTo>
                  <a:pt x="10" y="8529"/>
                </a:lnTo>
                <a:lnTo>
                  <a:pt x="0" y="8113"/>
                </a:lnTo>
                <a:lnTo>
                  <a:pt x="10" y="7696"/>
                </a:lnTo>
                <a:lnTo>
                  <a:pt x="41" y="7285"/>
                </a:lnTo>
                <a:lnTo>
                  <a:pt x="93" y="6880"/>
                </a:lnTo>
                <a:lnTo>
                  <a:pt x="165" y="6481"/>
                </a:lnTo>
                <a:lnTo>
                  <a:pt x="255" y="6089"/>
                </a:lnTo>
                <a:lnTo>
                  <a:pt x="364" y="5705"/>
                </a:lnTo>
                <a:lnTo>
                  <a:pt x="491" y="5328"/>
                </a:lnTo>
                <a:lnTo>
                  <a:pt x="636" y="4960"/>
                </a:lnTo>
                <a:lnTo>
                  <a:pt x="797" y="4601"/>
                </a:lnTo>
                <a:lnTo>
                  <a:pt x="976" y="4251"/>
                </a:lnTo>
                <a:lnTo>
                  <a:pt x="1171" y="3911"/>
                </a:lnTo>
                <a:lnTo>
                  <a:pt x="1382" y="3583"/>
                </a:lnTo>
                <a:lnTo>
                  <a:pt x="1607" y="3264"/>
                </a:lnTo>
                <a:lnTo>
                  <a:pt x="1847" y="2957"/>
                </a:lnTo>
                <a:lnTo>
                  <a:pt x="2101" y="2663"/>
                </a:lnTo>
                <a:lnTo>
                  <a:pt x="2369" y="2381"/>
                </a:lnTo>
                <a:lnTo>
                  <a:pt x="2650" y="2112"/>
                </a:lnTo>
                <a:lnTo>
                  <a:pt x="2943" y="1857"/>
                </a:lnTo>
                <a:lnTo>
                  <a:pt x="3249" y="1615"/>
                </a:lnTo>
                <a:lnTo>
                  <a:pt x="3565" y="1389"/>
                </a:lnTo>
                <a:lnTo>
                  <a:pt x="3894" y="1177"/>
                </a:lnTo>
                <a:lnTo>
                  <a:pt x="4232" y="982"/>
                </a:lnTo>
                <a:lnTo>
                  <a:pt x="4581" y="802"/>
                </a:lnTo>
                <a:lnTo>
                  <a:pt x="4939" y="639"/>
                </a:lnTo>
                <a:lnTo>
                  <a:pt x="5306" y="494"/>
                </a:lnTo>
                <a:lnTo>
                  <a:pt x="5682" y="366"/>
                </a:lnTo>
                <a:lnTo>
                  <a:pt x="6066" y="257"/>
                </a:lnTo>
                <a:lnTo>
                  <a:pt x="6456" y="165"/>
                </a:lnTo>
                <a:lnTo>
                  <a:pt x="6854" y="93"/>
                </a:lnTo>
                <a:lnTo>
                  <a:pt x="7258" y="42"/>
                </a:lnTo>
                <a:lnTo>
                  <a:pt x="7670" y="10"/>
                </a:lnTo>
                <a:lnTo>
                  <a:pt x="8085" y="0"/>
                </a:lnTo>
                <a:lnTo>
                  <a:pt x="8500" y="10"/>
                </a:lnTo>
                <a:lnTo>
                  <a:pt x="8911" y="42"/>
                </a:lnTo>
                <a:lnTo>
                  <a:pt x="9316" y="93"/>
                </a:lnTo>
                <a:lnTo>
                  <a:pt x="9713" y="165"/>
                </a:lnTo>
                <a:lnTo>
                  <a:pt x="10104" y="257"/>
                </a:lnTo>
                <a:lnTo>
                  <a:pt x="10488" y="366"/>
                </a:lnTo>
                <a:lnTo>
                  <a:pt x="10864" y="494"/>
                </a:lnTo>
                <a:lnTo>
                  <a:pt x="11231" y="639"/>
                </a:lnTo>
                <a:lnTo>
                  <a:pt x="11589" y="802"/>
                </a:lnTo>
                <a:lnTo>
                  <a:pt x="11938" y="982"/>
                </a:lnTo>
                <a:lnTo>
                  <a:pt x="12276" y="1177"/>
                </a:lnTo>
                <a:lnTo>
                  <a:pt x="12605" y="1389"/>
                </a:lnTo>
                <a:lnTo>
                  <a:pt x="12921" y="1615"/>
                </a:lnTo>
                <a:lnTo>
                  <a:pt x="13227" y="1857"/>
                </a:lnTo>
                <a:lnTo>
                  <a:pt x="13520" y="2112"/>
                </a:lnTo>
                <a:lnTo>
                  <a:pt x="13801" y="2381"/>
                </a:lnTo>
                <a:lnTo>
                  <a:pt x="14069" y="2663"/>
                </a:lnTo>
                <a:lnTo>
                  <a:pt x="14323" y="2957"/>
                </a:lnTo>
                <a:lnTo>
                  <a:pt x="14563" y="3264"/>
                </a:lnTo>
                <a:lnTo>
                  <a:pt x="14788" y="3583"/>
                </a:lnTo>
                <a:lnTo>
                  <a:pt x="14999" y="3911"/>
                </a:lnTo>
                <a:lnTo>
                  <a:pt x="15194" y="4251"/>
                </a:lnTo>
                <a:lnTo>
                  <a:pt x="15373" y="4601"/>
                </a:lnTo>
                <a:lnTo>
                  <a:pt x="15534" y="4960"/>
                </a:lnTo>
                <a:lnTo>
                  <a:pt x="15679" y="5328"/>
                </a:lnTo>
                <a:lnTo>
                  <a:pt x="15806" y="5705"/>
                </a:lnTo>
                <a:lnTo>
                  <a:pt x="15915" y="6089"/>
                </a:lnTo>
                <a:lnTo>
                  <a:pt x="16005" y="6481"/>
                </a:lnTo>
                <a:lnTo>
                  <a:pt x="16077" y="6880"/>
                </a:lnTo>
                <a:lnTo>
                  <a:pt x="16129" y="7285"/>
                </a:lnTo>
                <a:lnTo>
                  <a:pt x="16160" y="7696"/>
                </a:lnTo>
                <a:lnTo>
                  <a:pt x="16170" y="8113"/>
                </a:lnTo>
                <a:close/>
                <a:moveTo>
                  <a:pt x="4799" y="8113"/>
                </a:moveTo>
                <a:lnTo>
                  <a:pt x="4804" y="7944"/>
                </a:lnTo>
                <a:lnTo>
                  <a:pt x="4816" y="7778"/>
                </a:lnTo>
                <a:lnTo>
                  <a:pt x="4837" y="7614"/>
                </a:lnTo>
                <a:lnTo>
                  <a:pt x="4866" y="7452"/>
                </a:lnTo>
                <a:lnTo>
                  <a:pt x="4903" y="7293"/>
                </a:lnTo>
                <a:lnTo>
                  <a:pt x="4946" y="7138"/>
                </a:lnTo>
                <a:lnTo>
                  <a:pt x="4998" y="6986"/>
                </a:lnTo>
                <a:lnTo>
                  <a:pt x="5057" y="6837"/>
                </a:lnTo>
                <a:lnTo>
                  <a:pt x="5123" y="6691"/>
                </a:lnTo>
                <a:lnTo>
                  <a:pt x="5195" y="6550"/>
                </a:lnTo>
                <a:lnTo>
                  <a:pt x="5273" y="6412"/>
                </a:lnTo>
                <a:lnTo>
                  <a:pt x="5359" y="6279"/>
                </a:lnTo>
                <a:lnTo>
                  <a:pt x="5450" y="6150"/>
                </a:lnTo>
                <a:lnTo>
                  <a:pt x="5548" y="6026"/>
                </a:lnTo>
                <a:lnTo>
                  <a:pt x="5651" y="5907"/>
                </a:lnTo>
                <a:lnTo>
                  <a:pt x="5760" y="5792"/>
                </a:lnTo>
                <a:lnTo>
                  <a:pt x="5874" y="5684"/>
                </a:lnTo>
                <a:lnTo>
                  <a:pt x="5993" y="5580"/>
                </a:lnTo>
                <a:lnTo>
                  <a:pt x="6117" y="5483"/>
                </a:lnTo>
                <a:lnTo>
                  <a:pt x="6246" y="5391"/>
                </a:lnTo>
                <a:lnTo>
                  <a:pt x="6379" y="5306"/>
                </a:lnTo>
                <a:lnTo>
                  <a:pt x="6517" y="5226"/>
                </a:lnTo>
                <a:lnTo>
                  <a:pt x="6658" y="5153"/>
                </a:lnTo>
                <a:lnTo>
                  <a:pt x="6804" y="5088"/>
                </a:lnTo>
                <a:lnTo>
                  <a:pt x="6953" y="5029"/>
                </a:lnTo>
                <a:lnTo>
                  <a:pt x="7106" y="4977"/>
                </a:lnTo>
                <a:lnTo>
                  <a:pt x="7262" y="4932"/>
                </a:lnTo>
                <a:lnTo>
                  <a:pt x="7421" y="4896"/>
                </a:lnTo>
                <a:lnTo>
                  <a:pt x="7584" y="4866"/>
                </a:lnTo>
                <a:lnTo>
                  <a:pt x="7748" y="4846"/>
                </a:lnTo>
                <a:lnTo>
                  <a:pt x="7915" y="4833"/>
                </a:lnTo>
                <a:lnTo>
                  <a:pt x="8085" y="4829"/>
                </a:lnTo>
                <a:lnTo>
                  <a:pt x="8255" y="4833"/>
                </a:lnTo>
                <a:lnTo>
                  <a:pt x="8422" y="4846"/>
                </a:lnTo>
                <a:lnTo>
                  <a:pt x="8586" y="4866"/>
                </a:lnTo>
                <a:lnTo>
                  <a:pt x="8749" y="4896"/>
                </a:lnTo>
                <a:lnTo>
                  <a:pt x="8908" y="4932"/>
                </a:lnTo>
                <a:lnTo>
                  <a:pt x="9064" y="4977"/>
                </a:lnTo>
                <a:lnTo>
                  <a:pt x="9217" y="5029"/>
                </a:lnTo>
                <a:lnTo>
                  <a:pt x="9366" y="5088"/>
                </a:lnTo>
                <a:lnTo>
                  <a:pt x="9512" y="5153"/>
                </a:lnTo>
                <a:lnTo>
                  <a:pt x="9653" y="5226"/>
                </a:lnTo>
                <a:lnTo>
                  <a:pt x="9791" y="5306"/>
                </a:lnTo>
                <a:lnTo>
                  <a:pt x="9924" y="5391"/>
                </a:lnTo>
                <a:lnTo>
                  <a:pt x="10053" y="5483"/>
                </a:lnTo>
                <a:lnTo>
                  <a:pt x="10177" y="5580"/>
                </a:lnTo>
                <a:lnTo>
                  <a:pt x="10296" y="5684"/>
                </a:lnTo>
                <a:lnTo>
                  <a:pt x="10410" y="5792"/>
                </a:lnTo>
                <a:lnTo>
                  <a:pt x="10519" y="5907"/>
                </a:lnTo>
                <a:lnTo>
                  <a:pt x="10622" y="6026"/>
                </a:lnTo>
                <a:lnTo>
                  <a:pt x="10720" y="6150"/>
                </a:lnTo>
                <a:lnTo>
                  <a:pt x="10811" y="6279"/>
                </a:lnTo>
                <a:lnTo>
                  <a:pt x="10897" y="6412"/>
                </a:lnTo>
                <a:lnTo>
                  <a:pt x="10975" y="6550"/>
                </a:lnTo>
                <a:lnTo>
                  <a:pt x="11047" y="6691"/>
                </a:lnTo>
                <a:lnTo>
                  <a:pt x="11113" y="6837"/>
                </a:lnTo>
                <a:lnTo>
                  <a:pt x="11171" y="6986"/>
                </a:lnTo>
                <a:lnTo>
                  <a:pt x="11223" y="7138"/>
                </a:lnTo>
                <a:lnTo>
                  <a:pt x="11267" y="7293"/>
                </a:lnTo>
                <a:lnTo>
                  <a:pt x="11304" y="7452"/>
                </a:lnTo>
                <a:lnTo>
                  <a:pt x="11333" y="7614"/>
                </a:lnTo>
                <a:lnTo>
                  <a:pt x="11353" y="7778"/>
                </a:lnTo>
                <a:lnTo>
                  <a:pt x="11366" y="7944"/>
                </a:lnTo>
                <a:lnTo>
                  <a:pt x="11371" y="8113"/>
                </a:lnTo>
                <a:lnTo>
                  <a:pt x="11366" y="8281"/>
                </a:lnTo>
                <a:lnTo>
                  <a:pt x="11353" y="8447"/>
                </a:lnTo>
                <a:lnTo>
                  <a:pt x="11333" y="8611"/>
                </a:lnTo>
                <a:lnTo>
                  <a:pt x="11304" y="8773"/>
                </a:lnTo>
                <a:lnTo>
                  <a:pt x="11267" y="8932"/>
                </a:lnTo>
                <a:lnTo>
                  <a:pt x="11223" y="9087"/>
                </a:lnTo>
                <a:lnTo>
                  <a:pt x="11171" y="9239"/>
                </a:lnTo>
                <a:lnTo>
                  <a:pt x="11113" y="9388"/>
                </a:lnTo>
                <a:lnTo>
                  <a:pt x="11047" y="9534"/>
                </a:lnTo>
                <a:lnTo>
                  <a:pt x="10975" y="9675"/>
                </a:lnTo>
                <a:lnTo>
                  <a:pt x="10897" y="9813"/>
                </a:lnTo>
                <a:lnTo>
                  <a:pt x="10811" y="9946"/>
                </a:lnTo>
                <a:lnTo>
                  <a:pt x="10720" y="10075"/>
                </a:lnTo>
                <a:lnTo>
                  <a:pt x="10622" y="10199"/>
                </a:lnTo>
                <a:lnTo>
                  <a:pt x="10519" y="10318"/>
                </a:lnTo>
                <a:lnTo>
                  <a:pt x="10410" y="10433"/>
                </a:lnTo>
                <a:lnTo>
                  <a:pt x="10296" y="10541"/>
                </a:lnTo>
                <a:lnTo>
                  <a:pt x="10177" y="10645"/>
                </a:lnTo>
                <a:lnTo>
                  <a:pt x="10053" y="10742"/>
                </a:lnTo>
                <a:lnTo>
                  <a:pt x="9924" y="10834"/>
                </a:lnTo>
                <a:lnTo>
                  <a:pt x="9791" y="10919"/>
                </a:lnTo>
                <a:lnTo>
                  <a:pt x="9653" y="10999"/>
                </a:lnTo>
                <a:lnTo>
                  <a:pt x="9512" y="11072"/>
                </a:lnTo>
                <a:lnTo>
                  <a:pt x="9366" y="11137"/>
                </a:lnTo>
                <a:lnTo>
                  <a:pt x="9217" y="11196"/>
                </a:lnTo>
                <a:lnTo>
                  <a:pt x="9064" y="11248"/>
                </a:lnTo>
                <a:lnTo>
                  <a:pt x="8908" y="11293"/>
                </a:lnTo>
                <a:lnTo>
                  <a:pt x="8749" y="11329"/>
                </a:lnTo>
                <a:lnTo>
                  <a:pt x="8586" y="11359"/>
                </a:lnTo>
                <a:lnTo>
                  <a:pt x="8422" y="11379"/>
                </a:lnTo>
                <a:lnTo>
                  <a:pt x="8255" y="11392"/>
                </a:lnTo>
                <a:lnTo>
                  <a:pt x="8085" y="11396"/>
                </a:lnTo>
                <a:lnTo>
                  <a:pt x="7915" y="11392"/>
                </a:lnTo>
                <a:lnTo>
                  <a:pt x="7748" y="11379"/>
                </a:lnTo>
                <a:lnTo>
                  <a:pt x="7584" y="11359"/>
                </a:lnTo>
                <a:lnTo>
                  <a:pt x="7421" y="11329"/>
                </a:lnTo>
                <a:lnTo>
                  <a:pt x="7262" y="11293"/>
                </a:lnTo>
                <a:lnTo>
                  <a:pt x="7106" y="11248"/>
                </a:lnTo>
                <a:lnTo>
                  <a:pt x="6953" y="11196"/>
                </a:lnTo>
                <a:lnTo>
                  <a:pt x="6804" y="11137"/>
                </a:lnTo>
                <a:lnTo>
                  <a:pt x="6658" y="11072"/>
                </a:lnTo>
                <a:lnTo>
                  <a:pt x="6517" y="10999"/>
                </a:lnTo>
                <a:lnTo>
                  <a:pt x="6379" y="10919"/>
                </a:lnTo>
                <a:lnTo>
                  <a:pt x="6246" y="10834"/>
                </a:lnTo>
                <a:lnTo>
                  <a:pt x="6117" y="10742"/>
                </a:lnTo>
                <a:lnTo>
                  <a:pt x="5993" y="10645"/>
                </a:lnTo>
                <a:lnTo>
                  <a:pt x="5874" y="10541"/>
                </a:lnTo>
                <a:lnTo>
                  <a:pt x="5760" y="10433"/>
                </a:lnTo>
                <a:lnTo>
                  <a:pt x="5651" y="10318"/>
                </a:lnTo>
                <a:lnTo>
                  <a:pt x="5548" y="10199"/>
                </a:lnTo>
                <a:lnTo>
                  <a:pt x="5450" y="10075"/>
                </a:lnTo>
                <a:lnTo>
                  <a:pt x="5359" y="9946"/>
                </a:lnTo>
                <a:lnTo>
                  <a:pt x="5273" y="9813"/>
                </a:lnTo>
                <a:lnTo>
                  <a:pt x="5195" y="9675"/>
                </a:lnTo>
                <a:lnTo>
                  <a:pt x="5123" y="9534"/>
                </a:lnTo>
                <a:lnTo>
                  <a:pt x="5057" y="9388"/>
                </a:lnTo>
                <a:lnTo>
                  <a:pt x="4998" y="9239"/>
                </a:lnTo>
                <a:lnTo>
                  <a:pt x="4946" y="9087"/>
                </a:lnTo>
                <a:lnTo>
                  <a:pt x="4903" y="8932"/>
                </a:lnTo>
                <a:lnTo>
                  <a:pt x="4866" y="8773"/>
                </a:lnTo>
                <a:lnTo>
                  <a:pt x="4837" y="8611"/>
                </a:lnTo>
                <a:lnTo>
                  <a:pt x="4816" y="8447"/>
                </a:lnTo>
                <a:lnTo>
                  <a:pt x="4804" y="8281"/>
                </a:lnTo>
                <a:lnTo>
                  <a:pt x="4799" y="81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pt-BR" sz="2400"/>
          </a:p>
        </p:txBody>
      </p:sp>
      <p:sp>
        <p:nvSpPr>
          <p:cNvPr id="20" name="Freeform 9"/>
          <p:cNvSpPr>
            <a:spLocks noEditPoints="1"/>
          </p:cNvSpPr>
          <p:nvPr userDrawn="1"/>
        </p:nvSpPr>
        <p:spPr bwMode="auto">
          <a:xfrm>
            <a:off x="1067219" y="6146754"/>
            <a:ext cx="2584236" cy="253089"/>
          </a:xfrm>
          <a:custGeom>
            <a:avLst/>
            <a:gdLst>
              <a:gd name="T0" fmla="*/ 16258 w 16664"/>
              <a:gd name="T1" fmla="*/ 1030 h 1632"/>
              <a:gd name="T2" fmla="*/ 16188 w 16664"/>
              <a:gd name="T3" fmla="*/ 447 h 1632"/>
              <a:gd name="T4" fmla="*/ 15503 w 16664"/>
              <a:gd name="T5" fmla="*/ 607 h 1632"/>
              <a:gd name="T6" fmla="*/ 16535 w 16664"/>
              <a:gd name="T7" fmla="*/ 380 h 1632"/>
              <a:gd name="T8" fmla="*/ 16106 w 16664"/>
              <a:gd name="T9" fmla="*/ 1345 h 1632"/>
              <a:gd name="T10" fmla="*/ 14600 w 16664"/>
              <a:gd name="T11" fmla="*/ 1261 h 1632"/>
              <a:gd name="T12" fmla="*/ 15259 w 16664"/>
              <a:gd name="T13" fmla="*/ 326 h 1632"/>
              <a:gd name="T14" fmla="*/ 15380 w 16664"/>
              <a:gd name="T15" fmla="*/ 896 h 1632"/>
              <a:gd name="T16" fmla="*/ 15068 w 16664"/>
              <a:gd name="T17" fmla="*/ 1066 h 1632"/>
              <a:gd name="T18" fmla="*/ 15056 w 16664"/>
              <a:gd name="T19" fmla="*/ 525 h 1632"/>
              <a:gd name="T20" fmla="*/ 13736 w 16664"/>
              <a:gd name="T21" fmla="*/ 1070 h 1632"/>
              <a:gd name="T22" fmla="*/ 14143 w 16664"/>
              <a:gd name="T23" fmla="*/ 644 h 1632"/>
              <a:gd name="T24" fmla="*/ 13559 w 16664"/>
              <a:gd name="T25" fmla="*/ 573 h 1632"/>
              <a:gd name="T26" fmla="*/ 13833 w 16664"/>
              <a:gd name="T27" fmla="*/ 167 h 1632"/>
              <a:gd name="T28" fmla="*/ 14310 w 16664"/>
              <a:gd name="T29" fmla="*/ 1109 h 1632"/>
              <a:gd name="T30" fmla="*/ 13269 w 16664"/>
              <a:gd name="T31" fmla="*/ 932 h 1632"/>
              <a:gd name="T32" fmla="*/ 13172 w 16664"/>
              <a:gd name="T33" fmla="*/ 1081 h 1632"/>
              <a:gd name="T34" fmla="*/ 12631 w 16664"/>
              <a:gd name="T35" fmla="*/ 1191 h 1632"/>
              <a:gd name="T36" fmla="*/ 7956 w 16664"/>
              <a:gd name="T37" fmla="*/ 1321 h 1632"/>
              <a:gd name="T38" fmla="*/ 7931 w 16664"/>
              <a:gd name="T39" fmla="*/ 270 h 1632"/>
              <a:gd name="T40" fmla="*/ 8560 w 16664"/>
              <a:gd name="T41" fmla="*/ 554 h 1632"/>
              <a:gd name="T42" fmla="*/ 7978 w 16664"/>
              <a:gd name="T43" fmla="*/ 558 h 1632"/>
              <a:gd name="T44" fmla="*/ 8159 w 16664"/>
              <a:gd name="T45" fmla="*/ 1109 h 1632"/>
              <a:gd name="T46" fmla="*/ 8212 w 16664"/>
              <a:gd name="T47" fmla="*/ 745 h 1632"/>
              <a:gd name="T48" fmla="*/ 6553 w 16664"/>
              <a:gd name="T49" fmla="*/ 1349 h 1632"/>
              <a:gd name="T50" fmla="*/ 7198 w 16664"/>
              <a:gd name="T51" fmla="*/ 406 h 1632"/>
              <a:gd name="T52" fmla="*/ 7385 w 16664"/>
              <a:gd name="T53" fmla="*/ 1357 h 1632"/>
              <a:gd name="T54" fmla="*/ 6028 w 16664"/>
              <a:gd name="T55" fmla="*/ 1315 h 1632"/>
              <a:gd name="T56" fmla="*/ 5254 w 16664"/>
              <a:gd name="T57" fmla="*/ 475 h 1632"/>
              <a:gd name="T58" fmla="*/ 5887 w 16664"/>
              <a:gd name="T59" fmla="*/ 319 h 1632"/>
              <a:gd name="T60" fmla="*/ 5400 w 16664"/>
              <a:gd name="T61" fmla="*/ 1315 h 1632"/>
              <a:gd name="T62" fmla="*/ 4838 w 16664"/>
              <a:gd name="T63" fmla="*/ 673 h 1632"/>
              <a:gd name="T64" fmla="*/ 5028 w 16664"/>
              <a:gd name="T65" fmla="*/ 1159 h 1632"/>
              <a:gd name="T66" fmla="*/ 4415 w 16664"/>
              <a:gd name="T67" fmla="*/ 353 h 1632"/>
              <a:gd name="T68" fmla="*/ 4220 w 16664"/>
              <a:gd name="T69" fmla="*/ 404 h 1632"/>
              <a:gd name="T70" fmla="*/ 3671 w 16664"/>
              <a:gd name="T71" fmla="*/ 1203 h 1632"/>
              <a:gd name="T72" fmla="*/ 3503 w 16664"/>
              <a:gd name="T73" fmla="*/ 232 h 1632"/>
              <a:gd name="T74" fmla="*/ 2966 w 16664"/>
              <a:gd name="T75" fmla="*/ 524 h 1632"/>
              <a:gd name="T76" fmla="*/ 2460 w 16664"/>
              <a:gd name="T77" fmla="*/ 1203 h 1632"/>
              <a:gd name="T78" fmla="*/ 3233 w 16664"/>
              <a:gd name="T79" fmla="*/ 468 h 1632"/>
              <a:gd name="T80" fmla="*/ 3256 w 16664"/>
              <a:gd name="T81" fmla="*/ 1219 h 1632"/>
              <a:gd name="T82" fmla="*/ 1563 w 16664"/>
              <a:gd name="T83" fmla="*/ 1320 h 1632"/>
              <a:gd name="T84" fmla="*/ 1818 w 16664"/>
              <a:gd name="T85" fmla="*/ 227 h 1632"/>
              <a:gd name="T86" fmla="*/ 2145 w 16664"/>
              <a:gd name="T87" fmla="*/ 1347 h 1632"/>
              <a:gd name="T88" fmla="*/ 1124 w 16664"/>
              <a:gd name="T89" fmla="*/ 320 h 1632"/>
              <a:gd name="T90" fmla="*/ 753 w 16664"/>
              <a:gd name="T91" fmla="*/ 1309 h 1632"/>
              <a:gd name="T92" fmla="*/ 117 w 16664"/>
              <a:gd name="T93" fmla="*/ 1356 h 1632"/>
              <a:gd name="T94" fmla="*/ 432 w 16664"/>
              <a:gd name="T95" fmla="*/ 270 h 1632"/>
              <a:gd name="T96" fmla="*/ 9864 w 16664"/>
              <a:gd name="T97" fmla="*/ 26 h 1632"/>
              <a:gd name="T98" fmla="*/ 9550 w 16664"/>
              <a:gd name="T99" fmla="*/ 1446 h 1632"/>
              <a:gd name="T100" fmla="*/ 10883 w 16664"/>
              <a:gd name="T101" fmla="*/ 858 h 1632"/>
              <a:gd name="T102" fmla="*/ 10240 w 16664"/>
              <a:gd name="T103" fmla="*/ 1099 h 1632"/>
              <a:gd name="T104" fmla="*/ 10197 w 16664"/>
              <a:gd name="T105" fmla="*/ 511 h 1632"/>
              <a:gd name="T106" fmla="*/ 10718 w 16664"/>
              <a:gd name="T107" fmla="*/ 974 h 1632"/>
              <a:gd name="T108" fmla="*/ 9433 w 16664"/>
              <a:gd name="T109" fmla="*/ 1155 h 1632"/>
              <a:gd name="T110" fmla="*/ 10348 w 16664"/>
              <a:gd name="T111" fmla="*/ 412 h 1632"/>
              <a:gd name="T112" fmla="*/ 12272 w 16664"/>
              <a:gd name="T113" fmla="*/ 1207 h 1632"/>
              <a:gd name="T114" fmla="*/ 11357 w 16664"/>
              <a:gd name="T115" fmla="*/ 779 h 1632"/>
              <a:gd name="T116" fmla="*/ 12228 w 16664"/>
              <a:gd name="T117" fmla="*/ 240 h 1632"/>
              <a:gd name="T118" fmla="*/ 12039 w 16664"/>
              <a:gd name="T119" fmla="*/ 440 h 1632"/>
              <a:gd name="T120" fmla="*/ 11629 w 16664"/>
              <a:gd name="T121" fmla="*/ 845 h 1632"/>
              <a:gd name="T122" fmla="*/ 11995 w 16664"/>
              <a:gd name="T123" fmla="*/ 906 h 1632"/>
              <a:gd name="T124" fmla="*/ 12473 w 16664"/>
              <a:gd name="T125" fmla="*/ 770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664" h="1632">
                <a:moveTo>
                  <a:pt x="15747" y="756"/>
                </a:moveTo>
                <a:lnTo>
                  <a:pt x="15749" y="774"/>
                </a:lnTo>
                <a:lnTo>
                  <a:pt x="15750" y="790"/>
                </a:lnTo>
                <a:lnTo>
                  <a:pt x="15751" y="806"/>
                </a:lnTo>
                <a:lnTo>
                  <a:pt x="15754" y="823"/>
                </a:lnTo>
                <a:lnTo>
                  <a:pt x="15757" y="838"/>
                </a:lnTo>
                <a:lnTo>
                  <a:pt x="15761" y="854"/>
                </a:lnTo>
                <a:lnTo>
                  <a:pt x="15766" y="869"/>
                </a:lnTo>
                <a:lnTo>
                  <a:pt x="15771" y="883"/>
                </a:lnTo>
                <a:lnTo>
                  <a:pt x="15778" y="898"/>
                </a:lnTo>
                <a:lnTo>
                  <a:pt x="15785" y="912"/>
                </a:lnTo>
                <a:lnTo>
                  <a:pt x="15792" y="926"/>
                </a:lnTo>
                <a:lnTo>
                  <a:pt x="15801" y="938"/>
                </a:lnTo>
                <a:lnTo>
                  <a:pt x="15810" y="952"/>
                </a:lnTo>
                <a:lnTo>
                  <a:pt x="15820" y="964"/>
                </a:lnTo>
                <a:lnTo>
                  <a:pt x="15831" y="977"/>
                </a:lnTo>
                <a:lnTo>
                  <a:pt x="15842" y="988"/>
                </a:lnTo>
                <a:lnTo>
                  <a:pt x="15855" y="1000"/>
                </a:lnTo>
                <a:lnTo>
                  <a:pt x="15867" y="1010"/>
                </a:lnTo>
                <a:lnTo>
                  <a:pt x="15880" y="1021"/>
                </a:lnTo>
                <a:lnTo>
                  <a:pt x="15892" y="1030"/>
                </a:lnTo>
                <a:lnTo>
                  <a:pt x="15906" y="1038"/>
                </a:lnTo>
                <a:lnTo>
                  <a:pt x="15919" y="1046"/>
                </a:lnTo>
                <a:lnTo>
                  <a:pt x="15934" y="1053"/>
                </a:lnTo>
                <a:lnTo>
                  <a:pt x="15947" y="1059"/>
                </a:lnTo>
                <a:lnTo>
                  <a:pt x="15963" y="1064"/>
                </a:lnTo>
                <a:lnTo>
                  <a:pt x="15978" y="1070"/>
                </a:lnTo>
                <a:lnTo>
                  <a:pt x="15993" y="1074"/>
                </a:lnTo>
                <a:lnTo>
                  <a:pt x="16009" y="1077"/>
                </a:lnTo>
                <a:lnTo>
                  <a:pt x="16025" y="1079"/>
                </a:lnTo>
                <a:lnTo>
                  <a:pt x="16041" y="1081"/>
                </a:lnTo>
                <a:lnTo>
                  <a:pt x="16058" y="1082"/>
                </a:lnTo>
                <a:lnTo>
                  <a:pt x="16076" y="1083"/>
                </a:lnTo>
                <a:lnTo>
                  <a:pt x="16092" y="1082"/>
                </a:lnTo>
                <a:lnTo>
                  <a:pt x="16109" y="1081"/>
                </a:lnTo>
                <a:lnTo>
                  <a:pt x="16126" y="1079"/>
                </a:lnTo>
                <a:lnTo>
                  <a:pt x="16141" y="1077"/>
                </a:lnTo>
                <a:lnTo>
                  <a:pt x="16158" y="1074"/>
                </a:lnTo>
                <a:lnTo>
                  <a:pt x="16172" y="1070"/>
                </a:lnTo>
                <a:lnTo>
                  <a:pt x="16188" y="1064"/>
                </a:lnTo>
                <a:lnTo>
                  <a:pt x="16203" y="1059"/>
                </a:lnTo>
                <a:lnTo>
                  <a:pt x="16217" y="1053"/>
                </a:lnTo>
                <a:lnTo>
                  <a:pt x="16231" y="1046"/>
                </a:lnTo>
                <a:lnTo>
                  <a:pt x="16244" y="1038"/>
                </a:lnTo>
                <a:lnTo>
                  <a:pt x="16258" y="1030"/>
                </a:lnTo>
                <a:lnTo>
                  <a:pt x="16271" y="1021"/>
                </a:lnTo>
                <a:lnTo>
                  <a:pt x="16284" y="1010"/>
                </a:lnTo>
                <a:lnTo>
                  <a:pt x="16296" y="1000"/>
                </a:lnTo>
                <a:lnTo>
                  <a:pt x="16308" y="988"/>
                </a:lnTo>
                <a:lnTo>
                  <a:pt x="16319" y="977"/>
                </a:lnTo>
                <a:lnTo>
                  <a:pt x="16330" y="964"/>
                </a:lnTo>
                <a:lnTo>
                  <a:pt x="16340" y="952"/>
                </a:lnTo>
                <a:lnTo>
                  <a:pt x="16349" y="938"/>
                </a:lnTo>
                <a:lnTo>
                  <a:pt x="16358" y="926"/>
                </a:lnTo>
                <a:lnTo>
                  <a:pt x="16365" y="912"/>
                </a:lnTo>
                <a:lnTo>
                  <a:pt x="16372" y="898"/>
                </a:lnTo>
                <a:lnTo>
                  <a:pt x="16379" y="883"/>
                </a:lnTo>
                <a:lnTo>
                  <a:pt x="16385" y="869"/>
                </a:lnTo>
                <a:lnTo>
                  <a:pt x="16389" y="854"/>
                </a:lnTo>
                <a:lnTo>
                  <a:pt x="16393" y="838"/>
                </a:lnTo>
                <a:lnTo>
                  <a:pt x="16396" y="823"/>
                </a:lnTo>
                <a:lnTo>
                  <a:pt x="16399" y="806"/>
                </a:lnTo>
                <a:lnTo>
                  <a:pt x="16402" y="790"/>
                </a:lnTo>
                <a:lnTo>
                  <a:pt x="16403" y="774"/>
                </a:lnTo>
                <a:lnTo>
                  <a:pt x="16403" y="756"/>
                </a:lnTo>
                <a:lnTo>
                  <a:pt x="16403" y="739"/>
                </a:lnTo>
                <a:lnTo>
                  <a:pt x="16402" y="722"/>
                </a:lnTo>
                <a:lnTo>
                  <a:pt x="16399" y="706"/>
                </a:lnTo>
                <a:lnTo>
                  <a:pt x="16396" y="689"/>
                </a:lnTo>
                <a:lnTo>
                  <a:pt x="16393" y="674"/>
                </a:lnTo>
                <a:lnTo>
                  <a:pt x="16389" y="658"/>
                </a:lnTo>
                <a:lnTo>
                  <a:pt x="16385" y="644"/>
                </a:lnTo>
                <a:lnTo>
                  <a:pt x="16379" y="628"/>
                </a:lnTo>
                <a:lnTo>
                  <a:pt x="16372" y="614"/>
                </a:lnTo>
                <a:lnTo>
                  <a:pt x="16366" y="600"/>
                </a:lnTo>
                <a:lnTo>
                  <a:pt x="16358" y="586"/>
                </a:lnTo>
                <a:lnTo>
                  <a:pt x="16349" y="573"/>
                </a:lnTo>
                <a:lnTo>
                  <a:pt x="16340" y="560"/>
                </a:lnTo>
                <a:lnTo>
                  <a:pt x="16331" y="548"/>
                </a:lnTo>
                <a:lnTo>
                  <a:pt x="16320" y="535"/>
                </a:lnTo>
                <a:lnTo>
                  <a:pt x="16309" y="523"/>
                </a:lnTo>
                <a:lnTo>
                  <a:pt x="16296" y="511"/>
                </a:lnTo>
                <a:lnTo>
                  <a:pt x="16284" y="501"/>
                </a:lnTo>
                <a:lnTo>
                  <a:pt x="16271" y="492"/>
                </a:lnTo>
                <a:lnTo>
                  <a:pt x="16259" y="482"/>
                </a:lnTo>
                <a:lnTo>
                  <a:pt x="16245" y="474"/>
                </a:lnTo>
                <a:lnTo>
                  <a:pt x="16232" y="466"/>
                </a:lnTo>
                <a:lnTo>
                  <a:pt x="16217" y="459"/>
                </a:lnTo>
                <a:lnTo>
                  <a:pt x="16203" y="453"/>
                </a:lnTo>
                <a:lnTo>
                  <a:pt x="16188" y="447"/>
                </a:lnTo>
                <a:lnTo>
                  <a:pt x="16173" y="443"/>
                </a:lnTo>
                <a:lnTo>
                  <a:pt x="16158" y="438"/>
                </a:lnTo>
                <a:lnTo>
                  <a:pt x="16142" y="435"/>
                </a:lnTo>
                <a:lnTo>
                  <a:pt x="16126" y="432"/>
                </a:lnTo>
                <a:lnTo>
                  <a:pt x="16109" y="430"/>
                </a:lnTo>
                <a:lnTo>
                  <a:pt x="16092" y="429"/>
                </a:lnTo>
                <a:lnTo>
                  <a:pt x="16076" y="429"/>
                </a:lnTo>
                <a:lnTo>
                  <a:pt x="16058" y="429"/>
                </a:lnTo>
                <a:lnTo>
                  <a:pt x="16041" y="430"/>
                </a:lnTo>
                <a:lnTo>
                  <a:pt x="16025" y="432"/>
                </a:lnTo>
                <a:lnTo>
                  <a:pt x="16009" y="435"/>
                </a:lnTo>
                <a:lnTo>
                  <a:pt x="15992" y="438"/>
                </a:lnTo>
                <a:lnTo>
                  <a:pt x="15978" y="443"/>
                </a:lnTo>
                <a:lnTo>
                  <a:pt x="15962" y="447"/>
                </a:lnTo>
                <a:lnTo>
                  <a:pt x="15947" y="453"/>
                </a:lnTo>
                <a:lnTo>
                  <a:pt x="15933" y="459"/>
                </a:lnTo>
                <a:lnTo>
                  <a:pt x="15919" y="466"/>
                </a:lnTo>
                <a:lnTo>
                  <a:pt x="15905" y="474"/>
                </a:lnTo>
                <a:lnTo>
                  <a:pt x="15892" y="482"/>
                </a:lnTo>
                <a:lnTo>
                  <a:pt x="15879" y="492"/>
                </a:lnTo>
                <a:lnTo>
                  <a:pt x="15866" y="501"/>
                </a:lnTo>
                <a:lnTo>
                  <a:pt x="15854" y="511"/>
                </a:lnTo>
                <a:lnTo>
                  <a:pt x="15842" y="523"/>
                </a:lnTo>
                <a:lnTo>
                  <a:pt x="15831" y="535"/>
                </a:lnTo>
                <a:lnTo>
                  <a:pt x="15819" y="548"/>
                </a:lnTo>
                <a:lnTo>
                  <a:pt x="15810" y="560"/>
                </a:lnTo>
                <a:lnTo>
                  <a:pt x="15801" y="573"/>
                </a:lnTo>
                <a:lnTo>
                  <a:pt x="15792" y="586"/>
                </a:lnTo>
                <a:lnTo>
                  <a:pt x="15785" y="600"/>
                </a:lnTo>
                <a:lnTo>
                  <a:pt x="15778" y="614"/>
                </a:lnTo>
                <a:lnTo>
                  <a:pt x="15771" y="628"/>
                </a:lnTo>
                <a:lnTo>
                  <a:pt x="15766" y="644"/>
                </a:lnTo>
                <a:lnTo>
                  <a:pt x="15761" y="658"/>
                </a:lnTo>
                <a:lnTo>
                  <a:pt x="15757" y="674"/>
                </a:lnTo>
                <a:lnTo>
                  <a:pt x="15754" y="689"/>
                </a:lnTo>
                <a:lnTo>
                  <a:pt x="15751" y="706"/>
                </a:lnTo>
                <a:lnTo>
                  <a:pt x="15750" y="722"/>
                </a:lnTo>
                <a:lnTo>
                  <a:pt x="15749" y="739"/>
                </a:lnTo>
                <a:lnTo>
                  <a:pt x="15747" y="756"/>
                </a:lnTo>
                <a:close/>
                <a:moveTo>
                  <a:pt x="15486" y="756"/>
                </a:moveTo>
                <a:lnTo>
                  <a:pt x="15487" y="725"/>
                </a:lnTo>
                <a:lnTo>
                  <a:pt x="15489" y="695"/>
                </a:lnTo>
                <a:lnTo>
                  <a:pt x="15492" y="666"/>
                </a:lnTo>
                <a:lnTo>
                  <a:pt x="15496" y="636"/>
                </a:lnTo>
                <a:lnTo>
                  <a:pt x="15503" y="607"/>
                </a:lnTo>
                <a:lnTo>
                  <a:pt x="15510" y="580"/>
                </a:lnTo>
                <a:lnTo>
                  <a:pt x="15518" y="553"/>
                </a:lnTo>
                <a:lnTo>
                  <a:pt x="15529" y="526"/>
                </a:lnTo>
                <a:lnTo>
                  <a:pt x="15540" y="500"/>
                </a:lnTo>
                <a:lnTo>
                  <a:pt x="15553" y="475"/>
                </a:lnTo>
                <a:lnTo>
                  <a:pt x="15566" y="450"/>
                </a:lnTo>
                <a:lnTo>
                  <a:pt x="15582" y="426"/>
                </a:lnTo>
                <a:lnTo>
                  <a:pt x="15598" y="403"/>
                </a:lnTo>
                <a:lnTo>
                  <a:pt x="15616" y="380"/>
                </a:lnTo>
                <a:lnTo>
                  <a:pt x="15635" y="357"/>
                </a:lnTo>
                <a:lnTo>
                  <a:pt x="15656" y="336"/>
                </a:lnTo>
                <a:lnTo>
                  <a:pt x="15677" y="316"/>
                </a:lnTo>
                <a:lnTo>
                  <a:pt x="15699" y="297"/>
                </a:lnTo>
                <a:lnTo>
                  <a:pt x="15721" y="279"/>
                </a:lnTo>
                <a:lnTo>
                  <a:pt x="15745" y="262"/>
                </a:lnTo>
                <a:lnTo>
                  <a:pt x="15769" y="247"/>
                </a:lnTo>
                <a:lnTo>
                  <a:pt x="15793" y="233"/>
                </a:lnTo>
                <a:lnTo>
                  <a:pt x="15819" y="221"/>
                </a:lnTo>
                <a:lnTo>
                  <a:pt x="15844" y="209"/>
                </a:lnTo>
                <a:lnTo>
                  <a:pt x="15871" y="199"/>
                </a:lnTo>
                <a:lnTo>
                  <a:pt x="15898" y="191"/>
                </a:lnTo>
                <a:lnTo>
                  <a:pt x="15927" y="183"/>
                </a:lnTo>
                <a:lnTo>
                  <a:pt x="15955" y="177"/>
                </a:lnTo>
                <a:lnTo>
                  <a:pt x="15984" y="173"/>
                </a:lnTo>
                <a:lnTo>
                  <a:pt x="16014" y="170"/>
                </a:lnTo>
                <a:lnTo>
                  <a:pt x="16044" y="168"/>
                </a:lnTo>
                <a:lnTo>
                  <a:pt x="16076" y="167"/>
                </a:lnTo>
                <a:lnTo>
                  <a:pt x="16107" y="168"/>
                </a:lnTo>
                <a:lnTo>
                  <a:pt x="16137" y="170"/>
                </a:lnTo>
                <a:lnTo>
                  <a:pt x="16166" y="173"/>
                </a:lnTo>
                <a:lnTo>
                  <a:pt x="16195" y="177"/>
                </a:lnTo>
                <a:lnTo>
                  <a:pt x="16223" y="183"/>
                </a:lnTo>
                <a:lnTo>
                  <a:pt x="16252" y="191"/>
                </a:lnTo>
                <a:lnTo>
                  <a:pt x="16279" y="199"/>
                </a:lnTo>
                <a:lnTo>
                  <a:pt x="16306" y="209"/>
                </a:lnTo>
                <a:lnTo>
                  <a:pt x="16332" y="221"/>
                </a:lnTo>
                <a:lnTo>
                  <a:pt x="16357" y="233"/>
                </a:lnTo>
                <a:lnTo>
                  <a:pt x="16382" y="247"/>
                </a:lnTo>
                <a:lnTo>
                  <a:pt x="16406" y="262"/>
                </a:lnTo>
                <a:lnTo>
                  <a:pt x="16429" y="279"/>
                </a:lnTo>
                <a:lnTo>
                  <a:pt x="16452" y="297"/>
                </a:lnTo>
                <a:lnTo>
                  <a:pt x="16473" y="316"/>
                </a:lnTo>
                <a:lnTo>
                  <a:pt x="16495" y="336"/>
                </a:lnTo>
                <a:lnTo>
                  <a:pt x="16515" y="357"/>
                </a:lnTo>
                <a:lnTo>
                  <a:pt x="16535" y="380"/>
                </a:lnTo>
                <a:lnTo>
                  <a:pt x="16553" y="403"/>
                </a:lnTo>
                <a:lnTo>
                  <a:pt x="16569" y="426"/>
                </a:lnTo>
                <a:lnTo>
                  <a:pt x="16584" y="450"/>
                </a:lnTo>
                <a:lnTo>
                  <a:pt x="16598" y="475"/>
                </a:lnTo>
                <a:lnTo>
                  <a:pt x="16611" y="500"/>
                </a:lnTo>
                <a:lnTo>
                  <a:pt x="16621" y="526"/>
                </a:lnTo>
                <a:lnTo>
                  <a:pt x="16632" y="553"/>
                </a:lnTo>
                <a:lnTo>
                  <a:pt x="16640" y="580"/>
                </a:lnTo>
                <a:lnTo>
                  <a:pt x="16647" y="607"/>
                </a:lnTo>
                <a:lnTo>
                  <a:pt x="16654" y="636"/>
                </a:lnTo>
                <a:lnTo>
                  <a:pt x="16658" y="666"/>
                </a:lnTo>
                <a:lnTo>
                  <a:pt x="16661" y="695"/>
                </a:lnTo>
                <a:lnTo>
                  <a:pt x="16663" y="725"/>
                </a:lnTo>
                <a:lnTo>
                  <a:pt x="16664" y="756"/>
                </a:lnTo>
                <a:lnTo>
                  <a:pt x="16663" y="787"/>
                </a:lnTo>
                <a:lnTo>
                  <a:pt x="16661" y="818"/>
                </a:lnTo>
                <a:lnTo>
                  <a:pt x="16658" y="847"/>
                </a:lnTo>
                <a:lnTo>
                  <a:pt x="16654" y="876"/>
                </a:lnTo>
                <a:lnTo>
                  <a:pt x="16647" y="905"/>
                </a:lnTo>
                <a:lnTo>
                  <a:pt x="16640" y="932"/>
                </a:lnTo>
                <a:lnTo>
                  <a:pt x="16632" y="959"/>
                </a:lnTo>
                <a:lnTo>
                  <a:pt x="16621" y="986"/>
                </a:lnTo>
                <a:lnTo>
                  <a:pt x="16610" y="1012"/>
                </a:lnTo>
                <a:lnTo>
                  <a:pt x="16597" y="1037"/>
                </a:lnTo>
                <a:lnTo>
                  <a:pt x="16584" y="1061"/>
                </a:lnTo>
                <a:lnTo>
                  <a:pt x="16568" y="1086"/>
                </a:lnTo>
                <a:lnTo>
                  <a:pt x="16553" y="1109"/>
                </a:lnTo>
                <a:lnTo>
                  <a:pt x="16534" y="1132"/>
                </a:lnTo>
                <a:lnTo>
                  <a:pt x="16515" y="1154"/>
                </a:lnTo>
                <a:lnTo>
                  <a:pt x="16494" y="1176"/>
                </a:lnTo>
                <a:lnTo>
                  <a:pt x="16473" y="1196"/>
                </a:lnTo>
                <a:lnTo>
                  <a:pt x="16450" y="1215"/>
                </a:lnTo>
                <a:lnTo>
                  <a:pt x="16429" y="1233"/>
                </a:lnTo>
                <a:lnTo>
                  <a:pt x="16405" y="1250"/>
                </a:lnTo>
                <a:lnTo>
                  <a:pt x="16381" y="1264"/>
                </a:lnTo>
                <a:lnTo>
                  <a:pt x="16356" y="1279"/>
                </a:lnTo>
                <a:lnTo>
                  <a:pt x="16331" y="1291"/>
                </a:lnTo>
                <a:lnTo>
                  <a:pt x="16305" y="1303"/>
                </a:lnTo>
                <a:lnTo>
                  <a:pt x="16279" y="1312"/>
                </a:lnTo>
                <a:lnTo>
                  <a:pt x="16252" y="1321"/>
                </a:lnTo>
                <a:lnTo>
                  <a:pt x="16223" y="1328"/>
                </a:lnTo>
                <a:lnTo>
                  <a:pt x="16195" y="1334"/>
                </a:lnTo>
                <a:lnTo>
                  <a:pt x="16166" y="1339"/>
                </a:lnTo>
                <a:lnTo>
                  <a:pt x="16137" y="1342"/>
                </a:lnTo>
                <a:lnTo>
                  <a:pt x="16106" y="1345"/>
                </a:lnTo>
                <a:lnTo>
                  <a:pt x="16076" y="1345"/>
                </a:lnTo>
                <a:lnTo>
                  <a:pt x="16044" y="1345"/>
                </a:lnTo>
                <a:lnTo>
                  <a:pt x="16014" y="1342"/>
                </a:lnTo>
                <a:lnTo>
                  <a:pt x="15984" y="1339"/>
                </a:lnTo>
                <a:lnTo>
                  <a:pt x="15956" y="1334"/>
                </a:lnTo>
                <a:lnTo>
                  <a:pt x="15927" y="1328"/>
                </a:lnTo>
                <a:lnTo>
                  <a:pt x="15900" y="1321"/>
                </a:lnTo>
                <a:lnTo>
                  <a:pt x="15871" y="1312"/>
                </a:lnTo>
                <a:lnTo>
                  <a:pt x="15845" y="1303"/>
                </a:lnTo>
                <a:lnTo>
                  <a:pt x="15819" y="1291"/>
                </a:lnTo>
                <a:lnTo>
                  <a:pt x="15794" y="1279"/>
                </a:lnTo>
                <a:lnTo>
                  <a:pt x="15769" y="1264"/>
                </a:lnTo>
                <a:lnTo>
                  <a:pt x="15745" y="1250"/>
                </a:lnTo>
                <a:lnTo>
                  <a:pt x="15722" y="1233"/>
                </a:lnTo>
                <a:lnTo>
                  <a:pt x="15700" y="1215"/>
                </a:lnTo>
                <a:lnTo>
                  <a:pt x="15678" y="1196"/>
                </a:lnTo>
                <a:lnTo>
                  <a:pt x="15656" y="1176"/>
                </a:lnTo>
                <a:lnTo>
                  <a:pt x="15635" y="1154"/>
                </a:lnTo>
                <a:lnTo>
                  <a:pt x="15616" y="1132"/>
                </a:lnTo>
                <a:lnTo>
                  <a:pt x="15599" y="1109"/>
                </a:lnTo>
                <a:lnTo>
                  <a:pt x="15582" y="1086"/>
                </a:lnTo>
                <a:lnTo>
                  <a:pt x="15566" y="1061"/>
                </a:lnTo>
                <a:lnTo>
                  <a:pt x="15553" y="1037"/>
                </a:lnTo>
                <a:lnTo>
                  <a:pt x="15540" y="1012"/>
                </a:lnTo>
                <a:lnTo>
                  <a:pt x="15529" y="986"/>
                </a:lnTo>
                <a:lnTo>
                  <a:pt x="15518" y="959"/>
                </a:lnTo>
                <a:lnTo>
                  <a:pt x="15510" y="932"/>
                </a:lnTo>
                <a:lnTo>
                  <a:pt x="15503" y="905"/>
                </a:lnTo>
                <a:lnTo>
                  <a:pt x="15496" y="876"/>
                </a:lnTo>
                <a:lnTo>
                  <a:pt x="15492" y="847"/>
                </a:lnTo>
                <a:lnTo>
                  <a:pt x="15489" y="818"/>
                </a:lnTo>
                <a:lnTo>
                  <a:pt x="15487" y="787"/>
                </a:lnTo>
                <a:lnTo>
                  <a:pt x="15486" y="756"/>
                </a:lnTo>
                <a:close/>
                <a:moveTo>
                  <a:pt x="14745" y="1307"/>
                </a:moveTo>
                <a:lnTo>
                  <a:pt x="14722" y="1307"/>
                </a:lnTo>
                <a:lnTo>
                  <a:pt x="14701" y="1305"/>
                </a:lnTo>
                <a:lnTo>
                  <a:pt x="14681" y="1303"/>
                </a:lnTo>
                <a:lnTo>
                  <a:pt x="14664" y="1300"/>
                </a:lnTo>
                <a:lnTo>
                  <a:pt x="14649" y="1295"/>
                </a:lnTo>
                <a:lnTo>
                  <a:pt x="14635" y="1289"/>
                </a:lnTo>
                <a:lnTo>
                  <a:pt x="14623" y="1283"/>
                </a:lnTo>
                <a:lnTo>
                  <a:pt x="14613" y="1276"/>
                </a:lnTo>
                <a:lnTo>
                  <a:pt x="14608" y="1272"/>
                </a:lnTo>
                <a:lnTo>
                  <a:pt x="14604" y="1266"/>
                </a:lnTo>
                <a:lnTo>
                  <a:pt x="14600" y="1261"/>
                </a:lnTo>
                <a:lnTo>
                  <a:pt x="14596" y="1255"/>
                </a:lnTo>
                <a:lnTo>
                  <a:pt x="14589" y="1241"/>
                </a:lnTo>
                <a:lnTo>
                  <a:pt x="14583" y="1227"/>
                </a:lnTo>
                <a:lnTo>
                  <a:pt x="14579" y="1209"/>
                </a:lnTo>
                <a:lnTo>
                  <a:pt x="14576" y="1191"/>
                </a:lnTo>
                <a:lnTo>
                  <a:pt x="14574" y="1171"/>
                </a:lnTo>
                <a:lnTo>
                  <a:pt x="14574" y="1149"/>
                </a:lnTo>
                <a:lnTo>
                  <a:pt x="14574" y="378"/>
                </a:lnTo>
                <a:lnTo>
                  <a:pt x="14574" y="354"/>
                </a:lnTo>
                <a:lnTo>
                  <a:pt x="14576" y="333"/>
                </a:lnTo>
                <a:lnTo>
                  <a:pt x="14579" y="313"/>
                </a:lnTo>
                <a:lnTo>
                  <a:pt x="14583" y="295"/>
                </a:lnTo>
                <a:lnTo>
                  <a:pt x="14588" y="279"/>
                </a:lnTo>
                <a:lnTo>
                  <a:pt x="14596" y="265"/>
                </a:lnTo>
                <a:lnTo>
                  <a:pt x="14603" y="252"/>
                </a:lnTo>
                <a:lnTo>
                  <a:pt x="14612" y="241"/>
                </a:lnTo>
                <a:lnTo>
                  <a:pt x="14623" y="231"/>
                </a:lnTo>
                <a:lnTo>
                  <a:pt x="14635" y="223"/>
                </a:lnTo>
                <a:lnTo>
                  <a:pt x="14650" y="217"/>
                </a:lnTo>
                <a:lnTo>
                  <a:pt x="14665" y="210"/>
                </a:lnTo>
                <a:lnTo>
                  <a:pt x="14683" y="206"/>
                </a:lnTo>
                <a:lnTo>
                  <a:pt x="14703" y="203"/>
                </a:lnTo>
                <a:lnTo>
                  <a:pt x="14725" y="201"/>
                </a:lnTo>
                <a:lnTo>
                  <a:pt x="14748" y="201"/>
                </a:lnTo>
                <a:lnTo>
                  <a:pt x="14955" y="201"/>
                </a:lnTo>
                <a:lnTo>
                  <a:pt x="14991" y="202"/>
                </a:lnTo>
                <a:lnTo>
                  <a:pt x="15026" y="205"/>
                </a:lnTo>
                <a:lnTo>
                  <a:pt x="15042" y="207"/>
                </a:lnTo>
                <a:lnTo>
                  <a:pt x="15058" y="209"/>
                </a:lnTo>
                <a:lnTo>
                  <a:pt x="15074" y="212"/>
                </a:lnTo>
                <a:lnTo>
                  <a:pt x="15089" y="217"/>
                </a:lnTo>
                <a:lnTo>
                  <a:pt x="15104" y="221"/>
                </a:lnTo>
                <a:lnTo>
                  <a:pt x="15118" y="225"/>
                </a:lnTo>
                <a:lnTo>
                  <a:pt x="15132" y="230"/>
                </a:lnTo>
                <a:lnTo>
                  <a:pt x="15145" y="235"/>
                </a:lnTo>
                <a:lnTo>
                  <a:pt x="15158" y="242"/>
                </a:lnTo>
                <a:lnTo>
                  <a:pt x="15170" y="248"/>
                </a:lnTo>
                <a:lnTo>
                  <a:pt x="15183" y="255"/>
                </a:lnTo>
                <a:lnTo>
                  <a:pt x="15194" y="262"/>
                </a:lnTo>
                <a:lnTo>
                  <a:pt x="15207" y="272"/>
                </a:lnTo>
                <a:lnTo>
                  <a:pt x="15219" y="281"/>
                </a:lnTo>
                <a:lnTo>
                  <a:pt x="15230" y="292"/>
                </a:lnTo>
                <a:lnTo>
                  <a:pt x="15240" y="302"/>
                </a:lnTo>
                <a:lnTo>
                  <a:pt x="15250" y="313"/>
                </a:lnTo>
                <a:lnTo>
                  <a:pt x="15259" y="326"/>
                </a:lnTo>
                <a:lnTo>
                  <a:pt x="15266" y="338"/>
                </a:lnTo>
                <a:lnTo>
                  <a:pt x="15274" y="351"/>
                </a:lnTo>
                <a:lnTo>
                  <a:pt x="15280" y="366"/>
                </a:lnTo>
                <a:lnTo>
                  <a:pt x="15285" y="379"/>
                </a:lnTo>
                <a:lnTo>
                  <a:pt x="15289" y="394"/>
                </a:lnTo>
                <a:lnTo>
                  <a:pt x="15293" y="409"/>
                </a:lnTo>
                <a:lnTo>
                  <a:pt x="15297" y="425"/>
                </a:lnTo>
                <a:lnTo>
                  <a:pt x="15299" y="442"/>
                </a:lnTo>
                <a:lnTo>
                  <a:pt x="15300" y="458"/>
                </a:lnTo>
                <a:lnTo>
                  <a:pt x="15300" y="476"/>
                </a:lnTo>
                <a:lnTo>
                  <a:pt x="15300" y="496"/>
                </a:lnTo>
                <a:lnTo>
                  <a:pt x="15298" y="514"/>
                </a:lnTo>
                <a:lnTo>
                  <a:pt x="15295" y="532"/>
                </a:lnTo>
                <a:lnTo>
                  <a:pt x="15291" y="549"/>
                </a:lnTo>
                <a:lnTo>
                  <a:pt x="15286" y="566"/>
                </a:lnTo>
                <a:lnTo>
                  <a:pt x="15281" y="581"/>
                </a:lnTo>
                <a:lnTo>
                  <a:pt x="15274" y="596"/>
                </a:lnTo>
                <a:lnTo>
                  <a:pt x="15265" y="610"/>
                </a:lnTo>
                <a:lnTo>
                  <a:pt x="15257" y="623"/>
                </a:lnTo>
                <a:lnTo>
                  <a:pt x="15247" y="635"/>
                </a:lnTo>
                <a:lnTo>
                  <a:pt x="15235" y="647"/>
                </a:lnTo>
                <a:lnTo>
                  <a:pt x="15223" y="658"/>
                </a:lnTo>
                <a:lnTo>
                  <a:pt x="15209" y="669"/>
                </a:lnTo>
                <a:lnTo>
                  <a:pt x="15195" y="678"/>
                </a:lnTo>
                <a:lnTo>
                  <a:pt x="15180" y="686"/>
                </a:lnTo>
                <a:lnTo>
                  <a:pt x="15163" y="694"/>
                </a:lnTo>
                <a:lnTo>
                  <a:pt x="15190" y="702"/>
                </a:lnTo>
                <a:lnTo>
                  <a:pt x="15215" y="710"/>
                </a:lnTo>
                <a:lnTo>
                  <a:pt x="15239" y="721"/>
                </a:lnTo>
                <a:lnTo>
                  <a:pt x="15261" y="732"/>
                </a:lnTo>
                <a:lnTo>
                  <a:pt x="15281" y="745"/>
                </a:lnTo>
                <a:lnTo>
                  <a:pt x="15300" y="759"/>
                </a:lnTo>
                <a:lnTo>
                  <a:pt x="15308" y="767"/>
                </a:lnTo>
                <a:lnTo>
                  <a:pt x="15316" y="775"/>
                </a:lnTo>
                <a:lnTo>
                  <a:pt x="15324" y="783"/>
                </a:lnTo>
                <a:lnTo>
                  <a:pt x="15331" y="792"/>
                </a:lnTo>
                <a:lnTo>
                  <a:pt x="15338" y="800"/>
                </a:lnTo>
                <a:lnTo>
                  <a:pt x="15344" y="809"/>
                </a:lnTo>
                <a:lnTo>
                  <a:pt x="15351" y="820"/>
                </a:lnTo>
                <a:lnTo>
                  <a:pt x="15356" y="829"/>
                </a:lnTo>
                <a:lnTo>
                  <a:pt x="15361" y="839"/>
                </a:lnTo>
                <a:lnTo>
                  <a:pt x="15365" y="850"/>
                </a:lnTo>
                <a:lnTo>
                  <a:pt x="15369" y="861"/>
                </a:lnTo>
                <a:lnTo>
                  <a:pt x="15374" y="872"/>
                </a:lnTo>
                <a:lnTo>
                  <a:pt x="15380" y="896"/>
                </a:lnTo>
                <a:lnTo>
                  <a:pt x="15384" y="921"/>
                </a:lnTo>
                <a:lnTo>
                  <a:pt x="15386" y="947"/>
                </a:lnTo>
                <a:lnTo>
                  <a:pt x="15387" y="975"/>
                </a:lnTo>
                <a:lnTo>
                  <a:pt x="15387" y="995"/>
                </a:lnTo>
                <a:lnTo>
                  <a:pt x="15385" y="1015"/>
                </a:lnTo>
                <a:lnTo>
                  <a:pt x="15383" y="1034"/>
                </a:lnTo>
                <a:lnTo>
                  <a:pt x="15380" y="1053"/>
                </a:lnTo>
                <a:lnTo>
                  <a:pt x="15376" y="1072"/>
                </a:lnTo>
                <a:lnTo>
                  <a:pt x="15370" y="1089"/>
                </a:lnTo>
                <a:lnTo>
                  <a:pt x="15365" y="1106"/>
                </a:lnTo>
                <a:lnTo>
                  <a:pt x="15358" y="1123"/>
                </a:lnTo>
                <a:lnTo>
                  <a:pt x="15351" y="1138"/>
                </a:lnTo>
                <a:lnTo>
                  <a:pt x="15342" y="1153"/>
                </a:lnTo>
                <a:lnTo>
                  <a:pt x="15332" y="1167"/>
                </a:lnTo>
                <a:lnTo>
                  <a:pt x="15322" y="1181"/>
                </a:lnTo>
                <a:lnTo>
                  <a:pt x="15311" y="1195"/>
                </a:lnTo>
                <a:lnTo>
                  <a:pt x="15299" y="1206"/>
                </a:lnTo>
                <a:lnTo>
                  <a:pt x="15285" y="1219"/>
                </a:lnTo>
                <a:lnTo>
                  <a:pt x="15272" y="1230"/>
                </a:lnTo>
                <a:lnTo>
                  <a:pt x="15258" y="1239"/>
                </a:lnTo>
                <a:lnTo>
                  <a:pt x="15244" y="1248"/>
                </a:lnTo>
                <a:lnTo>
                  <a:pt x="15230" y="1256"/>
                </a:lnTo>
                <a:lnTo>
                  <a:pt x="15215" y="1263"/>
                </a:lnTo>
                <a:lnTo>
                  <a:pt x="15200" y="1271"/>
                </a:lnTo>
                <a:lnTo>
                  <a:pt x="15184" y="1277"/>
                </a:lnTo>
                <a:lnTo>
                  <a:pt x="15167" y="1282"/>
                </a:lnTo>
                <a:lnTo>
                  <a:pt x="15150" y="1287"/>
                </a:lnTo>
                <a:lnTo>
                  <a:pt x="15132" y="1292"/>
                </a:lnTo>
                <a:lnTo>
                  <a:pt x="15114" y="1296"/>
                </a:lnTo>
                <a:lnTo>
                  <a:pt x="15096" y="1300"/>
                </a:lnTo>
                <a:lnTo>
                  <a:pt x="15077" y="1302"/>
                </a:lnTo>
                <a:lnTo>
                  <a:pt x="15056" y="1304"/>
                </a:lnTo>
                <a:lnTo>
                  <a:pt x="15036" y="1306"/>
                </a:lnTo>
                <a:lnTo>
                  <a:pt x="15015" y="1307"/>
                </a:lnTo>
                <a:lnTo>
                  <a:pt x="14993" y="1307"/>
                </a:lnTo>
                <a:lnTo>
                  <a:pt x="14745" y="1307"/>
                </a:lnTo>
                <a:close/>
                <a:moveTo>
                  <a:pt x="14826" y="1090"/>
                </a:moveTo>
                <a:lnTo>
                  <a:pt x="14952" y="1090"/>
                </a:lnTo>
                <a:lnTo>
                  <a:pt x="14973" y="1090"/>
                </a:lnTo>
                <a:lnTo>
                  <a:pt x="14991" y="1088"/>
                </a:lnTo>
                <a:lnTo>
                  <a:pt x="15010" y="1086"/>
                </a:lnTo>
                <a:lnTo>
                  <a:pt x="15027" y="1083"/>
                </a:lnTo>
                <a:lnTo>
                  <a:pt x="15042" y="1078"/>
                </a:lnTo>
                <a:lnTo>
                  <a:pt x="15056" y="1073"/>
                </a:lnTo>
                <a:lnTo>
                  <a:pt x="15068" y="1066"/>
                </a:lnTo>
                <a:lnTo>
                  <a:pt x="15080" y="1059"/>
                </a:lnTo>
                <a:lnTo>
                  <a:pt x="15090" y="1051"/>
                </a:lnTo>
                <a:lnTo>
                  <a:pt x="15099" y="1041"/>
                </a:lnTo>
                <a:lnTo>
                  <a:pt x="15106" y="1032"/>
                </a:lnTo>
                <a:lnTo>
                  <a:pt x="15112" y="1021"/>
                </a:lnTo>
                <a:lnTo>
                  <a:pt x="15116" y="1008"/>
                </a:lnTo>
                <a:lnTo>
                  <a:pt x="15120" y="996"/>
                </a:lnTo>
                <a:lnTo>
                  <a:pt x="15122" y="981"/>
                </a:lnTo>
                <a:lnTo>
                  <a:pt x="15123" y="966"/>
                </a:lnTo>
                <a:lnTo>
                  <a:pt x="15122" y="951"/>
                </a:lnTo>
                <a:lnTo>
                  <a:pt x="15120" y="937"/>
                </a:lnTo>
                <a:lnTo>
                  <a:pt x="15116" y="924"/>
                </a:lnTo>
                <a:lnTo>
                  <a:pt x="15112" y="911"/>
                </a:lnTo>
                <a:lnTo>
                  <a:pt x="15106" y="901"/>
                </a:lnTo>
                <a:lnTo>
                  <a:pt x="15099" y="890"/>
                </a:lnTo>
                <a:lnTo>
                  <a:pt x="15089" y="881"/>
                </a:lnTo>
                <a:lnTo>
                  <a:pt x="15079" y="873"/>
                </a:lnTo>
                <a:lnTo>
                  <a:pt x="15067" y="865"/>
                </a:lnTo>
                <a:lnTo>
                  <a:pt x="15054" y="859"/>
                </a:lnTo>
                <a:lnTo>
                  <a:pt x="15040" y="854"/>
                </a:lnTo>
                <a:lnTo>
                  <a:pt x="15025" y="850"/>
                </a:lnTo>
                <a:lnTo>
                  <a:pt x="15007" y="847"/>
                </a:lnTo>
                <a:lnTo>
                  <a:pt x="14988" y="844"/>
                </a:lnTo>
                <a:lnTo>
                  <a:pt x="14968" y="843"/>
                </a:lnTo>
                <a:lnTo>
                  <a:pt x="14948" y="843"/>
                </a:lnTo>
                <a:lnTo>
                  <a:pt x="14826" y="843"/>
                </a:lnTo>
                <a:lnTo>
                  <a:pt x="14826" y="1090"/>
                </a:lnTo>
                <a:close/>
                <a:moveTo>
                  <a:pt x="14826" y="631"/>
                </a:moveTo>
                <a:lnTo>
                  <a:pt x="14931" y="631"/>
                </a:lnTo>
                <a:lnTo>
                  <a:pt x="14944" y="631"/>
                </a:lnTo>
                <a:lnTo>
                  <a:pt x="14957" y="630"/>
                </a:lnTo>
                <a:lnTo>
                  <a:pt x="14968" y="628"/>
                </a:lnTo>
                <a:lnTo>
                  <a:pt x="14980" y="625"/>
                </a:lnTo>
                <a:lnTo>
                  <a:pt x="14990" y="621"/>
                </a:lnTo>
                <a:lnTo>
                  <a:pt x="15001" y="617"/>
                </a:lnTo>
                <a:lnTo>
                  <a:pt x="15010" y="611"/>
                </a:lnTo>
                <a:lnTo>
                  <a:pt x="15018" y="605"/>
                </a:lnTo>
                <a:lnTo>
                  <a:pt x="15028" y="598"/>
                </a:lnTo>
                <a:lnTo>
                  <a:pt x="15035" y="589"/>
                </a:lnTo>
                <a:lnTo>
                  <a:pt x="15041" y="580"/>
                </a:lnTo>
                <a:lnTo>
                  <a:pt x="15047" y="571"/>
                </a:lnTo>
                <a:lnTo>
                  <a:pt x="15051" y="560"/>
                </a:lnTo>
                <a:lnTo>
                  <a:pt x="15054" y="549"/>
                </a:lnTo>
                <a:lnTo>
                  <a:pt x="15056" y="537"/>
                </a:lnTo>
                <a:lnTo>
                  <a:pt x="15056" y="525"/>
                </a:lnTo>
                <a:lnTo>
                  <a:pt x="15056" y="511"/>
                </a:lnTo>
                <a:lnTo>
                  <a:pt x="15054" y="499"/>
                </a:lnTo>
                <a:lnTo>
                  <a:pt x="15051" y="487"/>
                </a:lnTo>
                <a:lnTo>
                  <a:pt x="15047" y="477"/>
                </a:lnTo>
                <a:lnTo>
                  <a:pt x="15041" y="467"/>
                </a:lnTo>
                <a:lnTo>
                  <a:pt x="15035" y="457"/>
                </a:lnTo>
                <a:lnTo>
                  <a:pt x="15027" y="449"/>
                </a:lnTo>
                <a:lnTo>
                  <a:pt x="15018" y="442"/>
                </a:lnTo>
                <a:lnTo>
                  <a:pt x="15009" y="435"/>
                </a:lnTo>
                <a:lnTo>
                  <a:pt x="15000" y="430"/>
                </a:lnTo>
                <a:lnTo>
                  <a:pt x="14989" y="426"/>
                </a:lnTo>
                <a:lnTo>
                  <a:pt x="14979" y="422"/>
                </a:lnTo>
                <a:lnTo>
                  <a:pt x="14967" y="419"/>
                </a:lnTo>
                <a:lnTo>
                  <a:pt x="14955" y="417"/>
                </a:lnTo>
                <a:lnTo>
                  <a:pt x="14942" y="416"/>
                </a:lnTo>
                <a:lnTo>
                  <a:pt x="14929" y="416"/>
                </a:lnTo>
                <a:lnTo>
                  <a:pt x="14826" y="416"/>
                </a:lnTo>
                <a:lnTo>
                  <a:pt x="14826" y="631"/>
                </a:lnTo>
                <a:close/>
                <a:moveTo>
                  <a:pt x="13506" y="756"/>
                </a:moveTo>
                <a:lnTo>
                  <a:pt x="13506" y="774"/>
                </a:lnTo>
                <a:lnTo>
                  <a:pt x="13507" y="790"/>
                </a:lnTo>
                <a:lnTo>
                  <a:pt x="13509" y="806"/>
                </a:lnTo>
                <a:lnTo>
                  <a:pt x="13512" y="823"/>
                </a:lnTo>
                <a:lnTo>
                  <a:pt x="13516" y="838"/>
                </a:lnTo>
                <a:lnTo>
                  <a:pt x="13520" y="854"/>
                </a:lnTo>
                <a:lnTo>
                  <a:pt x="13524" y="869"/>
                </a:lnTo>
                <a:lnTo>
                  <a:pt x="13530" y="883"/>
                </a:lnTo>
                <a:lnTo>
                  <a:pt x="13536" y="898"/>
                </a:lnTo>
                <a:lnTo>
                  <a:pt x="13543" y="912"/>
                </a:lnTo>
                <a:lnTo>
                  <a:pt x="13551" y="926"/>
                </a:lnTo>
                <a:lnTo>
                  <a:pt x="13559" y="938"/>
                </a:lnTo>
                <a:lnTo>
                  <a:pt x="13569" y="952"/>
                </a:lnTo>
                <a:lnTo>
                  <a:pt x="13578" y="964"/>
                </a:lnTo>
                <a:lnTo>
                  <a:pt x="13589" y="977"/>
                </a:lnTo>
                <a:lnTo>
                  <a:pt x="13601" y="988"/>
                </a:lnTo>
                <a:lnTo>
                  <a:pt x="13612" y="1000"/>
                </a:lnTo>
                <a:lnTo>
                  <a:pt x="13625" y="1010"/>
                </a:lnTo>
                <a:lnTo>
                  <a:pt x="13637" y="1021"/>
                </a:lnTo>
                <a:lnTo>
                  <a:pt x="13651" y="1030"/>
                </a:lnTo>
                <a:lnTo>
                  <a:pt x="13664" y="1038"/>
                </a:lnTo>
                <a:lnTo>
                  <a:pt x="13678" y="1046"/>
                </a:lnTo>
                <a:lnTo>
                  <a:pt x="13692" y="1053"/>
                </a:lnTo>
                <a:lnTo>
                  <a:pt x="13706" y="1059"/>
                </a:lnTo>
                <a:lnTo>
                  <a:pt x="13721" y="1064"/>
                </a:lnTo>
                <a:lnTo>
                  <a:pt x="13736" y="1070"/>
                </a:lnTo>
                <a:lnTo>
                  <a:pt x="13751" y="1074"/>
                </a:lnTo>
                <a:lnTo>
                  <a:pt x="13768" y="1077"/>
                </a:lnTo>
                <a:lnTo>
                  <a:pt x="13783" y="1079"/>
                </a:lnTo>
                <a:lnTo>
                  <a:pt x="13800" y="1081"/>
                </a:lnTo>
                <a:lnTo>
                  <a:pt x="13817" y="1082"/>
                </a:lnTo>
                <a:lnTo>
                  <a:pt x="13833" y="1083"/>
                </a:lnTo>
                <a:lnTo>
                  <a:pt x="13851" y="1082"/>
                </a:lnTo>
                <a:lnTo>
                  <a:pt x="13868" y="1081"/>
                </a:lnTo>
                <a:lnTo>
                  <a:pt x="13884" y="1079"/>
                </a:lnTo>
                <a:lnTo>
                  <a:pt x="13900" y="1077"/>
                </a:lnTo>
                <a:lnTo>
                  <a:pt x="13915" y="1074"/>
                </a:lnTo>
                <a:lnTo>
                  <a:pt x="13931" y="1070"/>
                </a:lnTo>
                <a:lnTo>
                  <a:pt x="13946" y="1064"/>
                </a:lnTo>
                <a:lnTo>
                  <a:pt x="13960" y="1059"/>
                </a:lnTo>
                <a:lnTo>
                  <a:pt x="13975" y="1053"/>
                </a:lnTo>
                <a:lnTo>
                  <a:pt x="13989" y="1046"/>
                </a:lnTo>
                <a:lnTo>
                  <a:pt x="14003" y="1038"/>
                </a:lnTo>
                <a:lnTo>
                  <a:pt x="14017" y="1030"/>
                </a:lnTo>
                <a:lnTo>
                  <a:pt x="14029" y="1021"/>
                </a:lnTo>
                <a:lnTo>
                  <a:pt x="14042" y="1010"/>
                </a:lnTo>
                <a:lnTo>
                  <a:pt x="14054" y="1000"/>
                </a:lnTo>
                <a:lnTo>
                  <a:pt x="14066" y="988"/>
                </a:lnTo>
                <a:lnTo>
                  <a:pt x="14078" y="977"/>
                </a:lnTo>
                <a:lnTo>
                  <a:pt x="14088" y="964"/>
                </a:lnTo>
                <a:lnTo>
                  <a:pt x="14099" y="952"/>
                </a:lnTo>
                <a:lnTo>
                  <a:pt x="14107" y="938"/>
                </a:lnTo>
                <a:lnTo>
                  <a:pt x="14116" y="926"/>
                </a:lnTo>
                <a:lnTo>
                  <a:pt x="14124" y="912"/>
                </a:lnTo>
                <a:lnTo>
                  <a:pt x="14131" y="898"/>
                </a:lnTo>
                <a:lnTo>
                  <a:pt x="14137" y="883"/>
                </a:lnTo>
                <a:lnTo>
                  <a:pt x="14143" y="869"/>
                </a:lnTo>
                <a:lnTo>
                  <a:pt x="14148" y="854"/>
                </a:lnTo>
                <a:lnTo>
                  <a:pt x="14152" y="838"/>
                </a:lnTo>
                <a:lnTo>
                  <a:pt x="14155" y="823"/>
                </a:lnTo>
                <a:lnTo>
                  <a:pt x="14157" y="806"/>
                </a:lnTo>
                <a:lnTo>
                  <a:pt x="14159" y="790"/>
                </a:lnTo>
                <a:lnTo>
                  <a:pt x="14160" y="774"/>
                </a:lnTo>
                <a:lnTo>
                  <a:pt x="14161" y="756"/>
                </a:lnTo>
                <a:lnTo>
                  <a:pt x="14160" y="739"/>
                </a:lnTo>
                <a:lnTo>
                  <a:pt x="14159" y="722"/>
                </a:lnTo>
                <a:lnTo>
                  <a:pt x="14157" y="706"/>
                </a:lnTo>
                <a:lnTo>
                  <a:pt x="14155" y="689"/>
                </a:lnTo>
                <a:lnTo>
                  <a:pt x="14152" y="674"/>
                </a:lnTo>
                <a:lnTo>
                  <a:pt x="14148" y="658"/>
                </a:lnTo>
                <a:lnTo>
                  <a:pt x="14143" y="644"/>
                </a:lnTo>
                <a:lnTo>
                  <a:pt x="14137" y="628"/>
                </a:lnTo>
                <a:lnTo>
                  <a:pt x="14131" y="614"/>
                </a:lnTo>
                <a:lnTo>
                  <a:pt x="14124" y="600"/>
                </a:lnTo>
                <a:lnTo>
                  <a:pt x="14116" y="586"/>
                </a:lnTo>
                <a:lnTo>
                  <a:pt x="14108" y="573"/>
                </a:lnTo>
                <a:lnTo>
                  <a:pt x="14099" y="560"/>
                </a:lnTo>
                <a:lnTo>
                  <a:pt x="14088" y="548"/>
                </a:lnTo>
                <a:lnTo>
                  <a:pt x="14078" y="535"/>
                </a:lnTo>
                <a:lnTo>
                  <a:pt x="14066" y="523"/>
                </a:lnTo>
                <a:lnTo>
                  <a:pt x="14055" y="511"/>
                </a:lnTo>
                <a:lnTo>
                  <a:pt x="14043" y="501"/>
                </a:lnTo>
                <a:lnTo>
                  <a:pt x="14030" y="492"/>
                </a:lnTo>
                <a:lnTo>
                  <a:pt x="14017" y="482"/>
                </a:lnTo>
                <a:lnTo>
                  <a:pt x="14003" y="474"/>
                </a:lnTo>
                <a:lnTo>
                  <a:pt x="13989" y="466"/>
                </a:lnTo>
                <a:lnTo>
                  <a:pt x="13976" y="459"/>
                </a:lnTo>
                <a:lnTo>
                  <a:pt x="13961" y="453"/>
                </a:lnTo>
                <a:lnTo>
                  <a:pt x="13947" y="447"/>
                </a:lnTo>
                <a:lnTo>
                  <a:pt x="13931" y="443"/>
                </a:lnTo>
                <a:lnTo>
                  <a:pt x="13917" y="438"/>
                </a:lnTo>
                <a:lnTo>
                  <a:pt x="13900" y="435"/>
                </a:lnTo>
                <a:lnTo>
                  <a:pt x="13884" y="432"/>
                </a:lnTo>
                <a:lnTo>
                  <a:pt x="13868" y="430"/>
                </a:lnTo>
                <a:lnTo>
                  <a:pt x="13851" y="429"/>
                </a:lnTo>
                <a:lnTo>
                  <a:pt x="13833" y="429"/>
                </a:lnTo>
                <a:lnTo>
                  <a:pt x="13817" y="429"/>
                </a:lnTo>
                <a:lnTo>
                  <a:pt x="13800" y="430"/>
                </a:lnTo>
                <a:lnTo>
                  <a:pt x="13783" y="432"/>
                </a:lnTo>
                <a:lnTo>
                  <a:pt x="13767" y="435"/>
                </a:lnTo>
                <a:lnTo>
                  <a:pt x="13751" y="438"/>
                </a:lnTo>
                <a:lnTo>
                  <a:pt x="13735" y="443"/>
                </a:lnTo>
                <a:lnTo>
                  <a:pt x="13721" y="447"/>
                </a:lnTo>
                <a:lnTo>
                  <a:pt x="13705" y="453"/>
                </a:lnTo>
                <a:lnTo>
                  <a:pt x="13692" y="459"/>
                </a:lnTo>
                <a:lnTo>
                  <a:pt x="13677" y="466"/>
                </a:lnTo>
                <a:lnTo>
                  <a:pt x="13663" y="474"/>
                </a:lnTo>
                <a:lnTo>
                  <a:pt x="13650" y="482"/>
                </a:lnTo>
                <a:lnTo>
                  <a:pt x="13637" y="492"/>
                </a:lnTo>
                <a:lnTo>
                  <a:pt x="13625" y="501"/>
                </a:lnTo>
                <a:lnTo>
                  <a:pt x="13612" y="511"/>
                </a:lnTo>
                <a:lnTo>
                  <a:pt x="13600" y="523"/>
                </a:lnTo>
                <a:lnTo>
                  <a:pt x="13588" y="535"/>
                </a:lnTo>
                <a:lnTo>
                  <a:pt x="13578" y="548"/>
                </a:lnTo>
                <a:lnTo>
                  <a:pt x="13569" y="560"/>
                </a:lnTo>
                <a:lnTo>
                  <a:pt x="13559" y="573"/>
                </a:lnTo>
                <a:lnTo>
                  <a:pt x="13551" y="586"/>
                </a:lnTo>
                <a:lnTo>
                  <a:pt x="13543" y="600"/>
                </a:lnTo>
                <a:lnTo>
                  <a:pt x="13535" y="614"/>
                </a:lnTo>
                <a:lnTo>
                  <a:pt x="13529" y="628"/>
                </a:lnTo>
                <a:lnTo>
                  <a:pt x="13524" y="644"/>
                </a:lnTo>
                <a:lnTo>
                  <a:pt x="13520" y="658"/>
                </a:lnTo>
                <a:lnTo>
                  <a:pt x="13516" y="674"/>
                </a:lnTo>
                <a:lnTo>
                  <a:pt x="13511" y="689"/>
                </a:lnTo>
                <a:lnTo>
                  <a:pt x="13509" y="706"/>
                </a:lnTo>
                <a:lnTo>
                  <a:pt x="13507" y="722"/>
                </a:lnTo>
                <a:lnTo>
                  <a:pt x="13506" y="739"/>
                </a:lnTo>
                <a:lnTo>
                  <a:pt x="13506" y="756"/>
                </a:lnTo>
                <a:close/>
                <a:moveTo>
                  <a:pt x="13245" y="756"/>
                </a:moveTo>
                <a:lnTo>
                  <a:pt x="13245" y="725"/>
                </a:lnTo>
                <a:lnTo>
                  <a:pt x="13247" y="695"/>
                </a:lnTo>
                <a:lnTo>
                  <a:pt x="13251" y="666"/>
                </a:lnTo>
                <a:lnTo>
                  <a:pt x="13255" y="636"/>
                </a:lnTo>
                <a:lnTo>
                  <a:pt x="13261" y="607"/>
                </a:lnTo>
                <a:lnTo>
                  <a:pt x="13269" y="580"/>
                </a:lnTo>
                <a:lnTo>
                  <a:pt x="13277" y="553"/>
                </a:lnTo>
                <a:lnTo>
                  <a:pt x="13286" y="526"/>
                </a:lnTo>
                <a:lnTo>
                  <a:pt x="13298" y="500"/>
                </a:lnTo>
                <a:lnTo>
                  <a:pt x="13310" y="475"/>
                </a:lnTo>
                <a:lnTo>
                  <a:pt x="13325" y="450"/>
                </a:lnTo>
                <a:lnTo>
                  <a:pt x="13340" y="426"/>
                </a:lnTo>
                <a:lnTo>
                  <a:pt x="13356" y="403"/>
                </a:lnTo>
                <a:lnTo>
                  <a:pt x="13374" y="380"/>
                </a:lnTo>
                <a:lnTo>
                  <a:pt x="13394" y="357"/>
                </a:lnTo>
                <a:lnTo>
                  <a:pt x="13413" y="336"/>
                </a:lnTo>
                <a:lnTo>
                  <a:pt x="13435" y="316"/>
                </a:lnTo>
                <a:lnTo>
                  <a:pt x="13457" y="297"/>
                </a:lnTo>
                <a:lnTo>
                  <a:pt x="13480" y="279"/>
                </a:lnTo>
                <a:lnTo>
                  <a:pt x="13503" y="262"/>
                </a:lnTo>
                <a:lnTo>
                  <a:pt x="13527" y="247"/>
                </a:lnTo>
                <a:lnTo>
                  <a:pt x="13552" y="233"/>
                </a:lnTo>
                <a:lnTo>
                  <a:pt x="13577" y="221"/>
                </a:lnTo>
                <a:lnTo>
                  <a:pt x="13603" y="209"/>
                </a:lnTo>
                <a:lnTo>
                  <a:pt x="13630" y="199"/>
                </a:lnTo>
                <a:lnTo>
                  <a:pt x="13657" y="191"/>
                </a:lnTo>
                <a:lnTo>
                  <a:pt x="13684" y="183"/>
                </a:lnTo>
                <a:lnTo>
                  <a:pt x="13713" y="177"/>
                </a:lnTo>
                <a:lnTo>
                  <a:pt x="13743" y="173"/>
                </a:lnTo>
                <a:lnTo>
                  <a:pt x="13772" y="170"/>
                </a:lnTo>
                <a:lnTo>
                  <a:pt x="13803" y="168"/>
                </a:lnTo>
                <a:lnTo>
                  <a:pt x="13833" y="167"/>
                </a:lnTo>
                <a:lnTo>
                  <a:pt x="13864" y="168"/>
                </a:lnTo>
                <a:lnTo>
                  <a:pt x="13895" y="170"/>
                </a:lnTo>
                <a:lnTo>
                  <a:pt x="13925" y="173"/>
                </a:lnTo>
                <a:lnTo>
                  <a:pt x="13954" y="177"/>
                </a:lnTo>
                <a:lnTo>
                  <a:pt x="13982" y="183"/>
                </a:lnTo>
                <a:lnTo>
                  <a:pt x="14010" y="191"/>
                </a:lnTo>
                <a:lnTo>
                  <a:pt x="14037" y="199"/>
                </a:lnTo>
                <a:lnTo>
                  <a:pt x="14063" y="209"/>
                </a:lnTo>
                <a:lnTo>
                  <a:pt x="14089" y="221"/>
                </a:lnTo>
                <a:lnTo>
                  <a:pt x="14115" y="233"/>
                </a:lnTo>
                <a:lnTo>
                  <a:pt x="14139" y="247"/>
                </a:lnTo>
                <a:lnTo>
                  <a:pt x="14163" y="262"/>
                </a:lnTo>
                <a:lnTo>
                  <a:pt x="14187" y="279"/>
                </a:lnTo>
                <a:lnTo>
                  <a:pt x="14209" y="297"/>
                </a:lnTo>
                <a:lnTo>
                  <a:pt x="14232" y="316"/>
                </a:lnTo>
                <a:lnTo>
                  <a:pt x="14253" y="336"/>
                </a:lnTo>
                <a:lnTo>
                  <a:pt x="14274" y="357"/>
                </a:lnTo>
                <a:lnTo>
                  <a:pt x="14293" y="380"/>
                </a:lnTo>
                <a:lnTo>
                  <a:pt x="14310" y="403"/>
                </a:lnTo>
                <a:lnTo>
                  <a:pt x="14327" y="426"/>
                </a:lnTo>
                <a:lnTo>
                  <a:pt x="14342" y="450"/>
                </a:lnTo>
                <a:lnTo>
                  <a:pt x="14356" y="475"/>
                </a:lnTo>
                <a:lnTo>
                  <a:pt x="14369" y="500"/>
                </a:lnTo>
                <a:lnTo>
                  <a:pt x="14380" y="526"/>
                </a:lnTo>
                <a:lnTo>
                  <a:pt x="14389" y="553"/>
                </a:lnTo>
                <a:lnTo>
                  <a:pt x="14399" y="580"/>
                </a:lnTo>
                <a:lnTo>
                  <a:pt x="14406" y="607"/>
                </a:lnTo>
                <a:lnTo>
                  <a:pt x="14411" y="636"/>
                </a:lnTo>
                <a:lnTo>
                  <a:pt x="14416" y="666"/>
                </a:lnTo>
                <a:lnTo>
                  <a:pt x="14420" y="695"/>
                </a:lnTo>
                <a:lnTo>
                  <a:pt x="14422" y="725"/>
                </a:lnTo>
                <a:lnTo>
                  <a:pt x="14423" y="756"/>
                </a:lnTo>
                <a:lnTo>
                  <a:pt x="14422" y="787"/>
                </a:lnTo>
                <a:lnTo>
                  <a:pt x="14420" y="818"/>
                </a:lnTo>
                <a:lnTo>
                  <a:pt x="14416" y="847"/>
                </a:lnTo>
                <a:lnTo>
                  <a:pt x="14411" y="876"/>
                </a:lnTo>
                <a:lnTo>
                  <a:pt x="14406" y="905"/>
                </a:lnTo>
                <a:lnTo>
                  <a:pt x="14399" y="932"/>
                </a:lnTo>
                <a:lnTo>
                  <a:pt x="14389" y="959"/>
                </a:lnTo>
                <a:lnTo>
                  <a:pt x="14380" y="986"/>
                </a:lnTo>
                <a:lnTo>
                  <a:pt x="14369" y="1012"/>
                </a:lnTo>
                <a:lnTo>
                  <a:pt x="14356" y="1037"/>
                </a:lnTo>
                <a:lnTo>
                  <a:pt x="14342" y="1061"/>
                </a:lnTo>
                <a:lnTo>
                  <a:pt x="14327" y="1086"/>
                </a:lnTo>
                <a:lnTo>
                  <a:pt x="14310" y="1109"/>
                </a:lnTo>
                <a:lnTo>
                  <a:pt x="14293" y="1132"/>
                </a:lnTo>
                <a:lnTo>
                  <a:pt x="14274" y="1154"/>
                </a:lnTo>
                <a:lnTo>
                  <a:pt x="14253" y="1176"/>
                </a:lnTo>
                <a:lnTo>
                  <a:pt x="14231" y="1196"/>
                </a:lnTo>
                <a:lnTo>
                  <a:pt x="14209" y="1215"/>
                </a:lnTo>
                <a:lnTo>
                  <a:pt x="14186" y="1233"/>
                </a:lnTo>
                <a:lnTo>
                  <a:pt x="14163" y="1250"/>
                </a:lnTo>
                <a:lnTo>
                  <a:pt x="14139" y="1264"/>
                </a:lnTo>
                <a:lnTo>
                  <a:pt x="14114" y="1279"/>
                </a:lnTo>
                <a:lnTo>
                  <a:pt x="14089" y="1291"/>
                </a:lnTo>
                <a:lnTo>
                  <a:pt x="14063" y="1303"/>
                </a:lnTo>
                <a:lnTo>
                  <a:pt x="14036" y="1312"/>
                </a:lnTo>
                <a:lnTo>
                  <a:pt x="14009" y="1321"/>
                </a:lnTo>
                <a:lnTo>
                  <a:pt x="13982" y="1328"/>
                </a:lnTo>
                <a:lnTo>
                  <a:pt x="13953" y="1334"/>
                </a:lnTo>
                <a:lnTo>
                  <a:pt x="13925" y="1339"/>
                </a:lnTo>
                <a:lnTo>
                  <a:pt x="13895" y="1342"/>
                </a:lnTo>
                <a:lnTo>
                  <a:pt x="13864" y="1345"/>
                </a:lnTo>
                <a:lnTo>
                  <a:pt x="13833" y="1345"/>
                </a:lnTo>
                <a:lnTo>
                  <a:pt x="13803" y="1345"/>
                </a:lnTo>
                <a:lnTo>
                  <a:pt x="13773" y="1342"/>
                </a:lnTo>
                <a:lnTo>
                  <a:pt x="13743" y="1339"/>
                </a:lnTo>
                <a:lnTo>
                  <a:pt x="13713" y="1334"/>
                </a:lnTo>
                <a:lnTo>
                  <a:pt x="13685" y="1328"/>
                </a:lnTo>
                <a:lnTo>
                  <a:pt x="13657" y="1321"/>
                </a:lnTo>
                <a:lnTo>
                  <a:pt x="13630" y="1312"/>
                </a:lnTo>
                <a:lnTo>
                  <a:pt x="13604" y="1303"/>
                </a:lnTo>
                <a:lnTo>
                  <a:pt x="13578" y="1291"/>
                </a:lnTo>
                <a:lnTo>
                  <a:pt x="13552" y="1279"/>
                </a:lnTo>
                <a:lnTo>
                  <a:pt x="13528" y="1264"/>
                </a:lnTo>
                <a:lnTo>
                  <a:pt x="13504" y="1250"/>
                </a:lnTo>
                <a:lnTo>
                  <a:pt x="13480" y="1233"/>
                </a:lnTo>
                <a:lnTo>
                  <a:pt x="13457" y="1215"/>
                </a:lnTo>
                <a:lnTo>
                  <a:pt x="13435" y="1196"/>
                </a:lnTo>
                <a:lnTo>
                  <a:pt x="13413" y="1176"/>
                </a:lnTo>
                <a:lnTo>
                  <a:pt x="13394" y="1154"/>
                </a:lnTo>
                <a:lnTo>
                  <a:pt x="13374" y="1132"/>
                </a:lnTo>
                <a:lnTo>
                  <a:pt x="13356" y="1109"/>
                </a:lnTo>
                <a:lnTo>
                  <a:pt x="13340" y="1086"/>
                </a:lnTo>
                <a:lnTo>
                  <a:pt x="13325" y="1061"/>
                </a:lnTo>
                <a:lnTo>
                  <a:pt x="13310" y="1037"/>
                </a:lnTo>
                <a:lnTo>
                  <a:pt x="13298" y="1012"/>
                </a:lnTo>
                <a:lnTo>
                  <a:pt x="13287" y="986"/>
                </a:lnTo>
                <a:lnTo>
                  <a:pt x="13277" y="959"/>
                </a:lnTo>
                <a:lnTo>
                  <a:pt x="13269" y="932"/>
                </a:lnTo>
                <a:lnTo>
                  <a:pt x="13261" y="905"/>
                </a:lnTo>
                <a:lnTo>
                  <a:pt x="13255" y="876"/>
                </a:lnTo>
                <a:lnTo>
                  <a:pt x="13251" y="847"/>
                </a:lnTo>
                <a:lnTo>
                  <a:pt x="13247" y="818"/>
                </a:lnTo>
                <a:lnTo>
                  <a:pt x="13246" y="787"/>
                </a:lnTo>
                <a:lnTo>
                  <a:pt x="13245" y="756"/>
                </a:lnTo>
                <a:close/>
                <a:moveTo>
                  <a:pt x="12628" y="366"/>
                </a:moveTo>
                <a:lnTo>
                  <a:pt x="12629" y="344"/>
                </a:lnTo>
                <a:lnTo>
                  <a:pt x="12630" y="324"/>
                </a:lnTo>
                <a:lnTo>
                  <a:pt x="12633" y="305"/>
                </a:lnTo>
                <a:lnTo>
                  <a:pt x="12637" y="287"/>
                </a:lnTo>
                <a:lnTo>
                  <a:pt x="12641" y="271"/>
                </a:lnTo>
                <a:lnTo>
                  <a:pt x="12646" y="256"/>
                </a:lnTo>
                <a:lnTo>
                  <a:pt x="12653" y="244"/>
                </a:lnTo>
                <a:lnTo>
                  <a:pt x="12660" y="231"/>
                </a:lnTo>
                <a:lnTo>
                  <a:pt x="12669" y="221"/>
                </a:lnTo>
                <a:lnTo>
                  <a:pt x="12678" y="211"/>
                </a:lnTo>
                <a:lnTo>
                  <a:pt x="12689" y="204"/>
                </a:lnTo>
                <a:lnTo>
                  <a:pt x="12700" y="198"/>
                </a:lnTo>
                <a:lnTo>
                  <a:pt x="12712" y="193"/>
                </a:lnTo>
                <a:lnTo>
                  <a:pt x="12725" y="190"/>
                </a:lnTo>
                <a:lnTo>
                  <a:pt x="12740" y="187"/>
                </a:lnTo>
                <a:lnTo>
                  <a:pt x="12755" y="186"/>
                </a:lnTo>
                <a:lnTo>
                  <a:pt x="12770" y="187"/>
                </a:lnTo>
                <a:lnTo>
                  <a:pt x="12784" y="190"/>
                </a:lnTo>
                <a:lnTo>
                  <a:pt x="12798" y="193"/>
                </a:lnTo>
                <a:lnTo>
                  <a:pt x="12810" y="198"/>
                </a:lnTo>
                <a:lnTo>
                  <a:pt x="12822" y="204"/>
                </a:lnTo>
                <a:lnTo>
                  <a:pt x="12831" y="211"/>
                </a:lnTo>
                <a:lnTo>
                  <a:pt x="12841" y="221"/>
                </a:lnTo>
                <a:lnTo>
                  <a:pt x="12849" y="231"/>
                </a:lnTo>
                <a:lnTo>
                  <a:pt x="12857" y="244"/>
                </a:lnTo>
                <a:lnTo>
                  <a:pt x="12864" y="256"/>
                </a:lnTo>
                <a:lnTo>
                  <a:pt x="12869" y="271"/>
                </a:lnTo>
                <a:lnTo>
                  <a:pt x="12873" y="287"/>
                </a:lnTo>
                <a:lnTo>
                  <a:pt x="12876" y="305"/>
                </a:lnTo>
                <a:lnTo>
                  <a:pt x="12879" y="324"/>
                </a:lnTo>
                <a:lnTo>
                  <a:pt x="12880" y="344"/>
                </a:lnTo>
                <a:lnTo>
                  <a:pt x="12881" y="366"/>
                </a:lnTo>
                <a:lnTo>
                  <a:pt x="12881" y="1074"/>
                </a:lnTo>
                <a:lnTo>
                  <a:pt x="13094" y="1074"/>
                </a:lnTo>
                <a:lnTo>
                  <a:pt x="13116" y="1075"/>
                </a:lnTo>
                <a:lnTo>
                  <a:pt x="13135" y="1076"/>
                </a:lnTo>
                <a:lnTo>
                  <a:pt x="13154" y="1078"/>
                </a:lnTo>
                <a:lnTo>
                  <a:pt x="13172" y="1081"/>
                </a:lnTo>
                <a:lnTo>
                  <a:pt x="13189" y="1085"/>
                </a:lnTo>
                <a:lnTo>
                  <a:pt x="13203" y="1090"/>
                </a:lnTo>
                <a:lnTo>
                  <a:pt x="13217" y="1096"/>
                </a:lnTo>
                <a:lnTo>
                  <a:pt x="13228" y="1103"/>
                </a:lnTo>
                <a:lnTo>
                  <a:pt x="13239" y="1110"/>
                </a:lnTo>
                <a:lnTo>
                  <a:pt x="13248" y="1120"/>
                </a:lnTo>
                <a:lnTo>
                  <a:pt x="13255" y="1129"/>
                </a:lnTo>
                <a:lnTo>
                  <a:pt x="13261" y="1139"/>
                </a:lnTo>
                <a:lnTo>
                  <a:pt x="13267" y="1151"/>
                </a:lnTo>
                <a:lnTo>
                  <a:pt x="13270" y="1163"/>
                </a:lnTo>
                <a:lnTo>
                  <a:pt x="13272" y="1176"/>
                </a:lnTo>
                <a:lnTo>
                  <a:pt x="13273" y="1190"/>
                </a:lnTo>
                <a:lnTo>
                  <a:pt x="13272" y="1204"/>
                </a:lnTo>
                <a:lnTo>
                  <a:pt x="13270" y="1217"/>
                </a:lnTo>
                <a:lnTo>
                  <a:pt x="13267" y="1230"/>
                </a:lnTo>
                <a:lnTo>
                  <a:pt x="13261" y="1241"/>
                </a:lnTo>
                <a:lnTo>
                  <a:pt x="13255" y="1252"/>
                </a:lnTo>
                <a:lnTo>
                  <a:pt x="13248" y="1261"/>
                </a:lnTo>
                <a:lnTo>
                  <a:pt x="13239" y="1270"/>
                </a:lnTo>
                <a:lnTo>
                  <a:pt x="13228" y="1278"/>
                </a:lnTo>
                <a:lnTo>
                  <a:pt x="13217" y="1285"/>
                </a:lnTo>
                <a:lnTo>
                  <a:pt x="13203" y="1290"/>
                </a:lnTo>
                <a:lnTo>
                  <a:pt x="13189" y="1296"/>
                </a:lnTo>
                <a:lnTo>
                  <a:pt x="13172" y="1300"/>
                </a:lnTo>
                <a:lnTo>
                  <a:pt x="13154" y="1303"/>
                </a:lnTo>
                <a:lnTo>
                  <a:pt x="13135" y="1305"/>
                </a:lnTo>
                <a:lnTo>
                  <a:pt x="13116" y="1307"/>
                </a:lnTo>
                <a:lnTo>
                  <a:pt x="13094" y="1307"/>
                </a:lnTo>
                <a:lnTo>
                  <a:pt x="12800" y="1307"/>
                </a:lnTo>
                <a:lnTo>
                  <a:pt x="12777" y="1307"/>
                </a:lnTo>
                <a:lnTo>
                  <a:pt x="12755" y="1305"/>
                </a:lnTo>
                <a:lnTo>
                  <a:pt x="12737" y="1303"/>
                </a:lnTo>
                <a:lnTo>
                  <a:pt x="12719" y="1300"/>
                </a:lnTo>
                <a:lnTo>
                  <a:pt x="12703" y="1295"/>
                </a:lnTo>
                <a:lnTo>
                  <a:pt x="12690" y="1289"/>
                </a:lnTo>
                <a:lnTo>
                  <a:pt x="12678" y="1283"/>
                </a:lnTo>
                <a:lnTo>
                  <a:pt x="12668" y="1276"/>
                </a:lnTo>
                <a:lnTo>
                  <a:pt x="12664" y="1272"/>
                </a:lnTo>
                <a:lnTo>
                  <a:pt x="12658" y="1266"/>
                </a:lnTo>
                <a:lnTo>
                  <a:pt x="12654" y="1261"/>
                </a:lnTo>
                <a:lnTo>
                  <a:pt x="12651" y="1255"/>
                </a:lnTo>
                <a:lnTo>
                  <a:pt x="12644" y="1241"/>
                </a:lnTo>
                <a:lnTo>
                  <a:pt x="12639" y="1227"/>
                </a:lnTo>
                <a:lnTo>
                  <a:pt x="12634" y="1209"/>
                </a:lnTo>
                <a:lnTo>
                  <a:pt x="12631" y="1191"/>
                </a:lnTo>
                <a:lnTo>
                  <a:pt x="12629" y="1171"/>
                </a:lnTo>
                <a:lnTo>
                  <a:pt x="12628" y="1149"/>
                </a:lnTo>
                <a:lnTo>
                  <a:pt x="12628" y="366"/>
                </a:lnTo>
                <a:close/>
                <a:moveTo>
                  <a:pt x="8742" y="832"/>
                </a:moveTo>
                <a:lnTo>
                  <a:pt x="8741" y="858"/>
                </a:lnTo>
                <a:lnTo>
                  <a:pt x="8740" y="884"/>
                </a:lnTo>
                <a:lnTo>
                  <a:pt x="8737" y="909"/>
                </a:lnTo>
                <a:lnTo>
                  <a:pt x="8732" y="934"/>
                </a:lnTo>
                <a:lnTo>
                  <a:pt x="8727" y="959"/>
                </a:lnTo>
                <a:lnTo>
                  <a:pt x="8719" y="984"/>
                </a:lnTo>
                <a:lnTo>
                  <a:pt x="8711" y="1008"/>
                </a:lnTo>
                <a:lnTo>
                  <a:pt x="8702" y="1031"/>
                </a:lnTo>
                <a:lnTo>
                  <a:pt x="8691" y="1055"/>
                </a:lnTo>
                <a:lnTo>
                  <a:pt x="8679" y="1078"/>
                </a:lnTo>
                <a:lnTo>
                  <a:pt x="8666" y="1101"/>
                </a:lnTo>
                <a:lnTo>
                  <a:pt x="8652" y="1123"/>
                </a:lnTo>
                <a:lnTo>
                  <a:pt x="8635" y="1145"/>
                </a:lnTo>
                <a:lnTo>
                  <a:pt x="8618" y="1166"/>
                </a:lnTo>
                <a:lnTo>
                  <a:pt x="8600" y="1187"/>
                </a:lnTo>
                <a:lnTo>
                  <a:pt x="8581" y="1208"/>
                </a:lnTo>
                <a:lnTo>
                  <a:pt x="8560" y="1228"/>
                </a:lnTo>
                <a:lnTo>
                  <a:pt x="8539" y="1247"/>
                </a:lnTo>
                <a:lnTo>
                  <a:pt x="8518" y="1264"/>
                </a:lnTo>
                <a:lnTo>
                  <a:pt x="8497" y="1281"/>
                </a:lnTo>
                <a:lnTo>
                  <a:pt x="8475" y="1296"/>
                </a:lnTo>
                <a:lnTo>
                  <a:pt x="8453" y="1309"/>
                </a:lnTo>
                <a:lnTo>
                  <a:pt x="8430" y="1322"/>
                </a:lnTo>
                <a:lnTo>
                  <a:pt x="8407" y="1332"/>
                </a:lnTo>
                <a:lnTo>
                  <a:pt x="8383" y="1342"/>
                </a:lnTo>
                <a:lnTo>
                  <a:pt x="8360" y="1351"/>
                </a:lnTo>
                <a:lnTo>
                  <a:pt x="8335" y="1358"/>
                </a:lnTo>
                <a:lnTo>
                  <a:pt x="8311" y="1363"/>
                </a:lnTo>
                <a:lnTo>
                  <a:pt x="8286" y="1369"/>
                </a:lnTo>
                <a:lnTo>
                  <a:pt x="8261" y="1372"/>
                </a:lnTo>
                <a:lnTo>
                  <a:pt x="8235" y="1373"/>
                </a:lnTo>
                <a:lnTo>
                  <a:pt x="8209" y="1374"/>
                </a:lnTo>
                <a:lnTo>
                  <a:pt x="8179" y="1373"/>
                </a:lnTo>
                <a:lnTo>
                  <a:pt x="8149" y="1372"/>
                </a:lnTo>
                <a:lnTo>
                  <a:pt x="8120" y="1367"/>
                </a:lnTo>
                <a:lnTo>
                  <a:pt x="8090" y="1363"/>
                </a:lnTo>
                <a:lnTo>
                  <a:pt x="8062" y="1357"/>
                </a:lnTo>
                <a:lnTo>
                  <a:pt x="8035" y="1350"/>
                </a:lnTo>
                <a:lnTo>
                  <a:pt x="8008" y="1341"/>
                </a:lnTo>
                <a:lnTo>
                  <a:pt x="7982" y="1331"/>
                </a:lnTo>
                <a:lnTo>
                  <a:pt x="7956" y="1321"/>
                </a:lnTo>
                <a:lnTo>
                  <a:pt x="7931" y="1308"/>
                </a:lnTo>
                <a:lnTo>
                  <a:pt x="7906" y="1294"/>
                </a:lnTo>
                <a:lnTo>
                  <a:pt x="7882" y="1279"/>
                </a:lnTo>
                <a:lnTo>
                  <a:pt x="7859" y="1262"/>
                </a:lnTo>
                <a:lnTo>
                  <a:pt x="7836" y="1245"/>
                </a:lnTo>
                <a:lnTo>
                  <a:pt x="7814" y="1225"/>
                </a:lnTo>
                <a:lnTo>
                  <a:pt x="7793" y="1204"/>
                </a:lnTo>
                <a:lnTo>
                  <a:pt x="7773" y="1183"/>
                </a:lnTo>
                <a:lnTo>
                  <a:pt x="7753" y="1161"/>
                </a:lnTo>
                <a:lnTo>
                  <a:pt x="7735" y="1138"/>
                </a:lnTo>
                <a:lnTo>
                  <a:pt x="7719" y="1114"/>
                </a:lnTo>
                <a:lnTo>
                  <a:pt x="7703" y="1091"/>
                </a:lnTo>
                <a:lnTo>
                  <a:pt x="7689" y="1066"/>
                </a:lnTo>
                <a:lnTo>
                  <a:pt x="7677" y="1041"/>
                </a:lnTo>
                <a:lnTo>
                  <a:pt x="7665" y="1015"/>
                </a:lnTo>
                <a:lnTo>
                  <a:pt x="7656" y="989"/>
                </a:lnTo>
                <a:lnTo>
                  <a:pt x="7647" y="962"/>
                </a:lnTo>
                <a:lnTo>
                  <a:pt x="7640" y="935"/>
                </a:lnTo>
                <a:lnTo>
                  <a:pt x="7634" y="907"/>
                </a:lnTo>
                <a:lnTo>
                  <a:pt x="7629" y="878"/>
                </a:lnTo>
                <a:lnTo>
                  <a:pt x="7626" y="849"/>
                </a:lnTo>
                <a:lnTo>
                  <a:pt x="7624" y="819"/>
                </a:lnTo>
                <a:lnTo>
                  <a:pt x="7624" y="788"/>
                </a:lnTo>
                <a:lnTo>
                  <a:pt x="7624" y="758"/>
                </a:lnTo>
                <a:lnTo>
                  <a:pt x="7626" y="728"/>
                </a:lnTo>
                <a:lnTo>
                  <a:pt x="7629" y="699"/>
                </a:lnTo>
                <a:lnTo>
                  <a:pt x="7634" y="670"/>
                </a:lnTo>
                <a:lnTo>
                  <a:pt x="7640" y="642"/>
                </a:lnTo>
                <a:lnTo>
                  <a:pt x="7647" y="614"/>
                </a:lnTo>
                <a:lnTo>
                  <a:pt x="7656" y="587"/>
                </a:lnTo>
                <a:lnTo>
                  <a:pt x="7665" y="560"/>
                </a:lnTo>
                <a:lnTo>
                  <a:pt x="7677" y="535"/>
                </a:lnTo>
                <a:lnTo>
                  <a:pt x="7689" y="510"/>
                </a:lnTo>
                <a:lnTo>
                  <a:pt x="7703" y="485"/>
                </a:lnTo>
                <a:lnTo>
                  <a:pt x="7719" y="461"/>
                </a:lnTo>
                <a:lnTo>
                  <a:pt x="7735" y="438"/>
                </a:lnTo>
                <a:lnTo>
                  <a:pt x="7753" y="416"/>
                </a:lnTo>
                <a:lnTo>
                  <a:pt x="7773" y="394"/>
                </a:lnTo>
                <a:lnTo>
                  <a:pt x="7793" y="373"/>
                </a:lnTo>
                <a:lnTo>
                  <a:pt x="7814" y="352"/>
                </a:lnTo>
                <a:lnTo>
                  <a:pt x="7836" y="333"/>
                </a:lnTo>
                <a:lnTo>
                  <a:pt x="7859" y="315"/>
                </a:lnTo>
                <a:lnTo>
                  <a:pt x="7882" y="299"/>
                </a:lnTo>
                <a:lnTo>
                  <a:pt x="7906" y="283"/>
                </a:lnTo>
                <a:lnTo>
                  <a:pt x="7931" y="270"/>
                </a:lnTo>
                <a:lnTo>
                  <a:pt x="7956" y="257"/>
                </a:lnTo>
                <a:lnTo>
                  <a:pt x="7982" y="246"/>
                </a:lnTo>
                <a:lnTo>
                  <a:pt x="8008" y="235"/>
                </a:lnTo>
                <a:lnTo>
                  <a:pt x="8035" y="227"/>
                </a:lnTo>
                <a:lnTo>
                  <a:pt x="8062" y="220"/>
                </a:lnTo>
                <a:lnTo>
                  <a:pt x="8090" y="214"/>
                </a:lnTo>
                <a:lnTo>
                  <a:pt x="8120" y="209"/>
                </a:lnTo>
                <a:lnTo>
                  <a:pt x="8149" y="206"/>
                </a:lnTo>
                <a:lnTo>
                  <a:pt x="8179" y="204"/>
                </a:lnTo>
                <a:lnTo>
                  <a:pt x="8209" y="203"/>
                </a:lnTo>
                <a:lnTo>
                  <a:pt x="8235" y="204"/>
                </a:lnTo>
                <a:lnTo>
                  <a:pt x="8260" y="205"/>
                </a:lnTo>
                <a:lnTo>
                  <a:pt x="8286" y="208"/>
                </a:lnTo>
                <a:lnTo>
                  <a:pt x="8310" y="211"/>
                </a:lnTo>
                <a:lnTo>
                  <a:pt x="8335" y="217"/>
                </a:lnTo>
                <a:lnTo>
                  <a:pt x="8359" y="222"/>
                </a:lnTo>
                <a:lnTo>
                  <a:pt x="8383" y="229"/>
                </a:lnTo>
                <a:lnTo>
                  <a:pt x="8406" y="236"/>
                </a:lnTo>
                <a:lnTo>
                  <a:pt x="8429" y="246"/>
                </a:lnTo>
                <a:lnTo>
                  <a:pt x="8452" y="255"/>
                </a:lnTo>
                <a:lnTo>
                  <a:pt x="8474" y="267"/>
                </a:lnTo>
                <a:lnTo>
                  <a:pt x="8496" y="279"/>
                </a:lnTo>
                <a:lnTo>
                  <a:pt x="8517" y="292"/>
                </a:lnTo>
                <a:lnTo>
                  <a:pt x="8538" y="306"/>
                </a:lnTo>
                <a:lnTo>
                  <a:pt x="8559" y="321"/>
                </a:lnTo>
                <a:lnTo>
                  <a:pt x="8580" y="337"/>
                </a:lnTo>
                <a:lnTo>
                  <a:pt x="8591" y="348"/>
                </a:lnTo>
                <a:lnTo>
                  <a:pt x="8601" y="358"/>
                </a:lnTo>
                <a:lnTo>
                  <a:pt x="8609" y="370"/>
                </a:lnTo>
                <a:lnTo>
                  <a:pt x="8616" y="382"/>
                </a:lnTo>
                <a:lnTo>
                  <a:pt x="8622" y="396"/>
                </a:lnTo>
                <a:lnTo>
                  <a:pt x="8626" y="409"/>
                </a:lnTo>
                <a:lnTo>
                  <a:pt x="8628" y="424"/>
                </a:lnTo>
                <a:lnTo>
                  <a:pt x="8629" y="438"/>
                </a:lnTo>
                <a:lnTo>
                  <a:pt x="8628" y="452"/>
                </a:lnTo>
                <a:lnTo>
                  <a:pt x="8626" y="466"/>
                </a:lnTo>
                <a:lnTo>
                  <a:pt x="8624" y="477"/>
                </a:lnTo>
                <a:lnTo>
                  <a:pt x="8619" y="489"/>
                </a:lnTo>
                <a:lnTo>
                  <a:pt x="8614" y="501"/>
                </a:lnTo>
                <a:lnTo>
                  <a:pt x="8607" y="511"/>
                </a:lnTo>
                <a:lnTo>
                  <a:pt x="8600" y="522"/>
                </a:lnTo>
                <a:lnTo>
                  <a:pt x="8590" y="531"/>
                </a:lnTo>
                <a:lnTo>
                  <a:pt x="8581" y="539"/>
                </a:lnTo>
                <a:lnTo>
                  <a:pt x="8571" y="548"/>
                </a:lnTo>
                <a:lnTo>
                  <a:pt x="8560" y="554"/>
                </a:lnTo>
                <a:lnTo>
                  <a:pt x="8549" y="559"/>
                </a:lnTo>
                <a:lnTo>
                  <a:pt x="8536" y="563"/>
                </a:lnTo>
                <a:lnTo>
                  <a:pt x="8525" y="567"/>
                </a:lnTo>
                <a:lnTo>
                  <a:pt x="8511" y="568"/>
                </a:lnTo>
                <a:lnTo>
                  <a:pt x="8498" y="569"/>
                </a:lnTo>
                <a:lnTo>
                  <a:pt x="8486" y="569"/>
                </a:lnTo>
                <a:lnTo>
                  <a:pt x="8475" y="567"/>
                </a:lnTo>
                <a:lnTo>
                  <a:pt x="8464" y="564"/>
                </a:lnTo>
                <a:lnTo>
                  <a:pt x="8454" y="561"/>
                </a:lnTo>
                <a:lnTo>
                  <a:pt x="8443" y="557"/>
                </a:lnTo>
                <a:lnTo>
                  <a:pt x="8433" y="552"/>
                </a:lnTo>
                <a:lnTo>
                  <a:pt x="8424" y="546"/>
                </a:lnTo>
                <a:lnTo>
                  <a:pt x="8414" y="538"/>
                </a:lnTo>
                <a:lnTo>
                  <a:pt x="8403" y="529"/>
                </a:lnTo>
                <a:lnTo>
                  <a:pt x="8391" y="521"/>
                </a:lnTo>
                <a:lnTo>
                  <a:pt x="8380" y="513"/>
                </a:lnTo>
                <a:lnTo>
                  <a:pt x="8368" y="506"/>
                </a:lnTo>
                <a:lnTo>
                  <a:pt x="8356" y="500"/>
                </a:lnTo>
                <a:lnTo>
                  <a:pt x="8344" y="494"/>
                </a:lnTo>
                <a:lnTo>
                  <a:pt x="8332" y="488"/>
                </a:lnTo>
                <a:lnTo>
                  <a:pt x="8320" y="483"/>
                </a:lnTo>
                <a:lnTo>
                  <a:pt x="8306" y="479"/>
                </a:lnTo>
                <a:lnTo>
                  <a:pt x="8292" y="475"/>
                </a:lnTo>
                <a:lnTo>
                  <a:pt x="8280" y="472"/>
                </a:lnTo>
                <a:lnTo>
                  <a:pt x="8266" y="470"/>
                </a:lnTo>
                <a:lnTo>
                  <a:pt x="8252" y="468"/>
                </a:lnTo>
                <a:lnTo>
                  <a:pt x="8238" y="466"/>
                </a:lnTo>
                <a:lnTo>
                  <a:pt x="8224" y="465"/>
                </a:lnTo>
                <a:lnTo>
                  <a:pt x="8209" y="465"/>
                </a:lnTo>
                <a:lnTo>
                  <a:pt x="8192" y="466"/>
                </a:lnTo>
                <a:lnTo>
                  <a:pt x="8176" y="467"/>
                </a:lnTo>
                <a:lnTo>
                  <a:pt x="8159" y="468"/>
                </a:lnTo>
                <a:lnTo>
                  <a:pt x="8143" y="471"/>
                </a:lnTo>
                <a:lnTo>
                  <a:pt x="8128" y="474"/>
                </a:lnTo>
                <a:lnTo>
                  <a:pt x="8112" y="478"/>
                </a:lnTo>
                <a:lnTo>
                  <a:pt x="8098" y="482"/>
                </a:lnTo>
                <a:lnTo>
                  <a:pt x="8083" y="488"/>
                </a:lnTo>
                <a:lnTo>
                  <a:pt x="8069" y="495"/>
                </a:lnTo>
                <a:lnTo>
                  <a:pt x="8055" y="501"/>
                </a:lnTo>
                <a:lnTo>
                  <a:pt x="8041" y="509"/>
                </a:lnTo>
                <a:lnTo>
                  <a:pt x="8028" y="518"/>
                </a:lnTo>
                <a:lnTo>
                  <a:pt x="8015" y="526"/>
                </a:lnTo>
                <a:lnTo>
                  <a:pt x="8003" y="536"/>
                </a:lnTo>
                <a:lnTo>
                  <a:pt x="7990" y="547"/>
                </a:lnTo>
                <a:lnTo>
                  <a:pt x="7978" y="558"/>
                </a:lnTo>
                <a:lnTo>
                  <a:pt x="7966" y="570"/>
                </a:lnTo>
                <a:lnTo>
                  <a:pt x="7956" y="582"/>
                </a:lnTo>
                <a:lnTo>
                  <a:pt x="7947" y="595"/>
                </a:lnTo>
                <a:lnTo>
                  <a:pt x="7937" y="607"/>
                </a:lnTo>
                <a:lnTo>
                  <a:pt x="7929" y="621"/>
                </a:lnTo>
                <a:lnTo>
                  <a:pt x="7921" y="634"/>
                </a:lnTo>
                <a:lnTo>
                  <a:pt x="7913" y="648"/>
                </a:lnTo>
                <a:lnTo>
                  <a:pt x="7907" y="662"/>
                </a:lnTo>
                <a:lnTo>
                  <a:pt x="7902" y="677"/>
                </a:lnTo>
                <a:lnTo>
                  <a:pt x="7898" y="692"/>
                </a:lnTo>
                <a:lnTo>
                  <a:pt x="7894" y="707"/>
                </a:lnTo>
                <a:lnTo>
                  <a:pt x="7890" y="723"/>
                </a:lnTo>
                <a:lnTo>
                  <a:pt x="7887" y="738"/>
                </a:lnTo>
                <a:lnTo>
                  <a:pt x="7885" y="755"/>
                </a:lnTo>
                <a:lnTo>
                  <a:pt x="7884" y="772"/>
                </a:lnTo>
                <a:lnTo>
                  <a:pt x="7884" y="788"/>
                </a:lnTo>
                <a:lnTo>
                  <a:pt x="7884" y="805"/>
                </a:lnTo>
                <a:lnTo>
                  <a:pt x="7885" y="822"/>
                </a:lnTo>
                <a:lnTo>
                  <a:pt x="7887" y="838"/>
                </a:lnTo>
                <a:lnTo>
                  <a:pt x="7890" y="854"/>
                </a:lnTo>
                <a:lnTo>
                  <a:pt x="7894" y="870"/>
                </a:lnTo>
                <a:lnTo>
                  <a:pt x="7898" y="884"/>
                </a:lnTo>
                <a:lnTo>
                  <a:pt x="7902" y="900"/>
                </a:lnTo>
                <a:lnTo>
                  <a:pt x="7907" y="914"/>
                </a:lnTo>
                <a:lnTo>
                  <a:pt x="7913" y="928"/>
                </a:lnTo>
                <a:lnTo>
                  <a:pt x="7921" y="943"/>
                </a:lnTo>
                <a:lnTo>
                  <a:pt x="7929" y="956"/>
                </a:lnTo>
                <a:lnTo>
                  <a:pt x="7937" y="969"/>
                </a:lnTo>
                <a:lnTo>
                  <a:pt x="7947" y="982"/>
                </a:lnTo>
                <a:lnTo>
                  <a:pt x="7956" y="995"/>
                </a:lnTo>
                <a:lnTo>
                  <a:pt x="7966" y="1007"/>
                </a:lnTo>
                <a:lnTo>
                  <a:pt x="7978" y="1019"/>
                </a:lnTo>
                <a:lnTo>
                  <a:pt x="7990" y="1030"/>
                </a:lnTo>
                <a:lnTo>
                  <a:pt x="8003" y="1040"/>
                </a:lnTo>
                <a:lnTo>
                  <a:pt x="8015" y="1051"/>
                </a:lnTo>
                <a:lnTo>
                  <a:pt x="8028" y="1059"/>
                </a:lnTo>
                <a:lnTo>
                  <a:pt x="8041" y="1069"/>
                </a:lnTo>
                <a:lnTo>
                  <a:pt x="8055" y="1076"/>
                </a:lnTo>
                <a:lnTo>
                  <a:pt x="8069" y="1083"/>
                </a:lnTo>
                <a:lnTo>
                  <a:pt x="8083" y="1089"/>
                </a:lnTo>
                <a:lnTo>
                  <a:pt x="8098" y="1095"/>
                </a:lnTo>
                <a:lnTo>
                  <a:pt x="8112" y="1099"/>
                </a:lnTo>
                <a:lnTo>
                  <a:pt x="8128" y="1103"/>
                </a:lnTo>
                <a:lnTo>
                  <a:pt x="8143" y="1106"/>
                </a:lnTo>
                <a:lnTo>
                  <a:pt x="8159" y="1109"/>
                </a:lnTo>
                <a:lnTo>
                  <a:pt x="8176" y="1111"/>
                </a:lnTo>
                <a:lnTo>
                  <a:pt x="8192" y="1112"/>
                </a:lnTo>
                <a:lnTo>
                  <a:pt x="8209" y="1112"/>
                </a:lnTo>
                <a:lnTo>
                  <a:pt x="8229" y="1111"/>
                </a:lnTo>
                <a:lnTo>
                  <a:pt x="8249" y="1109"/>
                </a:lnTo>
                <a:lnTo>
                  <a:pt x="8268" y="1106"/>
                </a:lnTo>
                <a:lnTo>
                  <a:pt x="8287" y="1101"/>
                </a:lnTo>
                <a:lnTo>
                  <a:pt x="8306" y="1095"/>
                </a:lnTo>
                <a:lnTo>
                  <a:pt x="8324" y="1086"/>
                </a:lnTo>
                <a:lnTo>
                  <a:pt x="8342" y="1077"/>
                </a:lnTo>
                <a:lnTo>
                  <a:pt x="8360" y="1065"/>
                </a:lnTo>
                <a:lnTo>
                  <a:pt x="8376" y="1054"/>
                </a:lnTo>
                <a:lnTo>
                  <a:pt x="8391" y="1041"/>
                </a:lnTo>
                <a:lnTo>
                  <a:pt x="8406" y="1028"/>
                </a:lnTo>
                <a:lnTo>
                  <a:pt x="8419" y="1014"/>
                </a:lnTo>
                <a:lnTo>
                  <a:pt x="8432" y="999"/>
                </a:lnTo>
                <a:lnTo>
                  <a:pt x="8443" y="983"/>
                </a:lnTo>
                <a:lnTo>
                  <a:pt x="8455" y="965"/>
                </a:lnTo>
                <a:lnTo>
                  <a:pt x="8465" y="948"/>
                </a:lnTo>
                <a:lnTo>
                  <a:pt x="8285" y="948"/>
                </a:lnTo>
                <a:lnTo>
                  <a:pt x="8274" y="948"/>
                </a:lnTo>
                <a:lnTo>
                  <a:pt x="8262" y="946"/>
                </a:lnTo>
                <a:lnTo>
                  <a:pt x="8252" y="944"/>
                </a:lnTo>
                <a:lnTo>
                  <a:pt x="8241" y="939"/>
                </a:lnTo>
                <a:lnTo>
                  <a:pt x="8231" y="935"/>
                </a:lnTo>
                <a:lnTo>
                  <a:pt x="8222" y="929"/>
                </a:lnTo>
                <a:lnTo>
                  <a:pt x="8212" y="923"/>
                </a:lnTo>
                <a:lnTo>
                  <a:pt x="8204" y="914"/>
                </a:lnTo>
                <a:lnTo>
                  <a:pt x="8196" y="906"/>
                </a:lnTo>
                <a:lnTo>
                  <a:pt x="8189" y="898"/>
                </a:lnTo>
                <a:lnTo>
                  <a:pt x="8183" y="888"/>
                </a:lnTo>
                <a:lnTo>
                  <a:pt x="8179" y="878"/>
                </a:lnTo>
                <a:lnTo>
                  <a:pt x="8175" y="868"/>
                </a:lnTo>
                <a:lnTo>
                  <a:pt x="8173" y="857"/>
                </a:lnTo>
                <a:lnTo>
                  <a:pt x="8171" y="846"/>
                </a:lnTo>
                <a:lnTo>
                  <a:pt x="8171" y="833"/>
                </a:lnTo>
                <a:lnTo>
                  <a:pt x="8171" y="822"/>
                </a:lnTo>
                <a:lnTo>
                  <a:pt x="8173" y="810"/>
                </a:lnTo>
                <a:lnTo>
                  <a:pt x="8175" y="800"/>
                </a:lnTo>
                <a:lnTo>
                  <a:pt x="8179" y="789"/>
                </a:lnTo>
                <a:lnTo>
                  <a:pt x="8183" y="780"/>
                </a:lnTo>
                <a:lnTo>
                  <a:pt x="8189" y="770"/>
                </a:lnTo>
                <a:lnTo>
                  <a:pt x="8196" y="761"/>
                </a:lnTo>
                <a:lnTo>
                  <a:pt x="8204" y="753"/>
                </a:lnTo>
                <a:lnTo>
                  <a:pt x="8212" y="745"/>
                </a:lnTo>
                <a:lnTo>
                  <a:pt x="8222" y="738"/>
                </a:lnTo>
                <a:lnTo>
                  <a:pt x="8231" y="732"/>
                </a:lnTo>
                <a:lnTo>
                  <a:pt x="8241" y="727"/>
                </a:lnTo>
                <a:lnTo>
                  <a:pt x="8252" y="724"/>
                </a:lnTo>
                <a:lnTo>
                  <a:pt x="8262" y="721"/>
                </a:lnTo>
                <a:lnTo>
                  <a:pt x="8274" y="720"/>
                </a:lnTo>
                <a:lnTo>
                  <a:pt x="8285" y="719"/>
                </a:lnTo>
                <a:lnTo>
                  <a:pt x="8629" y="719"/>
                </a:lnTo>
                <a:lnTo>
                  <a:pt x="8640" y="720"/>
                </a:lnTo>
                <a:lnTo>
                  <a:pt x="8652" y="721"/>
                </a:lnTo>
                <a:lnTo>
                  <a:pt x="8662" y="724"/>
                </a:lnTo>
                <a:lnTo>
                  <a:pt x="8673" y="727"/>
                </a:lnTo>
                <a:lnTo>
                  <a:pt x="8682" y="732"/>
                </a:lnTo>
                <a:lnTo>
                  <a:pt x="8691" y="737"/>
                </a:lnTo>
                <a:lnTo>
                  <a:pt x="8701" y="745"/>
                </a:lnTo>
                <a:lnTo>
                  <a:pt x="8709" y="752"/>
                </a:lnTo>
                <a:lnTo>
                  <a:pt x="8717" y="760"/>
                </a:lnTo>
                <a:lnTo>
                  <a:pt x="8724" y="770"/>
                </a:lnTo>
                <a:lnTo>
                  <a:pt x="8730" y="779"/>
                </a:lnTo>
                <a:lnTo>
                  <a:pt x="8734" y="788"/>
                </a:lnTo>
                <a:lnTo>
                  <a:pt x="8738" y="799"/>
                </a:lnTo>
                <a:lnTo>
                  <a:pt x="8740" y="809"/>
                </a:lnTo>
                <a:lnTo>
                  <a:pt x="8742" y="821"/>
                </a:lnTo>
                <a:lnTo>
                  <a:pt x="8742" y="832"/>
                </a:lnTo>
                <a:close/>
                <a:moveTo>
                  <a:pt x="6734" y="1182"/>
                </a:moveTo>
                <a:lnTo>
                  <a:pt x="6734" y="1203"/>
                </a:lnTo>
                <a:lnTo>
                  <a:pt x="6733" y="1224"/>
                </a:lnTo>
                <a:lnTo>
                  <a:pt x="6730" y="1242"/>
                </a:lnTo>
                <a:lnTo>
                  <a:pt x="6727" y="1260"/>
                </a:lnTo>
                <a:lnTo>
                  <a:pt x="6723" y="1276"/>
                </a:lnTo>
                <a:lnTo>
                  <a:pt x="6717" y="1290"/>
                </a:lnTo>
                <a:lnTo>
                  <a:pt x="6710" y="1304"/>
                </a:lnTo>
                <a:lnTo>
                  <a:pt x="6703" y="1315"/>
                </a:lnTo>
                <a:lnTo>
                  <a:pt x="6695" y="1326"/>
                </a:lnTo>
                <a:lnTo>
                  <a:pt x="6685" y="1335"/>
                </a:lnTo>
                <a:lnTo>
                  <a:pt x="6675" y="1342"/>
                </a:lnTo>
                <a:lnTo>
                  <a:pt x="6664" y="1349"/>
                </a:lnTo>
                <a:lnTo>
                  <a:pt x="6652" y="1354"/>
                </a:lnTo>
                <a:lnTo>
                  <a:pt x="6639" y="1357"/>
                </a:lnTo>
                <a:lnTo>
                  <a:pt x="6624" y="1359"/>
                </a:lnTo>
                <a:lnTo>
                  <a:pt x="6608" y="1360"/>
                </a:lnTo>
                <a:lnTo>
                  <a:pt x="6594" y="1359"/>
                </a:lnTo>
                <a:lnTo>
                  <a:pt x="6579" y="1357"/>
                </a:lnTo>
                <a:lnTo>
                  <a:pt x="6566" y="1354"/>
                </a:lnTo>
                <a:lnTo>
                  <a:pt x="6553" y="1349"/>
                </a:lnTo>
                <a:lnTo>
                  <a:pt x="6542" y="1342"/>
                </a:lnTo>
                <a:lnTo>
                  <a:pt x="6532" y="1335"/>
                </a:lnTo>
                <a:lnTo>
                  <a:pt x="6523" y="1326"/>
                </a:lnTo>
                <a:lnTo>
                  <a:pt x="6514" y="1315"/>
                </a:lnTo>
                <a:lnTo>
                  <a:pt x="6506" y="1304"/>
                </a:lnTo>
                <a:lnTo>
                  <a:pt x="6500" y="1290"/>
                </a:lnTo>
                <a:lnTo>
                  <a:pt x="6495" y="1276"/>
                </a:lnTo>
                <a:lnTo>
                  <a:pt x="6491" y="1260"/>
                </a:lnTo>
                <a:lnTo>
                  <a:pt x="6486" y="1242"/>
                </a:lnTo>
                <a:lnTo>
                  <a:pt x="6484" y="1224"/>
                </a:lnTo>
                <a:lnTo>
                  <a:pt x="6483" y="1204"/>
                </a:lnTo>
                <a:lnTo>
                  <a:pt x="6482" y="1182"/>
                </a:lnTo>
                <a:lnTo>
                  <a:pt x="6482" y="396"/>
                </a:lnTo>
                <a:lnTo>
                  <a:pt x="6483" y="376"/>
                </a:lnTo>
                <a:lnTo>
                  <a:pt x="6484" y="357"/>
                </a:lnTo>
                <a:lnTo>
                  <a:pt x="6486" y="340"/>
                </a:lnTo>
                <a:lnTo>
                  <a:pt x="6490" y="323"/>
                </a:lnTo>
                <a:lnTo>
                  <a:pt x="6494" y="307"/>
                </a:lnTo>
                <a:lnTo>
                  <a:pt x="6499" y="294"/>
                </a:lnTo>
                <a:lnTo>
                  <a:pt x="6505" y="281"/>
                </a:lnTo>
                <a:lnTo>
                  <a:pt x="6511" y="270"/>
                </a:lnTo>
                <a:lnTo>
                  <a:pt x="6520" y="260"/>
                </a:lnTo>
                <a:lnTo>
                  <a:pt x="6528" y="251"/>
                </a:lnTo>
                <a:lnTo>
                  <a:pt x="6537" y="244"/>
                </a:lnTo>
                <a:lnTo>
                  <a:pt x="6548" y="238"/>
                </a:lnTo>
                <a:lnTo>
                  <a:pt x="6559" y="233"/>
                </a:lnTo>
                <a:lnTo>
                  <a:pt x="6572" y="230"/>
                </a:lnTo>
                <a:lnTo>
                  <a:pt x="6585" y="228"/>
                </a:lnTo>
                <a:lnTo>
                  <a:pt x="6599" y="228"/>
                </a:lnTo>
                <a:lnTo>
                  <a:pt x="6608" y="228"/>
                </a:lnTo>
                <a:lnTo>
                  <a:pt x="6618" y="229"/>
                </a:lnTo>
                <a:lnTo>
                  <a:pt x="6626" y="230"/>
                </a:lnTo>
                <a:lnTo>
                  <a:pt x="6635" y="232"/>
                </a:lnTo>
                <a:lnTo>
                  <a:pt x="6644" y="235"/>
                </a:lnTo>
                <a:lnTo>
                  <a:pt x="6652" y="240"/>
                </a:lnTo>
                <a:lnTo>
                  <a:pt x="6660" y="244"/>
                </a:lnTo>
                <a:lnTo>
                  <a:pt x="6669" y="248"/>
                </a:lnTo>
                <a:lnTo>
                  <a:pt x="6677" y="253"/>
                </a:lnTo>
                <a:lnTo>
                  <a:pt x="6685" y="259"/>
                </a:lnTo>
                <a:lnTo>
                  <a:pt x="6694" y="266"/>
                </a:lnTo>
                <a:lnTo>
                  <a:pt x="6702" y="273"/>
                </a:lnTo>
                <a:lnTo>
                  <a:pt x="6718" y="290"/>
                </a:lnTo>
                <a:lnTo>
                  <a:pt x="6733" y="309"/>
                </a:lnTo>
                <a:lnTo>
                  <a:pt x="7198" y="923"/>
                </a:lnTo>
                <a:lnTo>
                  <a:pt x="7198" y="406"/>
                </a:lnTo>
                <a:lnTo>
                  <a:pt x="7199" y="384"/>
                </a:lnTo>
                <a:lnTo>
                  <a:pt x="7200" y="365"/>
                </a:lnTo>
                <a:lnTo>
                  <a:pt x="7202" y="346"/>
                </a:lnTo>
                <a:lnTo>
                  <a:pt x="7206" y="328"/>
                </a:lnTo>
                <a:lnTo>
                  <a:pt x="7210" y="312"/>
                </a:lnTo>
                <a:lnTo>
                  <a:pt x="7216" y="298"/>
                </a:lnTo>
                <a:lnTo>
                  <a:pt x="7222" y="284"/>
                </a:lnTo>
                <a:lnTo>
                  <a:pt x="7229" y="273"/>
                </a:lnTo>
                <a:lnTo>
                  <a:pt x="7238" y="262"/>
                </a:lnTo>
                <a:lnTo>
                  <a:pt x="7247" y="253"/>
                </a:lnTo>
                <a:lnTo>
                  <a:pt x="7257" y="245"/>
                </a:lnTo>
                <a:lnTo>
                  <a:pt x="7269" y="238"/>
                </a:lnTo>
                <a:lnTo>
                  <a:pt x="7281" y="234"/>
                </a:lnTo>
                <a:lnTo>
                  <a:pt x="7295" y="230"/>
                </a:lnTo>
                <a:lnTo>
                  <a:pt x="7309" y="228"/>
                </a:lnTo>
                <a:lnTo>
                  <a:pt x="7324" y="228"/>
                </a:lnTo>
                <a:lnTo>
                  <a:pt x="7339" y="228"/>
                </a:lnTo>
                <a:lnTo>
                  <a:pt x="7354" y="230"/>
                </a:lnTo>
                <a:lnTo>
                  <a:pt x="7368" y="234"/>
                </a:lnTo>
                <a:lnTo>
                  <a:pt x="7379" y="238"/>
                </a:lnTo>
                <a:lnTo>
                  <a:pt x="7390" y="245"/>
                </a:lnTo>
                <a:lnTo>
                  <a:pt x="7401" y="253"/>
                </a:lnTo>
                <a:lnTo>
                  <a:pt x="7410" y="262"/>
                </a:lnTo>
                <a:lnTo>
                  <a:pt x="7419" y="273"/>
                </a:lnTo>
                <a:lnTo>
                  <a:pt x="7426" y="284"/>
                </a:lnTo>
                <a:lnTo>
                  <a:pt x="7432" y="298"/>
                </a:lnTo>
                <a:lnTo>
                  <a:pt x="7438" y="312"/>
                </a:lnTo>
                <a:lnTo>
                  <a:pt x="7443" y="328"/>
                </a:lnTo>
                <a:lnTo>
                  <a:pt x="7446" y="346"/>
                </a:lnTo>
                <a:lnTo>
                  <a:pt x="7449" y="365"/>
                </a:lnTo>
                <a:lnTo>
                  <a:pt x="7450" y="385"/>
                </a:lnTo>
                <a:lnTo>
                  <a:pt x="7450" y="406"/>
                </a:lnTo>
                <a:lnTo>
                  <a:pt x="7450" y="1210"/>
                </a:lnTo>
                <a:lnTo>
                  <a:pt x="7450" y="1229"/>
                </a:lnTo>
                <a:lnTo>
                  <a:pt x="7449" y="1247"/>
                </a:lnTo>
                <a:lnTo>
                  <a:pt x="7447" y="1263"/>
                </a:lnTo>
                <a:lnTo>
                  <a:pt x="7444" y="1279"/>
                </a:lnTo>
                <a:lnTo>
                  <a:pt x="7439" y="1292"/>
                </a:lnTo>
                <a:lnTo>
                  <a:pt x="7434" y="1306"/>
                </a:lnTo>
                <a:lnTo>
                  <a:pt x="7428" y="1317"/>
                </a:lnTo>
                <a:lnTo>
                  <a:pt x="7422" y="1328"/>
                </a:lnTo>
                <a:lnTo>
                  <a:pt x="7413" y="1337"/>
                </a:lnTo>
                <a:lnTo>
                  <a:pt x="7405" y="1345"/>
                </a:lnTo>
                <a:lnTo>
                  <a:pt x="7396" y="1352"/>
                </a:lnTo>
                <a:lnTo>
                  <a:pt x="7385" y="1357"/>
                </a:lnTo>
                <a:lnTo>
                  <a:pt x="7374" y="1361"/>
                </a:lnTo>
                <a:lnTo>
                  <a:pt x="7362" y="1364"/>
                </a:lnTo>
                <a:lnTo>
                  <a:pt x="7349" y="1366"/>
                </a:lnTo>
                <a:lnTo>
                  <a:pt x="7335" y="1367"/>
                </a:lnTo>
                <a:lnTo>
                  <a:pt x="7326" y="1366"/>
                </a:lnTo>
                <a:lnTo>
                  <a:pt x="7317" y="1365"/>
                </a:lnTo>
                <a:lnTo>
                  <a:pt x="7307" y="1364"/>
                </a:lnTo>
                <a:lnTo>
                  <a:pt x="7298" y="1361"/>
                </a:lnTo>
                <a:lnTo>
                  <a:pt x="7288" y="1358"/>
                </a:lnTo>
                <a:lnTo>
                  <a:pt x="7280" y="1354"/>
                </a:lnTo>
                <a:lnTo>
                  <a:pt x="7271" y="1350"/>
                </a:lnTo>
                <a:lnTo>
                  <a:pt x="7261" y="1345"/>
                </a:lnTo>
                <a:lnTo>
                  <a:pt x="7253" y="1338"/>
                </a:lnTo>
                <a:lnTo>
                  <a:pt x="7244" y="1331"/>
                </a:lnTo>
                <a:lnTo>
                  <a:pt x="7234" y="1324"/>
                </a:lnTo>
                <a:lnTo>
                  <a:pt x="7226" y="1315"/>
                </a:lnTo>
                <a:lnTo>
                  <a:pt x="7208" y="1297"/>
                </a:lnTo>
                <a:lnTo>
                  <a:pt x="7191" y="1275"/>
                </a:lnTo>
                <a:lnTo>
                  <a:pt x="6734" y="673"/>
                </a:lnTo>
                <a:lnTo>
                  <a:pt x="6734" y="1182"/>
                </a:lnTo>
                <a:close/>
                <a:moveTo>
                  <a:pt x="6249" y="1182"/>
                </a:moveTo>
                <a:lnTo>
                  <a:pt x="6249" y="1204"/>
                </a:lnTo>
                <a:lnTo>
                  <a:pt x="6248" y="1224"/>
                </a:lnTo>
                <a:lnTo>
                  <a:pt x="6245" y="1242"/>
                </a:lnTo>
                <a:lnTo>
                  <a:pt x="6242" y="1260"/>
                </a:lnTo>
                <a:lnTo>
                  <a:pt x="6238" y="1276"/>
                </a:lnTo>
                <a:lnTo>
                  <a:pt x="6231" y="1290"/>
                </a:lnTo>
                <a:lnTo>
                  <a:pt x="6225" y="1304"/>
                </a:lnTo>
                <a:lnTo>
                  <a:pt x="6218" y="1315"/>
                </a:lnTo>
                <a:lnTo>
                  <a:pt x="6209" y="1326"/>
                </a:lnTo>
                <a:lnTo>
                  <a:pt x="6200" y="1335"/>
                </a:lnTo>
                <a:lnTo>
                  <a:pt x="6190" y="1342"/>
                </a:lnTo>
                <a:lnTo>
                  <a:pt x="6178" y="1349"/>
                </a:lnTo>
                <a:lnTo>
                  <a:pt x="6167" y="1354"/>
                </a:lnTo>
                <a:lnTo>
                  <a:pt x="6153" y="1357"/>
                </a:lnTo>
                <a:lnTo>
                  <a:pt x="6139" y="1359"/>
                </a:lnTo>
                <a:lnTo>
                  <a:pt x="6123" y="1360"/>
                </a:lnTo>
                <a:lnTo>
                  <a:pt x="6108" y="1359"/>
                </a:lnTo>
                <a:lnTo>
                  <a:pt x="6094" y="1357"/>
                </a:lnTo>
                <a:lnTo>
                  <a:pt x="6080" y="1354"/>
                </a:lnTo>
                <a:lnTo>
                  <a:pt x="6068" y="1349"/>
                </a:lnTo>
                <a:lnTo>
                  <a:pt x="6056" y="1342"/>
                </a:lnTo>
                <a:lnTo>
                  <a:pt x="6047" y="1335"/>
                </a:lnTo>
                <a:lnTo>
                  <a:pt x="6038" y="1326"/>
                </a:lnTo>
                <a:lnTo>
                  <a:pt x="6028" y="1315"/>
                </a:lnTo>
                <a:lnTo>
                  <a:pt x="6021" y="1304"/>
                </a:lnTo>
                <a:lnTo>
                  <a:pt x="6015" y="1290"/>
                </a:lnTo>
                <a:lnTo>
                  <a:pt x="6009" y="1276"/>
                </a:lnTo>
                <a:lnTo>
                  <a:pt x="6005" y="1260"/>
                </a:lnTo>
                <a:lnTo>
                  <a:pt x="6001" y="1242"/>
                </a:lnTo>
                <a:lnTo>
                  <a:pt x="5999" y="1224"/>
                </a:lnTo>
                <a:lnTo>
                  <a:pt x="5998" y="1204"/>
                </a:lnTo>
                <a:lnTo>
                  <a:pt x="5997" y="1182"/>
                </a:lnTo>
                <a:lnTo>
                  <a:pt x="5997" y="405"/>
                </a:lnTo>
                <a:lnTo>
                  <a:pt x="5998" y="383"/>
                </a:lnTo>
                <a:lnTo>
                  <a:pt x="5999" y="363"/>
                </a:lnTo>
                <a:lnTo>
                  <a:pt x="6001" y="345"/>
                </a:lnTo>
                <a:lnTo>
                  <a:pt x="6005" y="327"/>
                </a:lnTo>
                <a:lnTo>
                  <a:pt x="6009" y="310"/>
                </a:lnTo>
                <a:lnTo>
                  <a:pt x="6015" y="296"/>
                </a:lnTo>
                <a:lnTo>
                  <a:pt x="6021" y="283"/>
                </a:lnTo>
                <a:lnTo>
                  <a:pt x="6028" y="271"/>
                </a:lnTo>
                <a:lnTo>
                  <a:pt x="6038" y="260"/>
                </a:lnTo>
                <a:lnTo>
                  <a:pt x="6047" y="251"/>
                </a:lnTo>
                <a:lnTo>
                  <a:pt x="6056" y="244"/>
                </a:lnTo>
                <a:lnTo>
                  <a:pt x="6068" y="237"/>
                </a:lnTo>
                <a:lnTo>
                  <a:pt x="6080" y="232"/>
                </a:lnTo>
                <a:lnTo>
                  <a:pt x="6094" y="229"/>
                </a:lnTo>
                <a:lnTo>
                  <a:pt x="6108" y="227"/>
                </a:lnTo>
                <a:lnTo>
                  <a:pt x="6123" y="226"/>
                </a:lnTo>
                <a:lnTo>
                  <a:pt x="6139" y="227"/>
                </a:lnTo>
                <a:lnTo>
                  <a:pt x="6153" y="229"/>
                </a:lnTo>
                <a:lnTo>
                  <a:pt x="6167" y="232"/>
                </a:lnTo>
                <a:lnTo>
                  <a:pt x="6178" y="237"/>
                </a:lnTo>
                <a:lnTo>
                  <a:pt x="6190" y="244"/>
                </a:lnTo>
                <a:lnTo>
                  <a:pt x="6200" y="251"/>
                </a:lnTo>
                <a:lnTo>
                  <a:pt x="6209" y="260"/>
                </a:lnTo>
                <a:lnTo>
                  <a:pt x="6218" y="271"/>
                </a:lnTo>
                <a:lnTo>
                  <a:pt x="6225" y="283"/>
                </a:lnTo>
                <a:lnTo>
                  <a:pt x="6231" y="296"/>
                </a:lnTo>
                <a:lnTo>
                  <a:pt x="6238" y="310"/>
                </a:lnTo>
                <a:lnTo>
                  <a:pt x="6242" y="327"/>
                </a:lnTo>
                <a:lnTo>
                  <a:pt x="6245" y="345"/>
                </a:lnTo>
                <a:lnTo>
                  <a:pt x="6248" y="363"/>
                </a:lnTo>
                <a:lnTo>
                  <a:pt x="6249" y="383"/>
                </a:lnTo>
                <a:lnTo>
                  <a:pt x="6249" y="405"/>
                </a:lnTo>
                <a:lnTo>
                  <a:pt x="6249" y="1182"/>
                </a:lnTo>
                <a:close/>
                <a:moveTo>
                  <a:pt x="5369" y="475"/>
                </a:moveTo>
                <a:lnTo>
                  <a:pt x="5276" y="475"/>
                </a:lnTo>
                <a:lnTo>
                  <a:pt x="5254" y="475"/>
                </a:lnTo>
                <a:lnTo>
                  <a:pt x="5234" y="473"/>
                </a:lnTo>
                <a:lnTo>
                  <a:pt x="5215" y="471"/>
                </a:lnTo>
                <a:lnTo>
                  <a:pt x="5197" y="468"/>
                </a:lnTo>
                <a:lnTo>
                  <a:pt x="5181" y="463"/>
                </a:lnTo>
                <a:lnTo>
                  <a:pt x="5167" y="459"/>
                </a:lnTo>
                <a:lnTo>
                  <a:pt x="5153" y="453"/>
                </a:lnTo>
                <a:lnTo>
                  <a:pt x="5141" y="446"/>
                </a:lnTo>
                <a:lnTo>
                  <a:pt x="5130" y="438"/>
                </a:lnTo>
                <a:lnTo>
                  <a:pt x="5122" y="430"/>
                </a:lnTo>
                <a:lnTo>
                  <a:pt x="5114" y="420"/>
                </a:lnTo>
                <a:lnTo>
                  <a:pt x="5108" y="409"/>
                </a:lnTo>
                <a:lnTo>
                  <a:pt x="5102" y="399"/>
                </a:lnTo>
                <a:lnTo>
                  <a:pt x="5099" y="386"/>
                </a:lnTo>
                <a:lnTo>
                  <a:pt x="5097" y="373"/>
                </a:lnTo>
                <a:lnTo>
                  <a:pt x="5096" y="359"/>
                </a:lnTo>
                <a:lnTo>
                  <a:pt x="5097" y="345"/>
                </a:lnTo>
                <a:lnTo>
                  <a:pt x="5099" y="331"/>
                </a:lnTo>
                <a:lnTo>
                  <a:pt x="5102" y="319"/>
                </a:lnTo>
                <a:lnTo>
                  <a:pt x="5108" y="307"/>
                </a:lnTo>
                <a:lnTo>
                  <a:pt x="5114" y="297"/>
                </a:lnTo>
                <a:lnTo>
                  <a:pt x="5121" y="286"/>
                </a:lnTo>
                <a:lnTo>
                  <a:pt x="5130" y="278"/>
                </a:lnTo>
                <a:lnTo>
                  <a:pt x="5141" y="270"/>
                </a:lnTo>
                <a:lnTo>
                  <a:pt x="5153" y="263"/>
                </a:lnTo>
                <a:lnTo>
                  <a:pt x="5166" y="257"/>
                </a:lnTo>
                <a:lnTo>
                  <a:pt x="5181" y="252"/>
                </a:lnTo>
                <a:lnTo>
                  <a:pt x="5197" y="248"/>
                </a:lnTo>
                <a:lnTo>
                  <a:pt x="5215" y="245"/>
                </a:lnTo>
                <a:lnTo>
                  <a:pt x="5234" y="243"/>
                </a:lnTo>
                <a:lnTo>
                  <a:pt x="5254" y="241"/>
                </a:lnTo>
                <a:lnTo>
                  <a:pt x="5275" y="241"/>
                </a:lnTo>
                <a:lnTo>
                  <a:pt x="5714" y="241"/>
                </a:lnTo>
                <a:lnTo>
                  <a:pt x="5736" y="241"/>
                </a:lnTo>
                <a:lnTo>
                  <a:pt x="5756" y="243"/>
                </a:lnTo>
                <a:lnTo>
                  <a:pt x="5775" y="245"/>
                </a:lnTo>
                <a:lnTo>
                  <a:pt x="5793" y="248"/>
                </a:lnTo>
                <a:lnTo>
                  <a:pt x="5808" y="252"/>
                </a:lnTo>
                <a:lnTo>
                  <a:pt x="5823" y="257"/>
                </a:lnTo>
                <a:lnTo>
                  <a:pt x="5837" y="263"/>
                </a:lnTo>
                <a:lnTo>
                  <a:pt x="5849" y="270"/>
                </a:lnTo>
                <a:lnTo>
                  <a:pt x="5859" y="278"/>
                </a:lnTo>
                <a:lnTo>
                  <a:pt x="5868" y="286"/>
                </a:lnTo>
                <a:lnTo>
                  <a:pt x="5876" y="297"/>
                </a:lnTo>
                <a:lnTo>
                  <a:pt x="5882" y="307"/>
                </a:lnTo>
                <a:lnTo>
                  <a:pt x="5887" y="319"/>
                </a:lnTo>
                <a:lnTo>
                  <a:pt x="5891" y="331"/>
                </a:lnTo>
                <a:lnTo>
                  <a:pt x="5893" y="345"/>
                </a:lnTo>
                <a:lnTo>
                  <a:pt x="5894" y="359"/>
                </a:lnTo>
                <a:lnTo>
                  <a:pt x="5893" y="373"/>
                </a:lnTo>
                <a:lnTo>
                  <a:pt x="5891" y="386"/>
                </a:lnTo>
                <a:lnTo>
                  <a:pt x="5887" y="399"/>
                </a:lnTo>
                <a:lnTo>
                  <a:pt x="5882" y="409"/>
                </a:lnTo>
                <a:lnTo>
                  <a:pt x="5876" y="420"/>
                </a:lnTo>
                <a:lnTo>
                  <a:pt x="5868" y="430"/>
                </a:lnTo>
                <a:lnTo>
                  <a:pt x="5859" y="438"/>
                </a:lnTo>
                <a:lnTo>
                  <a:pt x="5849" y="446"/>
                </a:lnTo>
                <a:lnTo>
                  <a:pt x="5837" y="453"/>
                </a:lnTo>
                <a:lnTo>
                  <a:pt x="5823" y="459"/>
                </a:lnTo>
                <a:lnTo>
                  <a:pt x="5808" y="463"/>
                </a:lnTo>
                <a:lnTo>
                  <a:pt x="5793" y="468"/>
                </a:lnTo>
                <a:lnTo>
                  <a:pt x="5775" y="471"/>
                </a:lnTo>
                <a:lnTo>
                  <a:pt x="5756" y="473"/>
                </a:lnTo>
                <a:lnTo>
                  <a:pt x="5736" y="475"/>
                </a:lnTo>
                <a:lnTo>
                  <a:pt x="5714" y="475"/>
                </a:lnTo>
                <a:lnTo>
                  <a:pt x="5621" y="475"/>
                </a:lnTo>
                <a:lnTo>
                  <a:pt x="5621" y="1182"/>
                </a:lnTo>
                <a:lnTo>
                  <a:pt x="5620" y="1203"/>
                </a:lnTo>
                <a:lnTo>
                  <a:pt x="5619" y="1224"/>
                </a:lnTo>
                <a:lnTo>
                  <a:pt x="5617" y="1242"/>
                </a:lnTo>
                <a:lnTo>
                  <a:pt x="5613" y="1260"/>
                </a:lnTo>
                <a:lnTo>
                  <a:pt x="5608" y="1276"/>
                </a:lnTo>
                <a:lnTo>
                  <a:pt x="5603" y="1290"/>
                </a:lnTo>
                <a:lnTo>
                  <a:pt x="5597" y="1304"/>
                </a:lnTo>
                <a:lnTo>
                  <a:pt x="5590" y="1315"/>
                </a:lnTo>
                <a:lnTo>
                  <a:pt x="5580" y="1326"/>
                </a:lnTo>
                <a:lnTo>
                  <a:pt x="5572" y="1335"/>
                </a:lnTo>
                <a:lnTo>
                  <a:pt x="5562" y="1342"/>
                </a:lnTo>
                <a:lnTo>
                  <a:pt x="5550" y="1349"/>
                </a:lnTo>
                <a:lnTo>
                  <a:pt x="5538" y="1354"/>
                </a:lnTo>
                <a:lnTo>
                  <a:pt x="5524" y="1357"/>
                </a:lnTo>
                <a:lnTo>
                  <a:pt x="5510" y="1359"/>
                </a:lnTo>
                <a:lnTo>
                  <a:pt x="5495" y="1360"/>
                </a:lnTo>
                <a:lnTo>
                  <a:pt x="5479" y="1359"/>
                </a:lnTo>
                <a:lnTo>
                  <a:pt x="5465" y="1357"/>
                </a:lnTo>
                <a:lnTo>
                  <a:pt x="5452" y="1354"/>
                </a:lnTo>
                <a:lnTo>
                  <a:pt x="5440" y="1349"/>
                </a:lnTo>
                <a:lnTo>
                  <a:pt x="5428" y="1342"/>
                </a:lnTo>
                <a:lnTo>
                  <a:pt x="5418" y="1335"/>
                </a:lnTo>
                <a:lnTo>
                  <a:pt x="5409" y="1326"/>
                </a:lnTo>
                <a:lnTo>
                  <a:pt x="5400" y="1315"/>
                </a:lnTo>
                <a:lnTo>
                  <a:pt x="5393" y="1304"/>
                </a:lnTo>
                <a:lnTo>
                  <a:pt x="5387" y="1290"/>
                </a:lnTo>
                <a:lnTo>
                  <a:pt x="5380" y="1276"/>
                </a:lnTo>
                <a:lnTo>
                  <a:pt x="5376" y="1260"/>
                </a:lnTo>
                <a:lnTo>
                  <a:pt x="5373" y="1242"/>
                </a:lnTo>
                <a:lnTo>
                  <a:pt x="5370" y="1224"/>
                </a:lnTo>
                <a:lnTo>
                  <a:pt x="5369" y="1203"/>
                </a:lnTo>
                <a:lnTo>
                  <a:pt x="5369" y="1182"/>
                </a:lnTo>
                <a:lnTo>
                  <a:pt x="5369" y="475"/>
                </a:lnTo>
                <a:close/>
                <a:moveTo>
                  <a:pt x="4867" y="241"/>
                </a:moveTo>
                <a:lnTo>
                  <a:pt x="4888" y="241"/>
                </a:lnTo>
                <a:lnTo>
                  <a:pt x="4909" y="243"/>
                </a:lnTo>
                <a:lnTo>
                  <a:pt x="4927" y="245"/>
                </a:lnTo>
                <a:lnTo>
                  <a:pt x="4945" y="248"/>
                </a:lnTo>
                <a:lnTo>
                  <a:pt x="4961" y="252"/>
                </a:lnTo>
                <a:lnTo>
                  <a:pt x="4975" y="257"/>
                </a:lnTo>
                <a:lnTo>
                  <a:pt x="4989" y="263"/>
                </a:lnTo>
                <a:lnTo>
                  <a:pt x="5001" y="270"/>
                </a:lnTo>
                <a:lnTo>
                  <a:pt x="5012" y="278"/>
                </a:lnTo>
                <a:lnTo>
                  <a:pt x="5020" y="286"/>
                </a:lnTo>
                <a:lnTo>
                  <a:pt x="5028" y="297"/>
                </a:lnTo>
                <a:lnTo>
                  <a:pt x="5035" y="307"/>
                </a:lnTo>
                <a:lnTo>
                  <a:pt x="5040" y="319"/>
                </a:lnTo>
                <a:lnTo>
                  <a:pt x="5043" y="331"/>
                </a:lnTo>
                <a:lnTo>
                  <a:pt x="5045" y="345"/>
                </a:lnTo>
                <a:lnTo>
                  <a:pt x="5046" y="359"/>
                </a:lnTo>
                <a:lnTo>
                  <a:pt x="5045" y="373"/>
                </a:lnTo>
                <a:lnTo>
                  <a:pt x="5043" y="386"/>
                </a:lnTo>
                <a:lnTo>
                  <a:pt x="5040" y="399"/>
                </a:lnTo>
                <a:lnTo>
                  <a:pt x="5035" y="409"/>
                </a:lnTo>
                <a:lnTo>
                  <a:pt x="5028" y="420"/>
                </a:lnTo>
                <a:lnTo>
                  <a:pt x="5020" y="430"/>
                </a:lnTo>
                <a:lnTo>
                  <a:pt x="5012" y="438"/>
                </a:lnTo>
                <a:lnTo>
                  <a:pt x="5001" y="446"/>
                </a:lnTo>
                <a:lnTo>
                  <a:pt x="4989" y="453"/>
                </a:lnTo>
                <a:lnTo>
                  <a:pt x="4975" y="459"/>
                </a:lnTo>
                <a:lnTo>
                  <a:pt x="4961" y="463"/>
                </a:lnTo>
                <a:lnTo>
                  <a:pt x="4945" y="468"/>
                </a:lnTo>
                <a:lnTo>
                  <a:pt x="4927" y="471"/>
                </a:lnTo>
                <a:lnTo>
                  <a:pt x="4909" y="473"/>
                </a:lnTo>
                <a:lnTo>
                  <a:pt x="4888" y="475"/>
                </a:lnTo>
                <a:lnTo>
                  <a:pt x="4867" y="475"/>
                </a:lnTo>
                <a:lnTo>
                  <a:pt x="4662" y="475"/>
                </a:lnTo>
                <a:lnTo>
                  <a:pt x="4662" y="673"/>
                </a:lnTo>
                <a:lnTo>
                  <a:pt x="4838" y="673"/>
                </a:lnTo>
                <a:lnTo>
                  <a:pt x="4860" y="673"/>
                </a:lnTo>
                <a:lnTo>
                  <a:pt x="4880" y="675"/>
                </a:lnTo>
                <a:lnTo>
                  <a:pt x="4899" y="677"/>
                </a:lnTo>
                <a:lnTo>
                  <a:pt x="4917" y="680"/>
                </a:lnTo>
                <a:lnTo>
                  <a:pt x="4933" y="684"/>
                </a:lnTo>
                <a:lnTo>
                  <a:pt x="4947" y="689"/>
                </a:lnTo>
                <a:lnTo>
                  <a:pt x="4961" y="695"/>
                </a:lnTo>
                <a:lnTo>
                  <a:pt x="4973" y="702"/>
                </a:lnTo>
                <a:lnTo>
                  <a:pt x="4984" y="709"/>
                </a:lnTo>
                <a:lnTo>
                  <a:pt x="4993" y="719"/>
                </a:lnTo>
                <a:lnTo>
                  <a:pt x="5000" y="728"/>
                </a:lnTo>
                <a:lnTo>
                  <a:pt x="5006" y="738"/>
                </a:lnTo>
                <a:lnTo>
                  <a:pt x="5012" y="750"/>
                </a:lnTo>
                <a:lnTo>
                  <a:pt x="5015" y="762"/>
                </a:lnTo>
                <a:lnTo>
                  <a:pt x="5017" y="776"/>
                </a:lnTo>
                <a:lnTo>
                  <a:pt x="5018" y="789"/>
                </a:lnTo>
                <a:lnTo>
                  <a:pt x="5017" y="804"/>
                </a:lnTo>
                <a:lnTo>
                  <a:pt x="5015" y="817"/>
                </a:lnTo>
                <a:lnTo>
                  <a:pt x="5012" y="829"/>
                </a:lnTo>
                <a:lnTo>
                  <a:pt x="5006" y="840"/>
                </a:lnTo>
                <a:lnTo>
                  <a:pt x="5000" y="851"/>
                </a:lnTo>
                <a:lnTo>
                  <a:pt x="4993" y="860"/>
                </a:lnTo>
                <a:lnTo>
                  <a:pt x="4984" y="869"/>
                </a:lnTo>
                <a:lnTo>
                  <a:pt x="4973" y="877"/>
                </a:lnTo>
                <a:lnTo>
                  <a:pt x="4961" y="883"/>
                </a:lnTo>
                <a:lnTo>
                  <a:pt x="4947" y="889"/>
                </a:lnTo>
                <a:lnTo>
                  <a:pt x="4933" y="895"/>
                </a:lnTo>
                <a:lnTo>
                  <a:pt x="4917" y="899"/>
                </a:lnTo>
                <a:lnTo>
                  <a:pt x="4899" y="902"/>
                </a:lnTo>
                <a:lnTo>
                  <a:pt x="4880" y="904"/>
                </a:lnTo>
                <a:lnTo>
                  <a:pt x="4860" y="905"/>
                </a:lnTo>
                <a:lnTo>
                  <a:pt x="4838" y="906"/>
                </a:lnTo>
                <a:lnTo>
                  <a:pt x="4662" y="906"/>
                </a:lnTo>
                <a:lnTo>
                  <a:pt x="4662" y="1113"/>
                </a:lnTo>
                <a:lnTo>
                  <a:pt x="4874" y="1113"/>
                </a:lnTo>
                <a:lnTo>
                  <a:pt x="4896" y="1114"/>
                </a:lnTo>
                <a:lnTo>
                  <a:pt x="4916" y="1115"/>
                </a:lnTo>
                <a:lnTo>
                  <a:pt x="4935" y="1118"/>
                </a:lnTo>
                <a:lnTo>
                  <a:pt x="4952" y="1121"/>
                </a:lnTo>
                <a:lnTo>
                  <a:pt x="4969" y="1125"/>
                </a:lnTo>
                <a:lnTo>
                  <a:pt x="4984" y="1130"/>
                </a:lnTo>
                <a:lnTo>
                  <a:pt x="4996" y="1135"/>
                </a:lnTo>
                <a:lnTo>
                  <a:pt x="5009" y="1143"/>
                </a:lnTo>
                <a:lnTo>
                  <a:pt x="5019" y="1150"/>
                </a:lnTo>
                <a:lnTo>
                  <a:pt x="5028" y="1159"/>
                </a:lnTo>
                <a:lnTo>
                  <a:pt x="5036" y="1169"/>
                </a:lnTo>
                <a:lnTo>
                  <a:pt x="5042" y="1179"/>
                </a:lnTo>
                <a:lnTo>
                  <a:pt x="5047" y="1190"/>
                </a:lnTo>
                <a:lnTo>
                  <a:pt x="5050" y="1203"/>
                </a:lnTo>
                <a:lnTo>
                  <a:pt x="5052" y="1215"/>
                </a:lnTo>
                <a:lnTo>
                  <a:pt x="5053" y="1230"/>
                </a:lnTo>
                <a:lnTo>
                  <a:pt x="5052" y="1244"/>
                </a:lnTo>
                <a:lnTo>
                  <a:pt x="5050" y="1257"/>
                </a:lnTo>
                <a:lnTo>
                  <a:pt x="5047" y="1270"/>
                </a:lnTo>
                <a:lnTo>
                  <a:pt x="5042" y="1281"/>
                </a:lnTo>
                <a:lnTo>
                  <a:pt x="5036" y="1291"/>
                </a:lnTo>
                <a:lnTo>
                  <a:pt x="5028" y="1301"/>
                </a:lnTo>
                <a:lnTo>
                  <a:pt x="5019" y="1309"/>
                </a:lnTo>
                <a:lnTo>
                  <a:pt x="5009" y="1317"/>
                </a:lnTo>
                <a:lnTo>
                  <a:pt x="4996" y="1324"/>
                </a:lnTo>
                <a:lnTo>
                  <a:pt x="4984" y="1330"/>
                </a:lnTo>
                <a:lnTo>
                  <a:pt x="4969" y="1335"/>
                </a:lnTo>
                <a:lnTo>
                  <a:pt x="4952" y="1339"/>
                </a:lnTo>
                <a:lnTo>
                  <a:pt x="4935" y="1342"/>
                </a:lnTo>
                <a:lnTo>
                  <a:pt x="4916" y="1345"/>
                </a:lnTo>
                <a:lnTo>
                  <a:pt x="4896" y="1347"/>
                </a:lnTo>
                <a:lnTo>
                  <a:pt x="4874" y="1347"/>
                </a:lnTo>
                <a:lnTo>
                  <a:pt x="4579" y="1347"/>
                </a:lnTo>
                <a:lnTo>
                  <a:pt x="4558" y="1346"/>
                </a:lnTo>
                <a:lnTo>
                  <a:pt x="4536" y="1345"/>
                </a:lnTo>
                <a:lnTo>
                  <a:pt x="4517" y="1342"/>
                </a:lnTo>
                <a:lnTo>
                  <a:pt x="4499" y="1338"/>
                </a:lnTo>
                <a:lnTo>
                  <a:pt x="4484" y="1334"/>
                </a:lnTo>
                <a:lnTo>
                  <a:pt x="4470" y="1329"/>
                </a:lnTo>
                <a:lnTo>
                  <a:pt x="4459" y="1323"/>
                </a:lnTo>
                <a:lnTo>
                  <a:pt x="4448" y="1315"/>
                </a:lnTo>
                <a:lnTo>
                  <a:pt x="4444" y="1311"/>
                </a:lnTo>
                <a:lnTo>
                  <a:pt x="4439" y="1306"/>
                </a:lnTo>
                <a:lnTo>
                  <a:pt x="4435" y="1301"/>
                </a:lnTo>
                <a:lnTo>
                  <a:pt x="4432" y="1295"/>
                </a:lnTo>
                <a:lnTo>
                  <a:pt x="4424" y="1281"/>
                </a:lnTo>
                <a:lnTo>
                  <a:pt x="4419" y="1266"/>
                </a:lnTo>
                <a:lnTo>
                  <a:pt x="4415" y="1249"/>
                </a:lnTo>
                <a:lnTo>
                  <a:pt x="4412" y="1231"/>
                </a:lnTo>
                <a:lnTo>
                  <a:pt x="4410" y="1210"/>
                </a:lnTo>
                <a:lnTo>
                  <a:pt x="4409" y="1188"/>
                </a:lnTo>
                <a:lnTo>
                  <a:pt x="4409" y="418"/>
                </a:lnTo>
                <a:lnTo>
                  <a:pt x="4410" y="394"/>
                </a:lnTo>
                <a:lnTo>
                  <a:pt x="4412" y="373"/>
                </a:lnTo>
                <a:lnTo>
                  <a:pt x="4415" y="353"/>
                </a:lnTo>
                <a:lnTo>
                  <a:pt x="4419" y="334"/>
                </a:lnTo>
                <a:lnTo>
                  <a:pt x="4424" y="319"/>
                </a:lnTo>
                <a:lnTo>
                  <a:pt x="4431" y="304"/>
                </a:lnTo>
                <a:lnTo>
                  <a:pt x="4439" y="292"/>
                </a:lnTo>
                <a:lnTo>
                  <a:pt x="4448" y="280"/>
                </a:lnTo>
                <a:lnTo>
                  <a:pt x="4459" y="271"/>
                </a:lnTo>
                <a:lnTo>
                  <a:pt x="4471" y="262"/>
                </a:lnTo>
                <a:lnTo>
                  <a:pt x="4485" y="256"/>
                </a:lnTo>
                <a:lnTo>
                  <a:pt x="4501" y="250"/>
                </a:lnTo>
                <a:lnTo>
                  <a:pt x="4519" y="246"/>
                </a:lnTo>
                <a:lnTo>
                  <a:pt x="4539" y="243"/>
                </a:lnTo>
                <a:lnTo>
                  <a:pt x="4560" y="241"/>
                </a:lnTo>
                <a:lnTo>
                  <a:pt x="4583" y="241"/>
                </a:lnTo>
                <a:lnTo>
                  <a:pt x="4867" y="241"/>
                </a:lnTo>
                <a:close/>
                <a:moveTo>
                  <a:pt x="3992" y="317"/>
                </a:moveTo>
                <a:lnTo>
                  <a:pt x="4011" y="296"/>
                </a:lnTo>
                <a:lnTo>
                  <a:pt x="4030" y="278"/>
                </a:lnTo>
                <a:lnTo>
                  <a:pt x="4046" y="263"/>
                </a:lnTo>
                <a:lnTo>
                  <a:pt x="4063" y="251"/>
                </a:lnTo>
                <a:lnTo>
                  <a:pt x="4080" y="242"/>
                </a:lnTo>
                <a:lnTo>
                  <a:pt x="4094" y="235"/>
                </a:lnTo>
                <a:lnTo>
                  <a:pt x="4101" y="233"/>
                </a:lnTo>
                <a:lnTo>
                  <a:pt x="4109" y="231"/>
                </a:lnTo>
                <a:lnTo>
                  <a:pt x="4116" y="230"/>
                </a:lnTo>
                <a:lnTo>
                  <a:pt x="4123" y="230"/>
                </a:lnTo>
                <a:lnTo>
                  <a:pt x="4135" y="230"/>
                </a:lnTo>
                <a:lnTo>
                  <a:pt x="4145" y="232"/>
                </a:lnTo>
                <a:lnTo>
                  <a:pt x="4157" y="234"/>
                </a:lnTo>
                <a:lnTo>
                  <a:pt x="4166" y="238"/>
                </a:lnTo>
                <a:lnTo>
                  <a:pt x="4176" y="243"/>
                </a:lnTo>
                <a:lnTo>
                  <a:pt x="4186" y="249"/>
                </a:lnTo>
                <a:lnTo>
                  <a:pt x="4194" y="255"/>
                </a:lnTo>
                <a:lnTo>
                  <a:pt x="4203" y="263"/>
                </a:lnTo>
                <a:lnTo>
                  <a:pt x="4211" y="272"/>
                </a:lnTo>
                <a:lnTo>
                  <a:pt x="4217" y="281"/>
                </a:lnTo>
                <a:lnTo>
                  <a:pt x="4223" y="291"/>
                </a:lnTo>
                <a:lnTo>
                  <a:pt x="4227" y="301"/>
                </a:lnTo>
                <a:lnTo>
                  <a:pt x="4232" y="311"/>
                </a:lnTo>
                <a:lnTo>
                  <a:pt x="4234" y="322"/>
                </a:lnTo>
                <a:lnTo>
                  <a:pt x="4236" y="333"/>
                </a:lnTo>
                <a:lnTo>
                  <a:pt x="4236" y="345"/>
                </a:lnTo>
                <a:lnTo>
                  <a:pt x="4235" y="359"/>
                </a:lnTo>
                <a:lnTo>
                  <a:pt x="4232" y="374"/>
                </a:lnTo>
                <a:lnTo>
                  <a:pt x="4227" y="390"/>
                </a:lnTo>
                <a:lnTo>
                  <a:pt x="4220" y="404"/>
                </a:lnTo>
                <a:lnTo>
                  <a:pt x="4211" y="421"/>
                </a:lnTo>
                <a:lnTo>
                  <a:pt x="4200" y="436"/>
                </a:lnTo>
                <a:lnTo>
                  <a:pt x="4187" y="453"/>
                </a:lnTo>
                <a:lnTo>
                  <a:pt x="4172" y="469"/>
                </a:lnTo>
                <a:lnTo>
                  <a:pt x="3900" y="753"/>
                </a:lnTo>
                <a:lnTo>
                  <a:pt x="4238" y="1120"/>
                </a:lnTo>
                <a:lnTo>
                  <a:pt x="4252" y="1136"/>
                </a:lnTo>
                <a:lnTo>
                  <a:pt x="4265" y="1153"/>
                </a:lnTo>
                <a:lnTo>
                  <a:pt x="4276" y="1170"/>
                </a:lnTo>
                <a:lnTo>
                  <a:pt x="4286" y="1185"/>
                </a:lnTo>
                <a:lnTo>
                  <a:pt x="4292" y="1201"/>
                </a:lnTo>
                <a:lnTo>
                  <a:pt x="4297" y="1215"/>
                </a:lnTo>
                <a:lnTo>
                  <a:pt x="4300" y="1230"/>
                </a:lnTo>
                <a:lnTo>
                  <a:pt x="4301" y="1245"/>
                </a:lnTo>
                <a:lnTo>
                  <a:pt x="4300" y="1256"/>
                </a:lnTo>
                <a:lnTo>
                  <a:pt x="4299" y="1266"/>
                </a:lnTo>
                <a:lnTo>
                  <a:pt x="4296" y="1277"/>
                </a:lnTo>
                <a:lnTo>
                  <a:pt x="4293" y="1287"/>
                </a:lnTo>
                <a:lnTo>
                  <a:pt x="4288" y="1298"/>
                </a:lnTo>
                <a:lnTo>
                  <a:pt x="4282" y="1307"/>
                </a:lnTo>
                <a:lnTo>
                  <a:pt x="4274" y="1316"/>
                </a:lnTo>
                <a:lnTo>
                  <a:pt x="4267" y="1326"/>
                </a:lnTo>
                <a:lnTo>
                  <a:pt x="4258" y="1333"/>
                </a:lnTo>
                <a:lnTo>
                  <a:pt x="4248" y="1340"/>
                </a:lnTo>
                <a:lnTo>
                  <a:pt x="4239" y="1347"/>
                </a:lnTo>
                <a:lnTo>
                  <a:pt x="4228" y="1352"/>
                </a:lnTo>
                <a:lnTo>
                  <a:pt x="4218" y="1355"/>
                </a:lnTo>
                <a:lnTo>
                  <a:pt x="4208" y="1358"/>
                </a:lnTo>
                <a:lnTo>
                  <a:pt x="4196" y="1360"/>
                </a:lnTo>
                <a:lnTo>
                  <a:pt x="4185" y="1360"/>
                </a:lnTo>
                <a:lnTo>
                  <a:pt x="4178" y="1360"/>
                </a:lnTo>
                <a:lnTo>
                  <a:pt x="4171" y="1359"/>
                </a:lnTo>
                <a:lnTo>
                  <a:pt x="4163" y="1357"/>
                </a:lnTo>
                <a:lnTo>
                  <a:pt x="4156" y="1355"/>
                </a:lnTo>
                <a:lnTo>
                  <a:pt x="4148" y="1352"/>
                </a:lnTo>
                <a:lnTo>
                  <a:pt x="4140" y="1348"/>
                </a:lnTo>
                <a:lnTo>
                  <a:pt x="4132" y="1344"/>
                </a:lnTo>
                <a:lnTo>
                  <a:pt x="4123" y="1338"/>
                </a:lnTo>
                <a:lnTo>
                  <a:pt x="4106" y="1326"/>
                </a:lnTo>
                <a:lnTo>
                  <a:pt x="4088" y="1311"/>
                </a:lnTo>
                <a:lnTo>
                  <a:pt x="4069" y="1292"/>
                </a:lnTo>
                <a:lnTo>
                  <a:pt x="4049" y="1272"/>
                </a:lnTo>
                <a:lnTo>
                  <a:pt x="3671" y="855"/>
                </a:lnTo>
                <a:lnTo>
                  <a:pt x="3671" y="1182"/>
                </a:lnTo>
                <a:lnTo>
                  <a:pt x="3671" y="1203"/>
                </a:lnTo>
                <a:lnTo>
                  <a:pt x="3669" y="1224"/>
                </a:lnTo>
                <a:lnTo>
                  <a:pt x="3667" y="1242"/>
                </a:lnTo>
                <a:lnTo>
                  <a:pt x="3664" y="1260"/>
                </a:lnTo>
                <a:lnTo>
                  <a:pt x="3660" y="1276"/>
                </a:lnTo>
                <a:lnTo>
                  <a:pt x="3654" y="1290"/>
                </a:lnTo>
                <a:lnTo>
                  <a:pt x="3647" y="1304"/>
                </a:lnTo>
                <a:lnTo>
                  <a:pt x="3640" y="1315"/>
                </a:lnTo>
                <a:lnTo>
                  <a:pt x="3632" y="1326"/>
                </a:lnTo>
                <a:lnTo>
                  <a:pt x="3622" y="1335"/>
                </a:lnTo>
                <a:lnTo>
                  <a:pt x="3612" y="1342"/>
                </a:lnTo>
                <a:lnTo>
                  <a:pt x="3600" y="1349"/>
                </a:lnTo>
                <a:lnTo>
                  <a:pt x="3588" y="1354"/>
                </a:lnTo>
                <a:lnTo>
                  <a:pt x="3575" y="1357"/>
                </a:lnTo>
                <a:lnTo>
                  <a:pt x="3561" y="1359"/>
                </a:lnTo>
                <a:lnTo>
                  <a:pt x="3545" y="1360"/>
                </a:lnTo>
                <a:lnTo>
                  <a:pt x="3531" y="1359"/>
                </a:lnTo>
                <a:lnTo>
                  <a:pt x="3516" y="1357"/>
                </a:lnTo>
                <a:lnTo>
                  <a:pt x="3503" y="1354"/>
                </a:lnTo>
                <a:lnTo>
                  <a:pt x="3490" y="1349"/>
                </a:lnTo>
                <a:lnTo>
                  <a:pt x="3479" y="1342"/>
                </a:lnTo>
                <a:lnTo>
                  <a:pt x="3468" y="1335"/>
                </a:lnTo>
                <a:lnTo>
                  <a:pt x="3459" y="1326"/>
                </a:lnTo>
                <a:lnTo>
                  <a:pt x="3450" y="1315"/>
                </a:lnTo>
                <a:lnTo>
                  <a:pt x="3443" y="1304"/>
                </a:lnTo>
                <a:lnTo>
                  <a:pt x="3437" y="1290"/>
                </a:lnTo>
                <a:lnTo>
                  <a:pt x="3432" y="1276"/>
                </a:lnTo>
                <a:lnTo>
                  <a:pt x="3428" y="1260"/>
                </a:lnTo>
                <a:lnTo>
                  <a:pt x="3423" y="1242"/>
                </a:lnTo>
                <a:lnTo>
                  <a:pt x="3421" y="1224"/>
                </a:lnTo>
                <a:lnTo>
                  <a:pt x="3420" y="1204"/>
                </a:lnTo>
                <a:lnTo>
                  <a:pt x="3419" y="1182"/>
                </a:lnTo>
                <a:lnTo>
                  <a:pt x="3419" y="405"/>
                </a:lnTo>
                <a:lnTo>
                  <a:pt x="3420" y="383"/>
                </a:lnTo>
                <a:lnTo>
                  <a:pt x="3421" y="363"/>
                </a:lnTo>
                <a:lnTo>
                  <a:pt x="3423" y="345"/>
                </a:lnTo>
                <a:lnTo>
                  <a:pt x="3428" y="327"/>
                </a:lnTo>
                <a:lnTo>
                  <a:pt x="3432" y="310"/>
                </a:lnTo>
                <a:lnTo>
                  <a:pt x="3437" y="296"/>
                </a:lnTo>
                <a:lnTo>
                  <a:pt x="3443" y="283"/>
                </a:lnTo>
                <a:lnTo>
                  <a:pt x="3450" y="271"/>
                </a:lnTo>
                <a:lnTo>
                  <a:pt x="3459" y="260"/>
                </a:lnTo>
                <a:lnTo>
                  <a:pt x="3468" y="251"/>
                </a:lnTo>
                <a:lnTo>
                  <a:pt x="3479" y="244"/>
                </a:lnTo>
                <a:lnTo>
                  <a:pt x="3490" y="237"/>
                </a:lnTo>
                <a:lnTo>
                  <a:pt x="3503" y="232"/>
                </a:lnTo>
                <a:lnTo>
                  <a:pt x="3516" y="229"/>
                </a:lnTo>
                <a:lnTo>
                  <a:pt x="3531" y="227"/>
                </a:lnTo>
                <a:lnTo>
                  <a:pt x="3545" y="226"/>
                </a:lnTo>
                <a:lnTo>
                  <a:pt x="3561" y="227"/>
                </a:lnTo>
                <a:lnTo>
                  <a:pt x="3575" y="229"/>
                </a:lnTo>
                <a:lnTo>
                  <a:pt x="3588" y="232"/>
                </a:lnTo>
                <a:lnTo>
                  <a:pt x="3600" y="237"/>
                </a:lnTo>
                <a:lnTo>
                  <a:pt x="3612" y="244"/>
                </a:lnTo>
                <a:lnTo>
                  <a:pt x="3622" y="251"/>
                </a:lnTo>
                <a:lnTo>
                  <a:pt x="3632" y="260"/>
                </a:lnTo>
                <a:lnTo>
                  <a:pt x="3640" y="271"/>
                </a:lnTo>
                <a:lnTo>
                  <a:pt x="3647" y="283"/>
                </a:lnTo>
                <a:lnTo>
                  <a:pt x="3654" y="296"/>
                </a:lnTo>
                <a:lnTo>
                  <a:pt x="3660" y="310"/>
                </a:lnTo>
                <a:lnTo>
                  <a:pt x="3664" y="327"/>
                </a:lnTo>
                <a:lnTo>
                  <a:pt x="3667" y="345"/>
                </a:lnTo>
                <a:lnTo>
                  <a:pt x="3669" y="363"/>
                </a:lnTo>
                <a:lnTo>
                  <a:pt x="3671" y="383"/>
                </a:lnTo>
                <a:lnTo>
                  <a:pt x="3671" y="405"/>
                </a:lnTo>
                <a:lnTo>
                  <a:pt x="3671" y="679"/>
                </a:lnTo>
                <a:lnTo>
                  <a:pt x="3992" y="317"/>
                </a:lnTo>
                <a:close/>
                <a:moveTo>
                  <a:pt x="2711" y="742"/>
                </a:moveTo>
                <a:lnTo>
                  <a:pt x="2828" y="742"/>
                </a:lnTo>
                <a:lnTo>
                  <a:pt x="2847" y="740"/>
                </a:lnTo>
                <a:lnTo>
                  <a:pt x="2865" y="739"/>
                </a:lnTo>
                <a:lnTo>
                  <a:pt x="2882" y="736"/>
                </a:lnTo>
                <a:lnTo>
                  <a:pt x="2897" y="732"/>
                </a:lnTo>
                <a:lnTo>
                  <a:pt x="2912" y="728"/>
                </a:lnTo>
                <a:lnTo>
                  <a:pt x="2926" y="722"/>
                </a:lnTo>
                <a:lnTo>
                  <a:pt x="2937" y="714"/>
                </a:lnTo>
                <a:lnTo>
                  <a:pt x="2947" y="707"/>
                </a:lnTo>
                <a:lnTo>
                  <a:pt x="2957" y="698"/>
                </a:lnTo>
                <a:lnTo>
                  <a:pt x="2965" y="687"/>
                </a:lnTo>
                <a:lnTo>
                  <a:pt x="2972" y="677"/>
                </a:lnTo>
                <a:lnTo>
                  <a:pt x="2978" y="664"/>
                </a:lnTo>
                <a:lnTo>
                  <a:pt x="2982" y="651"/>
                </a:lnTo>
                <a:lnTo>
                  <a:pt x="2985" y="636"/>
                </a:lnTo>
                <a:lnTo>
                  <a:pt x="2987" y="621"/>
                </a:lnTo>
                <a:lnTo>
                  <a:pt x="2988" y="604"/>
                </a:lnTo>
                <a:lnTo>
                  <a:pt x="2987" y="588"/>
                </a:lnTo>
                <a:lnTo>
                  <a:pt x="2986" y="574"/>
                </a:lnTo>
                <a:lnTo>
                  <a:pt x="2983" y="559"/>
                </a:lnTo>
                <a:lnTo>
                  <a:pt x="2978" y="547"/>
                </a:lnTo>
                <a:lnTo>
                  <a:pt x="2972" y="534"/>
                </a:lnTo>
                <a:lnTo>
                  <a:pt x="2966" y="524"/>
                </a:lnTo>
                <a:lnTo>
                  <a:pt x="2958" y="514"/>
                </a:lnTo>
                <a:lnTo>
                  <a:pt x="2948" y="505"/>
                </a:lnTo>
                <a:lnTo>
                  <a:pt x="2938" y="498"/>
                </a:lnTo>
                <a:lnTo>
                  <a:pt x="2927" y="491"/>
                </a:lnTo>
                <a:lnTo>
                  <a:pt x="2914" y="485"/>
                </a:lnTo>
                <a:lnTo>
                  <a:pt x="2900" y="480"/>
                </a:lnTo>
                <a:lnTo>
                  <a:pt x="2884" y="477"/>
                </a:lnTo>
                <a:lnTo>
                  <a:pt x="2867" y="474"/>
                </a:lnTo>
                <a:lnTo>
                  <a:pt x="2850" y="473"/>
                </a:lnTo>
                <a:lnTo>
                  <a:pt x="2831" y="472"/>
                </a:lnTo>
                <a:lnTo>
                  <a:pt x="2711" y="472"/>
                </a:lnTo>
                <a:lnTo>
                  <a:pt x="2711" y="742"/>
                </a:lnTo>
                <a:close/>
                <a:moveTo>
                  <a:pt x="2711" y="909"/>
                </a:moveTo>
                <a:lnTo>
                  <a:pt x="2711" y="1182"/>
                </a:lnTo>
                <a:lnTo>
                  <a:pt x="2711" y="1203"/>
                </a:lnTo>
                <a:lnTo>
                  <a:pt x="2710" y="1224"/>
                </a:lnTo>
                <a:lnTo>
                  <a:pt x="2707" y="1242"/>
                </a:lnTo>
                <a:lnTo>
                  <a:pt x="2704" y="1260"/>
                </a:lnTo>
                <a:lnTo>
                  <a:pt x="2700" y="1276"/>
                </a:lnTo>
                <a:lnTo>
                  <a:pt x="2693" y="1290"/>
                </a:lnTo>
                <a:lnTo>
                  <a:pt x="2687" y="1304"/>
                </a:lnTo>
                <a:lnTo>
                  <a:pt x="2680" y="1315"/>
                </a:lnTo>
                <a:lnTo>
                  <a:pt x="2671" y="1326"/>
                </a:lnTo>
                <a:lnTo>
                  <a:pt x="2662" y="1335"/>
                </a:lnTo>
                <a:lnTo>
                  <a:pt x="2652" y="1342"/>
                </a:lnTo>
                <a:lnTo>
                  <a:pt x="2640" y="1349"/>
                </a:lnTo>
                <a:lnTo>
                  <a:pt x="2629" y="1354"/>
                </a:lnTo>
                <a:lnTo>
                  <a:pt x="2615" y="1357"/>
                </a:lnTo>
                <a:lnTo>
                  <a:pt x="2601" y="1359"/>
                </a:lnTo>
                <a:lnTo>
                  <a:pt x="2585" y="1360"/>
                </a:lnTo>
                <a:lnTo>
                  <a:pt x="2570" y="1359"/>
                </a:lnTo>
                <a:lnTo>
                  <a:pt x="2556" y="1357"/>
                </a:lnTo>
                <a:lnTo>
                  <a:pt x="2542" y="1354"/>
                </a:lnTo>
                <a:lnTo>
                  <a:pt x="2530" y="1349"/>
                </a:lnTo>
                <a:lnTo>
                  <a:pt x="2518" y="1342"/>
                </a:lnTo>
                <a:lnTo>
                  <a:pt x="2509" y="1335"/>
                </a:lnTo>
                <a:lnTo>
                  <a:pt x="2500" y="1326"/>
                </a:lnTo>
                <a:lnTo>
                  <a:pt x="2490" y="1315"/>
                </a:lnTo>
                <a:lnTo>
                  <a:pt x="2483" y="1304"/>
                </a:lnTo>
                <a:lnTo>
                  <a:pt x="2477" y="1290"/>
                </a:lnTo>
                <a:lnTo>
                  <a:pt x="2471" y="1276"/>
                </a:lnTo>
                <a:lnTo>
                  <a:pt x="2467" y="1260"/>
                </a:lnTo>
                <a:lnTo>
                  <a:pt x="2463" y="1242"/>
                </a:lnTo>
                <a:lnTo>
                  <a:pt x="2461" y="1224"/>
                </a:lnTo>
                <a:lnTo>
                  <a:pt x="2460" y="1203"/>
                </a:lnTo>
                <a:lnTo>
                  <a:pt x="2459" y="1182"/>
                </a:lnTo>
                <a:lnTo>
                  <a:pt x="2459" y="418"/>
                </a:lnTo>
                <a:lnTo>
                  <a:pt x="2460" y="394"/>
                </a:lnTo>
                <a:lnTo>
                  <a:pt x="2462" y="373"/>
                </a:lnTo>
                <a:lnTo>
                  <a:pt x="2464" y="353"/>
                </a:lnTo>
                <a:lnTo>
                  <a:pt x="2469" y="334"/>
                </a:lnTo>
                <a:lnTo>
                  <a:pt x="2475" y="319"/>
                </a:lnTo>
                <a:lnTo>
                  <a:pt x="2481" y="304"/>
                </a:lnTo>
                <a:lnTo>
                  <a:pt x="2489" y="292"/>
                </a:lnTo>
                <a:lnTo>
                  <a:pt x="2498" y="280"/>
                </a:lnTo>
                <a:lnTo>
                  <a:pt x="2509" y="271"/>
                </a:lnTo>
                <a:lnTo>
                  <a:pt x="2520" y="262"/>
                </a:lnTo>
                <a:lnTo>
                  <a:pt x="2535" y="256"/>
                </a:lnTo>
                <a:lnTo>
                  <a:pt x="2551" y="250"/>
                </a:lnTo>
                <a:lnTo>
                  <a:pt x="2569" y="246"/>
                </a:lnTo>
                <a:lnTo>
                  <a:pt x="2588" y="243"/>
                </a:lnTo>
                <a:lnTo>
                  <a:pt x="2610" y="241"/>
                </a:lnTo>
                <a:lnTo>
                  <a:pt x="2633" y="241"/>
                </a:lnTo>
                <a:lnTo>
                  <a:pt x="2830" y="241"/>
                </a:lnTo>
                <a:lnTo>
                  <a:pt x="2852" y="241"/>
                </a:lnTo>
                <a:lnTo>
                  <a:pt x="2873" y="242"/>
                </a:lnTo>
                <a:lnTo>
                  <a:pt x="2894" y="244"/>
                </a:lnTo>
                <a:lnTo>
                  <a:pt x="2915" y="246"/>
                </a:lnTo>
                <a:lnTo>
                  <a:pt x="2936" y="248"/>
                </a:lnTo>
                <a:lnTo>
                  <a:pt x="2956" y="252"/>
                </a:lnTo>
                <a:lnTo>
                  <a:pt x="2975" y="256"/>
                </a:lnTo>
                <a:lnTo>
                  <a:pt x="2993" y="260"/>
                </a:lnTo>
                <a:lnTo>
                  <a:pt x="3011" y="266"/>
                </a:lnTo>
                <a:lnTo>
                  <a:pt x="3029" y="272"/>
                </a:lnTo>
                <a:lnTo>
                  <a:pt x="3045" y="278"/>
                </a:lnTo>
                <a:lnTo>
                  <a:pt x="3062" y="285"/>
                </a:lnTo>
                <a:lnTo>
                  <a:pt x="3078" y="294"/>
                </a:lnTo>
                <a:lnTo>
                  <a:pt x="3093" y="302"/>
                </a:lnTo>
                <a:lnTo>
                  <a:pt x="3108" y="311"/>
                </a:lnTo>
                <a:lnTo>
                  <a:pt x="3122" y="321"/>
                </a:lnTo>
                <a:lnTo>
                  <a:pt x="3138" y="332"/>
                </a:lnTo>
                <a:lnTo>
                  <a:pt x="3153" y="345"/>
                </a:lnTo>
                <a:lnTo>
                  <a:pt x="3166" y="358"/>
                </a:lnTo>
                <a:lnTo>
                  <a:pt x="3179" y="372"/>
                </a:lnTo>
                <a:lnTo>
                  <a:pt x="3190" y="386"/>
                </a:lnTo>
                <a:lnTo>
                  <a:pt x="3201" y="401"/>
                </a:lnTo>
                <a:lnTo>
                  <a:pt x="3210" y="417"/>
                </a:lnTo>
                <a:lnTo>
                  <a:pt x="3219" y="433"/>
                </a:lnTo>
                <a:lnTo>
                  <a:pt x="3227" y="450"/>
                </a:lnTo>
                <a:lnTo>
                  <a:pt x="3233" y="468"/>
                </a:lnTo>
                <a:lnTo>
                  <a:pt x="3238" y="485"/>
                </a:lnTo>
                <a:lnTo>
                  <a:pt x="3243" y="504"/>
                </a:lnTo>
                <a:lnTo>
                  <a:pt x="3246" y="524"/>
                </a:lnTo>
                <a:lnTo>
                  <a:pt x="3248" y="544"/>
                </a:lnTo>
                <a:lnTo>
                  <a:pt x="3251" y="564"/>
                </a:lnTo>
                <a:lnTo>
                  <a:pt x="3251" y="586"/>
                </a:lnTo>
                <a:lnTo>
                  <a:pt x="3251" y="601"/>
                </a:lnTo>
                <a:lnTo>
                  <a:pt x="3249" y="616"/>
                </a:lnTo>
                <a:lnTo>
                  <a:pt x="3248" y="630"/>
                </a:lnTo>
                <a:lnTo>
                  <a:pt x="3246" y="644"/>
                </a:lnTo>
                <a:lnTo>
                  <a:pt x="3244" y="657"/>
                </a:lnTo>
                <a:lnTo>
                  <a:pt x="3241" y="671"/>
                </a:lnTo>
                <a:lnTo>
                  <a:pt x="3237" y="684"/>
                </a:lnTo>
                <a:lnTo>
                  <a:pt x="3233" y="697"/>
                </a:lnTo>
                <a:lnTo>
                  <a:pt x="3229" y="708"/>
                </a:lnTo>
                <a:lnTo>
                  <a:pt x="3222" y="721"/>
                </a:lnTo>
                <a:lnTo>
                  <a:pt x="3217" y="732"/>
                </a:lnTo>
                <a:lnTo>
                  <a:pt x="3211" y="744"/>
                </a:lnTo>
                <a:lnTo>
                  <a:pt x="3204" y="754"/>
                </a:lnTo>
                <a:lnTo>
                  <a:pt x="3196" y="765"/>
                </a:lnTo>
                <a:lnTo>
                  <a:pt x="3188" y="776"/>
                </a:lnTo>
                <a:lnTo>
                  <a:pt x="3179" y="785"/>
                </a:lnTo>
                <a:lnTo>
                  <a:pt x="3170" y="795"/>
                </a:lnTo>
                <a:lnTo>
                  <a:pt x="3160" y="804"/>
                </a:lnTo>
                <a:lnTo>
                  <a:pt x="3151" y="813"/>
                </a:lnTo>
                <a:lnTo>
                  <a:pt x="3140" y="821"/>
                </a:lnTo>
                <a:lnTo>
                  <a:pt x="3130" y="829"/>
                </a:lnTo>
                <a:lnTo>
                  <a:pt x="3118" y="836"/>
                </a:lnTo>
                <a:lnTo>
                  <a:pt x="3107" y="844"/>
                </a:lnTo>
                <a:lnTo>
                  <a:pt x="3095" y="850"/>
                </a:lnTo>
                <a:lnTo>
                  <a:pt x="3083" y="856"/>
                </a:lnTo>
                <a:lnTo>
                  <a:pt x="3070" y="861"/>
                </a:lnTo>
                <a:lnTo>
                  <a:pt x="3057" y="867"/>
                </a:lnTo>
                <a:lnTo>
                  <a:pt x="3044" y="871"/>
                </a:lnTo>
                <a:lnTo>
                  <a:pt x="3030" y="875"/>
                </a:lnTo>
                <a:lnTo>
                  <a:pt x="3016" y="879"/>
                </a:lnTo>
                <a:lnTo>
                  <a:pt x="3002" y="882"/>
                </a:lnTo>
                <a:lnTo>
                  <a:pt x="2986" y="885"/>
                </a:lnTo>
                <a:lnTo>
                  <a:pt x="3186" y="1106"/>
                </a:lnTo>
                <a:lnTo>
                  <a:pt x="3204" y="1126"/>
                </a:lnTo>
                <a:lnTo>
                  <a:pt x="3218" y="1146"/>
                </a:lnTo>
                <a:lnTo>
                  <a:pt x="3232" y="1165"/>
                </a:lnTo>
                <a:lnTo>
                  <a:pt x="3242" y="1183"/>
                </a:lnTo>
                <a:lnTo>
                  <a:pt x="3251" y="1202"/>
                </a:lnTo>
                <a:lnTo>
                  <a:pt x="3256" y="1219"/>
                </a:lnTo>
                <a:lnTo>
                  <a:pt x="3258" y="1227"/>
                </a:lnTo>
                <a:lnTo>
                  <a:pt x="3260" y="1234"/>
                </a:lnTo>
                <a:lnTo>
                  <a:pt x="3261" y="1242"/>
                </a:lnTo>
                <a:lnTo>
                  <a:pt x="3261" y="1250"/>
                </a:lnTo>
                <a:lnTo>
                  <a:pt x="3260" y="1262"/>
                </a:lnTo>
                <a:lnTo>
                  <a:pt x="3259" y="1275"/>
                </a:lnTo>
                <a:lnTo>
                  <a:pt x="3256" y="1286"/>
                </a:lnTo>
                <a:lnTo>
                  <a:pt x="3253" y="1297"/>
                </a:lnTo>
                <a:lnTo>
                  <a:pt x="3247" y="1307"/>
                </a:lnTo>
                <a:lnTo>
                  <a:pt x="3241" y="1316"/>
                </a:lnTo>
                <a:lnTo>
                  <a:pt x="3234" y="1326"/>
                </a:lnTo>
                <a:lnTo>
                  <a:pt x="3227" y="1335"/>
                </a:lnTo>
                <a:lnTo>
                  <a:pt x="3217" y="1342"/>
                </a:lnTo>
                <a:lnTo>
                  <a:pt x="3208" y="1350"/>
                </a:lnTo>
                <a:lnTo>
                  <a:pt x="3198" y="1356"/>
                </a:lnTo>
                <a:lnTo>
                  <a:pt x="3188" y="1360"/>
                </a:lnTo>
                <a:lnTo>
                  <a:pt x="3177" y="1364"/>
                </a:lnTo>
                <a:lnTo>
                  <a:pt x="3165" y="1366"/>
                </a:lnTo>
                <a:lnTo>
                  <a:pt x="3154" y="1369"/>
                </a:lnTo>
                <a:lnTo>
                  <a:pt x="3141" y="1369"/>
                </a:lnTo>
                <a:lnTo>
                  <a:pt x="3133" y="1369"/>
                </a:lnTo>
                <a:lnTo>
                  <a:pt x="3125" y="1367"/>
                </a:lnTo>
                <a:lnTo>
                  <a:pt x="3117" y="1365"/>
                </a:lnTo>
                <a:lnTo>
                  <a:pt x="3109" y="1363"/>
                </a:lnTo>
                <a:lnTo>
                  <a:pt x="3101" y="1360"/>
                </a:lnTo>
                <a:lnTo>
                  <a:pt x="3092" y="1356"/>
                </a:lnTo>
                <a:lnTo>
                  <a:pt x="3084" y="1352"/>
                </a:lnTo>
                <a:lnTo>
                  <a:pt x="3076" y="1346"/>
                </a:lnTo>
                <a:lnTo>
                  <a:pt x="3058" y="1333"/>
                </a:lnTo>
                <a:lnTo>
                  <a:pt x="3041" y="1317"/>
                </a:lnTo>
                <a:lnTo>
                  <a:pt x="3023" y="1300"/>
                </a:lnTo>
                <a:lnTo>
                  <a:pt x="3006" y="1278"/>
                </a:lnTo>
                <a:lnTo>
                  <a:pt x="2711" y="909"/>
                </a:lnTo>
                <a:close/>
                <a:moveTo>
                  <a:pt x="1708" y="906"/>
                </a:moveTo>
                <a:lnTo>
                  <a:pt x="1973" y="906"/>
                </a:lnTo>
                <a:lnTo>
                  <a:pt x="1844" y="496"/>
                </a:lnTo>
                <a:lnTo>
                  <a:pt x="1708" y="906"/>
                </a:lnTo>
                <a:close/>
                <a:moveTo>
                  <a:pt x="1636" y="1138"/>
                </a:moveTo>
                <a:lnTo>
                  <a:pt x="1599" y="1250"/>
                </a:lnTo>
                <a:lnTo>
                  <a:pt x="1593" y="1264"/>
                </a:lnTo>
                <a:lnTo>
                  <a:pt x="1588" y="1277"/>
                </a:lnTo>
                <a:lnTo>
                  <a:pt x="1582" y="1289"/>
                </a:lnTo>
                <a:lnTo>
                  <a:pt x="1577" y="1300"/>
                </a:lnTo>
                <a:lnTo>
                  <a:pt x="1571" y="1310"/>
                </a:lnTo>
                <a:lnTo>
                  <a:pt x="1563" y="1320"/>
                </a:lnTo>
                <a:lnTo>
                  <a:pt x="1556" y="1328"/>
                </a:lnTo>
                <a:lnTo>
                  <a:pt x="1549" y="1335"/>
                </a:lnTo>
                <a:lnTo>
                  <a:pt x="1541" y="1342"/>
                </a:lnTo>
                <a:lnTo>
                  <a:pt x="1533" y="1348"/>
                </a:lnTo>
                <a:lnTo>
                  <a:pt x="1525" y="1353"/>
                </a:lnTo>
                <a:lnTo>
                  <a:pt x="1516" y="1357"/>
                </a:lnTo>
                <a:lnTo>
                  <a:pt x="1507" y="1360"/>
                </a:lnTo>
                <a:lnTo>
                  <a:pt x="1498" y="1362"/>
                </a:lnTo>
                <a:lnTo>
                  <a:pt x="1488" y="1363"/>
                </a:lnTo>
                <a:lnTo>
                  <a:pt x="1478" y="1364"/>
                </a:lnTo>
                <a:lnTo>
                  <a:pt x="1465" y="1363"/>
                </a:lnTo>
                <a:lnTo>
                  <a:pt x="1453" y="1362"/>
                </a:lnTo>
                <a:lnTo>
                  <a:pt x="1441" y="1359"/>
                </a:lnTo>
                <a:lnTo>
                  <a:pt x="1430" y="1355"/>
                </a:lnTo>
                <a:lnTo>
                  <a:pt x="1420" y="1351"/>
                </a:lnTo>
                <a:lnTo>
                  <a:pt x="1409" y="1345"/>
                </a:lnTo>
                <a:lnTo>
                  <a:pt x="1400" y="1337"/>
                </a:lnTo>
                <a:lnTo>
                  <a:pt x="1391" y="1329"/>
                </a:lnTo>
                <a:lnTo>
                  <a:pt x="1383" y="1321"/>
                </a:lnTo>
                <a:lnTo>
                  <a:pt x="1377" y="1311"/>
                </a:lnTo>
                <a:lnTo>
                  <a:pt x="1371" y="1301"/>
                </a:lnTo>
                <a:lnTo>
                  <a:pt x="1366" y="1290"/>
                </a:lnTo>
                <a:lnTo>
                  <a:pt x="1362" y="1279"/>
                </a:lnTo>
                <a:lnTo>
                  <a:pt x="1360" y="1267"/>
                </a:lnTo>
                <a:lnTo>
                  <a:pt x="1358" y="1255"/>
                </a:lnTo>
                <a:lnTo>
                  <a:pt x="1358" y="1242"/>
                </a:lnTo>
                <a:lnTo>
                  <a:pt x="1358" y="1223"/>
                </a:lnTo>
                <a:lnTo>
                  <a:pt x="1361" y="1204"/>
                </a:lnTo>
                <a:lnTo>
                  <a:pt x="1364" y="1186"/>
                </a:lnTo>
                <a:lnTo>
                  <a:pt x="1370" y="1170"/>
                </a:lnTo>
                <a:lnTo>
                  <a:pt x="1658" y="387"/>
                </a:lnTo>
                <a:lnTo>
                  <a:pt x="1665" y="369"/>
                </a:lnTo>
                <a:lnTo>
                  <a:pt x="1674" y="350"/>
                </a:lnTo>
                <a:lnTo>
                  <a:pt x="1683" y="332"/>
                </a:lnTo>
                <a:lnTo>
                  <a:pt x="1692" y="317"/>
                </a:lnTo>
                <a:lnTo>
                  <a:pt x="1703" y="302"/>
                </a:lnTo>
                <a:lnTo>
                  <a:pt x="1713" y="288"/>
                </a:lnTo>
                <a:lnTo>
                  <a:pt x="1725" y="276"/>
                </a:lnTo>
                <a:lnTo>
                  <a:pt x="1736" y="266"/>
                </a:lnTo>
                <a:lnTo>
                  <a:pt x="1749" y="256"/>
                </a:lnTo>
                <a:lnTo>
                  <a:pt x="1761" y="248"/>
                </a:lnTo>
                <a:lnTo>
                  <a:pt x="1775" y="241"/>
                </a:lnTo>
                <a:lnTo>
                  <a:pt x="1789" y="234"/>
                </a:lnTo>
                <a:lnTo>
                  <a:pt x="1804" y="230"/>
                </a:lnTo>
                <a:lnTo>
                  <a:pt x="1818" y="227"/>
                </a:lnTo>
                <a:lnTo>
                  <a:pt x="1834" y="225"/>
                </a:lnTo>
                <a:lnTo>
                  <a:pt x="1851" y="225"/>
                </a:lnTo>
                <a:lnTo>
                  <a:pt x="1867" y="225"/>
                </a:lnTo>
                <a:lnTo>
                  <a:pt x="1883" y="227"/>
                </a:lnTo>
                <a:lnTo>
                  <a:pt x="1898" y="230"/>
                </a:lnTo>
                <a:lnTo>
                  <a:pt x="1912" y="233"/>
                </a:lnTo>
                <a:lnTo>
                  <a:pt x="1927" y="238"/>
                </a:lnTo>
                <a:lnTo>
                  <a:pt x="1939" y="245"/>
                </a:lnTo>
                <a:lnTo>
                  <a:pt x="1952" y="253"/>
                </a:lnTo>
                <a:lnTo>
                  <a:pt x="1964" y="261"/>
                </a:lnTo>
                <a:lnTo>
                  <a:pt x="1975" y="271"/>
                </a:lnTo>
                <a:lnTo>
                  <a:pt x="1986" y="282"/>
                </a:lnTo>
                <a:lnTo>
                  <a:pt x="1996" y="294"/>
                </a:lnTo>
                <a:lnTo>
                  <a:pt x="2005" y="307"/>
                </a:lnTo>
                <a:lnTo>
                  <a:pt x="2014" y="321"/>
                </a:lnTo>
                <a:lnTo>
                  <a:pt x="2022" y="336"/>
                </a:lnTo>
                <a:lnTo>
                  <a:pt x="2029" y="353"/>
                </a:lnTo>
                <a:lnTo>
                  <a:pt x="2036" y="371"/>
                </a:lnTo>
                <a:lnTo>
                  <a:pt x="2316" y="1165"/>
                </a:lnTo>
                <a:lnTo>
                  <a:pt x="2324" y="1188"/>
                </a:lnTo>
                <a:lnTo>
                  <a:pt x="2329" y="1209"/>
                </a:lnTo>
                <a:lnTo>
                  <a:pt x="2332" y="1228"/>
                </a:lnTo>
                <a:lnTo>
                  <a:pt x="2333" y="1246"/>
                </a:lnTo>
                <a:lnTo>
                  <a:pt x="2333" y="1258"/>
                </a:lnTo>
                <a:lnTo>
                  <a:pt x="2331" y="1271"/>
                </a:lnTo>
                <a:lnTo>
                  <a:pt x="2329" y="1283"/>
                </a:lnTo>
                <a:lnTo>
                  <a:pt x="2325" y="1294"/>
                </a:lnTo>
                <a:lnTo>
                  <a:pt x="2319" y="1304"/>
                </a:lnTo>
                <a:lnTo>
                  <a:pt x="2313" y="1314"/>
                </a:lnTo>
                <a:lnTo>
                  <a:pt x="2307" y="1323"/>
                </a:lnTo>
                <a:lnTo>
                  <a:pt x="2299" y="1331"/>
                </a:lnTo>
                <a:lnTo>
                  <a:pt x="2289" y="1339"/>
                </a:lnTo>
                <a:lnTo>
                  <a:pt x="2280" y="1346"/>
                </a:lnTo>
                <a:lnTo>
                  <a:pt x="2269" y="1351"/>
                </a:lnTo>
                <a:lnTo>
                  <a:pt x="2258" y="1356"/>
                </a:lnTo>
                <a:lnTo>
                  <a:pt x="2247" y="1359"/>
                </a:lnTo>
                <a:lnTo>
                  <a:pt x="2235" y="1362"/>
                </a:lnTo>
                <a:lnTo>
                  <a:pt x="2222" y="1363"/>
                </a:lnTo>
                <a:lnTo>
                  <a:pt x="2209" y="1364"/>
                </a:lnTo>
                <a:lnTo>
                  <a:pt x="2197" y="1363"/>
                </a:lnTo>
                <a:lnTo>
                  <a:pt x="2186" y="1362"/>
                </a:lnTo>
                <a:lnTo>
                  <a:pt x="2175" y="1359"/>
                </a:lnTo>
                <a:lnTo>
                  <a:pt x="2164" y="1356"/>
                </a:lnTo>
                <a:lnTo>
                  <a:pt x="2155" y="1352"/>
                </a:lnTo>
                <a:lnTo>
                  <a:pt x="2145" y="1347"/>
                </a:lnTo>
                <a:lnTo>
                  <a:pt x="2136" y="1340"/>
                </a:lnTo>
                <a:lnTo>
                  <a:pt x="2128" y="1333"/>
                </a:lnTo>
                <a:lnTo>
                  <a:pt x="2120" y="1325"/>
                </a:lnTo>
                <a:lnTo>
                  <a:pt x="2112" y="1315"/>
                </a:lnTo>
                <a:lnTo>
                  <a:pt x="2105" y="1306"/>
                </a:lnTo>
                <a:lnTo>
                  <a:pt x="2099" y="1295"/>
                </a:lnTo>
                <a:lnTo>
                  <a:pt x="2092" y="1283"/>
                </a:lnTo>
                <a:lnTo>
                  <a:pt x="2086" y="1270"/>
                </a:lnTo>
                <a:lnTo>
                  <a:pt x="2081" y="1256"/>
                </a:lnTo>
                <a:lnTo>
                  <a:pt x="2077" y="1240"/>
                </a:lnTo>
                <a:lnTo>
                  <a:pt x="2046" y="1138"/>
                </a:lnTo>
                <a:lnTo>
                  <a:pt x="1636" y="1138"/>
                </a:lnTo>
                <a:close/>
                <a:moveTo>
                  <a:pt x="481" y="349"/>
                </a:moveTo>
                <a:lnTo>
                  <a:pt x="645" y="1003"/>
                </a:lnTo>
                <a:lnTo>
                  <a:pt x="807" y="354"/>
                </a:lnTo>
                <a:lnTo>
                  <a:pt x="811" y="340"/>
                </a:lnTo>
                <a:lnTo>
                  <a:pt x="817" y="327"/>
                </a:lnTo>
                <a:lnTo>
                  <a:pt x="823" y="315"/>
                </a:lnTo>
                <a:lnTo>
                  <a:pt x="830" y="303"/>
                </a:lnTo>
                <a:lnTo>
                  <a:pt x="837" y="292"/>
                </a:lnTo>
                <a:lnTo>
                  <a:pt x="847" y="281"/>
                </a:lnTo>
                <a:lnTo>
                  <a:pt x="856" y="271"/>
                </a:lnTo>
                <a:lnTo>
                  <a:pt x="868" y="261"/>
                </a:lnTo>
                <a:lnTo>
                  <a:pt x="879" y="253"/>
                </a:lnTo>
                <a:lnTo>
                  <a:pt x="892" y="246"/>
                </a:lnTo>
                <a:lnTo>
                  <a:pt x="904" y="241"/>
                </a:lnTo>
                <a:lnTo>
                  <a:pt x="917" y="235"/>
                </a:lnTo>
                <a:lnTo>
                  <a:pt x="930" y="231"/>
                </a:lnTo>
                <a:lnTo>
                  <a:pt x="944" y="228"/>
                </a:lnTo>
                <a:lnTo>
                  <a:pt x="957" y="227"/>
                </a:lnTo>
                <a:lnTo>
                  <a:pt x="972" y="226"/>
                </a:lnTo>
                <a:lnTo>
                  <a:pt x="985" y="227"/>
                </a:lnTo>
                <a:lnTo>
                  <a:pt x="999" y="228"/>
                </a:lnTo>
                <a:lnTo>
                  <a:pt x="1011" y="231"/>
                </a:lnTo>
                <a:lnTo>
                  <a:pt x="1025" y="234"/>
                </a:lnTo>
                <a:lnTo>
                  <a:pt x="1036" y="238"/>
                </a:lnTo>
                <a:lnTo>
                  <a:pt x="1049" y="245"/>
                </a:lnTo>
                <a:lnTo>
                  <a:pt x="1060" y="251"/>
                </a:lnTo>
                <a:lnTo>
                  <a:pt x="1072" y="259"/>
                </a:lnTo>
                <a:lnTo>
                  <a:pt x="1083" y="268"/>
                </a:lnTo>
                <a:lnTo>
                  <a:pt x="1093" y="277"/>
                </a:lnTo>
                <a:lnTo>
                  <a:pt x="1102" y="286"/>
                </a:lnTo>
                <a:lnTo>
                  <a:pt x="1110" y="297"/>
                </a:lnTo>
                <a:lnTo>
                  <a:pt x="1118" y="308"/>
                </a:lnTo>
                <a:lnTo>
                  <a:pt x="1124" y="320"/>
                </a:lnTo>
                <a:lnTo>
                  <a:pt x="1129" y="332"/>
                </a:lnTo>
                <a:lnTo>
                  <a:pt x="1133" y="346"/>
                </a:lnTo>
                <a:lnTo>
                  <a:pt x="1285" y="1198"/>
                </a:lnTo>
                <a:lnTo>
                  <a:pt x="1287" y="1211"/>
                </a:lnTo>
                <a:lnTo>
                  <a:pt x="1288" y="1226"/>
                </a:lnTo>
                <a:lnTo>
                  <a:pt x="1287" y="1239"/>
                </a:lnTo>
                <a:lnTo>
                  <a:pt x="1285" y="1252"/>
                </a:lnTo>
                <a:lnTo>
                  <a:pt x="1282" y="1264"/>
                </a:lnTo>
                <a:lnTo>
                  <a:pt x="1278" y="1276"/>
                </a:lnTo>
                <a:lnTo>
                  <a:pt x="1273" y="1287"/>
                </a:lnTo>
                <a:lnTo>
                  <a:pt x="1266" y="1299"/>
                </a:lnTo>
                <a:lnTo>
                  <a:pt x="1259" y="1309"/>
                </a:lnTo>
                <a:lnTo>
                  <a:pt x="1250" y="1319"/>
                </a:lnTo>
                <a:lnTo>
                  <a:pt x="1240" y="1328"/>
                </a:lnTo>
                <a:lnTo>
                  <a:pt x="1230" y="1335"/>
                </a:lnTo>
                <a:lnTo>
                  <a:pt x="1220" y="1341"/>
                </a:lnTo>
                <a:lnTo>
                  <a:pt x="1208" y="1347"/>
                </a:lnTo>
                <a:lnTo>
                  <a:pt x="1197" y="1351"/>
                </a:lnTo>
                <a:lnTo>
                  <a:pt x="1184" y="1354"/>
                </a:lnTo>
                <a:lnTo>
                  <a:pt x="1172" y="1356"/>
                </a:lnTo>
                <a:lnTo>
                  <a:pt x="1158" y="1356"/>
                </a:lnTo>
                <a:lnTo>
                  <a:pt x="1146" y="1356"/>
                </a:lnTo>
                <a:lnTo>
                  <a:pt x="1134" y="1355"/>
                </a:lnTo>
                <a:lnTo>
                  <a:pt x="1123" y="1352"/>
                </a:lnTo>
                <a:lnTo>
                  <a:pt x="1111" y="1349"/>
                </a:lnTo>
                <a:lnTo>
                  <a:pt x="1101" y="1345"/>
                </a:lnTo>
                <a:lnTo>
                  <a:pt x="1090" y="1339"/>
                </a:lnTo>
                <a:lnTo>
                  <a:pt x="1081" y="1333"/>
                </a:lnTo>
                <a:lnTo>
                  <a:pt x="1072" y="1326"/>
                </a:lnTo>
                <a:lnTo>
                  <a:pt x="1063" y="1317"/>
                </a:lnTo>
                <a:lnTo>
                  <a:pt x="1055" y="1308"/>
                </a:lnTo>
                <a:lnTo>
                  <a:pt x="1049" y="1300"/>
                </a:lnTo>
                <a:lnTo>
                  <a:pt x="1043" y="1289"/>
                </a:lnTo>
                <a:lnTo>
                  <a:pt x="1038" y="1279"/>
                </a:lnTo>
                <a:lnTo>
                  <a:pt x="1034" y="1269"/>
                </a:lnTo>
                <a:lnTo>
                  <a:pt x="1031" y="1257"/>
                </a:lnTo>
                <a:lnTo>
                  <a:pt x="1030" y="1245"/>
                </a:lnTo>
                <a:lnTo>
                  <a:pt x="955" y="593"/>
                </a:lnTo>
                <a:lnTo>
                  <a:pt x="787" y="1245"/>
                </a:lnTo>
                <a:lnTo>
                  <a:pt x="783" y="1257"/>
                </a:lnTo>
                <a:lnTo>
                  <a:pt x="779" y="1269"/>
                </a:lnTo>
                <a:lnTo>
                  <a:pt x="774" y="1280"/>
                </a:lnTo>
                <a:lnTo>
                  <a:pt x="768" y="1290"/>
                </a:lnTo>
                <a:lnTo>
                  <a:pt x="760" y="1300"/>
                </a:lnTo>
                <a:lnTo>
                  <a:pt x="753" y="1309"/>
                </a:lnTo>
                <a:lnTo>
                  <a:pt x="744" y="1317"/>
                </a:lnTo>
                <a:lnTo>
                  <a:pt x="734" y="1326"/>
                </a:lnTo>
                <a:lnTo>
                  <a:pt x="724" y="1333"/>
                </a:lnTo>
                <a:lnTo>
                  <a:pt x="713" y="1339"/>
                </a:lnTo>
                <a:lnTo>
                  <a:pt x="703" y="1345"/>
                </a:lnTo>
                <a:lnTo>
                  <a:pt x="692" y="1349"/>
                </a:lnTo>
                <a:lnTo>
                  <a:pt x="680" y="1352"/>
                </a:lnTo>
                <a:lnTo>
                  <a:pt x="668" y="1355"/>
                </a:lnTo>
                <a:lnTo>
                  <a:pt x="655" y="1356"/>
                </a:lnTo>
                <a:lnTo>
                  <a:pt x="643" y="1356"/>
                </a:lnTo>
                <a:lnTo>
                  <a:pt x="630" y="1356"/>
                </a:lnTo>
                <a:lnTo>
                  <a:pt x="618" y="1354"/>
                </a:lnTo>
                <a:lnTo>
                  <a:pt x="605" y="1352"/>
                </a:lnTo>
                <a:lnTo>
                  <a:pt x="594" y="1349"/>
                </a:lnTo>
                <a:lnTo>
                  <a:pt x="582" y="1344"/>
                </a:lnTo>
                <a:lnTo>
                  <a:pt x="571" y="1338"/>
                </a:lnTo>
                <a:lnTo>
                  <a:pt x="560" y="1331"/>
                </a:lnTo>
                <a:lnTo>
                  <a:pt x="551" y="1324"/>
                </a:lnTo>
                <a:lnTo>
                  <a:pt x="541" y="1315"/>
                </a:lnTo>
                <a:lnTo>
                  <a:pt x="532" y="1306"/>
                </a:lnTo>
                <a:lnTo>
                  <a:pt x="524" y="1297"/>
                </a:lnTo>
                <a:lnTo>
                  <a:pt x="518" y="1286"/>
                </a:lnTo>
                <a:lnTo>
                  <a:pt x="511" y="1276"/>
                </a:lnTo>
                <a:lnTo>
                  <a:pt x="506" y="1264"/>
                </a:lnTo>
                <a:lnTo>
                  <a:pt x="501" y="1252"/>
                </a:lnTo>
                <a:lnTo>
                  <a:pt x="498" y="1239"/>
                </a:lnTo>
                <a:lnTo>
                  <a:pt x="334" y="592"/>
                </a:lnTo>
                <a:lnTo>
                  <a:pt x="258" y="1245"/>
                </a:lnTo>
                <a:lnTo>
                  <a:pt x="256" y="1257"/>
                </a:lnTo>
                <a:lnTo>
                  <a:pt x="253" y="1267"/>
                </a:lnTo>
                <a:lnTo>
                  <a:pt x="250" y="1279"/>
                </a:lnTo>
                <a:lnTo>
                  <a:pt x="245" y="1289"/>
                </a:lnTo>
                <a:lnTo>
                  <a:pt x="240" y="1299"/>
                </a:lnTo>
                <a:lnTo>
                  <a:pt x="232" y="1308"/>
                </a:lnTo>
                <a:lnTo>
                  <a:pt x="225" y="1316"/>
                </a:lnTo>
                <a:lnTo>
                  <a:pt x="217" y="1325"/>
                </a:lnTo>
                <a:lnTo>
                  <a:pt x="207" y="1332"/>
                </a:lnTo>
                <a:lnTo>
                  <a:pt x="197" y="1338"/>
                </a:lnTo>
                <a:lnTo>
                  <a:pt x="186" y="1345"/>
                </a:lnTo>
                <a:lnTo>
                  <a:pt x="176" y="1349"/>
                </a:lnTo>
                <a:lnTo>
                  <a:pt x="166" y="1352"/>
                </a:lnTo>
                <a:lnTo>
                  <a:pt x="154" y="1354"/>
                </a:lnTo>
                <a:lnTo>
                  <a:pt x="142" y="1356"/>
                </a:lnTo>
                <a:lnTo>
                  <a:pt x="130" y="1356"/>
                </a:lnTo>
                <a:lnTo>
                  <a:pt x="117" y="1356"/>
                </a:lnTo>
                <a:lnTo>
                  <a:pt x="103" y="1354"/>
                </a:lnTo>
                <a:lnTo>
                  <a:pt x="92" y="1351"/>
                </a:lnTo>
                <a:lnTo>
                  <a:pt x="79" y="1347"/>
                </a:lnTo>
                <a:lnTo>
                  <a:pt x="68" y="1341"/>
                </a:lnTo>
                <a:lnTo>
                  <a:pt x="57" y="1335"/>
                </a:lnTo>
                <a:lnTo>
                  <a:pt x="47" y="1328"/>
                </a:lnTo>
                <a:lnTo>
                  <a:pt x="37" y="1319"/>
                </a:lnTo>
                <a:lnTo>
                  <a:pt x="29" y="1309"/>
                </a:lnTo>
                <a:lnTo>
                  <a:pt x="21" y="1299"/>
                </a:lnTo>
                <a:lnTo>
                  <a:pt x="15" y="1287"/>
                </a:lnTo>
                <a:lnTo>
                  <a:pt x="9" y="1276"/>
                </a:lnTo>
                <a:lnTo>
                  <a:pt x="5" y="1264"/>
                </a:lnTo>
                <a:lnTo>
                  <a:pt x="2" y="1252"/>
                </a:lnTo>
                <a:lnTo>
                  <a:pt x="1" y="1239"/>
                </a:lnTo>
                <a:lnTo>
                  <a:pt x="0" y="1226"/>
                </a:lnTo>
                <a:lnTo>
                  <a:pt x="0" y="1220"/>
                </a:lnTo>
                <a:lnTo>
                  <a:pt x="1" y="1211"/>
                </a:lnTo>
                <a:lnTo>
                  <a:pt x="2" y="1203"/>
                </a:lnTo>
                <a:lnTo>
                  <a:pt x="4" y="1192"/>
                </a:lnTo>
                <a:lnTo>
                  <a:pt x="153" y="354"/>
                </a:lnTo>
                <a:lnTo>
                  <a:pt x="156" y="341"/>
                </a:lnTo>
                <a:lnTo>
                  <a:pt x="160" y="327"/>
                </a:lnTo>
                <a:lnTo>
                  <a:pt x="167" y="315"/>
                </a:lnTo>
                <a:lnTo>
                  <a:pt x="173" y="303"/>
                </a:lnTo>
                <a:lnTo>
                  <a:pt x="181" y="292"/>
                </a:lnTo>
                <a:lnTo>
                  <a:pt x="191" y="280"/>
                </a:lnTo>
                <a:lnTo>
                  <a:pt x="201" y="271"/>
                </a:lnTo>
                <a:lnTo>
                  <a:pt x="212" y="261"/>
                </a:lnTo>
                <a:lnTo>
                  <a:pt x="224" y="253"/>
                </a:lnTo>
                <a:lnTo>
                  <a:pt x="236" y="246"/>
                </a:lnTo>
                <a:lnTo>
                  <a:pt x="249" y="240"/>
                </a:lnTo>
                <a:lnTo>
                  <a:pt x="262" y="235"/>
                </a:lnTo>
                <a:lnTo>
                  <a:pt x="276" y="231"/>
                </a:lnTo>
                <a:lnTo>
                  <a:pt x="290" y="228"/>
                </a:lnTo>
                <a:lnTo>
                  <a:pt x="304" y="227"/>
                </a:lnTo>
                <a:lnTo>
                  <a:pt x="319" y="226"/>
                </a:lnTo>
                <a:lnTo>
                  <a:pt x="332" y="227"/>
                </a:lnTo>
                <a:lnTo>
                  <a:pt x="346" y="228"/>
                </a:lnTo>
                <a:lnTo>
                  <a:pt x="359" y="231"/>
                </a:lnTo>
                <a:lnTo>
                  <a:pt x="373" y="234"/>
                </a:lnTo>
                <a:lnTo>
                  <a:pt x="385" y="240"/>
                </a:lnTo>
                <a:lnTo>
                  <a:pt x="398" y="246"/>
                </a:lnTo>
                <a:lnTo>
                  <a:pt x="409" y="252"/>
                </a:lnTo>
                <a:lnTo>
                  <a:pt x="422" y="260"/>
                </a:lnTo>
                <a:lnTo>
                  <a:pt x="432" y="270"/>
                </a:lnTo>
                <a:lnTo>
                  <a:pt x="443" y="279"/>
                </a:lnTo>
                <a:lnTo>
                  <a:pt x="451" y="288"/>
                </a:lnTo>
                <a:lnTo>
                  <a:pt x="459" y="300"/>
                </a:lnTo>
                <a:lnTo>
                  <a:pt x="467" y="311"/>
                </a:lnTo>
                <a:lnTo>
                  <a:pt x="472" y="323"/>
                </a:lnTo>
                <a:lnTo>
                  <a:pt x="477" y="335"/>
                </a:lnTo>
                <a:lnTo>
                  <a:pt x="481" y="349"/>
                </a:lnTo>
                <a:close/>
                <a:moveTo>
                  <a:pt x="10884" y="817"/>
                </a:moveTo>
                <a:lnTo>
                  <a:pt x="10883" y="774"/>
                </a:lnTo>
                <a:lnTo>
                  <a:pt x="10880" y="733"/>
                </a:lnTo>
                <a:lnTo>
                  <a:pt x="10874" y="693"/>
                </a:lnTo>
                <a:lnTo>
                  <a:pt x="10868" y="652"/>
                </a:lnTo>
                <a:lnTo>
                  <a:pt x="10859" y="612"/>
                </a:lnTo>
                <a:lnTo>
                  <a:pt x="10847" y="574"/>
                </a:lnTo>
                <a:lnTo>
                  <a:pt x="10835" y="536"/>
                </a:lnTo>
                <a:lnTo>
                  <a:pt x="10820" y="499"/>
                </a:lnTo>
                <a:lnTo>
                  <a:pt x="10803" y="462"/>
                </a:lnTo>
                <a:lnTo>
                  <a:pt x="10786" y="428"/>
                </a:lnTo>
                <a:lnTo>
                  <a:pt x="10766" y="394"/>
                </a:lnTo>
                <a:lnTo>
                  <a:pt x="10745" y="360"/>
                </a:lnTo>
                <a:lnTo>
                  <a:pt x="10722" y="328"/>
                </a:lnTo>
                <a:lnTo>
                  <a:pt x="10697" y="298"/>
                </a:lnTo>
                <a:lnTo>
                  <a:pt x="10672" y="268"/>
                </a:lnTo>
                <a:lnTo>
                  <a:pt x="10645" y="240"/>
                </a:lnTo>
                <a:lnTo>
                  <a:pt x="10617" y="212"/>
                </a:lnTo>
                <a:lnTo>
                  <a:pt x="10587" y="186"/>
                </a:lnTo>
                <a:lnTo>
                  <a:pt x="10557" y="162"/>
                </a:lnTo>
                <a:lnTo>
                  <a:pt x="10524" y="140"/>
                </a:lnTo>
                <a:lnTo>
                  <a:pt x="10491" y="119"/>
                </a:lnTo>
                <a:lnTo>
                  <a:pt x="10457" y="99"/>
                </a:lnTo>
                <a:lnTo>
                  <a:pt x="10421" y="81"/>
                </a:lnTo>
                <a:lnTo>
                  <a:pt x="10386" y="65"/>
                </a:lnTo>
                <a:lnTo>
                  <a:pt x="10348" y="50"/>
                </a:lnTo>
                <a:lnTo>
                  <a:pt x="10311" y="36"/>
                </a:lnTo>
                <a:lnTo>
                  <a:pt x="10272" y="26"/>
                </a:lnTo>
                <a:lnTo>
                  <a:pt x="10233" y="17"/>
                </a:lnTo>
                <a:lnTo>
                  <a:pt x="10192" y="9"/>
                </a:lnTo>
                <a:lnTo>
                  <a:pt x="10152" y="4"/>
                </a:lnTo>
                <a:lnTo>
                  <a:pt x="10110" y="1"/>
                </a:lnTo>
                <a:lnTo>
                  <a:pt x="10068" y="0"/>
                </a:lnTo>
                <a:lnTo>
                  <a:pt x="10027" y="1"/>
                </a:lnTo>
                <a:lnTo>
                  <a:pt x="9985" y="4"/>
                </a:lnTo>
                <a:lnTo>
                  <a:pt x="9944" y="9"/>
                </a:lnTo>
                <a:lnTo>
                  <a:pt x="9904" y="17"/>
                </a:lnTo>
                <a:lnTo>
                  <a:pt x="9864" y="26"/>
                </a:lnTo>
                <a:lnTo>
                  <a:pt x="9826" y="36"/>
                </a:lnTo>
                <a:lnTo>
                  <a:pt x="9788" y="50"/>
                </a:lnTo>
                <a:lnTo>
                  <a:pt x="9751" y="65"/>
                </a:lnTo>
                <a:lnTo>
                  <a:pt x="9714" y="81"/>
                </a:lnTo>
                <a:lnTo>
                  <a:pt x="9679" y="99"/>
                </a:lnTo>
                <a:lnTo>
                  <a:pt x="9645" y="119"/>
                </a:lnTo>
                <a:lnTo>
                  <a:pt x="9612" y="140"/>
                </a:lnTo>
                <a:lnTo>
                  <a:pt x="9580" y="162"/>
                </a:lnTo>
                <a:lnTo>
                  <a:pt x="9550" y="186"/>
                </a:lnTo>
                <a:lnTo>
                  <a:pt x="9519" y="212"/>
                </a:lnTo>
                <a:lnTo>
                  <a:pt x="9491" y="240"/>
                </a:lnTo>
                <a:lnTo>
                  <a:pt x="9464" y="268"/>
                </a:lnTo>
                <a:lnTo>
                  <a:pt x="9438" y="298"/>
                </a:lnTo>
                <a:lnTo>
                  <a:pt x="9414" y="328"/>
                </a:lnTo>
                <a:lnTo>
                  <a:pt x="9391" y="360"/>
                </a:lnTo>
                <a:lnTo>
                  <a:pt x="9370" y="394"/>
                </a:lnTo>
                <a:lnTo>
                  <a:pt x="9351" y="428"/>
                </a:lnTo>
                <a:lnTo>
                  <a:pt x="9333" y="462"/>
                </a:lnTo>
                <a:lnTo>
                  <a:pt x="9316" y="499"/>
                </a:lnTo>
                <a:lnTo>
                  <a:pt x="9302" y="536"/>
                </a:lnTo>
                <a:lnTo>
                  <a:pt x="9289" y="574"/>
                </a:lnTo>
                <a:lnTo>
                  <a:pt x="9278" y="612"/>
                </a:lnTo>
                <a:lnTo>
                  <a:pt x="9268" y="652"/>
                </a:lnTo>
                <a:lnTo>
                  <a:pt x="9261" y="693"/>
                </a:lnTo>
                <a:lnTo>
                  <a:pt x="9256" y="733"/>
                </a:lnTo>
                <a:lnTo>
                  <a:pt x="9253" y="774"/>
                </a:lnTo>
                <a:lnTo>
                  <a:pt x="9252" y="817"/>
                </a:lnTo>
                <a:lnTo>
                  <a:pt x="9253" y="858"/>
                </a:lnTo>
                <a:lnTo>
                  <a:pt x="9256" y="899"/>
                </a:lnTo>
                <a:lnTo>
                  <a:pt x="9261" y="940"/>
                </a:lnTo>
                <a:lnTo>
                  <a:pt x="9268" y="980"/>
                </a:lnTo>
                <a:lnTo>
                  <a:pt x="9278" y="1020"/>
                </a:lnTo>
                <a:lnTo>
                  <a:pt x="9289" y="1058"/>
                </a:lnTo>
                <a:lnTo>
                  <a:pt x="9302" y="1096"/>
                </a:lnTo>
                <a:lnTo>
                  <a:pt x="9316" y="1133"/>
                </a:lnTo>
                <a:lnTo>
                  <a:pt x="9333" y="1170"/>
                </a:lnTo>
                <a:lnTo>
                  <a:pt x="9351" y="1204"/>
                </a:lnTo>
                <a:lnTo>
                  <a:pt x="9370" y="1238"/>
                </a:lnTo>
                <a:lnTo>
                  <a:pt x="9391" y="1272"/>
                </a:lnTo>
                <a:lnTo>
                  <a:pt x="9414" y="1304"/>
                </a:lnTo>
                <a:lnTo>
                  <a:pt x="9438" y="1334"/>
                </a:lnTo>
                <a:lnTo>
                  <a:pt x="9464" y="1364"/>
                </a:lnTo>
                <a:lnTo>
                  <a:pt x="9491" y="1392"/>
                </a:lnTo>
                <a:lnTo>
                  <a:pt x="9519" y="1420"/>
                </a:lnTo>
                <a:lnTo>
                  <a:pt x="9550" y="1446"/>
                </a:lnTo>
                <a:lnTo>
                  <a:pt x="9580" y="1470"/>
                </a:lnTo>
                <a:lnTo>
                  <a:pt x="9612" y="1492"/>
                </a:lnTo>
                <a:lnTo>
                  <a:pt x="9645" y="1513"/>
                </a:lnTo>
                <a:lnTo>
                  <a:pt x="9679" y="1533"/>
                </a:lnTo>
                <a:lnTo>
                  <a:pt x="9714" y="1552"/>
                </a:lnTo>
                <a:lnTo>
                  <a:pt x="9751" y="1567"/>
                </a:lnTo>
                <a:lnTo>
                  <a:pt x="9788" y="1582"/>
                </a:lnTo>
                <a:lnTo>
                  <a:pt x="9826" y="1596"/>
                </a:lnTo>
                <a:lnTo>
                  <a:pt x="9864" y="1606"/>
                </a:lnTo>
                <a:lnTo>
                  <a:pt x="9904" y="1615"/>
                </a:lnTo>
                <a:lnTo>
                  <a:pt x="9944" y="1623"/>
                </a:lnTo>
                <a:lnTo>
                  <a:pt x="9985" y="1628"/>
                </a:lnTo>
                <a:lnTo>
                  <a:pt x="10027" y="1631"/>
                </a:lnTo>
                <a:lnTo>
                  <a:pt x="10068" y="1632"/>
                </a:lnTo>
                <a:lnTo>
                  <a:pt x="10110" y="1631"/>
                </a:lnTo>
                <a:lnTo>
                  <a:pt x="10152" y="1628"/>
                </a:lnTo>
                <a:lnTo>
                  <a:pt x="10192" y="1623"/>
                </a:lnTo>
                <a:lnTo>
                  <a:pt x="10233" y="1615"/>
                </a:lnTo>
                <a:lnTo>
                  <a:pt x="10272" y="1606"/>
                </a:lnTo>
                <a:lnTo>
                  <a:pt x="10311" y="1596"/>
                </a:lnTo>
                <a:lnTo>
                  <a:pt x="10348" y="1582"/>
                </a:lnTo>
                <a:lnTo>
                  <a:pt x="10386" y="1567"/>
                </a:lnTo>
                <a:lnTo>
                  <a:pt x="10421" y="1552"/>
                </a:lnTo>
                <a:lnTo>
                  <a:pt x="10457" y="1533"/>
                </a:lnTo>
                <a:lnTo>
                  <a:pt x="10491" y="1513"/>
                </a:lnTo>
                <a:lnTo>
                  <a:pt x="10524" y="1492"/>
                </a:lnTo>
                <a:lnTo>
                  <a:pt x="10557" y="1470"/>
                </a:lnTo>
                <a:lnTo>
                  <a:pt x="10587" y="1446"/>
                </a:lnTo>
                <a:lnTo>
                  <a:pt x="10617" y="1420"/>
                </a:lnTo>
                <a:lnTo>
                  <a:pt x="10645" y="1392"/>
                </a:lnTo>
                <a:lnTo>
                  <a:pt x="10672" y="1364"/>
                </a:lnTo>
                <a:lnTo>
                  <a:pt x="10697" y="1334"/>
                </a:lnTo>
                <a:lnTo>
                  <a:pt x="10722" y="1304"/>
                </a:lnTo>
                <a:lnTo>
                  <a:pt x="10745" y="1272"/>
                </a:lnTo>
                <a:lnTo>
                  <a:pt x="10766" y="1238"/>
                </a:lnTo>
                <a:lnTo>
                  <a:pt x="10786" y="1204"/>
                </a:lnTo>
                <a:lnTo>
                  <a:pt x="10803" y="1170"/>
                </a:lnTo>
                <a:lnTo>
                  <a:pt x="10820" y="1133"/>
                </a:lnTo>
                <a:lnTo>
                  <a:pt x="10835" y="1096"/>
                </a:lnTo>
                <a:lnTo>
                  <a:pt x="10847" y="1058"/>
                </a:lnTo>
                <a:lnTo>
                  <a:pt x="10859" y="1020"/>
                </a:lnTo>
                <a:lnTo>
                  <a:pt x="10868" y="980"/>
                </a:lnTo>
                <a:lnTo>
                  <a:pt x="10874" y="940"/>
                </a:lnTo>
                <a:lnTo>
                  <a:pt x="10880" y="899"/>
                </a:lnTo>
                <a:lnTo>
                  <a:pt x="10883" y="858"/>
                </a:lnTo>
                <a:lnTo>
                  <a:pt x="10884" y="817"/>
                </a:lnTo>
                <a:close/>
                <a:moveTo>
                  <a:pt x="9736" y="817"/>
                </a:moveTo>
                <a:lnTo>
                  <a:pt x="9737" y="833"/>
                </a:lnTo>
                <a:lnTo>
                  <a:pt x="9738" y="850"/>
                </a:lnTo>
                <a:lnTo>
                  <a:pt x="9740" y="867"/>
                </a:lnTo>
                <a:lnTo>
                  <a:pt x="9743" y="882"/>
                </a:lnTo>
                <a:lnTo>
                  <a:pt x="9746" y="899"/>
                </a:lnTo>
                <a:lnTo>
                  <a:pt x="9752" y="914"/>
                </a:lnTo>
                <a:lnTo>
                  <a:pt x="9757" y="929"/>
                </a:lnTo>
                <a:lnTo>
                  <a:pt x="9762" y="945"/>
                </a:lnTo>
                <a:lnTo>
                  <a:pt x="9769" y="959"/>
                </a:lnTo>
                <a:lnTo>
                  <a:pt x="9777" y="973"/>
                </a:lnTo>
                <a:lnTo>
                  <a:pt x="9784" y="987"/>
                </a:lnTo>
                <a:lnTo>
                  <a:pt x="9793" y="1001"/>
                </a:lnTo>
                <a:lnTo>
                  <a:pt x="9803" y="1013"/>
                </a:lnTo>
                <a:lnTo>
                  <a:pt x="9812" y="1026"/>
                </a:lnTo>
                <a:lnTo>
                  <a:pt x="9822" y="1038"/>
                </a:lnTo>
                <a:lnTo>
                  <a:pt x="9834" y="1050"/>
                </a:lnTo>
                <a:lnTo>
                  <a:pt x="9845" y="1060"/>
                </a:lnTo>
                <a:lnTo>
                  <a:pt x="9857" y="1071"/>
                </a:lnTo>
                <a:lnTo>
                  <a:pt x="9869" y="1081"/>
                </a:lnTo>
                <a:lnTo>
                  <a:pt x="9883" y="1089"/>
                </a:lnTo>
                <a:lnTo>
                  <a:pt x="9896" y="1099"/>
                </a:lnTo>
                <a:lnTo>
                  <a:pt x="9910" y="1106"/>
                </a:lnTo>
                <a:lnTo>
                  <a:pt x="9924" y="1113"/>
                </a:lnTo>
                <a:lnTo>
                  <a:pt x="9939" y="1121"/>
                </a:lnTo>
                <a:lnTo>
                  <a:pt x="9954" y="1126"/>
                </a:lnTo>
                <a:lnTo>
                  <a:pt x="9969" y="1131"/>
                </a:lnTo>
                <a:lnTo>
                  <a:pt x="9985" y="1136"/>
                </a:lnTo>
                <a:lnTo>
                  <a:pt x="10002" y="1139"/>
                </a:lnTo>
                <a:lnTo>
                  <a:pt x="10017" y="1143"/>
                </a:lnTo>
                <a:lnTo>
                  <a:pt x="10034" y="1145"/>
                </a:lnTo>
                <a:lnTo>
                  <a:pt x="10050" y="1146"/>
                </a:lnTo>
                <a:lnTo>
                  <a:pt x="10068" y="1147"/>
                </a:lnTo>
                <a:lnTo>
                  <a:pt x="10085" y="1146"/>
                </a:lnTo>
                <a:lnTo>
                  <a:pt x="10102" y="1145"/>
                </a:lnTo>
                <a:lnTo>
                  <a:pt x="10118" y="1143"/>
                </a:lnTo>
                <a:lnTo>
                  <a:pt x="10135" y="1139"/>
                </a:lnTo>
                <a:lnTo>
                  <a:pt x="10152" y="1136"/>
                </a:lnTo>
                <a:lnTo>
                  <a:pt x="10167" y="1131"/>
                </a:lnTo>
                <a:lnTo>
                  <a:pt x="10183" y="1126"/>
                </a:lnTo>
                <a:lnTo>
                  <a:pt x="10197" y="1121"/>
                </a:lnTo>
                <a:lnTo>
                  <a:pt x="10212" y="1113"/>
                </a:lnTo>
                <a:lnTo>
                  <a:pt x="10226" y="1106"/>
                </a:lnTo>
                <a:lnTo>
                  <a:pt x="10240" y="1099"/>
                </a:lnTo>
                <a:lnTo>
                  <a:pt x="10254" y="1089"/>
                </a:lnTo>
                <a:lnTo>
                  <a:pt x="10267" y="1081"/>
                </a:lnTo>
                <a:lnTo>
                  <a:pt x="10280" y="1071"/>
                </a:lnTo>
                <a:lnTo>
                  <a:pt x="10291" y="1060"/>
                </a:lnTo>
                <a:lnTo>
                  <a:pt x="10303" y="1050"/>
                </a:lnTo>
                <a:lnTo>
                  <a:pt x="10314" y="1038"/>
                </a:lnTo>
                <a:lnTo>
                  <a:pt x="10324" y="1026"/>
                </a:lnTo>
                <a:lnTo>
                  <a:pt x="10334" y="1013"/>
                </a:lnTo>
                <a:lnTo>
                  <a:pt x="10343" y="1001"/>
                </a:lnTo>
                <a:lnTo>
                  <a:pt x="10351" y="987"/>
                </a:lnTo>
                <a:lnTo>
                  <a:pt x="10360" y="973"/>
                </a:lnTo>
                <a:lnTo>
                  <a:pt x="10367" y="959"/>
                </a:lnTo>
                <a:lnTo>
                  <a:pt x="10373" y="945"/>
                </a:lnTo>
                <a:lnTo>
                  <a:pt x="10380" y="929"/>
                </a:lnTo>
                <a:lnTo>
                  <a:pt x="10385" y="914"/>
                </a:lnTo>
                <a:lnTo>
                  <a:pt x="10389" y="899"/>
                </a:lnTo>
                <a:lnTo>
                  <a:pt x="10393" y="882"/>
                </a:lnTo>
                <a:lnTo>
                  <a:pt x="10396" y="867"/>
                </a:lnTo>
                <a:lnTo>
                  <a:pt x="10398" y="850"/>
                </a:lnTo>
                <a:lnTo>
                  <a:pt x="10399" y="833"/>
                </a:lnTo>
                <a:lnTo>
                  <a:pt x="10399" y="817"/>
                </a:lnTo>
                <a:lnTo>
                  <a:pt x="10399" y="799"/>
                </a:lnTo>
                <a:lnTo>
                  <a:pt x="10398" y="782"/>
                </a:lnTo>
                <a:lnTo>
                  <a:pt x="10396" y="765"/>
                </a:lnTo>
                <a:lnTo>
                  <a:pt x="10393" y="750"/>
                </a:lnTo>
                <a:lnTo>
                  <a:pt x="10389" y="733"/>
                </a:lnTo>
                <a:lnTo>
                  <a:pt x="10385" y="718"/>
                </a:lnTo>
                <a:lnTo>
                  <a:pt x="10380" y="703"/>
                </a:lnTo>
                <a:lnTo>
                  <a:pt x="10373" y="687"/>
                </a:lnTo>
                <a:lnTo>
                  <a:pt x="10367" y="673"/>
                </a:lnTo>
                <a:lnTo>
                  <a:pt x="10360" y="659"/>
                </a:lnTo>
                <a:lnTo>
                  <a:pt x="10351" y="645"/>
                </a:lnTo>
                <a:lnTo>
                  <a:pt x="10343" y="631"/>
                </a:lnTo>
                <a:lnTo>
                  <a:pt x="10334" y="619"/>
                </a:lnTo>
                <a:lnTo>
                  <a:pt x="10324" y="606"/>
                </a:lnTo>
                <a:lnTo>
                  <a:pt x="10314" y="594"/>
                </a:lnTo>
                <a:lnTo>
                  <a:pt x="10303" y="582"/>
                </a:lnTo>
                <a:lnTo>
                  <a:pt x="10291" y="572"/>
                </a:lnTo>
                <a:lnTo>
                  <a:pt x="10280" y="561"/>
                </a:lnTo>
                <a:lnTo>
                  <a:pt x="10267" y="552"/>
                </a:lnTo>
                <a:lnTo>
                  <a:pt x="10254" y="543"/>
                </a:lnTo>
                <a:lnTo>
                  <a:pt x="10240" y="533"/>
                </a:lnTo>
                <a:lnTo>
                  <a:pt x="10226" y="526"/>
                </a:lnTo>
                <a:lnTo>
                  <a:pt x="10212" y="519"/>
                </a:lnTo>
                <a:lnTo>
                  <a:pt x="10197" y="511"/>
                </a:lnTo>
                <a:lnTo>
                  <a:pt x="10183" y="506"/>
                </a:lnTo>
                <a:lnTo>
                  <a:pt x="10167" y="501"/>
                </a:lnTo>
                <a:lnTo>
                  <a:pt x="10152" y="496"/>
                </a:lnTo>
                <a:lnTo>
                  <a:pt x="10135" y="493"/>
                </a:lnTo>
                <a:lnTo>
                  <a:pt x="10118" y="489"/>
                </a:lnTo>
                <a:lnTo>
                  <a:pt x="10102" y="487"/>
                </a:lnTo>
                <a:lnTo>
                  <a:pt x="10085" y="486"/>
                </a:lnTo>
                <a:lnTo>
                  <a:pt x="10068" y="485"/>
                </a:lnTo>
                <a:lnTo>
                  <a:pt x="10050" y="486"/>
                </a:lnTo>
                <a:lnTo>
                  <a:pt x="10034" y="487"/>
                </a:lnTo>
                <a:lnTo>
                  <a:pt x="10017" y="489"/>
                </a:lnTo>
                <a:lnTo>
                  <a:pt x="10002" y="493"/>
                </a:lnTo>
                <a:lnTo>
                  <a:pt x="9985" y="496"/>
                </a:lnTo>
                <a:lnTo>
                  <a:pt x="9969" y="501"/>
                </a:lnTo>
                <a:lnTo>
                  <a:pt x="9954" y="506"/>
                </a:lnTo>
                <a:lnTo>
                  <a:pt x="9939" y="511"/>
                </a:lnTo>
                <a:lnTo>
                  <a:pt x="9924" y="519"/>
                </a:lnTo>
                <a:lnTo>
                  <a:pt x="9910" y="526"/>
                </a:lnTo>
                <a:lnTo>
                  <a:pt x="9896" y="533"/>
                </a:lnTo>
                <a:lnTo>
                  <a:pt x="9883" y="543"/>
                </a:lnTo>
                <a:lnTo>
                  <a:pt x="9869" y="552"/>
                </a:lnTo>
                <a:lnTo>
                  <a:pt x="9857" y="561"/>
                </a:lnTo>
                <a:lnTo>
                  <a:pt x="9845" y="572"/>
                </a:lnTo>
                <a:lnTo>
                  <a:pt x="9834" y="582"/>
                </a:lnTo>
                <a:lnTo>
                  <a:pt x="9822" y="594"/>
                </a:lnTo>
                <a:lnTo>
                  <a:pt x="9812" y="606"/>
                </a:lnTo>
                <a:lnTo>
                  <a:pt x="9803" y="619"/>
                </a:lnTo>
                <a:lnTo>
                  <a:pt x="9793" y="631"/>
                </a:lnTo>
                <a:lnTo>
                  <a:pt x="9784" y="645"/>
                </a:lnTo>
                <a:lnTo>
                  <a:pt x="9777" y="659"/>
                </a:lnTo>
                <a:lnTo>
                  <a:pt x="9769" y="673"/>
                </a:lnTo>
                <a:lnTo>
                  <a:pt x="9762" y="687"/>
                </a:lnTo>
                <a:lnTo>
                  <a:pt x="9757" y="703"/>
                </a:lnTo>
                <a:lnTo>
                  <a:pt x="9752" y="718"/>
                </a:lnTo>
                <a:lnTo>
                  <a:pt x="9746" y="733"/>
                </a:lnTo>
                <a:lnTo>
                  <a:pt x="9743" y="750"/>
                </a:lnTo>
                <a:lnTo>
                  <a:pt x="9740" y="765"/>
                </a:lnTo>
                <a:lnTo>
                  <a:pt x="9738" y="782"/>
                </a:lnTo>
                <a:lnTo>
                  <a:pt x="9737" y="799"/>
                </a:lnTo>
                <a:lnTo>
                  <a:pt x="9736" y="817"/>
                </a:lnTo>
                <a:close/>
                <a:moveTo>
                  <a:pt x="10719" y="817"/>
                </a:moveTo>
                <a:lnTo>
                  <a:pt x="10719" y="856"/>
                </a:lnTo>
                <a:lnTo>
                  <a:pt x="10719" y="896"/>
                </a:lnTo>
                <a:lnTo>
                  <a:pt x="10719" y="934"/>
                </a:lnTo>
                <a:lnTo>
                  <a:pt x="10718" y="974"/>
                </a:lnTo>
                <a:lnTo>
                  <a:pt x="10717" y="1012"/>
                </a:lnTo>
                <a:lnTo>
                  <a:pt x="10715" y="1051"/>
                </a:lnTo>
                <a:lnTo>
                  <a:pt x="10712" y="1089"/>
                </a:lnTo>
                <a:lnTo>
                  <a:pt x="10709" y="1128"/>
                </a:lnTo>
                <a:lnTo>
                  <a:pt x="10708" y="1137"/>
                </a:lnTo>
                <a:lnTo>
                  <a:pt x="10706" y="1147"/>
                </a:lnTo>
                <a:lnTo>
                  <a:pt x="10703" y="1155"/>
                </a:lnTo>
                <a:lnTo>
                  <a:pt x="10700" y="1162"/>
                </a:lnTo>
                <a:lnTo>
                  <a:pt x="10697" y="1169"/>
                </a:lnTo>
                <a:lnTo>
                  <a:pt x="10693" y="1174"/>
                </a:lnTo>
                <a:lnTo>
                  <a:pt x="10689" y="1179"/>
                </a:lnTo>
                <a:lnTo>
                  <a:pt x="10684" y="1183"/>
                </a:lnTo>
                <a:lnTo>
                  <a:pt x="10678" y="1187"/>
                </a:lnTo>
                <a:lnTo>
                  <a:pt x="10672" y="1190"/>
                </a:lnTo>
                <a:lnTo>
                  <a:pt x="10666" y="1192"/>
                </a:lnTo>
                <a:lnTo>
                  <a:pt x="10659" y="1196"/>
                </a:lnTo>
                <a:lnTo>
                  <a:pt x="10642" y="1199"/>
                </a:lnTo>
                <a:lnTo>
                  <a:pt x="10624" y="1201"/>
                </a:lnTo>
                <a:lnTo>
                  <a:pt x="10558" y="1207"/>
                </a:lnTo>
                <a:lnTo>
                  <a:pt x="10489" y="1212"/>
                </a:lnTo>
                <a:lnTo>
                  <a:pt x="10419" y="1216"/>
                </a:lnTo>
                <a:lnTo>
                  <a:pt x="10348" y="1220"/>
                </a:lnTo>
                <a:lnTo>
                  <a:pt x="10278" y="1222"/>
                </a:lnTo>
                <a:lnTo>
                  <a:pt x="10208" y="1223"/>
                </a:lnTo>
                <a:lnTo>
                  <a:pt x="10137" y="1224"/>
                </a:lnTo>
                <a:lnTo>
                  <a:pt x="10068" y="1224"/>
                </a:lnTo>
                <a:lnTo>
                  <a:pt x="9998" y="1224"/>
                </a:lnTo>
                <a:lnTo>
                  <a:pt x="9929" y="1223"/>
                </a:lnTo>
                <a:lnTo>
                  <a:pt x="9858" y="1222"/>
                </a:lnTo>
                <a:lnTo>
                  <a:pt x="9787" y="1220"/>
                </a:lnTo>
                <a:lnTo>
                  <a:pt x="9717" y="1216"/>
                </a:lnTo>
                <a:lnTo>
                  <a:pt x="9647" y="1212"/>
                </a:lnTo>
                <a:lnTo>
                  <a:pt x="9579" y="1207"/>
                </a:lnTo>
                <a:lnTo>
                  <a:pt x="9512" y="1201"/>
                </a:lnTo>
                <a:lnTo>
                  <a:pt x="9493" y="1199"/>
                </a:lnTo>
                <a:lnTo>
                  <a:pt x="9478" y="1196"/>
                </a:lnTo>
                <a:lnTo>
                  <a:pt x="9470" y="1192"/>
                </a:lnTo>
                <a:lnTo>
                  <a:pt x="9464" y="1190"/>
                </a:lnTo>
                <a:lnTo>
                  <a:pt x="9458" y="1187"/>
                </a:lnTo>
                <a:lnTo>
                  <a:pt x="9453" y="1183"/>
                </a:lnTo>
                <a:lnTo>
                  <a:pt x="9447" y="1179"/>
                </a:lnTo>
                <a:lnTo>
                  <a:pt x="9443" y="1174"/>
                </a:lnTo>
                <a:lnTo>
                  <a:pt x="9439" y="1169"/>
                </a:lnTo>
                <a:lnTo>
                  <a:pt x="9436" y="1162"/>
                </a:lnTo>
                <a:lnTo>
                  <a:pt x="9433" y="1155"/>
                </a:lnTo>
                <a:lnTo>
                  <a:pt x="9431" y="1147"/>
                </a:lnTo>
                <a:lnTo>
                  <a:pt x="9429" y="1137"/>
                </a:lnTo>
                <a:lnTo>
                  <a:pt x="9428" y="1128"/>
                </a:lnTo>
                <a:lnTo>
                  <a:pt x="9425" y="1089"/>
                </a:lnTo>
                <a:lnTo>
                  <a:pt x="9421" y="1051"/>
                </a:lnTo>
                <a:lnTo>
                  <a:pt x="9419" y="1012"/>
                </a:lnTo>
                <a:lnTo>
                  <a:pt x="9418" y="974"/>
                </a:lnTo>
                <a:lnTo>
                  <a:pt x="9417" y="934"/>
                </a:lnTo>
                <a:lnTo>
                  <a:pt x="9417" y="896"/>
                </a:lnTo>
                <a:lnTo>
                  <a:pt x="9416" y="856"/>
                </a:lnTo>
                <a:lnTo>
                  <a:pt x="9416" y="817"/>
                </a:lnTo>
                <a:lnTo>
                  <a:pt x="9416" y="776"/>
                </a:lnTo>
                <a:lnTo>
                  <a:pt x="9417" y="736"/>
                </a:lnTo>
                <a:lnTo>
                  <a:pt x="9417" y="698"/>
                </a:lnTo>
                <a:lnTo>
                  <a:pt x="9418" y="658"/>
                </a:lnTo>
                <a:lnTo>
                  <a:pt x="9419" y="620"/>
                </a:lnTo>
                <a:lnTo>
                  <a:pt x="9421" y="581"/>
                </a:lnTo>
                <a:lnTo>
                  <a:pt x="9425" y="543"/>
                </a:lnTo>
                <a:lnTo>
                  <a:pt x="9428" y="504"/>
                </a:lnTo>
                <a:lnTo>
                  <a:pt x="9429" y="495"/>
                </a:lnTo>
                <a:lnTo>
                  <a:pt x="9431" y="485"/>
                </a:lnTo>
                <a:lnTo>
                  <a:pt x="9433" y="477"/>
                </a:lnTo>
                <a:lnTo>
                  <a:pt x="9436" y="470"/>
                </a:lnTo>
                <a:lnTo>
                  <a:pt x="9439" y="463"/>
                </a:lnTo>
                <a:lnTo>
                  <a:pt x="9443" y="458"/>
                </a:lnTo>
                <a:lnTo>
                  <a:pt x="9447" y="453"/>
                </a:lnTo>
                <a:lnTo>
                  <a:pt x="9453" y="449"/>
                </a:lnTo>
                <a:lnTo>
                  <a:pt x="9458" y="445"/>
                </a:lnTo>
                <a:lnTo>
                  <a:pt x="9464" y="442"/>
                </a:lnTo>
                <a:lnTo>
                  <a:pt x="9470" y="440"/>
                </a:lnTo>
                <a:lnTo>
                  <a:pt x="9478" y="436"/>
                </a:lnTo>
                <a:lnTo>
                  <a:pt x="9493" y="433"/>
                </a:lnTo>
                <a:lnTo>
                  <a:pt x="9512" y="431"/>
                </a:lnTo>
                <a:lnTo>
                  <a:pt x="9579" y="425"/>
                </a:lnTo>
                <a:lnTo>
                  <a:pt x="9647" y="420"/>
                </a:lnTo>
                <a:lnTo>
                  <a:pt x="9717" y="416"/>
                </a:lnTo>
                <a:lnTo>
                  <a:pt x="9787" y="412"/>
                </a:lnTo>
                <a:lnTo>
                  <a:pt x="9858" y="410"/>
                </a:lnTo>
                <a:lnTo>
                  <a:pt x="9929" y="409"/>
                </a:lnTo>
                <a:lnTo>
                  <a:pt x="9998" y="408"/>
                </a:lnTo>
                <a:lnTo>
                  <a:pt x="10068" y="408"/>
                </a:lnTo>
                <a:lnTo>
                  <a:pt x="10137" y="408"/>
                </a:lnTo>
                <a:lnTo>
                  <a:pt x="10208" y="409"/>
                </a:lnTo>
                <a:lnTo>
                  <a:pt x="10278" y="410"/>
                </a:lnTo>
                <a:lnTo>
                  <a:pt x="10348" y="412"/>
                </a:lnTo>
                <a:lnTo>
                  <a:pt x="10419" y="416"/>
                </a:lnTo>
                <a:lnTo>
                  <a:pt x="10489" y="420"/>
                </a:lnTo>
                <a:lnTo>
                  <a:pt x="10558" y="425"/>
                </a:lnTo>
                <a:lnTo>
                  <a:pt x="10624" y="431"/>
                </a:lnTo>
                <a:lnTo>
                  <a:pt x="10642" y="433"/>
                </a:lnTo>
                <a:lnTo>
                  <a:pt x="10659" y="436"/>
                </a:lnTo>
                <a:lnTo>
                  <a:pt x="10666" y="440"/>
                </a:lnTo>
                <a:lnTo>
                  <a:pt x="10672" y="442"/>
                </a:lnTo>
                <a:lnTo>
                  <a:pt x="10678" y="445"/>
                </a:lnTo>
                <a:lnTo>
                  <a:pt x="10684" y="449"/>
                </a:lnTo>
                <a:lnTo>
                  <a:pt x="10689" y="453"/>
                </a:lnTo>
                <a:lnTo>
                  <a:pt x="10693" y="458"/>
                </a:lnTo>
                <a:lnTo>
                  <a:pt x="10697" y="463"/>
                </a:lnTo>
                <a:lnTo>
                  <a:pt x="10700" y="470"/>
                </a:lnTo>
                <a:lnTo>
                  <a:pt x="10703" y="477"/>
                </a:lnTo>
                <a:lnTo>
                  <a:pt x="10706" y="485"/>
                </a:lnTo>
                <a:lnTo>
                  <a:pt x="10708" y="495"/>
                </a:lnTo>
                <a:lnTo>
                  <a:pt x="10709" y="504"/>
                </a:lnTo>
                <a:lnTo>
                  <a:pt x="10712" y="543"/>
                </a:lnTo>
                <a:lnTo>
                  <a:pt x="10715" y="581"/>
                </a:lnTo>
                <a:lnTo>
                  <a:pt x="10717" y="620"/>
                </a:lnTo>
                <a:lnTo>
                  <a:pt x="10718" y="658"/>
                </a:lnTo>
                <a:lnTo>
                  <a:pt x="10719" y="698"/>
                </a:lnTo>
                <a:lnTo>
                  <a:pt x="10719" y="736"/>
                </a:lnTo>
                <a:lnTo>
                  <a:pt x="10719" y="776"/>
                </a:lnTo>
                <a:lnTo>
                  <a:pt x="10719" y="817"/>
                </a:lnTo>
                <a:close/>
                <a:moveTo>
                  <a:pt x="12475" y="793"/>
                </a:moveTo>
                <a:lnTo>
                  <a:pt x="12474" y="819"/>
                </a:lnTo>
                <a:lnTo>
                  <a:pt x="12472" y="845"/>
                </a:lnTo>
                <a:lnTo>
                  <a:pt x="12469" y="870"/>
                </a:lnTo>
                <a:lnTo>
                  <a:pt x="12465" y="895"/>
                </a:lnTo>
                <a:lnTo>
                  <a:pt x="12459" y="920"/>
                </a:lnTo>
                <a:lnTo>
                  <a:pt x="12452" y="945"/>
                </a:lnTo>
                <a:lnTo>
                  <a:pt x="12444" y="969"/>
                </a:lnTo>
                <a:lnTo>
                  <a:pt x="12434" y="991"/>
                </a:lnTo>
                <a:lnTo>
                  <a:pt x="12424" y="1015"/>
                </a:lnTo>
                <a:lnTo>
                  <a:pt x="12412" y="1038"/>
                </a:lnTo>
                <a:lnTo>
                  <a:pt x="12398" y="1061"/>
                </a:lnTo>
                <a:lnTo>
                  <a:pt x="12383" y="1083"/>
                </a:lnTo>
                <a:lnTo>
                  <a:pt x="12368" y="1105"/>
                </a:lnTo>
                <a:lnTo>
                  <a:pt x="12351" y="1127"/>
                </a:lnTo>
                <a:lnTo>
                  <a:pt x="12332" y="1148"/>
                </a:lnTo>
                <a:lnTo>
                  <a:pt x="12313" y="1169"/>
                </a:lnTo>
                <a:lnTo>
                  <a:pt x="12293" y="1188"/>
                </a:lnTo>
                <a:lnTo>
                  <a:pt x="12272" y="1207"/>
                </a:lnTo>
                <a:lnTo>
                  <a:pt x="12251" y="1225"/>
                </a:lnTo>
                <a:lnTo>
                  <a:pt x="12229" y="1241"/>
                </a:lnTo>
                <a:lnTo>
                  <a:pt x="12207" y="1256"/>
                </a:lnTo>
                <a:lnTo>
                  <a:pt x="12185" y="1270"/>
                </a:lnTo>
                <a:lnTo>
                  <a:pt x="12163" y="1282"/>
                </a:lnTo>
                <a:lnTo>
                  <a:pt x="12140" y="1292"/>
                </a:lnTo>
                <a:lnTo>
                  <a:pt x="12116" y="1303"/>
                </a:lnTo>
                <a:lnTo>
                  <a:pt x="12092" y="1311"/>
                </a:lnTo>
                <a:lnTo>
                  <a:pt x="12068" y="1319"/>
                </a:lnTo>
                <a:lnTo>
                  <a:pt x="12044" y="1324"/>
                </a:lnTo>
                <a:lnTo>
                  <a:pt x="12019" y="1329"/>
                </a:lnTo>
                <a:lnTo>
                  <a:pt x="11993" y="1332"/>
                </a:lnTo>
                <a:lnTo>
                  <a:pt x="11968" y="1333"/>
                </a:lnTo>
                <a:lnTo>
                  <a:pt x="11942" y="1334"/>
                </a:lnTo>
                <a:lnTo>
                  <a:pt x="11911" y="1333"/>
                </a:lnTo>
                <a:lnTo>
                  <a:pt x="11881" y="1332"/>
                </a:lnTo>
                <a:lnTo>
                  <a:pt x="11851" y="1328"/>
                </a:lnTo>
                <a:lnTo>
                  <a:pt x="11823" y="1324"/>
                </a:lnTo>
                <a:lnTo>
                  <a:pt x="11795" y="1317"/>
                </a:lnTo>
                <a:lnTo>
                  <a:pt x="11767" y="1310"/>
                </a:lnTo>
                <a:lnTo>
                  <a:pt x="11741" y="1302"/>
                </a:lnTo>
                <a:lnTo>
                  <a:pt x="11714" y="1291"/>
                </a:lnTo>
                <a:lnTo>
                  <a:pt x="11689" y="1281"/>
                </a:lnTo>
                <a:lnTo>
                  <a:pt x="11663" y="1269"/>
                </a:lnTo>
                <a:lnTo>
                  <a:pt x="11639" y="1254"/>
                </a:lnTo>
                <a:lnTo>
                  <a:pt x="11615" y="1239"/>
                </a:lnTo>
                <a:lnTo>
                  <a:pt x="11592" y="1223"/>
                </a:lnTo>
                <a:lnTo>
                  <a:pt x="11569" y="1205"/>
                </a:lnTo>
                <a:lnTo>
                  <a:pt x="11547" y="1185"/>
                </a:lnTo>
                <a:lnTo>
                  <a:pt x="11525" y="1165"/>
                </a:lnTo>
                <a:lnTo>
                  <a:pt x="11504" y="1144"/>
                </a:lnTo>
                <a:lnTo>
                  <a:pt x="11486" y="1122"/>
                </a:lnTo>
                <a:lnTo>
                  <a:pt x="11468" y="1099"/>
                </a:lnTo>
                <a:lnTo>
                  <a:pt x="11451" y="1075"/>
                </a:lnTo>
                <a:lnTo>
                  <a:pt x="11436" y="1052"/>
                </a:lnTo>
                <a:lnTo>
                  <a:pt x="11422" y="1027"/>
                </a:lnTo>
                <a:lnTo>
                  <a:pt x="11410" y="1002"/>
                </a:lnTo>
                <a:lnTo>
                  <a:pt x="11398" y="976"/>
                </a:lnTo>
                <a:lnTo>
                  <a:pt x="11388" y="950"/>
                </a:lnTo>
                <a:lnTo>
                  <a:pt x="11379" y="923"/>
                </a:lnTo>
                <a:lnTo>
                  <a:pt x="11372" y="896"/>
                </a:lnTo>
                <a:lnTo>
                  <a:pt x="11367" y="868"/>
                </a:lnTo>
                <a:lnTo>
                  <a:pt x="11362" y="838"/>
                </a:lnTo>
                <a:lnTo>
                  <a:pt x="11359" y="809"/>
                </a:lnTo>
                <a:lnTo>
                  <a:pt x="11357" y="779"/>
                </a:lnTo>
                <a:lnTo>
                  <a:pt x="11355" y="749"/>
                </a:lnTo>
                <a:lnTo>
                  <a:pt x="11357" y="719"/>
                </a:lnTo>
                <a:lnTo>
                  <a:pt x="11359" y="688"/>
                </a:lnTo>
                <a:lnTo>
                  <a:pt x="11362" y="659"/>
                </a:lnTo>
                <a:lnTo>
                  <a:pt x="11367" y="630"/>
                </a:lnTo>
                <a:lnTo>
                  <a:pt x="11372" y="602"/>
                </a:lnTo>
                <a:lnTo>
                  <a:pt x="11379" y="575"/>
                </a:lnTo>
                <a:lnTo>
                  <a:pt x="11388" y="548"/>
                </a:lnTo>
                <a:lnTo>
                  <a:pt x="11398" y="521"/>
                </a:lnTo>
                <a:lnTo>
                  <a:pt x="11410" y="496"/>
                </a:lnTo>
                <a:lnTo>
                  <a:pt x="11422" y="471"/>
                </a:lnTo>
                <a:lnTo>
                  <a:pt x="11436" y="446"/>
                </a:lnTo>
                <a:lnTo>
                  <a:pt x="11451" y="422"/>
                </a:lnTo>
                <a:lnTo>
                  <a:pt x="11468" y="399"/>
                </a:lnTo>
                <a:lnTo>
                  <a:pt x="11486" y="376"/>
                </a:lnTo>
                <a:lnTo>
                  <a:pt x="11504" y="354"/>
                </a:lnTo>
                <a:lnTo>
                  <a:pt x="11525" y="333"/>
                </a:lnTo>
                <a:lnTo>
                  <a:pt x="11547" y="312"/>
                </a:lnTo>
                <a:lnTo>
                  <a:pt x="11569" y="294"/>
                </a:lnTo>
                <a:lnTo>
                  <a:pt x="11592" y="275"/>
                </a:lnTo>
                <a:lnTo>
                  <a:pt x="11615" y="259"/>
                </a:lnTo>
                <a:lnTo>
                  <a:pt x="11639" y="244"/>
                </a:lnTo>
                <a:lnTo>
                  <a:pt x="11663" y="230"/>
                </a:lnTo>
                <a:lnTo>
                  <a:pt x="11689" y="218"/>
                </a:lnTo>
                <a:lnTo>
                  <a:pt x="11714" y="206"/>
                </a:lnTo>
                <a:lnTo>
                  <a:pt x="11741" y="196"/>
                </a:lnTo>
                <a:lnTo>
                  <a:pt x="11767" y="187"/>
                </a:lnTo>
                <a:lnTo>
                  <a:pt x="11795" y="180"/>
                </a:lnTo>
                <a:lnTo>
                  <a:pt x="11823" y="174"/>
                </a:lnTo>
                <a:lnTo>
                  <a:pt x="11851" y="170"/>
                </a:lnTo>
                <a:lnTo>
                  <a:pt x="11881" y="167"/>
                </a:lnTo>
                <a:lnTo>
                  <a:pt x="11911" y="165"/>
                </a:lnTo>
                <a:lnTo>
                  <a:pt x="11942" y="164"/>
                </a:lnTo>
                <a:lnTo>
                  <a:pt x="11968" y="165"/>
                </a:lnTo>
                <a:lnTo>
                  <a:pt x="11993" y="166"/>
                </a:lnTo>
                <a:lnTo>
                  <a:pt x="12018" y="169"/>
                </a:lnTo>
                <a:lnTo>
                  <a:pt x="12043" y="172"/>
                </a:lnTo>
                <a:lnTo>
                  <a:pt x="12067" y="177"/>
                </a:lnTo>
                <a:lnTo>
                  <a:pt x="12092" y="182"/>
                </a:lnTo>
                <a:lnTo>
                  <a:pt x="12115" y="190"/>
                </a:lnTo>
                <a:lnTo>
                  <a:pt x="12139" y="197"/>
                </a:lnTo>
                <a:lnTo>
                  <a:pt x="12162" y="206"/>
                </a:lnTo>
                <a:lnTo>
                  <a:pt x="12185" y="216"/>
                </a:lnTo>
                <a:lnTo>
                  <a:pt x="12206" y="227"/>
                </a:lnTo>
                <a:lnTo>
                  <a:pt x="12228" y="240"/>
                </a:lnTo>
                <a:lnTo>
                  <a:pt x="12250" y="252"/>
                </a:lnTo>
                <a:lnTo>
                  <a:pt x="12271" y="267"/>
                </a:lnTo>
                <a:lnTo>
                  <a:pt x="12292" y="281"/>
                </a:lnTo>
                <a:lnTo>
                  <a:pt x="12313" y="298"/>
                </a:lnTo>
                <a:lnTo>
                  <a:pt x="12324" y="308"/>
                </a:lnTo>
                <a:lnTo>
                  <a:pt x="12333" y="319"/>
                </a:lnTo>
                <a:lnTo>
                  <a:pt x="12342" y="331"/>
                </a:lnTo>
                <a:lnTo>
                  <a:pt x="12349" y="343"/>
                </a:lnTo>
                <a:lnTo>
                  <a:pt x="12354" y="356"/>
                </a:lnTo>
                <a:lnTo>
                  <a:pt x="12358" y="370"/>
                </a:lnTo>
                <a:lnTo>
                  <a:pt x="12361" y="384"/>
                </a:lnTo>
                <a:lnTo>
                  <a:pt x="12361" y="399"/>
                </a:lnTo>
                <a:lnTo>
                  <a:pt x="12361" y="412"/>
                </a:lnTo>
                <a:lnTo>
                  <a:pt x="12358" y="426"/>
                </a:lnTo>
                <a:lnTo>
                  <a:pt x="12355" y="437"/>
                </a:lnTo>
                <a:lnTo>
                  <a:pt x="12351" y="450"/>
                </a:lnTo>
                <a:lnTo>
                  <a:pt x="12346" y="461"/>
                </a:lnTo>
                <a:lnTo>
                  <a:pt x="12340" y="472"/>
                </a:lnTo>
                <a:lnTo>
                  <a:pt x="12332" y="482"/>
                </a:lnTo>
                <a:lnTo>
                  <a:pt x="12323" y="492"/>
                </a:lnTo>
                <a:lnTo>
                  <a:pt x="12314" y="500"/>
                </a:lnTo>
                <a:lnTo>
                  <a:pt x="12303" y="508"/>
                </a:lnTo>
                <a:lnTo>
                  <a:pt x="12292" y="514"/>
                </a:lnTo>
                <a:lnTo>
                  <a:pt x="12281" y="520"/>
                </a:lnTo>
                <a:lnTo>
                  <a:pt x="12269" y="524"/>
                </a:lnTo>
                <a:lnTo>
                  <a:pt x="12256" y="527"/>
                </a:lnTo>
                <a:lnTo>
                  <a:pt x="12244" y="529"/>
                </a:lnTo>
                <a:lnTo>
                  <a:pt x="12230" y="529"/>
                </a:lnTo>
                <a:lnTo>
                  <a:pt x="12219" y="529"/>
                </a:lnTo>
                <a:lnTo>
                  <a:pt x="12207" y="527"/>
                </a:lnTo>
                <a:lnTo>
                  <a:pt x="12197" y="525"/>
                </a:lnTo>
                <a:lnTo>
                  <a:pt x="12186" y="522"/>
                </a:lnTo>
                <a:lnTo>
                  <a:pt x="12175" y="518"/>
                </a:lnTo>
                <a:lnTo>
                  <a:pt x="12166" y="512"/>
                </a:lnTo>
                <a:lnTo>
                  <a:pt x="12156" y="506"/>
                </a:lnTo>
                <a:lnTo>
                  <a:pt x="12147" y="499"/>
                </a:lnTo>
                <a:lnTo>
                  <a:pt x="12136" y="489"/>
                </a:lnTo>
                <a:lnTo>
                  <a:pt x="12124" y="481"/>
                </a:lnTo>
                <a:lnTo>
                  <a:pt x="12113" y="474"/>
                </a:lnTo>
                <a:lnTo>
                  <a:pt x="12101" y="467"/>
                </a:lnTo>
                <a:lnTo>
                  <a:pt x="12089" y="460"/>
                </a:lnTo>
                <a:lnTo>
                  <a:pt x="12076" y="454"/>
                </a:lnTo>
                <a:lnTo>
                  <a:pt x="12064" y="449"/>
                </a:lnTo>
                <a:lnTo>
                  <a:pt x="12051" y="444"/>
                </a:lnTo>
                <a:lnTo>
                  <a:pt x="12039" y="440"/>
                </a:lnTo>
                <a:lnTo>
                  <a:pt x="12025" y="435"/>
                </a:lnTo>
                <a:lnTo>
                  <a:pt x="12012" y="432"/>
                </a:lnTo>
                <a:lnTo>
                  <a:pt x="11998" y="430"/>
                </a:lnTo>
                <a:lnTo>
                  <a:pt x="11985" y="428"/>
                </a:lnTo>
                <a:lnTo>
                  <a:pt x="11970" y="426"/>
                </a:lnTo>
                <a:lnTo>
                  <a:pt x="11956" y="426"/>
                </a:lnTo>
                <a:lnTo>
                  <a:pt x="11942" y="425"/>
                </a:lnTo>
                <a:lnTo>
                  <a:pt x="11925" y="426"/>
                </a:lnTo>
                <a:lnTo>
                  <a:pt x="11909" y="427"/>
                </a:lnTo>
                <a:lnTo>
                  <a:pt x="11892" y="428"/>
                </a:lnTo>
                <a:lnTo>
                  <a:pt x="11876" y="431"/>
                </a:lnTo>
                <a:lnTo>
                  <a:pt x="11861" y="434"/>
                </a:lnTo>
                <a:lnTo>
                  <a:pt x="11845" y="438"/>
                </a:lnTo>
                <a:lnTo>
                  <a:pt x="11830" y="443"/>
                </a:lnTo>
                <a:lnTo>
                  <a:pt x="11816" y="449"/>
                </a:lnTo>
                <a:lnTo>
                  <a:pt x="11801" y="455"/>
                </a:lnTo>
                <a:lnTo>
                  <a:pt x="11788" y="461"/>
                </a:lnTo>
                <a:lnTo>
                  <a:pt x="11773" y="470"/>
                </a:lnTo>
                <a:lnTo>
                  <a:pt x="11761" y="478"/>
                </a:lnTo>
                <a:lnTo>
                  <a:pt x="11747" y="486"/>
                </a:lnTo>
                <a:lnTo>
                  <a:pt x="11735" y="497"/>
                </a:lnTo>
                <a:lnTo>
                  <a:pt x="11722" y="507"/>
                </a:lnTo>
                <a:lnTo>
                  <a:pt x="11711" y="519"/>
                </a:lnTo>
                <a:lnTo>
                  <a:pt x="11699" y="530"/>
                </a:lnTo>
                <a:lnTo>
                  <a:pt x="11689" y="543"/>
                </a:lnTo>
                <a:lnTo>
                  <a:pt x="11678" y="555"/>
                </a:lnTo>
                <a:lnTo>
                  <a:pt x="11669" y="568"/>
                </a:lnTo>
                <a:lnTo>
                  <a:pt x="11661" y="581"/>
                </a:lnTo>
                <a:lnTo>
                  <a:pt x="11653" y="595"/>
                </a:lnTo>
                <a:lnTo>
                  <a:pt x="11646" y="608"/>
                </a:lnTo>
                <a:lnTo>
                  <a:pt x="11640" y="623"/>
                </a:lnTo>
                <a:lnTo>
                  <a:pt x="11635" y="637"/>
                </a:lnTo>
                <a:lnTo>
                  <a:pt x="11629" y="652"/>
                </a:lnTo>
                <a:lnTo>
                  <a:pt x="11625" y="668"/>
                </a:lnTo>
                <a:lnTo>
                  <a:pt x="11622" y="683"/>
                </a:lnTo>
                <a:lnTo>
                  <a:pt x="11620" y="699"/>
                </a:lnTo>
                <a:lnTo>
                  <a:pt x="11618" y="715"/>
                </a:lnTo>
                <a:lnTo>
                  <a:pt x="11617" y="732"/>
                </a:lnTo>
                <a:lnTo>
                  <a:pt x="11617" y="749"/>
                </a:lnTo>
                <a:lnTo>
                  <a:pt x="11617" y="765"/>
                </a:lnTo>
                <a:lnTo>
                  <a:pt x="11618" y="782"/>
                </a:lnTo>
                <a:lnTo>
                  <a:pt x="11620" y="799"/>
                </a:lnTo>
                <a:lnTo>
                  <a:pt x="11622" y="814"/>
                </a:lnTo>
                <a:lnTo>
                  <a:pt x="11625" y="830"/>
                </a:lnTo>
                <a:lnTo>
                  <a:pt x="11629" y="845"/>
                </a:lnTo>
                <a:lnTo>
                  <a:pt x="11635" y="860"/>
                </a:lnTo>
                <a:lnTo>
                  <a:pt x="11640" y="875"/>
                </a:lnTo>
                <a:lnTo>
                  <a:pt x="11646" y="888"/>
                </a:lnTo>
                <a:lnTo>
                  <a:pt x="11653" y="903"/>
                </a:lnTo>
                <a:lnTo>
                  <a:pt x="11661" y="917"/>
                </a:lnTo>
                <a:lnTo>
                  <a:pt x="11669" y="929"/>
                </a:lnTo>
                <a:lnTo>
                  <a:pt x="11678" y="943"/>
                </a:lnTo>
                <a:lnTo>
                  <a:pt x="11689" y="955"/>
                </a:lnTo>
                <a:lnTo>
                  <a:pt x="11699" y="968"/>
                </a:lnTo>
                <a:lnTo>
                  <a:pt x="11711" y="979"/>
                </a:lnTo>
                <a:lnTo>
                  <a:pt x="11722" y="990"/>
                </a:lnTo>
                <a:lnTo>
                  <a:pt x="11735" y="1001"/>
                </a:lnTo>
                <a:lnTo>
                  <a:pt x="11747" y="1011"/>
                </a:lnTo>
                <a:lnTo>
                  <a:pt x="11761" y="1020"/>
                </a:lnTo>
                <a:lnTo>
                  <a:pt x="11773" y="1029"/>
                </a:lnTo>
                <a:lnTo>
                  <a:pt x="11788" y="1036"/>
                </a:lnTo>
                <a:lnTo>
                  <a:pt x="11801" y="1044"/>
                </a:lnTo>
                <a:lnTo>
                  <a:pt x="11816" y="1050"/>
                </a:lnTo>
                <a:lnTo>
                  <a:pt x="11830" y="1055"/>
                </a:lnTo>
                <a:lnTo>
                  <a:pt x="11845" y="1059"/>
                </a:lnTo>
                <a:lnTo>
                  <a:pt x="11861" y="1063"/>
                </a:lnTo>
                <a:lnTo>
                  <a:pt x="11876" y="1066"/>
                </a:lnTo>
                <a:lnTo>
                  <a:pt x="11892" y="1070"/>
                </a:lnTo>
                <a:lnTo>
                  <a:pt x="11909" y="1072"/>
                </a:lnTo>
                <a:lnTo>
                  <a:pt x="11925" y="1073"/>
                </a:lnTo>
                <a:lnTo>
                  <a:pt x="11942" y="1073"/>
                </a:lnTo>
                <a:lnTo>
                  <a:pt x="11962" y="1072"/>
                </a:lnTo>
                <a:lnTo>
                  <a:pt x="11981" y="1070"/>
                </a:lnTo>
                <a:lnTo>
                  <a:pt x="12000" y="1066"/>
                </a:lnTo>
                <a:lnTo>
                  <a:pt x="12020" y="1061"/>
                </a:lnTo>
                <a:lnTo>
                  <a:pt x="12038" y="1055"/>
                </a:lnTo>
                <a:lnTo>
                  <a:pt x="12056" y="1047"/>
                </a:lnTo>
                <a:lnTo>
                  <a:pt x="12074" y="1037"/>
                </a:lnTo>
                <a:lnTo>
                  <a:pt x="12092" y="1026"/>
                </a:lnTo>
                <a:lnTo>
                  <a:pt x="12108" y="1014"/>
                </a:lnTo>
                <a:lnTo>
                  <a:pt x="12123" y="1002"/>
                </a:lnTo>
                <a:lnTo>
                  <a:pt x="12138" y="988"/>
                </a:lnTo>
                <a:lnTo>
                  <a:pt x="12151" y="975"/>
                </a:lnTo>
                <a:lnTo>
                  <a:pt x="12165" y="959"/>
                </a:lnTo>
                <a:lnTo>
                  <a:pt x="12176" y="944"/>
                </a:lnTo>
                <a:lnTo>
                  <a:pt x="12188" y="926"/>
                </a:lnTo>
                <a:lnTo>
                  <a:pt x="12198" y="908"/>
                </a:lnTo>
                <a:lnTo>
                  <a:pt x="12018" y="908"/>
                </a:lnTo>
                <a:lnTo>
                  <a:pt x="12005" y="908"/>
                </a:lnTo>
                <a:lnTo>
                  <a:pt x="11995" y="906"/>
                </a:lnTo>
                <a:lnTo>
                  <a:pt x="11983" y="904"/>
                </a:lnTo>
                <a:lnTo>
                  <a:pt x="11973" y="900"/>
                </a:lnTo>
                <a:lnTo>
                  <a:pt x="11964" y="896"/>
                </a:lnTo>
                <a:lnTo>
                  <a:pt x="11954" y="889"/>
                </a:lnTo>
                <a:lnTo>
                  <a:pt x="11945" y="883"/>
                </a:lnTo>
                <a:lnTo>
                  <a:pt x="11937" y="875"/>
                </a:lnTo>
                <a:lnTo>
                  <a:pt x="11928" y="867"/>
                </a:lnTo>
                <a:lnTo>
                  <a:pt x="11922" y="858"/>
                </a:lnTo>
                <a:lnTo>
                  <a:pt x="11916" y="849"/>
                </a:lnTo>
                <a:lnTo>
                  <a:pt x="11912" y="838"/>
                </a:lnTo>
                <a:lnTo>
                  <a:pt x="11907" y="828"/>
                </a:lnTo>
                <a:lnTo>
                  <a:pt x="11904" y="818"/>
                </a:lnTo>
                <a:lnTo>
                  <a:pt x="11903" y="806"/>
                </a:lnTo>
                <a:lnTo>
                  <a:pt x="11902" y="794"/>
                </a:lnTo>
                <a:lnTo>
                  <a:pt x="11903" y="782"/>
                </a:lnTo>
                <a:lnTo>
                  <a:pt x="11904" y="771"/>
                </a:lnTo>
                <a:lnTo>
                  <a:pt x="11907" y="760"/>
                </a:lnTo>
                <a:lnTo>
                  <a:pt x="11912" y="750"/>
                </a:lnTo>
                <a:lnTo>
                  <a:pt x="11916" y="740"/>
                </a:lnTo>
                <a:lnTo>
                  <a:pt x="11922" y="730"/>
                </a:lnTo>
                <a:lnTo>
                  <a:pt x="11928" y="722"/>
                </a:lnTo>
                <a:lnTo>
                  <a:pt x="11937" y="713"/>
                </a:lnTo>
                <a:lnTo>
                  <a:pt x="11945" y="705"/>
                </a:lnTo>
                <a:lnTo>
                  <a:pt x="11954" y="699"/>
                </a:lnTo>
                <a:lnTo>
                  <a:pt x="11964" y="693"/>
                </a:lnTo>
                <a:lnTo>
                  <a:pt x="11973" y="687"/>
                </a:lnTo>
                <a:lnTo>
                  <a:pt x="11983" y="684"/>
                </a:lnTo>
                <a:lnTo>
                  <a:pt x="11995" y="681"/>
                </a:lnTo>
                <a:lnTo>
                  <a:pt x="12005" y="680"/>
                </a:lnTo>
                <a:lnTo>
                  <a:pt x="12018" y="679"/>
                </a:lnTo>
                <a:lnTo>
                  <a:pt x="12361" y="679"/>
                </a:lnTo>
                <a:lnTo>
                  <a:pt x="12373" y="680"/>
                </a:lnTo>
                <a:lnTo>
                  <a:pt x="12383" y="681"/>
                </a:lnTo>
                <a:lnTo>
                  <a:pt x="12395" y="684"/>
                </a:lnTo>
                <a:lnTo>
                  <a:pt x="12404" y="687"/>
                </a:lnTo>
                <a:lnTo>
                  <a:pt x="12415" y="693"/>
                </a:lnTo>
                <a:lnTo>
                  <a:pt x="12424" y="698"/>
                </a:lnTo>
                <a:lnTo>
                  <a:pt x="12433" y="705"/>
                </a:lnTo>
                <a:lnTo>
                  <a:pt x="12442" y="712"/>
                </a:lnTo>
                <a:lnTo>
                  <a:pt x="12449" y="721"/>
                </a:lnTo>
                <a:lnTo>
                  <a:pt x="12456" y="730"/>
                </a:lnTo>
                <a:lnTo>
                  <a:pt x="12462" y="739"/>
                </a:lnTo>
                <a:lnTo>
                  <a:pt x="12467" y="749"/>
                </a:lnTo>
                <a:lnTo>
                  <a:pt x="12470" y="759"/>
                </a:lnTo>
                <a:lnTo>
                  <a:pt x="12473" y="770"/>
                </a:lnTo>
                <a:lnTo>
                  <a:pt x="12474" y="781"/>
                </a:lnTo>
                <a:lnTo>
                  <a:pt x="12475" y="79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1780191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10">
            <a:extLst>
              <a:ext uri="{FF2B5EF4-FFF2-40B4-BE49-F238E27FC236}">
                <a16:creationId xmlns="" xmlns:a16="http://schemas.microsoft.com/office/drawing/2014/main" id="{21B33736-8498-4B5E-A46F-59E5AFAA837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13129" y="-1058543"/>
            <a:ext cx="4021143" cy="710236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8" name="Espaço Reservado para Imagem 10">
            <a:extLst>
              <a:ext uri="{FF2B5EF4-FFF2-40B4-BE49-F238E27FC236}">
                <a16:creationId xmlns="" xmlns:a16="http://schemas.microsoft.com/office/drawing/2014/main" id="{0704466E-9756-4A82-A01F-2A3C0DC9618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8235" y="214059"/>
            <a:ext cx="3700319" cy="334728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8774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10">
            <a:extLst>
              <a:ext uri="{FF2B5EF4-FFF2-40B4-BE49-F238E27FC236}">
                <a16:creationId xmlns="" xmlns:a16="http://schemas.microsoft.com/office/drawing/2014/main" id="{5E04A5A5-0A8E-4EB5-A2B8-586457BDA51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51058" y="214059"/>
            <a:ext cx="3700319" cy="3347281"/>
          </a:xfrm>
          <a:solidFill>
            <a:schemeClr val="bg1">
              <a:lumMod val="85000"/>
            </a:schemeClr>
          </a:solidFill>
          <a:ln w="203200" cap="sq">
            <a:noFill/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/>
          </a:p>
        </p:txBody>
      </p:sp>
      <p:sp>
        <p:nvSpPr>
          <p:cNvPr id="8" name="Espaço Reservado para Imagem 10">
            <a:extLst>
              <a:ext uri="{FF2B5EF4-FFF2-40B4-BE49-F238E27FC236}">
                <a16:creationId xmlns="" xmlns:a16="http://schemas.microsoft.com/office/drawing/2014/main" id="{1D33AB0B-0C72-4B2C-AB7E-7A9EF10AEA49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610195" y="2430707"/>
            <a:ext cx="3187635" cy="3454622"/>
          </a:xfrm>
          <a:solidFill>
            <a:schemeClr val="bg1">
              <a:lumMod val="85000"/>
            </a:schemeClr>
          </a:solidFill>
          <a:ln w="203200" cap="flat">
            <a:solidFill>
              <a:schemeClr val="bg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4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10">
            <a:extLst>
              <a:ext uri="{FF2B5EF4-FFF2-40B4-BE49-F238E27FC236}">
                <a16:creationId xmlns="" xmlns:a16="http://schemas.microsoft.com/office/drawing/2014/main" id="{7D52E0EF-E093-4BDF-9E59-55E792E879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31492" y="1812462"/>
            <a:ext cx="9529011" cy="460448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l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388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10">
            <a:extLst>
              <a:ext uri="{FF2B5EF4-FFF2-40B4-BE49-F238E27FC236}">
                <a16:creationId xmlns="" xmlns:a16="http://schemas.microsoft.com/office/drawing/2014/main" id="{CB8F9F9D-10DB-43AE-8C05-F734F0FBB29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6701" y="285749"/>
            <a:ext cx="5699266" cy="62865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8" name="Espaço Reservado para Imagem 10">
            <a:extLst>
              <a:ext uri="{FF2B5EF4-FFF2-40B4-BE49-F238E27FC236}">
                <a16:creationId xmlns="" xmlns:a16="http://schemas.microsoft.com/office/drawing/2014/main" id="{61F2D952-8A11-4A87-8ABA-BECDC09DC4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26034" y="285749"/>
            <a:ext cx="5699266" cy="62865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883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57C39-AA98-48E5-835F-E83E6F6CECD5}" type="datetimeFigureOut">
              <a:rPr lang="pt-BR" smtClean="0"/>
              <a:t>19/02/2018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07FD1-0419-4181-8CF7-4D9DE41F01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021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5" r:id="rId3"/>
    <p:sldLayoutId id="2147483656" r:id="rId4"/>
    <p:sldLayoutId id="2147483659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709" r:id="rId18"/>
    <p:sldLayoutId id="2147483710" r:id="rId19"/>
    <p:sldLayoutId id="2147483711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88" r:id="rId33"/>
    <p:sldLayoutId id="2147483689" r:id="rId34"/>
    <p:sldLayoutId id="2147483690" r:id="rId35"/>
    <p:sldLayoutId id="2147483691" r:id="rId36"/>
    <p:sldLayoutId id="2147483692" r:id="rId37"/>
    <p:sldLayoutId id="2147483693" r:id="rId38"/>
    <p:sldLayoutId id="2147483694" r:id="rId39"/>
    <p:sldLayoutId id="2147483695" r:id="rId40"/>
    <p:sldLayoutId id="2147483696" r:id="rId41"/>
    <p:sldLayoutId id="2147483697" r:id="rId42"/>
    <p:sldLayoutId id="2147483698" r:id="rId43"/>
    <p:sldLayoutId id="2147483699" r:id="rId44"/>
    <p:sldLayoutId id="2147483700" r:id="rId45"/>
    <p:sldLayoutId id="2147483701" r:id="rId46"/>
    <p:sldLayoutId id="2147483702" r:id="rId47"/>
    <p:sldLayoutId id="2147483703" r:id="rId48"/>
    <p:sldLayoutId id="2147483704" r:id="rId49"/>
    <p:sldLayoutId id="2147483705" r:id="rId50"/>
    <p:sldLayoutId id="2147483706" r:id="rId51"/>
    <p:sldLayoutId id="2147483707" r:id="rId52"/>
    <p:sldLayoutId id="2147483708" r:id="rId53"/>
    <p:sldLayoutId id="2147483712" r:id="rId54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PLANOS </a:t>
            </a:r>
            <a:r>
              <a:rPr lang="pt-BR" dirty="0"/>
              <a:t>E APRESENTAÇÕES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ESTILO 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569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">
            <a:extLst>
              <a:ext uri="{FF2B5EF4-FFF2-40B4-BE49-F238E27FC236}">
                <a16:creationId xmlns="" xmlns:a16="http://schemas.microsoft.com/office/drawing/2014/main" id="{58A6E229-390F-4131-ACAD-2E70E818FBF9}"/>
              </a:ext>
            </a:extLst>
          </p:cNvPr>
          <p:cNvSpPr/>
          <p:nvPr/>
        </p:nvSpPr>
        <p:spPr>
          <a:xfrm rot="20700000" flipH="1">
            <a:off x="-67864" y="3946862"/>
            <a:ext cx="13112584" cy="5042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886" y="93"/>
                </a:lnTo>
                <a:lnTo>
                  <a:pt x="21600" y="8113"/>
                </a:lnTo>
                <a:lnTo>
                  <a:pt x="2233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D276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ED2762"/>
                </a:solidFill>
              </a:defRPr>
            </a:pPr>
            <a:endParaRPr/>
          </a:p>
        </p:txBody>
      </p:sp>
      <p:sp>
        <p:nvSpPr>
          <p:cNvPr id="19" name="Espaço Reservado para Imagem 18">
            <a:extLst>
              <a:ext uri="{FF2B5EF4-FFF2-40B4-BE49-F238E27FC236}">
                <a16:creationId xmlns="" xmlns:a16="http://schemas.microsoft.com/office/drawing/2014/main" id="{C356C352-C59C-45B0-A065-1FD327CFAEF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2687" y="0"/>
            <a:ext cx="3611695" cy="7270393"/>
          </a:xfrm>
        </p:spPr>
      </p:sp>
      <p:sp>
        <p:nvSpPr>
          <p:cNvPr id="9" name="70%  dos telespectadores do programa querem aproveitar o tempo com a família *">
            <a:extLst>
              <a:ext uri="{FF2B5EF4-FFF2-40B4-BE49-F238E27FC236}">
                <a16:creationId xmlns="" xmlns:a16="http://schemas.microsoft.com/office/drawing/2014/main" id="{37A4F121-9A77-4CE7-A602-881F61C16FF1}"/>
              </a:ext>
            </a:extLst>
          </p:cNvPr>
          <p:cNvSpPr txBox="1"/>
          <p:nvPr/>
        </p:nvSpPr>
        <p:spPr>
          <a:xfrm>
            <a:off x="7013785" y="790372"/>
            <a:ext cx="2329990" cy="2123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b="1" cap="all"/>
            </a:pPr>
            <a:r>
              <a:rPr sz="6000" b="1" dirty="0">
                <a:latin typeface="Globotipo Condensada Black" charset="0"/>
                <a:ea typeface="Globotipo Condensada Black" charset="0"/>
                <a:cs typeface="Globotipo Condensada Black" charset="0"/>
              </a:rPr>
              <a:t>70%</a:t>
            </a:r>
            <a:r>
              <a:rPr b="1" dirty="0">
                <a:latin typeface="Globotipo Condensada Black" charset="0"/>
                <a:ea typeface="Globotipo Condensada Black" charset="0"/>
                <a:cs typeface="Globotipo Condensada Black" charset="0"/>
              </a:rPr>
              <a:t> </a:t>
            </a:r>
            <a:r>
              <a:rPr dirty="0"/>
              <a:t/>
            </a:r>
            <a:br>
              <a:rPr dirty="0"/>
            </a:br>
            <a:r>
              <a:rPr b="0" dirty="0"/>
              <a:t>do</a:t>
            </a:r>
            <a:r>
              <a:rPr lang="pt-BR" b="0" dirty="0"/>
              <a:t>LOR SIT  LABORSI NULLA PARIATUR DOLOR SIT LABORSI PARIATUR DOLOR SIT*</a:t>
            </a:r>
            <a:endParaRPr b="0" dirty="0"/>
          </a:p>
        </p:txBody>
      </p:sp>
      <p:sp>
        <p:nvSpPr>
          <p:cNvPr id="10" name="55%  acham que propaganda gera assunto para conversar *">
            <a:extLst>
              <a:ext uri="{FF2B5EF4-FFF2-40B4-BE49-F238E27FC236}">
                <a16:creationId xmlns="" xmlns:a16="http://schemas.microsoft.com/office/drawing/2014/main" id="{43C41927-8950-4642-8045-4E9BEBDDA0C4}"/>
              </a:ext>
            </a:extLst>
          </p:cNvPr>
          <p:cNvSpPr txBox="1"/>
          <p:nvPr/>
        </p:nvSpPr>
        <p:spPr>
          <a:xfrm>
            <a:off x="4573557" y="790372"/>
            <a:ext cx="2329990" cy="2123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b="1" cap="all"/>
            </a:pPr>
            <a:r>
              <a:rPr sz="6000" b="1" dirty="0">
                <a:latin typeface="Globotipo Condensada Black" charset="0"/>
                <a:ea typeface="Globotipo Condensada Black" charset="0"/>
                <a:cs typeface="Globotipo Condensada Black" charset="0"/>
              </a:rPr>
              <a:t>55%</a:t>
            </a:r>
            <a:r>
              <a:rPr b="1" dirty="0">
                <a:latin typeface="Globotipo Condensada Black" charset="0"/>
                <a:ea typeface="Globotipo Condensada Black" charset="0"/>
                <a:cs typeface="Globotipo Condensada Black" charset="0"/>
              </a:rPr>
              <a:t> </a:t>
            </a:r>
            <a:r>
              <a:rPr dirty="0"/>
              <a:t/>
            </a:r>
            <a:br>
              <a:rPr dirty="0"/>
            </a:br>
            <a:r>
              <a:rPr lang="pt-BR" b="0" dirty="0"/>
              <a:t>DOLOR SIT LABORSI NULLA PARIATUR DOLOR SIT LABORSI PARIATUR DOLOR SIT</a:t>
            </a:r>
            <a:r>
              <a:rPr b="0" dirty="0"/>
              <a:t>*</a:t>
            </a:r>
            <a:endParaRPr dirty="0"/>
          </a:p>
        </p:txBody>
      </p:sp>
      <p:sp>
        <p:nvSpPr>
          <p:cNvPr id="11" name="55%  gostam de marcas mais tradicionais *">
            <a:extLst>
              <a:ext uri="{FF2B5EF4-FFF2-40B4-BE49-F238E27FC236}">
                <a16:creationId xmlns="" xmlns:a16="http://schemas.microsoft.com/office/drawing/2014/main" id="{E8C47730-849C-47C9-9AE1-FE496FAE8541}"/>
              </a:ext>
            </a:extLst>
          </p:cNvPr>
          <p:cNvSpPr txBox="1"/>
          <p:nvPr/>
        </p:nvSpPr>
        <p:spPr>
          <a:xfrm>
            <a:off x="9650538" y="790372"/>
            <a:ext cx="2329990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b="1" cap="all"/>
            </a:pPr>
            <a:r>
              <a:rPr sz="6000" b="1" dirty="0">
                <a:latin typeface="Globotipo Condensada Black" charset="0"/>
                <a:ea typeface="Globotipo Condensada Black" charset="0"/>
                <a:cs typeface="Globotipo Condensada Black" charset="0"/>
              </a:rPr>
              <a:t>55%</a:t>
            </a:r>
            <a:r>
              <a:rPr b="1" dirty="0">
                <a:latin typeface="Globotipo Condensada Black" charset="0"/>
                <a:ea typeface="Globotipo Condensada Black" charset="0"/>
                <a:cs typeface="Globotipo Condensada Black" charset="0"/>
              </a:rPr>
              <a:t> </a:t>
            </a:r>
            <a:r>
              <a:rPr dirty="0"/>
              <a:t/>
            </a:r>
            <a:br>
              <a:rPr dirty="0"/>
            </a:br>
            <a:r>
              <a:rPr lang="pt-BR" b="0" dirty="0"/>
              <a:t>DOLOR SIT LABORSI NULLA PARIATUR</a:t>
            </a:r>
            <a:r>
              <a:rPr b="0" dirty="0"/>
              <a:t>*</a:t>
            </a:r>
          </a:p>
        </p:txBody>
      </p:sp>
      <p:sp>
        <p:nvSpPr>
          <p:cNvPr id="13" name="**Fonte CAT [09/10/16]  O CAT – Central de Atendimento ao Telespectador – é o canal de comunicação entre a Globo e seus telespectadores.  A central responde a todas as curiosidades,  recebe sugestões de pauta, elogios e críticas. É também uma importante ferramenta interna para avaliar a performance dos programas exibidos.">
            <a:extLst>
              <a:ext uri="{FF2B5EF4-FFF2-40B4-BE49-F238E27FC236}">
                <a16:creationId xmlns="" xmlns:a16="http://schemas.microsoft.com/office/drawing/2014/main" id="{AAC69686-D631-40B2-A57D-AA7E2E127847}"/>
              </a:ext>
            </a:extLst>
          </p:cNvPr>
          <p:cNvSpPr txBox="1"/>
          <p:nvPr/>
        </p:nvSpPr>
        <p:spPr>
          <a:xfrm>
            <a:off x="6994507" y="6568368"/>
            <a:ext cx="4706446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1000"/>
            </a:pPr>
            <a:r>
              <a:rPr dirty="0"/>
              <a:t>**</a:t>
            </a:r>
            <a:r>
              <a:rPr b="1" cap="all" dirty="0"/>
              <a:t>Fonte</a:t>
            </a:r>
            <a:r>
              <a:rPr dirty="0"/>
              <a:t> </a:t>
            </a:r>
            <a:r>
              <a:rPr lang="pt-BR" dirty="0"/>
              <a:t>Ut </a:t>
            </a:r>
            <a:r>
              <a:rPr lang="pt-BR" dirty="0" err="1"/>
              <a:t>enim</a:t>
            </a:r>
            <a:r>
              <a:rPr lang="pt-BR" dirty="0"/>
              <a:t> ad </a:t>
            </a:r>
            <a:r>
              <a:rPr lang="pt-BR" dirty="0" err="1"/>
              <a:t>minim</a:t>
            </a:r>
            <a:r>
              <a:rPr lang="pt-BR" dirty="0"/>
              <a:t> </a:t>
            </a:r>
            <a:r>
              <a:rPr lang="pt-BR" dirty="0" err="1"/>
              <a:t>veniamdol</a:t>
            </a:r>
            <a:r>
              <a:rPr lang="pt-BR" dirty="0"/>
              <a:t> </a:t>
            </a:r>
            <a:r>
              <a:rPr lang="pt-BR" dirty="0" err="1"/>
              <a:t>ullamco</a:t>
            </a:r>
            <a:r>
              <a:rPr lang="pt-BR" dirty="0"/>
              <a:t> </a:t>
            </a:r>
            <a:r>
              <a:rPr lang="pt-BR" dirty="0" err="1"/>
              <a:t>laboris</a:t>
            </a:r>
            <a:r>
              <a:rPr lang="pt-BR" dirty="0"/>
              <a:t> </a:t>
            </a:r>
            <a:r>
              <a:rPr lang="pt-BR" dirty="0" err="1"/>
              <a:t>nisi</a:t>
            </a:r>
            <a:r>
              <a:rPr lang="pt-BR" dirty="0"/>
              <a:t> ut </a:t>
            </a:r>
            <a:r>
              <a:rPr lang="pt-BR" dirty="0" err="1"/>
              <a:t>aliquip</a:t>
            </a:r>
            <a:r>
              <a:rPr lang="pt-BR" dirty="0"/>
              <a:t> </a:t>
            </a:r>
            <a:r>
              <a:rPr lang="pt-BR" dirty="0" err="1"/>
              <a:t>ex</a:t>
            </a:r>
            <a:r>
              <a:rPr lang="pt-BR" dirty="0"/>
              <a:t> </a:t>
            </a:r>
            <a:r>
              <a:rPr lang="pt-BR" dirty="0" err="1"/>
              <a:t>ea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</a:t>
            </a:r>
            <a:r>
              <a:rPr lang="pt-BR" dirty="0" err="1"/>
              <a:t>consequat</a:t>
            </a:r>
            <a:r>
              <a:rPr lang="pt-BR" dirty="0"/>
              <a:t>. </a:t>
            </a:r>
          </a:p>
          <a:p>
            <a:pPr defTabSz="457200">
              <a:defRPr sz="1000"/>
            </a:pPr>
            <a:r>
              <a:rPr lang="pt-BR" dirty="0" err="1"/>
              <a:t>Duis</a:t>
            </a:r>
            <a:r>
              <a:rPr lang="pt-BR" dirty="0"/>
              <a:t> </a:t>
            </a:r>
            <a:r>
              <a:rPr lang="pt-BR" dirty="0" err="1"/>
              <a:t>aute</a:t>
            </a:r>
            <a:r>
              <a:rPr lang="pt-BR" dirty="0"/>
              <a:t> </a:t>
            </a:r>
            <a:r>
              <a:rPr lang="pt-BR" dirty="0" err="1"/>
              <a:t>irure</a:t>
            </a:r>
            <a:r>
              <a:rPr lang="pt-BR" dirty="0"/>
              <a:t> </a:t>
            </a:r>
            <a:r>
              <a:rPr lang="pt-BR" dirty="0" err="1"/>
              <a:t>dolor</a:t>
            </a:r>
            <a:r>
              <a:rPr lang="pt-BR" dirty="0"/>
              <a:t> in </a:t>
            </a:r>
            <a:r>
              <a:rPr lang="pt-BR" dirty="0" err="1"/>
              <a:t>reprehenderit</a:t>
            </a:r>
            <a:r>
              <a:rPr lang="pt-BR" dirty="0"/>
              <a:t> in </a:t>
            </a:r>
            <a:r>
              <a:rPr lang="pt-BR" dirty="0" err="1"/>
              <a:t>voluptate</a:t>
            </a:r>
            <a:r>
              <a:rPr lang="pt-BR" dirty="0"/>
              <a:t> </a:t>
            </a:r>
            <a:r>
              <a:rPr lang="pt-BR" dirty="0" err="1"/>
              <a:t>velit</a:t>
            </a:r>
            <a:r>
              <a:rPr lang="pt-BR" dirty="0"/>
              <a:t> esse </a:t>
            </a:r>
            <a:r>
              <a:rPr lang="pt-BR" dirty="0" err="1"/>
              <a:t>cillum</a:t>
            </a:r>
            <a:r>
              <a:rPr lang="pt-BR" dirty="0"/>
              <a:t> </a:t>
            </a:r>
            <a:r>
              <a:rPr lang="pt-BR" dirty="0" err="1"/>
              <a:t>dolore</a:t>
            </a:r>
            <a:r>
              <a:rPr lang="pt-BR" dirty="0"/>
              <a:t>. Ut </a:t>
            </a:r>
            <a:r>
              <a:rPr lang="pt-BR" dirty="0" err="1"/>
              <a:t>enim</a:t>
            </a:r>
            <a:r>
              <a:rPr lang="pt-BR" dirty="0"/>
              <a:t> ad </a:t>
            </a:r>
            <a:r>
              <a:rPr lang="pt-BR" dirty="0" err="1"/>
              <a:t>minim</a:t>
            </a:r>
            <a:r>
              <a:rPr lang="pt-BR" dirty="0"/>
              <a:t> </a:t>
            </a:r>
            <a:r>
              <a:rPr lang="pt-BR" dirty="0" err="1"/>
              <a:t>veniamdol</a:t>
            </a:r>
            <a:r>
              <a:rPr lang="pt-BR" dirty="0"/>
              <a:t> </a:t>
            </a:r>
            <a:r>
              <a:rPr lang="pt-BR" dirty="0" err="1"/>
              <a:t>ullamco</a:t>
            </a:r>
            <a:r>
              <a:rPr lang="pt-BR" dirty="0"/>
              <a:t> </a:t>
            </a:r>
            <a:r>
              <a:rPr lang="pt-BR" dirty="0" err="1"/>
              <a:t>laboris</a:t>
            </a:r>
            <a:r>
              <a:rPr lang="pt-BR" dirty="0"/>
              <a:t> </a:t>
            </a:r>
            <a:r>
              <a:rPr lang="pt-BR" dirty="0" err="1"/>
              <a:t>nisi</a:t>
            </a:r>
            <a:r>
              <a:rPr lang="pt-BR" dirty="0"/>
              <a:t> ut </a:t>
            </a:r>
            <a:r>
              <a:rPr lang="pt-BR" dirty="0" err="1"/>
              <a:t>aliquip</a:t>
            </a:r>
            <a:r>
              <a:rPr lang="pt-BR" dirty="0"/>
              <a:t> </a:t>
            </a:r>
            <a:r>
              <a:rPr lang="pt-BR" dirty="0" err="1"/>
              <a:t>ex</a:t>
            </a:r>
            <a:r>
              <a:rPr lang="pt-BR" dirty="0"/>
              <a:t> </a:t>
            </a:r>
            <a:r>
              <a:rPr lang="pt-BR" dirty="0" err="1"/>
              <a:t>ea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</a:t>
            </a:r>
            <a:r>
              <a:rPr lang="pt-BR" dirty="0" err="1"/>
              <a:t>consequat</a:t>
            </a:r>
            <a:r>
              <a:rPr lang="pt-BR" dirty="0"/>
              <a:t>. </a:t>
            </a:r>
            <a:r>
              <a:rPr lang="pt-BR" dirty="0" err="1"/>
              <a:t>Duis</a:t>
            </a:r>
            <a:r>
              <a:rPr lang="pt-BR" dirty="0"/>
              <a:t> </a:t>
            </a:r>
            <a:r>
              <a:rPr lang="pt-BR" dirty="0" err="1"/>
              <a:t>aute</a:t>
            </a:r>
            <a:r>
              <a:rPr lang="pt-BR" dirty="0"/>
              <a:t> </a:t>
            </a:r>
            <a:r>
              <a:rPr lang="pt-BR" dirty="0" err="1"/>
              <a:t>irure</a:t>
            </a:r>
            <a:r>
              <a:rPr lang="pt-BR" dirty="0"/>
              <a:t> </a:t>
            </a:r>
            <a:r>
              <a:rPr lang="pt-BR" dirty="0" err="1"/>
              <a:t>dolor</a:t>
            </a:r>
            <a:r>
              <a:rPr lang="pt-BR" dirty="0"/>
              <a:t> in </a:t>
            </a:r>
            <a:r>
              <a:rPr lang="pt-BR" dirty="0" err="1"/>
              <a:t>reprehenderit</a:t>
            </a:r>
            <a:r>
              <a:rPr lang="pt-BR" dirty="0"/>
              <a:t> in </a:t>
            </a:r>
            <a:r>
              <a:rPr lang="pt-BR" dirty="0" err="1"/>
              <a:t>voluptate</a:t>
            </a:r>
            <a:r>
              <a:rPr lang="pt-BR" dirty="0"/>
              <a:t> </a:t>
            </a:r>
            <a:r>
              <a:rPr lang="pt-BR" dirty="0" err="1"/>
              <a:t>velit</a:t>
            </a:r>
            <a:r>
              <a:rPr lang="pt-BR" dirty="0"/>
              <a:t> esse </a:t>
            </a:r>
            <a:r>
              <a:rPr lang="pt-BR" dirty="0" err="1"/>
              <a:t>cillum</a:t>
            </a:r>
            <a:r>
              <a:rPr lang="pt-BR" dirty="0"/>
              <a:t> </a:t>
            </a:r>
            <a:r>
              <a:rPr lang="pt-BR" dirty="0" err="1"/>
              <a:t>dolore</a:t>
            </a:r>
            <a:r>
              <a:rPr lang="pt-BR" dirty="0"/>
              <a:t>.</a:t>
            </a:r>
            <a:endParaRPr dirty="0"/>
          </a:p>
        </p:txBody>
      </p:sp>
      <p:sp>
        <p:nvSpPr>
          <p:cNvPr id="14" name="* Fonte  Kantar IBOPE Media –  TGR Consolidado10 Merc TR Premium  e PV Premium (12 a 75 anos)…">
            <a:extLst>
              <a:ext uri="{FF2B5EF4-FFF2-40B4-BE49-F238E27FC236}">
                <a16:creationId xmlns="" xmlns:a16="http://schemas.microsoft.com/office/drawing/2014/main" id="{5303F4E5-513A-48B7-BB1F-BB4D1E51EE76}"/>
              </a:ext>
            </a:extLst>
          </p:cNvPr>
          <p:cNvSpPr txBox="1"/>
          <p:nvPr/>
        </p:nvSpPr>
        <p:spPr>
          <a:xfrm>
            <a:off x="4567162" y="6581068"/>
            <a:ext cx="1968318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457200">
              <a:defRPr sz="1000"/>
            </a:pPr>
            <a:r>
              <a:rPr dirty="0"/>
              <a:t>* </a:t>
            </a:r>
            <a:r>
              <a:rPr b="1" cap="all" dirty="0"/>
              <a:t>Fonte</a:t>
            </a:r>
            <a:r>
              <a:rPr dirty="0"/>
              <a:t>  </a:t>
            </a:r>
            <a:r>
              <a:rPr lang="pt-BR" dirty="0"/>
              <a:t>Ut </a:t>
            </a:r>
            <a:r>
              <a:rPr lang="pt-BR" dirty="0" err="1"/>
              <a:t>enim</a:t>
            </a:r>
            <a:r>
              <a:rPr lang="pt-BR" dirty="0"/>
              <a:t> ad </a:t>
            </a:r>
            <a:r>
              <a:rPr lang="pt-BR" dirty="0" err="1"/>
              <a:t>minim</a:t>
            </a:r>
            <a:r>
              <a:rPr lang="pt-BR" dirty="0"/>
              <a:t> </a:t>
            </a:r>
            <a:r>
              <a:rPr lang="pt-BR" dirty="0" err="1"/>
              <a:t>veniamdol</a:t>
            </a:r>
            <a:r>
              <a:rPr lang="pt-BR" dirty="0"/>
              <a:t> </a:t>
            </a:r>
            <a:r>
              <a:rPr lang="pt-BR" dirty="0" err="1"/>
              <a:t>ullamco</a:t>
            </a:r>
            <a:r>
              <a:rPr lang="pt-BR" dirty="0"/>
              <a:t> </a:t>
            </a:r>
            <a:r>
              <a:rPr lang="pt-BR" dirty="0" err="1"/>
              <a:t>laboris</a:t>
            </a:r>
            <a:r>
              <a:rPr lang="pt-BR" dirty="0"/>
              <a:t> </a:t>
            </a:r>
            <a:r>
              <a:rPr lang="pt-BR" dirty="0" err="1"/>
              <a:t>nisi</a:t>
            </a:r>
            <a:r>
              <a:rPr lang="pt-BR" dirty="0"/>
              <a:t> ut </a:t>
            </a:r>
            <a:r>
              <a:rPr lang="pt-BR" dirty="0" err="1"/>
              <a:t>aliqip</a:t>
            </a:r>
            <a:r>
              <a:rPr lang="pt-BR" dirty="0"/>
              <a:t> </a:t>
            </a:r>
            <a:r>
              <a:rPr lang="pt-BR" dirty="0" err="1"/>
              <a:t>ex</a:t>
            </a:r>
            <a:r>
              <a:rPr lang="pt-BR" dirty="0"/>
              <a:t> </a:t>
            </a:r>
            <a:r>
              <a:rPr lang="pt-BR" dirty="0" err="1"/>
              <a:t>ea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</a:t>
            </a:r>
            <a:r>
              <a:rPr lang="pt-BR" dirty="0" err="1"/>
              <a:t>consequat</a:t>
            </a:r>
            <a:r>
              <a:rPr lang="pt-BR" dirty="0"/>
              <a:t>. </a:t>
            </a:r>
            <a:r>
              <a:rPr lang="pt-BR" dirty="0" err="1"/>
              <a:t>Duis</a:t>
            </a:r>
            <a:r>
              <a:rPr lang="pt-BR" dirty="0"/>
              <a:t> </a:t>
            </a:r>
            <a:r>
              <a:rPr lang="pt-BR" dirty="0" err="1"/>
              <a:t>aute</a:t>
            </a:r>
            <a:r>
              <a:rPr lang="pt-BR" dirty="0"/>
              <a:t> </a:t>
            </a:r>
            <a:r>
              <a:rPr lang="pt-BR" dirty="0" err="1"/>
              <a:t>irure</a:t>
            </a:r>
            <a:r>
              <a:rPr lang="pt-BR" dirty="0"/>
              <a:t> </a:t>
            </a:r>
            <a:r>
              <a:rPr lang="pt-BR" dirty="0" err="1"/>
              <a:t>dolor</a:t>
            </a:r>
            <a:r>
              <a:rPr lang="pt-BR" dirty="0"/>
              <a:t> in </a:t>
            </a:r>
            <a:r>
              <a:rPr lang="pt-BR" dirty="0" err="1"/>
              <a:t>reprehenderit</a:t>
            </a:r>
            <a:r>
              <a:rPr lang="pt-BR" dirty="0"/>
              <a:t> in</a:t>
            </a:r>
            <a:endParaRPr dirty="0"/>
          </a:p>
        </p:txBody>
      </p:sp>
      <p:sp>
        <p:nvSpPr>
          <p:cNvPr id="17" name="“Tamanho Família é um dos melhores programas do domingo!”  **">
            <a:extLst>
              <a:ext uri="{FF2B5EF4-FFF2-40B4-BE49-F238E27FC236}">
                <a16:creationId xmlns="" xmlns:a16="http://schemas.microsoft.com/office/drawing/2014/main" id="{384D95DD-DB3A-49F6-B547-7F52819E9142}"/>
              </a:ext>
            </a:extLst>
          </p:cNvPr>
          <p:cNvSpPr txBox="1"/>
          <p:nvPr/>
        </p:nvSpPr>
        <p:spPr>
          <a:xfrm>
            <a:off x="6984305" y="5144423"/>
            <a:ext cx="4612272" cy="86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ts val="3000"/>
              </a:lnSpc>
              <a:defRPr sz="2000" b="1">
                <a:solidFill>
                  <a:srgbClr val="FFFFFF"/>
                </a:solidFill>
              </a:defRPr>
            </a:pPr>
            <a:r>
              <a:rPr lang="pt-BR" b="1" dirty="0">
                <a:highlight>
                  <a:srgbClr val="000000"/>
                </a:highlight>
                <a:latin typeface="Globotipo Condensada Black" charset="0"/>
                <a:ea typeface="Globotipo Condensada Black" charset="0"/>
                <a:cs typeface="Globotipo Condensada Black" charset="0"/>
              </a:rPr>
              <a:t>Ut </a:t>
            </a:r>
            <a:r>
              <a:rPr lang="pt-BR" b="1" dirty="0" err="1">
                <a:highlight>
                  <a:srgbClr val="000000"/>
                </a:highlight>
                <a:latin typeface="Globotipo Condensada Black" charset="0"/>
                <a:ea typeface="Globotipo Condensada Black" charset="0"/>
                <a:cs typeface="Globotipo Condensada Black" charset="0"/>
              </a:rPr>
              <a:t>enim</a:t>
            </a:r>
            <a:r>
              <a:rPr lang="pt-BR" b="1" dirty="0">
                <a:highlight>
                  <a:srgbClr val="000000"/>
                </a:highlight>
                <a:latin typeface="Globotipo Condensada Black" charset="0"/>
                <a:ea typeface="Globotipo Condensada Black" charset="0"/>
                <a:cs typeface="Globotipo Condensada Black" charset="0"/>
              </a:rPr>
              <a:t> ad </a:t>
            </a:r>
            <a:r>
              <a:rPr lang="pt-BR" b="1" dirty="0" err="1">
                <a:highlight>
                  <a:srgbClr val="000000"/>
                </a:highlight>
                <a:latin typeface="Globotipo Condensada Black" charset="0"/>
                <a:ea typeface="Globotipo Condensada Black" charset="0"/>
                <a:cs typeface="Globotipo Condensada Black" charset="0"/>
              </a:rPr>
              <a:t>minim</a:t>
            </a:r>
            <a:r>
              <a:rPr lang="pt-BR" b="1" dirty="0">
                <a:highlight>
                  <a:srgbClr val="000000"/>
                </a:highlight>
                <a:latin typeface="Globotipo Condensada Black" charset="0"/>
                <a:ea typeface="Globotipo Condensada Black" charset="0"/>
                <a:cs typeface="Globotipo Condensada Black" charset="0"/>
              </a:rPr>
              <a:t> </a:t>
            </a:r>
            <a:r>
              <a:rPr lang="pt-BR" b="1" dirty="0" err="1">
                <a:highlight>
                  <a:srgbClr val="000000"/>
                </a:highlight>
                <a:latin typeface="Globotipo Condensada Black" charset="0"/>
                <a:ea typeface="Globotipo Condensada Black" charset="0"/>
                <a:cs typeface="Globotipo Condensada Black" charset="0"/>
              </a:rPr>
              <a:t>veniamdol</a:t>
            </a:r>
            <a:r>
              <a:rPr lang="pt-BR" b="1" dirty="0">
                <a:highlight>
                  <a:srgbClr val="000000"/>
                </a:highlight>
                <a:latin typeface="Globotipo Condensada Black" charset="0"/>
                <a:ea typeface="Globotipo Condensada Black" charset="0"/>
                <a:cs typeface="Globotipo Condensada Black" charset="0"/>
              </a:rPr>
              <a:t> </a:t>
            </a:r>
            <a:r>
              <a:rPr lang="pt-BR" b="1" dirty="0" err="1">
                <a:highlight>
                  <a:srgbClr val="000000"/>
                </a:highlight>
                <a:latin typeface="Globotipo Condensada Black" charset="0"/>
                <a:ea typeface="Globotipo Condensada Black" charset="0"/>
                <a:cs typeface="Globotipo Condensada Black" charset="0"/>
              </a:rPr>
              <a:t>ullamco</a:t>
            </a:r>
            <a:r>
              <a:rPr lang="pt-BR" b="1" dirty="0">
                <a:highlight>
                  <a:srgbClr val="000000"/>
                </a:highlight>
                <a:latin typeface="Globotipo Condensada Black" charset="0"/>
                <a:ea typeface="Globotipo Condensada Black" charset="0"/>
                <a:cs typeface="Globotipo Condensada Black" charset="0"/>
              </a:rPr>
              <a:t> </a:t>
            </a:r>
            <a:r>
              <a:rPr lang="pt-BR" b="1" dirty="0" err="1">
                <a:highlight>
                  <a:srgbClr val="000000"/>
                </a:highlight>
                <a:latin typeface="Globotipo Condensada Black" charset="0"/>
                <a:ea typeface="Globotipo Condensada Black" charset="0"/>
                <a:cs typeface="Globotipo Condensada Black" charset="0"/>
              </a:rPr>
              <a:t>laboris</a:t>
            </a:r>
            <a:r>
              <a:rPr lang="pt-BR" b="1" dirty="0">
                <a:highlight>
                  <a:srgbClr val="000000"/>
                </a:highlight>
                <a:latin typeface="Globotipo Condensada Black" charset="0"/>
                <a:ea typeface="Globotipo Condensada Black" charset="0"/>
                <a:cs typeface="Globotipo Condensada Black" charset="0"/>
              </a:rPr>
              <a:t> </a:t>
            </a:r>
            <a:r>
              <a:rPr lang="pt-BR" b="1" dirty="0" err="1">
                <a:highlight>
                  <a:srgbClr val="000000"/>
                </a:highlight>
                <a:latin typeface="Globotipo Condensada Black" charset="0"/>
                <a:ea typeface="Globotipo Condensada Black" charset="0"/>
                <a:cs typeface="Globotipo Condensada Black" charset="0"/>
              </a:rPr>
              <a:t>nisi</a:t>
            </a:r>
            <a:r>
              <a:rPr lang="pt-BR" b="1" dirty="0">
                <a:highlight>
                  <a:srgbClr val="000000"/>
                </a:highlight>
                <a:latin typeface="Globotipo Condensada Black" charset="0"/>
                <a:ea typeface="Globotipo Condensada Black" charset="0"/>
                <a:cs typeface="Globotipo Condensada Black" charset="0"/>
              </a:rPr>
              <a:t> ut </a:t>
            </a:r>
            <a:r>
              <a:rPr lang="pt-BR" b="1" dirty="0" err="1">
                <a:highlight>
                  <a:srgbClr val="000000"/>
                </a:highlight>
                <a:latin typeface="Globotipo Condensada Black" charset="0"/>
                <a:ea typeface="Globotipo Condensada Black" charset="0"/>
                <a:cs typeface="Globotipo Condensada Black" charset="0"/>
              </a:rPr>
              <a:t>aliquip</a:t>
            </a:r>
            <a:r>
              <a:rPr lang="pt-BR" b="1" dirty="0">
                <a:highlight>
                  <a:srgbClr val="000000"/>
                </a:highlight>
                <a:latin typeface="Globotipo Condensada Black" charset="0"/>
                <a:ea typeface="Globotipo Condensada Black" charset="0"/>
                <a:cs typeface="Globotipo Condensada Black" charset="0"/>
              </a:rPr>
              <a:t> </a:t>
            </a:r>
            <a:r>
              <a:rPr lang="pt-BR" b="1" dirty="0" err="1">
                <a:highlight>
                  <a:srgbClr val="000000"/>
                </a:highlight>
                <a:latin typeface="Globotipo Condensada Black" charset="0"/>
                <a:ea typeface="Globotipo Condensada Black" charset="0"/>
                <a:cs typeface="Globotipo Condensada Black" charset="0"/>
              </a:rPr>
              <a:t>ex</a:t>
            </a:r>
            <a:r>
              <a:rPr lang="pt-BR" b="1" dirty="0">
                <a:highlight>
                  <a:srgbClr val="000000"/>
                </a:highlight>
                <a:latin typeface="Globotipo Condensada Black" charset="0"/>
                <a:ea typeface="Globotipo Condensada Black" charset="0"/>
                <a:cs typeface="Globotipo Condensada Black" charset="0"/>
              </a:rPr>
              <a:t> </a:t>
            </a:r>
            <a:r>
              <a:rPr lang="pt-BR" b="1" dirty="0" err="1">
                <a:highlight>
                  <a:srgbClr val="000000"/>
                </a:highlight>
                <a:latin typeface="Globotipo Condensada Black" charset="0"/>
                <a:ea typeface="Globotipo Condensada Black" charset="0"/>
                <a:cs typeface="Globotipo Condensada Black" charset="0"/>
              </a:rPr>
              <a:t>ea</a:t>
            </a:r>
            <a:r>
              <a:rPr lang="pt-BR" b="1" dirty="0">
                <a:highlight>
                  <a:srgbClr val="000000"/>
                </a:highlight>
                <a:latin typeface="Globotipo Condensada Black" charset="0"/>
                <a:ea typeface="Globotipo Condensada Black" charset="0"/>
                <a:cs typeface="Globotipo Condensada Black" charset="0"/>
              </a:rPr>
              <a:t> </a:t>
            </a:r>
            <a:r>
              <a:rPr lang="pt-BR" b="1" dirty="0" err="1">
                <a:highlight>
                  <a:srgbClr val="000000"/>
                </a:highlight>
                <a:latin typeface="Globotipo Condensada Black" charset="0"/>
                <a:ea typeface="Globotipo Condensada Black" charset="0"/>
                <a:cs typeface="Globotipo Condensada Black" charset="0"/>
              </a:rPr>
              <a:t>commodo</a:t>
            </a:r>
            <a:r>
              <a:rPr lang="pt-BR" b="1" dirty="0">
                <a:highlight>
                  <a:srgbClr val="000000"/>
                </a:highlight>
                <a:latin typeface="Globotipo Condensada Black" charset="0"/>
                <a:ea typeface="Globotipo Condensada Black" charset="0"/>
                <a:cs typeface="Globotipo Condensada Black" charset="0"/>
              </a:rPr>
              <a:t> </a:t>
            </a:r>
            <a:r>
              <a:rPr sz="1800" b="1" cap="all" dirty="0">
                <a:solidFill>
                  <a:srgbClr val="000000"/>
                </a:solidFill>
                <a:latin typeface="Globotipo Condensada Black" charset="0"/>
                <a:ea typeface="Globotipo Condensada Black" charset="0"/>
                <a:cs typeface="Globotipo Condensada Black" charset="0"/>
              </a:rPr>
              <a:t>**</a:t>
            </a:r>
          </a:p>
        </p:txBody>
      </p:sp>
      <p:sp>
        <p:nvSpPr>
          <p:cNvPr id="18" name="“Estou emocionado porque acabei de ver Tamanho Família!  É muito bom”  **">
            <a:extLst>
              <a:ext uri="{FF2B5EF4-FFF2-40B4-BE49-F238E27FC236}">
                <a16:creationId xmlns="" xmlns:a16="http://schemas.microsoft.com/office/drawing/2014/main" id="{06BD10AA-5070-4E9E-89DA-5757C4B9D935}"/>
              </a:ext>
            </a:extLst>
          </p:cNvPr>
          <p:cNvSpPr txBox="1"/>
          <p:nvPr/>
        </p:nvSpPr>
        <p:spPr>
          <a:xfrm>
            <a:off x="6991393" y="4132618"/>
            <a:ext cx="4531223" cy="86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ts val="3000"/>
              </a:lnSpc>
              <a:defRPr sz="2000" b="1">
                <a:solidFill>
                  <a:srgbClr val="FFFFFF"/>
                </a:solidFill>
              </a:defRPr>
            </a:pPr>
            <a:r>
              <a:rPr lang="pt-BR" b="1" dirty="0">
                <a:highlight>
                  <a:srgbClr val="000000"/>
                </a:highlight>
                <a:latin typeface="Globotipo Condensada Black" charset="0"/>
                <a:ea typeface="Globotipo Condensada Black" charset="0"/>
                <a:cs typeface="Globotipo Condensada Black" charset="0"/>
              </a:rPr>
              <a:t>Ut </a:t>
            </a:r>
            <a:r>
              <a:rPr lang="pt-BR" b="1" dirty="0" err="1">
                <a:highlight>
                  <a:srgbClr val="000000"/>
                </a:highlight>
                <a:latin typeface="Globotipo Condensada Black" charset="0"/>
                <a:ea typeface="Globotipo Condensada Black" charset="0"/>
                <a:cs typeface="Globotipo Condensada Black" charset="0"/>
              </a:rPr>
              <a:t>enim</a:t>
            </a:r>
            <a:r>
              <a:rPr lang="pt-BR" b="1" dirty="0">
                <a:highlight>
                  <a:srgbClr val="000000"/>
                </a:highlight>
                <a:latin typeface="Globotipo Condensada Black" charset="0"/>
                <a:ea typeface="Globotipo Condensada Black" charset="0"/>
                <a:cs typeface="Globotipo Condensada Black" charset="0"/>
              </a:rPr>
              <a:t> ad </a:t>
            </a:r>
            <a:r>
              <a:rPr lang="pt-BR" b="1" dirty="0" err="1">
                <a:highlight>
                  <a:srgbClr val="000000"/>
                </a:highlight>
                <a:latin typeface="Globotipo Condensada Black" charset="0"/>
                <a:ea typeface="Globotipo Condensada Black" charset="0"/>
                <a:cs typeface="Globotipo Condensada Black" charset="0"/>
              </a:rPr>
              <a:t>minim</a:t>
            </a:r>
            <a:r>
              <a:rPr lang="pt-BR" b="1" dirty="0">
                <a:highlight>
                  <a:srgbClr val="000000"/>
                </a:highlight>
                <a:latin typeface="Globotipo Condensada Black" charset="0"/>
                <a:ea typeface="Globotipo Condensada Black" charset="0"/>
                <a:cs typeface="Globotipo Condensada Black" charset="0"/>
              </a:rPr>
              <a:t> </a:t>
            </a:r>
            <a:r>
              <a:rPr lang="pt-BR" b="1" dirty="0" err="1">
                <a:highlight>
                  <a:srgbClr val="000000"/>
                </a:highlight>
                <a:latin typeface="Globotipo Condensada Black" charset="0"/>
                <a:ea typeface="Globotipo Condensada Black" charset="0"/>
                <a:cs typeface="Globotipo Condensada Black" charset="0"/>
              </a:rPr>
              <a:t>veniamdol</a:t>
            </a:r>
            <a:r>
              <a:rPr lang="pt-BR" b="1" dirty="0">
                <a:highlight>
                  <a:srgbClr val="000000"/>
                </a:highlight>
                <a:latin typeface="Globotipo Condensada Black" charset="0"/>
                <a:ea typeface="Globotipo Condensada Black" charset="0"/>
                <a:cs typeface="Globotipo Condensada Black" charset="0"/>
              </a:rPr>
              <a:t> </a:t>
            </a:r>
            <a:r>
              <a:rPr lang="pt-BR" b="1" dirty="0" err="1">
                <a:highlight>
                  <a:srgbClr val="000000"/>
                </a:highlight>
                <a:latin typeface="Globotipo Condensada Black" charset="0"/>
                <a:ea typeface="Globotipo Condensada Black" charset="0"/>
                <a:cs typeface="Globotipo Condensada Black" charset="0"/>
              </a:rPr>
              <a:t>ullamco</a:t>
            </a:r>
            <a:r>
              <a:rPr lang="pt-BR" b="1" dirty="0">
                <a:highlight>
                  <a:srgbClr val="000000"/>
                </a:highlight>
                <a:latin typeface="Globotipo Condensada Black" charset="0"/>
                <a:ea typeface="Globotipo Condensada Black" charset="0"/>
                <a:cs typeface="Globotipo Condensada Black" charset="0"/>
              </a:rPr>
              <a:t> </a:t>
            </a:r>
            <a:r>
              <a:rPr lang="pt-BR" b="1" dirty="0" err="1">
                <a:highlight>
                  <a:srgbClr val="000000"/>
                </a:highlight>
                <a:latin typeface="Globotipo Condensada Black" charset="0"/>
                <a:ea typeface="Globotipo Condensada Black" charset="0"/>
                <a:cs typeface="Globotipo Condensada Black" charset="0"/>
              </a:rPr>
              <a:t>laboris</a:t>
            </a:r>
            <a:r>
              <a:rPr lang="pt-BR" b="1" dirty="0">
                <a:highlight>
                  <a:srgbClr val="000000"/>
                </a:highlight>
                <a:latin typeface="Globotipo Condensada Black" charset="0"/>
                <a:ea typeface="Globotipo Condensada Black" charset="0"/>
                <a:cs typeface="Globotipo Condensada Black" charset="0"/>
              </a:rPr>
              <a:t> </a:t>
            </a:r>
            <a:r>
              <a:rPr lang="pt-BR" b="1" dirty="0" err="1">
                <a:highlight>
                  <a:srgbClr val="000000"/>
                </a:highlight>
                <a:latin typeface="Globotipo Condensada Black" charset="0"/>
                <a:ea typeface="Globotipo Condensada Black" charset="0"/>
                <a:cs typeface="Globotipo Condensada Black" charset="0"/>
              </a:rPr>
              <a:t>nisi</a:t>
            </a:r>
            <a:r>
              <a:rPr lang="pt-BR" b="1" dirty="0">
                <a:highlight>
                  <a:srgbClr val="000000"/>
                </a:highlight>
                <a:latin typeface="Globotipo Condensada Black" charset="0"/>
                <a:ea typeface="Globotipo Condensada Black" charset="0"/>
                <a:cs typeface="Globotipo Condensada Black" charset="0"/>
              </a:rPr>
              <a:t> ut </a:t>
            </a:r>
            <a:r>
              <a:rPr lang="pt-BR" b="1" dirty="0" err="1">
                <a:highlight>
                  <a:srgbClr val="000000"/>
                </a:highlight>
                <a:latin typeface="Globotipo Condensada Black" charset="0"/>
                <a:ea typeface="Globotipo Condensada Black" charset="0"/>
                <a:cs typeface="Globotipo Condensada Black" charset="0"/>
              </a:rPr>
              <a:t>aliquip</a:t>
            </a:r>
            <a:r>
              <a:rPr lang="pt-BR" b="1" dirty="0">
                <a:highlight>
                  <a:srgbClr val="000000"/>
                </a:highlight>
                <a:latin typeface="Globotipo Condensada Black" charset="0"/>
                <a:ea typeface="Globotipo Condensada Black" charset="0"/>
                <a:cs typeface="Globotipo Condensada Black" charset="0"/>
              </a:rPr>
              <a:t> </a:t>
            </a:r>
            <a:r>
              <a:rPr lang="pt-BR" b="1" dirty="0" err="1">
                <a:highlight>
                  <a:srgbClr val="000000"/>
                </a:highlight>
                <a:latin typeface="Globotipo Condensada Black" charset="0"/>
                <a:ea typeface="Globotipo Condensada Black" charset="0"/>
                <a:cs typeface="Globotipo Condensada Black" charset="0"/>
              </a:rPr>
              <a:t>ex</a:t>
            </a:r>
            <a:r>
              <a:rPr lang="pt-BR" b="1" dirty="0">
                <a:highlight>
                  <a:srgbClr val="000000"/>
                </a:highlight>
                <a:latin typeface="Globotipo Condensada Black" charset="0"/>
                <a:ea typeface="Globotipo Condensada Black" charset="0"/>
                <a:cs typeface="Globotipo Condensada Black" charset="0"/>
              </a:rPr>
              <a:t> </a:t>
            </a:r>
            <a:r>
              <a:rPr lang="pt-BR" b="1" dirty="0" err="1">
                <a:highlight>
                  <a:srgbClr val="000000"/>
                </a:highlight>
                <a:latin typeface="Globotipo Condensada Black" charset="0"/>
                <a:ea typeface="Globotipo Condensada Black" charset="0"/>
                <a:cs typeface="Globotipo Condensada Black" charset="0"/>
              </a:rPr>
              <a:t>ea</a:t>
            </a:r>
            <a:r>
              <a:rPr lang="pt-BR" b="1" dirty="0">
                <a:highlight>
                  <a:srgbClr val="000000"/>
                </a:highlight>
                <a:latin typeface="Globotipo Condensada Black" charset="0"/>
                <a:ea typeface="Globotipo Condensada Black" charset="0"/>
                <a:cs typeface="Globotipo Condensada Black" charset="0"/>
              </a:rPr>
              <a:t> </a:t>
            </a:r>
            <a:r>
              <a:rPr sz="1800" b="1" cap="all" dirty="0">
                <a:solidFill>
                  <a:srgbClr val="000000"/>
                </a:solidFill>
                <a:latin typeface="Globotipo Condensada Black" charset="0"/>
                <a:ea typeface="Globotipo Condensada Black" charset="0"/>
                <a:cs typeface="Globotipo Condensada Black" charset="0"/>
              </a:rPr>
              <a:t>**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="" xmlns:a16="http://schemas.microsoft.com/office/drawing/2014/main" id="{36AC99A7-2BF1-460C-9914-98726CB550C6}"/>
              </a:ext>
            </a:extLst>
          </p:cNvPr>
          <p:cNvSpPr txBox="1"/>
          <p:nvPr/>
        </p:nvSpPr>
        <p:spPr>
          <a:xfrm>
            <a:off x="587719" y="318977"/>
            <a:ext cx="25169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>
                <a:solidFill>
                  <a:schemeClr val="bg1"/>
                </a:solidFill>
                <a:highlight>
                  <a:srgbClr val="000000"/>
                </a:highlight>
                <a:latin typeface="+mj-lt"/>
              </a:rPr>
              <a:t>DOLOR SIT</a:t>
            </a:r>
          </a:p>
          <a:p>
            <a:r>
              <a:rPr lang="pt-BR" sz="2600" dirty="0">
                <a:solidFill>
                  <a:schemeClr val="bg1"/>
                </a:solidFill>
                <a:highlight>
                  <a:srgbClr val="000000"/>
                </a:highlight>
                <a:latin typeface="+mj-lt"/>
              </a:rPr>
              <a:t>LABORSI</a:t>
            </a:r>
          </a:p>
        </p:txBody>
      </p:sp>
      <p:sp>
        <p:nvSpPr>
          <p:cNvPr id="12" name="Freeform 24"/>
          <p:cNvSpPr>
            <a:spLocks noEditPoints="1"/>
          </p:cNvSpPr>
          <p:nvPr/>
        </p:nvSpPr>
        <p:spPr bwMode="auto">
          <a:xfrm>
            <a:off x="11380906" y="284027"/>
            <a:ext cx="431341" cy="431712"/>
          </a:xfrm>
          <a:custGeom>
            <a:avLst/>
            <a:gdLst/>
            <a:ahLst/>
            <a:cxnLst>
              <a:cxn ang="0">
                <a:pos x="601" y="890"/>
              </a:cxn>
              <a:cxn ang="0">
                <a:pos x="646" y="782"/>
              </a:cxn>
              <a:cxn ang="0">
                <a:pos x="720" y="693"/>
              </a:cxn>
              <a:cxn ang="0">
                <a:pos x="816" y="629"/>
              </a:cxn>
              <a:cxn ang="0">
                <a:pos x="929" y="594"/>
              </a:cxn>
              <a:cxn ang="0">
                <a:pos x="1052" y="594"/>
              </a:cxn>
              <a:cxn ang="0">
                <a:pos x="1165" y="629"/>
              </a:cxn>
              <a:cxn ang="0">
                <a:pos x="1261" y="693"/>
              </a:cxn>
              <a:cxn ang="0">
                <a:pos x="1335" y="782"/>
              </a:cxn>
              <a:cxn ang="0">
                <a:pos x="1380" y="890"/>
              </a:cxn>
              <a:cxn ang="0">
                <a:pos x="1392" y="1010"/>
              </a:cxn>
              <a:cxn ang="0">
                <a:pos x="1368" y="1128"/>
              </a:cxn>
              <a:cxn ang="0">
                <a:pos x="1313" y="1229"/>
              </a:cxn>
              <a:cxn ang="0">
                <a:pos x="1232" y="1310"/>
              </a:cxn>
              <a:cxn ang="0">
                <a:pos x="1129" y="1366"/>
              </a:cxn>
              <a:cxn ang="0">
                <a:pos x="1012" y="1390"/>
              </a:cxn>
              <a:cxn ang="0">
                <a:pos x="889" y="1377"/>
              </a:cxn>
              <a:cxn ang="0">
                <a:pos x="781" y="1332"/>
              </a:cxn>
              <a:cxn ang="0">
                <a:pos x="693" y="1258"/>
              </a:cxn>
              <a:cxn ang="0">
                <a:pos x="628" y="1163"/>
              </a:cxn>
              <a:cxn ang="0">
                <a:pos x="592" y="1051"/>
              </a:cxn>
              <a:cxn ang="0">
                <a:pos x="1976" y="1091"/>
              </a:cxn>
              <a:cxn ang="0">
                <a:pos x="1903" y="1374"/>
              </a:cxn>
              <a:cxn ang="0">
                <a:pos x="1755" y="1619"/>
              </a:cxn>
              <a:cxn ang="0">
                <a:pos x="1544" y="1810"/>
              </a:cxn>
              <a:cxn ang="0">
                <a:pos x="1285" y="1934"/>
              </a:cxn>
              <a:cxn ang="0">
                <a:pos x="990" y="1980"/>
              </a:cxn>
              <a:cxn ang="0">
                <a:pos x="696" y="1934"/>
              </a:cxn>
              <a:cxn ang="0">
                <a:pos x="437" y="1810"/>
              </a:cxn>
              <a:cxn ang="0">
                <a:pos x="226" y="1619"/>
              </a:cxn>
              <a:cxn ang="0">
                <a:pos x="78" y="1374"/>
              </a:cxn>
              <a:cxn ang="0">
                <a:pos x="5" y="1091"/>
              </a:cxn>
              <a:cxn ang="0">
                <a:pos x="21" y="791"/>
              </a:cxn>
              <a:cxn ang="0">
                <a:pos x="120" y="518"/>
              </a:cxn>
              <a:cxn ang="0">
                <a:pos x="291" y="290"/>
              </a:cxn>
              <a:cxn ang="0">
                <a:pos x="519" y="120"/>
              </a:cxn>
              <a:cxn ang="0">
                <a:pos x="791" y="20"/>
              </a:cxn>
              <a:cxn ang="0">
                <a:pos x="1092" y="5"/>
              </a:cxn>
              <a:cxn ang="0">
                <a:pos x="1376" y="78"/>
              </a:cxn>
              <a:cxn ang="0">
                <a:pos x="1620" y="227"/>
              </a:cxn>
              <a:cxn ang="0">
                <a:pos x="1811" y="437"/>
              </a:cxn>
              <a:cxn ang="0">
                <a:pos x="1937" y="696"/>
              </a:cxn>
              <a:cxn ang="0">
                <a:pos x="1981" y="989"/>
              </a:cxn>
              <a:cxn ang="0">
                <a:pos x="1778" y="1228"/>
              </a:cxn>
              <a:cxn ang="0">
                <a:pos x="1762" y="1401"/>
              </a:cxn>
              <a:cxn ang="0">
                <a:pos x="1731" y="1440"/>
              </a:cxn>
              <a:cxn ang="0">
                <a:pos x="1584" y="1465"/>
              </a:cxn>
              <a:cxn ang="0">
                <a:pos x="1074" y="1484"/>
              </a:cxn>
              <a:cxn ang="0">
                <a:pos x="564" y="1475"/>
              </a:cxn>
              <a:cxn ang="0">
                <a:pos x="265" y="1446"/>
              </a:cxn>
              <a:cxn ang="0">
                <a:pos x="227" y="1417"/>
              </a:cxn>
              <a:cxn ang="0">
                <a:pos x="209" y="1322"/>
              </a:cxn>
              <a:cxn ang="0">
                <a:pos x="200" y="1038"/>
              </a:cxn>
              <a:cxn ang="0">
                <a:pos x="203" y="752"/>
              </a:cxn>
              <a:cxn ang="0">
                <a:pos x="219" y="579"/>
              </a:cxn>
              <a:cxn ang="0">
                <a:pos x="250" y="540"/>
              </a:cxn>
              <a:cxn ang="0">
                <a:pos x="397" y="515"/>
              </a:cxn>
              <a:cxn ang="0">
                <a:pos x="907" y="496"/>
              </a:cxn>
              <a:cxn ang="0">
                <a:pos x="1417" y="504"/>
              </a:cxn>
              <a:cxn ang="0">
                <a:pos x="1715" y="532"/>
              </a:cxn>
              <a:cxn ang="0">
                <a:pos x="1754" y="563"/>
              </a:cxn>
              <a:cxn ang="0">
                <a:pos x="1772" y="658"/>
              </a:cxn>
              <a:cxn ang="0">
                <a:pos x="1781" y="942"/>
              </a:cxn>
            </a:cxnLst>
            <a:rect l="0" t="0" r="r" b="b"/>
            <a:pathLst>
              <a:path w="1981" h="1980">
                <a:moveTo>
                  <a:pt x="588" y="989"/>
                </a:moveTo>
                <a:lnTo>
                  <a:pt x="588" y="969"/>
                </a:lnTo>
                <a:lnTo>
                  <a:pt x="590" y="948"/>
                </a:lnTo>
                <a:lnTo>
                  <a:pt x="592" y="929"/>
                </a:lnTo>
                <a:lnTo>
                  <a:pt x="597" y="909"/>
                </a:lnTo>
                <a:lnTo>
                  <a:pt x="601" y="890"/>
                </a:lnTo>
                <a:lnTo>
                  <a:pt x="606" y="870"/>
                </a:lnTo>
                <a:lnTo>
                  <a:pt x="613" y="852"/>
                </a:lnTo>
                <a:lnTo>
                  <a:pt x="619" y="834"/>
                </a:lnTo>
                <a:lnTo>
                  <a:pt x="628" y="816"/>
                </a:lnTo>
                <a:lnTo>
                  <a:pt x="637" y="799"/>
                </a:lnTo>
                <a:lnTo>
                  <a:pt x="646" y="782"/>
                </a:lnTo>
                <a:lnTo>
                  <a:pt x="656" y="766"/>
                </a:lnTo>
                <a:lnTo>
                  <a:pt x="668" y="751"/>
                </a:lnTo>
                <a:lnTo>
                  <a:pt x="680" y="735"/>
                </a:lnTo>
                <a:lnTo>
                  <a:pt x="693" y="720"/>
                </a:lnTo>
                <a:lnTo>
                  <a:pt x="706" y="706"/>
                </a:lnTo>
                <a:lnTo>
                  <a:pt x="720" y="693"/>
                </a:lnTo>
                <a:lnTo>
                  <a:pt x="734" y="680"/>
                </a:lnTo>
                <a:lnTo>
                  <a:pt x="749" y="668"/>
                </a:lnTo>
                <a:lnTo>
                  <a:pt x="765" y="658"/>
                </a:lnTo>
                <a:lnTo>
                  <a:pt x="781" y="647"/>
                </a:lnTo>
                <a:lnTo>
                  <a:pt x="799" y="637"/>
                </a:lnTo>
                <a:lnTo>
                  <a:pt x="816" y="629"/>
                </a:lnTo>
                <a:lnTo>
                  <a:pt x="833" y="621"/>
                </a:lnTo>
                <a:lnTo>
                  <a:pt x="852" y="613"/>
                </a:lnTo>
                <a:lnTo>
                  <a:pt x="871" y="607"/>
                </a:lnTo>
                <a:lnTo>
                  <a:pt x="889" y="602"/>
                </a:lnTo>
                <a:lnTo>
                  <a:pt x="909" y="597"/>
                </a:lnTo>
                <a:lnTo>
                  <a:pt x="929" y="594"/>
                </a:lnTo>
                <a:lnTo>
                  <a:pt x="949" y="591"/>
                </a:lnTo>
                <a:lnTo>
                  <a:pt x="969" y="590"/>
                </a:lnTo>
                <a:lnTo>
                  <a:pt x="990" y="589"/>
                </a:lnTo>
                <a:lnTo>
                  <a:pt x="1012" y="590"/>
                </a:lnTo>
                <a:lnTo>
                  <a:pt x="1032" y="591"/>
                </a:lnTo>
                <a:lnTo>
                  <a:pt x="1052" y="594"/>
                </a:lnTo>
                <a:lnTo>
                  <a:pt x="1072" y="597"/>
                </a:lnTo>
                <a:lnTo>
                  <a:pt x="1092" y="602"/>
                </a:lnTo>
                <a:lnTo>
                  <a:pt x="1110" y="607"/>
                </a:lnTo>
                <a:lnTo>
                  <a:pt x="1129" y="613"/>
                </a:lnTo>
                <a:lnTo>
                  <a:pt x="1148" y="621"/>
                </a:lnTo>
                <a:lnTo>
                  <a:pt x="1165" y="629"/>
                </a:lnTo>
                <a:lnTo>
                  <a:pt x="1182" y="637"/>
                </a:lnTo>
                <a:lnTo>
                  <a:pt x="1200" y="647"/>
                </a:lnTo>
                <a:lnTo>
                  <a:pt x="1216" y="658"/>
                </a:lnTo>
                <a:lnTo>
                  <a:pt x="1232" y="668"/>
                </a:lnTo>
                <a:lnTo>
                  <a:pt x="1247" y="680"/>
                </a:lnTo>
                <a:lnTo>
                  <a:pt x="1261" y="693"/>
                </a:lnTo>
                <a:lnTo>
                  <a:pt x="1275" y="706"/>
                </a:lnTo>
                <a:lnTo>
                  <a:pt x="1288" y="720"/>
                </a:lnTo>
                <a:lnTo>
                  <a:pt x="1301" y="735"/>
                </a:lnTo>
                <a:lnTo>
                  <a:pt x="1313" y="751"/>
                </a:lnTo>
                <a:lnTo>
                  <a:pt x="1324" y="766"/>
                </a:lnTo>
                <a:lnTo>
                  <a:pt x="1335" y="782"/>
                </a:lnTo>
                <a:lnTo>
                  <a:pt x="1344" y="799"/>
                </a:lnTo>
                <a:lnTo>
                  <a:pt x="1353" y="816"/>
                </a:lnTo>
                <a:lnTo>
                  <a:pt x="1362" y="834"/>
                </a:lnTo>
                <a:lnTo>
                  <a:pt x="1368" y="852"/>
                </a:lnTo>
                <a:lnTo>
                  <a:pt x="1375" y="870"/>
                </a:lnTo>
                <a:lnTo>
                  <a:pt x="1380" y="890"/>
                </a:lnTo>
                <a:lnTo>
                  <a:pt x="1384" y="909"/>
                </a:lnTo>
                <a:lnTo>
                  <a:pt x="1389" y="929"/>
                </a:lnTo>
                <a:lnTo>
                  <a:pt x="1391" y="948"/>
                </a:lnTo>
                <a:lnTo>
                  <a:pt x="1392" y="969"/>
                </a:lnTo>
                <a:lnTo>
                  <a:pt x="1393" y="989"/>
                </a:lnTo>
                <a:lnTo>
                  <a:pt x="1392" y="1010"/>
                </a:lnTo>
                <a:lnTo>
                  <a:pt x="1391" y="1030"/>
                </a:lnTo>
                <a:lnTo>
                  <a:pt x="1389" y="1051"/>
                </a:lnTo>
                <a:lnTo>
                  <a:pt x="1384" y="1070"/>
                </a:lnTo>
                <a:lnTo>
                  <a:pt x="1380" y="1090"/>
                </a:lnTo>
                <a:lnTo>
                  <a:pt x="1375" y="1108"/>
                </a:lnTo>
                <a:lnTo>
                  <a:pt x="1368" y="1128"/>
                </a:lnTo>
                <a:lnTo>
                  <a:pt x="1362" y="1145"/>
                </a:lnTo>
                <a:lnTo>
                  <a:pt x="1353" y="1163"/>
                </a:lnTo>
                <a:lnTo>
                  <a:pt x="1344" y="1181"/>
                </a:lnTo>
                <a:lnTo>
                  <a:pt x="1335" y="1197"/>
                </a:lnTo>
                <a:lnTo>
                  <a:pt x="1324" y="1213"/>
                </a:lnTo>
                <a:lnTo>
                  <a:pt x="1313" y="1229"/>
                </a:lnTo>
                <a:lnTo>
                  <a:pt x="1301" y="1244"/>
                </a:lnTo>
                <a:lnTo>
                  <a:pt x="1288" y="1258"/>
                </a:lnTo>
                <a:lnTo>
                  <a:pt x="1275" y="1272"/>
                </a:lnTo>
                <a:lnTo>
                  <a:pt x="1261" y="1286"/>
                </a:lnTo>
                <a:lnTo>
                  <a:pt x="1247" y="1298"/>
                </a:lnTo>
                <a:lnTo>
                  <a:pt x="1232" y="1310"/>
                </a:lnTo>
                <a:lnTo>
                  <a:pt x="1216" y="1322"/>
                </a:lnTo>
                <a:lnTo>
                  <a:pt x="1200" y="1332"/>
                </a:lnTo>
                <a:lnTo>
                  <a:pt x="1182" y="1341"/>
                </a:lnTo>
                <a:lnTo>
                  <a:pt x="1165" y="1351"/>
                </a:lnTo>
                <a:lnTo>
                  <a:pt x="1148" y="1359"/>
                </a:lnTo>
                <a:lnTo>
                  <a:pt x="1129" y="1366"/>
                </a:lnTo>
                <a:lnTo>
                  <a:pt x="1110" y="1372"/>
                </a:lnTo>
                <a:lnTo>
                  <a:pt x="1092" y="1377"/>
                </a:lnTo>
                <a:lnTo>
                  <a:pt x="1072" y="1383"/>
                </a:lnTo>
                <a:lnTo>
                  <a:pt x="1052" y="1386"/>
                </a:lnTo>
                <a:lnTo>
                  <a:pt x="1032" y="1388"/>
                </a:lnTo>
                <a:lnTo>
                  <a:pt x="1012" y="1390"/>
                </a:lnTo>
                <a:lnTo>
                  <a:pt x="990" y="1390"/>
                </a:lnTo>
                <a:lnTo>
                  <a:pt x="969" y="1390"/>
                </a:lnTo>
                <a:lnTo>
                  <a:pt x="949" y="1388"/>
                </a:lnTo>
                <a:lnTo>
                  <a:pt x="929" y="1386"/>
                </a:lnTo>
                <a:lnTo>
                  <a:pt x="909" y="1383"/>
                </a:lnTo>
                <a:lnTo>
                  <a:pt x="889" y="1377"/>
                </a:lnTo>
                <a:lnTo>
                  <a:pt x="871" y="1372"/>
                </a:lnTo>
                <a:lnTo>
                  <a:pt x="852" y="1366"/>
                </a:lnTo>
                <a:lnTo>
                  <a:pt x="833" y="1359"/>
                </a:lnTo>
                <a:lnTo>
                  <a:pt x="816" y="1351"/>
                </a:lnTo>
                <a:lnTo>
                  <a:pt x="799" y="1341"/>
                </a:lnTo>
                <a:lnTo>
                  <a:pt x="781" y="1332"/>
                </a:lnTo>
                <a:lnTo>
                  <a:pt x="765" y="1322"/>
                </a:lnTo>
                <a:lnTo>
                  <a:pt x="749" y="1310"/>
                </a:lnTo>
                <a:lnTo>
                  <a:pt x="734" y="1298"/>
                </a:lnTo>
                <a:lnTo>
                  <a:pt x="720" y="1286"/>
                </a:lnTo>
                <a:lnTo>
                  <a:pt x="706" y="1272"/>
                </a:lnTo>
                <a:lnTo>
                  <a:pt x="693" y="1258"/>
                </a:lnTo>
                <a:lnTo>
                  <a:pt x="680" y="1244"/>
                </a:lnTo>
                <a:lnTo>
                  <a:pt x="668" y="1229"/>
                </a:lnTo>
                <a:lnTo>
                  <a:pt x="656" y="1213"/>
                </a:lnTo>
                <a:lnTo>
                  <a:pt x="646" y="1197"/>
                </a:lnTo>
                <a:lnTo>
                  <a:pt x="637" y="1181"/>
                </a:lnTo>
                <a:lnTo>
                  <a:pt x="628" y="1163"/>
                </a:lnTo>
                <a:lnTo>
                  <a:pt x="619" y="1145"/>
                </a:lnTo>
                <a:lnTo>
                  <a:pt x="613" y="1128"/>
                </a:lnTo>
                <a:lnTo>
                  <a:pt x="606" y="1108"/>
                </a:lnTo>
                <a:lnTo>
                  <a:pt x="601" y="1090"/>
                </a:lnTo>
                <a:lnTo>
                  <a:pt x="597" y="1070"/>
                </a:lnTo>
                <a:lnTo>
                  <a:pt x="592" y="1051"/>
                </a:lnTo>
                <a:lnTo>
                  <a:pt x="590" y="1030"/>
                </a:lnTo>
                <a:lnTo>
                  <a:pt x="588" y="1010"/>
                </a:lnTo>
                <a:lnTo>
                  <a:pt x="588" y="989"/>
                </a:lnTo>
                <a:close/>
                <a:moveTo>
                  <a:pt x="1981" y="989"/>
                </a:moveTo>
                <a:lnTo>
                  <a:pt x="1980" y="1040"/>
                </a:lnTo>
                <a:lnTo>
                  <a:pt x="1976" y="1091"/>
                </a:lnTo>
                <a:lnTo>
                  <a:pt x="1969" y="1141"/>
                </a:lnTo>
                <a:lnTo>
                  <a:pt x="1960" y="1189"/>
                </a:lnTo>
                <a:lnTo>
                  <a:pt x="1950" y="1237"/>
                </a:lnTo>
                <a:lnTo>
                  <a:pt x="1937" y="1283"/>
                </a:lnTo>
                <a:lnTo>
                  <a:pt x="1920" y="1330"/>
                </a:lnTo>
                <a:lnTo>
                  <a:pt x="1903" y="1374"/>
                </a:lnTo>
                <a:lnTo>
                  <a:pt x="1884" y="1418"/>
                </a:lnTo>
                <a:lnTo>
                  <a:pt x="1861" y="1460"/>
                </a:lnTo>
                <a:lnTo>
                  <a:pt x="1837" y="1502"/>
                </a:lnTo>
                <a:lnTo>
                  <a:pt x="1811" y="1542"/>
                </a:lnTo>
                <a:lnTo>
                  <a:pt x="1784" y="1581"/>
                </a:lnTo>
                <a:lnTo>
                  <a:pt x="1755" y="1619"/>
                </a:lnTo>
                <a:lnTo>
                  <a:pt x="1724" y="1655"/>
                </a:lnTo>
                <a:lnTo>
                  <a:pt x="1690" y="1689"/>
                </a:lnTo>
                <a:lnTo>
                  <a:pt x="1657" y="1722"/>
                </a:lnTo>
                <a:lnTo>
                  <a:pt x="1620" y="1753"/>
                </a:lnTo>
                <a:lnTo>
                  <a:pt x="1583" y="1782"/>
                </a:lnTo>
                <a:lnTo>
                  <a:pt x="1544" y="1810"/>
                </a:lnTo>
                <a:lnTo>
                  <a:pt x="1504" y="1836"/>
                </a:lnTo>
                <a:lnTo>
                  <a:pt x="1462" y="1860"/>
                </a:lnTo>
                <a:lnTo>
                  <a:pt x="1420" y="1882"/>
                </a:lnTo>
                <a:lnTo>
                  <a:pt x="1376" y="1901"/>
                </a:lnTo>
                <a:lnTo>
                  <a:pt x="1330" y="1919"/>
                </a:lnTo>
                <a:lnTo>
                  <a:pt x="1285" y="1934"/>
                </a:lnTo>
                <a:lnTo>
                  <a:pt x="1237" y="1949"/>
                </a:lnTo>
                <a:lnTo>
                  <a:pt x="1190" y="1959"/>
                </a:lnTo>
                <a:lnTo>
                  <a:pt x="1141" y="1968"/>
                </a:lnTo>
                <a:lnTo>
                  <a:pt x="1092" y="1974"/>
                </a:lnTo>
                <a:lnTo>
                  <a:pt x="1042" y="1978"/>
                </a:lnTo>
                <a:lnTo>
                  <a:pt x="990" y="1980"/>
                </a:lnTo>
                <a:lnTo>
                  <a:pt x="939" y="1978"/>
                </a:lnTo>
                <a:lnTo>
                  <a:pt x="889" y="1974"/>
                </a:lnTo>
                <a:lnTo>
                  <a:pt x="840" y="1968"/>
                </a:lnTo>
                <a:lnTo>
                  <a:pt x="791" y="1959"/>
                </a:lnTo>
                <a:lnTo>
                  <a:pt x="744" y="1949"/>
                </a:lnTo>
                <a:lnTo>
                  <a:pt x="696" y="1934"/>
                </a:lnTo>
                <a:lnTo>
                  <a:pt x="650" y="1919"/>
                </a:lnTo>
                <a:lnTo>
                  <a:pt x="605" y="1901"/>
                </a:lnTo>
                <a:lnTo>
                  <a:pt x="561" y="1882"/>
                </a:lnTo>
                <a:lnTo>
                  <a:pt x="519" y="1860"/>
                </a:lnTo>
                <a:lnTo>
                  <a:pt x="477" y="1836"/>
                </a:lnTo>
                <a:lnTo>
                  <a:pt x="437" y="1810"/>
                </a:lnTo>
                <a:lnTo>
                  <a:pt x="398" y="1782"/>
                </a:lnTo>
                <a:lnTo>
                  <a:pt x="361" y="1753"/>
                </a:lnTo>
                <a:lnTo>
                  <a:pt x="324" y="1722"/>
                </a:lnTo>
                <a:lnTo>
                  <a:pt x="291" y="1689"/>
                </a:lnTo>
                <a:lnTo>
                  <a:pt x="257" y="1655"/>
                </a:lnTo>
                <a:lnTo>
                  <a:pt x="226" y="1619"/>
                </a:lnTo>
                <a:lnTo>
                  <a:pt x="197" y="1581"/>
                </a:lnTo>
                <a:lnTo>
                  <a:pt x="170" y="1542"/>
                </a:lnTo>
                <a:lnTo>
                  <a:pt x="144" y="1502"/>
                </a:lnTo>
                <a:lnTo>
                  <a:pt x="120" y="1460"/>
                </a:lnTo>
                <a:lnTo>
                  <a:pt x="97" y="1418"/>
                </a:lnTo>
                <a:lnTo>
                  <a:pt x="78" y="1374"/>
                </a:lnTo>
                <a:lnTo>
                  <a:pt x="61" y="1330"/>
                </a:lnTo>
                <a:lnTo>
                  <a:pt x="44" y="1283"/>
                </a:lnTo>
                <a:lnTo>
                  <a:pt x="31" y="1237"/>
                </a:lnTo>
                <a:lnTo>
                  <a:pt x="21" y="1189"/>
                </a:lnTo>
                <a:lnTo>
                  <a:pt x="12" y="1141"/>
                </a:lnTo>
                <a:lnTo>
                  <a:pt x="5" y="1091"/>
                </a:lnTo>
                <a:lnTo>
                  <a:pt x="1" y="1040"/>
                </a:lnTo>
                <a:lnTo>
                  <a:pt x="0" y="989"/>
                </a:lnTo>
                <a:lnTo>
                  <a:pt x="1" y="939"/>
                </a:lnTo>
                <a:lnTo>
                  <a:pt x="5" y="889"/>
                </a:lnTo>
                <a:lnTo>
                  <a:pt x="12" y="839"/>
                </a:lnTo>
                <a:lnTo>
                  <a:pt x="21" y="791"/>
                </a:lnTo>
                <a:lnTo>
                  <a:pt x="31" y="743"/>
                </a:lnTo>
                <a:lnTo>
                  <a:pt x="44" y="696"/>
                </a:lnTo>
                <a:lnTo>
                  <a:pt x="61" y="650"/>
                </a:lnTo>
                <a:lnTo>
                  <a:pt x="78" y="605"/>
                </a:lnTo>
                <a:lnTo>
                  <a:pt x="97" y="562"/>
                </a:lnTo>
                <a:lnTo>
                  <a:pt x="120" y="518"/>
                </a:lnTo>
                <a:lnTo>
                  <a:pt x="144" y="477"/>
                </a:lnTo>
                <a:lnTo>
                  <a:pt x="170" y="437"/>
                </a:lnTo>
                <a:lnTo>
                  <a:pt x="197" y="398"/>
                </a:lnTo>
                <a:lnTo>
                  <a:pt x="226" y="361"/>
                </a:lnTo>
                <a:lnTo>
                  <a:pt x="257" y="325"/>
                </a:lnTo>
                <a:lnTo>
                  <a:pt x="291" y="290"/>
                </a:lnTo>
                <a:lnTo>
                  <a:pt x="324" y="258"/>
                </a:lnTo>
                <a:lnTo>
                  <a:pt x="361" y="227"/>
                </a:lnTo>
                <a:lnTo>
                  <a:pt x="398" y="196"/>
                </a:lnTo>
                <a:lnTo>
                  <a:pt x="437" y="169"/>
                </a:lnTo>
                <a:lnTo>
                  <a:pt x="477" y="144"/>
                </a:lnTo>
                <a:lnTo>
                  <a:pt x="519" y="120"/>
                </a:lnTo>
                <a:lnTo>
                  <a:pt x="561" y="98"/>
                </a:lnTo>
                <a:lnTo>
                  <a:pt x="605" y="78"/>
                </a:lnTo>
                <a:lnTo>
                  <a:pt x="650" y="60"/>
                </a:lnTo>
                <a:lnTo>
                  <a:pt x="696" y="44"/>
                </a:lnTo>
                <a:lnTo>
                  <a:pt x="744" y="31"/>
                </a:lnTo>
                <a:lnTo>
                  <a:pt x="791" y="20"/>
                </a:lnTo>
                <a:lnTo>
                  <a:pt x="840" y="12"/>
                </a:lnTo>
                <a:lnTo>
                  <a:pt x="889" y="5"/>
                </a:lnTo>
                <a:lnTo>
                  <a:pt x="939" y="1"/>
                </a:lnTo>
                <a:lnTo>
                  <a:pt x="990" y="0"/>
                </a:lnTo>
                <a:lnTo>
                  <a:pt x="1042" y="1"/>
                </a:lnTo>
                <a:lnTo>
                  <a:pt x="1092" y="5"/>
                </a:lnTo>
                <a:lnTo>
                  <a:pt x="1141" y="12"/>
                </a:lnTo>
                <a:lnTo>
                  <a:pt x="1190" y="20"/>
                </a:lnTo>
                <a:lnTo>
                  <a:pt x="1237" y="31"/>
                </a:lnTo>
                <a:lnTo>
                  <a:pt x="1285" y="44"/>
                </a:lnTo>
                <a:lnTo>
                  <a:pt x="1330" y="60"/>
                </a:lnTo>
                <a:lnTo>
                  <a:pt x="1376" y="78"/>
                </a:lnTo>
                <a:lnTo>
                  <a:pt x="1420" y="98"/>
                </a:lnTo>
                <a:lnTo>
                  <a:pt x="1462" y="120"/>
                </a:lnTo>
                <a:lnTo>
                  <a:pt x="1504" y="144"/>
                </a:lnTo>
                <a:lnTo>
                  <a:pt x="1544" y="169"/>
                </a:lnTo>
                <a:lnTo>
                  <a:pt x="1583" y="196"/>
                </a:lnTo>
                <a:lnTo>
                  <a:pt x="1620" y="227"/>
                </a:lnTo>
                <a:lnTo>
                  <a:pt x="1657" y="258"/>
                </a:lnTo>
                <a:lnTo>
                  <a:pt x="1690" y="290"/>
                </a:lnTo>
                <a:lnTo>
                  <a:pt x="1724" y="325"/>
                </a:lnTo>
                <a:lnTo>
                  <a:pt x="1755" y="361"/>
                </a:lnTo>
                <a:lnTo>
                  <a:pt x="1784" y="398"/>
                </a:lnTo>
                <a:lnTo>
                  <a:pt x="1811" y="437"/>
                </a:lnTo>
                <a:lnTo>
                  <a:pt x="1837" y="477"/>
                </a:lnTo>
                <a:lnTo>
                  <a:pt x="1861" y="518"/>
                </a:lnTo>
                <a:lnTo>
                  <a:pt x="1884" y="562"/>
                </a:lnTo>
                <a:lnTo>
                  <a:pt x="1903" y="605"/>
                </a:lnTo>
                <a:lnTo>
                  <a:pt x="1920" y="650"/>
                </a:lnTo>
                <a:lnTo>
                  <a:pt x="1937" y="696"/>
                </a:lnTo>
                <a:lnTo>
                  <a:pt x="1950" y="743"/>
                </a:lnTo>
                <a:lnTo>
                  <a:pt x="1960" y="791"/>
                </a:lnTo>
                <a:lnTo>
                  <a:pt x="1969" y="839"/>
                </a:lnTo>
                <a:lnTo>
                  <a:pt x="1976" y="889"/>
                </a:lnTo>
                <a:lnTo>
                  <a:pt x="1980" y="939"/>
                </a:lnTo>
                <a:lnTo>
                  <a:pt x="1981" y="989"/>
                </a:lnTo>
                <a:close/>
                <a:moveTo>
                  <a:pt x="1781" y="989"/>
                </a:moveTo>
                <a:lnTo>
                  <a:pt x="1781" y="1038"/>
                </a:lnTo>
                <a:lnTo>
                  <a:pt x="1781" y="1085"/>
                </a:lnTo>
                <a:lnTo>
                  <a:pt x="1780" y="1133"/>
                </a:lnTo>
                <a:lnTo>
                  <a:pt x="1779" y="1181"/>
                </a:lnTo>
                <a:lnTo>
                  <a:pt x="1778" y="1228"/>
                </a:lnTo>
                <a:lnTo>
                  <a:pt x="1776" y="1274"/>
                </a:lnTo>
                <a:lnTo>
                  <a:pt x="1772" y="1322"/>
                </a:lnTo>
                <a:lnTo>
                  <a:pt x="1768" y="1367"/>
                </a:lnTo>
                <a:lnTo>
                  <a:pt x="1766" y="1380"/>
                </a:lnTo>
                <a:lnTo>
                  <a:pt x="1764" y="1391"/>
                </a:lnTo>
                <a:lnTo>
                  <a:pt x="1762" y="1401"/>
                </a:lnTo>
                <a:lnTo>
                  <a:pt x="1758" y="1410"/>
                </a:lnTo>
                <a:lnTo>
                  <a:pt x="1754" y="1417"/>
                </a:lnTo>
                <a:lnTo>
                  <a:pt x="1749" y="1424"/>
                </a:lnTo>
                <a:lnTo>
                  <a:pt x="1743" y="1430"/>
                </a:lnTo>
                <a:lnTo>
                  <a:pt x="1738" y="1435"/>
                </a:lnTo>
                <a:lnTo>
                  <a:pt x="1731" y="1440"/>
                </a:lnTo>
                <a:lnTo>
                  <a:pt x="1724" y="1443"/>
                </a:lnTo>
                <a:lnTo>
                  <a:pt x="1715" y="1446"/>
                </a:lnTo>
                <a:lnTo>
                  <a:pt x="1706" y="1449"/>
                </a:lnTo>
                <a:lnTo>
                  <a:pt x="1688" y="1454"/>
                </a:lnTo>
                <a:lnTo>
                  <a:pt x="1665" y="1457"/>
                </a:lnTo>
                <a:lnTo>
                  <a:pt x="1584" y="1465"/>
                </a:lnTo>
                <a:lnTo>
                  <a:pt x="1501" y="1471"/>
                </a:lnTo>
                <a:lnTo>
                  <a:pt x="1417" y="1475"/>
                </a:lnTo>
                <a:lnTo>
                  <a:pt x="1331" y="1479"/>
                </a:lnTo>
                <a:lnTo>
                  <a:pt x="1245" y="1482"/>
                </a:lnTo>
                <a:lnTo>
                  <a:pt x="1160" y="1483"/>
                </a:lnTo>
                <a:lnTo>
                  <a:pt x="1074" y="1484"/>
                </a:lnTo>
                <a:lnTo>
                  <a:pt x="990" y="1484"/>
                </a:lnTo>
                <a:lnTo>
                  <a:pt x="907" y="1484"/>
                </a:lnTo>
                <a:lnTo>
                  <a:pt x="821" y="1483"/>
                </a:lnTo>
                <a:lnTo>
                  <a:pt x="736" y="1482"/>
                </a:lnTo>
                <a:lnTo>
                  <a:pt x="650" y="1479"/>
                </a:lnTo>
                <a:lnTo>
                  <a:pt x="564" y="1475"/>
                </a:lnTo>
                <a:lnTo>
                  <a:pt x="480" y="1471"/>
                </a:lnTo>
                <a:lnTo>
                  <a:pt x="397" y="1465"/>
                </a:lnTo>
                <a:lnTo>
                  <a:pt x="316" y="1457"/>
                </a:lnTo>
                <a:lnTo>
                  <a:pt x="293" y="1454"/>
                </a:lnTo>
                <a:lnTo>
                  <a:pt x="273" y="1449"/>
                </a:lnTo>
                <a:lnTo>
                  <a:pt x="265" y="1446"/>
                </a:lnTo>
                <a:lnTo>
                  <a:pt x="257" y="1443"/>
                </a:lnTo>
                <a:lnTo>
                  <a:pt x="250" y="1440"/>
                </a:lnTo>
                <a:lnTo>
                  <a:pt x="243" y="1435"/>
                </a:lnTo>
                <a:lnTo>
                  <a:pt x="238" y="1430"/>
                </a:lnTo>
                <a:lnTo>
                  <a:pt x="232" y="1424"/>
                </a:lnTo>
                <a:lnTo>
                  <a:pt x="227" y="1417"/>
                </a:lnTo>
                <a:lnTo>
                  <a:pt x="223" y="1410"/>
                </a:lnTo>
                <a:lnTo>
                  <a:pt x="219" y="1401"/>
                </a:lnTo>
                <a:lnTo>
                  <a:pt x="217" y="1391"/>
                </a:lnTo>
                <a:lnTo>
                  <a:pt x="215" y="1380"/>
                </a:lnTo>
                <a:lnTo>
                  <a:pt x="213" y="1367"/>
                </a:lnTo>
                <a:lnTo>
                  <a:pt x="209" y="1322"/>
                </a:lnTo>
                <a:lnTo>
                  <a:pt x="205" y="1274"/>
                </a:lnTo>
                <a:lnTo>
                  <a:pt x="203" y="1228"/>
                </a:lnTo>
                <a:lnTo>
                  <a:pt x="202" y="1181"/>
                </a:lnTo>
                <a:lnTo>
                  <a:pt x="201" y="1133"/>
                </a:lnTo>
                <a:lnTo>
                  <a:pt x="200" y="1085"/>
                </a:lnTo>
                <a:lnTo>
                  <a:pt x="200" y="1038"/>
                </a:lnTo>
                <a:lnTo>
                  <a:pt x="200" y="989"/>
                </a:lnTo>
                <a:lnTo>
                  <a:pt x="200" y="942"/>
                </a:lnTo>
                <a:lnTo>
                  <a:pt x="200" y="893"/>
                </a:lnTo>
                <a:lnTo>
                  <a:pt x="201" y="846"/>
                </a:lnTo>
                <a:lnTo>
                  <a:pt x="202" y="798"/>
                </a:lnTo>
                <a:lnTo>
                  <a:pt x="203" y="752"/>
                </a:lnTo>
                <a:lnTo>
                  <a:pt x="205" y="704"/>
                </a:lnTo>
                <a:lnTo>
                  <a:pt x="209" y="658"/>
                </a:lnTo>
                <a:lnTo>
                  <a:pt x="213" y="611"/>
                </a:lnTo>
                <a:lnTo>
                  <a:pt x="215" y="599"/>
                </a:lnTo>
                <a:lnTo>
                  <a:pt x="217" y="589"/>
                </a:lnTo>
                <a:lnTo>
                  <a:pt x="219" y="579"/>
                </a:lnTo>
                <a:lnTo>
                  <a:pt x="223" y="570"/>
                </a:lnTo>
                <a:lnTo>
                  <a:pt x="227" y="563"/>
                </a:lnTo>
                <a:lnTo>
                  <a:pt x="232" y="555"/>
                </a:lnTo>
                <a:lnTo>
                  <a:pt x="238" y="550"/>
                </a:lnTo>
                <a:lnTo>
                  <a:pt x="243" y="544"/>
                </a:lnTo>
                <a:lnTo>
                  <a:pt x="250" y="540"/>
                </a:lnTo>
                <a:lnTo>
                  <a:pt x="257" y="536"/>
                </a:lnTo>
                <a:lnTo>
                  <a:pt x="265" y="532"/>
                </a:lnTo>
                <a:lnTo>
                  <a:pt x="273" y="530"/>
                </a:lnTo>
                <a:lnTo>
                  <a:pt x="293" y="526"/>
                </a:lnTo>
                <a:lnTo>
                  <a:pt x="316" y="523"/>
                </a:lnTo>
                <a:lnTo>
                  <a:pt x="397" y="515"/>
                </a:lnTo>
                <a:lnTo>
                  <a:pt x="480" y="509"/>
                </a:lnTo>
                <a:lnTo>
                  <a:pt x="564" y="504"/>
                </a:lnTo>
                <a:lnTo>
                  <a:pt x="650" y="500"/>
                </a:lnTo>
                <a:lnTo>
                  <a:pt x="736" y="498"/>
                </a:lnTo>
                <a:lnTo>
                  <a:pt x="821" y="496"/>
                </a:lnTo>
                <a:lnTo>
                  <a:pt x="907" y="496"/>
                </a:lnTo>
                <a:lnTo>
                  <a:pt x="990" y="496"/>
                </a:lnTo>
                <a:lnTo>
                  <a:pt x="1074" y="496"/>
                </a:lnTo>
                <a:lnTo>
                  <a:pt x="1160" y="496"/>
                </a:lnTo>
                <a:lnTo>
                  <a:pt x="1245" y="498"/>
                </a:lnTo>
                <a:lnTo>
                  <a:pt x="1331" y="500"/>
                </a:lnTo>
                <a:lnTo>
                  <a:pt x="1417" y="504"/>
                </a:lnTo>
                <a:lnTo>
                  <a:pt x="1501" y="509"/>
                </a:lnTo>
                <a:lnTo>
                  <a:pt x="1584" y="515"/>
                </a:lnTo>
                <a:lnTo>
                  <a:pt x="1665" y="523"/>
                </a:lnTo>
                <a:lnTo>
                  <a:pt x="1688" y="526"/>
                </a:lnTo>
                <a:lnTo>
                  <a:pt x="1706" y="530"/>
                </a:lnTo>
                <a:lnTo>
                  <a:pt x="1715" y="532"/>
                </a:lnTo>
                <a:lnTo>
                  <a:pt x="1724" y="536"/>
                </a:lnTo>
                <a:lnTo>
                  <a:pt x="1731" y="540"/>
                </a:lnTo>
                <a:lnTo>
                  <a:pt x="1738" y="544"/>
                </a:lnTo>
                <a:lnTo>
                  <a:pt x="1743" y="550"/>
                </a:lnTo>
                <a:lnTo>
                  <a:pt x="1749" y="555"/>
                </a:lnTo>
                <a:lnTo>
                  <a:pt x="1754" y="563"/>
                </a:lnTo>
                <a:lnTo>
                  <a:pt x="1758" y="570"/>
                </a:lnTo>
                <a:lnTo>
                  <a:pt x="1762" y="579"/>
                </a:lnTo>
                <a:lnTo>
                  <a:pt x="1764" y="589"/>
                </a:lnTo>
                <a:lnTo>
                  <a:pt x="1766" y="599"/>
                </a:lnTo>
                <a:lnTo>
                  <a:pt x="1768" y="611"/>
                </a:lnTo>
                <a:lnTo>
                  <a:pt x="1772" y="658"/>
                </a:lnTo>
                <a:lnTo>
                  <a:pt x="1776" y="704"/>
                </a:lnTo>
                <a:lnTo>
                  <a:pt x="1778" y="752"/>
                </a:lnTo>
                <a:lnTo>
                  <a:pt x="1779" y="798"/>
                </a:lnTo>
                <a:lnTo>
                  <a:pt x="1780" y="846"/>
                </a:lnTo>
                <a:lnTo>
                  <a:pt x="1781" y="893"/>
                </a:lnTo>
                <a:lnTo>
                  <a:pt x="1781" y="942"/>
                </a:lnTo>
                <a:lnTo>
                  <a:pt x="1781" y="989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07757" tIns="53878" rIns="107757" bIns="53878" numCol="1" anchor="t" anchorCtr="0" compatLnSpc="1">
            <a:prstTxWarp prst="textNoShape">
              <a:avLst/>
            </a:prstTxWarp>
          </a:bodyPr>
          <a:lstStyle/>
          <a:p>
            <a:endParaRPr lang="pt-BR" sz="179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777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 primeira temporada de Tamanho Família foi um sucesso!">
            <a:extLst>
              <a:ext uri="{FF2B5EF4-FFF2-40B4-BE49-F238E27FC236}">
                <a16:creationId xmlns="" xmlns:a16="http://schemas.microsoft.com/office/drawing/2014/main" id="{C0ACF8C3-A303-40CC-83E1-4A5D1D8A5E8F}"/>
              </a:ext>
            </a:extLst>
          </p:cNvPr>
          <p:cNvSpPr txBox="1"/>
          <p:nvPr/>
        </p:nvSpPr>
        <p:spPr>
          <a:xfrm>
            <a:off x="4958187" y="697851"/>
            <a:ext cx="6341269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 b="1" cap="all">
                <a:solidFill>
                  <a:srgbClr val="FFFFFF"/>
                </a:solidFill>
              </a:defRPr>
            </a:lvl1pPr>
          </a:lstStyle>
          <a:p>
            <a:pPr>
              <a:lnSpc>
                <a:spcPts val="3600"/>
              </a:lnSpc>
            </a:pPr>
            <a:r>
              <a:rPr lang="it-IT" dirty="0">
                <a:highlight>
                  <a:srgbClr val="000000"/>
                </a:highlight>
                <a:latin typeface="Globotipo Condensada Black" charset="0"/>
                <a:ea typeface="Globotipo Condensada Black" charset="0"/>
                <a:cs typeface="Globotipo Condensada Black" charset="0"/>
              </a:rPr>
              <a:t>DOLOR SIT LABORSI </a:t>
            </a:r>
          </a:p>
          <a:p>
            <a:pPr>
              <a:lnSpc>
                <a:spcPts val="3600"/>
              </a:lnSpc>
            </a:pPr>
            <a:r>
              <a:rPr lang="it-IT" dirty="0">
                <a:highlight>
                  <a:srgbClr val="000000"/>
                </a:highlight>
                <a:latin typeface="Globotipo Condensada Black" charset="0"/>
                <a:ea typeface="Globotipo Condensada Black" charset="0"/>
                <a:cs typeface="Globotipo Condensada Black" charset="0"/>
              </a:rPr>
              <a:t>NULLA PARIATUR DOLOR SIT</a:t>
            </a:r>
            <a:endParaRPr dirty="0">
              <a:highlight>
                <a:srgbClr val="000000"/>
              </a:highlight>
              <a:latin typeface="Globotipo Condensada Black" charset="0"/>
              <a:ea typeface="Globotipo Condensada Black" charset="0"/>
              <a:cs typeface="Globotipo Condensada Black" charset="0"/>
            </a:endParaRPr>
          </a:p>
        </p:txBody>
      </p:sp>
      <p:sp>
        <p:nvSpPr>
          <p:cNvPr id="8" name="Shape">
            <a:extLst>
              <a:ext uri="{FF2B5EF4-FFF2-40B4-BE49-F238E27FC236}">
                <a16:creationId xmlns="" xmlns:a16="http://schemas.microsoft.com/office/drawing/2014/main" id="{803234D4-427D-43B4-A46E-2353CA449A89}"/>
              </a:ext>
            </a:extLst>
          </p:cNvPr>
          <p:cNvSpPr/>
          <p:nvPr/>
        </p:nvSpPr>
        <p:spPr>
          <a:xfrm rot="12000000" flipH="1">
            <a:off x="-1018064" y="1899123"/>
            <a:ext cx="4929922" cy="5301642"/>
          </a:xfrm>
          <a:custGeom>
            <a:avLst/>
            <a:gdLst>
              <a:gd name="connsiteX0" fmla="*/ 8360 w 21600"/>
              <a:gd name="connsiteY0" fmla="*/ 0 h 19205"/>
              <a:gd name="connsiteX1" fmla="*/ 21600 w 21600"/>
              <a:gd name="connsiteY1" fmla="*/ 1127 h 19205"/>
              <a:gd name="connsiteX2" fmla="*/ 21493 w 21600"/>
              <a:gd name="connsiteY2" fmla="*/ 19205 h 19205"/>
              <a:gd name="connsiteX3" fmla="*/ 0 w 21600"/>
              <a:gd name="connsiteY3" fmla="*/ 18832 h 19205"/>
              <a:gd name="connsiteX4" fmla="*/ 8360 w 21600"/>
              <a:gd name="connsiteY4" fmla="*/ 0 h 19205"/>
              <a:gd name="connsiteX0" fmla="*/ 8360 w 21580"/>
              <a:gd name="connsiteY0" fmla="*/ 0 h 19205"/>
              <a:gd name="connsiteX1" fmla="*/ 21580 w 21580"/>
              <a:gd name="connsiteY1" fmla="*/ 3799 h 19205"/>
              <a:gd name="connsiteX2" fmla="*/ 21493 w 21580"/>
              <a:gd name="connsiteY2" fmla="*/ 19205 h 19205"/>
              <a:gd name="connsiteX3" fmla="*/ 0 w 21580"/>
              <a:gd name="connsiteY3" fmla="*/ 18832 h 19205"/>
              <a:gd name="connsiteX4" fmla="*/ 8360 w 21580"/>
              <a:gd name="connsiteY4" fmla="*/ 0 h 19205"/>
              <a:gd name="connsiteX0" fmla="*/ 8360 w 21604"/>
              <a:gd name="connsiteY0" fmla="*/ 0 h 19205"/>
              <a:gd name="connsiteX1" fmla="*/ 21604 w 21604"/>
              <a:gd name="connsiteY1" fmla="*/ 3970 h 19205"/>
              <a:gd name="connsiteX2" fmla="*/ 21493 w 21604"/>
              <a:gd name="connsiteY2" fmla="*/ 19205 h 19205"/>
              <a:gd name="connsiteX3" fmla="*/ 0 w 21604"/>
              <a:gd name="connsiteY3" fmla="*/ 18832 h 19205"/>
              <a:gd name="connsiteX4" fmla="*/ 8360 w 21604"/>
              <a:gd name="connsiteY4" fmla="*/ 0 h 19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4" h="19205" extrusionOk="0">
                <a:moveTo>
                  <a:pt x="8360" y="0"/>
                </a:moveTo>
                <a:lnTo>
                  <a:pt x="21604" y="3970"/>
                </a:lnTo>
                <a:cubicBezTo>
                  <a:pt x="21568" y="9996"/>
                  <a:pt x="21529" y="13179"/>
                  <a:pt x="21493" y="19205"/>
                </a:cubicBezTo>
                <a:lnTo>
                  <a:pt x="0" y="18832"/>
                </a:lnTo>
                <a:lnTo>
                  <a:pt x="8360" y="0"/>
                </a:lnTo>
                <a:close/>
              </a:path>
            </a:pathLst>
          </a:custGeom>
          <a:solidFill>
            <a:srgbClr val="A2FCB5"/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9" name="TAMANHO FAMÍLIA tem o formato para agradar todas as faixas etárias nas tardes de domingo, momento em que a família está reunida  em torno da TV.">
            <a:extLst>
              <a:ext uri="{FF2B5EF4-FFF2-40B4-BE49-F238E27FC236}">
                <a16:creationId xmlns="" xmlns:a16="http://schemas.microsoft.com/office/drawing/2014/main" id="{FFD0A128-2344-4A30-8441-37F4F0A940B5}"/>
              </a:ext>
            </a:extLst>
          </p:cNvPr>
          <p:cNvSpPr txBox="1"/>
          <p:nvPr/>
        </p:nvSpPr>
        <p:spPr>
          <a:xfrm>
            <a:off x="568848" y="2937029"/>
            <a:ext cx="2864441" cy="286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2000" b="1"/>
            </a:pPr>
            <a:r>
              <a:rPr lang="pt-BR" b="1" dirty="0">
                <a:latin typeface="+mj-lt"/>
                <a:ea typeface="Globotipo Condensada Black" charset="0"/>
                <a:cs typeface="Globotipo Condensada Black" charset="0"/>
              </a:rPr>
              <a:t>IPSUN LOREN</a:t>
            </a:r>
            <a:br>
              <a:rPr lang="pt-BR" b="1" dirty="0">
                <a:latin typeface="+mj-lt"/>
                <a:ea typeface="Globotipo Condensada Black" charset="0"/>
                <a:cs typeface="Globotipo Condensada Black" charset="0"/>
              </a:rPr>
            </a:br>
            <a:r>
              <a:rPr lang="pt-BR" dirty="0">
                <a:latin typeface="+mj-lt"/>
                <a:ea typeface="Globotipo Condensada" charset="0"/>
                <a:cs typeface="Globotipo Condensada" charset="0"/>
              </a:rPr>
              <a:t>Ut </a:t>
            </a:r>
            <a:r>
              <a:rPr lang="pt-BR" dirty="0" err="1">
                <a:latin typeface="+mj-lt"/>
                <a:ea typeface="Globotipo Condensada" charset="0"/>
                <a:cs typeface="Globotipo Condensada" charset="0"/>
              </a:rPr>
              <a:t>enim</a:t>
            </a:r>
            <a:r>
              <a:rPr lang="pt-BR" dirty="0">
                <a:latin typeface="+mj-lt"/>
                <a:ea typeface="Globotipo Condensada" charset="0"/>
                <a:cs typeface="Globotipo Condensada" charset="0"/>
              </a:rPr>
              <a:t> ad </a:t>
            </a:r>
            <a:r>
              <a:rPr lang="pt-BR" dirty="0" err="1">
                <a:latin typeface="+mj-lt"/>
                <a:ea typeface="Globotipo Condensada" charset="0"/>
                <a:cs typeface="Globotipo Condensada" charset="0"/>
              </a:rPr>
              <a:t>minim</a:t>
            </a:r>
            <a:r>
              <a:rPr lang="pt-BR" dirty="0">
                <a:latin typeface="+mj-lt"/>
                <a:ea typeface="Globotipo Condensada" charset="0"/>
                <a:cs typeface="Globotipo Condensada" charset="0"/>
              </a:rPr>
              <a:t> </a:t>
            </a:r>
            <a:r>
              <a:rPr lang="pt-BR" dirty="0" err="1">
                <a:latin typeface="+mj-lt"/>
                <a:ea typeface="Globotipo Condensada" charset="0"/>
                <a:cs typeface="Globotipo Condensada" charset="0"/>
              </a:rPr>
              <a:t>veniamdol</a:t>
            </a:r>
            <a:r>
              <a:rPr lang="pt-BR" dirty="0">
                <a:latin typeface="+mj-lt"/>
                <a:ea typeface="Globotipo Condensada" charset="0"/>
                <a:cs typeface="Globotipo Condensada" charset="0"/>
              </a:rPr>
              <a:t> </a:t>
            </a:r>
            <a:r>
              <a:rPr lang="pt-BR" dirty="0" err="1">
                <a:latin typeface="+mj-lt"/>
                <a:ea typeface="Globotipo Condensada" charset="0"/>
                <a:cs typeface="Globotipo Condensada" charset="0"/>
              </a:rPr>
              <a:t>ullamco</a:t>
            </a:r>
            <a:r>
              <a:rPr lang="pt-BR" dirty="0">
                <a:latin typeface="+mj-lt"/>
                <a:ea typeface="Globotipo Condensada" charset="0"/>
                <a:cs typeface="Globotipo Condensada" charset="0"/>
              </a:rPr>
              <a:t> </a:t>
            </a:r>
            <a:r>
              <a:rPr lang="pt-BR" dirty="0" err="1">
                <a:latin typeface="+mj-lt"/>
                <a:ea typeface="Globotipo Condensada" charset="0"/>
                <a:cs typeface="Globotipo Condensada" charset="0"/>
              </a:rPr>
              <a:t>laboris</a:t>
            </a:r>
            <a:r>
              <a:rPr lang="pt-BR" dirty="0">
                <a:latin typeface="+mj-lt"/>
                <a:ea typeface="Globotipo Condensada" charset="0"/>
                <a:cs typeface="Globotipo Condensada" charset="0"/>
              </a:rPr>
              <a:t> </a:t>
            </a:r>
            <a:r>
              <a:rPr lang="pt-BR" dirty="0" err="1">
                <a:latin typeface="+mj-lt"/>
                <a:ea typeface="Globotipo Condensada" charset="0"/>
                <a:cs typeface="Globotipo Condensada" charset="0"/>
              </a:rPr>
              <a:t>nisi</a:t>
            </a:r>
            <a:r>
              <a:rPr lang="pt-BR" dirty="0">
                <a:latin typeface="+mj-lt"/>
                <a:ea typeface="Globotipo Condensada" charset="0"/>
                <a:cs typeface="Globotipo Condensada" charset="0"/>
              </a:rPr>
              <a:t> ut </a:t>
            </a:r>
            <a:r>
              <a:rPr lang="pt-BR" dirty="0" err="1">
                <a:latin typeface="+mj-lt"/>
                <a:ea typeface="Globotipo Condensada" charset="0"/>
                <a:cs typeface="Globotipo Condensada" charset="0"/>
              </a:rPr>
              <a:t>aliquip</a:t>
            </a:r>
            <a:r>
              <a:rPr lang="pt-BR" dirty="0">
                <a:latin typeface="+mj-lt"/>
                <a:ea typeface="Globotipo Condensada" charset="0"/>
                <a:cs typeface="Globotipo Condensada" charset="0"/>
              </a:rPr>
              <a:t> </a:t>
            </a:r>
            <a:r>
              <a:rPr lang="pt-BR" dirty="0" err="1">
                <a:latin typeface="+mj-lt"/>
                <a:ea typeface="Globotipo Condensada" charset="0"/>
                <a:cs typeface="Globotipo Condensada" charset="0"/>
              </a:rPr>
              <a:t>ex</a:t>
            </a:r>
            <a:r>
              <a:rPr lang="pt-BR" dirty="0">
                <a:latin typeface="+mj-lt"/>
                <a:ea typeface="Globotipo Condensada" charset="0"/>
                <a:cs typeface="Globotipo Condensada" charset="0"/>
              </a:rPr>
              <a:t> </a:t>
            </a:r>
            <a:r>
              <a:rPr lang="pt-BR" dirty="0" err="1">
                <a:latin typeface="+mj-lt"/>
                <a:ea typeface="Globotipo Condensada" charset="0"/>
                <a:cs typeface="Globotipo Condensada" charset="0"/>
              </a:rPr>
              <a:t>ea</a:t>
            </a:r>
            <a:r>
              <a:rPr lang="pt-BR" dirty="0">
                <a:latin typeface="+mj-lt"/>
                <a:ea typeface="Globotipo Condensada" charset="0"/>
                <a:cs typeface="Globotipo Condensada" charset="0"/>
              </a:rPr>
              <a:t> </a:t>
            </a:r>
            <a:r>
              <a:rPr lang="pt-BR" dirty="0" err="1">
                <a:latin typeface="+mj-lt"/>
                <a:ea typeface="Globotipo Condensada" charset="0"/>
                <a:cs typeface="Globotipo Condensada" charset="0"/>
              </a:rPr>
              <a:t>commodo</a:t>
            </a:r>
            <a:r>
              <a:rPr lang="pt-BR" dirty="0">
                <a:latin typeface="+mj-lt"/>
                <a:ea typeface="Globotipo Condensada" charset="0"/>
                <a:cs typeface="Globotipo Condensada" charset="0"/>
              </a:rPr>
              <a:t> </a:t>
            </a:r>
            <a:r>
              <a:rPr lang="pt-BR" dirty="0" err="1">
                <a:latin typeface="+mj-lt"/>
                <a:ea typeface="Globotipo Condensada" charset="0"/>
                <a:cs typeface="Globotipo Condensada" charset="0"/>
              </a:rPr>
              <a:t>consequat</a:t>
            </a:r>
            <a:r>
              <a:rPr lang="pt-BR" dirty="0">
                <a:latin typeface="+mj-lt"/>
                <a:ea typeface="Globotipo Condensada" charset="0"/>
                <a:cs typeface="Globotipo Condensada" charset="0"/>
              </a:rPr>
              <a:t>. </a:t>
            </a:r>
          </a:p>
          <a:p>
            <a:pPr defTabSz="457200">
              <a:defRPr sz="2000" b="1"/>
            </a:pPr>
            <a:r>
              <a:rPr lang="pt-BR" dirty="0" err="1">
                <a:latin typeface="+mj-lt"/>
                <a:ea typeface="Globotipo Condensada" charset="0"/>
                <a:cs typeface="Globotipo Condensada" charset="0"/>
              </a:rPr>
              <a:t>Duis</a:t>
            </a:r>
            <a:r>
              <a:rPr lang="pt-BR" dirty="0">
                <a:latin typeface="+mj-lt"/>
                <a:ea typeface="Globotipo Condensada" charset="0"/>
                <a:cs typeface="Globotipo Condensada" charset="0"/>
              </a:rPr>
              <a:t> </a:t>
            </a:r>
            <a:r>
              <a:rPr lang="pt-BR" dirty="0" err="1">
                <a:latin typeface="+mj-lt"/>
                <a:ea typeface="Globotipo Condensada" charset="0"/>
                <a:cs typeface="Globotipo Condensada" charset="0"/>
              </a:rPr>
              <a:t>aute</a:t>
            </a:r>
            <a:r>
              <a:rPr lang="pt-BR" dirty="0">
                <a:latin typeface="+mj-lt"/>
                <a:ea typeface="Globotipo Condensada" charset="0"/>
                <a:cs typeface="Globotipo Condensada" charset="0"/>
              </a:rPr>
              <a:t> </a:t>
            </a:r>
            <a:r>
              <a:rPr lang="pt-BR" dirty="0" err="1">
                <a:latin typeface="+mj-lt"/>
                <a:ea typeface="Globotipo Condensada" charset="0"/>
                <a:cs typeface="Globotipo Condensada" charset="0"/>
              </a:rPr>
              <a:t>irure</a:t>
            </a:r>
            <a:r>
              <a:rPr lang="pt-BR" dirty="0">
                <a:latin typeface="+mj-lt"/>
                <a:ea typeface="Globotipo Condensada" charset="0"/>
                <a:cs typeface="Globotipo Condensada" charset="0"/>
              </a:rPr>
              <a:t> </a:t>
            </a:r>
            <a:r>
              <a:rPr lang="pt-BR" dirty="0" err="1">
                <a:latin typeface="+mj-lt"/>
                <a:ea typeface="Globotipo Condensada" charset="0"/>
                <a:cs typeface="Globotipo Condensada" charset="0"/>
              </a:rPr>
              <a:t>dolor</a:t>
            </a:r>
            <a:r>
              <a:rPr lang="pt-BR" dirty="0">
                <a:latin typeface="+mj-lt"/>
                <a:ea typeface="Globotipo Condensada" charset="0"/>
                <a:cs typeface="Globotipo Condensada" charset="0"/>
              </a:rPr>
              <a:t> in </a:t>
            </a:r>
            <a:r>
              <a:rPr lang="pt-BR" dirty="0" err="1">
                <a:latin typeface="+mj-lt"/>
                <a:ea typeface="Globotipo Condensada" charset="0"/>
                <a:cs typeface="Globotipo Condensada" charset="0"/>
              </a:rPr>
              <a:t>reprehenderit</a:t>
            </a:r>
            <a:r>
              <a:rPr lang="pt-BR" dirty="0">
                <a:latin typeface="+mj-lt"/>
                <a:ea typeface="Globotipo Condensada" charset="0"/>
                <a:cs typeface="Globotipo Condensada" charset="0"/>
              </a:rPr>
              <a:t> in </a:t>
            </a:r>
            <a:r>
              <a:rPr lang="pt-BR" dirty="0" err="1">
                <a:latin typeface="+mj-lt"/>
                <a:ea typeface="Globotipo Condensada" charset="0"/>
                <a:cs typeface="Globotipo Condensada" charset="0"/>
              </a:rPr>
              <a:t>voluptate</a:t>
            </a:r>
            <a:r>
              <a:rPr lang="pt-BR" dirty="0">
                <a:latin typeface="+mj-lt"/>
                <a:ea typeface="Globotipo Condensada" charset="0"/>
                <a:cs typeface="Globotipo Condensada" charset="0"/>
              </a:rPr>
              <a:t> </a:t>
            </a:r>
            <a:r>
              <a:rPr lang="pt-BR" dirty="0" err="1">
                <a:latin typeface="+mj-lt"/>
                <a:ea typeface="Globotipo Condensada" charset="0"/>
                <a:cs typeface="Globotipo Condensada" charset="0"/>
              </a:rPr>
              <a:t>velit</a:t>
            </a:r>
            <a:r>
              <a:rPr lang="pt-BR" dirty="0">
                <a:latin typeface="+mj-lt"/>
                <a:ea typeface="Globotipo Condensada" charset="0"/>
                <a:cs typeface="Globotipo Condensada" charset="0"/>
              </a:rPr>
              <a:t> esse </a:t>
            </a:r>
            <a:r>
              <a:rPr lang="pt-BR" dirty="0" err="1">
                <a:latin typeface="+mj-lt"/>
                <a:ea typeface="Globotipo Condensada" charset="0"/>
                <a:cs typeface="Globotipo Condensada" charset="0"/>
              </a:rPr>
              <a:t>cillum</a:t>
            </a:r>
            <a:r>
              <a:rPr lang="pt-BR" dirty="0">
                <a:latin typeface="+mj-lt"/>
                <a:ea typeface="Globotipo Condensada" charset="0"/>
                <a:cs typeface="Globotipo Condensada" charset="0"/>
              </a:rPr>
              <a:t> </a:t>
            </a:r>
            <a:r>
              <a:rPr lang="pt-BR" dirty="0" err="1">
                <a:latin typeface="+mj-lt"/>
                <a:ea typeface="Globotipo Condensada" charset="0"/>
                <a:cs typeface="Globotipo Condensada" charset="0"/>
              </a:rPr>
              <a:t>dolore</a:t>
            </a:r>
            <a:r>
              <a:rPr lang="pt-BR" dirty="0">
                <a:latin typeface="+mj-lt"/>
                <a:ea typeface="Globotipo Condensada" charset="0"/>
                <a:cs typeface="Globotipo Condensada" charset="0"/>
              </a:rPr>
              <a:t>.</a:t>
            </a:r>
            <a:r>
              <a:rPr dirty="0">
                <a:latin typeface="+mj-lt"/>
                <a:ea typeface="Globotipo Condensada" charset="0"/>
                <a:cs typeface="Globotipo Condensada" charset="0"/>
              </a:rPr>
              <a:t>. </a:t>
            </a:r>
          </a:p>
        </p:txBody>
      </p:sp>
      <p:sp>
        <p:nvSpPr>
          <p:cNvPr id="10" name="De julho a outubro de 2016, o programa alcançou  um total de 102,2 milhões de telespectadores.  Confira abaixo o perfil dessas pessoas:">
            <a:extLst>
              <a:ext uri="{FF2B5EF4-FFF2-40B4-BE49-F238E27FC236}">
                <a16:creationId xmlns="" xmlns:a16="http://schemas.microsoft.com/office/drawing/2014/main" id="{D2567F4E-012D-44BD-825A-9EB6BE045F02}"/>
              </a:ext>
            </a:extLst>
          </p:cNvPr>
          <p:cNvSpPr txBox="1"/>
          <p:nvPr/>
        </p:nvSpPr>
        <p:spPr>
          <a:xfrm>
            <a:off x="4995458" y="1794325"/>
            <a:ext cx="5736429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2000"/>
            </a:pPr>
            <a:r>
              <a:rPr lang="pt-BR" dirty="0"/>
              <a:t>Ut </a:t>
            </a:r>
            <a:r>
              <a:rPr lang="pt-BR" dirty="0" err="1"/>
              <a:t>enim</a:t>
            </a:r>
            <a:r>
              <a:rPr lang="pt-BR" dirty="0"/>
              <a:t> ad </a:t>
            </a:r>
            <a:r>
              <a:rPr lang="pt-BR" dirty="0" err="1"/>
              <a:t>minim</a:t>
            </a:r>
            <a:r>
              <a:rPr lang="pt-BR" dirty="0"/>
              <a:t> </a:t>
            </a:r>
            <a:r>
              <a:rPr lang="pt-BR" dirty="0" err="1"/>
              <a:t>veniamdol</a:t>
            </a:r>
            <a:r>
              <a:rPr lang="pt-BR" dirty="0"/>
              <a:t> </a:t>
            </a:r>
            <a:r>
              <a:rPr lang="pt-BR" dirty="0" err="1"/>
              <a:t>ullamco</a:t>
            </a:r>
            <a:r>
              <a:rPr lang="pt-BR" dirty="0"/>
              <a:t> </a:t>
            </a:r>
            <a:r>
              <a:rPr lang="pt-BR" dirty="0" err="1"/>
              <a:t>laboris</a:t>
            </a:r>
            <a:r>
              <a:rPr lang="pt-BR" dirty="0"/>
              <a:t> </a:t>
            </a:r>
            <a:r>
              <a:rPr lang="pt-BR" dirty="0" err="1"/>
              <a:t>nisi</a:t>
            </a:r>
            <a:r>
              <a:rPr lang="pt-BR" dirty="0"/>
              <a:t> ut </a:t>
            </a:r>
            <a:r>
              <a:rPr lang="pt-BR" dirty="0" err="1"/>
              <a:t>aliquip</a:t>
            </a:r>
            <a:r>
              <a:rPr lang="pt-BR" dirty="0"/>
              <a:t> </a:t>
            </a:r>
            <a:r>
              <a:rPr lang="pt-BR" dirty="0" err="1"/>
              <a:t>ex</a:t>
            </a:r>
            <a:r>
              <a:rPr lang="pt-BR" dirty="0"/>
              <a:t> </a:t>
            </a:r>
            <a:r>
              <a:rPr lang="pt-BR" dirty="0" err="1"/>
              <a:t>ea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</a:t>
            </a:r>
            <a:r>
              <a:rPr lang="pt-BR" dirty="0" err="1"/>
              <a:t>consequat</a:t>
            </a:r>
            <a:r>
              <a:rPr lang="pt-BR" dirty="0"/>
              <a:t>. </a:t>
            </a:r>
            <a:r>
              <a:rPr lang="pt-BR" dirty="0" err="1">
                <a:latin typeface="+mj-lt"/>
              </a:rPr>
              <a:t>Duis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aute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irure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dolor</a:t>
            </a:r>
            <a:r>
              <a:rPr lang="pt-BR" dirty="0">
                <a:latin typeface="+mj-lt"/>
              </a:rPr>
              <a:t> </a:t>
            </a:r>
            <a:r>
              <a:rPr lang="pt-BR" dirty="0"/>
              <a:t>in </a:t>
            </a:r>
            <a:r>
              <a:rPr lang="pt-BR" dirty="0" err="1"/>
              <a:t>reprehenderit</a:t>
            </a:r>
            <a:r>
              <a:rPr lang="pt-BR" dirty="0"/>
              <a:t> in </a:t>
            </a:r>
            <a:r>
              <a:rPr lang="pt-BR" dirty="0" err="1"/>
              <a:t>voluptate</a:t>
            </a:r>
            <a:r>
              <a:rPr lang="pt-BR" dirty="0"/>
              <a:t> </a:t>
            </a:r>
            <a:r>
              <a:rPr lang="pt-BR" dirty="0" err="1"/>
              <a:t>velit</a:t>
            </a:r>
            <a:r>
              <a:rPr lang="pt-BR" dirty="0"/>
              <a:t> esse </a:t>
            </a:r>
            <a:r>
              <a:rPr lang="pt-BR" dirty="0" err="1"/>
              <a:t>cillum</a:t>
            </a:r>
            <a:r>
              <a:rPr lang="pt-BR" dirty="0"/>
              <a:t> </a:t>
            </a:r>
            <a:r>
              <a:rPr lang="pt-BR" dirty="0" err="1"/>
              <a:t>dolore</a:t>
            </a:r>
            <a:r>
              <a:rPr lang="pt-BR" dirty="0"/>
              <a:t>.</a:t>
            </a:r>
            <a:endParaRPr dirty="0"/>
          </a:p>
        </p:txBody>
      </p:sp>
      <p:grpSp>
        <p:nvGrpSpPr>
          <p:cNvPr id="11" name="Group">
            <a:extLst>
              <a:ext uri="{FF2B5EF4-FFF2-40B4-BE49-F238E27FC236}">
                <a16:creationId xmlns="" xmlns:a16="http://schemas.microsoft.com/office/drawing/2014/main" id="{5D76B975-AAC5-424B-8D2B-B9AF1E3E13FF}"/>
              </a:ext>
            </a:extLst>
          </p:cNvPr>
          <p:cNvGrpSpPr/>
          <p:nvPr/>
        </p:nvGrpSpPr>
        <p:grpSpPr>
          <a:xfrm>
            <a:off x="4958187" y="3195200"/>
            <a:ext cx="1961523" cy="3152791"/>
            <a:chOff x="0" y="0"/>
            <a:chExt cx="1961521" cy="3152789"/>
          </a:xfrm>
        </p:grpSpPr>
        <p:graphicFrame>
          <p:nvGraphicFramePr>
            <p:cNvPr id="12" name="2D Pie Chart">
              <a:extLst>
                <a:ext uri="{FF2B5EF4-FFF2-40B4-BE49-F238E27FC236}">
                  <a16:creationId xmlns="" xmlns:a16="http://schemas.microsoft.com/office/drawing/2014/main" id="{41BACD54-CB0E-4D2B-AD51-3B1497D267A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3860552"/>
                </p:ext>
              </p:extLst>
            </p:nvPr>
          </p:nvGraphicFramePr>
          <p:xfrm>
            <a:off x="0" y="0"/>
            <a:ext cx="1961522" cy="315279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3" name="Circle">
              <a:extLst>
                <a:ext uri="{FF2B5EF4-FFF2-40B4-BE49-F238E27FC236}">
                  <a16:creationId xmlns="" xmlns:a16="http://schemas.microsoft.com/office/drawing/2014/main" id="{020A2FB6-EEF0-4A19-8130-2485CC7C6E2C}"/>
                </a:ext>
              </a:extLst>
            </p:cNvPr>
            <p:cNvSpPr/>
            <p:nvPr/>
          </p:nvSpPr>
          <p:spPr>
            <a:xfrm>
              <a:off x="289208" y="289208"/>
              <a:ext cx="1383106" cy="1383106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5" name="Group">
            <a:extLst>
              <a:ext uri="{FF2B5EF4-FFF2-40B4-BE49-F238E27FC236}">
                <a16:creationId xmlns="" xmlns:a16="http://schemas.microsoft.com/office/drawing/2014/main" id="{B35FC85F-DFAF-4BE3-BC77-3C5F2432047A}"/>
              </a:ext>
            </a:extLst>
          </p:cNvPr>
          <p:cNvGrpSpPr/>
          <p:nvPr/>
        </p:nvGrpSpPr>
        <p:grpSpPr>
          <a:xfrm>
            <a:off x="7485487" y="3195200"/>
            <a:ext cx="1961523" cy="3152791"/>
            <a:chOff x="0" y="0"/>
            <a:chExt cx="1961521" cy="3152789"/>
          </a:xfrm>
        </p:grpSpPr>
        <p:graphicFrame>
          <p:nvGraphicFramePr>
            <p:cNvPr id="16" name="2D Pie Chart">
              <a:extLst>
                <a:ext uri="{FF2B5EF4-FFF2-40B4-BE49-F238E27FC236}">
                  <a16:creationId xmlns="" xmlns:a16="http://schemas.microsoft.com/office/drawing/2014/main" id="{3DC8D9F5-5595-42AB-A7AE-BEBF97060A3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6181916"/>
                </p:ext>
              </p:extLst>
            </p:nvPr>
          </p:nvGraphicFramePr>
          <p:xfrm>
            <a:off x="0" y="0"/>
            <a:ext cx="1961522" cy="315279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7" name="Circle">
              <a:extLst>
                <a:ext uri="{FF2B5EF4-FFF2-40B4-BE49-F238E27FC236}">
                  <a16:creationId xmlns="" xmlns:a16="http://schemas.microsoft.com/office/drawing/2014/main" id="{A8B6B197-6E3E-4826-819B-9EAA19D4C80A}"/>
                </a:ext>
              </a:extLst>
            </p:cNvPr>
            <p:cNvSpPr/>
            <p:nvPr/>
          </p:nvSpPr>
          <p:spPr>
            <a:xfrm>
              <a:off x="289208" y="289208"/>
              <a:ext cx="1383106" cy="1383106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8" name="Group">
            <a:extLst>
              <a:ext uri="{FF2B5EF4-FFF2-40B4-BE49-F238E27FC236}">
                <a16:creationId xmlns="" xmlns:a16="http://schemas.microsoft.com/office/drawing/2014/main" id="{5DDB3D79-4136-4DBC-98D1-56E76CF44EF7}"/>
              </a:ext>
            </a:extLst>
          </p:cNvPr>
          <p:cNvGrpSpPr/>
          <p:nvPr/>
        </p:nvGrpSpPr>
        <p:grpSpPr>
          <a:xfrm>
            <a:off x="9949287" y="3195200"/>
            <a:ext cx="1961523" cy="3152791"/>
            <a:chOff x="0" y="0"/>
            <a:chExt cx="1961521" cy="3152789"/>
          </a:xfrm>
        </p:grpSpPr>
        <p:graphicFrame>
          <p:nvGraphicFramePr>
            <p:cNvPr id="19" name="2D Pie Chart">
              <a:extLst>
                <a:ext uri="{FF2B5EF4-FFF2-40B4-BE49-F238E27FC236}">
                  <a16:creationId xmlns="" xmlns:a16="http://schemas.microsoft.com/office/drawing/2014/main" id="{5DBC599A-845A-4526-AF42-67E92A0F192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87002979"/>
                </p:ext>
              </p:extLst>
            </p:nvPr>
          </p:nvGraphicFramePr>
          <p:xfrm>
            <a:off x="0" y="0"/>
            <a:ext cx="1961522" cy="315279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0" name="Circle">
              <a:extLst>
                <a:ext uri="{FF2B5EF4-FFF2-40B4-BE49-F238E27FC236}">
                  <a16:creationId xmlns="" xmlns:a16="http://schemas.microsoft.com/office/drawing/2014/main" id="{4E51D7D9-82E5-46B1-820C-431B4F455881}"/>
                </a:ext>
              </a:extLst>
            </p:cNvPr>
            <p:cNvSpPr/>
            <p:nvPr/>
          </p:nvSpPr>
          <p:spPr>
            <a:xfrm>
              <a:off x="289208" y="289208"/>
              <a:ext cx="1383106" cy="1383106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21" name="Freeform 24"/>
          <p:cNvSpPr>
            <a:spLocks noEditPoints="1"/>
          </p:cNvSpPr>
          <p:nvPr/>
        </p:nvSpPr>
        <p:spPr bwMode="auto">
          <a:xfrm>
            <a:off x="11380906" y="284027"/>
            <a:ext cx="431341" cy="431712"/>
          </a:xfrm>
          <a:custGeom>
            <a:avLst/>
            <a:gdLst/>
            <a:ahLst/>
            <a:cxnLst>
              <a:cxn ang="0">
                <a:pos x="601" y="890"/>
              </a:cxn>
              <a:cxn ang="0">
                <a:pos x="646" y="782"/>
              </a:cxn>
              <a:cxn ang="0">
                <a:pos x="720" y="693"/>
              </a:cxn>
              <a:cxn ang="0">
                <a:pos x="816" y="629"/>
              </a:cxn>
              <a:cxn ang="0">
                <a:pos x="929" y="594"/>
              </a:cxn>
              <a:cxn ang="0">
                <a:pos x="1052" y="594"/>
              </a:cxn>
              <a:cxn ang="0">
                <a:pos x="1165" y="629"/>
              </a:cxn>
              <a:cxn ang="0">
                <a:pos x="1261" y="693"/>
              </a:cxn>
              <a:cxn ang="0">
                <a:pos x="1335" y="782"/>
              </a:cxn>
              <a:cxn ang="0">
                <a:pos x="1380" y="890"/>
              </a:cxn>
              <a:cxn ang="0">
                <a:pos x="1392" y="1010"/>
              </a:cxn>
              <a:cxn ang="0">
                <a:pos x="1368" y="1128"/>
              </a:cxn>
              <a:cxn ang="0">
                <a:pos x="1313" y="1229"/>
              </a:cxn>
              <a:cxn ang="0">
                <a:pos x="1232" y="1310"/>
              </a:cxn>
              <a:cxn ang="0">
                <a:pos x="1129" y="1366"/>
              </a:cxn>
              <a:cxn ang="0">
                <a:pos x="1012" y="1390"/>
              </a:cxn>
              <a:cxn ang="0">
                <a:pos x="889" y="1377"/>
              </a:cxn>
              <a:cxn ang="0">
                <a:pos x="781" y="1332"/>
              </a:cxn>
              <a:cxn ang="0">
                <a:pos x="693" y="1258"/>
              </a:cxn>
              <a:cxn ang="0">
                <a:pos x="628" y="1163"/>
              </a:cxn>
              <a:cxn ang="0">
                <a:pos x="592" y="1051"/>
              </a:cxn>
              <a:cxn ang="0">
                <a:pos x="1976" y="1091"/>
              </a:cxn>
              <a:cxn ang="0">
                <a:pos x="1903" y="1374"/>
              </a:cxn>
              <a:cxn ang="0">
                <a:pos x="1755" y="1619"/>
              </a:cxn>
              <a:cxn ang="0">
                <a:pos x="1544" y="1810"/>
              </a:cxn>
              <a:cxn ang="0">
                <a:pos x="1285" y="1934"/>
              </a:cxn>
              <a:cxn ang="0">
                <a:pos x="990" y="1980"/>
              </a:cxn>
              <a:cxn ang="0">
                <a:pos x="696" y="1934"/>
              </a:cxn>
              <a:cxn ang="0">
                <a:pos x="437" y="1810"/>
              </a:cxn>
              <a:cxn ang="0">
                <a:pos x="226" y="1619"/>
              </a:cxn>
              <a:cxn ang="0">
                <a:pos x="78" y="1374"/>
              </a:cxn>
              <a:cxn ang="0">
                <a:pos x="5" y="1091"/>
              </a:cxn>
              <a:cxn ang="0">
                <a:pos x="21" y="791"/>
              </a:cxn>
              <a:cxn ang="0">
                <a:pos x="120" y="518"/>
              </a:cxn>
              <a:cxn ang="0">
                <a:pos x="291" y="290"/>
              </a:cxn>
              <a:cxn ang="0">
                <a:pos x="519" y="120"/>
              </a:cxn>
              <a:cxn ang="0">
                <a:pos x="791" y="20"/>
              </a:cxn>
              <a:cxn ang="0">
                <a:pos x="1092" y="5"/>
              </a:cxn>
              <a:cxn ang="0">
                <a:pos x="1376" y="78"/>
              </a:cxn>
              <a:cxn ang="0">
                <a:pos x="1620" y="227"/>
              </a:cxn>
              <a:cxn ang="0">
                <a:pos x="1811" y="437"/>
              </a:cxn>
              <a:cxn ang="0">
                <a:pos x="1937" y="696"/>
              </a:cxn>
              <a:cxn ang="0">
                <a:pos x="1981" y="989"/>
              </a:cxn>
              <a:cxn ang="0">
                <a:pos x="1778" y="1228"/>
              </a:cxn>
              <a:cxn ang="0">
                <a:pos x="1762" y="1401"/>
              </a:cxn>
              <a:cxn ang="0">
                <a:pos x="1731" y="1440"/>
              </a:cxn>
              <a:cxn ang="0">
                <a:pos x="1584" y="1465"/>
              </a:cxn>
              <a:cxn ang="0">
                <a:pos x="1074" y="1484"/>
              </a:cxn>
              <a:cxn ang="0">
                <a:pos x="564" y="1475"/>
              </a:cxn>
              <a:cxn ang="0">
                <a:pos x="265" y="1446"/>
              </a:cxn>
              <a:cxn ang="0">
                <a:pos x="227" y="1417"/>
              </a:cxn>
              <a:cxn ang="0">
                <a:pos x="209" y="1322"/>
              </a:cxn>
              <a:cxn ang="0">
                <a:pos x="200" y="1038"/>
              </a:cxn>
              <a:cxn ang="0">
                <a:pos x="203" y="752"/>
              </a:cxn>
              <a:cxn ang="0">
                <a:pos x="219" y="579"/>
              </a:cxn>
              <a:cxn ang="0">
                <a:pos x="250" y="540"/>
              </a:cxn>
              <a:cxn ang="0">
                <a:pos x="397" y="515"/>
              </a:cxn>
              <a:cxn ang="0">
                <a:pos x="907" y="496"/>
              </a:cxn>
              <a:cxn ang="0">
                <a:pos x="1417" y="504"/>
              </a:cxn>
              <a:cxn ang="0">
                <a:pos x="1715" y="532"/>
              </a:cxn>
              <a:cxn ang="0">
                <a:pos x="1754" y="563"/>
              </a:cxn>
              <a:cxn ang="0">
                <a:pos x="1772" y="658"/>
              </a:cxn>
              <a:cxn ang="0">
                <a:pos x="1781" y="942"/>
              </a:cxn>
            </a:cxnLst>
            <a:rect l="0" t="0" r="r" b="b"/>
            <a:pathLst>
              <a:path w="1981" h="1980">
                <a:moveTo>
                  <a:pt x="588" y="989"/>
                </a:moveTo>
                <a:lnTo>
                  <a:pt x="588" y="969"/>
                </a:lnTo>
                <a:lnTo>
                  <a:pt x="590" y="948"/>
                </a:lnTo>
                <a:lnTo>
                  <a:pt x="592" y="929"/>
                </a:lnTo>
                <a:lnTo>
                  <a:pt x="597" y="909"/>
                </a:lnTo>
                <a:lnTo>
                  <a:pt x="601" y="890"/>
                </a:lnTo>
                <a:lnTo>
                  <a:pt x="606" y="870"/>
                </a:lnTo>
                <a:lnTo>
                  <a:pt x="613" y="852"/>
                </a:lnTo>
                <a:lnTo>
                  <a:pt x="619" y="834"/>
                </a:lnTo>
                <a:lnTo>
                  <a:pt x="628" y="816"/>
                </a:lnTo>
                <a:lnTo>
                  <a:pt x="637" y="799"/>
                </a:lnTo>
                <a:lnTo>
                  <a:pt x="646" y="782"/>
                </a:lnTo>
                <a:lnTo>
                  <a:pt x="656" y="766"/>
                </a:lnTo>
                <a:lnTo>
                  <a:pt x="668" y="751"/>
                </a:lnTo>
                <a:lnTo>
                  <a:pt x="680" y="735"/>
                </a:lnTo>
                <a:lnTo>
                  <a:pt x="693" y="720"/>
                </a:lnTo>
                <a:lnTo>
                  <a:pt x="706" y="706"/>
                </a:lnTo>
                <a:lnTo>
                  <a:pt x="720" y="693"/>
                </a:lnTo>
                <a:lnTo>
                  <a:pt x="734" y="680"/>
                </a:lnTo>
                <a:lnTo>
                  <a:pt x="749" y="668"/>
                </a:lnTo>
                <a:lnTo>
                  <a:pt x="765" y="658"/>
                </a:lnTo>
                <a:lnTo>
                  <a:pt x="781" y="647"/>
                </a:lnTo>
                <a:lnTo>
                  <a:pt x="799" y="637"/>
                </a:lnTo>
                <a:lnTo>
                  <a:pt x="816" y="629"/>
                </a:lnTo>
                <a:lnTo>
                  <a:pt x="833" y="621"/>
                </a:lnTo>
                <a:lnTo>
                  <a:pt x="852" y="613"/>
                </a:lnTo>
                <a:lnTo>
                  <a:pt x="871" y="607"/>
                </a:lnTo>
                <a:lnTo>
                  <a:pt x="889" y="602"/>
                </a:lnTo>
                <a:lnTo>
                  <a:pt x="909" y="597"/>
                </a:lnTo>
                <a:lnTo>
                  <a:pt x="929" y="594"/>
                </a:lnTo>
                <a:lnTo>
                  <a:pt x="949" y="591"/>
                </a:lnTo>
                <a:lnTo>
                  <a:pt x="969" y="590"/>
                </a:lnTo>
                <a:lnTo>
                  <a:pt x="990" y="589"/>
                </a:lnTo>
                <a:lnTo>
                  <a:pt x="1012" y="590"/>
                </a:lnTo>
                <a:lnTo>
                  <a:pt x="1032" y="591"/>
                </a:lnTo>
                <a:lnTo>
                  <a:pt x="1052" y="594"/>
                </a:lnTo>
                <a:lnTo>
                  <a:pt x="1072" y="597"/>
                </a:lnTo>
                <a:lnTo>
                  <a:pt x="1092" y="602"/>
                </a:lnTo>
                <a:lnTo>
                  <a:pt x="1110" y="607"/>
                </a:lnTo>
                <a:lnTo>
                  <a:pt x="1129" y="613"/>
                </a:lnTo>
                <a:lnTo>
                  <a:pt x="1148" y="621"/>
                </a:lnTo>
                <a:lnTo>
                  <a:pt x="1165" y="629"/>
                </a:lnTo>
                <a:lnTo>
                  <a:pt x="1182" y="637"/>
                </a:lnTo>
                <a:lnTo>
                  <a:pt x="1200" y="647"/>
                </a:lnTo>
                <a:lnTo>
                  <a:pt x="1216" y="658"/>
                </a:lnTo>
                <a:lnTo>
                  <a:pt x="1232" y="668"/>
                </a:lnTo>
                <a:lnTo>
                  <a:pt x="1247" y="680"/>
                </a:lnTo>
                <a:lnTo>
                  <a:pt x="1261" y="693"/>
                </a:lnTo>
                <a:lnTo>
                  <a:pt x="1275" y="706"/>
                </a:lnTo>
                <a:lnTo>
                  <a:pt x="1288" y="720"/>
                </a:lnTo>
                <a:lnTo>
                  <a:pt x="1301" y="735"/>
                </a:lnTo>
                <a:lnTo>
                  <a:pt x="1313" y="751"/>
                </a:lnTo>
                <a:lnTo>
                  <a:pt x="1324" y="766"/>
                </a:lnTo>
                <a:lnTo>
                  <a:pt x="1335" y="782"/>
                </a:lnTo>
                <a:lnTo>
                  <a:pt x="1344" y="799"/>
                </a:lnTo>
                <a:lnTo>
                  <a:pt x="1353" y="816"/>
                </a:lnTo>
                <a:lnTo>
                  <a:pt x="1362" y="834"/>
                </a:lnTo>
                <a:lnTo>
                  <a:pt x="1368" y="852"/>
                </a:lnTo>
                <a:lnTo>
                  <a:pt x="1375" y="870"/>
                </a:lnTo>
                <a:lnTo>
                  <a:pt x="1380" y="890"/>
                </a:lnTo>
                <a:lnTo>
                  <a:pt x="1384" y="909"/>
                </a:lnTo>
                <a:lnTo>
                  <a:pt x="1389" y="929"/>
                </a:lnTo>
                <a:lnTo>
                  <a:pt x="1391" y="948"/>
                </a:lnTo>
                <a:lnTo>
                  <a:pt x="1392" y="969"/>
                </a:lnTo>
                <a:lnTo>
                  <a:pt x="1393" y="989"/>
                </a:lnTo>
                <a:lnTo>
                  <a:pt x="1392" y="1010"/>
                </a:lnTo>
                <a:lnTo>
                  <a:pt x="1391" y="1030"/>
                </a:lnTo>
                <a:lnTo>
                  <a:pt x="1389" y="1051"/>
                </a:lnTo>
                <a:lnTo>
                  <a:pt x="1384" y="1070"/>
                </a:lnTo>
                <a:lnTo>
                  <a:pt x="1380" y="1090"/>
                </a:lnTo>
                <a:lnTo>
                  <a:pt x="1375" y="1108"/>
                </a:lnTo>
                <a:lnTo>
                  <a:pt x="1368" y="1128"/>
                </a:lnTo>
                <a:lnTo>
                  <a:pt x="1362" y="1145"/>
                </a:lnTo>
                <a:lnTo>
                  <a:pt x="1353" y="1163"/>
                </a:lnTo>
                <a:lnTo>
                  <a:pt x="1344" y="1181"/>
                </a:lnTo>
                <a:lnTo>
                  <a:pt x="1335" y="1197"/>
                </a:lnTo>
                <a:lnTo>
                  <a:pt x="1324" y="1213"/>
                </a:lnTo>
                <a:lnTo>
                  <a:pt x="1313" y="1229"/>
                </a:lnTo>
                <a:lnTo>
                  <a:pt x="1301" y="1244"/>
                </a:lnTo>
                <a:lnTo>
                  <a:pt x="1288" y="1258"/>
                </a:lnTo>
                <a:lnTo>
                  <a:pt x="1275" y="1272"/>
                </a:lnTo>
                <a:lnTo>
                  <a:pt x="1261" y="1286"/>
                </a:lnTo>
                <a:lnTo>
                  <a:pt x="1247" y="1298"/>
                </a:lnTo>
                <a:lnTo>
                  <a:pt x="1232" y="1310"/>
                </a:lnTo>
                <a:lnTo>
                  <a:pt x="1216" y="1322"/>
                </a:lnTo>
                <a:lnTo>
                  <a:pt x="1200" y="1332"/>
                </a:lnTo>
                <a:lnTo>
                  <a:pt x="1182" y="1341"/>
                </a:lnTo>
                <a:lnTo>
                  <a:pt x="1165" y="1351"/>
                </a:lnTo>
                <a:lnTo>
                  <a:pt x="1148" y="1359"/>
                </a:lnTo>
                <a:lnTo>
                  <a:pt x="1129" y="1366"/>
                </a:lnTo>
                <a:lnTo>
                  <a:pt x="1110" y="1372"/>
                </a:lnTo>
                <a:lnTo>
                  <a:pt x="1092" y="1377"/>
                </a:lnTo>
                <a:lnTo>
                  <a:pt x="1072" y="1383"/>
                </a:lnTo>
                <a:lnTo>
                  <a:pt x="1052" y="1386"/>
                </a:lnTo>
                <a:lnTo>
                  <a:pt x="1032" y="1388"/>
                </a:lnTo>
                <a:lnTo>
                  <a:pt x="1012" y="1390"/>
                </a:lnTo>
                <a:lnTo>
                  <a:pt x="990" y="1390"/>
                </a:lnTo>
                <a:lnTo>
                  <a:pt x="969" y="1390"/>
                </a:lnTo>
                <a:lnTo>
                  <a:pt x="949" y="1388"/>
                </a:lnTo>
                <a:lnTo>
                  <a:pt x="929" y="1386"/>
                </a:lnTo>
                <a:lnTo>
                  <a:pt x="909" y="1383"/>
                </a:lnTo>
                <a:lnTo>
                  <a:pt x="889" y="1377"/>
                </a:lnTo>
                <a:lnTo>
                  <a:pt x="871" y="1372"/>
                </a:lnTo>
                <a:lnTo>
                  <a:pt x="852" y="1366"/>
                </a:lnTo>
                <a:lnTo>
                  <a:pt x="833" y="1359"/>
                </a:lnTo>
                <a:lnTo>
                  <a:pt x="816" y="1351"/>
                </a:lnTo>
                <a:lnTo>
                  <a:pt x="799" y="1341"/>
                </a:lnTo>
                <a:lnTo>
                  <a:pt x="781" y="1332"/>
                </a:lnTo>
                <a:lnTo>
                  <a:pt x="765" y="1322"/>
                </a:lnTo>
                <a:lnTo>
                  <a:pt x="749" y="1310"/>
                </a:lnTo>
                <a:lnTo>
                  <a:pt x="734" y="1298"/>
                </a:lnTo>
                <a:lnTo>
                  <a:pt x="720" y="1286"/>
                </a:lnTo>
                <a:lnTo>
                  <a:pt x="706" y="1272"/>
                </a:lnTo>
                <a:lnTo>
                  <a:pt x="693" y="1258"/>
                </a:lnTo>
                <a:lnTo>
                  <a:pt x="680" y="1244"/>
                </a:lnTo>
                <a:lnTo>
                  <a:pt x="668" y="1229"/>
                </a:lnTo>
                <a:lnTo>
                  <a:pt x="656" y="1213"/>
                </a:lnTo>
                <a:lnTo>
                  <a:pt x="646" y="1197"/>
                </a:lnTo>
                <a:lnTo>
                  <a:pt x="637" y="1181"/>
                </a:lnTo>
                <a:lnTo>
                  <a:pt x="628" y="1163"/>
                </a:lnTo>
                <a:lnTo>
                  <a:pt x="619" y="1145"/>
                </a:lnTo>
                <a:lnTo>
                  <a:pt x="613" y="1128"/>
                </a:lnTo>
                <a:lnTo>
                  <a:pt x="606" y="1108"/>
                </a:lnTo>
                <a:lnTo>
                  <a:pt x="601" y="1090"/>
                </a:lnTo>
                <a:lnTo>
                  <a:pt x="597" y="1070"/>
                </a:lnTo>
                <a:lnTo>
                  <a:pt x="592" y="1051"/>
                </a:lnTo>
                <a:lnTo>
                  <a:pt x="590" y="1030"/>
                </a:lnTo>
                <a:lnTo>
                  <a:pt x="588" y="1010"/>
                </a:lnTo>
                <a:lnTo>
                  <a:pt x="588" y="989"/>
                </a:lnTo>
                <a:close/>
                <a:moveTo>
                  <a:pt x="1981" y="989"/>
                </a:moveTo>
                <a:lnTo>
                  <a:pt x="1980" y="1040"/>
                </a:lnTo>
                <a:lnTo>
                  <a:pt x="1976" y="1091"/>
                </a:lnTo>
                <a:lnTo>
                  <a:pt x="1969" y="1141"/>
                </a:lnTo>
                <a:lnTo>
                  <a:pt x="1960" y="1189"/>
                </a:lnTo>
                <a:lnTo>
                  <a:pt x="1950" y="1237"/>
                </a:lnTo>
                <a:lnTo>
                  <a:pt x="1937" y="1283"/>
                </a:lnTo>
                <a:lnTo>
                  <a:pt x="1920" y="1330"/>
                </a:lnTo>
                <a:lnTo>
                  <a:pt x="1903" y="1374"/>
                </a:lnTo>
                <a:lnTo>
                  <a:pt x="1884" y="1418"/>
                </a:lnTo>
                <a:lnTo>
                  <a:pt x="1861" y="1460"/>
                </a:lnTo>
                <a:lnTo>
                  <a:pt x="1837" y="1502"/>
                </a:lnTo>
                <a:lnTo>
                  <a:pt x="1811" y="1542"/>
                </a:lnTo>
                <a:lnTo>
                  <a:pt x="1784" y="1581"/>
                </a:lnTo>
                <a:lnTo>
                  <a:pt x="1755" y="1619"/>
                </a:lnTo>
                <a:lnTo>
                  <a:pt x="1724" y="1655"/>
                </a:lnTo>
                <a:lnTo>
                  <a:pt x="1690" y="1689"/>
                </a:lnTo>
                <a:lnTo>
                  <a:pt x="1657" y="1722"/>
                </a:lnTo>
                <a:lnTo>
                  <a:pt x="1620" y="1753"/>
                </a:lnTo>
                <a:lnTo>
                  <a:pt x="1583" y="1782"/>
                </a:lnTo>
                <a:lnTo>
                  <a:pt x="1544" y="1810"/>
                </a:lnTo>
                <a:lnTo>
                  <a:pt x="1504" y="1836"/>
                </a:lnTo>
                <a:lnTo>
                  <a:pt x="1462" y="1860"/>
                </a:lnTo>
                <a:lnTo>
                  <a:pt x="1420" y="1882"/>
                </a:lnTo>
                <a:lnTo>
                  <a:pt x="1376" y="1901"/>
                </a:lnTo>
                <a:lnTo>
                  <a:pt x="1330" y="1919"/>
                </a:lnTo>
                <a:lnTo>
                  <a:pt x="1285" y="1934"/>
                </a:lnTo>
                <a:lnTo>
                  <a:pt x="1237" y="1949"/>
                </a:lnTo>
                <a:lnTo>
                  <a:pt x="1190" y="1959"/>
                </a:lnTo>
                <a:lnTo>
                  <a:pt x="1141" y="1968"/>
                </a:lnTo>
                <a:lnTo>
                  <a:pt x="1092" y="1974"/>
                </a:lnTo>
                <a:lnTo>
                  <a:pt x="1042" y="1978"/>
                </a:lnTo>
                <a:lnTo>
                  <a:pt x="990" y="1980"/>
                </a:lnTo>
                <a:lnTo>
                  <a:pt x="939" y="1978"/>
                </a:lnTo>
                <a:lnTo>
                  <a:pt x="889" y="1974"/>
                </a:lnTo>
                <a:lnTo>
                  <a:pt x="840" y="1968"/>
                </a:lnTo>
                <a:lnTo>
                  <a:pt x="791" y="1959"/>
                </a:lnTo>
                <a:lnTo>
                  <a:pt x="744" y="1949"/>
                </a:lnTo>
                <a:lnTo>
                  <a:pt x="696" y="1934"/>
                </a:lnTo>
                <a:lnTo>
                  <a:pt x="650" y="1919"/>
                </a:lnTo>
                <a:lnTo>
                  <a:pt x="605" y="1901"/>
                </a:lnTo>
                <a:lnTo>
                  <a:pt x="561" y="1882"/>
                </a:lnTo>
                <a:lnTo>
                  <a:pt x="519" y="1860"/>
                </a:lnTo>
                <a:lnTo>
                  <a:pt x="477" y="1836"/>
                </a:lnTo>
                <a:lnTo>
                  <a:pt x="437" y="1810"/>
                </a:lnTo>
                <a:lnTo>
                  <a:pt x="398" y="1782"/>
                </a:lnTo>
                <a:lnTo>
                  <a:pt x="361" y="1753"/>
                </a:lnTo>
                <a:lnTo>
                  <a:pt x="324" y="1722"/>
                </a:lnTo>
                <a:lnTo>
                  <a:pt x="291" y="1689"/>
                </a:lnTo>
                <a:lnTo>
                  <a:pt x="257" y="1655"/>
                </a:lnTo>
                <a:lnTo>
                  <a:pt x="226" y="1619"/>
                </a:lnTo>
                <a:lnTo>
                  <a:pt x="197" y="1581"/>
                </a:lnTo>
                <a:lnTo>
                  <a:pt x="170" y="1542"/>
                </a:lnTo>
                <a:lnTo>
                  <a:pt x="144" y="1502"/>
                </a:lnTo>
                <a:lnTo>
                  <a:pt x="120" y="1460"/>
                </a:lnTo>
                <a:lnTo>
                  <a:pt x="97" y="1418"/>
                </a:lnTo>
                <a:lnTo>
                  <a:pt x="78" y="1374"/>
                </a:lnTo>
                <a:lnTo>
                  <a:pt x="61" y="1330"/>
                </a:lnTo>
                <a:lnTo>
                  <a:pt x="44" y="1283"/>
                </a:lnTo>
                <a:lnTo>
                  <a:pt x="31" y="1237"/>
                </a:lnTo>
                <a:lnTo>
                  <a:pt x="21" y="1189"/>
                </a:lnTo>
                <a:lnTo>
                  <a:pt x="12" y="1141"/>
                </a:lnTo>
                <a:lnTo>
                  <a:pt x="5" y="1091"/>
                </a:lnTo>
                <a:lnTo>
                  <a:pt x="1" y="1040"/>
                </a:lnTo>
                <a:lnTo>
                  <a:pt x="0" y="989"/>
                </a:lnTo>
                <a:lnTo>
                  <a:pt x="1" y="939"/>
                </a:lnTo>
                <a:lnTo>
                  <a:pt x="5" y="889"/>
                </a:lnTo>
                <a:lnTo>
                  <a:pt x="12" y="839"/>
                </a:lnTo>
                <a:lnTo>
                  <a:pt x="21" y="791"/>
                </a:lnTo>
                <a:lnTo>
                  <a:pt x="31" y="743"/>
                </a:lnTo>
                <a:lnTo>
                  <a:pt x="44" y="696"/>
                </a:lnTo>
                <a:lnTo>
                  <a:pt x="61" y="650"/>
                </a:lnTo>
                <a:lnTo>
                  <a:pt x="78" y="605"/>
                </a:lnTo>
                <a:lnTo>
                  <a:pt x="97" y="562"/>
                </a:lnTo>
                <a:lnTo>
                  <a:pt x="120" y="518"/>
                </a:lnTo>
                <a:lnTo>
                  <a:pt x="144" y="477"/>
                </a:lnTo>
                <a:lnTo>
                  <a:pt x="170" y="437"/>
                </a:lnTo>
                <a:lnTo>
                  <a:pt x="197" y="398"/>
                </a:lnTo>
                <a:lnTo>
                  <a:pt x="226" y="361"/>
                </a:lnTo>
                <a:lnTo>
                  <a:pt x="257" y="325"/>
                </a:lnTo>
                <a:lnTo>
                  <a:pt x="291" y="290"/>
                </a:lnTo>
                <a:lnTo>
                  <a:pt x="324" y="258"/>
                </a:lnTo>
                <a:lnTo>
                  <a:pt x="361" y="227"/>
                </a:lnTo>
                <a:lnTo>
                  <a:pt x="398" y="196"/>
                </a:lnTo>
                <a:lnTo>
                  <a:pt x="437" y="169"/>
                </a:lnTo>
                <a:lnTo>
                  <a:pt x="477" y="144"/>
                </a:lnTo>
                <a:lnTo>
                  <a:pt x="519" y="120"/>
                </a:lnTo>
                <a:lnTo>
                  <a:pt x="561" y="98"/>
                </a:lnTo>
                <a:lnTo>
                  <a:pt x="605" y="78"/>
                </a:lnTo>
                <a:lnTo>
                  <a:pt x="650" y="60"/>
                </a:lnTo>
                <a:lnTo>
                  <a:pt x="696" y="44"/>
                </a:lnTo>
                <a:lnTo>
                  <a:pt x="744" y="31"/>
                </a:lnTo>
                <a:lnTo>
                  <a:pt x="791" y="20"/>
                </a:lnTo>
                <a:lnTo>
                  <a:pt x="840" y="12"/>
                </a:lnTo>
                <a:lnTo>
                  <a:pt x="889" y="5"/>
                </a:lnTo>
                <a:lnTo>
                  <a:pt x="939" y="1"/>
                </a:lnTo>
                <a:lnTo>
                  <a:pt x="990" y="0"/>
                </a:lnTo>
                <a:lnTo>
                  <a:pt x="1042" y="1"/>
                </a:lnTo>
                <a:lnTo>
                  <a:pt x="1092" y="5"/>
                </a:lnTo>
                <a:lnTo>
                  <a:pt x="1141" y="12"/>
                </a:lnTo>
                <a:lnTo>
                  <a:pt x="1190" y="20"/>
                </a:lnTo>
                <a:lnTo>
                  <a:pt x="1237" y="31"/>
                </a:lnTo>
                <a:lnTo>
                  <a:pt x="1285" y="44"/>
                </a:lnTo>
                <a:lnTo>
                  <a:pt x="1330" y="60"/>
                </a:lnTo>
                <a:lnTo>
                  <a:pt x="1376" y="78"/>
                </a:lnTo>
                <a:lnTo>
                  <a:pt x="1420" y="98"/>
                </a:lnTo>
                <a:lnTo>
                  <a:pt x="1462" y="120"/>
                </a:lnTo>
                <a:lnTo>
                  <a:pt x="1504" y="144"/>
                </a:lnTo>
                <a:lnTo>
                  <a:pt x="1544" y="169"/>
                </a:lnTo>
                <a:lnTo>
                  <a:pt x="1583" y="196"/>
                </a:lnTo>
                <a:lnTo>
                  <a:pt x="1620" y="227"/>
                </a:lnTo>
                <a:lnTo>
                  <a:pt x="1657" y="258"/>
                </a:lnTo>
                <a:lnTo>
                  <a:pt x="1690" y="290"/>
                </a:lnTo>
                <a:lnTo>
                  <a:pt x="1724" y="325"/>
                </a:lnTo>
                <a:lnTo>
                  <a:pt x="1755" y="361"/>
                </a:lnTo>
                <a:lnTo>
                  <a:pt x="1784" y="398"/>
                </a:lnTo>
                <a:lnTo>
                  <a:pt x="1811" y="437"/>
                </a:lnTo>
                <a:lnTo>
                  <a:pt x="1837" y="477"/>
                </a:lnTo>
                <a:lnTo>
                  <a:pt x="1861" y="518"/>
                </a:lnTo>
                <a:lnTo>
                  <a:pt x="1884" y="562"/>
                </a:lnTo>
                <a:lnTo>
                  <a:pt x="1903" y="605"/>
                </a:lnTo>
                <a:lnTo>
                  <a:pt x="1920" y="650"/>
                </a:lnTo>
                <a:lnTo>
                  <a:pt x="1937" y="696"/>
                </a:lnTo>
                <a:lnTo>
                  <a:pt x="1950" y="743"/>
                </a:lnTo>
                <a:lnTo>
                  <a:pt x="1960" y="791"/>
                </a:lnTo>
                <a:lnTo>
                  <a:pt x="1969" y="839"/>
                </a:lnTo>
                <a:lnTo>
                  <a:pt x="1976" y="889"/>
                </a:lnTo>
                <a:lnTo>
                  <a:pt x="1980" y="939"/>
                </a:lnTo>
                <a:lnTo>
                  <a:pt x="1981" y="989"/>
                </a:lnTo>
                <a:close/>
                <a:moveTo>
                  <a:pt x="1781" y="989"/>
                </a:moveTo>
                <a:lnTo>
                  <a:pt x="1781" y="1038"/>
                </a:lnTo>
                <a:lnTo>
                  <a:pt x="1781" y="1085"/>
                </a:lnTo>
                <a:lnTo>
                  <a:pt x="1780" y="1133"/>
                </a:lnTo>
                <a:lnTo>
                  <a:pt x="1779" y="1181"/>
                </a:lnTo>
                <a:lnTo>
                  <a:pt x="1778" y="1228"/>
                </a:lnTo>
                <a:lnTo>
                  <a:pt x="1776" y="1274"/>
                </a:lnTo>
                <a:lnTo>
                  <a:pt x="1772" y="1322"/>
                </a:lnTo>
                <a:lnTo>
                  <a:pt x="1768" y="1367"/>
                </a:lnTo>
                <a:lnTo>
                  <a:pt x="1766" y="1380"/>
                </a:lnTo>
                <a:lnTo>
                  <a:pt x="1764" y="1391"/>
                </a:lnTo>
                <a:lnTo>
                  <a:pt x="1762" y="1401"/>
                </a:lnTo>
                <a:lnTo>
                  <a:pt x="1758" y="1410"/>
                </a:lnTo>
                <a:lnTo>
                  <a:pt x="1754" y="1417"/>
                </a:lnTo>
                <a:lnTo>
                  <a:pt x="1749" y="1424"/>
                </a:lnTo>
                <a:lnTo>
                  <a:pt x="1743" y="1430"/>
                </a:lnTo>
                <a:lnTo>
                  <a:pt x="1738" y="1435"/>
                </a:lnTo>
                <a:lnTo>
                  <a:pt x="1731" y="1440"/>
                </a:lnTo>
                <a:lnTo>
                  <a:pt x="1724" y="1443"/>
                </a:lnTo>
                <a:lnTo>
                  <a:pt x="1715" y="1446"/>
                </a:lnTo>
                <a:lnTo>
                  <a:pt x="1706" y="1449"/>
                </a:lnTo>
                <a:lnTo>
                  <a:pt x="1688" y="1454"/>
                </a:lnTo>
                <a:lnTo>
                  <a:pt x="1665" y="1457"/>
                </a:lnTo>
                <a:lnTo>
                  <a:pt x="1584" y="1465"/>
                </a:lnTo>
                <a:lnTo>
                  <a:pt x="1501" y="1471"/>
                </a:lnTo>
                <a:lnTo>
                  <a:pt x="1417" y="1475"/>
                </a:lnTo>
                <a:lnTo>
                  <a:pt x="1331" y="1479"/>
                </a:lnTo>
                <a:lnTo>
                  <a:pt x="1245" y="1482"/>
                </a:lnTo>
                <a:lnTo>
                  <a:pt x="1160" y="1483"/>
                </a:lnTo>
                <a:lnTo>
                  <a:pt x="1074" y="1484"/>
                </a:lnTo>
                <a:lnTo>
                  <a:pt x="990" y="1484"/>
                </a:lnTo>
                <a:lnTo>
                  <a:pt x="907" y="1484"/>
                </a:lnTo>
                <a:lnTo>
                  <a:pt x="821" y="1483"/>
                </a:lnTo>
                <a:lnTo>
                  <a:pt x="736" y="1482"/>
                </a:lnTo>
                <a:lnTo>
                  <a:pt x="650" y="1479"/>
                </a:lnTo>
                <a:lnTo>
                  <a:pt x="564" y="1475"/>
                </a:lnTo>
                <a:lnTo>
                  <a:pt x="480" y="1471"/>
                </a:lnTo>
                <a:lnTo>
                  <a:pt x="397" y="1465"/>
                </a:lnTo>
                <a:lnTo>
                  <a:pt x="316" y="1457"/>
                </a:lnTo>
                <a:lnTo>
                  <a:pt x="293" y="1454"/>
                </a:lnTo>
                <a:lnTo>
                  <a:pt x="273" y="1449"/>
                </a:lnTo>
                <a:lnTo>
                  <a:pt x="265" y="1446"/>
                </a:lnTo>
                <a:lnTo>
                  <a:pt x="257" y="1443"/>
                </a:lnTo>
                <a:lnTo>
                  <a:pt x="250" y="1440"/>
                </a:lnTo>
                <a:lnTo>
                  <a:pt x="243" y="1435"/>
                </a:lnTo>
                <a:lnTo>
                  <a:pt x="238" y="1430"/>
                </a:lnTo>
                <a:lnTo>
                  <a:pt x="232" y="1424"/>
                </a:lnTo>
                <a:lnTo>
                  <a:pt x="227" y="1417"/>
                </a:lnTo>
                <a:lnTo>
                  <a:pt x="223" y="1410"/>
                </a:lnTo>
                <a:lnTo>
                  <a:pt x="219" y="1401"/>
                </a:lnTo>
                <a:lnTo>
                  <a:pt x="217" y="1391"/>
                </a:lnTo>
                <a:lnTo>
                  <a:pt x="215" y="1380"/>
                </a:lnTo>
                <a:lnTo>
                  <a:pt x="213" y="1367"/>
                </a:lnTo>
                <a:lnTo>
                  <a:pt x="209" y="1322"/>
                </a:lnTo>
                <a:lnTo>
                  <a:pt x="205" y="1274"/>
                </a:lnTo>
                <a:lnTo>
                  <a:pt x="203" y="1228"/>
                </a:lnTo>
                <a:lnTo>
                  <a:pt x="202" y="1181"/>
                </a:lnTo>
                <a:lnTo>
                  <a:pt x="201" y="1133"/>
                </a:lnTo>
                <a:lnTo>
                  <a:pt x="200" y="1085"/>
                </a:lnTo>
                <a:lnTo>
                  <a:pt x="200" y="1038"/>
                </a:lnTo>
                <a:lnTo>
                  <a:pt x="200" y="989"/>
                </a:lnTo>
                <a:lnTo>
                  <a:pt x="200" y="942"/>
                </a:lnTo>
                <a:lnTo>
                  <a:pt x="200" y="893"/>
                </a:lnTo>
                <a:lnTo>
                  <a:pt x="201" y="846"/>
                </a:lnTo>
                <a:lnTo>
                  <a:pt x="202" y="798"/>
                </a:lnTo>
                <a:lnTo>
                  <a:pt x="203" y="752"/>
                </a:lnTo>
                <a:lnTo>
                  <a:pt x="205" y="704"/>
                </a:lnTo>
                <a:lnTo>
                  <a:pt x="209" y="658"/>
                </a:lnTo>
                <a:lnTo>
                  <a:pt x="213" y="611"/>
                </a:lnTo>
                <a:lnTo>
                  <a:pt x="215" y="599"/>
                </a:lnTo>
                <a:lnTo>
                  <a:pt x="217" y="589"/>
                </a:lnTo>
                <a:lnTo>
                  <a:pt x="219" y="579"/>
                </a:lnTo>
                <a:lnTo>
                  <a:pt x="223" y="570"/>
                </a:lnTo>
                <a:lnTo>
                  <a:pt x="227" y="563"/>
                </a:lnTo>
                <a:lnTo>
                  <a:pt x="232" y="555"/>
                </a:lnTo>
                <a:lnTo>
                  <a:pt x="238" y="550"/>
                </a:lnTo>
                <a:lnTo>
                  <a:pt x="243" y="544"/>
                </a:lnTo>
                <a:lnTo>
                  <a:pt x="250" y="540"/>
                </a:lnTo>
                <a:lnTo>
                  <a:pt x="257" y="536"/>
                </a:lnTo>
                <a:lnTo>
                  <a:pt x="265" y="532"/>
                </a:lnTo>
                <a:lnTo>
                  <a:pt x="273" y="530"/>
                </a:lnTo>
                <a:lnTo>
                  <a:pt x="293" y="526"/>
                </a:lnTo>
                <a:lnTo>
                  <a:pt x="316" y="523"/>
                </a:lnTo>
                <a:lnTo>
                  <a:pt x="397" y="515"/>
                </a:lnTo>
                <a:lnTo>
                  <a:pt x="480" y="509"/>
                </a:lnTo>
                <a:lnTo>
                  <a:pt x="564" y="504"/>
                </a:lnTo>
                <a:lnTo>
                  <a:pt x="650" y="500"/>
                </a:lnTo>
                <a:lnTo>
                  <a:pt x="736" y="498"/>
                </a:lnTo>
                <a:lnTo>
                  <a:pt x="821" y="496"/>
                </a:lnTo>
                <a:lnTo>
                  <a:pt x="907" y="496"/>
                </a:lnTo>
                <a:lnTo>
                  <a:pt x="990" y="496"/>
                </a:lnTo>
                <a:lnTo>
                  <a:pt x="1074" y="496"/>
                </a:lnTo>
                <a:lnTo>
                  <a:pt x="1160" y="496"/>
                </a:lnTo>
                <a:lnTo>
                  <a:pt x="1245" y="498"/>
                </a:lnTo>
                <a:lnTo>
                  <a:pt x="1331" y="500"/>
                </a:lnTo>
                <a:lnTo>
                  <a:pt x="1417" y="504"/>
                </a:lnTo>
                <a:lnTo>
                  <a:pt x="1501" y="509"/>
                </a:lnTo>
                <a:lnTo>
                  <a:pt x="1584" y="515"/>
                </a:lnTo>
                <a:lnTo>
                  <a:pt x="1665" y="523"/>
                </a:lnTo>
                <a:lnTo>
                  <a:pt x="1688" y="526"/>
                </a:lnTo>
                <a:lnTo>
                  <a:pt x="1706" y="530"/>
                </a:lnTo>
                <a:lnTo>
                  <a:pt x="1715" y="532"/>
                </a:lnTo>
                <a:lnTo>
                  <a:pt x="1724" y="536"/>
                </a:lnTo>
                <a:lnTo>
                  <a:pt x="1731" y="540"/>
                </a:lnTo>
                <a:lnTo>
                  <a:pt x="1738" y="544"/>
                </a:lnTo>
                <a:lnTo>
                  <a:pt x="1743" y="550"/>
                </a:lnTo>
                <a:lnTo>
                  <a:pt x="1749" y="555"/>
                </a:lnTo>
                <a:lnTo>
                  <a:pt x="1754" y="563"/>
                </a:lnTo>
                <a:lnTo>
                  <a:pt x="1758" y="570"/>
                </a:lnTo>
                <a:lnTo>
                  <a:pt x="1762" y="579"/>
                </a:lnTo>
                <a:lnTo>
                  <a:pt x="1764" y="589"/>
                </a:lnTo>
                <a:lnTo>
                  <a:pt x="1766" y="599"/>
                </a:lnTo>
                <a:lnTo>
                  <a:pt x="1768" y="611"/>
                </a:lnTo>
                <a:lnTo>
                  <a:pt x="1772" y="658"/>
                </a:lnTo>
                <a:lnTo>
                  <a:pt x="1776" y="704"/>
                </a:lnTo>
                <a:lnTo>
                  <a:pt x="1778" y="752"/>
                </a:lnTo>
                <a:lnTo>
                  <a:pt x="1779" y="798"/>
                </a:lnTo>
                <a:lnTo>
                  <a:pt x="1780" y="846"/>
                </a:lnTo>
                <a:lnTo>
                  <a:pt x="1781" y="893"/>
                </a:lnTo>
                <a:lnTo>
                  <a:pt x="1781" y="942"/>
                </a:lnTo>
                <a:lnTo>
                  <a:pt x="1781" y="989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07757" tIns="53878" rIns="107757" bIns="53878" numCol="1" anchor="t" anchorCtr="0" compatLnSpc="1">
            <a:prstTxWarp prst="textNoShape">
              <a:avLst/>
            </a:prstTxWarp>
          </a:bodyPr>
          <a:lstStyle/>
          <a:p>
            <a:endParaRPr lang="pt-BR" sz="179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246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>
            <a:extLst>
              <a:ext uri="{FF2B5EF4-FFF2-40B4-BE49-F238E27FC236}">
                <a16:creationId xmlns="" xmlns:a16="http://schemas.microsoft.com/office/drawing/2014/main" id="{17754FAC-6AA5-4862-A299-7F2B9BCEEE2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6700" y="285749"/>
            <a:ext cx="11658599" cy="6212690"/>
          </a:xfrm>
        </p:spPr>
      </p:sp>
      <p:sp>
        <p:nvSpPr>
          <p:cNvPr id="18" name="Retângulo 17"/>
          <p:cNvSpPr/>
          <p:nvPr/>
        </p:nvSpPr>
        <p:spPr>
          <a:xfrm flipH="1">
            <a:off x="6682655" y="2124270"/>
            <a:ext cx="5503744" cy="3627733"/>
          </a:xfrm>
          <a:custGeom>
            <a:avLst/>
            <a:gdLst>
              <a:gd name="connsiteX0" fmla="*/ 0 w 7697917"/>
              <a:gd name="connsiteY0" fmla="*/ 0 h 3529309"/>
              <a:gd name="connsiteX1" fmla="*/ 7697917 w 7697917"/>
              <a:gd name="connsiteY1" fmla="*/ 0 h 3529309"/>
              <a:gd name="connsiteX2" fmla="*/ 7697917 w 7697917"/>
              <a:gd name="connsiteY2" fmla="*/ 3529309 h 3529309"/>
              <a:gd name="connsiteX3" fmla="*/ 0 w 7697917"/>
              <a:gd name="connsiteY3" fmla="*/ 3529309 h 3529309"/>
              <a:gd name="connsiteX4" fmla="*/ 0 w 7697917"/>
              <a:gd name="connsiteY4" fmla="*/ 0 h 3529309"/>
              <a:gd name="connsiteX0" fmla="*/ 0 w 7697917"/>
              <a:gd name="connsiteY0" fmla="*/ 0 h 3529309"/>
              <a:gd name="connsiteX1" fmla="*/ 7697917 w 7697917"/>
              <a:gd name="connsiteY1" fmla="*/ 0 h 3529309"/>
              <a:gd name="connsiteX2" fmla="*/ 5769817 w 7697917"/>
              <a:gd name="connsiteY2" fmla="*/ 3495774 h 3529309"/>
              <a:gd name="connsiteX3" fmla="*/ 0 w 7697917"/>
              <a:gd name="connsiteY3" fmla="*/ 3529309 h 3529309"/>
              <a:gd name="connsiteX4" fmla="*/ 0 w 7697917"/>
              <a:gd name="connsiteY4" fmla="*/ 0 h 3529309"/>
              <a:gd name="connsiteX0" fmla="*/ 0 w 5769817"/>
              <a:gd name="connsiteY0" fmla="*/ 942519 h 4471828"/>
              <a:gd name="connsiteX1" fmla="*/ 4731859 w 5769817"/>
              <a:gd name="connsiteY1" fmla="*/ 0 h 4471828"/>
              <a:gd name="connsiteX2" fmla="*/ 5769817 w 5769817"/>
              <a:gd name="connsiteY2" fmla="*/ 4438293 h 4471828"/>
              <a:gd name="connsiteX3" fmla="*/ 0 w 5769817"/>
              <a:gd name="connsiteY3" fmla="*/ 4471828 h 4471828"/>
              <a:gd name="connsiteX4" fmla="*/ 0 w 5769817"/>
              <a:gd name="connsiteY4" fmla="*/ 942519 h 4471828"/>
              <a:gd name="connsiteX0" fmla="*/ 634883 w 5769817"/>
              <a:gd name="connsiteY0" fmla="*/ 837668 h 4471828"/>
              <a:gd name="connsiteX1" fmla="*/ 4731859 w 5769817"/>
              <a:gd name="connsiteY1" fmla="*/ 0 h 4471828"/>
              <a:gd name="connsiteX2" fmla="*/ 5769817 w 5769817"/>
              <a:gd name="connsiteY2" fmla="*/ 4438293 h 4471828"/>
              <a:gd name="connsiteX3" fmla="*/ 0 w 5769817"/>
              <a:gd name="connsiteY3" fmla="*/ 4471828 h 4471828"/>
              <a:gd name="connsiteX4" fmla="*/ 634883 w 5769817"/>
              <a:gd name="connsiteY4" fmla="*/ 837668 h 4471828"/>
              <a:gd name="connsiteX0" fmla="*/ 0 w 5134934"/>
              <a:gd name="connsiteY0" fmla="*/ 837668 h 4471828"/>
              <a:gd name="connsiteX1" fmla="*/ 4096976 w 5134934"/>
              <a:gd name="connsiteY1" fmla="*/ 0 h 4471828"/>
              <a:gd name="connsiteX2" fmla="*/ 5134934 w 5134934"/>
              <a:gd name="connsiteY2" fmla="*/ 4438293 h 4471828"/>
              <a:gd name="connsiteX3" fmla="*/ 6614 w 5134934"/>
              <a:gd name="connsiteY3" fmla="*/ 4471828 h 4471828"/>
              <a:gd name="connsiteX4" fmla="*/ 0 w 5134934"/>
              <a:gd name="connsiteY4" fmla="*/ 837668 h 447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4934" h="4471828">
                <a:moveTo>
                  <a:pt x="0" y="837668"/>
                </a:moveTo>
                <a:lnTo>
                  <a:pt x="4096976" y="0"/>
                </a:lnTo>
                <a:lnTo>
                  <a:pt x="5134934" y="4438293"/>
                </a:lnTo>
                <a:lnTo>
                  <a:pt x="6614" y="4471828"/>
                </a:lnTo>
                <a:cubicBezTo>
                  <a:pt x="4409" y="3260441"/>
                  <a:pt x="2205" y="2049055"/>
                  <a:pt x="0" y="837668"/>
                </a:cubicBezTo>
                <a:close/>
              </a:path>
            </a:pathLst>
          </a:custGeom>
          <a:solidFill>
            <a:srgbClr val="002529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4" dirty="0"/>
          </a:p>
        </p:txBody>
      </p:sp>
      <p:sp>
        <p:nvSpPr>
          <p:cNvPr id="19" name="TextBox 18"/>
          <p:cNvSpPr txBox="1"/>
          <p:nvPr/>
        </p:nvSpPr>
        <p:spPr>
          <a:xfrm rot="98768">
            <a:off x="7429484" y="3681459"/>
            <a:ext cx="4416594" cy="1130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99" b="1" dirty="0">
                <a:solidFill>
                  <a:schemeClr val="bg1"/>
                </a:solidFill>
                <a:latin typeface="Globotipo Texto Black" charset="0"/>
                <a:ea typeface="Globotipo Texto Black" charset="0"/>
                <a:cs typeface="Globotipo Texto Black" charset="0"/>
              </a:rPr>
              <a:t>DOLOR SIT </a:t>
            </a:r>
          </a:p>
          <a:p>
            <a:pPr>
              <a:lnSpc>
                <a:spcPts val="900"/>
              </a:lnSpc>
            </a:pPr>
            <a:r>
              <a:rPr lang="en-US" sz="2800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LABORSI NULLA PARIATUR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="" xmlns:a16="http://schemas.microsoft.com/office/drawing/2014/main" id="{472326FA-6D0C-4AB2-808D-F3A3AE45F3AE}"/>
              </a:ext>
            </a:extLst>
          </p:cNvPr>
          <p:cNvSpPr/>
          <p:nvPr/>
        </p:nvSpPr>
        <p:spPr>
          <a:xfrm>
            <a:off x="5124893" y="6142154"/>
            <a:ext cx="1938367" cy="4299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="" xmlns:a16="http://schemas.microsoft.com/office/drawing/2014/main" id="{EC811257-3971-4D54-B4CD-A17F8235ABBF}"/>
              </a:ext>
            </a:extLst>
          </p:cNvPr>
          <p:cNvSpPr txBox="1"/>
          <p:nvPr/>
        </p:nvSpPr>
        <p:spPr>
          <a:xfrm>
            <a:off x="5364125" y="6198782"/>
            <a:ext cx="147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26" name="Freeform 9"/>
          <p:cNvSpPr>
            <a:spLocks noEditPoints="1"/>
          </p:cNvSpPr>
          <p:nvPr/>
        </p:nvSpPr>
        <p:spPr bwMode="auto">
          <a:xfrm>
            <a:off x="10525413" y="6653931"/>
            <a:ext cx="1424622" cy="139521"/>
          </a:xfrm>
          <a:custGeom>
            <a:avLst/>
            <a:gdLst>
              <a:gd name="T0" fmla="*/ 16258 w 16664"/>
              <a:gd name="T1" fmla="*/ 1030 h 1632"/>
              <a:gd name="T2" fmla="*/ 16188 w 16664"/>
              <a:gd name="T3" fmla="*/ 447 h 1632"/>
              <a:gd name="T4" fmla="*/ 15503 w 16664"/>
              <a:gd name="T5" fmla="*/ 607 h 1632"/>
              <a:gd name="T6" fmla="*/ 16535 w 16664"/>
              <a:gd name="T7" fmla="*/ 380 h 1632"/>
              <a:gd name="T8" fmla="*/ 16106 w 16664"/>
              <a:gd name="T9" fmla="*/ 1345 h 1632"/>
              <a:gd name="T10" fmla="*/ 14600 w 16664"/>
              <a:gd name="T11" fmla="*/ 1261 h 1632"/>
              <a:gd name="T12" fmla="*/ 15259 w 16664"/>
              <a:gd name="T13" fmla="*/ 326 h 1632"/>
              <a:gd name="T14" fmla="*/ 15380 w 16664"/>
              <a:gd name="T15" fmla="*/ 896 h 1632"/>
              <a:gd name="T16" fmla="*/ 15068 w 16664"/>
              <a:gd name="T17" fmla="*/ 1066 h 1632"/>
              <a:gd name="T18" fmla="*/ 15056 w 16664"/>
              <a:gd name="T19" fmla="*/ 525 h 1632"/>
              <a:gd name="T20" fmla="*/ 13736 w 16664"/>
              <a:gd name="T21" fmla="*/ 1070 h 1632"/>
              <a:gd name="T22" fmla="*/ 14143 w 16664"/>
              <a:gd name="T23" fmla="*/ 644 h 1632"/>
              <a:gd name="T24" fmla="*/ 13559 w 16664"/>
              <a:gd name="T25" fmla="*/ 573 h 1632"/>
              <a:gd name="T26" fmla="*/ 13833 w 16664"/>
              <a:gd name="T27" fmla="*/ 167 h 1632"/>
              <a:gd name="T28" fmla="*/ 14310 w 16664"/>
              <a:gd name="T29" fmla="*/ 1109 h 1632"/>
              <a:gd name="T30" fmla="*/ 13269 w 16664"/>
              <a:gd name="T31" fmla="*/ 932 h 1632"/>
              <a:gd name="T32" fmla="*/ 13172 w 16664"/>
              <a:gd name="T33" fmla="*/ 1081 h 1632"/>
              <a:gd name="T34" fmla="*/ 12631 w 16664"/>
              <a:gd name="T35" fmla="*/ 1191 h 1632"/>
              <a:gd name="T36" fmla="*/ 7956 w 16664"/>
              <a:gd name="T37" fmla="*/ 1321 h 1632"/>
              <a:gd name="T38" fmla="*/ 7931 w 16664"/>
              <a:gd name="T39" fmla="*/ 270 h 1632"/>
              <a:gd name="T40" fmla="*/ 8560 w 16664"/>
              <a:gd name="T41" fmla="*/ 554 h 1632"/>
              <a:gd name="T42" fmla="*/ 7978 w 16664"/>
              <a:gd name="T43" fmla="*/ 558 h 1632"/>
              <a:gd name="T44" fmla="*/ 8159 w 16664"/>
              <a:gd name="T45" fmla="*/ 1109 h 1632"/>
              <a:gd name="T46" fmla="*/ 8212 w 16664"/>
              <a:gd name="T47" fmla="*/ 745 h 1632"/>
              <a:gd name="T48" fmla="*/ 6553 w 16664"/>
              <a:gd name="T49" fmla="*/ 1349 h 1632"/>
              <a:gd name="T50" fmla="*/ 7198 w 16664"/>
              <a:gd name="T51" fmla="*/ 406 h 1632"/>
              <a:gd name="T52" fmla="*/ 7385 w 16664"/>
              <a:gd name="T53" fmla="*/ 1357 h 1632"/>
              <a:gd name="T54" fmla="*/ 6028 w 16664"/>
              <a:gd name="T55" fmla="*/ 1315 h 1632"/>
              <a:gd name="T56" fmla="*/ 5254 w 16664"/>
              <a:gd name="T57" fmla="*/ 475 h 1632"/>
              <a:gd name="T58" fmla="*/ 5887 w 16664"/>
              <a:gd name="T59" fmla="*/ 319 h 1632"/>
              <a:gd name="T60" fmla="*/ 5400 w 16664"/>
              <a:gd name="T61" fmla="*/ 1315 h 1632"/>
              <a:gd name="T62" fmla="*/ 4838 w 16664"/>
              <a:gd name="T63" fmla="*/ 673 h 1632"/>
              <a:gd name="T64" fmla="*/ 5028 w 16664"/>
              <a:gd name="T65" fmla="*/ 1159 h 1632"/>
              <a:gd name="T66" fmla="*/ 4415 w 16664"/>
              <a:gd name="T67" fmla="*/ 353 h 1632"/>
              <a:gd name="T68" fmla="*/ 4220 w 16664"/>
              <a:gd name="T69" fmla="*/ 404 h 1632"/>
              <a:gd name="T70" fmla="*/ 3671 w 16664"/>
              <a:gd name="T71" fmla="*/ 1203 h 1632"/>
              <a:gd name="T72" fmla="*/ 3503 w 16664"/>
              <a:gd name="T73" fmla="*/ 232 h 1632"/>
              <a:gd name="T74" fmla="*/ 2966 w 16664"/>
              <a:gd name="T75" fmla="*/ 524 h 1632"/>
              <a:gd name="T76" fmla="*/ 2460 w 16664"/>
              <a:gd name="T77" fmla="*/ 1203 h 1632"/>
              <a:gd name="T78" fmla="*/ 3233 w 16664"/>
              <a:gd name="T79" fmla="*/ 468 h 1632"/>
              <a:gd name="T80" fmla="*/ 3256 w 16664"/>
              <a:gd name="T81" fmla="*/ 1219 h 1632"/>
              <a:gd name="T82" fmla="*/ 1563 w 16664"/>
              <a:gd name="T83" fmla="*/ 1320 h 1632"/>
              <a:gd name="T84" fmla="*/ 1818 w 16664"/>
              <a:gd name="T85" fmla="*/ 227 h 1632"/>
              <a:gd name="T86" fmla="*/ 2145 w 16664"/>
              <a:gd name="T87" fmla="*/ 1347 h 1632"/>
              <a:gd name="T88" fmla="*/ 1124 w 16664"/>
              <a:gd name="T89" fmla="*/ 320 h 1632"/>
              <a:gd name="T90" fmla="*/ 753 w 16664"/>
              <a:gd name="T91" fmla="*/ 1309 h 1632"/>
              <a:gd name="T92" fmla="*/ 117 w 16664"/>
              <a:gd name="T93" fmla="*/ 1356 h 1632"/>
              <a:gd name="T94" fmla="*/ 432 w 16664"/>
              <a:gd name="T95" fmla="*/ 270 h 1632"/>
              <a:gd name="T96" fmla="*/ 9864 w 16664"/>
              <a:gd name="T97" fmla="*/ 26 h 1632"/>
              <a:gd name="T98" fmla="*/ 9550 w 16664"/>
              <a:gd name="T99" fmla="*/ 1446 h 1632"/>
              <a:gd name="T100" fmla="*/ 10883 w 16664"/>
              <a:gd name="T101" fmla="*/ 858 h 1632"/>
              <a:gd name="T102" fmla="*/ 10240 w 16664"/>
              <a:gd name="T103" fmla="*/ 1099 h 1632"/>
              <a:gd name="T104" fmla="*/ 10197 w 16664"/>
              <a:gd name="T105" fmla="*/ 511 h 1632"/>
              <a:gd name="T106" fmla="*/ 10718 w 16664"/>
              <a:gd name="T107" fmla="*/ 974 h 1632"/>
              <a:gd name="T108" fmla="*/ 9433 w 16664"/>
              <a:gd name="T109" fmla="*/ 1155 h 1632"/>
              <a:gd name="T110" fmla="*/ 10348 w 16664"/>
              <a:gd name="T111" fmla="*/ 412 h 1632"/>
              <a:gd name="T112" fmla="*/ 12272 w 16664"/>
              <a:gd name="T113" fmla="*/ 1207 h 1632"/>
              <a:gd name="T114" fmla="*/ 11357 w 16664"/>
              <a:gd name="T115" fmla="*/ 779 h 1632"/>
              <a:gd name="T116" fmla="*/ 12228 w 16664"/>
              <a:gd name="T117" fmla="*/ 240 h 1632"/>
              <a:gd name="T118" fmla="*/ 12039 w 16664"/>
              <a:gd name="T119" fmla="*/ 440 h 1632"/>
              <a:gd name="T120" fmla="*/ 11629 w 16664"/>
              <a:gd name="T121" fmla="*/ 845 h 1632"/>
              <a:gd name="T122" fmla="*/ 11995 w 16664"/>
              <a:gd name="T123" fmla="*/ 906 h 1632"/>
              <a:gd name="T124" fmla="*/ 12473 w 16664"/>
              <a:gd name="T125" fmla="*/ 770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664" h="1632">
                <a:moveTo>
                  <a:pt x="15747" y="756"/>
                </a:moveTo>
                <a:lnTo>
                  <a:pt x="15749" y="774"/>
                </a:lnTo>
                <a:lnTo>
                  <a:pt x="15750" y="790"/>
                </a:lnTo>
                <a:lnTo>
                  <a:pt x="15751" y="806"/>
                </a:lnTo>
                <a:lnTo>
                  <a:pt x="15754" y="823"/>
                </a:lnTo>
                <a:lnTo>
                  <a:pt x="15757" y="838"/>
                </a:lnTo>
                <a:lnTo>
                  <a:pt x="15761" y="854"/>
                </a:lnTo>
                <a:lnTo>
                  <a:pt x="15766" y="869"/>
                </a:lnTo>
                <a:lnTo>
                  <a:pt x="15771" y="883"/>
                </a:lnTo>
                <a:lnTo>
                  <a:pt x="15778" y="898"/>
                </a:lnTo>
                <a:lnTo>
                  <a:pt x="15785" y="912"/>
                </a:lnTo>
                <a:lnTo>
                  <a:pt x="15792" y="926"/>
                </a:lnTo>
                <a:lnTo>
                  <a:pt x="15801" y="938"/>
                </a:lnTo>
                <a:lnTo>
                  <a:pt x="15810" y="952"/>
                </a:lnTo>
                <a:lnTo>
                  <a:pt x="15820" y="964"/>
                </a:lnTo>
                <a:lnTo>
                  <a:pt x="15831" y="977"/>
                </a:lnTo>
                <a:lnTo>
                  <a:pt x="15842" y="988"/>
                </a:lnTo>
                <a:lnTo>
                  <a:pt x="15855" y="1000"/>
                </a:lnTo>
                <a:lnTo>
                  <a:pt x="15867" y="1010"/>
                </a:lnTo>
                <a:lnTo>
                  <a:pt x="15880" y="1021"/>
                </a:lnTo>
                <a:lnTo>
                  <a:pt x="15892" y="1030"/>
                </a:lnTo>
                <a:lnTo>
                  <a:pt x="15906" y="1038"/>
                </a:lnTo>
                <a:lnTo>
                  <a:pt x="15919" y="1046"/>
                </a:lnTo>
                <a:lnTo>
                  <a:pt x="15934" y="1053"/>
                </a:lnTo>
                <a:lnTo>
                  <a:pt x="15947" y="1059"/>
                </a:lnTo>
                <a:lnTo>
                  <a:pt x="15963" y="1064"/>
                </a:lnTo>
                <a:lnTo>
                  <a:pt x="15978" y="1070"/>
                </a:lnTo>
                <a:lnTo>
                  <a:pt x="15993" y="1074"/>
                </a:lnTo>
                <a:lnTo>
                  <a:pt x="16009" y="1077"/>
                </a:lnTo>
                <a:lnTo>
                  <a:pt x="16025" y="1079"/>
                </a:lnTo>
                <a:lnTo>
                  <a:pt x="16041" y="1081"/>
                </a:lnTo>
                <a:lnTo>
                  <a:pt x="16058" y="1082"/>
                </a:lnTo>
                <a:lnTo>
                  <a:pt x="16076" y="1083"/>
                </a:lnTo>
                <a:lnTo>
                  <a:pt x="16092" y="1082"/>
                </a:lnTo>
                <a:lnTo>
                  <a:pt x="16109" y="1081"/>
                </a:lnTo>
                <a:lnTo>
                  <a:pt x="16126" y="1079"/>
                </a:lnTo>
                <a:lnTo>
                  <a:pt x="16141" y="1077"/>
                </a:lnTo>
                <a:lnTo>
                  <a:pt x="16158" y="1074"/>
                </a:lnTo>
                <a:lnTo>
                  <a:pt x="16172" y="1070"/>
                </a:lnTo>
                <a:lnTo>
                  <a:pt x="16188" y="1064"/>
                </a:lnTo>
                <a:lnTo>
                  <a:pt x="16203" y="1059"/>
                </a:lnTo>
                <a:lnTo>
                  <a:pt x="16217" y="1053"/>
                </a:lnTo>
                <a:lnTo>
                  <a:pt x="16231" y="1046"/>
                </a:lnTo>
                <a:lnTo>
                  <a:pt x="16244" y="1038"/>
                </a:lnTo>
                <a:lnTo>
                  <a:pt x="16258" y="1030"/>
                </a:lnTo>
                <a:lnTo>
                  <a:pt x="16271" y="1021"/>
                </a:lnTo>
                <a:lnTo>
                  <a:pt x="16284" y="1010"/>
                </a:lnTo>
                <a:lnTo>
                  <a:pt x="16296" y="1000"/>
                </a:lnTo>
                <a:lnTo>
                  <a:pt x="16308" y="988"/>
                </a:lnTo>
                <a:lnTo>
                  <a:pt x="16319" y="977"/>
                </a:lnTo>
                <a:lnTo>
                  <a:pt x="16330" y="964"/>
                </a:lnTo>
                <a:lnTo>
                  <a:pt x="16340" y="952"/>
                </a:lnTo>
                <a:lnTo>
                  <a:pt x="16349" y="938"/>
                </a:lnTo>
                <a:lnTo>
                  <a:pt x="16358" y="926"/>
                </a:lnTo>
                <a:lnTo>
                  <a:pt x="16365" y="912"/>
                </a:lnTo>
                <a:lnTo>
                  <a:pt x="16372" y="898"/>
                </a:lnTo>
                <a:lnTo>
                  <a:pt x="16379" y="883"/>
                </a:lnTo>
                <a:lnTo>
                  <a:pt x="16385" y="869"/>
                </a:lnTo>
                <a:lnTo>
                  <a:pt x="16389" y="854"/>
                </a:lnTo>
                <a:lnTo>
                  <a:pt x="16393" y="838"/>
                </a:lnTo>
                <a:lnTo>
                  <a:pt x="16396" y="823"/>
                </a:lnTo>
                <a:lnTo>
                  <a:pt x="16399" y="806"/>
                </a:lnTo>
                <a:lnTo>
                  <a:pt x="16402" y="790"/>
                </a:lnTo>
                <a:lnTo>
                  <a:pt x="16403" y="774"/>
                </a:lnTo>
                <a:lnTo>
                  <a:pt x="16403" y="756"/>
                </a:lnTo>
                <a:lnTo>
                  <a:pt x="16403" y="739"/>
                </a:lnTo>
                <a:lnTo>
                  <a:pt x="16402" y="722"/>
                </a:lnTo>
                <a:lnTo>
                  <a:pt x="16399" y="706"/>
                </a:lnTo>
                <a:lnTo>
                  <a:pt x="16396" y="689"/>
                </a:lnTo>
                <a:lnTo>
                  <a:pt x="16393" y="674"/>
                </a:lnTo>
                <a:lnTo>
                  <a:pt x="16389" y="658"/>
                </a:lnTo>
                <a:lnTo>
                  <a:pt x="16385" y="644"/>
                </a:lnTo>
                <a:lnTo>
                  <a:pt x="16379" y="628"/>
                </a:lnTo>
                <a:lnTo>
                  <a:pt x="16372" y="614"/>
                </a:lnTo>
                <a:lnTo>
                  <a:pt x="16366" y="600"/>
                </a:lnTo>
                <a:lnTo>
                  <a:pt x="16358" y="586"/>
                </a:lnTo>
                <a:lnTo>
                  <a:pt x="16349" y="573"/>
                </a:lnTo>
                <a:lnTo>
                  <a:pt x="16340" y="560"/>
                </a:lnTo>
                <a:lnTo>
                  <a:pt x="16331" y="548"/>
                </a:lnTo>
                <a:lnTo>
                  <a:pt x="16320" y="535"/>
                </a:lnTo>
                <a:lnTo>
                  <a:pt x="16309" y="523"/>
                </a:lnTo>
                <a:lnTo>
                  <a:pt x="16296" y="511"/>
                </a:lnTo>
                <a:lnTo>
                  <a:pt x="16284" y="501"/>
                </a:lnTo>
                <a:lnTo>
                  <a:pt x="16271" y="492"/>
                </a:lnTo>
                <a:lnTo>
                  <a:pt x="16259" y="482"/>
                </a:lnTo>
                <a:lnTo>
                  <a:pt x="16245" y="474"/>
                </a:lnTo>
                <a:lnTo>
                  <a:pt x="16232" y="466"/>
                </a:lnTo>
                <a:lnTo>
                  <a:pt x="16217" y="459"/>
                </a:lnTo>
                <a:lnTo>
                  <a:pt x="16203" y="453"/>
                </a:lnTo>
                <a:lnTo>
                  <a:pt x="16188" y="447"/>
                </a:lnTo>
                <a:lnTo>
                  <a:pt x="16173" y="443"/>
                </a:lnTo>
                <a:lnTo>
                  <a:pt x="16158" y="438"/>
                </a:lnTo>
                <a:lnTo>
                  <a:pt x="16142" y="435"/>
                </a:lnTo>
                <a:lnTo>
                  <a:pt x="16126" y="432"/>
                </a:lnTo>
                <a:lnTo>
                  <a:pt x="16109" y="430"/>
                </a:lnTo>
                <a:lnTo>
                  <a:pt x="16092" y="429"/>
                </a:lnTo>
                <a:lnTo>
                  <a:pt x="16076" y="429"/>
                </a:lnTo>
                <a:lnTo>
                  <a:pt x="16058" y="429"/>
                </a:lnTo>
                <a:lnTo>
                  <a:pt x="16041" y="430"/>
                </a:lnTo>
                <a:lnTo>
                  <a:pt x="16025" y="432"/>
                </a:lnTo>
                <a:lnTo>
                  <a:pt x="16009" y="435"/>
                </a:lnTo>
                <a:lnTo>
                  <a:pt x="15992" y="438"/>
                </a:lnTo>
                <a:lnTo>
                  <a:pt x="15978" y="443"/>
                </a:lnTo>
                <a:lnTo>
                  <a:pt x="15962" y="447"/>
                </a:lnTo>
                <a:lnTo>
                  <a:pt x="15947" y="453"/>
                </a:lnTo>
                <a:lnTo>
                  <a:pt x="15933" y="459"/>
                </a:lnTo>
                <a:lnTo>
                  <a:pt x="15919" y="466"/>
                </a:lnTo>
                <a:lnTo>
                  <a:pt x="15905" y="474"/>
                </a:lnTo>
                <a:lnTo>
                  <a:pt x="15892" y="482"/>
                </a:lnTo>
                <a:lnTo>
                  <a:pt x="15879" y="492"/>
                </a:lnTo>
                <a:lnTo>
                  <a:pt x="15866" y="501"/>
                </a:lnTo>
                <a:lnTo>
                  <a:pt x="15854" y="511"/>
                </a:lnTo>
                <a:lnTo>
                  <a:pt x="15842" y="523"/>
                </a:lnTo>
                <a:lnTo>
                  <a:pt x="15831" y="535"/>
                </a:lnTo>
                <a:lnTo>
                  <a:pt x="15819" y="548"/>
                </a:lnTo>
                <a:lnTo>
                  <a:pt x="15810" y="560"/>
                </a:lnTo>
                <a:lnTo>
                  <a:pt x="15801" y="573"/>
                </a:lnTo>
                <a:lnTo>
                  <a:pt x="15792" y="586"/>
                </a:lnTo>
                <a:lnTo>
                  <a:pt x="15785" y="600"/>
                </a:lnTo>
                <a:lnTo>
                  <a:pt x="15778" y="614"/>
                </a:lnTo>
                <a:lnTo>
                  <a:pt x="15771" y="628"/>
                </a:lnTo>
                <a:lnTo>
                  <a:pt x="15766" y="644"/>
                </a:lnTo>
                <a:lnTo>
                  <a:pt x="15761" y="658"/>
                </a:lnTo>
                <a:lnTo>
                  <a:pt x="15757" y="674"/>
                </a:lnTo>
                <a:lnTo>
                  <a:pt x="15754" y="689"/>
                </a:lnTo>
                <a:lnTo>
                  <a:pt x="15751" y="706"/>
                </a:lnTo>
                <a:lnTo>
                  <a:pt x="15750" y="722"/>
                </a:lnTo>
                <a:lnTo>
                  <a:pt x="15749" y="739"/>
                </a:lnTo>
                <a:lnTo>
                  <a:pt x="15747" y="756"/>
                </a:lnTo>
                <a:close/>
                <a:moveTo>
                  <a:pt x="15486" y="756"/>
                </a:moveTo>
                <a:lnTo>
                  <a:pt x="15487" y="725"/>
                </a:lnTo>
                <a:lnTo>
                  <a:pt x="15489" y="695"/>
                </a:lnTo>
                <a:lnTo>
                  <a:pt x="15492" y="666"/>
                </a:lnTo>
                <a:lnTo>
                  <a:pt x="15496" y="636"/>
                </a:lnTo>
                <a:lnTo>
                  <a:pt x="15503" y="607"/>
                </a:lnTo>
                <a:lnTo>
                  <a:pt x="15510" y="580"/>
                </a:lnTo>
                <a:lnTo>
                  <a:pt x="15518" y="553"/>
                </a:lnTo>
                <a:lnTo>
                  <a:pt x="15529" y="526"/>
                </a:lnTo>
                <a:lnTo>
                  <a:pt x="15540" y="500"/>
                </a:lnTo>
                <a:lnTo>
                  <a:pt x="15553" y="475"/>
                </a:lnTo>
                <a:lnTo>
                  <a:pt x="15566" y="450"/>
                </a:lnTo>
                <a:lnTo>
                  <a:pt x="15582" y="426"/>
                </a:lnTo>
                <a:lnTo>
                  <a:pt x="15598" y="403"/>
                </a:lnTo>
                <a:lnTo>
                  <a:pt x="15616" y="380"/>
                </a:lnTo>
                <a:lnTo>
                  <a:pt x="15635" y="357"/>
                </a:lnTo>
                <a:lnTo>
                  <a:pt x="15656" y="336"/>
                </a:lnTo>
                <a:lnTo>
                  <a:pt x="15677" y="316"/>
                </a:lnTo>
                <a:lnTo>
                  <a:pt x="15699" y="297"/>
                </a:lnTo>
                <a:lnTo>
                  <a:pt x="15721" y="279"/>
                </a:lnTo>
                <a:lnTo>
                  <a:pt x="15745" y="262"/>
                </a:lnTo>
                <a:lnTo>
                  <a:pt x="15769" y="247"/>
                </a:lnTo>
                <a:lnTo>
                  <a:pt x="15793" y="233"/>
                </a:lnTo>
                <a:lnTo>
                  <a:pt x="15819" y="221"/>
                </a:lnTo>
                <a:lnTo>
                  <a:pt x="15844" y="209"/>
                </a:lnTo>
                <a:lnTo>
                  <a:pt x="15871" y="199"/>
                </a:lnTo>
                <a:lnTo>
                  <a:pt x="15898" y="191"/>
                </a:lnTo>
                <a:lnTo>
                  <a:pt x="15927" y="183"/>
                </a:lnTo>
                <a:lnTo>
                  <a:pt x="15955" y="177"/>
                </a:lnTo>
                <a:lnTo>
                  <a:pt x="15984" y="173"/>
                </a:lnTo>
                <a:lnTo>
                  <a:pt x="16014" y="170"/>
                </a:lnTo>
                <a:lnTo>
                  <a:pt x="16044" y="168"/>
                </a:lnTo>
                <a:lnTo>
                  <a:pt x="16076" y="167"/>
                </a:lnTo>
                <a:lnTo>
                  <a:pt x="16107" y="168"/>
                </a:lnTo>
                <a:lnTo>
                  <a:pt x="16137" y="170"/>
                </a:lnTo>
                <a:lnTo>
                  <a:pt x="16166" y="173"/>
                </a:lnTo>
                <a:lnTo>
                  <a:pt x="16195" y="177"/>
                </a:lnTo>
                <a:lnTo>
                  <a:pt x="16223" y="183"/>
                </a:lnTo>
                <a:lnTo>
                  <a:pt x="16252" y="191"/>
                </a:lnTo>
                <a:lnTo>
                  <a:pt x="16279" y="199"/>
                </a:lnTo>
                <a:lnTo>
                  <a:pt x="16306" y="209"/>
                </a:lnTo>
                <a:lnTo>
                  <a:pt x="16332" y="221"/>
                </a:lnTo>
                <a:lnTo>
                  <a:pt x="16357" y="233"/>
                </a:lnTo>
                <a:lnTo>
                  <a:pt x="16382" y="247"/>
                </a:lnTo>
                <a:lnTo>
                  <a:pt x="16406" y="262"/>
                </a:lnTo>
                <a:lnTo>
                  <a:pt x="16429" y="279"/>
                </a:lnTo>
                <a:lnTo>
                  <a:pt x="16452" y="297"/>
                </a:lnTo>
                <a:lnTo>
                  <a:pt x="16473" y="316"/>
                </a:lnTo>
                <a:lnTo>
                  <a:pt x="16495" y="336"/>
                </a:lnTo>
                <a:lnTo>
                  <a:pt x="16515" y="357"/>
                </a:lnTo>
                <a:lnTo>
                  <a:pt x="16535" y="380"/>
                </a:lnTo>
                <a:lnTo>
                  <a:pt x="16553" y="403"/>
                </a:lnTo>
                <a:lnTo>
                  <a:pt x="16569" y="426"/>
                </a:lnTo>
                <a:lnTo>
                  <a:pt x="16584" y="450"/>
                </a:lnTo>
                <a:lnTo>
                  <a:pt x="16598" y="475"/>
                </a:lnTo>
                <a:lnTo>
                  <a:pt x="16611" y="500"/>
                </a:lnTo>
                <a:lnTo>
                  <a:pt x="16621" y="526"/>
                </a:lnTo>
                <a:lnTo>
                  <a:pt x="16632" y="553"/>
                </a:lnTo>
                <a:lnTo>
                  <a:pt x="16640" y="580"/>
                </a:lnTo>
                <a:lnTo>
                  <a:pt x="16647" y="607"/>
                </a:lnTo>
                <a:lnTo>
                  <a:pt x="16654" y="636"/>
                </a:lnTo>
                <a:lnTo>
                  <a:pt x="16658" y="666"/>
                </a:lnTo>
                <a:lnTo>
                  <a:pt x="16661" y="695"/>
                </a:lnTo>
                <a:lnTo>
                  <a:pt x="16663" y="725"/>
                </a:lnTo>
                <a:lnTo>
                  <a:pt x="16664" y="756"/>
                </a:lnTo>
                <a:lnTo>
                  <a:pt x="16663" y="787"/>
                </a:lnTo>
                <a:lnTo>
                  <a:pt x="16661" y="818"/>
                </a:lnTo>
                <a:lnTo>
                  <a:pt x="16658" y="847"/>
                </a:lnTo>
                <a:lnTo>
                  <a:pt x="16654" y="876"/>
                </a:lnTo>
                <a:lnTo>
                  <a:pt x="16647" y="905"/>
                </a:lnTo>
                <a:lnTo>
                  <a:pt x="16640" y="932"/>
                </a:lnTo>
                <a:lnTo>
                  <a:pt x="16632" y="959"/>
                </a:lnTo>
                <a:lnTo>
                  <a:pt x="16621" y="986"/>
                </a:lnTo>
                <a:lnTo>
                  <a:pt x="16610" y="1012"/>
                </a:lnTo>
                <a:lnTo>
                  <a:pt x="16597" y="1037"/>
                </a:lnTo>
                <a:lnTo>
                  <a:pt x="16584" y="1061"/>
                </a:lnTo>
                <a:lnTo>
                  <a:pt x="16568" y="1086"/>
                </a:lnTo>
                <a:lnTo>
                  <a:pt x="16553" y="1109"/>
                </a:lnTo>
                <a:lnTo>
                  <a:pt x="16534" y="1132"/>
                </a:lnTo>
                <a:lnTo>
                  <a:pt x="16515" y="1154"/>
                </a:lnTo>
                <a:lnTo>
                  <a:pt x="16494" y="1176"/>
                </a:lnTo>
                <a:lnTo>
                  <a:pt x="16473" y="1196"/>
                </a:lnTo>
                <a:lnTo>
                  <a:pt x="16450" y="1215"/>
                </a:lnTo>
                <a:lnTo>
                  <a:pt x="16429" y="1233"/>
                </a:lnTo>
                <a:lnTo>
                  <a:pt x="16405" y="1250"/>
                </a:lnTo>
                <a:lnTo>
                  <a:pt x="16381" y="1264"/>
                </a:lnTo>
                <a:lnTo>
                  <a:pt x="16356" y="1279"/>
                </a:lnTo>
                <a:lnTo>
                  <a:pt x="16331" y="1291"/>
                </a:lnTo>
                <a:lnTo>
                  <a:pt x="16305" y="1303"/>
                </a:lnTo>
                <a:lnTo>
                  <a:pt x="16279" y="1312"/>
                </a:lnTo>
                <a:lnTo>
                  <a:pt x="16252" y="1321"/>
                </a:lnTo>
                <a:lnTo>
                  <a:pt x="16223" y="1328"/>
                </a:lnTo>
                <a:lnTo>
                  <a:pt x="16195" y="1334"/>
                </a:lnTo>
                <a:lnTo>
                  <a:pt x="16166" y="1339"/>
                </a:lnTo>
                <a:lnTo>
                  <a:pt x="16137" y="1342"/>
                </a:lnTo>
                <a:lnTo>
                  <a:pt x="16106" y="1345"/>
                </a:lnTo>
                <a:lnTo>
                  <a:pt x="16076" y="1345"/>
                </a:lnTo>
                <a:lnTo>
                  <a:pt x="16044" y="1345"/>
                </a:lnTo>
                <a:lnTo>
                  <a:pt x="16014" y="1342"/>
                </a:lnTo>
                <a:lnTo>
                  <a:pt x="15984" y="1339"/>
                </a:lnTo>
                <a:lnTo>
                  <a:pt x="15956" y="1334"/>
                </a:lnTo>
                <a:lnTo>
                  <a:pt x="15927" y="1328"/>
                </a:lnTo>
                <a:lnTo>
                  <a:pt x="15900" y="1321"/>
                </a:lnTo>
                <a:lnTo>
                  <a:pt x="15871" y="1312"/>
                </a:lnTo>
                <a:lnTo>
                  <a:pt x="15845" y="1303"/>
                </a:lnTo>
                <a:lnTo>
                  <a:pt x="15819" y="1291"/>
                </a:lnTo>
                <a:lnTo>
                  <a:pt x="15794" y="1279"/>
                </a:lnTo>
                <a:lnTo>
                  <a:pt x="15769" y="1264"/>
                </a:lnTo>
                <a:lnTo>
                  <a:pt x="15745" y="1250"/>
                </a:lnTo>
                <a:lnTo>
                  <a:pt x="15722" y="1233"/>
                </a:lnTo>
                <a:lnTo>
                  <a:pt x="15700" y="1215"/>
                </a:lnTo>
                <a:lnTo>
                  <a:pt x="15678" y="1196"/>
                </a:lnTo>
                <a:lnTo>
                  <a:pt x="15656" y="1176"/>
                </a:lnTo>
                <a:lnTo>
                  <a:pt x="15635" y="1154"/>
                </a:lnTo>
                <a:lnTo>
                  <a:pt x="15616" y="1132"/>
                </a:lnTo>
                <a:lnTo>
                  <a:pt x="15599" y="1109"/>
                </a:lnTo>
                <a:lnTo>
                  <a:pt x="15582" y="1086"/>
                </a:lnTo>
                <a:lnTo>
                  <a:pt x="15566" y="1061"/>
                </a:lnTo>
                <a:lnTo>
                  <a:pt x="15553" y="1037"/>
                </a:lnTo>
                <a:lnTo>
                  <a:pt x="15540" y="1012"/>
                </a:lnTo>
                <a:lnTo>
                  <a:pt x="15529" y="986"/>
                </a:lnTo>
                <a:lnTo>
                  <a:pt x="15518" y="959"/>
                </a:lnTo>
                <a:lnTo>
                  <a:pt x="15510" y="932"/>
                </a:lnTo>
                <a:lnTo>
                  <a:pt x="15503" y="905"/>
                </a:lnTo>
                <a:lnTo>
                  <a:pt x="15496" y="876"/>
                </a:lnTo>
                <a:lnTo>
                  <a:pt x="15492" y="847"/>
                </a:lnTo>
                <a:lnTo>
                  <a:pt x="15489" y="818"/>
                </a:lnTo>
                <a:lnTo>
                  <a:pt x="15487" y="787"/>
                </a:lnTo>
                <a:lnTo>
                  <a:pt x="15486" y="756"/>
                </a:lnTo>
                <a:close/>
                <a:moveTo>
                  <a:pt x="14745" y="1307"/>
                </a:moveTo>
                <a:lnTo>
                  <a:pt x="14722" y="1307"/>
                </a:lnTo>
                <a:lnTo>
                  <a:pt x="14701" y="1305"/>
                </a:lnTo>
                <a:lnTo>
                  <a:pt x="14681" y="1303"/>
                </a:lnTo>
                <a:lnTo>
                  <a:pt x="14664" y="1300"/>
                </a:lnTo>
                <a:lnTo>
                  <a:pt x="14649" y="1295"/>
                </a:lnTo>
                <a:lnTo>
                  <a:pt x="14635" y="1289"/>
                </a:lnTo>
                <a:lnTo>
                  <a:pt x="14623" y="1283"/>
                </a:lnTo>
                <a:lnTo>
                  <a:pt x="14613" y="1276"/>
                </a:lnTo>
                <a:lnTo>
                  <a:pt x="14608" y="1272"/>
                </a:lnTo>
                <a:lnTo>
                  <a:pt x="14604" y="1266"/>
                </a:lnTo>
                <a:lnTo>
                  <a:pt x="14600" y="1261"/>
                </a:lnTo>
                <a:lnTo>
                  <a:pt x="14596" y="1255"/>
                </a:lnTo>
                <a:lnTo>
                  <a:pt x="14589" y="1241"/>
                </a:lnTo>
                <a:lnTo>
                  <a:pt x="14583" y="1227"/>
                </a:lnTo>
                <a:lnTo>
                  <a:pt x="14579" y="1209"/>
                </a:lnTo>
                <a:lnTo>
                  <a:pt x="14576" y="1191"/>
                </a:lnTo>
                <a:lnTo>
                  <a:pt x="14574" y="1171"/>
                </a:lnTo>
                <a:lnTo>
                  <a:pt x="14574" y="1149"/>
                </a:lnTo>
                <a:lnTo>
                  <a:pt x="14574" y="378"/>
                </a:lnTo>
                <a:lnTo>
                  <a:pt x="14574" y="354"/>
                </a:lnTo>
                <a:lnTo>
                  <a:pt x="14576" y="333"/>
                </a:lnTo>
                <a:lnTo>
                  <a:pt x="14579" y="313"/>
                </a:lnTo>
                <a:lnTo>
                  <a:pt x="14583" y="295"/>
                </a:lnTo>
                <a:lnTo>
                  <a:pt x="14588" y="279"/>
                </a:lnTo>
                <a:lnTo>
                  <a:pt x="14596" y="265"/>
                </a:lnTo>
                <a:lnTo>
                  <a:pt x="14603" y="252"/>
                </a:lnTo>
                <a:lnTo>
                  <a:pt x="14612" y="241"/>
                </a:lnTo>
                <a:lnTo>
                  <a:pt x="14623" y="231"/>
                </a:lnTo>
                <a:lnTo>
                  <a:pt x="14635" y="223"/>
                </a:lnTo>
                <a:lnTo>
                  <a:pt x="14650" y="217"/>
                </a:lnTo>
                <a:lnTo>
                  <a:pt x="14665" y="210"/>
                </a:lnTo>
                <a:lnTo>
                  <a:pt x="14683" y="206"/>
                </a:lnTo>
                <a:lnTo>
                  <a:pt x="14703" y="203"/>
                </a:lnTo>
                <a:lnTo>
                  <a:pt x="14725" y="201"/>
                </a:lnTo>
                <a:lnTo>
                  <a:pt x="14748" y="201"/>
                </a:lnTo>
                <a:lnTo>
                  <a:pt x="14955" y="201"/>
                </a:lnTo>
                <a:lnTo>
                  <a:pt x="14991" y="202"/>
                </a:lnTo>
                <a:lnTo>
                  <a:pt x="15026" y="205"/>
                </a:lnTo>
                <a:lnTo>
                  <a:pt x="15042" y="207"/>
                </a:lnTo>
                <a:lnTo>
                  <a:pt x="15058" y="209"/>
                </a:lnTo>
                <a:lnTo>
                  <a:pt x="15074" y="212"/>
                </a:lnTo>
                <a:lnTo>
                  <a:pt x="15089" y="217"/>
                </a:lnTo>
                <a:lnTo>
                  <a:pt x="15104" y="221"/>
                </a:lnTo>
                <a:lnTo>
                  <a:pt x="15118" y="225"/>
                </a:lnTo>
                <a:lnTo>
                  <a:pt x="15132" y="230"/>
                </a:lnTo>
                <a:lnTo>
                  <a:pt x="15145" y="235"/>
                </a:lnTo>
                <a:lnTo>
                  <a:pt x="15158" y="242"/>
                </a:lnTo>
                <a:lnTo>
                  <a:pt x="15170" y="248"/>
                </a:lnTo>
                <a:lnTo>
                  <a:pt x="15183" y="255"/>
                </a:lnTo>
                <a:lnTo>
                  <a:pt x="15194" y="262"/>
                </a:lnTo>
                <a:lnTo>
                  <a:pt x="15207" y="272"/>
                </a:lnTo>
                <a:lnTo>
                  <a:pt x="15219" y="281"/>
                </a:lnTo>
                <a:lnTo>
                  <a:pt x="15230" y="292"/>
                </a:lnTo>
                <a:lnTo>
                  <a:pt x="15240" y="302"/>
                </a:lnTo>
                <a:lnTo>
                  <a:pt x="15250" y="313"/>
                </a:lnTo>
                <a:lnTo>
                  <a:pt x="15259" y="326"/>
                </a:lnTo>
                <a:lnTo>
                  <a:pt x="15266" y="338"/>
                </a:lnTo>
                <a:lnTo>
                  <a:pt x="15274" y="351"/>
                </a:lnTo>
                <a:lnTo>
                  <a:pt x="15280" y="366"/>
                </a:lnTo>
                <a:lnTo>
                  <a:pt x="15285" y="379"/>
                </a:lnTo>
                <a:lnTo>
                  <a:pt x="15289" y="394"/>
                </a:lnTo>
                <a:lnTo>
                  <a:pt x="15293" y="409"/>
                </a:lnTo>
                <a:lnTo>
                  <a:pt x="15297" y="425"/>
                </a:lnTo>
                <a:lnTo>
                  <a:pt x="15299" y="442"/>
                </a:lnTo>
                <a:lnTo>
                  <a:pt x="15300" y="458"/>
                </a:lnTo>
                <a:lnTo>
                  <a:pt x="15300" y="476"/>
                </a:lnTo>
                <a:lnTo>
                  <a:pt x="15300" y="496"/>
                </a:lnTo>
                <a:lnTo>
                  <a:pt x="15298" y="514"/>
                </a:lnTo>
                <a:lnTo>
                  <a:pt x="15295" y="532"/>
                </a:lnTo>
                <a:lnTo>
                  <a:pt x="15291" y="549"/>
                </a:lnTo>
                <a:lnTo>
                  <a:pt x="15286" y="566"/>
                </a:lnTo>
                <a:lnTo>
                  <a:pt x="15281" y="581"/>
                </a:lnTo>
                <a:lnTo>
                  <a:pt x="15274" y="596"/>
                </a:lnTo>
                <a:lnTo>
                  <a:pt x="15265" y="610"/>
                </a:lnTo>
                <a:lnTo>
                  <a:pt x="15257" y="623"/>
                </a:lnTo>
                <a:lnTo>
                  <a:pt x="15247" y="635"/>
                </a:lnTo>
                <a:lnTo>
                  <a:pt x="15235" y="647"/>
                </a:lnTo>
                <a:lnTo>
                  <a:pt x="15223" y="658"/>
                </a:lnTo>
                <a:lnTo>
                  <a:pt x="15209" y="669"/>
                </a:lnTo>
                <a:lnTo>
                  <a:pt x="15195" y="678"/>
                </a:lnTo>
                <a:lnTo>
                  <a:pt x="15180" y="686"/>
                </a:lnTo>
                <a:lnTo>
                  <a:pt x="15163" y="694"/>
                </a:lnTo>
                <a:lnTo>
                  <a:pt x="15190" y="702"/>
                </a:lnTo>
                <a:lnTo>
                  <a:pt x="15215" y="710"/>
                </a:lnTo>
                <a:lnTo>
                  <a:pt x="15239" y="721"/>
                </a:lnTo>
                <a:lnTo>
                  <a:pt x="15261" y="732"/>
                </a:lnTo>
                <a:lnTo>
                  <a:pt x="15281" y="745"/>
                </a:lnTo>
                <a:lnTo>
                  <a:pt x="15300" y="759"/>
                </a:lnTo>
                <a:lnTo>
                  <a:pt x="15308" y="767"/>
                </a:lnTo>
                <a:lnTo>
                  <a:pt x="15316" y="775"/>
                </a:lnTo>
                <a:lnTo>
                  <a:pt x="15324" y="783"/>
                </a:lnTo>
                <a:lnTo>
                  <a:pt x="15331" y="792"/>
                </a:lnTo>
                <a:lnTo>
                  <a:pt x="15338" y="800"/>
                </a:lnTo>
                <a:lnTo>
                  <a:pt x="15344" y="809"/>
                </a:lnTo>
                <a:lnTo>
                  <a:pt x="15351" y="820"/>
                </a:lnTo>
                <a:lnTo>
                  <a:pt x="15356" y="829"/>
                </a:lnTo>
                <a:lnTo>
                  <a:pt x="15361" y="839"/>
                </a:lnTo>
                <a:lnTo>
                  <a:pt x="15365" y="850"/>
                </a:lnTo>
                <a:lnTo>
                  <a:pt x="15369" y="861"/>
                </a:lnTo>
                <a:lnTo>
                  <a:pt x="15374" y="872"/>
                </a:lnTo>
                <a:lnTo>
                  <a:pt x="15380" y="896"/>
                </a:lnTo>
                <a:lnTo>
                  <a:pt x="15384" y="921"/>
                </a:lnTo>
                <a:lnTo>
                  <a:pt x="15386" y="947"/>
                </a:lnTo>
                <a:lnTo>
                  <a:pt x="15387" y="975"/>
                </a:lnTo>
                <a:lnTo>
                  <a:pt x="15387" y="995"/>
                </a:lnTo>
                <a:lnTo>
                  <a:pt x="15385" y="1015"/>
                </a:lnTo>
                <a:lnTo>
                  <a:pt x="15383" y="1034"/>
                </a:lnTo>
                <a:lnTo>
                  <a:pt x="15380" y="1053"/>
                </a:lnTo>
                <a:lnTo>
                  <a:pt x="15376" y="1072"/>
                </a:lnTo>
                <a:lnTo>
                  <a:pt x="15370" y="1089"/>
                </a:lnTo>
                <a:lnTo>
                  <a:pt x="15365" y="1106"/>
                </a:lnTo>
                <a:lnTo>
                  <a:pt x="15358" y="1123"/>
                </a:lnTo>
                <a:lnTo>
                  <a:pt x="15351" y="1138"/>
                </a:lnTo>
                <a:lnTo>
                  <a:pt x="15342" y="1153"/>
                </a:lnTo>
                <a:lnTo>
                  <a:pt x="15332" y="1167"/>
                </a:lnTo>
                <a:lnTo>
                  <a:pt x="15322" y="1181"/>
                </a:lnTo>
                <a:lnTo>
                  <a:pt x="15311" y="1195"/>
                </a:lnTo>
                <a:lnTo>
                  <a:pt x="15299" y="1206"/>
                </a:lnTo>
                <a:lnTo>
                  <a:pt x="15285" y="1219"/>
                </a:lnTo>
                <a:lnTo>
                  <a:pt x="15272" y="1230"/>
                </a:lnTo>
                <a:lnTo>
                  <a:pt x="15258" y="1239"/>
                </a:lnTo>
                <a:lnTo>
                  <a:pt x="15244" y="1248"/>
                </a:lnTo>
                <a:lnTo>
                  <a:pt x="15230" y="1256"/>
                </a:lnTo>
                <a:lnTo>
                  <a:pt x="15215" y="1263"/>
                </a:lnTo>
                <a:lnTo>
                  <a:pt x="15200" y="1271"/>
                </a:lnTo>
                <a:lnTo>
                  <a:pt x="15184" y="1277"/>
                </a:lnTo>
                <a:lnTo>
                  <a:pt x="15167" y="1282"/>
                </a:lnTo>
                <a:lnTo>
                  <a:pt x="15150" y="1287"/>
                </a:lnTo>
                <a:lnTo>
                  <a:pt x="15132" y="1292"/>
                </a:lnTo>
                <a:lnTo>
                  <a:pt x="15114" y="1296"/>
                </a:lnTo>
                <a:lnTo>
                  <a:pt x="15096" y="1300"/>
                </a:lnTo>
                <a:lnTo>
                  <a:pt x="15077" y="1302"/>
                </a:lnTo>
                <a:lnTo>
                  <a:pt x="15056" y="1304"/>
                </a:lnTo>
                <a:lnTo>
                  <a:pt x="15036" y="1306"/>
                </a:lnTo>
                <a:lnTo>
                  <a:pt x="15015" y="1307"/>
                </a:lnTo>
                <a:lnTo>
                  <a:pt x="14993" y="1307"/>
                </a:lnTo>
                <a:lnTo>
                  <a:pt x="14745" y="1307"/>
                </a:lnTo>
                <a:close/>
                <a:moveTo>
                  <a:pt x="14826" y="1090"/>
                </a:moveTo>
                <a:lnTo>
                  <a:pt x="14952" y="1090"/>
                </a:lnTo>
                <a:lnTo>
                  <a:pt x="14973" y="1090"/>
                </a:lnTo>
                <a:lnTo>
                  <a:pt x="14991" y="1088"/>
                </a:lnTo>
                <a:lnTo>
                  <a:pt x="15010" y="1086"/>
                </a:lnTo>
                <a:lnTo>
                  <a:pt x="15027" y="1083"/>
                </a:lnTo>
                <a:lnTo>
                  <a:pt x="15042" y="1078"/>
                </a:lnTo>
                <a:lnTo>
                  <a:pt x="15056" y="1073"/>
                </a:lnTo>
                <a:lnTo>
                  <a:pt x="15068" y="1066"/>
                </a:lnTo>
                <a:lnTo>
                  <a:pt x="15080" y="1059"/>
                </a:lnTo>
                <a:lnTo>
                  <a:pt x="15090" y="1051"/>
                </a:lnTo>
                <a:lnTo>
                  <a:pt x="15099" y="1041"/>
                </a:lnTo>
                <a:lnTo>
                  <a:pt x="15106" y="1032"/>
                </a:lnTo>
                <a:lnTo>
                  <a:pt x="15112" y="1021"/>
                </a:lnTo>
                <a:lnTo>
                  <a:pt x="15116" y="1008"/>
                </a:lnTo>
                <a:lnTo>
                  <a:pt x="15120" y="996"/>
                </a:lnTo>
                <a:lnTo>
                  <a:pt x="15122" y="981"/>
                </a:lnTo>
                <a:lnTo>
                  <a:pt x="15123" y="966"/>
                </a:lnTo>
                <a:lnTo>
                  <a:pt x="15122" y="951"/>
                </a:lnTo>
                <a:lnTo>
                  <a:pt x="15120" y="937"/>
                </a:lnTo>
                <a:lnTo>
                  <a:pt x="15116" y="924"/>
                </a:lnTo>
                <a:lnTo>
                  <a:pt x="15112" y="911"/>
                </a:lnTo>
                <a:lnTo>
                  <a:pt x="15106" y="901"/>
                </a:lnTo>
                <a:lnTo>
                  <a:pt x="15099" y="890"/>
                </a:lnTo>
                <a:lnTo>
                  <a:pt x="15089" y="881"/>
                </a:lnTo>
                <a:lnTo>
                  <a:pt x="15079" y="873"/>
                </a:lnTo>
                <a:lnTo>
                  <a:pt x="15067" y="865"/>
                </a:lnTo>
                <a:lnTo>
                  <a:pt x="15054" y="859"/>
                </a:lnTo>
                <a:lnTo>
                  <a:pt x="15040" y="854"/>
                </a:lnTo>
                <a:lnTo>
                  <a:pt x="15025" y="850"/>
                </a:lnTo>
                <a:lnTo>
                  <a:pt x="15007" y="847"/>
                </a:lnTo>
                <a:lnTo>
                  <a:pt x="14988" y="844"/>
                </a:lnTo>
                <a:lnTo>
                  <a:pt x="14968" y="843"/>
                </a:lnTo>
                <a:lnTo>
                  <a:pt x="14948" y="843"/>
                </a:lnTo>
                <a:lnTo>
                  <a:pt x="14826" y="843"/>
                </a:lnTo>
                <a:lnTo>
                  <a:pt x="14826" y="1090"/>
                </a:lnTo>
                <a:close/>
                <a:moveTo>
                  <a:pt x="14826" y="631"/>
                </a:moveTo>
                <a:lnTo>
                  <a:pt x="14931" y="631"/>
                </a:lnTo>
                <a:lnTo>
                  <a:pt x="14944" y="631"/>
                </a:lnTo>
                <a:lnTo>
                  <a:pt x="14957" y="630"/>
                </a:lnTo>
                <a:lnTo>
                  <a:pt x="14968" y="628"/>
                </a:lnTo>
                <a:lnTo>
                  <a:pt x="14980" y="625"/>
                </a:lnTo>
                <a:lnTo>
                  <a:pt x="14990" y="621"/>
                </a:lnTo>
                <a:lnTo>
                  <a:pt x="15001" y="617"/>
                </a:lnTo>
                <a:lnTo>
                  <a:pt x="15010" y="611"/>
                </a:lnTo>
                <a:lnTo>
                  <a:pt x="15018" y="605"/>
                </a:lnTo>
                <a:lnTo>
                  <a:pt x="15028" y="598"/>
                </a:lnTo>
                <a:lnTo>
                  <a:pt x="15035" y="589"/>
                </a:lnTo>
                <a:lnTo>
                  <a:pt x="15041" y="580"/>
                </a:lnTo>
                <a:lnTo>
                  <a:pt x="15047" y="571"/>
                </a:lnTo>
                <a:lnTo>
                  <a:pt x="15051" y="560"/>
                </a:lnTo>
                <a:lnTo>
                  <a:pt x="15054" y="549"/>
                </a:lnTo>
                <a:lnTo>
                  <a:pt x="15056" y="537"/>
                </a:lnTo>
                <a:lnTo>
                  <a:pt x="15056" y="525"/>
                </a:lnTo>
                <a:lnTo>
                  <a:pt x="15056" y="511"/>
                </a:lnTo>
                <a:lnTo>
                  <a:pt x="15054" y="499"/>
                </a:lnTo>
                <a:lnTo>
                  <a:pt x="15051" y="487"/>
                </a:lnTo>
                <a:lnTo>
                  <a:pt x="15047" y="477"/>
                </a:lnTo>
                <a:lnTo>
                  <a:pt x="15041" y="467"/>
                </a:lnTo>
                <a:lnTo>
                  <a:pt x="15035" y="457"/>
                </a:lnTo>
                <a:lnTo>
                  <a:pt x="15027" y="449"/>
                </a:lnTo>
                <a:lnTo>
                  <a:pt x="15018" y="442"/>
                </a:lnTo>
                <a:lnTo>
                  <a:pt x="15009" y="435"/>
                </a:lnTo>
                <a:lnTo>
                  <a:pt x="15000" y="430"/>
                </a:lnTo>
                <a:lnTo>
                  <a:pt x="14989" y="426"/>
                </a:lnTo>
                <a:lnTo>
                  <a:pt x="14979" y="422"/>
                </a:lnTo>
                <a:lnTo>
                  <a:pt x="14967" y="419"/>
                </a:lnTo>
                <a:lnTo>
                  <a:pt x="14955" y="417"/>
                </a:lnTo>
                <a:lnTo>
                  <a:pt x="14942" y="416"/>
                </a:lnTo>
                <a:lnTo>
                  <a:pt x="14929" y="416"/>
                </a:lnTo>
                <a:lnTo>
                  <a:pt x="14826" y="416"/>
                </a:lnTo>
                <a:lnTo>
                  <a:pt x="14826" y="631"/>
                </a:lnTo>
                <a:close/>
                <a:moveTo>
                  <a:pt x="13506" y="756"/>
                </a:moveTo>
                <a:lnTo>
                  <a:pt x="13506" y="774"/>
                </a:lnTo>
                <a:lnTo>
                  <a:pt x="13507" y="790"/>
                </a:lnTo>
                <a:lnTo>
                  <a:pt x="13509" y="806"/>
                </a:lnTo>
                <a:lnTo>
                  <a:pt x="13512" y="823"/>
                </a:lnTo>
                <a:lnTo>
                  <a:pt x="13516" y="838"/>
                </a:lnTo>
                <a:lnTo>
                  <a:pt x="13520" y="854"/>
                </a:lnTo>
                <a:lnTo>
                  <a:pt x="13524" y="869"/>
                </a:lnTo>
                <a:lnTo>
                  <a:pt x="13530" y="883"/>
                </a:lnTo>
                <a:lnTo>
                  <a:pt x="13536" y="898"/>
                </a:lnTo>
                <a:lnTo>
                  <a:pt x="13543" y="912"/>
                </a:lnTo>
                <a:lnTo>
                  <a:pt x="13551" y="926"/>
                </a:lnTo>
                <a:lnTo>
                  <a:pt x="13559" y="938"/>
                </a:lnTo>
                <a:lnTo>
                  <a:pt x="13569" y="952"/>
                </a:lnTo>
                <a:lnTo>
                  <a:pt x="13578" y="964"/>
                </a:lnTo>
                <a:lnTo>
                  <a:pt x="13589" y="977"/>
                </a:lnTo>
                <a:lnTo>
                  <a:pt x="13601" y="988"/>
                </a:lnTo>
                <a:lnTo>
                  <a:pt x="13612" y="1000"/>
                </a:lnTo>
                <a:lnTo>
                  <a:pt x="13625" y="1010"/>
                </a:lnTo>
                <a:lnTo>
                  <a:pt x="13637" y="1021"/>
                </a:lnTo>
                <a:lnTo>
                  <a:pt x="13651" y="1030"/>
                </a:lnTo>
                <a:lnTo>
                  <a:pt x="13664" y="1038"/>
                </a:lnTo>
                <a:lnTo>
                  <a:pt x="13678" y="1046"/>
                </a:lnTo>
                <a:lnTo>
                  <a:pt x="13692" y="1053"/>
                </a:lnTo>
                <a:lnTo>
                  <a:pt x="13706" y="1059"/>
                </a:lnTo>
                <a:lnTo>
                  <a:pt x="13721" y="1064"/>
                </a:lnTo>
                <a:lnTo>
                  <a:pt x="13736" y="1070"/>
                </a:lnTo>
                <a:lnTo>
                  <a:pt x="13751" y="1074"/>
                </a:lnTo>
                <a:lnTo>
                  <a:pt x="13768" y="1077"/>
                </a:lnTo>
                <a:lnTo>
                  <a:pt x="13783" y="1079"/>
                </a:lnTo>
                <a:lnTo>
                  <a:pt x="13800" y="1081"/>
                </a:lnTo>
                <a:lnTo>
                  <a:pt x="13817" y="1082"/>
                </a:lnTo>
                <a:lnTo>
                  <a:pt x="13833" y="1083"/>
                </a:lnTo>
                <a:lnTo>
                  <a:pt x="13851" y="1082"/>
                </a:lnTo>
                <a:lnTo>
                  <a:pt x="13868" y="1081"/>
                </a:lnTo>
                <a:lnTo>
                  <a:pt x="13884" y="1079"/>
                </a:lnTo>
                <a:lnTo>
                  <a:pt x="13900" y="1077"/>
                </a:lnTo>
                <a:lnTo>
                  <a:pt x="13915" y="1074"/>
                </a:lnTo>
                <a:lnTo>
                  <a:pt x="13931" y="1070"/>
                </a:lnTo>
                <a:lnTo>
                  <a:pt x="13946" y="1064"/>
                </a:lnTo>
                <a:lnTo>
                  <a:pt x="13960" y="1059"/>
                </a:lnTo>
                <a:lnTo>
                  <a:pt x="13975" y="1053"/>
                </a:lnTo>
                <a:lnTo>
                  <a:pt x="13989" y="1046"/>
                </a:lnTo>
                <a:lnTo>
                  <a:pt x="14003" y="1038"/>
                </a:lnTo>
                <a:lnTo>
                  <a:pt x="14017" y="1030"/>
                </a:lnTo>
                <a:lnTo>
                  <a:pt x="14029" y="1021"/>
                </a:lnTo>
                <a:lnTo>
                  <a:pt x="14042" y="1010"/>
                </a:lnTo>
                <a:lnTo>
                  <a:pt x="14054" y="1000"/>
                </a:lnTo>
                <a:lnTo>
                  <a:pt x="14066" y="988"/>
                </a:lnTo>
                <a:lnTo>
                  <a:pt x="14078" y="977"/>
                </a:lnTo>
                <a:lnTo>
                  <a:pt x="14088" y="964"/>
                </a:lnTo>
                <a:lnTo>
                  <a:pt x="14099" y="952"/>
                </a:lnTo>
                <a:lnTo>
                  <a:pt x="14107" y="938"/>
                </a:lnTo>
                <a:lnTo>
                  <a:pt x="14116" y="926"/>
                </a:lnTo>
                <a:lnTo>
                  <a:pt x="14124" y="912"/>
                </a:lnTo>
                <a:lnTo>
                  <a:pt x="14131" y="898"/>
                </a:lnTo>
                <a:lnTo>
                  <a:pt x="14137" y="883"/>
                </a:lnTo>
                <a:lnTo>
                  <a:pt x="14143" y="869"/>
                </a:lnTo>
                <a:lnTo>
                  <a:pt x="14148" y="854"/>
                </a:lnTo>
                <a:lnTo>
                  <a:pt x="14152" y="838"/>
                </a:lnTo>
                <a:lnTo>
                  <a:pt x="14155" y="823"/>
                </a:lnTo>
                <a:lnTo>
                  <a:pt x="14157" y="806"/>
                </a:lnTo>
                <a:lnTo>
                  <a:pt x="14159" y="790"/>
                </a:lnTo>
                <a:lnTo>
                  <a:pt x="14160" y="774"/>
                </a:lnTo>
                <a:lnTo>
                  <a:pt x="14161" y="756"/>
                </a:lnTo>
                <a:lnTo>
                  <a:pt x="14160" y="739"/>
                </a:lnTo>
                <a:lnTo>
                  <a:pt x="14159" y="722"/>
                </a:lnTo>
                <a:lnTo>
                  <a:pt x="14157" y="706"/>
                </a:lnTo>
                <a:lnTo>
                  <a:pt x="14155" y="689"/>
                </a:lnTo>
                <a:lnTo>
                  <a:pt x="14152" y="674"/>
                </a:lnTo>
                <a:lnTo>
                  <a:pt x="14148" y="658"/>
                </a:lnTo>
                <a:lnTo>
                  <a:pt x="14143" y="644"/>
                </a:lnTo>
                <a:lnTo>
                  <a:pt x="14137" y="628"/>
                </a:lnTo>
                <a:lnTo>
                  <a:pt x="14131" y="614"/>
                </a:lnTo>
                <a:lnTo>
                  <a:pt x="14124" y="600"/>
                </a:lnTo>
                <a:lnTo>
                  <a:pt x="14116" y="586"/>
                </a:lnTo>
                <a:lnTo>
                  <a:pt x="14108" y="573"/>
                </a:lnTo>
                <a:lnTo>
                  <a:pt x="14099" y="560"/>
                </a:lnTo>
                <a:lnTo>
                  <a:pt x="14088" y="548"/>
                </a:lnTo>
                <a:lnTo>
                  <a:pt x="14078" y="535"/>
                </a:lnTo>
                <a:lnTo>
                  <a:pt x="14066" y="523"/>
                </a:lnTo>
                <a:lnTo>
                  <a:pt x="14055" y="511"/>
                </a:lnTo>
                <a:lnTo>
                  <a:pt x="14043" y="501"/>
                </a:lnTo>
                <a:lnTo>
                  <a:pt x="14030" y="492"/>
                </a:lnTo>
                <a:lnTo>
                  <a:pt x="14017" y="482"/>
                </a:lnTo>
                <a:lnTo>
                  <a:pt x="14003" y="474"/>
                </a:lnTo>
                <a:lnTo>
                  <a:pt x="13989" y="466"/>
                </a:lnTo>
                <a:lnTo>
                  <a:pt x="13976" y="459"/>
                </a:lnTo>
                <a:lnTo>
                  <a:pt x="13961" y="453"/>
                </a:lnTo>
                <a:lnTo>
                  <a:pt x="13947" y="447"/>
                </a:lnTo>
                <a:lnTo>
                  <a:pt x="13931" y="443"/>
                </a:lnTo>
                <a:lnTo>
                  <a:pt x="13917" y="438"/>
                </a:lnTo>
                <a:lnTo>
                  <a:pt x="13900" y="435"/>
                </a:lnTo>
                <a:lnTo>
                  <a:pt x="13884" y="432"/>
                </a:lnTo>
                <a:lnTo>
                  <a:pt x="13868" y="430"/>
                </a:lnTo>
                <a:lnTo>
                  <a:pt x="13851" y="429"/>
                </a:lnTo>
                <a:lnTo>
                  <a:pt x="13833" y="429"/>
                </a:lnTo>
                <a:lnTo>
                  <a:pt x="13817" y="429"/>
                </a:lnTo>
                <a:lnTo>
                  <a:pt x="13800" y="430"/>
                </a:lnTo>
                <a:lnTo>
                  <a:pt x="13783" y="432"/>
                </a:lnTo>
                <a:lnTo>
                  <a:pt x="13767" y="435"/>
                </a:lnTo>
                <a:lnTo>
                  <a:pt x="13751" y="438"/>
                </a:lnTo>
                <a:lnTo>
                  <a:pt x="13735" y="443"/>
                </a:lnTo>
                <a:lnTo>
                  <a:pt x="13721" y="447"/>
                </a:lnTo>
                <a:lnTo>
                  <a:pt x="13705" y="453"/>
                </a:lnTo>
                <a:lnTo>
                  <a:pt x="13692" y="459"/>
                </a:lnTo>
                <a:lnTo>
                  <a:pt x="13677" y="466"/>
                </a:lnTo>
                <a:lnTo>
                  <a:pt x="13663" y="474"/>
                </a:lnTo>
                <a:lnTo>
                  <a:pt x="13650" y="482"/>
                </a:lnTo>
                <a:lnTo>
                  <a:pt x="13637" y="492"/>
                </a:lnTo>
                <a:lnTo>
                  <a:pt x="13625" y="501"/>
                </a:lnTo>
                <a:lnTo>
                  <a:pt x="13612" y="511"/>
                </a:lnTo>
                <a:lnTo>
                  <a:pt x="13600" y="523"/>
                </a:lnTo>
                <a:lnTo>
                  <a:pt x="13588" y="535"/>
                </a:lnTo>
                <a:lnTo>
                  <a:pt x="13578" y="548"/>
                </a:lnTo>
                <a:lnTo>
                  <a:pt x="13569" y="560"/>
                </a:lnTo>
                <a:lnTo>
                  <a:pt x="13559" y="573"/>
                </a:lnTo>
                <a:lnTo>
                  <a:pt x="13551" y="586"/>
                </a:lnTo>
                <a:lnTo>
                  <a:pt x="13543" y="600"/>
                </a:lnTo>
                <a:lnTo>
                  <a:pt x="13535" y="614"/>
                </a:lnTo>
                <a:lnTo>
                  <a:pt x="13529" y="628"/>
                </a:lnTo>
                <a:lnTo>
                  <a:pt x="13524" y="644"/>
                </a:lnTo>
                <a:lnTo>
                  <a:pt x="13520" y="658"/>
                </a:lnTo>
                <a:lnTo>
                  <a:pt x="13516" y="674"/>
                </a:lnTo>
                <a:lnTo>
                  <a:pt x="13511" y="689"/>
                </a:lnTo>
                <a:lnTo>
                  <a:pt x="13509" y="706"/>
                </a:lnTo>
                <a:lnTo>
                  <a:pt x="13507" y="722"/>
                </a:lnTo>
                <a:lnTo>
                  <a:pt x="13506" y="739"/>
                </a:lnTo>
                <a:lnTo>
                  <a:pt x="13506" y="756"/>
                </a:lnTo>
                <a:close/>
                <a:moveTo>
                  <a:pt x="13245" y="756"/>
                </a:moveTo>
                <a:lnTo>
                  <a:pt x="13245" y="725"/>
                </a:lnTo>
                <a:lnTo>
                  <a:pt x="13247" y="695"/>
                </a:lnTo>
                <a:lnTo>
                  <a:pt x="13251" y="666"/>
                </a:lnTo>
                <a:lnTo>
                  <a:pt x="13255" y="636"/>
                </a:lnTo>
                <a:lnTo>
                  <a:pt x="13261" y="607"/>
                </a:lnTo>
                <a:lnTo>
                  <a:pt x="13269" y="580"/>
                </a:lnTo>
                <a:lnTo>
                  <a:pt x="13277" y="553"/>
                </a:lnTo>
                <a:lnTo>
                  <a:pt x="13286" y="526"/>
                </a:lnTo>
                <a:lnTo>
                  <a:pt x="13298" y="500"/>
                </a:lnTo>
                <a:lnTo>
                  <a:pt x="13310" y="475"/>
                </a:lnTo>
                <a:lnTo>
                  <a:pt x="13325" y="450"/>
                </a:lnTo>
                <a:lnTo>
                  <a:pt x="13340" y="426"/>
                </a:lnTo>
                <a:lnTo>
                  <a:pt x="13356" y="403"/>
                </a:lnTo>
                <a:lnTo>
                  <a:pt x="13374" y="380"/>
                </a:lnTo>
                <a:lnTo>
                  <a:pt x="13394" y="357"/>
                </a:lnTo>
                <a:lnTo>
                  <a:pt x="13413" y="336"/>
                </a:lnTo>
                <a:lnTo>
                  <a:pt x="13435" y="316"/>
                </a:lnTo>
                <a:lnTo>
                  <a:pt x="13457" y="297"/>
                </a:lnTo>
                <a:lnTo>
                  <a:pt x="13480" y="279"/>
                </a:lnTo>
                <a:lnTo>
                  <a:pt x="13503" y="262"/>
                </a:lnTo>
                <a:lnTo>
                  <a:pt x="13527" y="247"/>
                </a:lnTo>
                <a:lnTo>
                  <a:pt x="13552" y="233"/>
                </a:lnTo>
                <a:lnTo>
                  <a:pt x="13577" y="221"/>
                </a:lnTo>
                <a:lnTo>
                  <a:pt x="13603" y="209"/>
                </a:lnTo>
                <a:lnTo>
                  <a:pt x="13630" y="199"/>
                </a:lnTo>
                <a:lnTo>
                  <a:pt x="13657" y="191"/>
                </a:lnTo>
                <a:lnTo>
                  <a:pt x="13684" y="183"/>
                </a:lnTo>
                <a:lnTo>
                  <a:pt x="13713" y="177"/>
                </a:lnTo>
                <a:lnTo>
                  <a:pt x="13743" y="173"/>
                </a:lnTo>
                <a:lnTo>
                  <a:pt x="13772" y="170"/>
                </a:lnTo>
                <a:lnTo>
                  <a:pt x="13803" y="168"/>
                </a:lnTo>
                <a:lnTo>
                  <a:pt x="13833" y="167"/>
                </a:lnTo>
                <a:lnTo>
                  <a:pt x="13864" y="168"/>
                </a:lnTo>
                <a:lnTo>
                  <a:pt x="13895" y="170"/>
                </a:lnTo>
                <a:lnTo>
                  <a:pt x="13925" y="173"/>
                </a:lnTo>
                <a:lnTo>
                  <a:pt x="13954" y="177"/>
                </a:lnTo>
                <a:lnTo>
                  <a:pt x="13982" y="183"/>
                </a:lnTo>
                <a:lnTo>
                  <a:pt x="14010" y="191"/>
                </a:lnTo>
                <a:lnTo>
                  <a:pt x="14037" y="199"/>
                </a:lnTo>
                <a:lnTo>
                  <a:pt x="14063" y="209"/>
                </a:lnTo>
                <a:lnTo>
                  <a:pt x="14089" y="221"/>
                </a:lnTo>
                <a:lnTo>
                  <a:pt x="14115" y="233"/>
                </a:lnTo>
                <a:lnTo>
                  <a:pt x="14139" y="247"/>
                </a:lnTo>
                <a:lnTo>
                  <a:pt x="14163" y="262"/>
                </a:lnTo>
                <a:lnTo>
                  <a:pt x="14187" y="279"/>
                </a:lnTo>
                <a:lnTo>
                  <a:pt x="14209" y="297"/>
                </a:lnTo>
                <a:lnTo>
                  <a:pt x="14232" y="316"/>
                </a:lnTo>
                <a:lnTo>
                  <a:pt x="14253" y="336"/>
                </a:lnTo>
                <a:lnTo>
                  <a:pt x="14274" y="357"/>
                </a:lnTo>
                <a:lnTo>
                  <a:pt x="14293" y="380"/>
                </a:lnTo>
                <a:lnTo>
                  <a:pt x="14310" y="403"/>
                </a:lnTo>
                <a:lnTo>
                  <a:pt x="14327" y="426"/>
                </a:lnTo>
                <a:lnTo>
                  <a:pt x="14342" y="450"/>
                </a:lnTo>
                <a:lnTo>
                  <a:pt x="14356" y="475"/>
                </a:lnTo>
                <a:lnTo>
                  <a:pt x="14369" y="500"/>
                </a:lnTo>
                <a:lnTo>
                  <a:pt x="14380" y="526"/>
                </a:lnTo>
                <a:lnTo>
                  <a:pt x="14389" y="553"/>
                </a:lnTo>
                <a:lnTo>
                  <a:pt x="14399" y="580"/>
                </a:lnTo>
                <a:lnTo>
                  <a:pt x="14406" y="607"/>
                </a:lnTo>
                <a:lnTo>
                  <a:pt x="14411" y="636"/>
                </a:lnTo>
                <a:lnTo>
                  <a:pt x="14416" y="666"/>
                </a:lnTo>
                <a:lnTo>
                  <a:pt x="14420" y="695"/>
                </a:lnTo>
                <a:lnTo>
                  <a:pt x="14422" y="725"/>
                </a:lnTo>
                <a:lnTo>
                  <a:pt x="14423" y="756"/>
                </a:lnTo>
                <a:lnTo>
                  <a:pt x="14422" y="787"/>
                </a:lnTo>
                <a:lnTo>
                  <a:pt x="14420" y="818"/>
                </a:lnTo>
                <a:lnTo>
                  <a:pt x="14416" y="847"/>
                </a:lnTo>
                <a:lnTo>
                  <a:pt x="14411" y="876"/>
                </a:lnTo>
                <a:lnTo>
                  <a:pt x="14406" y="905"/>
                </a:lnTo>
                <a:lnTo>
                  <a:pt x="14399" y="932"/>
                </a:lnTo>
                <a:lnTo>
                  <a:pt x="14389" y="959"/>
                </a:lnTo>
                <a:lnTo>
                  <a:pt x="14380" y="986"/>
                </a:lnTo>
                <a:lnTo>
                  <a:pt x="14369" y="1012"/>
                </a:lnTo>
                <a:lnTo>
                  <a:pt x="14356" y="1037"/>
                </a:lnTo>
                <a:lnTo>
                  <a:pt x="14342" y="1061"/>
                </a:lnTo>
                <a:lnTo>
                  <a:pt x="14327" y="1086"/>
                </a:lnTo>
                <a:lnTo>
                  <a:pt x="14310" y="1109"/>
                </a:lnTo>
                <a:lnTo>
                  <a:pt x="14293" y="1132"/>
                </a:lnTo>
                <a:lnTo>
                  <a:pt x="14274" y="1154"/>
                </a:lnTo>
                <a:lnTo>
                  <a:pt x="14253" y="1176"/>
                </a:lnTo>
                <a:lnTo>
                  <a:pt x="14231" y="1196"/>
                </a:lnTo>
                <a:lnTo>
                  <a:pt x="14209" y="1215"/>
                </a:lnTo>
                <a:lnTo>
                  <a:pt x="14186" y="1233"/>
                </a:lnTo>
                <a:lnTo>
                  <a:pt x="14163" y="1250"/>
                </a:lnTo>
                <a:lnTo>
                  <a:pt x="14139" y="1264"/>
                </a:lnTo>
                <a:lnTo>
                  <a:pt x="14114" y="1279"/>
                </a:lnTo>
                <a:lnTo>
                  <a:pt x="14089" y="1291"/>
                </a:lnTo>
                <a:lnTo>
                  <a:pt x="14063" y="1303"/>
                </a:lnTo>
                <a:lnTo>
                  <a:pt x="14036" y="1312"/>
                </a:lnTo>
                <a:lnTo>
                  <a:pt x="14009" y="1321"/>
                </a:lnTo>
                <a:lnTo>
                  <a:pt x="13982" y="1328"/>
                </a:lnTo>
                <a:lnTo>
                  <a:pt x="13953" y="1334"/>
                </a:lnTo>
                <a:lnTo>
                  <a:pt x="13925" y="1339"/>
                </a:lnTo>
                <a:lnTo>
                  <a:pt x="13895" y="1342"/>
                </a:lnTo>
                <a:lnTo>
                  <a:pt x="13864" y="1345"/>
                </a:lnTo>
                <a:lnTo>
                  <a:pt x="13833" y="1345"/>
                </a:lnTo>
                <a:lnTo>
                  <a:pt x="13803" y="1345"/>
                </a:lnTo>
                <a:lnTo>
                  <a:pt x="13773" y="1342"/>
                </a:lnTo>
                <a:lnTo>
                  <a:pt x="13743" y="1339"/>
                </a:lnTo>
                <a:lnTo>
                  <a:pt x="13713" y="1334"/>
                </a:lnTo>
                <a:lnTo>
                  <a:pt x="13685" y="1328"/>
                </a:lnTo>
                <a:lnTo>
                  <a:pt x="13657" y="1321"/>
                </a:lnTo>
                <a:lnTo>
                  <a:pt x="13630" y="1312"/>
                </a:lnTo>
                <a:lnTo>
                  <a:pt x="13604" y="1303"/>
                </a:lnTo>
                <a:lnTo>
                  <a:pt x="13578" y="1291"/>
                </a:lnTo>
                <a:lnTo>
                  <a:pt x="13552" y="1279"/>
                </a:lnTo>
                <a:lnTo>
                  <a:pt x="13528" y="1264"/>
                </a:lnTo>
                <a:lnTo>
                  <a:pt x="13504" y="1250"/>
                </a:lnTo>
                <a:lnTo>
                  <a:pt x="13480" y="1233"/>
                </a:lnTo>
                <a:lnTo>
                  <a:pt x="13457" y="1215"/>
                </a:lnTo>
                <a:lnTo>
                  <a:pt x="13435" y="1196"/>
                </a:lnTo>
                <a:lnTo>
                  <a:pt x="13413" y="1176"/>
                </a:lnTo>
                <a:lnTo>
                  <a:pt x="13394" y="1154"/>
                </a:lnTo>
                <a:lnTo>
                  <a:pt x="13374" y="1132"/>
                </a:lnTo>
                <a:lnTo>
                  <a:pt x="13356" y="1109"/>
                </a:lnTo>
                <a:lnTo>
                  <a:pt x="13340" y="1086"/>
                </a:lnTo>
                <a:lnTo>
                  <a:pt x="13325" y="1061"/>
                </a:lnTo>
                <a:lnTo>
                  <a:pt x="13310" y="1037"/>
                </a:lnTo>
                <a:lnTo>
                  <a:pt x="13298" y="1012"/>
                </a:lnTo>
                <a:lnTo>
                  <a:pt x="13287" y="986"/>
                </a:lnTo>
                <a:lnTo>
                  <a:pt x="13277" y="959"/>
                </a:lnTo>
                <a:lnTo>
                  <a:pt x="13269" y="932"/>
                </a:lnTo>
                <a:lnTo>
                  <a:pt x="13261" y="905"/>
                </a:lnTo>
                <a:lnTo>
                  <a:pt x="13255" y="876"/>
                </a:lnTo>
                <a:lnTo>
                  <a:pt x="13251" y="847"/>
                </a:lnTo>
                <a:lnTo>
                  <a:pt x="13247" y="818"/>
                </a:lnTo>
                <a:lnTo>
                  <a:pt x="13246" y="787"/>
                </a:lnTo>
                <a:lnTo>
                  <a:pt x="13245" y="756"/>
                </a:lnTo>
                <a:close/>
                <a:moveTo>
                  <a:pt x="12628" y="366"/>
                </a:moveTo>
                <a:lnTo>
                  <a:pt x="12629" y="344"/>
                </a:lnTo>
                <a:lnTo>
                  <a:pt x="12630" y="324"/>
                </a:lnTo>
                <a:lnTo>
                  <a:pt x="12633" y="305"/>
                </a:lnTo>
                <a:lnTo>
                  <a:pt x="12637" y="287"/>
                </a:lnTo>
                <a:lnTo>
                  <a:pt x="12641" y="271"/>
                </a:lnTo>
                <a:lnTo>
                  <a:pt x="12646" y="256"/>
                </a:lnTo>
                <a:lnTo>
                  <a:pt x="12653" y="244"/>
                </a:lnTo>
                <a:lnTo>
                  <a:pt x="12660" y="231"/>
                </a:lnTo>
                <a:lnTo>
                  <a:pt x="12669" y="221"/>
                </a:lnTo>
                <a:lnTo>
                  <a:pt x="12678" y="211"/>
                </a:lnTo>
                <a:lnTo>
                  <a:pt x="12689" y="204"/>
                </a:lnTo>
                <a:lnTo>
                  <a:pt x="12700" y="198"/>
                </a:lnTo>
                <a:lnTo>
                  <a:pt x="12712" y="193"/>
                </a:lnTo>
                <a:lnTo>
                  <a:pt x="12725" y="190"/>
                </a:lnTo>
                <a:lnTo>
                  <a:pt x="12740" y="187"/>
                </a:lnTo>
                <a:lnTo>
                  <a:pt x="12755" y="186"/>
                </a:lnTo>
                <a:lnTo>
                  <a:pt x="12770" y="187"/>
                </a:lnTo>
                <a:lnTo>
                  <a:pt x="12784" y="190"/>
                </a:lnTo>
                <a:lnTo>
                  <a:pt x="12798" y="193"/>
                </a:lnTo>
                <a:lnTo>
                  <a:pt x="12810" y="198"/>
                </a:lnTo>
                <a:lnTo>
                  <a:pt x="12822" y="204"/>
                </a:lnTo>
                <a:lnTo>
                  <a:pt x="12831" y="211"/>
                </a:lnTo>
                <a:lnTo>
                  <a:pt x="12841" y="221"/>
                </a:lnTo>
                <a:lnTo>
                  <a:pt x="12849" y="231"/>
                </a:lnTo>
                <a:lnTo>
                  <a:pt x="12857" y="244"/>
                </a:lnTo>
                <a:lnTo>
                  <a:pt x="12864" y="256"/>
                </a:lnTo>
                <a:lnTo>
                  <a:pt x="12869" y="271"/>
                </a:lnTo>
                <a:lnTo>
                  <a:pt x="12873" y="287"/>
                </a:lnTo>
                <a:lnTo>
                  <a:pt x="12876" y="305"/>
                </a:lnTo>
                <a:lnTo>
                  <a:pt x="12879" y="324"/>
                </a:lnTo>
                <a:lnTo>
                  <a:pt x="12880" y="344"/>
                </a:lnTo>
                <a:lnTo>
                  <a:pt x="12881" y="366"/>
                </a:lnTo>
                <a:lnTo>
                  <a:pt x="12881" y="1074"/>
                </a:lnTo>
                <a:lnTo>
                  <a:pt x="13094" y="1074"/>
                </a:lnTo>
                <a:lnTo>
                  <a:pt x="13116" y="1075"/>
                </a:lnTo>
                <a:lnTo>
                  <a:pt x="13135" y="1076"/>
                </a:lnTo>
                <a:lnTo>
                  <a:pt x="13154" y="1078"/>
                </a:lnTo>
                <a:lnTo>
                  <a:pt x="13172" y="1081"/>
                </a:lnTo>
                <a:lnTo>
                  <a:pt x="13189" y="1085"/>
                </a:lnTo>
                <a:lnTo>
                  <a:pt x="13203" y="1090"/>
                </a:lnTo>
                <a:lnTo>
                  <a:pt x="13217" y="1096"/>
                </a:lnTo>
                <a:lnTo>
                  <a:pt x="13228" y="1103"/>
                </a:lnTo>
                <a:lnTo>
                  <a:pt x="13239" y="1110"/>
                </a:lnTo>
                <a:lnTo>
                  <a:pt x="13248" y="1120"/>
                </a:lnTo>
                <a:lnTo>
                  <a:pt x="13255" y="1129"/>
                </a:lnTo>
                <a:lnTo>
                  <a:pt x="13261" y="1139"/>
                </a:lnTo>
                <a:lnTo>
                  <a:pt x="13267" y="1151"/>
                </a:lnTo>
                <a:lnTo>
                  <a:pt x="13270" y="1163"/>
                </a:lnTo>
                <a:lnTo>
                  <a:pt x="13272" y="1176"/>
                </a:lnTo>
                <a:lnTo>
                  <a:pt x="13273" y="1190"/>
                </a:lnTo>
                <a:lnTo>
                  <a:pt x="13272" y="1204"/>
                </a:lnTo>
                <a:lnTo>
                  <a:pt x="13270" y="1217"/>
                </a:lnTo>
                <a:lnTo>
                  <a:pt x="13267" y="1230"/>
                </a:lnTo>
                <a:lnTo>
                  <a:pt x="13261" y="1241"/>
                </a:lnTo>
                <a:lnTo>
                  <a:pt x="13255" y="1252"/>
                </a:lnTo>
                <a:lnTo>
                  <a:pt x="13248" y="1261"/>
                </a:lnTo>
                <a:lnTo>
                  <a:pt x="13239" y="1270"/>
                </a:lnTo>
                <a:lnTo>
                  <a:pt x="13228" y="1278"/>
                </a:lnTo>
                <a:lnTo>
                  <a:pt x="13217" y="1285"/>
                </a:lnTo>
                <a:lnTo>
                  <a:pt x="13203" y="1290"/>
                </a:lnTo>
                <a:lnTo>
                  <a:pt x="13189" y="1296"/>
                </a:lnTo>
                <a:lnTo>
                  <a:pt x="13172" y="1300"/>
                </a:lnTo>
                <a:lnTo>
                  <a:pt x="13154" y="1303"/>
                </a:lnTo>
                <a:lnTo>
                  <a:pt x="13135" y="1305"/>
                </a:lnTo>
                <a:lnTo>
                  <a:pt x="13116" y="1307"/>
                </a:lnTo>
                <a:lnTo>
                  <a:pt x="13094" y="1307"/>
                </a:lnTo>
                <a:lnTo>
                  <a:pt x="12800" y="1307"/>
                </a:lnTo>
                <a:lnTo>
                  <a:pt x="12777" y="1307"/>
                </a:lnTo>
                <a:lnTo>
                  <a:pt x="12755" y="1305"/>
                </a:lnTo>
                <a:lnTo>
                  <a:pt x="12737" y="1303"/>
                </a:lnTo>
                <a:lnTo>
                  <a:pt x="12719" y="1300"/>
                </a:lnTo>
                <a:lnTo>
                  <a:pt x="12703" y="1295"/>
                </a:lnTo>
                <a:lnTo>
                  <a:pt x="12690" y="1289"/>
                </a:lnTo>
                <a:lnTo>
                  <a:pt x="12678" y="1283"/>
                </a:lnTo>
                <a:lnTo>
                  <a:pt x="12668" y="1276"/>
                </a:lnTo>
                <a:lnTo>
                  <a:pt x="12664" y="1272"/>
                </a:lnTo>
                <a:lnTo>
                  <a:pt x="12658" y="1266"/>
                </a:lnTo>
                <a:lnTo>
                  <a:pt x="12654" y="1261"/>
                </a:lnTo>
                <a:lnTo>
                  <a:pt x="12651" y="1255"/>
                </a:lnTo>
                <a:lnTo>
                  <a:pt x="12644" y="1241"/>
                </a:lnTo>
                <a:lnTo>
                  <a:pt x="12639" y="1227"/>
                </a:lnTo>
                <a:lnTo>
                  <a:pt x="12634" y="1209"/>
                </a:lnTo>
                <a:lnTo>
                  <a:pt x="12631" y="1191"/>
                </a:lnTo>
                <a:lnTo>
                  <a:pt x="12629" y="1171"/>
                </a:lnTo>
                <a:lnTo>
                  <a:pt x="12628" y="1149"/>
                </a:lnTo>
                <a:lnTo>
                  <a:pt x="12628" y="366"/>
                </a:lnTo>
                <a:close/>
                <a:moveTo>
                  <a:pt x="8742" y="832"/>
                </a:moveTo>
                <a:lnTo>
                  <a:pt x="8741" y="858"/>
                </a:lnTo>
                <a:lnTo>
                  <a:pt x="8740" y="884"/>
                </a:lnTo>
                <a:lnTo>
                  <a:pt x="8737" y="909"/>
                </a:lnTo>
                <a:lnTo>
                  <a:pt x="8732" y="934"/>
                </a:lnTo>
                <a:lnTo>
                  <a:pt x="8727" y="959"/>
                </a:lnTo>
                <a:lnTo>
                  <a:pt x="8719" y="984"/>
                </a:lnTo>
                <a:lnTo>
                  <a:pt x="8711" y="1008"/>
                </a:lnTo>
                <a:lnTo>
                  <a:pt x="8702" y="1031"/>
                </a:lnTo>
                <a:lnTo>
                  <a:pt x="8691" y="1055"/>
                </a:lnTo>
                <a:lnTo>
                  <a:pt x="8679" y="1078"/>
                </a:lnTo>
                <a:lnTo>
                  <a:pt x="8666" y="1101"/>
                </a:lnTo>
                <a:lnTo>
                  <a:pt x="8652" y="1123"/>
                </a:lnTo>
                <a:lnTo>
                  <a:pt x="8635" y="1145"/>
                </a:lnTo>
                <a:lnTo>
                  <a:pt x="8618" y="1166"/>
                </a:lnTo>
                <a:lnTo>
                  <a:pt x="8600" y="1187"/>
                </a:lnTo>
                <a:lnTo>
                  <a:pt x="8581" y="1208"/>
                </a:lnTo>
                <a:lnTo>
                  <a:pt x="8560" y="1228"/>
                </a:lnTo>
                <a:lnTo>
                  <a:pt x="8539" y="1247"/>
                </a:lnTo>
                <a:lnTo>
                  <a:pt x="8518" y="1264"/>
                </a:lnTo>
                <a:lnTo>
                  <a:pt x="8497" y="1281"/>
                </a:lnTo>
                <a:lnTo>
                  <a:pt x="8475" y="1296"/>
                </a:lnTo>
                <a:lnTo>
                  <a:pt x="8453" y="1309"/>
                </a:lnTo>
                <a:lnTo>
                  <a:pt x="8430" y="1322"/>
                </a:lnTo>
                <a:lnTo>
                  <a:pt x="8407" y="1332"/>
                </a:lnTo>
                <a:lnTo>
                  <a:pt x="8383" y="1342"/>
                </a:lnTo>
                <a:lnTo>
                  <a:pt x="8360" y="1351"/>
                </a:lnTo>
                <a:lnTo>
                  <a:pt x="8335" y="1358"/>
                </a:lnTo>
                <a:lnTo>
                  <a:pt x="8311" y="1363"/>
                </a:lnTo>
                <a:lnTo>
                  <a:pt x="8286" y="1369"/>
                </a:lnTo>
                <a:lnTo>
                  <a:pt x="8261" y="1372"/>
                </a:lnTo>
                <a:lnTo>
                  <a:pt x="8235" y="1373"/>
                </a:lnTo>
                <a:lnTo>
                  <a:pt x="8209" y="1374"/>
                </a:lnTo>
                <a:lnTo>
                  <a:pt x="8179" y="1373"/>
                </a:lnTo>
                <a:lnTo>
                  <a:pt x="8149" y="1372"/>
                </a:lnTo>
                <a:lnTo>
                  <a:pt x="8120" y="1367"/>
                </a:lnTo>
                <a:lnTo>
                  <a:pt x="8090" y="1363"/>
                </a:lnTo>
                <a:lnTo>
                  <a:pt x="8062" y="1357"/>
                </a:lnTo>
                <a:lnTo>
                  <a:pt x="8035" y="1350"/>
                </a:lnTo>
                <a:lnTo>
                  <a:pt x="8008" y="1341"/>
                </a:lnTo>
                <a:lnTo>
                  <a:pt x="7982" y="1331"/>
                </a:lnTo>
                <a:lnTo>
                  <a:pt x="7956" y="1321"/>
                </a:lnTo>
                <a:lnTo>
                  <a:pt x="7931" y="1308"/>
                </a:lnTo>
                <a:lnTo>
                  <a:pt x="7906" y="1294"/>
                </a:lnTo>
                <a:lnTo>
                  <a:pt x="7882" y="1279"/>
                </a:lnTo>
                <a:lnTo>
                  <a:pt x="7859" y="1262"/>
                </a:lnTo>
                <a:lnTo>
                  <a:pt x="7836" y="1245"/>
                </a:lnTo>
                <a:lnTo>
                  <a:pt x="7814" y="1225"/>
                </a:lnTo>
                <a:lnTo>
                  <a:pt x="7793" y="1204"/>
                </a:lnTo>
                <a:lnTo>
                  <a:pt x="7773" y="1183"/>
                </a:lnTo>
                <a:lnTo>
                  <a:pt x="7753" y="1161"/>
                </a:lnTo>
                <a:lnTo>
                  <a:pt x="7735" y="1138"/>
                </a:lnTo>
                <a:lnTo>
                  <a:pt x="7719" y="1114"/>
                </a:lnTo>
                <a:lnTo>
                  <a:pt x="7703" y="1091"/>
                </a:lnTo>
                <a:lnTo>
                  <a:pt x="7689" y="1066"/>
                </a:lnTo>
                <a:lnTo>
                  <a:pt x="7677" y="1041"/>
                </a:lnTo>
                <a:lnTo>
                  <a:pt x="7665" y="1015"/>
                </a:lnTo>
                <a:lnTo>
                  <a:pt x="7656" y="989"/>
                </a:lnTo>
                <a:lnTo>
                  <a:pt x="7647" y="962"/>
                </a:lnTo>
                <a:lnTo>
                  <a:pt x="7640" y="935"/>
                </a:lnTo>
                <a:lnTo>
                  <a:pt x="7634" y="907"/>
                </a:lnTo>
                <a:lnTo>
                  <a:pt x="7629" y="878"/>
                </a:lnTo>
                <a:lnTo>
                  <a:pt x="7626" y="849"/>
                </a:lnTo>
                <a:lnTo>
                  <a:pt x="7624" y="819"/>
                </a:lnTo>
                <a:lnTo>
                  <a:pt x="7624" y="788"/>
                </a:lnTo>
                <a:lnTo>
                  <a:pt x="7624" y="758"/>
                </a:lnTo>
                <a:lnTo>
                  <a:pt x="7626" y="728"/>
                </a:lnTo>
                <a:lnTo>
                  <a:pt x="7629" y="699"/>
                </a:lnTo>
                <a:lnTo>
                  <a:pt x="7634" y="670"/>
                </a:lnTo>
                <a:lnTo>
                  <a:pt x="7640" y="642"/>
                </a:lnTo>
                <a:lnTo>
                  <a:pt x="7647" y="614"/>
                </a:lnTo>
                <a:lnTo>
                  <a:pt x="7656" y="587"/>
                </a:lnTo>
                <a:lnTo>
                  <a:pt x="7665" y="560"/>
                </a:lnTo>
                <a:lnTo>
                  <a:pt x="7677" y="535"/>
                </a:lnTo>
                <a:lnTo>
                  <a:pt x="7689" y="510"/>
                </a:lnTo>
                <a:lnTo>
                  <a:pt x="7703" y="485"/>
                </a:lnTo>
                <a:lnTo>
                  <a:pt x="7719" y="461"/>
                </a:lnTo>
                <a:lnTo>
                  <a:pt x="7735" y="438"/>
                </a:lnTo>
                <a:lnTo>
                  <a:pt x="7753" y="416"/>
                </a:lnTo>
                <a:lnTo>
                  <a:pt x="7773" y="394"/>
                </a:lnTo>
                <a:lnTo>
                  <a:pt x="7793" y="373"/>
                </a:lnTo>
                <a:lnTo>
                  <a:pt x="7814" y="352"/>
                </a:lnTo>
                <a:lnTo>
                  <a:pt x="7836" y="333"/>
                </a:lnTo>
                <a:lnTo>
                  <a:pt x="7859" y="315"/>
                </a:lnTo>
                <a:lnTo>
                  <a:pt x="7882" y="299"/>
                </a:lnTo>
                <a:lnTo>
                  <a:pt x="7906" y="283"/>
                </a:lnTo>
                <a:lnTo>
                  <a:pt x="7931" y="270"/>
                </a:lnTo>
                <a:lnTo>
                  <a:pt x="7956" y="257"/>
                </a:lnTo>
                <a:lnTo>
                  <a:pt x="7982" y="246"/>
                </a:lnTo>
                <a:lnTo>
                  <a:pt x="8008" y="235"/>
                </a:lnTo>
                <a:lnTo>
                  <a:pt x="8035" y="227"/>
                </a:lnTo>
                <a:lnTo>
                  <a:pt x="8062" y="220"/>
                </a:lnTo>
                <a:lnTo>
                  <a:pt x="8090" y="214"/>
                </a:lnTo>
                <a:lnTo>
                  <a:pt x="8120" y="209"/>
                </a:lnTo>
                <a:lnTo>
                  <a:pt x="8149" y="206"/>
                </a:lnTo>
                <a:lnTo>
                  <a:pt x="8179" y="204"/>
                </a:lnTo>
                <a:lnTo>
                  <a:pt x="8209" y="203"/>
                </a:lnTo>
                <a:lnTo>
                  <a:pt x="8235" y="204"/>
                </a:lnTo>
                <a:lnTo>
                  <a:pt x="8260" y="205"/>
                </a:lnTo>
                <a:lnTo>
                  <a:pt x="8286" y="208"/>
                </a:lnTo>
                <a:lnTo>
                  <a:pt x="8310" y="211"/>
                </a:lnTo>
                <a:lnTo>
                  <a:pt x="8335" y="217"/>
                </a:lnTo>
                <a:lnTo>
                  <a:pt x="8359" y="222"/>
                </a:lnTo>
                <a:lnTo>
                  <a:pt x="8383" y="229"/>
                </a:lnTo>
                <a:lnTo>
                  <a:pt x="8406" y="236"/>
                </a:lnTo>
                <a:lnTo>
                  <a:pt x="8429" y="246"/>
                </a:lnTo>
                <a:lnTo>
                  <a:pt x="8452" y="255"/>
                </a:lnTo>
                <a:lnTo>
                  <a:pt x="8474" y="267"/>
                </a:lnTo>
                <a:lnTo>
                  <a:pt x="8496" y="279"/>
                </a:lnTo>
                <a:lnTo>
                  <a:pt x="8517" y="292"/>
                </a:lnTo>
                <a:lnTo>
                  <a:pt x="8538" y="306"/>
                </a:lnTo>
                <a:lnTo>
                  <a:pt x="8559" y="321"/>
                </a:lnTo>
                <a:lnTo>
                  <a:pt x="8580" y="337"/>
                </a:lnTo>
                <a:lnTo>
                  <a:pt x="8591" y="348"/>
                </a:lnTo>
                <a:lnTo>
                  <a:pt x="8601" y="358"/>
                </a:lnTo>
                <a:lnTo>
                  <a:pt x="8609" y="370"/>
                </a:lnTo>
                <a:lnTo>
                  <a:pt x="8616" y="382"/>
                </a:lnTo>
                <a:lnTo>
                  <a:pt x="8622" y="396"/>
                </a:lnTo>
                <a:lnTo>
                  <a:pt x="8626" y="409"/>
                </a:lnTo>
                <a:lnTo>
                  <a:pt x="8628" y="424"/>
                </a:lnTo>
                <a:lnTo>
                  <a:pt x="8629" y="438"/>
                </a:lnTo>
                <a:lnTo>
                  <a:pt x="8628" y="452"/>
                </a:lnTo>
                <a:lnTo>
                  <a:pt x="8626" y="466"/>
                </a:lnTo>
                <a:lnTo>
                  <a:pt x="8624" y="477"/>
                </a:lnTo>
                <a:lnTo>
                  <a:pt x="8619" y="489"/>
                </a:lnTo>
                <a:lnTo>
                  <a:pt x="8614" y="501"/>
                </a:lnTo>
                <a:lnTo>
                  <a:pt x="8607" y="511"/>
                </a:lnTo>
                <a:lnTo>
                  <a:pt x="8600" y="522"/>
                </a:lnTo>
                <a:lnTo>
                  <a:pt x="8590" y="531"/>
                </a:lnTo>
                <a:lnTo>
                  <a:pt x="8581" y="539"/>
                </a:lnTo>
                <a:lnTo>
                  <a:pt x="8571" y="548"/>
                </a:lnTo>
                <a:lnTo>
                  <a:pt x="8560" y="554"/>
                </a:lnTo>
                <a:lnTo>
                  <a:pt x="8549" y="559"/>
                </a:lnTo>
                <a:lnTo>
                  <a:pt x="8536" y="563"/>
                </a:lnTo>
                <a:lnTo>
                  <a:pt x="8525" y="567"/>
                </a:lnTo>
                <a:lnTo>
                  <a:pt x="8511" y="568"/>
                </a:lnTo>
                <a:lnTo>
                  <a:pt x="8498" y="569"/>
                </a:lnTo>
                <a:lnTo>
                  <a:pt x="8486" y="569"/>
                </a:lnTo>
                <a:lnTo>
                  <a:pt x="8475" y="567"/>
                </a:lnTo>
                <a:lnTo>
                  <a:pt x="8464" y="564"/>
                </a:lnTo>
                <a:lnTo>
                  <a:pt x="8454" y="561"/>
                </a:lnTo>
                <a:lnTo>
                  <a:pt x="8443" y="557"/>
                </a:lnTo>
                <a:lnTo>
                  <a:pt x="8433" y="552"/>
                </a:lnTo>
                <a:lnTo>
                  <a:pt x="8424" y="546"/>
                </a:lnTo>
                <a:lnTo>
                  <a:pt x="8414" y="538"/>
                </a:lnTo>
                <a:lnTo>
                  <a:pt x="8403" y="529"/>
                </a:lnTo>
                <a:lnTo>
                  <a:pt x="8391" y="521"/>
                </a:lnTo>
                <a:lnTo>
                  <a:pt x="8380" y="513"/>
                </a:lnTo>
                <a:lnTo>
                  <a:pt x="8368" y="506"/>
                </a:lnTo>
                <a:lnTo>
                  <a:pt x="8356" y="500"/>
                </a:lnTo>
                <a:lnTo>
                  <a:pt x="8344" y="494"/>
                </a:lnTo>
                <a:lnTo>
                  <a:pt x="8332" y="488"/>
                </a:lnTo>
                <a:lnTo>
                  <a:pt x="8320" y="483"/>
                </a:lnTo>
                <a:lnTo>
                  <a:pt x="8306" y="479"/>
                </a:lnTo>
                <a:lnTo>
                  <a:pt x="8292" y="475"/>
                </a:lnTo>
                <a:lnTo>
                  <a:pt x="8280" y="472"/>
                </a:lnTo>
                <a:lnTo>
                  <a:pt x="8266" y="470"/>
                </a:lnTo>
                <a:lnTo>
                  <a:pt x="8252" y="468"/>
                </a:lnTo>
                <a:lnTo>
                  <a:pt x="8238" y="466"/>
                </a:lnTo>
                <a:lnTo>
                  <a:pt x="8224" y="465"/>
                </a:lnTo>
                <a:lnTo>
                  <a:pt x="8209" y="465"/>
                </a:lnTo>
                <a:lnTo>
                  <a:pt x="8192" y="466"/>
                </a:lnTo>
                <a:lnTo>
                  <a:pt x="8176" y="467"/>
                </a:lnTo>
                <a:lnTo>
                  <a:pt x="8159" y="468"/>
                </a:lnTo>
                <a:lnTo>
                  <a:pt x="8143" y="471"/>
                </a:lnTo>
                <a:lnTo>
                  <a:pt x="8128" y="474"/>
                </a:lnTo>
                <a:lnTo>
                  <a:pt x="8112" y="478"/>
                </a:lnTo>
                <a:lnTo>
                  <a:pt x="8098" y="482"/>
                </a:lnTo>
                <a:lnTo>
                  <a:pt x="8083" y="488"/>
                </a:lnTo>
                <a:lnTo>
                  <a:pt x="8069" y="495"/>
                </a:lnTo>
                <a:lnTo>
                  <a:pt x="8055" y="501"/>
                </a:lnTo>
                <a:lnTo>
                  <a:pt x="8041" y="509"/>
                </a:lnTo>
                <a:lnTo>
                  <a:pt x="8028" y="518"/>
                </a:lnTo>
                <a:lnTo>
                  <a:pt x="8015" y="526"/>
                </a:lnTo>
                <a:lnTo>
                  <a:pt x="8003" y="536"/>
                </a:lnTo>
                <a:lnTo>
                  <a:pt x="7990" y="547"/>
                </a:lnTo>
                <a:lnTo>
                  <a:pt x="7978" y="558"/>
                </a:lnTo>
                <a:lnTo>
                  <a:pt x="7966" y="570"/>
                </a:lnTo>
                <a:lnTo>
                  <a:pt x="7956" y="582"/>
                </a:lnTo>
                <a:lnTo>
                  <a:pt x="7947" y="595"/>
                </a:lnTo>
                <a:lnTo>
                  <a:pt x="7937" y="607"/>
                </a:lnTo>
                <a:lnTo>
                  <a:pt x="7929" y="621"/>
                </a:lnTo>
                <a:lnTo>
                  <a:pt x="7921" y="634"/>
                </a:lnTo>
                <a:lnTo>
                  <a:pt x="7913" y="648"/>
                </a:lnTo>
                <a:lnTo>
                  <a:pt x="7907" y="662"/>
                </a:lnTo>
                <a:lnTo>
                  <a:pt x="7902" y="677"/>
                </a:lnTo>
                <a:lnTo>
                  <a:pt x="7898" y="692"/>
                </a:lnTo>
                <a:lnTo>
                  <a:pt x="7894" y="707"/>
                </a:lnTo>
                <a:lnTo>
                  <a:pt x="7890" y="723"/>
                </a:lnTo>
                <a:lnTo>
                  <a:pt x="7887" y="738"/>
                </a:lnTo>
                <a:lnTo>
                  <a:pt x="7885" y="755"/>
                </a:lnTo>
                <a:lnTo>
                  <a:pt x="7884" y="772"/>
                </a:lnTo>
                <a:lnTo>
                  <a:pt x="7884" y="788"/>
                </a:lnTo>
                <a:lnTo>
                  <a:pt x="7884" y="805"/>
                </a:lnTo>
                <a:lnTo>
                  <a:pt x="7885" y="822"/>
                </a:lnTo>
                <a:lnTo>
                  <a:pt x="7887" y="838"/>
                </a:lnTo>
                <a:lnTo>
                  <a:pt x="7890" y="854"/>
                </a:lnTo>
                <a:lnTo>
                  <a:pt x="7894" y="870"/>
                </a:lnTo>
                <a:lnTo>
                  <a:pt x="7898" y="884"/>
                </a:lnTo>
                <a:lnTo>
                  <a:pt x="7902" y="900"/>
                </a:lnTo>
                <a:lnTo>
                  <a:pt x="7907" y="914"/>
                </a:lnTo>
                <a:lnTo>
                  <a:pt x="7913" y="928"/>
                </a:lnTo>
                <a:lnTo>
                  <a:pt x="7921" y="943"/>
                </a:lnTo>
                <a:lnTo>
                  <a:pt x="7929" y="956"/>
                </a:lnTo>
                <a:lnTo>
                  <a:pt x="7937" y="969"/>
                </a:lnTo>
                <a:lnTo>
                  <a:pt x="7947" y="982"/>
                </a:lnTo>
                <a:lnTo>
                  <a:pt x="7956" y="995"/>
                </a:lnTo>
                <a:lnTo>
                  <a:pt x="7966" y="1007"/>
                </a:lnTo>
                <a:lnTo>
                  <a:pt x="7978" y="1019"/>
                </a:lnTo>
                <a:lnTo>
                  <a:pt x="7990" y="1030"/>
                </a:lnTo>
                <a:lnTo>
                  <a:pt x="8003" y="1040"/>
                </a:lnTo>
                <a:lnTo>
                  <a:pt x="8015" y="1051"/>
                </a:lnTo>
                <a:lnTo>
                  <a:pt x="8028" y="1059"/>
                </a:lnTo>
                <a:lnTo>
                  <a:pt x="8041" y="1069"/>
                </a:lnTo>
                <a:lnTo>
                  <a:pt x="8055" y="1076"/>
                </a:lnTo>
                <a:lnTo>
                  <a:pt x="8069" y="1083"/>
                </a:lnTo>
                <a:lnTo>
                  <a:pt x="8083" y="1089"/>
                </a:lnTo>
                <a:lnTo>
                  <a:pt x="8098" y="1095"/>
                </a:lnTo>
                <a:lnTo>
                  <a:pt x="8112" y="1099"/>
                </a:lnTo>
                <a:lnTo>
                  <a:pt x="8128" y="1103"/>
                </a:lnTo>
                <a:lnTo>
                  <a:pt x="8143" y="1106"/>
                </a:lnTo>
                <a:lnTo>
                  <a:pt x="8159" y="1109"/>
                </a:lnTo>
                <a:lnTo>
                  <a:pt x="8176" y="1111"/>
                </a:lnTo>
                <a:lnTo>
                  <a:pt x="8192" y="1112"/>
                </a:lnTo>
                <a:lnTo>
                  <a:pt x="8209" y="1112"/>
                </a:lnTo>
                <a:lnTo>
                  <a:pt x="8229" y="1111"/>
                </a:lnTo>
                <a:lnTo>
                  <a:pt x="8249" y="1109"/>
                </a:lnTo>
                <a:lnTo>
                  <a:pt x="8268" y="1106"/>
                </a:lnTo>
                <a:lnTo>
                  <a:pt x="8287" y="1101"/>
                </a:lnTo>
                <a:lnTo>
                  <a:pt x="8306" y="1095"/>
                </a:lnTo>
                <a:lnTo>
                  <a:pt x="8324" y="1086"/>
                </a:lnTo>
                <a:lnTo>
                  <a:pt x="8342" y="1077"/>
                </a:lnTo>
                <a:lnTo>
                  <a:pt x="8360" y="1065"/>
                </a:lnTo>
                <a:lnTo>
                  <a:pt x="8376" y="1054"/>
                </a:lnTo>
                <a:lnTo>
                  <a:pt x="8391" y="1041"/>
                </a:lnTo>
                <a:lnTo>
                  <a:pt x="8406" y="1028"/>
                </a:lnTo>
                <a:lnTo>
                  <a:pt x="8419" y="1014"/>
                </a:lnTo>
                <a:lnTo>
                  <a:pt x="8432" y="999"/>
                </a:lnTo>
                <a:lnTo>
                  <a:pt x="8443" y="983"/>
                </a:lnTo>
                <a:lnTo>
                  <a:pt x="8455" y="965"/>
                </a:lnTo>
                <a:lnTo>
                  <a:pt x="8465" y="948"/>
                </a:lnTo>
                <a:lnTo>
                  <a:pt x="8285" y="948"/>
                </a:lnTo>
                <a:lnTo>
                  <a:pt x="8274" y="948"/>
                </a:lnTo>
                <a:lnTo>
                  <a:pt x="8262" y="946"/>
                </a:lnTo>
                <a:lnTo>
                  <a:pt x="8252" y="944"/>
                </a:lnTo>
                <a:lnTo>
                  <a:pt x="8241" y="939"/>
                </a:lnTo>
                <a:lnTo>
                  <a:pt x="8231" y="935"/>
                </a:lnTo>
                <a:lnTo>
                  <a:pt x="8222" y="929"/>
                </a:lnTo>
                <a:lnTo>
                  <a:pt x="8212" y="923"/>
                </a:lnTo>
                <a:lnTo>
                  <a:pt x="8204" y="914"/>
                </a:lnTo>
                <a:lnTo>
                  <a:pt x="8196" y="906"/>
                </a:lnTo>
                <a:lnTo>
                  <a:pt x="8189" y="898"/>
                </a:lnTo>
                <a:lnTo>
                  <a:pt x="8183" y="888"/>
                </a:lnTo>
                <a:lnTo>
                  <a:pt x="8179" y="878"/>
                </a:lnTo>
                <a:lnTo>
                  <a:pt x="8175" y="868"/>
                </a:lnTo>
                <a:lnTo>
                  <a:pt x="8173" y="857"/>
                </a:lnTo>
                <a:lnTo>
                  <a:pt x="8171" y="846"/>
                </a:lnTo>
                <a:lnTo>
                  <a:pt x="8171" y="833"/>
                </a:lnTo>
                <a:lnTo>
                  <a:pt x="8171" y="822"/>
                </a:lnTo>
                <a:lnTo>
                  <a:pt x="8173" y="810"/>
                </a:lnTo>
                <a:lnTo>
                  <a:pt x="8175" y="800"/>
                </a:lnTo>
                <a:lnTo>
                  <a:pt x="8179" y="789"/>
                </a:lnTo>
                <a:lnTo>
                  <a:pt x="8183" y="780"/>
                </a:lnTo>
                <a:lnTo>
                  <a:pt x="8189" y="770"/>
                </a:lnTo>
                <a:lnTo>
                  <a:pt x="8196" y="761"/>
                </a:lnTo>
                <a:lnTo>
                  <a:pt x="8204" y="753"/>
                </a:lnTo>
                <a:lnTo>
                  <a:pt x="8212" y="745"/>
                </a:lnTo>
                <a:lnTo>
                  <a:pt x="8222" y="738"/>
                </a:lnTo>
                <a:lnTo>
                  <a:pt x="8231" y="732"/>
                </a:lnTo>
                <a:lnTo>
                  <a:pt x="8241" y="727"/>
                </a:lnTo>
                <a:lnTo>
                  <a:pt x="8252" y="724"/>
                </a:lnTo>
                <a:lnTo>
                  <a:pt x="8262" y="721"/>
                </a:lnTo>
                <a:lnTo>
                  <a:pt x="8274" y="720"/>
                </a:lnTo>
                <a:lnTo>
                  <a:pt x="8285" y="719"/>
                </a:lnTo>
                <a:lnTo>
                  <a:pt x="8629" y="719"/>
                </a:lnTo>
                <a:lnTo>
                  <a:pt x="8640" y="720"/>
                </a:lnTo>
                <a:lnTo>
                  <a:pt x="8652" y="721"/>
                </a:lnTo>
                <a:lnTo>
                  <a:pt x="8662" y="724"/>
                </a:lnTo>
                <a:lnTo>
                  <a:pt x="8673" y="727"/>
                </a:lnTo>
                <a:lnTo>
                  <a:pt x="8682" y="732"/>
                </a:lnTo>
                <a:lnTo>
                  <a:pt x="8691" y="737"/>
                </a:lnTo>
                <a:lnTo>
                  <a:pt x="8701" y="745"/>
                </a:lnTo>
                <a:lnTo>
                  <a:pt x="8709" y="752"/>
                </a:lnTo>
                <a:lnTo>
                  <a:pt x="8717" y="760"/>
                </a:lnTo>
                <a:lnTo>
                  <a:pt x="8724" y="770"/>
                </a:lnTo>
                <a:lnTo>
                  <a:pt x="8730" y="779"/>
                </a:lnTo>
                <a:lnTo>
                  <a:pt x="8734" y="788"/>
                </a:lnTo>
                <a:lnTo>
                  <a:pt x="8738" y="799"/>
                </a:lnTo>
                <a:lnTo>
                  <a:pt x="8740" y="809"/>
                </a:lnTo>
                <a:lnTo>
                  <a:pt x="8742" y="821"/>
                </a:lnTo>
                <a:lnTo>
                  <a:pt x="8742" y="832"/>
                </a:lnTo>
                <a:close/>
                <a:moveTo>
                  <a:pt x="6734" y="1182"/>
                </a:moveTo>
                <a:lnTo>
                  <a:pt x="6734" y="1203"/>
                </a:lnTo>
                <a:lnTo>
                  <a:pt x="6733" y="1224"/>
                </a:lnTo>
                <a:lnTo>
                  <a:pt x="6730" y="1242"/>
                </a:lnTo>
                <a:lnTo>
                  <a:pt x="6727" y="1260"/>
                </a:lnTo>
                <a:lnTo>
                  <a:pt x="6723" y="1276"/>
                </a:lnTo>
                <a:lnTo>
                  <a:pt x="6717" y="1290"/>
                </a:lnTo>
                <a:lnTo>
                  <a:pt x="6710" y="1304"/>
                </a:lnTo>
                <a:lnTo>
                  <a:pt x="6703" y="1315"/>
                </a:lnTo>
                <a:lnTo>
                  <a:pt x="6695" y="1326"/>
                </a:lnTo>
                <a:lnTo>
                  <a:pt x="6685" y="1335"/>
                </a:lnTo>
                <a:lnTo>
                  <a:pt x="6675" y="1342"/>
                </a:lnTo>
                <a:lnTo>
                  <a:pt x="6664" y="1349"/>
                </a:lnTo>
                <a:lnTo>
                  <a:pt x="6652" y="1354"/>
                </a:lnTo>
                <a:lnTo>
                  <a:pt x="6639" y="1357"/>
                </a:lnTo>
                <a:lnTo>
                  <a:pt x="6624" y="1359"/>
                </a:lnTo>
                <a:lnTo>
                  <a:pt x="6608" y="1360"/>
                </a:lnTo>
                <a:lnTo>
                  <a:pt x="6594" y="1359"/>
                </a:lnTo>
                <a:lnTo>
                  <a:pt x="6579" y="1357"/>
                </a:lnTo>
                <a:lnTo>
                  <a:pt x="6566" y="1354"/>
                </a:lnTo>
                <a:lnTo>
                  <a:pt x="6553" y="1349"/>
                </a:lnTo>
                <a:lnTo>
                  <a:pt x="6542" y="1342"/>
                </a:lnTo>
                <a:lnTo>
                  <a:pt x="6532" y="1335"/>
                </a:lnTo>
                <a:lnTo>
                  <a:pt x="6523" y="1326"/>
                </a:lnTo>
                <a:lnTo>
                  <a:pt x="6514" y="1315"/>
                </a:lnTo>
                <a:lnTo>
                  <a:pt x="6506" y="1304"/>
                </a:lnTo>
                <a:lnTo>
                  <a:pt x="6500" y="1290"/>
                </a:lnTo>
                <a:lnTo>
                  <a:pt x="6495" y="1276"/>
                </a:lnTo>
                <a:lnTo>
                  <a:pt x="6491" y="1260"/>
                </a:lnTo>
                <a:lnTo>
                  <a:pt x="6486" y="1242"/>
                </a:lnTo>
                <a:lnTo>
                  <a:pt x="6484" y="1224"/>
                </a:lnTo>
                <a:lnTo>
                  <a:pt x="6483" y="1204"/>
                </a:lnTo>
                <a:lnTo>
                  <a:pt x="6482" y="1182"/>
                </a:lnTo>
                <a:lnTo>
                  <a:pt x="6482" y="396"/>
                </a:lnTo>
                <a:lnTo>
                  <a:pt x="6483" y="376"/>
                </a:lnTo>
                <a:lnTo>
                  <a:pt x="6484" y="357"/>
                </a:lnTo>
                <a:lnTo>
                  <a:pt x="6486" y="340"/>
                </a:lnTo>
                <a:lnTo>
                  <a:pt x="6490" y="323"/>
                </a:lnTo>
                <a:lnTo>
                  <a:pt x="6494" y="307"/>
                </a:lnTo>
                <a:lnTo>
                  <a:pt x="6499" y="294"/>
                </a:lnTo>
                <a:lnTo>
                  <a:pt x="6505" y="281"/>
                </a:lnTo>
                <a:lnTo>
                  <a:pt x="6511" y="270"/>
                </a:lnTo>
                <a:lnTo>
                  <a:pt x="6520" y="260"/>
                </a:lnTo>
                <a:lnTo>
                  <a:pt x="6528" y="251"/>
                </a:lnTo>
                <a:lnTo>
                  <a:pt x="6537" y="244"/>
                </a:lnTo>
                <a:lnTo>
                  <a:pt x="6548" y="238"/>
                </a:lnTo>
                <a:lnTo>
                  <a:pt x="6559" y="233"/>
                </a:lnTo>
                <a:lnTo>
                  <a:pt x="6572" y="230"/>
                </a:lnTo>
                <a:lnTo>
                  <a:pt x="6585" y="228"/>
                </a:lnTo>
                <a:lnTo>
                  <a:pt x="6599" y="228"/>
                </a:lnTo>
                <a:lnTo>
                  <a:pt x="6608" y="228"/>
                </a:lnTo>
                <a:lnTo>
                  <a:pt x="6618" y="229"/>
                </a:lnTo>
                <a:lnTo>
                  <a:pt x="6626" y="230"/>
                </a:lnTo>
                <a:lnTo>
                  <a:pt x="6635" y="232"/>
                </a:lnTo>
                <a:lnTo>
                  <a:pt x="6644" y="235"/>
                </a:lnTo>
                <a:lnTo>
                  <a:pt x="6652" y="240"/>
                </a:lnTo>
                <a:lnTo>
                  <a:pt x="6660" y="244"/>
                </a:lnTo>
                <a:lnTo>
                  <a:pt x="6669" y="248"/>
                </a:lnTo>
                <a:lnTo>
                  <a:pt x="6677" y="253"/>
                </a:lnTo>
                <a:lnTo>
                  <a:pt x="6685" y="259"/>
                </a:lnTo>
                <a:lnTo>
                  <a:pt x="6694" y="266"/>
                </a:lnTo>
                <a:lnTo>
                  <a:pt x="6702" y="273"/>
                </a:lnTo>
                <a:lnTo>
                  <a:pt x="6718" y="290"/>
                </a:lnTo>
                <a:lnTo>
                  <a:pt x="6733" y="309"/>
                </a:lnTo>
                <a:lnTo>
                  <a:pt x="7198" y="923"/>
                </a:lnTo>
                <a:lnTo>
                  <a:pt x="7198" y="406"/>
                </a:lnTo>
                <a:lnTo>
                  <a:pt x="7199" y="384"/>
                </a:lnTo>
                <a:lnTo>
                  <a:pt x="7200" y="365"/>
                </a:lnTo>
                <a:lnTo>
                  <a:pt x="7202" y="346"/>
                </a:lnTo>
                <a:lnTo>
                  <a:pt x="7206" y="328"/>
                </a:lnTo>
                <a:lnTo>
                  <a:pt x="7210" y="312"/>
                </a:lnTo>
                <a:lnTo>
                  <a:pt x="7216" y="298"/>
                </a:lnTo>
                <a:lnTo>
                  <a:pt x="7222" y="284"/>
                </a:lnTo>
                <a:lnTo>
                  <a:pt x="7229" y="273"/>
                </a:lnTo>
                <a:lnTo>
                  <a:pt x="7238" y="262"/>
                </a:lnTo>
                <a:lnTo>
                  <a:pt x="7247" y="253"/>
                </a:lnTo>
                <a:lnTo>
                  <a:pt x="7257" y="245"/>
                </a:lnTo>
                <a:lnTo>
                  <a:pt x="7269" y="238"/>
                </a:lnTo>
                <a:lnTo>
                  <a:pt x="7281" y="234"/>
                </a:lnTo>
                <a:lnTo>
                  <a:pt x="7295" y="230"/>
                </a:lnTo>
                <a:lnTo>
                  <a:pt x="7309" y="228"/>
                </a:lnTo>
                <a:lnTo>
                  <a:pt x="7324" y="228"/>
                </a:lnTo>
                <a:lnTo>
                  <a:pt x="7339" y="228"/>
                </a:lnTo>
                <a:lnTo>
                  <a:pt x="7354" y="230"/>
                </a:lnTo>
                <a:lnTo>
                  <a:pt x="7368" y="234"/>
                </a:lnTo>
                <a:lnTo>
                  <a:pt x="7379" y="238"/>
                </a:lnTo>
                <a:lnTo>
                  <a:pt x="7390" y="245"/>
                </a:lnTo>
                <a:lnTo>
                  <a:pt x="7401" y="253"/>
                </a:lnTo>
                <a:lnTo>
                  <a:pt x="7410" y="262"/>
                </a:lnTo>
                <a:lnTo>
                  <a:pt x="7419" y="273"/>
                </a:lnTo>
                <a:lnTo>
                  <a:pt x="7426" y="284"/>
                </a:lnTo>
                <a:lnTo>
                  <a:pt x="7432" y="298"/>
                </a:lnTo>
                <a:lnTo>
                  <a:pt x="7438" y="312"/>
                </a:lnTo>
                <a:lnTo>
                  <a:pt x="7443" y="328"/>
                </a:lnTo>
                <a:lnTo>
                  <a:pt x="7446" y="346"/>
                </a:lnTo>
                <a:lnTo>
                  <a:pt x="7449" y="365"/>
                </a:lnTo>
                <a:lnTo>
                  <a:pt x="7450" y="385"/>
                </a:lnTo>
                <a:lnTo>
                  <a:pt x="7450" y="406"/>
                </a:lnTo>
                <a:lnTo>
                  <a:pt x="7450" y="1210"/>
                </a:lnTo>
                <a:lnTo>
                  <a:pt x="7450" y="1229"/>
                </a:lnTo>
                <a:lnTo>
                  <a:pt x="7449" y="1247"/>
                </a:lnTo>
                <a:lnTo>
                  <a:pt x="7447" y="1263"/>
                </a:lnTo>
                <a:lnTo>
                  <a:pt x="7444" y="1279"/>
                </a:lnTo>
                <a:lnTo>
                  <a:pt x="7439" y="1292"/>
                </a:lnTo>
                <a:lnTo>
                  <a:pt x="7434" y="1306"/>
                </a:lnTo>
                <a:lnTo>
                  <a:pt x="7428" y="1317"/>
                </a:lnTo>
                <a:lnTo>
                  <a:pt x="7422" y="1328"/>
                </a:lnTo>
                <a:lnTo>
                  <a:pt x="7413" y="1337"/>
                </a:lnTo>
                <a:lnTo>
                  <a:pt x="7405" y="1345"/>
                </a:lnTo>
                <a:lnTo>
                  <a:pt x="7396" y="1352"/>
                </a:lnTo>
                <a:lnTo>
                  <a:pt x="7385" y="1357"/>
                </a:lnTo>
                <a:lnTo>
                  <a:pt x="7374" y="1361"/>
                </a:lnTo>
                <a:lnTo>
                  <a:pt x="7362" y="1364"/>
                </a:lnTo>
                <a:lnTo>
                  <a:pt x="7349" y="1366"/>
                </a:lnTo>
                <a:lnTo>
                  <a:pt x="7335" y="1367"/>
                </a:lnTo>
                <a:lnTo>
                  <a:pt x="7326" y="1366"/>
                </a:lnTo>
                <a:lnTo>
                  <a:pt x="7317" y="1365"/>
                </a:lnTo>
                <a:lnTo>
                  <a:pt x="7307" y="1364"/>
                </a:lnTo>
                <a:lnTo>
                  <a:pt x="7298" y="1361"/>
                </a:lnTo>
                <a:lnTo>
                  <a:pt x="7288" y="1358"/>
                </a:lnTo>
                <a:lnTo>
                  <a:pt x="7280" y="1354"/>
                </a:lnTo>
                <a:lnTo>
                  <a:pt x="7271" y="1350"/>
                </a:lnTo>
                <a:lnTo>
                  <a:pt x="7261" y="1345"/>
                </a:lnTo>
                <a:lnTo>
                  <a:pt x="7253" y="1338"/>
                </a:lnTo>
                <a:lnTo>
                  <a:pt x="7244" y="1331"/>
                </a:lnTo>
                <a:lnTo>
                  <a:pt x="7234" y="1324"/>
                </a:lnTo>
                <a:lnTo>
                  <a:pt x="7226" y="1315"/>
                </a:lnTo>
                <a:lnTo>
                  <a:pt x="7208" y="1297"/>
                </a:lnTo>
                <a:lnTo>
                  <a:pt x="7191" y="1275"/>
                </a:lnTo>
                <a:lnTo>
                  <a:pt x="6734" y="673"/>
                </a:lnTo>
                <a:lnTo>
                  <a:pt x="6734" y="1182"/>
                </a:lnTo>
                <a:close/>
                <a:moveTo>
                  <a:pt x="6249" y="1182"/>
                </a:moveTo>
                <a:lnTo>
                  <a:pt x="6249" y="1204"/>
                </a:lnTo>
                <a:lnTo>
                  <a:pt x="6248" y="1224"/>
                </a:lnTo>
                <a:lnTo>
                  <a:pt x="6245" y="1242"/>
                </a:lnTo>
                <a:lnTo>
                  <a:pt x="6242" y="1260"/>
                </a:lnTo>
                <a:lnTo>
                  <a:pt x="6238" y="1276"/>
                </a:lnTo>
                <a:lnTo>
                  <a:pt x="6231" y="1290"/>
                </a:lnTo>
                <a:lnTo>
                  <a:pt x="6225" y="1304"/>
                </a:lnTo>
                <a:lnTo>
                  <a:pt x="6218" y="1315"/>
                </a:lnTo>
                <a:lnTo>
                  <a:pt x="6209" y="1326"/>
                </a:lnTo>
                <a:lnTo>
                  <a:pt x="6200" y="1335"/>
                </a:lnTo>
                <a:lnTo>
                  <a:pt x="6190" y="1342"/>
                </a:lnTo>
                <a:lnTo>
                  <a:pt x="6178" y="1349"/>
                </a:lnTo>
                <a:lnTo>
                  <a:pt x="6167" y="1354"/>
                </a:lnTo>
                <a:lnTo>
                  <a:pt x="6153" y="1357"/>
                </a:lnTo>
                <a:lnTo>
                  <a:pt x="6139" y="1359"/>
                </a:lnTo>
                <a:lnTo>
                  <a:pt x="6123" y="1360"/>
                </a:lnTo>
                <a:lnTo>
                  <a:pt x="6108" y="1359"/>
                </a:lnTo>
                <a:lnTo>
                  <a:pt x="6094" y="1357"/>
                </a:lnTo>
                <a:lnTo>
                  <a:pt x="6080" y="1354"/>
                </a:lnTo>
                <a:lnTo>
                  <a:pt x="6068" y="1349"/>
                </a:lnTo>
                <a:lnTo>
                  <a:pt x="6056" y="1342"/>
                </a:lnTo>
                <a:lnTo>
                  <a:pt x="6047" y="1335"/>
                </a:lnTo>
                <a:lnTo>
                  <a:pt x="6038" y="1326"/>
                </a:lnTo>
                <a:lnTo>
                  <a:pt x="6028" y="1315"/>
                </a:lnTo>
                <a:lnTo>
                  <a:pt x="6021" y="1304"/>
                </a:lnTo>
                <a:lnTo>
                  <a:pt x="6015" y="1290"/>
                </a:lnTo>
                <a:lnTo>
                  <a:pt x="6009" y="1276"/>
                </a:lnTo>
                <a:lnTo>
                  <a:pt x="6005" y="1260"/>
                </a:lnTo>
                <a:lnTo>
                  <a:pt x="6001" y="1242"/>
                </a:lnTo>
                <a:lnTo>
                  <a:pt x="5999" y="1224"/>
                </a:lnTo>
                <a:lnTo>
                  <a:pt x="5998" y="1204"/>
                </a:lnTo>
                <a:lnTo>
                  <a:pt x="5997" y="1182"/>
                </a:lnTo>
                <a:lnTo>
                  <a:pt x="5997" y="405"/>
                </a:lnTo>
                <a:lnTo>
                  <a:pt x="5998" y="383"/>
                </a:lnTo>
                <a:lnTo>
                  <a:pt x="5999" y="363"/>
                </a:lnTo>
                <a:lnTo>
                  <a:pt x="6001" y="345"/>
                </a:lnTo>
                <a:lnTo>
                  <a:pt x="6005" y="327"/>
                </a:lnTo>
                <a:lnTo>
                  <a:pt x="6009" y="310"/>
                </a:lnTo>
                <a:lnTo>
                  <a:pt x="6015" y="296"/>
                </a:lnTo>
                <a:lnTo>
                  <a:pt x="6021" y="283"/>
                </a:lnTo>
                <a:lnTo>
                  <a:pt x="6028" y="271"/>
                </a:lnTo>
                <a:lnTo>
                  <a:pt x="6038" y="260"/>
                </a:lnTo>
                <a:lnTo>
                  <a:pt x="6047" y="251"/>
                </a:lnTo>
                <a:lnTo>
                  <a:pt x="6056" y="244"/>
                </a:lnTo>
                <a:lnTo>
                  <a:pt x="6068" y="237"/>
                </a:lnTo>
                <a:lnTo>
                  <a:pt x="6080" y="232"/>
                </a:lnTo>
                <a:lnTo>
                  <a:pt x="6094" y="229"/>
                </a:lnTo>
                <a:lnTo>
                  <a:pt x="6108" y="227"/>
                </a:lnTo>
                <a:lnTo>
                  <a:pt x="6123" y="226"/>
                </a:lnTo>
                <a:lnTo>
                  <a:pt x="6139" y="227"/>
                </a:lnTo>
                <a:lnTo>
                  <a:pt x="6153" y="229"/>
                </a:lnTo>
                <a:lnTo>
                  <a:pt x="6167" y="232"/>
                </a:lnTo>
                <a:lnTo>
                  <a:pt x="6178" y="237"/>
                </a:lnTo>
                <a:lnTo>
                  <a:pt x="6190" y="244"/>
                </a:lnTo>
                <a:lnTo>
                  <a:pt x="6200" y="251"/>
                </a:lnTo>
                <a:lnTo>
                  <a:pt x="6209" y="260"/>
                </a:lnTo>
                <a:lnTo>
                  <a:pt x="6218" y="271"/>
                </a:lnTo>
                <a:lnTo>
                  <a:pt x="6225" y="283"/>
                </a:lnTo>
                <a:lnTo>
                  <a:pt x="6231" y="296"/>
                </a:lnTo>
                <a:lnTo>
                  <a:pt x="6238" y="310"/>
                </a:lnTo>
                <a:lnTo>
                  <a:pt x="6242" y="327"/>
                </a:lnTo>
                <a:lnTo>
                  <a:pt x="6245" y="345"/>
                </a:lnTo>
                <a:lnTo>
                  <a:pt x="6248" y="363"/>
                </a:lnTo>
                <a:lnTo>
                  <a:pt x="6249" y="383"/>
                </a:lnTo>
                <a:lnTo>
                  <a:pt x="6249" y="405"/>
                </a:lnTo>
                <a:lnTo>
                  <a:pt x="6249" y="1182"/>
                </a:lnTo>
                <a:close/>
                <a:moveTo>
                  <a:pt x="5369" y="475"/>
                </a:moveTo>
                <a:lnTo>
                  <a:pt x="5276" y="475"/>
                </a:lnTo>
                <a:lnTo>
                  <a:pt x="5254" y="475"/>
                </a:lnTo>
                <a:lnTo>
                  <a:pt x="5234" y="473"/>
                </a:lnTo>
                <a:lnTo>
                  <a:pt x="5215" y="471"/>
                </a:lnTo>
                <a:lnTo>
                  <a:pt x="5197" y="468"/>
                </a:lnTo>
                <a:lnTo>
                  <a:pt x="5181" y="463"/>
                </a:lnTo>
                <a:lnTo>
                  <a:pt x="5167" y="459"/>
                </a:lnTo>
                <a:lnTo>
                  <a:pt x="5153" y="453"/>
                </a:lnTo>
                <a:lnTo>
                  <a:pt x="5141" y="446"/>
                </a:lnTo>
                <a:lnTo>
                  <a:pt x="5130" y="438"/>
                </a:lnTo>
                <a:lnTo>
                  <a:pt x="5122" y="430"/>
                </a:lnTo>
                <a:lnTo>
                  <a:pt x="5114" y="420"/>
                </a:lnTo>
                <a:lnTo>
                  <a:pt x="5108" y="409"/>
                </a:lnTo>
                <a:lnTo>
                  <a:pt x="5102" y="399"/>
                </a:lnTo>
                <a:lnTo>
                  <a:pt x="5099" y="386"/>
                </a:lnTo>
                <a:lnTo>
                  <a:pt x="5097" y="373"/>
                </a:lnTo>
                <a:lnTo>
                  <a:pt x="5096" y="359"/>
                </a:lnTo>
                <a:lnTo>
                  <a:pt x="5097" y="345"/>
                </a:lnTo>
                <a:lnTo>
                  <a:pt x="5099" y="331"/>
                </a:lnTo>
                <a:lnTo>
                  <a:pt x="5102" y="319"/>
                </a:lnTo>
                <a:lnTo>
                  <a:pt x="5108" y="307"/>
                </a:lnTo>
                <a:lnTo>
                  <a:pt x="5114" y="297"/>
                </a:lnTo>
                <a:lnTo>
                  <a:pt x="5121" y="286"/>
                </a:lnTo>
                <a:lnTo>
                  <a:pt x="5130" y="278"/>
                </a:lnTo>
                <a:lnTo>
                  <a:pt x="5141" y="270"/>
                </a:lnTo>
                <a:lnTo>
                  <a:pt x="5153" y="263"/>
                </a:lnTo>
                <a:lnTo>
                  <a:pt x="5166" y="257"/>
                </a:lnTo>
                <a:lnTo>
                  <a:pt x="5181" y="252"/>
                </a:lnTo>
                <a:lnTo>
                  <a:pt x="5197" y="248"/>
                </a:lnTo>
                <a:lnTo>
                  <a:pt x="5215" y="245"/>
                </a:lnTo>
                <a:lnTo>
                  <a:pt x="5234" y="243"/>
                </a:lnTo>
                <a:lnTo>
                  <a:pt x="5254" y="241"/>
                </a:lnTo>
                <a:lnTo>
                  <a:pt x="5275" y="241"/>
                </a:lnTo>
                <a:lnTo>
                  <a:pt x="5714" y="241"/>
                </a:lnTo>
                <a:lnTo>
                  <a:pt x="5736" y="241"/>
                </a:lnTo>
                <a:lnTo>
                  <a:pt x="5756" y="243"/>
                </a:lnTo>
                <a:lnTo>
                  <a:pt x="5775" y="245"/>
                </a:lnTo>
                <a:lnTo>
                  <a:pt x="5793" y="248"/>
                </a:lnTo>
                <a:lnTo>
                  <a:pt x="5808" y="252"/>
                </a:lnTo>
                <a:lnTo>
                  <a:pt x="5823" y="257"/>
                </a:lnTo>
                <a:lnTo>
                  <a:pt x="5837" y="263"/>
                </a:lnTo>
                <a:lnTo>
                  <a:pt x="5849" y="270"/>
                </a:lnTo>
                <a:lnTo>
                  <a:pt x="5859" y="278"/>
                </a:lnTo>
                <a:lnTo>
                  <a:pt x="5868" y="286"/>
                </a:lnTo>
                <a:lnTo>
                  <a:pt x="5876" y="297"/>
                </a:lnTo>
                <a:lnTo>
                  <a:pt x="5882" y="307"/>
                </a:lnTo>
                <a:lnTo>
                  <a:pt x="5887" y="319"/>
                </a:lnTo>
                <a:lnTo>
                  <a:pt x="5891" y="331"/>
                </a:lnTo>
                <a:lnTo>
                  <a:pt x="5893" y="345"/>
                </a:lnTo>
                <a:lnTo>
                  <a:pt x="5894" y="359"/>
                </a:lnTo>
                <a:lnTo>
                  <a:pt x="5893" y="373"/>
                </a:lnTo>
                <a:lnTo>
                  <a:pt x="5891" y="386"/>
                </a:lnTo>
                <a:lnTo>
                  <a:pt x="5887" y="399"/>
                </a:lnTo>
                <a:lnTo>
                  <a:pt x="5882" y="409"/>
                </a:lnTo>
                <a:lnTo>
                  <a:pt x="5876" y="420"/>
                </a:lnTo>
                <a:lnTo>
                  <a:pt x="5868" y="430"/>
                </a:lnTo>
                <a:lnTo>
                  <a:pt x="5859" y="438"/>
                </a:lnTo>
                <a:lnTo>
                  <a:pt x="5849" y="446"/>
                </a:lnTo>
                <a:lnTo>
                  <a:pt x="5837" y="453"/>
                </a:lnTo>
                <a:lnTo>
                  <a:pt x="5823" y="459"/>
                </a:lnTo>
                <a:lnTo>
                  <a:pt x="5808" y="463"/>
                </a:lnTo>
                <a:lnTo>
                  <a:pt x="5793" y="468"/>
                </a:lnTo>
                <a:lnTo>
                  <a:pt x="5775" y="471"/>
                </a:lnTo>
                <a:lnTo>
                  <a:pt x="5756" y="473"/>
                </a:lnTo>
                <a:lnTo>
                  <a:pt x="5736" y="475"/>
                </a:lnTo>
                <a:lnTo>
                  <a:pt x="5714" y="475"/>
                </a:lnTo>
                <a:lnTo>
                  <a:pt x="5621" y="475"/>
                </a:lnTo>
                <a:lnTo>
                  <a:pt x="5621" y="1182"/>
                </a:lnTo>
                <a:lnTo>
                  <a:pt x="5620" y="1203"/>
                </a:lnTo>
                <a:lnTo>
                  <a:pt x="5619" y="1224"/>
                </a:lnTo>
                <a:lnTo>
                  <a:pt x="5617" y="1242"/>
                </a:lnTo>
                <a:lnTo>
                  <a:pt x="5613" y="1260"/>
                </a:lnTo>
                <a:lnTo>
                  <a:pt x="5608" y="1276"/>
                </a:lnTo>
                <a:lnTo>
                  <a:pt x="5603" y="1290"/>
                </a:lnTo>
                <a:lnTo>
                  <a:pt x="5597" y="1304"/>
                </a:lnTo>
                <a:lnTo>
                  <a:pt x="5590" y="1315"/>
                </a:lnTo>
                <a:lnTo>
                  <a:pt x="5580" y="1326"/>
                </a:lnTo>
                <a:lnTo>
                  <a:pt x="5572" y="1335"/>
                </a:lnTo>
                <a:lnTo>
                  <a:pt x="5562" y="1342"/>
                </a:lnTo>
                <a:lnTo>
                  <a:pt x="5550" y="1349"/>
                </a:lnTo>
                <a:lnTo>
                  <a:pt x="5538" y="1354"/>
                </a:lnTo>
                <a:lnTo>
                  <a:pt x="5524" y="1357"/>
                </a:lnTo>
                <a:lnTo>
                  <a:pt x="5510" y="1359"/>
                </a:lnTo>
                <a:lnTo>
                  <a:pt x="5495" y="1360"/>
                </a:lnTo>
                <a:lnTo>
                  <a:pt x="5479" y="1359"/>
                </a:lnTo>
                <a:lnTo>
                  <a:pt x="5465" y="1357"/>
                </a:lnTo>
                <a:lnTo>
                  <a:pt x="5452" y="1354"/>
                </a:lnTo>
                <a:lnTo>
                  <a:pt x="5440" y="1349"/>
                </a:lnTo>
                <a:lnTo>
                  <a:pt x="5428" y="1342"/>
                </a:lnTo>
                <a:lnTo>
                  <a:pt x="5418" y="1335"/>
                </a:lnTo>
                <a:lnTo>
                  <a:pt x="5409" y="1326"/>
                </a:lnTo>
                <a:lnTo>
                  <a:pt x="5400" y="1315"/>
                </a:lnTo>
                <a:lnTo>
                  <a:pt x="5393" y="1304"/>
                </a:lnTo>
                <a:lnTo>
                  <a:pt x="5387" y="1290"/>
                </a:lnTo>
                <a:lnTo>
                  <a:pt x="5380" y="1276"/>
                </a:lnTo>
                <a:lnTo>
                  <a:pt x="5376" y="1260"/>
                </a:lnTo>
                <a:lnTo>
                  <a:pt x="5373" y="1242"/>
                </a:lnTo>
                <a:lnTo>
                  <a:pt x="5370" y="1224"/>
                </a:lnTo>
                <a:lnTo>
                  <a:pt x="5369" y="1203"/>
                </a:lnTo>
                <a:lnTo>
                  <a:pt x="5369" y="1182"/>
                </a:lnTo>
                <a:lnTo>
                  <a:pt x="5369" y="475"/>
                </a:lnTo>
                <a:close/>
                <a:moveTo>
                  <a:pt x="4867" y="241"/>
                </a:moveTo>
                <a:lnTo>
                  <a:pt x="4888" y="241"/>
                </a:lnTo>
                <a:lnTo>
                  <a:pt x="4909" y="243"/>
                </a:lnTo>
                <a:lnTo>
                  <a:pt x="4927" y="245"/>
                </a:lnTo>
                <a:lnTo>
                  <a:pt x="4945" y="248"/>
                </a:lnTo>
                <a:lnTo>
                  <a:pt x="4961" y="252"/>
                </a:lnTo>
                <a:lnTo>
                  <a:pt x="4975" y="257"/>
                </a:lnTo>
                <a:lnTo>
                  <a:pt x="4989" y="263"/>
                </a:lnTo>
                <a:lnTo>
                  <a:pt x="5001" y="270"/>
                </a:lnTo>
                <a:lnTo>
                  <a:pt x="5012" y="278"/>
                </a:lnTo>
                <a:lnTo>
                  <a:pt x="5020" y="286"/>
                </a:lnTo>
                <a:lnTo>
                  <a:pt x="5028" y="297"/>
                </a:lnTo>
                <a:lnTo>
                  <a:pt x="5035" y="307"/>
                </a:lnTo>
                <a:lnTo>
                  <a:pt x="5040" y="319"/>
                </a:lnTo>
                <a:lnTo>
                  <a:pt x="5043" y="331"/>
                </a:lnTo>
                <a:lnTo>
                  <a:pt x="5045" y="345"/>
                </a:lnTo>
                <a:lnTo>
                  <a:pt x="5046" y="359"/>
                </a:lnTo>
                <a:lnTo>
                  <a:pt x="5045" y="373"/>
                </a:lnTo>
                <a:lnTo>
                  <a:pt x="5043" y="386"/>
                </a:lnTo>
                <a:lnTo>
                  <a:pt x="5040" y="399"/>
                </a:lnTo>
                <a:lnTo>
                  <a:pt x="5035" y="409"/>
                </a:lnTo>
                <a:lnTo>
                  <a:pt x="5028" y="420"/>
                </a:lnTo>
                <a:lnTo>
                  <a:pt x="5020" y="430"/>
                </a:lnTo>
                <a:lnTo>
                  <a:pt x="5012" y="438"/>
                </a:lnTo>
                <a:lnTo>
                  <a:pt x="5001" y="446"/>
                </a:lnTo>
                <a:lnTo>
                  <a:pt x="4989" y="453"/>
                </a:lnTo>
                <a:lnTo>
                  <a:pt x="4975" y="459"/>
                </a:lnTo>
                <a:lnTo>
                  <a:pt x="4961" y="463"/>
                </a:lnTo>
                <a:lnTo>
                  <a:pt x="4945" y="468"/>
                </a:lnTo>
                <a:lnTo>
                  <a:pt x="4927" y="471"/>
                </a:lnTo>
                <a:lnTo>
                  <a:pt x="4909" y="473"/>
                </a:lnTo>
                <a:lnTo>
                  <a:pt x="4888" y="475"/>
                </a:lnTo>
                <a:lnTo>
                  <a:pt x="4867" y="475"/>
                </a:lnTo>
                <a:lnTo>
                  <a:pt x="4662" y="475"/>
                </a:lnTo>
                <a:lnTo>
                  <a:pt x="4662" y="673"/>
                </a:lnTo>
                <a:lnTo>
                  <a:pt x="4838" y="673"/>
                </a:lnTo>
                <a:lnTo>
                  <a:pt x="4860" y="673"/>
                </a:lnTo>
                <a:lnTo>
                  <a:pt x="4880" y="675"/>
                </a:lnTo>
                <a:lnTo>
                  <a:pt x="4899" y="677"/>
                </a:lnTo>
                <a:lnTo>
                  <a:pt x="4917" y="680"/>
                </a:lnTo>
                <a:lnTo>
                  <a:pt x="4933" y="684"/>
                </a:lnTo>
                <a:lnTo>
                  <a:pt x="4947" y="689"/>
                </a:lnTo>
                <a:lnTo>
                  <a:pt x="4961" y="695"/>
                </a:lnTo>
                <a:lnTo>
                  <a:pt x="4973" y="702"/>
                </a:lnTo>
                <a:lnTo>
                  <a:pt x="4984" y="709"/>
                </a:lnTo>
                <a:lnTo>
                  <a:pt x="4993" y="719"/>
                </a:lnTo>
                <a:lnTo>
                  <a:pt x="5000" y="728"/>
                </a:lnTo>
                <a:lnTo>
                  <a:pt x="5006" y="738"/>
                </a:lnTo>
                <a:lnTo>
                  <a:pt x="5012" y="750"/>
                </a:lnTo>
                <a:lnTo>
                  <a:pt x="5015" y="762"/>
                </a:lnTo>
                <a:lnTo>
                  <a:pt x="5017" y="776"/>
                </a:lnTo>
                <a:lnTo>
                  <a:pt x="5018" y="789"/>
                </a:lnTo>
                <a:lnTo>
                  <a:pt x="5017" y="804"/>
                </a:lnTo>
                <a:lnTo>
                  <a:pt x="5015" y="817"/>
                </a:lnTo>
                <a:lnTo>
                  <a:pt x="5012" y="829"/>
                </a:lnTo>
                <a:lnTo>
                  <a:pt x="5006" y="840"/>
                </a:lnTo>
                <a:lnTo>
                  <a:pt x="5000" y="851"/>
                </a:lnTo>
                <a:lnTo>
                  <a:pt x="4993" y="860"/>
                </a:lnTo>
                <a:lnTo>
                  <a:pt x="4984" y="869"/>
                </a:lnTo>
                <a:lnTo>
                  <a:pt x="4973" y="877"/>
                </a:lnTo>
                <a:lnTo>
                  <a:pt x="4961" y="883"/>
                </a:lnTo>
                <a:lnTo>
                  <a:pt x="4947" y="889"/>
                </a:lnTo>
                <a:lnTo>
                  <a:pt x="4933" y="895"/>
                </a:lnTo>
                <a:lnTo>
                  <a:pt x="4917" y="899"/>
                </a:lnTo>
                <a:lnTo>
                  <a:pt x="4899" y="902"/>
                </a:lnTo>
                <a:lnTo>
                  <a:pt x="4880" y="904"/>
                </a:lnTo>
                <a:lnTo>
                  <a:pt x="4860" y="905"/>
                </a:lnTo>
                <a:lnTo>
                  <a:pt x="4838" y="906"/>
                </a:lnTo>
                <a:lnTo>
                  <a:pt x="4662" y="906"/>
                </a:lnTo>
                <a:lnTo>
                  <a:pt x="4662" y="1113"/>
                </a:lnTo>
                <a:lnTo>
                  <a:pt x="4874" y="1113"/>
                </a:lnTo>
                <a:lnTo>
                  <a:pt x="4896" y="1114"/>
                </a:lnTo>
                <a:lnTo>
                  <a:pt x="4916" y="1115"/>
                </a:lnTo>
                <a:lnTo>
                  <a:pt x="4935" y="1118"/>
                </a:lnTo>
                <a:lnTo>
                  <a:pt x="4952" y="1121"/>
                </a:lnTo>
                <a:lnTo>
                  <a:pt x="4969" y="1125"/>
                </a:lnTo>
                <a:lnTo>
                  <a:pt x="4984" y="1130"/>
                </a:lnTo>
                <a:lnTo>
                  <a:pt x="4996" y="1135"/>
                </a:lnTo>
                <a:lnTo>
                  <a:pt x="5009" y="1143"/>
                </a:lnTo>
                <a:lnTo>
                  <a:pt x="5019" y="1150"/>
                </a:lnTo>
                <a:lnTo>
                  <a:pt x="5028" y="1159"/>
                </a:lnTo>
                <a:lnTo>
                  <a:pt x="5036" y="1169"/>
                </a:lnTo>
                <a:lnTo>
                  <a:pt x="5042" y="1179"/>
                </a:lnTo>
                <a:lnTo>
                  <a:pt x="5047" y="1190"/>
                </a:lnTo>
                <a:lnTo>
                  <a:pt x="5050" y="1203"/>
                </a:lnTo>
                <a:lnTo>
                  <a:pt x="5052" y="1215"/>
                </a:lnTo>
                <a:lnTo>
                  <a:pt x="5053" y="1230"/>
                </a:lnTo>
                <a:lnTo>
                  <a:pt x="5052" y="1244"/>
                </a:lnTo>
                <a:lnTo>
                  <a:pt x="5050" y="1257"/>
                </a:lnTo>
                <a:lnTo>
                  <a:pt x="5047" y="1270"/>
                </a:lnTo>
                <a:lnTo>
                  <a:pt x="5042" y="1281"/>
                </a:lnTo>
                <a:lnTo>
                  <a:pt x="5036" y="1291"/>
                </a:lnTo>
                <a:lnTo>
                  <a:pt x="5028" y="1301"/>
                </a:lnTo>
                <a:lnTo>
                  <a:pt x="5019" y="1309"/>
                </a:lnTo>
                <a:lnTo>
                  <a:pt x="5009" y="1317"/>
                </a:lnTo>
                <a:lnTo>
                  <a:pt x="4996" y="1324"/>
                </a:lnTo>
                <a:lnTo>
                  <a:pt x="4984" y="1330"/>
                </a:lnTo>
                <a:lnTo>
                  <a:pt x="4969" y="1335"/>
                </a:lnTo>
                <a:lnTo>
                  <a:pt x="4952" y="1339"/>
                </a:lnTo>
                <a:lnTo>
                  <a:pt x="4935" y="1342"/>
                </a:lnTo>
                <a:lnTo>
                  <a:pt x="4916" y="1345"/>
                </a:lnTo>
                <a:lnTo>
                  <a:pt x="4896" y="1347"/>
                </a:lnTo>
                <a:lnTo>
                  <a:pt x="4874" y="1347"/>
                </a:lnTo>
                <a:lnTo>
                  <a:pt x="4579" y="1347"/>
                </a:lnTo>
                <a:lnTo>
                  <a:pt x="4558" y="1346"/>
                </a:lnTo>
                <a:lnTo>
                  <a:pt x="4536" y="1345"/>
                </a:lnTo>
                <a:lnTo>
                  <a:pt x="4517" y="1342"/>
                </a:lnTo>
                <a:lnTo>
                  <a:pt x="4499" y="1338"/>
                </a:lnTo>
                <a:lnTo>
                  <a:pt x="4484" y="1334"/>
                </a:lnTo>
                <a:lnTo>
                  <a:pt x="4470" y="1329"/>
                </a:lnTo>
                <a:lnTo>
                  <a:pt x="4459" y="1323"/>
                </a:lnTo>
                <a:lnTo>
                  <a:pt x="4448" y="1315"/>
                </a:lnTo>
                <a:lnTo>
                  <a:pt x="4444" y="1311"/>
                </a:lnTo>
                <a:lnTo>
                  <a:pt x="4439" y="1306"/>
                </a:lnTo>
                <a:lnTo>
                  <a:pt x="4435" y="1301"/>
                </a:lnTo>
                <a:lnTo>
                  <a:pt x="4432" y="1295"/>
                </a:lnTo>
                <a:lnTo>
                  <a:pt x="4424" y="1281"/>
                </a:lnTo>
                <a:lnTo>
                  <a:pt x="4419" y="1266"/>
                </a:lnTo>
                <a:lnTo>
                  <a:pt x="4415" y="1249"/>
                </a:lnTo>
                <a:lnTo>
                  <a:pt x="4412" y="1231"/>
                </a:lnTo>
                <a:lnTo>
                  <a:pt x="4410" y="1210"/>
                </a:lnTo>
                <a:lnTo>
                  <a:pt x="4409" y="1188"/>
                </a:lnTo>
                <a:lnTo>
                  <a:pt x="4409" y="418"/>
                </a:lnTo>
                <a:lnTo>
                  <a:pt x="4410" y="394"/>
                </a:lnTo>
                <a:lnTo>
                  <a:pt x="4412" y="373"/>
                </a:lnTo>
                <a:lnTo>
                  <a:pt x="4415" y="353"/>
                </a:lnTo>
                <a:lnTo>
                  <a:pt x="4419" y="334"/>
                </a:lnTo>
                <a:lnTo>
                  <a:pt x="4424" y="319"/>
                </a:lnTo>
                <a:lnTo>
                  <a:pt x="4431" y="304"/>
                </a:lnTo>
                <a:lnTo>
                  <a:pt x="4439" y="292"/>
                </a:lnTo>
                <a:lnTo>
                  <a:pt x="4448" y="280"/>
                </a:lnTo>
                <a:lnTo>
                  <a:pt x="4459" y="271"/>
                </a:lnTo>
                <a:lnTo>
                  <a:pt x="4471" y="262"/>
                </a:lnTo>
                <a:lnTo>
                  <a:pt x="4485" y="256"/>
                </a:lnTo>
                <a:lnTo>
                  <a:pt x="4501" y="250"/>
                </a:lnTo>
                <a:lnTo>
                  <a:pt x="4519" y="246"/>
                </a:lnTo>
                <a:lnTo>
                  <a:pt x="4539" y="243"/>
                </a:lnTo>
                <a:lnTo>
                  <a:pt x="4560" y="241"/>
                </a:lnTo>
                <a:lnTo>
                  <a:pt x="4583" y="241"/>
                </a:lnTo>
                <a:lnTo>
                  <a:pt x="4867" y="241"/>
                </a:lnTo>
                <a:close/>
                <a:moveTo>
                  <a:pt x="3992" y="317"/>
                </a:moveTo>
                <a:lnTo>
                  <a:pt x="4011" y="296"/>
                </a:lnTo>
                <a:lnTo>
                  <a:pt x="4030" y="278"/>
                </a:lnTo>
                <a:lnTo>
                  <a:pt x="4046" y="263"/>
                </a:lnTo>
                <a:lnTo>
                  <a:pt x="4063" y="251"/>
                </a:lnTo>
                <a:lnTo>
                  <a:pt x="4080" y="242"/>
                </a:lnTo>
                <a:lnTo>
                  <a:pt x="4094" y="235"/>
                </a:lnTo>
                <a:lnTo>
                  <a:pt x="4101" y="233"/>
                </a:lnTo>
                <a:lnTo>
                  <a:pt x="4109" y="231"/>
                </a:lnTo>
                <a:lnTo>
                  <a:pt x="4116" y="230"/>
                </a:lnTo>
                <a:lnTo>
                  <a:pt x="4123" y="230"/>
                </a:lnTo>
                <a:lnTo>
                  <a:pt x="4135" y="230"/>
                </a:lnTo>
                <a:lnTo>
                  <a:pt x="4145" y="232"/>
                </a:lnTo>
                <a:lnTo>
                  <a:pt x="4157" y="234"/>
                </a:lnTo>
                <a:lnTo>
                  <a:pt x="4166" y="238"/>
                </a:lnTo>
                <a:lnTo>
                  <a:pt x="4176" y="243"/>
                </a:lnTo>
                <a:lnTo>
                  <a:pt x="4186" y="249"/>
                </a:lnTo>
                <a:lnTo>
                  <a:pt x="4194" y="255"/>
                </a:lnTo>
                <a:lnTo>
                  <a:pt x="4203" y="263"/>
                </a:lnTo>
                <a:lnTo>
                  <a:pt x="4211" y="272"/>
                </a:lnTo>
                <a:lnTo>
                  <a:pt x="4217" y="281"/>
                </a:lnTo>
                <a:lnTo>
                  <a:pt x="4223" y="291"/>
                </a:lnTo>
                <a:lnTo>
                  <a:pt x="4227" y="301"/>
                </a:lnTo>
                <a:lnTo>
                  <a:pt x="4232" y="311"/>
                </a:lnTo>
                <a:lnTo>
                  <a:pt x="4234" y="322"/>
                </a:lnTo>
                <a:lnTo>
                  <a:pt x="4236" y="333"/>
                </a:lnTo>
                <a:lnTo>
                  <a:pt x="4236" y="345"/>
                </a:lnTo>
                <a:lnTo>
                  <a:pt x="4235" y="359"/>
                </a:lnTo>
                <a:lnTo>
                  <a:pt x="4232" y="374"/>
                </a:lnTo>
                <a:lnTo>
                  <a:pt x="4227" y="390"/>
                </a:lnTo>
                <a:lnTo>
                  <a:pt x="4220" y="404"/>
                </a:lnTo>
                <a:lnTo>
                  <a:pt x="4211" y="421"/>
                </a:lnTo>
                <a:lnTo>
                  <a:pt x="4200" y="436"/>
                </a:lnTo>
                <a:lnTo>
                  <a:pt x="4187" y="453"/>
                </a:lnTo>
                <a:lnTo>
                  <a:pt x="4172" y="469"/>
                </a:lnTo>
                <a:lnTo>
                  <a:pt x="3900" y="753"/>
                </a:lnTo>
                <a:lnTo>
                  <a:pt x="4238" y="1120"/>
                </a:lnTo>
                <a:lnTo>
                  <a:pt x="4252" y="1136"/>
                </a:lnTo>
                <a:lnTo>
                  <a:pt x="4265" y="1153"/>
                </a:lnTo>
                <a:lnTo>
                  <a:pt x="4276" y="1170"/>
                </a:lnTo>
                <a:lnTo>
                  <a:pt x="4286" y="1185"/>
                </a:lnTo>
                <a:lnTo>
                  <a:pt x="4292" y="1201"/>
                </a:lnTo>
                <a:lnTo>
                  <a:pt x="4297" y="1215"/>
                </a:lnTo>
                <a:lnTo>
                  <a:pt x="4300" y="1230"/>
                </a:lnTo>
                <a:lnTo>
                  <a:pt x="4301" y="1245"/>
                </a:lnTo>
                <a:lnTo>
                  <a:pt x="4300" y="1256"/>
                </a:lnTo>
                <a:lnTo>
                  <a:pt x="4299" y="1266"/>
                </a:lnTo>
                <a:lnTo>
                  <a:pt x="4296" y="1277"/>
                </a:lnTo>
                <a:lnTo>
                  <a:pt x="4293" y="1287"/>
                </a:lnTo>
                <a:lnTo>
                  <a:pt x="4288" y="1298"/>
                </a:lnTo>
                <a:lnTo>
                  <a:pt x="4282" y="1307"/>
                </a:lnTo>
                <a:lnTo>
                  <a:pt x="4274" y="1316"/>
                </a:lnTo>
                <a:lnTo>
                  <a:pt x="4267" y="1326"/>
                </a:lnTo>
                <a:lnTo>
                  <a:pt x="4258" y="1333"/>
                </a:lnTo>
                <a:lnTo>
                  <a:pt x="4248" y="1340"/>
                </a:lnTo>
                <a:lnTo>
                  <a:pt x="4239" y="1347"/>
                </a:lnTo>
                <a:lnTo>
                  <a:pt x="4228" y="1352"/>
                </a:lnTo>
                <a:lnTo>
                  <a:pt x="4218" y="1355"/>
                </a:lnTo>
                <a:lnTo>
                  <a:pt x="4208" y="1358"/>
                </a:lnTo>
                <a:lnTo>
                  <a:pt x="4196" y="1360"/>
                </a:lnTo>
                <a:lnTo>
                  <a:pt x="4185" y="1360"/>
                </a:lnTo>
                <a:lnTo>
                  <a:pt x="4178" y="1360"/>
                </a:lnTo>
                <a:lnTo>
                  <a:pt x="4171" y="1359"/>
                </a:lnTo>
                <a:lnTo>
                  <a:pt x="4163" y="1357"/>
                </a:lnTo>
                <a:lnTo>
                  <a:pt x="4156" y="1355"/>
                </a:lnTo>
                <a:lnTo>
                  <a:pt x="4148" y="1352"/>
                </a:lnTo>
                <a:lnTo>
                  <a:pt x="4140" y="1348"/>
                </a:lnTo>
                <a:lnTo>
                  <a:pt x="4132" y="1344"/>
                </a:lnTo>
                <a:lnTo>
                  <a:pt x="4123" y="1338"/>
                </a:lnTo>
                <a:lnTo>
                  <a:pt x="4106" y="1326"/>
                </a:lnTo>
                <a:lnTo>
                  <a:pt x="4088" y="1311"/>
                </a:lnTo>
                <a:lnTo>
                  <a:pt x="4069" y="1292"/>
                </a:lnTo>
                <a:lnTo>
                  <a:pt x="4049" y="1272"/>
                </a:lnTo>
                <a:lnTo>
                  <a:pt x="3671" y="855"/>
                </a:lnTo>
                <a:lnTo>
                  <a:pt x="3671" y="1182"/>
                </a:lnTo>
                <a:lnTo>
                  <a:pt x="3671" y="1203"/>
                </a:lnTo>
                <a:lnTo>
                  <a:pt x="3669" y="1224"/>
                </a:lnTo>
                <a:lnTo>
                  <a:pt x="3667" y="1242"/>
                </a:lnTo>
                <a:lnTo>
                  <a:pt x="3664" y="1260"/>
                </a:lnTo>
                <a:lnTo>
                  <a:pt x="3660" y="1276"/>
                </a:lnTo>
                <a:lnTo>
                  <a:pt x="3654" y="1290"/>
                </a:lnTo>
                <a:lnTo>
                  <a:pt x="3647" y="1304"/>
                </a:lnTo>
                <a:lnTo>
                  <a:pt x="3640" y="1315"/>
                </a:lnTo>
                <a:lnTo>
                  <a:pt x="3632" y="1326"/>
                </a:lnTo>
                <a:lnTo>
                  <a:pt x="3622" y="1335"/>
                </a:lnTo>
                <a:lnTo>
                  <a:pt x="3612" y="1342"/>
                </a:lnTo>
                <a:lnTo>
                  <a:pt x="3600" y="1349"/>
                </a:lnTo>
                <a:lnTo>
                  <a:pt x="3588" y="1354"/>
                </a:lnTo>
                <a:lnTo>
                  <a:pt x="3575" y="1357"/>
                </a:lnTo>
                <a:lnTo>
                  <a:pt x="3561" y="1359"/>
                </a:lnTo>
                <a:lnTo>
                  <a:pt x="3545" y="1360"/>
                </a:lnTo>
                <a:lnTo>
                  <a:pt x="3531" y="1359"/>
                </a:lnTo>
                <a:lnTo>
                  <a:pt x="3516" y="1357"/>
                </a:lnTo>
                <a:lnTo>
                  <a:pt x="3503" y="1354"/>
                </a:lnTo>
                <a:lnTo>
                  <a:pt x="3490" y="1349"/>
                </a:lnTo>
                <a:lnTo>
                  <a:pt x="3479" y="1342"/>
                </a:lnTo>
                <a:lnTo>
                  <a:pt x="3468" y="1335"/>
                </a:lnTo>
                <a:lnTo>
                  <a:pt x="3459" y="1326"/>
                </a:lnTo>
                <a:lnTo>
                  <a:pt x="3450" y="1315"/>
                </a:lnTo>
                <a:lnTo>
                  <a:pt x="3443" y="1304"/>
                </a:lnTo>
                <a:lnTo>
                  <a:pt x="3437" y="1290"/>
                </a:lnTo>
                <a:lnTo>
                  <a:pt x="3432" y="1276"/>
                </a:lnTo>
                <a:lnTo>
                  <a:pt x="3428" y="1260"/>
                </a:lnTo>
                <a:lnTo>
                  <a:pt x="3423" y="1242"/>
                </a:lnTo>
                <a:lnTo>
                  <a:pt x="3421" y="1224"/>
                </a:lnTo>
                <a:lnTo>
                  <a:pt x="3420" y="1204"/>
                </a:lnTo>
                <a:lnTo>
                  <a:pt x="3419" y="1182"/>
                </a:lnTo>
                <a:lnTo>
                  <a:pt x="3419" y="405"/>
                </a:lnTo>
                <a:lnTo>
                  <a:pt x="3420" y="383"/>
                </a:lnTo>
                <a:lnTo>
                  <a:pt x="3421" y="363"/>
                </a:lnTo>
                <a:lnTo>
                  <a:pt x="3423" y="345"/>
                </a:lnTo>
                <a:lnTo>
                  <a:pt x="3428" y="327"/>
                </a:lnTo>
                <a:lnTo>
                  <a:pt x="3432" y="310"/>
                </a:lnTo>
                <a:lnTo>
                  <a:pt x="3437" y="296"/>
                </a:lnTo>
                <a:lnTo>
                  <a:pt x="3443" y="283"/>
                </a:lnTo>
                <a:lnTo>
                  <a:pt x="3450" y="271"/>
                </a:lnTo>
                <a:lnTo>
                  <a:pt x="3459" y="260"/>
                </a:lnTo>
                <a:lnTo>
                  <a:pt x="3468" y="251"/>
                </a:lnTo>
                <a:lnTo>
                  <a:pt x="3479" y="244"/>
                </a:lnTo>
                <a:lnTo>
                  <a:pt x="3490" y="237"/>
                </a:lnTo>
                <a:lnTo>
                  <a:pt x="3503" y="232"/>
                </a:lnTo>
                <a:lnTo>
                  <a:pt x="3516" y="229"/>
                </a:lnTo>
                <a:lnTo>
                  <a:pt x="3531" y="227"/>
                </a:lnTo>
                <a:lnTo>
                  <a:pt x="3545" y="226"/>
                </a:lnTo>
                <a:lnTo>
                  <a:pt x="3561" y="227"/>
                </a:lnTo>
                <a:lnTo>
                  <a:pt x="3575" y="229"/>
                </a:lnTo>
                <a:lnTo>
                  <a:pt x="3588" y="232"/>
                </a:lnTo>
                <a:lnTo>
                  <a:pt x="3600" y="237"/>
                </a:lnTo>
                <a:lnTo>
                  <a:pt x="3612" y="244"/>
                </a:lnTo>
                <a:lnTo>
                  <a:pt x="3622" y="251"/>
                </a:lnTo>
                <a:lnTo>
                  <a:pt x="3632" y="260"/>
                </a:lnTo>
                <a:lnTo>
                  <a:pt x="3640" y="271"/>
                </a:lnTo>
                <a:lnTo>
                  <a:pt x="3647" y="283"/>
                </a:lnTo>
                <a:lnTo>
                  <a:pt x="3654" y="296"/>
                </a:lnTo>
                <a:lnTo>
                  <a:pt x="3660" y="310"/>
                </a:lnTo>
                <a:lnTo>
                  <a:pt x="3664" y="327"/>
                </a:lnTo>
                <a:lnTo>
                  <a:pt x="3667" y="345"/>
                </a:lnTo>
                <a:lnTo>
                  <a:pt x="3669" y="363"/>
                </a:lnTo>
                <a:lnTo>
                  <a:pt x="3671" y="383"/>
                </a:lnTo>
                <a:lnTo>
                  <a:pt x="3671" y="405"/>
                </a:lnTo>
                <a:lnTo>
                  <a:pt x="3671" y="679"/>
                </a:lnTo>
                <a:lnTo>
                  <a:pt x="3992" y="317"/>
                </a:lnTo>
                <a:close/>
                <a:moveTo>
                  <a:pt x="2711" y="742"/>
                </a:moveTo>
                <a:lnTo>
                  <a:pt x="2828" y="742"/>
                </a:lnTo>
                <a:lnTo>
                  <a:pt x="2847" y="740"/>
                </a:lnTo>
                <a:lnTo>
                  <a:pt x="2865" y="739"/>
                </a:lnTo>
                <a:lnTo>
                  <a:pt x="2882" y="736"/>
                </a:lnTo>
                <a:lnTo>
                  <a:pt x="2897" y="732"/>
                </a:lnTo>
                <a:lnTo>
                  <a:pt x="2912" y="728"/>
                </a:lnTo>
                <a:lnTo>
                  <a:pt x="2926" y="722"/>
                </a:lnTo>
                <a:lnTo>
                  <a:pt x="2937" y="714"/>
                </a:lnTo>
                <a:lnTo>
                  <a:pt x="2947" y="707"/>
                </a:lnTo>
                <a:lnTo>
                  <a:pt x="2957" y="698"/>
                </a:lnTo>
                <a:lnTo>
                  <a:pt x="2965" y="687"/>
                </a:lnTo>
                <a:lnTo>
                  <a:pt x="2972" y="677"/>
                </a:lnTo>
                <a:lnTo>
                  <a:pt x="2978" y="664"/>
                </a:lnTo>
                <a:lnTo>
                  <a:pt x="2982" y="651"/>
                </a:lnTo>
                <a:lnTo>
                  <a:pt x="2985" y="636"/>
                </a:lnTo>
                <a:lnTo>
                  <a:pt x="2987" y="621"/>
                </a:lnTo>
                <a:lnTo>
                  <a:pt x="2988" y="604"/>
                </a:lnTo>
                <a:lnTo>
                  <a:pt x="2987" y="588"/>
                </a:lnTo>
                <a:lnTo>
                  <a:pt x="2986" y="574"/>
                </a:lnTo>
                <a:lnTo>
                  <a:pt x="2983" y="559"/>
                </a:lnTo>
                <a:lnTo>
                  <a:pt x="2978" y="547"/>
                </a:lnTo>
                <a:lnTo>
                  <a:pt x="2972" y="534"/>
                </a:lnTo>
                <a:lnTo>
                  <a:pt x="2966" y="524"/>
                </a:lnTo>
                <a:lnTo>
                  <a:pt x="2958" y="514"/>
                </a:lnTo>
                <a:lnTo>
                  <a:pt x="2948" y="505"/>
                </a:lnTo>
                <a:lnTo>
                  <a:pt x="2938" y="498"/>
                </a:lnTo>
                <a:lnTo>
                  <a:pt x="2927" y="491"/>
                </a:lnTo>
                <a:lnTo>
                  <a:pt x="2914" y="485"/>
                </a:lnTo>
                <a:lnTo>
                  <a:pt x="2900" y="480"/>
                </a:lnTo>
                <a:lnTo>
                  <a:pt x="2884" y="477"/>
                </a:lnTo>
                <a:lnTo>
                  <a:pt x="2867" y="474"/>
                </a:lnTo>
                <a:lnTo>
                  <a:pt x="2850" y="473"/>
                </a:lnTo>
                <a:lnTo>
                  <a:pt x="2831" y="472"/>
                </a:lnTo>
                <a:lnTo>
                  <a:pt x="2711" y="472"/>
                </a:lnTo>
                <a:lnTo>
                  <a:pt x="2711" y="742"/>
                </a:lnTo>
                <a:close/>
                <a:moveTo>
                  <a:pt x="2711" y="909"/>
                </a:moveTo>
                <a:lnTo>
                  <a:pt x="2711" y="1182"/>
                </a:lnTo>
                <a:lnTo>
                  <a:pt x="2711" y="1203"/>
                </a:lnTo>
                <a:lnTo>
                  <a:pt x="2710" y="1224"/>
                </a:lnTo>
                <a:lnTo>
                  <a:pt x="2707" y="1242"/>
                </a:lnTo>
                <a:lnTo>
                  <a:pt x="2704" y="1260"/>
                </a:lnTo>
                <a:lnTo>
                  <a:pt x="2700" y="1276"/>
                </a:lnTo>
                <a:lnTo>
                  <a:pt x="2693" y="1290"/>
                </a:lnTo>
                <a:lnTo>
                  <a:pt x="2687" y="1304"/>
                </a:lnTo>
                <a:lnTo>
                  <a:pt x="2680" y="1315"/>
                </a:lnTo>
                <a:lnTo>
                  <a:pt x="2671" y="1326"/>
                </a:lnTo>
                <a:lnTo>
                  <a:pt x="2662" y="1335"/>
                </a:lnTo>
                <a:lnTo>
                  <a:pt x="2652" y="1342"/>
                </a:lnTo>
                <a:lnTo>
                  <a:pt x="2640" y="1349"/>
                </a:lnTo>
                <a:lnTo>
                  <a:pt x="2629" y="1354"/>
                </a:lnTo>
                <a:lnTo>
                  <a:pt x="2615" y="1357"/>
                </a:lnTo>
                <a:lnTo>
                  <a:pt x="2601" y="1359"/>
                </a:lnTo>
                <a:lnTo>
                  <a:pt x="2585" y="1360"/>
                </a:lnTo>
                <a:lnTo>
                  <a:pt x="2570" y="1359"/>
                </a:lnTo>
                <a:lnTo>
                  <a:pt x="2556" y="1357"/>
                </a:lnTo>
                <a:lnTo>
                  <a:pt x="2542" y="1354"/>
                </a:lnTo>
                <a:lnTo>
                  <a:pt x="2530" y="1349"/>
                </a:lnTo>
                <a:lnTo>
                  <a:pt x="2518" y="1342"/>
                </a:lnTo>
                <a:lnTo>
                  <a:pt x="2509" y="1335"/>
                </a:lnTo>
                <a:lnTo>
                  <a:pt x="2500" y="1326"/>
                </a:lnTo>
                <a:lnTo>
                  <a:pt x="2490" y="1315"/>
                </a:lnTo>
                <a:lnTo>
                  <a:pt x="2483" y="1304"/>
                </a:lnTo>
                <a:lnTo>
                  <a:pt x="2477" y="1290"/>
                </a:lnTo>
                <a:lnTo>
                  <a:pt x="2471" y="1276"/>
                </a:lnTo>
                <a:lnTo>
                  <a:pt x="2467" y="1260"/>
                </a:lnTo>
                <a:lnTo>
                  <a:pt x="2463" y="1242"/>
                </a:lnTo>
                <a:lnTo>
                  <a:pt x="2461" y="1224"/>
                </a:lnTo>
                <a:lnTo>
                  <a:pt x="2460" y="1203"/>
                </a:lnTo>
                <a:lnTo>
                  <a:pt x="2459" y="1182"/>
                </a:lnTo>
                <a:lnTo>
                  <a:pt x="2459" y="418"/>
                </a:lnTo>
                <a:lnTo>
                  <a:pt x="2460" y="394"/>
                </a:lnTo>
                <a:lnTo>
                  <a:pt x="2462" y="373"/>
                </a:lnTo>
                <a:lnTo>
                  <a:pt x="2464" y="353"/>
                </a:lnTo>
                <a:lnTo>
                  <a:pt x="2469" y="334"/>
                </a:lnTo>
                <a:lnTo>
                  <a:pt x="2475" y="319"/>
                </a:lnTo>
                <a:lnTo>
                  <a:pt x="2481" y="304"/>
                </a:lnTo>
                <a:lnTo>
                  <a:pt x="2489" y="292"/>
                </a:lnTo>
                <a:lnTo>
                  <a:pt x="2498" y="280"/>
                </a:lnTo>
                <a:lnTo>
                  <a:pt x="2509" y="271"/>
                </a:lnTo>
                <a:lnTo>
                  <a:pt x="2520" y="262"/>
                </a:lnTo>
                <a:lnTo>
                  <a:pt x="2535" y="256"/>
                </a:lnTo>
                <a:lnTo>
                  <a:pt x="2551" y="250"/>
                </a:lnTo>
                <a:lnTo>
                  <a:pt x="2569" y="246"/>
                </a:lnTo>
                <a:lnTo>
                  <a:pt x="2588" y="243"/>
                </a:lnTo>
                <a:lnTo>
                  <a:pt x="2610" y="241"/>
                </a:lnTo>
                <a:lnTo>
                  <a:pt x="2633" y="241"/>
                </a:lnTo>
                <a:lnTo>
                  <a:pt x="2830" y="241"/>
                </a:lnTo>
                <a:lnTo>
                  <a:pt x="2852" y="241"/>
                </a:lnTo>
                <a:lnTo>
                  <a:pt x="2873" y="242"/>
                </a:lnTo>
                <a:lnTo>
                  <a:pt x="2894" y="244"/>
                </a:lnTo>
                <a:lnTo>
                  <a:pt x="2915" y="246"/>
                </a:lnTo>
                <a:lnTo>
                  <a:pt x="2936" y="248"/>
                </a:lnTo>
                <a:lnTo>
                  <a:pt x="2956" y="252"/>
                </a:lnTo>
                <a:lnTo>
                  <a:pt x="2975" y="256"/>
                </a:lnTo>
                <a:lnTo>
                  <a:pt x="2993" y="260"/>
                </a:lnTo>
                <a:lnTo>
                  <a:pt x="3011" y="266"/>
                </a:lnTo>
                <a:lnTo>
                  <a:pt x="3029" y="272"/>
                </a:lnTo>
                <a:lnTo>
                  <a:pt x="3045" y="278"/>
                </a:lnTo>
                <a:lnTo>
                  <a:pt x="3062" y="285"/>
                </a:lnTo>
                <a:lnTo>
                  <a:pt x="3078" y="294"/>
                </a:lnTo>
                <a:lnTo>
                  <a:pt x="3093" y="302"/>
                </a:lnTo>
                <a:lnTo>
                  <a:pt x="3108" y="311"/>
                </a:lnTo>
                <a:lnTo>
                  <a:pt x="3122" y="321"/>
                </a:lnTo>
                <a:lnTo>
                  <a:pt x="3138" y="332"/>
                </a:lnTo>
                <a:lnTo>
                  <a:pt x="3153" y="345"/>
                </a:lnTo>
                <a:lnTo>
                  <a:pt x="3166" y="358"/>
                </a:lnTo>
                <a:lnTo>
                  <a:pt x="3179" y="372"/>
                </a:lnTo>
                <a:lnTo>
                  <a:pt x="3190" y="386"/>
                </a:lnTo>
                <a:lnTo>
                  <a:pt x="3201" y="401"/>
                </a:lnTo>
                <a:lnTo>
                  <a:pt x="3210" y="417"/>
                </a:lnTo>
                <a:lnTo>
                  <a:pt x="3219" y="433"/>
                </a:lnTo>
                <a:lnTo>
                  <a:pt x="3227" y="450"/>
                </a:lnTo>
                <a:lnTo>
                  <a:pt x="3233" y="468"/>
                </a:lnTo>
                <a:lnTo>
                  <a:pt x="3238" y="485"/>
                </a:lnTo>
                <a:lnTo>
                  <a:pt x="3243" y="504"/>
                </a:lnTo>
                <a:lnTo>
                  <a:pt x="3246" y="524"/>
                </a:lnTo>
                <a:lnTo>
                  <a:pt x="3248" y="544"/>
                </a:lnTo>
                <a:lnTo>
                  <a:pt x="3251" y="564"/>
                </a:lnTo>
                <a:lnTo>
                  <a:pt x="3251" y="586"/>
                </a:lnTo>
                <a:lnTo>
                  <a:pt x="3251" y="601"/>
                </a:lnTo>
                <a:lnTo>
                  <a:pt x="3249" y="616"/>
                </a:lnTo>
                <a:lnTo>
                  <a:pt x="3248" y="630"/>
                </a:lnTo>
                <a:lnTo>
                  <a:pt x="3246" y="644"/>
                </a:lnTo>
                <a:lnTo>
                  <a:pt x="3244" y="657"/>
                </a:lnTo>
                <a:lnTo>
                  <a:pt x="3241" y="671"/>
                </a:lnTo>
                <a:lnTo>
                  <a:pt x="3237" y="684"/>
                </a:lnTo>
                <a:lnTo>
                  <a:pt x="3233" y="697"/>
                </a:lnTo>
                <a:lnTo>
                  <a:pt x="3229" y="708"/>
                </a:lnTo>
                <a:lnTo>
                  <a:pt x="3222" y="721"/>
                </a:lnTo>
                <a:lnTo>
                  <a:pt x="3217" y="732"/>
                </a:lnTo>
                <a:lnTo>
                  <a:pt x="3211" y="744"/>
                </a:lnTo>
                <a:lnTo>
                  <a:pt x="3204" y="754"/>
                </a:lnTo>
                <a:lnTo>
                  <a:pt x="3196" y="765"/>
                </a:lnTo>
                <a:lnTo>
                  <a:pt x="3188" y="776"/>
                </a:lnTo>
                <a:lnTo>
                  <a:pt x="3179" y="785"/>
                </a:lnTo>
                <a:lnTo>
                  <a:pt x="3170" y="795"/>
                </a:lnTo>
                <a:lnTo>
                  <a:pt x="3160" y="804"/>
                </a:lnTo>
                <a:lnTo>
                  <a:pt x="3151" y="813"/>
                </a:lnTo>
                <a:lnTo>
                  <a:pt x="3140" y="821"/>
                </a:lnTo>
                <a:lnTo>
                  <a:pt x="3130" y="829"/>
                </a:lnTo>
                <a:lnTo>
                  <a:pt x="3118" y="836"/>
                </a:lnTo>
                <a:lnTo>
                  <a:pt x="3107" y="844"/>
                </a:lnTo>
                <a:lnTo>
                  <a:pt x="3095" y="850"/>
                </a:lnTo>
                <a:lnTo>
                  <a:pt x="3083" y="856"/>
                </a:lnTo>
                <a:lnTo>
                  <a:pt x="3070" y="861"/>
                </a:lnTo>
                <a:lnTo>
                  <a:pt x="3057" y="867"/>
                </a:lnTo>
                <a:lnTo>
                  <a:pt x="3044" y="871"/>
                </a:lnTo>
                <a:lnTo>
                  <a:pt x="3030" y="875"/>
                </a:lnTo>
                <a:lnTo>
                  <a:pt x="3016" y="879"/>
                </a:lnTo>
                <a:lnTo>
                  <a:pt x="3002" y="882"/>
                </a:lnTo>
                <a:lnTo>
                  <a:pt x="2986" y="885"/>
                </a:lnTo>
                <a:lnTo>
                  <a:pt x="3186" y="1106"/>
                </a:lnTo>
                <a:lnTo>
                  <a:pt x="3204" y="1126"/>
                </a:lnTo>
                <a:lnTo>
                  <a:pt x="3218" y="1146"/>
                </a:lnTo>
                <a:lnTo>
                  <a:pt x="3232" y="1165"/>
                </a:lnTo>
                <a:lnTo>
                  <a:pt x="3242" y="1183"/>
                </a:lnTo>
                <a:lnTo>
                  <a:pt x="3251" y="1202"/>
                </a:lnTo>
                <a:lnTo>
                  <a:pt x="3256" y="1219"/>
                </a:lnTo>
                <a:lnTo>
                  <a:pt x="3258" y="1227"/>
                </a:lnTo>
                <a:lnTo>
                  <a:pt x="3260" y="1234"/>
                </a:lnTo>
                <a:lnTo>
                  <a:pt x="3261" y="1242"/>
                </a:lnTo>
                <a:lnTo>
                  <a:pt x="3261" y="1250"/>
                </a:lnTo>
                <a:lnTo>
                  <a:pt x="3260" y="1262"/>
                </a:lnTo>
                <a:lnTo>
                  <a:pt x="3259" y="1275"/>
                </a:lnTo>
                <a:lnTo>
                  <a:pt x="3256" y="1286"/>
                </a:lnTo>
                <a:lnTo>
                  <a:pt x="3253" y="1297"/>
                </a:lnTo>
                <a:lnTo>
                  <a:pt x="3247" y="1307"/>
                </a:lnTo>
                <a:lnTo>
                  <a:pt x="3241" y="1316"/>
                </a:lnTo>
                <a:lnTo>
                  <a:pt x="3234" y="1326"/>
                </a:lnTo>
                <a:lnTo>
                  <a:pt x="3227" y="1335"/>
                </a:lnTo>
                <a:lnTo>
                  <a:pt x="3217" y="1342"/>
                </a:lnTo>
                <a:lnTo>
                  <a:pt x="3208" y="1350"/>
                </a:lnTo>
                <a:lnTo>
                  <a:pt x="3198" y="1356"/>
                </a:lnTo>
                <a:lnTo>
                  <a:pt x="3188" y="1360"/>
                </a:lnTo>
                <a:lnTo>
                  <a:pt x="3177" y="1364"/>
                </a:lnTo>
                <a:lnTo>
                  <a:pt x="3165" y="1366"/>
                </a:lnTo>
                <a:lnTo>
                  <a:pt x="3154" y="1369"/>
                </a:lnTo>
                <a:lnTo>
                  <a:pt x="3141" y="1369"/>
                </a:lnTo>
                <a:lnTo>
                  <a:pt x="3133" y="1369"/>
                </a:lnTo>
                <a:lnTo>
                  <a:pt x="3125" y="1367"/>
                </a:lnTo>
                <a:lnTo>
                  <a:pt x="3117" y="1365"/>
                </a:lnTo>
                <a:lnTo>
                  <a:pt x="3109" y="1363"/>
                </a:lnTo>
                <a:lnTo>
                  <a:pt x="3101" y="1360"/>
                </a:lnTo>
                <a:lnTo>
                  <a:pt x="3092" y="1356"/>
                </a:lnTo>
                <a:lnTo>
                  <a:pt x="3084" y="1352"/>
                </a:lnTo>
                <a:lnTo>
                  <a:pt x="3076" y="1346"/>
                </a:lnTo>
                <a:lnTo>
                  <a:pt x="3058" y="1333"/>
                </a:lnTo>
                <a:lnTo>
                  <a:pt x="3041" y="1317"/>
                </a:lnTo>
                <a:lnTo>
                  <a:pt x="3023" y="1300"/>
                </a:lnTo>
                <a:lnTo>
                  <a:pt x="3006" y="1278"/>
                </a:lnTo>
                <a:lnTo>
                  <a:pt x="2711" y="909"/>
                </a:lnTo>
                <a:close/>
                <a:moveTo>
                  <a:pt x="1708" y="906"/>
                </a:moveTo>
                <a:lnTo>
                  <a:pt x="1973" y="906"/>
                </a:lnTo>
                <a:lnTo>
                  <a:pt x="1844" y="496"/>
                </a:lnTo>
                <a:lnTo>
                  <a:pt x="1708" y="906"/>
                </a:lnTo>
                <a:close/>
                <a:moveTo>
                  <a:pt x="1636" y="1138"/>
                </a:moveTo>
                <a:lnTo>
                  <a:pt x="1599" y="1250"/>
                </a:lnTo>
                <a:lnTo>
                  <a:pt x="1593" y="1264"/>
                </a:lnTo>
                <a:lnTo>
                  <a:pt x="1588" y="1277"/>
                </a:lnTo>
                <a:lnTo>
                  <a:pt x="1582" y="1289"/>
                </a:lnTo>
                <a:lnTo>
                  <a:pt x="1577" y="1300"/>
                </a:lnTo>
                <a:lnTo>
                  <a:pt x="1571" y="1310"/>
                </a:lnTo>
                <a:lnTo>
                  <a:pt x="1563" y="1320"/>
                </a:lnTo>
                <a:lnTo>
                  <a:pt x="1556" y="1328"/>
                </a:lnTo>
                <a:lnTo>
                  <a:pt x="1549" y="1335"/>
                </a:lnTo>
                <a:lnTo>
                  <a:pt x="1541" y="1342"/>
                </a:lnTo>
                <a:lnTo>
                  <a:pt x="1533" y="1348"/>
                </a:lnTo>
                <a:lnTo>
                  <a:pt x="1525" y="1353"/>
                </a:lnTo>
                <a:lnTo>
                  <a:pt x="1516" y="1357"/>
                </a:lnTo>
                <a:lnTo>
                  <a:pt x="1507" y="1360"/>
                </a:lnTo>
                <a:lnTo>
                  <a:pt x="1498" y="1362"/>
                </a:lnTo>
                <a:lnTo>
                  <a:pt x="1488" y="1363"/>
                </a:lnTo>
                <a:lnTo>
                  <a:pt x="1478" y="1364"/>
                </a:lnTo>
                <a:lnTo>
                  <a:pt x="1465" y="1363"/>
                </a:lnTo>
                <a:lnTo>
                  <a:pt x="1453" y="1362"/>
                </a:lnTo>
                <a:lnTo>
                  <a:pt x="1441" y="1359"/>
                </a:lnTo>
                <a:lnTo>
                  <a:pt x="1430" y="1355"/>
                </a:lnTo>
                <a:lnTo>
                  <a:pt x="1420" y="1351"/>
                </a:lnTo>
                <a:lnTo>
                  <a:pt x="1409" y="1345"/>
                </a:lnTo>
                <a:lnTo>
                  <a:pt x="1400" y="1337"/>
                </a:lnTo>
                <a:lnTo>
                  <a:pt x="1391" y="1329"/>
                </a:lnTo>
                <a:lnTo>
                  <a:pt x="1383" y="1321"/>
                </a:lnTo>
                <a:lnTo>
                  <a:pt x="1377" y="1311"/>
                </a:lnTo>
                <a:lnTo>
                  <a:pt x="1371" y="1301"/>
                </a:lnTo>
                <a:lnTo>
                  <a:pt x="1366" y="1290"/>
                </a:lnTo>
                <a:lnTo>
                  <a:pt x="1362" y="1279"/>
                </a:lnTo>
                <a:lnTo>
                  <a:pt x="1360" y="1267"/>
                </a:lnTo>
                <a:lnTo>
                  <a:pt x="1358" y="1255"/>
                </a:lnTo>
                <a:lnTo>
                  <a:pt x="1358" y="1242"/>
                </a:lnTo>
                <a:lnTo>
                  <a:pt x="1358" y="1223"/>
                </a:lnTo>
                <a:lnTo>
                  <a:pt x="1361" y="1204"/>
                </a:lnTo>
                <a:lnTo>
                  <a:pt x="1364" y="1186"/>
                </a:lnTo>
                <a:lnTo>
                  <a:pt x="1370" y="1170"/>
                </a:lnTo>
                <a:lnTo>
                  <a:pt x="1658" y="387"/>
                </a:lnTo>
                <a:lnTo>
                  <a:pt x="1665" y="369"/>
                </a:lnTo>
                <a:lnTo>
                  <a:pt x="1674" y="350"/>
                </a:lnTo>
                <a:lnTo>
                  <a:pt x="1683" y="332"/>
                </a:lnTo>
                <a:lnTo>
                  <a:pt x="1692" y="317"/>
                </a:lnTo>
                <a:lnTo>
                  <a:pt x="1703" y="302"/>
                </a:lnTo>
                <a:lnTo>
                  <a:pt x="1713" y="288"/>
                </a:lnTo>
                <a:lnTo>
                  <a:pt x="1725" y="276"/>
                </a:lnTo>
                <a:lnTo>
                  <a:pt x="1736" y="266"/>
                </a:lnTo>
                <a:lnTo>
                  <a:pt x="1749" y="256"/>
                </a:lnTo>
                <a:lnTo>
                  <a:pt x="1761" y="248"/>
                </a:lnTo>
                <a:lnTo>
                  <a:pt x="1775" y="241"/>
                </a:lnTo>
                <a:lnTo>
                  <a:pt x="1789" y="234"/>
                </a:lnTo>
                <a:lnTo>
                  <a:pt x="1804" y="230"/>
                </a:lnTo>
                <a:lnTo>
                  <a:pt x="1818" y="227"/>
                </a:lnTo>
                <a:lnTo>
                  <a:pt x="1834" y="225"/>
                </a:lnTo>
                <a:lnTo>
                  <a:pt x="1851" y="225"/>
                </a:lnTo>
                <a:lnTo>
                  <a:pt x="1867" y="225"/>
                </a:lnTo>
                <a:lnTo>
                  <a:pt x="1883" y="227"/>
                </a:lnTo>
                <a:lnTo>
                  <a:pt x="1898" y="230"/>
                </a:lnTo>
                <a:lnTo>
                  <a:pt x="1912" y="233"/>
                </a:lnTo>
                <a:lnTo>
                  <a:pt x="1927" y="238"/>
                </a:lnTo>
                <a:lnTo>
                  <a:pt x="1939" y="245"/>
                </a:lnTo>
                <a:lnTo>
                  <a:pt x="1952" y="253"/>
                </a:lnTo>
                <a:lnTo>
                  <a:pt x="1964" y="261"/>
                </a:lnTo>
                <a:lnTo>
                  <a:pt x="1975" y="271"/>
                </a:lnTo>
                <a:lnTo>
                  <a:pt x="1986" y="282"/>
                </a:lnTo>
                <a:lnTo>
                  <a:pt x="1996" y="294"/>
                </a:lnTo>
                <a:lnTo>
                  <a:pt x="2005" y="307"/>
                </a:lnTo>
                <a:lnTo>
                  <a:pt x="2014" y="321"/>
                </a:lnTo>
                <a:lnTo>
                  <a:pt x="2022" y="336"/>
                </a:lnTo>
                <a:lnTo>
                  <a:pt x="2029" y="353"/>
                </a:lnTo>
                <a:lnTo>
                  <a:pt x="2036" y="371"/>
                </a:lnTo>
                <a:lnTo>
                  <a:pt x="2316" y="1165"/>
                </a:lnTo>
                <a:lnTo>
                  <a:pt x="2324" y="1188"/>
                </a:lnTo>
                <a:lnTo>
                  <a:pt x="2329" y="1209"/>
                </a:lnTo>
                <a:lnTo>
                  <a:pt x="2332" y="1228"/>
                </a:lnTo>
                <a:lnTo>
                  <a:pt x="2333" y="1246"/>
                </a:lnTo>
                <a:lnTo>
                  <a:pt x="2333" y="1258"/>
                </a:lnTo>
                <a:lnTo>
                  <a:pt x="2331" y="1271"/>
                </a:lnTo>
                <a:lnTo>
                  <a:pt x="2329" y="1283"/>
                </a:lnTo>
                <a:lnTo>
                  <a:pt x="2325" y="1294"/>
                </a:lnTo>
                <a:lnTo>
                  <a:pt x="2319" y="1304"/>
                </a:lnTo>
                <a:lnTo>
                  <a:pt x="2313" y="1314"/>
                </a:lnTo>
                <a:lnTo>
                  <a:pt x="2307" y="1323"/>
                </a:lnTo>
                <a:lnTo>
                  <a:pt x="2299" y="1331"/>
                </a:lnTo>
                <a:lnTo>
                  <a:pt x="2289" y="1339"/>
                </a:lnTo>
                <a:lnTo>
                  <a:pt x="2280" y="1346"/>
                </a:lnTo>
                <a:lnTo>
                  <a:pt x="2269" y="1351"/>
                </a:lnTo>
                <a:lnTo>
                  <a:pt x="2258" y="1356"/>
                </a:lnTo>
                <a:lnTo>
                  <a:pt x="2247" y="1359"/>
                </a:lnTo>
                <a:lnTo>
                  <a:pt x="2235" y="1362"/>
                </a:lnTo>
                <a:lnTo>
                  <a:pt x="2222" y="1363"/>
                </a:lnTo>
                <a:lnTo>
                  <a:pt x="2209" y="1364"/>
                </a:lnTo>
                <a:lnTo>
                  <a:pt x="2197" y="1363"/>
                </a:lnTo>
                <a:lnTo>
                  <a:pt x="2186" y="1362"/>
                </a:lnTo>
                <a:lnTo>
                  <a:pt x="2175" y="1359"/>
                </a:lnTo>
                <a:lnTo>
                  <a:pt x="2164" y="1356"/>
                </a:lnTo>
                <a:lnTo>
                  <a:pt x="2155" y="1352"/>
                </a:lnTo>
                <a:lnTo>
                  <a:pt x="2145" y="1347"/>
                </a:lnTo>
                <a:lnTo>
                  <a:pt x="2136" y="1340"/>
                </a:lnTo>
                <a:lnTo>
                  <a:pt x="2128" y="1333"/>
                </a:lnTo>
                <a:lnTo>
                  <a:pt x="2120" y="1325"/>
                </a:lnTo>
                <a:lnTo>
                  <a:pt x="2112" y="1315"/>
                </a:lnTo>
                <a:lnTo>
                  <a:pt x="2105" y="1306"/>
                </a:lnTo>
                <a:lnTo>
                  <a:pt x="2099" y="1295"/>
                </a:lnTo>
                <a:lnTo>
                  <a:pt x="2092" y="1283"/>
                </a:lnTo>
                <a:lnTo>
                  <a:pt x="2086" y="1270"/>
                </a:lnTo>
                <a:lnTo>
                  <a:pt x="2081" y="1256"/>
                </a:lnTo>
                <a:lnTo>
                  <a:pt x="2077" y="1240"/>
                </a:lnTo>
                <a:lnTo>
                  <a:pt x="2046" y="1138"/>
                </a:lnTo>
                <a:lnTo>
                  <a:pt x="1636" y="1138"/>
                </a:lnTo>
                <a:close/>
                <a:moveTo>
                  <a:pt x="481" y="349"/>
                </a:moveTo>
                <a:lnTo>
                  <a:pt x="645" y="1003"/>
                </a:lnTo>
                <a:lnTo>
                  <a:pt x="807" y="354"/>
                </a:lnTo>
                <a:lnTo>
                  <a:pt x="811" y="340"/>
                </a:lnTo>
                <a:lnTo>
                  <a:pt x="817" y="327"/>
                </a:lnTo>
                <a:lnTo>
                  <a:pt x="823" y="315"/>
                </a:lnTo>
                <a:lnTo>
                  <a:pt x="830" y="303"/>
                </a:lnTo>
                <a:lnTo>
                  <a:pt x="837" y="292"/>
                </a:lnTo>
                <a:lnTo>
                  <a:pt x="847" y="281"/>
                </a:lnTo>
                <a:lnTo>
                  <a:pt x="856" y="271"/>
                </a:lnTo>
                <a:lnTo>
                  <a:pt x="868" y="261"/>
                </a:lnTo>
                <a:lnTo>
                  <a:pt x="879" y="253"/>
                </a:lnTo>
                <a:lnTo>
                  <a:pt x="892" y="246"/>
                </a:lnTo>
                <a:lnTo>
                  <a:pt x="904" y="241"/>
                </a:lnTo>
                <a:lnTo>
                  <a:pt x="917" y="235"/>
                </a:lnTo>
                <a:lnTo>
                  <a:pt x="930" y="231"/>
                </a:lnTo>
                <a:lnTo>
                  <a:pt x="944" y="228"/>
                </a:lnTo>
                <a:lnTo>
                  <a:pt x="957" y="227"/>
                </a:lnTo>
                <a:lnTo>
                  <a:pt x="972" y="226"/>
                </a:lnTo>
                <a:lnTo>
                  <a:pt x="985" y="227"/>
                </a:lnTo>
                <a:lnTo>
                  <a:pt x="999" y="228"/>
                </a:lnTo>
                <a:lnTo>
                  <a:pt x="1011" y="231"/>
                </a:lnTo>
                <a:lnTo>
                  <a:pt x="1025" y="234"/>
                </a:lnTo>
                <a:lnTo>
                  <a:pt x="1036" y="238"/>
                </a:lnTo>
                <a:lnTo>
                  <a:pt x="1049" y="245"/>
                </a:lnTo>
                <a:lnTo>
                  <a:pt x="1060" y="251"/>
                </a:lnTo>
                <a:lnTo>
                  <a:pt x="1072" y="259"/>
                </a:lnTo>
                <a:lnTo>
                  <a:pt x="1083" y="268"/>
                </a:lnTo>
                <a:lnTo>
                  <a:pt x="1093" y="277"/>
                </a:lnTo>
                <a:lnTo>
                  <a:pt x="1102" y="286"/>
                </a:lnTo>
                <a:lnTo>
                  <a:pt x="1110" y="297"/>
                </a:lnTo>
                <a:lnTo>
                  <a:pt x="1118" y="308"/>
                </a:lnTo>
                <a:lnTo>
                  <a:pt x="1124" y="320"/>
                </a:lnTo>
                <a:lnTo>
                  <a:pt x="1129" y="332"/>
                </a:lnTo>
                <a:lnTo>
                  <a:pt x="1133" y="346"/>
                </a:lnTo>
                <a:lnTo>
                  <a:pt x="1285" y="1198"/>
                </a:lnTo>
                <a:lnTo>
                  <a:pt x="1287" y="1211"/>
                </a:lnTo>
                <a:lnTo>
                  <a:pt x="1288" y="1226"/>
                </a:lnTo>
                <a:lnTo>
                  <a:pt x="1287" y="1239"/>
                </a:lnTo>
                <a:lnTo>
                  <a:pt x="1285" y="1252"/>
                </a:lnTo>
                <a:lnTo>
                  <a:pt x="1282" y="1264"/>
                </a:lnTo>
                <a:lnTo>
                  <a:pt x="1278" y="1276"/>
                </a:lnTo>
                <a:lnTo>
                  <a:pt x="1273" y="1287"/>
                </a:lnTo>
                <a:lnTo>
                  <a:pt x="1266" y="1299"/>
                </a:lnTo>
                <a:lnTo>
                  <a:pt x="1259" y="1309"/>
                </a:lnTo>
                <a:lnTo>
                  <a:pt x="1250" y="1319"/>
                </a:lnTo>
                <a:lnTo>
                  <a:pt x="1240" y="1328"/>
                </a:lnTo>
                <a:lnTo>
                  <a:pt x="1230" y="1335"/>
                </a:lnTo>
                <a:lnTo>
                  <a:pt x="1220" y="1341"/>
                </a:lnTo>
                <a:lnTo>
                  <a:pt x="1208" y="1347"/>
                </a:lnTo>
                <a:lnTo>
                  <a:pt x="1197" y="1351"/>
                </a:lnTo>
                <a:lnTo>
                  <a:pt x="1184" y="1354"/>
                </a:lnTo>
                <a:lnTo>
                  <a:pt x="1172" y="1356"/>
                </a:lnTo>
                <a:lnTo>
                  <a:pt x="1158" y="1356"/>
                </a:lnTo>
                <a:lnTo>
                  <a:pt x="1146" y="1356"/>
                </a:lnTo>
                <a:lnTo>
                  <a:pt x="1134" y="1355"/>
                </a:lnTo>
                <a:lnTo>
                  <a:pt x="1123" y="1352"/>
                </a:lnTo>
                <a:lnTo>
                  <a:pt x="1111" y="1349"/>
                </a:lnTo>
                <a:lnTo>
                  <a:pt x="1101" y="1345"/>
                </a:lnTo>
                <a:lnTo>
                  <a:pt x="1090" y="1339"/>
                </a:lnTo>
                <a:lnTo>
                  <a:pt x="1081" y="1333"/>
                </a:lnTo>
                <a:lnTo>
                  <a:pt x="1072" y="1326"/>
                </a:lnTo>
                <a:lnTo>
                  <a:pt x="1063" y="1317"/>
                </a:lnTo>
                <a:lnTo>
                  <a:pt x="1055" y="1308"/>
                </a:lnTo>
                <a:lnTo>
                  <a:pt x="1049" y="1300"/>
                </a:lnTo>
                <a:lnTo>
                  <a:pt x="1043" y="1289"/>
                </a:lnTo>
                <a:lnTo>
                  <a:pt x="1038" y="1279"/>
                </a:lnTo>
                <a:lnTo>
                  <a:pt x="1034" y="1269"/>
                </a:lnTo>
                <a:lnTo>
                  <a:pt x="1031" y="1257"/>
                </a:lnTo>
                <a:lnTo>
                  <a:pt x="1030" y="1245"/>
                </a:lnTo>
                <a:lnTo>
                  <a:pt x="955" y="593"/>
                </a:lnTo>
                <a:lnTo>
                  <a:pt x="787" y="1245"/>
                </a:lnTo>
                <a:lnTo>
                  <a:pt x="783" y="1257"/>
                </a:lnTo>
                <a:lnTo>
                  <a:pt x="779" y="1269"/>
                </a:lnTo>
                <a:lnTo>
                  <a:pt x="774" y="1280"/>
                </a:lnTo>
                <a:lnTo>
                  <a:pt x="768" y="1290"/>
                </a:lnTo>
                <a:lnTo>
                  <a:pt x="760" y="1300"/>
                </a:lnTo>
                <a:lnTo>
                  <a:pt x="753" y="1309"/>
                </a:lnTo>
                <a:lnTo>
                  <a:pt x="744" y="1317"/>
                </a:lnTo>
                <a:lnTo>
                  <a:pt x="734" y="1326"/>
                </a:lnTo>
                <a:lnTo>
                  <a:pt x="724" y="1333"/>
                </a:lnTo>
                <a:lnTo>
                  <a:pt x="713" y="1339"/>
                </a:lnTo>
                <a:lnTo>
                  <a:pt x="703" y="1345"/>
                </a:lnTo>
                <a:lnTo>
                  <a:pt x="692" y="1349"/>
                </a:lnTo>
                <a:lnTo>
                  <a:pt x="680" y="1352"/>
                </a:lnTo>
                <a:lnTo>
                  <a:pt x="668" y="1355"/>
                </a:lnTo>
                <a:lnTo>
                  <a:pt x="655" y="1356"/>
                </a:lnTo>
                <a:lnTo>
                  <a:pt x="643" y="1356"/>
                </a:lnTo>
                <a:lnTo>
                  <a:pt x="630" y="1356"/>
                </a:lnTo>
                <a:lnTo>
                  <a:pt x="618" y="1354"/>
                </a:lnTo>
                <a:lnTo>
                  <a:pt x="605" y="1352"/>
                </a:lnTo>
                <a:lnTo>
                  <a:pt x="594" y="1349"/>
                </a:lnTo>
                <a:lnTo>
                  <a:pt x="582" y="1344"/>
                </a:lnTo>
                <a:lnTo>
                  <a:pt x="571" y="1338"/>
                </a:lnTo>
                <a:lnTo>
                  <a:pt x="560" y="1331"/>
                </a:lnTo>
                <a:lnTo>
                  <a:pt x="551" y="1324"/>
                </a:lnTo>
                <a:lnTo>
                  <a:pt x="541" y="1315"/>
                </a:lnTo>
                <a:lnTo>
                  <a:pt x="532" y="1306"/>
                </a:lnTo>
                <a:lnTo>
                  <a:pt x="524" y="1297"/>
                </a:lnTo>
                <a:lnTo>
                  <a:pt x="518" y="1286"/>
                </a:lnTo>
                <a:lnTo>
                  <a:pt x="511" y="1276"/>
                </a:lnTo>
                <a:lnTo>
                  <a:pt x="506" y="1264"/>
                </a:lnTo>
                <a:lnTo>
                  <a:pt x="501" y="1252"/>
                </a:lnTo>
                <a:lnTo>
                  <a:pt x="498" y="1239"/>
                </a:lnTo>
                <a:lnTo>
                  <a:pt x="334" y="592"/>
                </a:lnTo>
                <a:lnTo>
                  <a:pt x="258" y="1245"/>
                </a:lnTo>
                <a:lnTo>
                  <a:pt x="256" y="1257"/>
                </a:lnTo>
                <a:lnTo>
                  <a:pt x="253" y="1267"/>
                </a:lnTo>
                <a:lnTo>
                  <a:pt x="250" y="1279"/>
                </a:lnTo>
                <a:lnTo>
                  <a:pt x="245" y="1289"/>
                </a:lnTo>
                <a:lnTo>
                  <a:pt x="240" y="1299"/>
                </a:lnTo>
                <a:lnTo>
                  <a:pt x="232" y="1308"/>
                </a:lnTo>
                <a:lnTo>
                  <a:pt x="225" y="1316"/>
                </a:lnTo>
                <a:lnTo>
                  <a:pt x="217" y="1325"/>
                </a:lnTo>
                <a:lnTo>
                  <a:pt x="207" y="1332"/>
                </a:lnTo>
                <a:lnTo>
                  <a:pt x="197" y="1338"/>
                </a:lnTo>
                <a:lnTo>
                  <a:pt x="186" y="1345"/>
                </a:lnTo>
                <a:lnTo>
                  <a:pt x="176" y="1349"/>
                </a:lnTo>
                <a:lnTo>
                  <a:pt x="166" y="1352"/>
                </a:lnTo>
                <a:lnTo>
                  <a:pt x="154" y="1354"/>
                </a:lnTo>
                <a:lnTo>
                  <a:pt x="142" y="1356"/>
                </a:lnTo>
                <a:lnTo>
                  <a:pt x="130" y="1356"/>
                </a:lnTo>
                <a:lnTo>
                  <a:pt x="117" y="1356"/>
                </a:lnTo>
                <a:lnTo>
                  <a:pt x="103" y="1354"/>
                </a:lnTo>
                <a:lnTo>
                  <a:pt x="92" y="1351"/>
                </a:lnTo>
                <a:lnTo>
                  <a:pt x="79" y="1347"/>
                </a:lnTo>
                <a:lnTo>
                  <a:pt x="68" y="1341"/>
                </a:lnTo>
                <a:lnTo>
                  <a:pt x="57" y="1335"/>
                </a:lnTo>
                <a:lnTo>
                  <a:pt x="47" y="1328"/>
                </a:lnTo>
                <a:lnTo>
                  <a:pt x="37" y="1319"/>
                </a:lnTo>
                <a:lnTo>
                  <a:pt x="29" y="1309"/>
                </a:lnTo>
                <a:lnTo>
                  <a:pt x="21" y="1299"/>
                </a:lnTo>
                <a:lnTo>
                  <a:pt x="15" y="1287"/>
                </a:lnTo>
                <a:lnTo>
                  <a:pt x="9" y="1276"/>
                </a:lnTo>
                <a:lnTo>
                  <a:pt x="5" y="1264"/>
                </a:lnTo>
                <a:lnTo>
                  <a:pt x="2" y="1252"/>
                </a:lnTo>
                <a:lnTo>
                  <a:pt x="1" y="1239"/>
                </a:lnTo>
                <a:lnTo>
                  <a:pt x="0" y="1226"/>
                </a:lnTo>
                <a:lnTo>
                  <a:pt x="0" y="1220"/>
                </a:lnTo>
                <a:lnTo>
                  <a:pt x="1" y="1211"/>
                </a:lnTo>
                <a:lnTo>
                  <a:pt x="2" y="1203"/>
                </a:lnTo>
                <a:lnTo>
                  <a:pt x="4" y="1192"/>
                </a:lnTo>
                <a:lnTo>
                  <a:pt x="153" y="354"/>
                </a:lnTo>
                <a:lnTo>
                  <a:pt x="156" y="341"/>
                </a:lnTo>
                <a:lnTo>
                  <a:pt x="160" y="327"/>
                </a:lnTo>
                <a:lnTo>
                  <a:pt x="167" y="315"/>
                </a:lnTo>
                <a:lnTo>
                  <a:pt x="173" y="303"/>
                </a:lnTo>
                <a:lnTo>
                  <a:pt x="181" y="292"/>
                </a:lnTo>
                <a:lnTo>
                  <a:pt x="191" y="280"/>
                </a:lnTo>
                <a:lnTo>
                  <a:pt x="201" y="271"/>
                </a:lnTo>
                <a:lnTo>
                  <a:pt x="212" y="261"/>
                </a:lnTo>
                <a:lnTo>
                  <a:pt x="224" y="253"/>
                </a:lnTo>
                <a:lnTo>
                  <a:pt x="236" y="246"/>
                </a:lnTo>
                <a:lnTo>
                  <a:pt x="249" y="240"/>
                </a:lnTo>
                <a:lnTo>
                  <a:pt x="262" y="235"/>
                </a:lnTo>
                <a:lnTo>
                  <a:pt x="276" y="231"/>
                </a:lnTo>
                <a:lnTo>
                  <a:pt x="290" y="228"/>
                </a:lnTo>
                <a:lnTo>
                  <a:pt x="304" y="227"/>
                </a:lnTo>
                <a:lnTo>
                  <a:pt x="319" y="226"/>
                </a:lnTo>
                <a:lnTo>
                  <a:pt x="332" y="227"/>
                </a:lnTo>
                <a:lnTo>
                  <a:pt x="346" y="228"/>
                </a:lnTo>
                <a:lnTo>
                  <a:pt x="359" y="231"/>
                </a:lnTo>
                <a:lnTo>
                  <a:pt x="373" y="234"/>
                </a:lnTo>
                <a:lnTo>
                  <a:pt x="385" y="240"/>
                </a:lnTo>
                <a:lnTo>
                  <a:pt x="398" y="246"/>
                </a:lnTo>
                <a:lnTo>
                  <a:pt x="409" y="252"/>
                </a:lnTo>
                <a:lnTo>
                  <a:pt x="422" y="260"/>
                </a:lnTo>
                <a:lnTo>
                  <a:pt x="432" y="270"/>
                </a:lnTo>
                <a:lnTo>
                  <a:pt x="443" y="279"/>
                </a:lnTo>
                <a:lnTo>
                  <a:pt x="451" y="288"/>
                </a:lnTo>
                <a:lnTo>
                  <a:pt x="459" y="300"/>
                </a:lnTo>
                <a:lnTo>
                  <a:pt x="467" y="311"/>
                </a:lnTo>
                <a:lnTo>
                  <a:pt x="472" y="323"/>
                </a:lnTo>
                <a:lnTo>
                  <a:pt x="477" y="335"/>
                </a:lnTo>
                <a:lnTo>
                  <a:pt x="481" y="349"/>
                </a:lnTo>
                <a:close/>
                <a:moveTo>
                  <a:pt x="10884" y="817"/>
                </a:moveTo>
                <a:lnTo>
                  <a:pt x="10883" y="774"/>
                </a:lnTo>
                <a:lnTo>
                  <a:pt x="10880" y="733"/>
                </a:lnTo>
                <a:lnTo>
                  <a:pt x="10874" y="693"/>
                </a:lnTo>
                <a:lnTo>
                  <a:pt x="10868" y="652"/>
                </a:lnTo>
                <a:lnTo>
                  <a:pt x="10859" y="612"/>
                </a:lnTo>
                <a:lnTo>
                  <a:pt x="10847" y="574"/>
                </a:lnTo>
                <a:lnTo>
                  <a:pt x="10835" y="536"/>
                </a:lnTo>
                <a:lnTo>
                  <a:pt x="10820" y="499"/>
                </a:lnTo>
                <a:lnTo>
                  <a:pt x="10803" y="462"/>
                </a:lnTo>
                <a:lnTo>
                  <a:pt x="10786" y="428"/>
                </a:lnTo>
                <a:lnTo>
                  <a:pt x="10766" y="394"/>
                </a:lnTo>
                <a:lnTo>
                  <a:pt x="10745" y="360"/>
                </a:lnTo>
                <a:lnTo>
                  <a:pt x="10722" y="328"/>
                </a:lnTo>
                <a:lnTo>
                  <a:pt x="10697" y="298"/>
                </a:lnTo>
                <a:lnTo>
                  <a:pt x="10672" y="268"/>
                </a:lnTo>
                <a:lnTo>
                  <a:pt x="10645" y="240"/>
                </a:lnTo>
                <a:lnTo>
                  <a:pt x="10617" y="212"/>
                </a:lnTo>
                <a:lnTo>
                  <a:pt x="10587" y="186"/>
                </a:lnTo>
                <a:lnTo>
                  <a:pt x="10557" y="162"/>
                </a:lnTo>
                <a:lnTo>
                  <a:pt x="10524" y="140"/>
                </a:lnTo>
                <a:lnTo>
                  <a:pt x="10491" y="119"/>
                </a:lnTo>
                <a:lnTo>
                  <a:pt x="10457" y="99"/>
                </a:lnTo>
                <a:lnTo>
                  <a:pt x="10421" y="81"/>
                </a:lnTo>
                <a:lnTo>
                  <a:pt x="10386" y="65"/>
                </a:lnTo>
                <a:lnTo>
                  <a:pt x="10348" y="50"/>
                </a:lnTo>
                <a:lnTo>
                  <a:pt x="10311" y="36"/>
                </a:lnTo>
                <a:lnTo>
                  <a:pt x="10272" y="26"/>
                </a:lnTo>
                <a:lnTo>
                  <a:pt x="10233" y="17"/>
                </a:lnTo>
                <a:lnTo>
                  <a:pt x="10192" y="9"/>
                </a:lnTo>
                <a:lnTo>
                  <a:pt x="10152" y="4"/>
                </a:lnTo>
                <a:lnTo>
                  <a:pt x="10110" y="1"/>
                </a:lnTo>
                <a:lnTo>
                  <a:pt x="10068" y="0"/>
                </a:lnTo>
                <a:lnTo>
                  <a:pt x="10027" y="1"/>
                </a:lnTo>
                <a:lnTo>
                  <a:pt x="9985" y="4"/>
                </a:lnTo>
                <a:lnTo>
                  <a:pt x="9944" y="9"/>
                </a:lnTo>
                <a:lnTo>
                  <a:pt x="9904" y="17"/>
                </a:lnTo>
                <a:lnTo>
                  <a:pt x="9864" y="26"/>
                </a:lnTo>
                <a:lnTo>
                  <a:pt x="9826" y="36"/>
                </a:lnTo>
                <a:lnTo>
                  <a:pt x="9788" y="50"/>
                </a:lnTo>
                <a:lnTo>
                  <a:pt x="9751" y="65"/>
                </a:lnTo>
                <a:lnTo>
                  <a:pt x="9714" y="81"/>
                </a:lnTo>
                <a:lnTo>
                  <a:pt x="9679" y="99"/>
                </a:lnTo>
                <a:lnTo>
                  <a:pt x="9645" y="119"/>
                </a:lnTo>
                <a:lnTo>
                  <a:pt x="9612" y="140"/>
                </a:lnTo>
                <a:lnTo>
                  <a:pt x="9580" y="162"/>
                </a:lnTo>
                <a:lnTo>
                  <a:pt x="9550" y="186"/>
                </a:lnTo>
                <a:lnTo>
                  <a:pt x="9519" y="212"/>
                </a:lnTo>
                <a:lnTo>
                  <a:pt x="9491" y="240"/>
                </a:lnTo>
                <a:lnTo>
                  <a:pt x="9464" y="268"/>
                </a:lnTo>
                <a:lnTo>
                  <a:pt x="9438" y="298"/>
                </a:lnTo>
                <a:lnTo>
                  <a:pt x="9414" y="328"/>
                </a:lnTo>
                <a:lnTo>
                  <a:pt x="9391" y="360"/>
                </a:lnTo>
                <a:lnTo>
                  <a:pt x="9370" y="394"/>
                </a:lnTo>
                <a:lnTo>
                  <a:pt x="9351" y="428"/>
                </a:lnTo>
                <a:lnTo>
                  <a:pt x="9333" y="462"/>
                </a:lnTo>
                <a:lnTo>
                  <a:pt x="9316" y="499"/>
                </a:lnTo>
                <a:lnTo>
                  <a:pt x="9302" y="536"/>
                </a:lnTo>
                <a:lnTo>
                  <a:pt x="9289" y="574"/>
                </a:lnTo>
                <a:lnTo>
                  <a:pt x="9278" y="612"/>
                </a:lnTo>
                <a:lnTo>
                  <a:pt x="9268" y="652"/>
                </a:lnTo>
                <a:lnTo>
                  <a:pt x="9261" y="693"/>
                </a:lnTo>
                <a:lnTo>
                  <a:pt x="9256" y="733"/>
                </a:lnTo>
                <a:lnTo>
                  <a:pt x="9253" y="774"/>
                </a:lnTo>
                <a:lnTo>
                  <a:pt x="9252" y="817"/>
                </a:lnTo>
                <a:lnTo>
                  <a:pt x="9253" y="858"/>
                </a:lnTo>
                <a:lnTo>
                  <a:pt x="9256" y="899"/>
                </a:lnTo>
                <a:lnTo>
                  <a:pt x="9261" y="940"/>
                </a:lnTo>
                <a:lnTo>
                  <a:pt x="9268" y="980"/>
                </a:lnTo>
                <a:lnTo>
                  <a:pt x="9278" y="1020"/>
                </a:lnTo>
                <a:lnTo>
                  <a:pt x="9289" y="1058"/>
                </a:lnTo>
                <a:lnTo>
                  <a:pt x="9302" y="1096"/>
                </a:lnTo>
                <a:lnTo>
                  <a:pt x="9316" y="1133"/>
                </a:lnTo>
                <a:lnTo>
                  <a:pt x="9333" y="1170"/>
                </a:lnTo>
                <a:lnTo>
                  <a:pt x="9351" y="1204"/>
                </a:lnTo>
                <a:lnTo>
                  <a:pt x="9370" y="1238"/>
                </a:lnTo>
                <a:lnTo>
                  <a:pt x="9391" y="1272"/>
                </a:lnTo>
                <a:lnTo>
                  <a:pt x="9414" y="1304"/>
                </a:lnTo>
                <a:lnTo>
                  <a:pt x="9438" y="1334"/>
                </a:lnTo>
                <a:lnTo>
                  <a:pt x="9464" y="1364"/>
                </a:lnTo>
                <a:lnTo>
                  <a:pt x="9491" y="1392"/>
                </a:lnTo>
                <a:lnTo>
                  <a:pt x="9519" y="1420"/>
                </a:lnTo>
                <a:lnTo>
                  <a:pt x="9550" y="1446"/>
                </a:lnTo>
                <a:lnTo>
                  <a:pt x="9580" y="1470"/>
                </a:lnTo>
                <a:lnTo>
                  <a:pt x="9612" y="1492"/>
                </a:lnTo>
                <a:lnTo>
                  <a:pt x="9645" y="1513"/>
                </a:lnTo>
                <a:lnTo>
                  <a:pt x="9679" y="1533"/>
                </a:lnTo>
                <a:lnTo>
                  <a:pt x="9714" y="1552"/>
                </a:lnTo>
                <a:lnTo>
                  <a:pt x="9751" y="1567"/>
                </a:lnTo>
                <a:lnTo>
                  <a:pt x="9788" y="1582"/>
                </a:lnTo>
                <a:lnTo>
                  <a:pt x="9826" y="1596"/>
                </a:lnTo>
                <a:lnTo>
                  <a:pt x="9864" y="1606"/>
                </a:lnTo>
                <a:lnTo>
                  <a:pt x="9904" y="1615"/>
                </a:lnTo>
                <a:lnTo>
                  <a:pt x="9944" y="1623"/>
                </a:lnTo>
                <a:lnTo>
                  <a:pt x="9985" y="1628"/>
                </a:lnTo>
                <a:lnTo>
                  <a:pt x="10027" y="1631"/>
                </a:lnTo>
                <a:lnTo>
                  <a:pt x="10068" y="1632"/>
                </a:lnTo>
                <a:lnTo>
                  <a:pt x="10110" y="1631"/>
                </a:lnTo>
                <a:lnTo>
                  <a:pt x="10152" y="1628"/>
                </a:lnTo>
                <a:lnTo>
                  <a:pt x="10192" y="1623"/>
                </a:lnTo>
                <a:lnTo>
                  <a:pt x="10233" y="1615"/>
                </a:lnTo>
                <a:lnTo>
                  <a:pt x="10272" y="1606"/>
                </a:lnTo>
                <a:lnTo>
                  <a:pt x="10311" y="1596"/>
                </a:lnTo>
                <a:lnTo>
                  <a:pt x="10348" y="1582"/>
                </a:lnTo>
                <a:lnTo>
                  <a:pt x="10386" y="1567"/>
                </a:lnTo>
                <a:lnTo>
                  <a:pt x="10421" y="1552"/>
                </a:lnTo>
                <a:lnTo>
                  <a:pt x="10457" y="1533"/>
                </a:lnTo>
                <a:lnTo>
                  <a:pt x="10491" y="1513"/>
                </a:lnTo>
                <a:lnTo>
                  <a:pt x="10524" y="1492"/>
                </a:lnTo>
                <a:lnTo>
                  <a:pt x="10557" y="1470"/>
                </a:lnTo>
                <a:lnTo>
                  <a:pt x="10587" y="1446"/>
                </a:lnTo>
                <a:lnTo>
                  <a:pt x="10617" y="1420"/>
                </a:lnTo>
                <a:lnTo>
                  <a:pt x="10645" y="1392"/>
                </a:lnTo>
                <a:lnTo>
                  <a:pt x="10672" y="1364"/>
                </a:lnTo>
                <a:lnTo>
                  <a:pt x="10697" y="1334"/>
                </a:lnTo>
                <a:lnTo>
                  <a:pt x="10722" y="1304"/>
                </a:lnTo>
                <a:lnTo>
                  <a:pt x="10745" y="1272"/>
                </a:lnTo>
                <a:lnTo>
                  <a:pt x="10766" y="1238"/>
                </a:lnTo>
                <a:lnTo>
                  <a:pt x="10786" y="1204"/>
                </a:lnTo>
                <a:lnTo>
                  <a:pt x="10803" y="1170"/>
                </a:lnTo>
                <a:lnTo>
                  <a:pt x="10820" y="1133"/>
                </a:lnTo>
                <a:lnTo>
                  <a:pt x="10835" y="1096"/>
                </a:lnTo>
                <a:lnTo>
                  <a:pt x="10847" y="1058"/>
                </a:lnTo>
                <a:lnTo>
                  <a:pt x="10859" y="1020"/>
                </a:lnTo>
                <a:lnTo>
                  <a:pt x="10868" y="980"/>
                </a:lnTo>
                <a:lnTo>
                  <a:pt x="10874" y="940"/>
                </a:lnTo>
                <a:lnTo>
                  <a:pt x="10880" y="899"/>
                </a:lnTo>
                <a:lnTo>
                  <a:pt x="10883" y="858"/>
                </a:lnTo>
                <a:lnTo>
                  <a:pt x="10884" y="817"/>
                </a:lnTo>
                <a:close/>
                <a:moveTo>
                  <a:pt x="9736" y="817"/>
                </a:moveTo>
                <a:lnTo>
                  <a:pt x="9737" y="833"/>
                </a:lnTo>
                <a:lnTo>
                  <a:pt x="9738" y="850"/>
                </a:lnTo>
                <a:lnTo>
                  <a:pt x="9740" y="867"/>
                </a:lnTo>
                <a:lnTo>
                  <a:pt x="9743" y="882"/>
                </a:lnTo>
                <a:lnTo>
                  <a:pt x="9746" y="899"/>
                </a:lnTo>
                <a:lnTo>
                  <a:pt x="9752" y="914"/>
                </a:lnTo>
                <a:lnTo>
                  <a:pt x="9757" y="929"/>
                </a:lnTo>
                <a:lnTo>
                  <a:pt x="9762" y="945"/>
                </a:lnTo>
                <a:lnTo>
                  <a:pt x="9769" y="959"/>
                </a:lnTo>
                <a:lnTo>
                  <a:pt x="9777" y="973"/>
                </a:lnTo>
                <a:lnTo>
                  <a:pt x="9784" y="987"/>
                </a:lnTo>
                <a:lnTo>
                  <a:pt x="9793" y="1001"/>
                </a:lnTo>
                <a:lnTo>
                  <a:pt x="9803" y="1013"/>
                </a:lnTo>
                <a:lnTo>
                  <a:pt x="9812" y="1026"/>
                </a:lnTo>
                <a:lnTo>
                  <a:pt x="9822" y="1038"/>
                </a:lnTo>
                <a:lnTo>
                  <a:pt x="9834" y="1050"/>
                </a:lnTo>
                <a:lnTo>
                  <a:pt x="9845" y="1060"/>
                </a:lnTo>
                <a:lnTo>
                  <a:pt x="9857" y="1071"/>
                </a:lnTo>
                <a:lnTo>
                  <a:pt x="9869" y="1081"/>
                </a:lnTo>
                <a:lnTo>
                  <a:pt x="9883" y="1089"/>
                </a:lnTo>
                <a:lnTo>
                  <a:pt x="9896" y="1099"/>
                </a:lnTo>
                <a:lnTo>
                  <a:pt x="9910" y="1106"/>
                </a:lnTo>
                <a:lnTo>
                  <a:pt x="9924" y="1113"/>
                </a:lnTo>
                <a:lnTo>
                  <a:pt x="9939" y="1121"/>
                </a:lnTo>
                <a:lnTo>
                  <a:pt x="9954" y="1126"/>
                </a:lnTo>
                <a:lnTo>
                  <a:pt x="9969" y="1131"/>
                </a:lnTo>
                <a:lnTo>
                  <a:pt x="9985" y="1136"/>
                </a:lnTo>
                <a:lnTo>
                  <a:pt x="10002" y="1139"/>
                </a:lnTo>
                <a:lnTo>
                  <a:pt x="10017" y="1143"/>
                </a:lnTo>
                <a:lnTo>
                  <a:pt x="10034" y="1145"/>
                </a:lnTo>
                <a:lnTo>
                  <a:pt x="10050" y="1146"/>
                </a:lnTo>
                <a:lnTo>
                  <a:pt x="10068" y="1147"/>
                </a:lnTo>
                <a:lnTo>
                  <a:pt x="10085" y="1146"/>
                </a:lnTo>
                <a:lnTo>
                  <a:pt x="10102" y="1145"/>
                </a:lnTo>
                <a:lnTo>
                  <a:pt x="10118" y="1143"/>
                </a:lnTo>
                <a:lnTo>
                  <a:pt x="10135" y="1139"/>
                </a:lnTo>
                <a:lnTo>
                  <a:pt x="10152" y="1136"/>
                </a:lnTo>
                <a:lnTo>
                  <a:pt x="10167" y="1131"/>
                </a:lnTo>
                <a:lnTo>
                  <a:pt x="10183" y="1126"/>
                </a:lnTo>
                <a:lnTo>
                  <a:pt x="10197" y="1121"/>
                </a:lnTo>
                <a:lnTo>
                  <a:pt x="10212" y="1113"/>
                </a:lnTo>
                <a:lnTo>
                  <a:pt x="10226" y="1106"/>
                </a:lnTo>
                <a:lnTo>
                  <a:pt x="10240" y="1099"/>
                </a:lnTo>
                <a:lnTo>
                  <a:pt x="10254" y="1089"/>
                </a:lnTo>
                <a:lnTo>
                  <a:pt x="10267" y="1081"/>
                </a:lnTo>
                <a:lnTo>
                  <a:pt x="10280" y="1071"/>
                </a:lnTo>
                <a:lnTo>
                  <a:pt x="10291" y="1060"/>
                </a:lnTo>
                <a:lnTo>
                  <a:pt x="10303" y="1050"/>
                </a:lnTo>
                <a:lnTo>
                  <a:pt x="10314" y="1038"/>
                </a:lnTo>
                <a:lnTo>
                  <a:pt x="10324" y="1026"/>
                </a:lnTo>
                <a:lnTo>
                  <a:pt x="10334" y="1013"/>
                </a:lnTo>
                <a:lnTo>
                  <a:pt x="10343" y="1001"/>
                </a:lnTo>
                <a:lnTo>
                  <a:pt x="10351" y="987"/>
                </a:lnTo>
                <a:lnTo>
                  <a:pt x="10360" y="973"/>
                </a:lnTo>
                <a:lnTo>
                  <a:pt x="10367" y="959"/>
                </a:lnTo>
                <a:lnTo>
                  <a:pt x="10373" y="945"/>
                </a:lnTo>
                <a:lnTo>
                  <a:pt x="10380" y="929"/>
                </a:lnTo>
                <a:lnTo>
                  <a:pt x="10385" y="914"/>
                </a:lnTo>
                <a:lnTo>
                  <a:pt x="10389" y="899"/>
                </a:lnTo>
                <a:lnTo>
                  <a:pt x="10393" y="882"/>
                </a:lnTo>
                <a:lnTo>
                  <a:pt x="10396" y="867"/>
                </a:lnTo>
                <a:lnTo>
                  <a:pt x="10398" y="850"/>
                </a:lnTo>
                <a:lnTo>
                  <a:pt x="10399" y="833"/>
                </a:lnTo>
                <a:lnTo>
                  <a:pt x="10399" y="817"/>
                </a:lnTo>
                <a:lnTo>
                  <a:pt x="10399" y="799"/>
                </a:lnTo>
                <a:lnTo>
                  <a:pt x="10398" y="782"/>
                </a:lnTo>
                <a:lnTo>
                  <a:pt x="10396" y="765"/>
                </a:lnTo>
                <a:lnTo>
                  <a:pt x="10393" y="750"/>
                </a:lnTo>
                <a:lnTo>
                  <a:pt x="10389" y="733"/>
                </a:lnTo>
                <a:lnTo>
                  <a:pt x="10385" y="718"/>
                </a:lnTo>
                <a:lnTo>
                  <a:pt x="10380" y="703"/>
                </a:lnTo>
                <a:lnTo>
                  <a:pt x="10373" y="687"/>
                </a:lnTo>
                <a:lnTo>
                  <a:pt x="10367" y="673"/>
                </a:lnTo>
                <a:lnTo>
                  <a:pt x="10360" y="659"/>
                </a:lnTo>
                <a:lnTo>
                  <a:pt x="10351" y="645"/>
                </a:lnTo>
                <a:lnTo>
                  <a:pt x="10343" y="631"/>
                </a:lnTo>
                <a:lnTo>
                  <a:pt x="10334" y="619"/>
                </a:lnTo>
                <a:lnTo>
                  <a:pt x="10324" y="606"/>
                </a:lnTo>
                <a:lnTo>
                  <a:pt x="10314" y="594"/>
                </a:lnTo>
                <a:lnTo>
                  <a:pt x="10303" y="582"/>
                </a:lnTo>
                <a:lnTo>
                  <a:pt x="10291" y="572"/>
                </a:lnTo>
                <a:lnTo>
                  <a:pt x="10280" y="561"/>
                </a:lnTo>
                <a:lnTo>
                  <a:pt x="10267" y="552"/>
                </a:lnTo>
                <a:lnTo>
                  <a:pt x="10254" y="543"/>
                </a:lnTo>
                <a:lnTo>
                  <a:pt x="10240" y="533"/>
                </a:lnTo>
                <a:lnTo>
                  <a:pt x="10226" y="526"/>
                </a:lnTo>
                <a:lnTo>
                  <a:pt x="10212" y="519"/>
                </a:lnTo>
                <a:lnTo>
                  <a:pt x="10197" y="511"/>
                </a:lnTo>
                <a:lnTo>
                  <a:pt x="10183" y="506"/>
                </a:lnTo>
                <a:lnTo>
                  <a:pt x="10167" y="501"/>
                </a:lnTo>
                <a:lnTo>
                  <a:pt x="10152" y="496"/>
                </a:lnTo>
                <a:lnTo>
                  <a:pt x="10135" y="493"/>
                </a:lnTo>
                <a:lnTo>
                  <a:pt x="10118" y="489"/>
                </a:lnTo>
                <a:lnTo>
                  <a:pt x="10102" y="487"/>
                </a:lnTo>
                <a:lnTo>
                  <a:pt x="10085" y="486"/>
                </a:lnTo>
                <a:lnTo>
                  <a:pt x="10068" y="485"/>
                </a:lnTo>
                <a:lnTo>
                  <a:pt x="10050" y="486"/>
                </a:lnTo>
                <a:lnTo>
                  <a:pt x="10034" y="487"/>
                </a:lnTo>
                <a:lnTo>
                  <a:pt x="10017" y="489"/>
                </a:lnTo>
                <a:lnTo>
                  <a:pt x="10002" y="493"/>
                </a:lnTo>
                <a:lnTo>
                  <a:pt x="9985" y="496"/>
                </a:lnTo>
                <a:lnTo>
                  <a:pt x="9969" y="501"/>
                </a:lnTo>
                <a:lnTo>
                  <a:pt x="9954" y="506"/>
                </a:lnTo>
                <a:lnTo>
                  <a:pt x="9939" y="511"/>
                </a:lnTo>
                <a:lnTo>
                  <a:pt x="9924" y="519"/>
                </a:lnTo>
                <a:lnTo>
                  <a:pt x="9910" y="526"/>
                </a:lnTo>
                <a:lnTo>
                  <a:pt x="9896" y="533"/>
                </a:lnTo>
                <a:lnTo>
                  <a:pt x="9883" y="543"/>
                </a:lnTo>
                <a:lnTo>
                  <a:pt x="9869" y="552"/>
                </a:lnTo>
                <a:lnTo>
                  <a:pt x="9857" y="561"/>
                </a:lnTo>
                <a:lnTo>
                  <a:pt x="9845" y="572"/>
                </a:lnTo>
                <a:lnTo>
                  <a:pt x="9834" y="582"/>
                </a:lnTo>
                <a:lnTo>
                  <a:pt x="9822" y="594"/>
                </a:lnTo>
                <a:lnTo>
                  <a:pt x="9812" y="606"/>
                </a:lnTo>
                <a:lnTo>
                  <a:pt x="9803" y="619"/>
                </a:lnTo>
                <a:lnTo>
                  <a:pt x="9793" y="631"/>
                </a:lnTo>
                <a:lnTo>
                  <a:pt x="9784" y="645"/>
                </a:lnTo>
                <a:lnTo>
                  <a:pt x="9777" y="659"/>
                </a:lnTo>
                <a:lnTo>
                  <a:pt x="9769" y="673"/>
                </a:lnTo>
                <a:lnTo>
                  <a:pt x="9762" y="687"/>
                </a:lnTo>
                <a:lnTo>
                  <a:pt x="9757" y="703"/>
                </a:lnTo>
                <a:lnTo>
                  <a:pt x="9752" y="718"/>
                </a:lnTo>
                <a:lnTo>
                  <a:pt x="9746" y="733"/>
                </a:lnTo>
                <a:lnTo>
                  <a:pt x="9743" y="750"/>
                </a:lnTo>
                <a:lnTo>
                  <a:pt x="9740" y="765"/>
                </a:lnTo>
                <a:lnTo>
                  <a:pt x="9738" y="782"/>
                </a:lnTo>
                <a:lnTo>
                  <a:pt x="9737" y="799"/>
                </a:lnTo>
                <a:lnTo>
                  <a:pt x="9736" y="817"/>
                </a:lnTo>
                <a:close/>
                <a:moveTo>
                  <a:pt x="10719" y="817"/>
                </a:moveTo>
                <a:lnTo>
                  <a:pt x="10719" y="856"/>
                </a:lnTo>
                <a:lnTo>
                  <a:pt x="10719" y="896"/>
                </a:lnTo>
                <a:lnTo>
                  <a:pt x="10719" y="934"/>
                </a:lnTo>
                <a:lnTo>
                  <a:pt x="10718" y="974"/>
                </a:lnTo>
                <a:lnTo>
                  <a:pt x="10717" y="1012"/>
                </a:lnTo>
                <a:lnTo>
                  <a:pt x="10715" y="1051"/>
                </a:lnTo>
                <a:lnTo>
                  <a:pt x="10712" y="1089"/>
                </a:lnTo>
                <a:lnTo>
                  <a:pt x="10709" y="1128"/>
                </a:lnTo>
                <a:lnTo>
                  <a:pt x="10708" y="1137"/>
                </a:lnTo>
                <a:lnTo>
                  <a:pt x="10706" y="1147"/>
                </a:lnTo>
                <a:lnTo>
                  <a:pt x="10703" y="1155"/>
                </a:lnTo>
                <a:lnTo>
                  <a:pt x="10700" y="1162"/>
                </a:lnTo>
                <a:lnTo>
                  <a:pt x="10697" y="1169"/>
                </a:lnTo>
                <a:lnTo>
                  <a:pt x="10693" y="1174"/>
                </a:lnTo>
                <a:lnTo>
                  <a:pt x="10689" y="1179"/>
                </a:lnTo>
                <a:lnTo>
                  <a:pt x="10684" y="1183"/>
                </a:lnTo>
                <a:lnTo>
                  <a:pt x="10678" y="1187"/>
                </a:lnTo>
                <a:lnTo>
                  <a:pt x="10672" y="1190"/>
                </a:lnTo>
                <a:lnTo>
                  <a:pt x="10666" y="1192"/>
                </a:lnTo>
                <a:lnTo>
                  <a:pt x="10659" y="1196"/>
                </a:lnTo>
                <a:lnTo>
                  <a:pt x="10642" y="1199"/>
                </a:lnTo>
                <a:lnTo>
                  <a:pt x="10624" y="1201"/>
                </a:lnTo>
                <a:lnTo>
                  <a:pt x="10558" y="1207"/>
                </a:lnTo>
                <a:lnTo>
                  <a:pt x="10489" y="1212"/>
                </a:lnTo>
                <a:lnTo>
                  <a:pt x="10419" y="1216"/>
                </a:lnTo>
                <a:lnTo>
                  <a:pt x="10348" y="1220"/>
                </a:lnTo>
                <a:lnTo>
                  <a:pt x="10278" y="1222"/>
                </a:lnTo>
                <a:lnTo>
                  <a:pt x="10208" y="1223"/>
                </a:lnTo>
                <a:lnTo>
                  <a:pt x="10137" y="1224"/>
                </a:lnTo>
                <a:lnTo>
                  <a:pt x="10068" y="1224"/>
                </a:lnTo>
                <a:lnTo>
                  <a:pt x="9998" y="1224"/>
                </a:lnTo>
                <a:lnTo>
                  <a:pt x="9929" y="1223"/>
                </a:lnTo>
                <a:lnTo>
                  <a:pt x="9858" y="1222"/>
                </a:lnTo>
                <a:lnTo>
                  <a:pt x="9787" y="1220"/>
                </a:lnTo>
                <a:lnTo>
                  <a:pt x="9717" y="1216"/>
                </a:lnTo>
                <a:lnTo>
                  <a:pt x="9647" y="1212"/>
                </a:lnTo>
                <a:lnTo>
                  <a:pt x="9579" y="1207"/>
                </a:lnTo>
                <a:lnTo>
                  <a:pt x="9512" y="1201"/>
                </a:lnTo>
                <a:lnTo>
                  <a:pt x="9493" y="1199"/>
                </a:lnTo>
                <a:lnTo>
                  <a:pt x="9478" y="1196"/>
                </a:lnTo>
                <a:lnTo>
                  <a:pt x="9470" y="1192"/>
                </a:lnTo>
                <a:lnTo>
                  <a:pt x="9464" y="1190"/>
                </a:lnTo>
                <a:lnTo>
                  <a:pt x="9458" y="1187"/>
                </a:lnTo>
                <a:lnTo>
                  <a:pt x="9453" y="1183"/>
                </a:lnTo>
                <a:lnTo>
                  <a:pt x="9447" y="1179"/>
                </a:lnTo>
                <a:lnTo>
                  <a:pt x="9443" y="1174"/>
                </a:lnTo>
                <a:lnTo>
                  <a:pt x="9439" y="1169"/>
                </a:lnTo>
                <a:lnTo>
                  <a:pt x="9436" y="1162"/>
                </a:lnTo>
                <a:lnTo>
                  <a:pt x="9433" y="1155"/>
                </a:lnTo>
                <a:lnTo>
                  <a:pt x="9431" y="1147"/>
                </a:lnTo>
                <a:lnTo>
                  <a:pt x="9429" y="1137"/>
                </a:lnTo>
                <a:lnTo>
                  <a:pt x="9428" y="1128"/>
                </a:lnTo>
                <a:lnTo>
                  <a:pt x="9425" y="1089"/>
                </a:lnTo>
                <a:lnTo>
                  <a:pt x="9421" y="1051"/>
                </a:lnTo>
                <a:lnTo>
                  <a:pt x="9419" y="1012"/>
                </a:lnTo>
                <a:lnTo>
                  <a:pt x="9418" y="974"/>
                </a:lnTo>
                <a:lnTo>
                  <a:pt x="9417" y="934"/>
                </a:lnTo>
                <a:lnTo>
                  <a:pt x="9417" y="896"/>
                </a:lnTo>
                <a:lnTo>
                  <a:pt x="9416" y="856"/>
                </a:lnTo>
                <a:lnTo>
                  <a:pt x="9416" y="817"/>
                </a:lnTo>
                <a:lnTo>
                  <a:pt x="9416" y="776"/>
                </a:lnTo>
                <a:lnTo>
                  <a:pt x="9417" y="736"/>
                </a:lnTo>
                <a:lnTo>
                  <a:pt x="9417" y="698"/>
                </a:lnTo>
                <a:lnTo>
                  <a:pt x="9418" y="658"/>
                </a:lnTo>
                <a:lnTo>
                  <a:pt x="9419" y="620"/>
                </a:lnTo>
                <a:lnTo>
                  <a:pt x="9421" y="581"/>
                </a:lnTo>
                <a:lnTo>
                  <a:pt x="9425" y="543"/>
                </a:lnTo>
                <a:lnTo>
                  <a:pt x="9428" y="504"/>
                </a:lnTo>
                <a:lnTo>
                  <a:pt x="9429" y="495"/>
                </a:lnTo>
                <a:lnTo>
                  <a:pt x="9431" y="485"/>
                </a:lnTo>
                <a:lnTo>
                  <a:pt x="9433" y="477"/>
                </a:lnTo>
                <a:lnTo>
                  <a:pt x="9436" y="470"/>
                </a:lnTo>
                <a:lnTo>
                  <a:pt x="9439" y="463"/>
                </a:lnTo>
                <a:lnTo>
                  <a:pt x="9443" y="458"/>
                </a:lnTo>
                <a:lnTo>
                  <a:pt x="9447" y="453"/>
                </a:lnTo>
                <a:lnTo>
                  <a:pt x="9453" y="449"/>
                </a:lnTo>
                <a:lnTo>
                  <a:pt x="9458" y="445"/>
                </a:lnTo>
                <a:lnTo>
                  <a:pt x="9464" y="442"/>
                </a:lnTo>
                <a:lnTo>
                  <a:pt x="9470" y="440"/>
                </a:lnTo>
                <a:lnTo>
                  <a:pt x="9478" y="436"/>
                </a:lnTo>
                <a:lnTo>
                  <a:pt x="9493" y="433"/>
                </a:lnTo>
                <a:lnTo>
                  <a:pt x="9512" y="431"/>
                </a:lnTo>
                <a:lnTo>
                  <a:pt x="9579" y="425"/>
                </a:lnTo>
                <a:lnTo>
                  <a:pt x="9647" y="420"/>
                </a:lnTo>
                <a:lnTo>
                  <a:pt x="9717" y="416"/>
                </a:lnTo>
                <a:lnTo>
                  <a:pt x="9787" y="412"/>
                </a:lnTo>
                <a:lnTo>
                  <a:pt x="9858" y="410"/>
                </a:lnTo>
                <a:lnTo>
                  <a:pt x="9929" y="409"/>
                </a:lnTo>
                <a:lnTo>
                  <a:pt x="9998" y="408"/>
                </a:lnTo>
                <a:lnTo>
                  <a:pt x="10068" y="408"/>
                </a:lnTo>
                <a:lnTo>
                  <a:pt x="10137" y="408"/>
                </a:lnTo>
                <a:lnTo>
                  <a:pt x="10208" y="409"/>
                </a:lnTo>
                <a:lnTo>
                  <a:pt x="10278" y="410"/>
                </a:lnTo>
                <a:lnTo>
                  <a:pt x="10348" y="412"/>
                </a:lnTo>
                <a:lnTo>
                  <a:pt x="10419" y="416"/>
                </a:lnTo>
                <a:lnTo>
                  <a:pt x="10489" y="420"/>
                </a:lnTo>
                <a:lnTo>
                  <a:pt x="10558" y="425"/>
                </a:lnTo>
                <a:lnTo>
                  <a:pt x="10624" y="431"/>
                </a:lnTo>
                <a:lnTo>
                  <a:pt x="10642" y="433"/>
                </a:lnTo>
                <a:lnTo>
                  <a:pt x="10659" y="436"/>
                </a:lnTo>
                <a:lnTo>
                  <a:pt x="10666" y="440"/>
                </a:lnTo>
                <a:lnTo>
                  <a:pt x="10672" y="442"/>
                </a:lnTo>
                <a:lnTo>
                  <a:pt x="10678" y="445"/>
                </a:lnTo>
                <a:lnTo>
                  <a:pt x="10684" y="449"/>
                </a:lnTo>
                <a:lnTo>
                  <a:pt x="10689" y="453"/>
                </a:lnTo>
                <a:lnTo>
                  <a:pt x="10693" y="458"/>
                </a:lnTo>
                <a:lnTo>
                  <a:pt x="10697" y="463"/>
                </a:lnTo>
                <a:lnTo>
                  <a:pt x="10700" y="470"/>
                </a:lnTo>
                <a:lnTo>
                  <a:pt x="10703" y="477"/>
                </a:lnTo>
                <a:lnTo>
                  <a:pt x="10706" y="485"/>
                </a:lnTo>
                <a:lnTo>
                  <a:pt x="10708" y="495"/>
                </a:lnTo>
                <a:lnTo>
                  <a:pt x="10709" y="504"/>
                </a:lnTo>
                <a:lnTo>
                  <a:pt x="10712" y="543"/>
                </a:lnTo>
                <a:lnTo>
                  <a:pt x="10715" y="581"/>
                </a:lnTo>
                <a:lnTo>
                  <a:pt x="10717" y="620"/>
                </a:lnTo>
                <a:lnTo>
                  <a:pt x="10718" y="658"/>
                </a:lnTo>
                <a:lnTo>
                  <a:pt x="10719" y="698"/>
                </a:lnTo>
                <a:lnTo>
                  <a:pt x="10719" y="736"/>
                </a:lnTo>
                <a:lnTo>
                  <a:pt x="10719" y="776"/>
                </a:lnTo>
                <a:lnTo>
                  <a:pt x="10719" y="817"/>
                </a:lnTo>
                <a:close/>
                <a:moveTo>
                  <a:pt x="12475" y="793"/>
                </a:moveTo>
                <a:lnTo>
                  <a:pt x="12474" y="819"/>
                </a:lnTo>
                <a:lnTo>
                  <a:pt x="12472" y="845"/>
                </a:lnTo>
                <a:lnTo>
                  <a:pt x="12469" y="870"/>
                </a:lnTo>
                <a:lnTo>
                  <a:pt x="12465" y="895"/>
                </a:lnTo>
                <a:lnTo>
                  <a:pt x="12459" y="920"/>
                </a:lnTo>
                <a:lnTo>
                  <a:pt x="12452" y="945"/>
                </a:lnTo>
                <a:lnTo>
                  <a:pt x="12444" y="969"/>
                </a:lnTo>
                <a:lnTo>
                  <a:pt x="12434" y="991"/>
                </a:lnTo>
                <a:lnTo>
                  <a:pt x="12424" y="1015"/>
                </a:lnTo>
                <a:lnTo>
                  <a:pt x="12412" y="1038"/>
                </a:lnTo>
                <a:lnTo>
                  <a:pt x="12398" y="1061"/>
                </a:lnTo>
                <a:lnTo>
                  <a:pt x="12383" y="1083"/>
                </a:lnTo>
                <a:lnTo>
                  <a:pt x="12368" y="1105"/>
                </a:lnTo>
                <a:lnTo>
                  <a:pt x="12351" y="1127"/>
                </a:lnTo>
                <a:lnTo>
                  <a:pt x="12332" y="1148"/>
                </a:lnTo>
                <a:lnTo>
                  <a:pt x="12313" y="1169"/>
                </a:lnTo>
                <a:lnTo>
                  <a:pt x="12293" y="1188"/>
                </a:lnTo>
                <a:lnTo>
                  <a:pt x="12272" y="1207"/>
                </a:lnTo>
                <a:lnTo>
                  <a:pt x="12251" y="1225"/>
                </a:lnTo>
                <a:lnTo>
                  <a:pt x="12229" y="1241"/>
                </a:lnTo>
                <a:lnTo>
                  <a:pt x="12207" y="1256"/>
                </a:lnTo>
                <a:lnTo>
                  <a:pt x="12185" y="1270"/>
                </a:lnTo>
                <a:lnTo>
                  <a:pt x="12163" y="1282"/>
                </a:lnTo>
                <a:lnTo>
                  <a:pt x="12140" y="1292"/>
                </a:lnTo>
                <a:lnTo>
                  <a:pt x="12116" y="1303"/>
                </a:lnTo>
                <a:lnTo>
                  <a:pt x="12092" y="1311"/>
                </a:lnTo>
                <a:lnTo>
                  <a:pt x="12068" y="1319"/>
                </a:lnTo>
                <a:lnTo>
                  <a:pt x="12044" y="1324"/>
                </a:lnTo>
                <a:lnTo>
                  <a:pt x="12019" y="1329"/>
                </a:lnTo>
                <a:lnTo>
                  <a:pt x="11993" y="1332"/>
                </a:lnTo>
                <a:lnTo>
                  <a:pt x="11968" y="1333"/>
                </a:lnTo>
                <a:lnTo>
                  <a:pt x="11942" y="1334"/>
                </a:lnTo>
                <a:lnTo>
                  <a:pt x="11911" y="1333"/>
                </a:lnTo>
                <a:lnTo>
                  <a:pt x="11881" y="1332"/>
                </a:lnTo>
                <a:lnTo>
                  <a:pt x="11851" y="1328"/>
                </a:lnTo>
                <a:lnTo>
                  <a:pt x="11823" y="1324"/>
                </a:lnTo>
                <a:lnTo>
                  <a:pt x="11795" y="1317"/>
                </a:lnTo>
                <a:lnTo>
                  <a:pt x="11767" y="1310"/>
                </a:lnTo>
                <a:lnTo>
                  <a:pt x="11741" y="1302"/>
                </a:lnTo>
                <a:lnTo>
                  <a:pt x="11714" y="1291"/>
                </a:lnTo>
                <a:lnTo>
                  <a:pt x="11689" y="1281"/>
                </a:lnTo>
                <a:lnTo>
                  <a:pt x="11663" y="1269"/>
                </a:lnTo>
                <a:lnTo>
                  <a:pt x="11639" y="1254"/>
                </a:lnTo>
                <a:lnTo>
                  <a:pt x="11615" y="1239"/>
                </a:lnTo>
                <a:lnTo>
                  <a:pt x="11592" y="1223"/>
                </a:lnTo>
                <a:lnTo>
                  <a:pt x="11569" y="1205"/>
                </a:lnTo>
                <a:lnTo>
                  <a:pt x="11547" y="1185"/>
                </a:lnTo>
                <a:lnTo>
                  <a:pt x="11525" y="1165"/>
                </a:lnTo>
                <a:lnTo>
                  <a:pt x="11504" y="1144"/>
                </a:lnTo>
                <a:lnTo>
                  <a:pt x="11486" y="1122"/>
                </a:lnTo>
                <a:lnTo>
                  <a:pt x="11468" y="1099"/>
                </a:lnTo>
                <a:lnTo>
                  <a:pt x="11451" y="1075"/>
                </a:lnTo>
                <a:lnTo>
                  <a:pt x="11436" y="1052"/>
                </a:lnTo>
                <a:lnTo>
                  <a:pt x="11422" y="1027"/>
                </a:lnTo>
                <a:lnTo>
                  <a:pt x="11410" y="1002"/>
                </a:lnTo>
                <a:lnTo>
                  <a:pt x="11398" y="976"/>
                </a:lnTo>
                <a:lnTo>
                  <a:pt x="11388" y="950"/>
                </a:lnTo>
                <a:lnTo>
                  <a:pt x="11379" y="923"/>
                </a:lnTo>
                <a:lnTo>
                  <a:pt x="11372" y="896"/>
                </a:lnTo>
                <a:lnTo>
                  <a:pt x="11367" y="868"/>
                </a:lnTo>
                <a:lnTo>
                  <a:pt x="11362" y="838"/>
                </a:lnTo>
                <a:lnTo>
                  <a:pt x="11359" y="809"/>
                </a:lnTo>
                <a:lnTo>
                  <a:pt x="11357" y="779"/>
                </a:lnTo>
                <a:lnTo>
                  <a:pt x="11355" y="749"/>
                </a:lnTo>
                <a:lnTo>
                  <a:pt x="11357" y="719"/>
                </a:lnTo>
                <a:lnTo>
                  <a:pt x="11359" y="688"/>
                </a:lnTo>
                <a:lnTo>
                  <a:pt x="11362" y="659"/>
                </a:lnTo>
                <a:lnTo>
                  <a:pt x="11367" y="630"/>
                </a:lnTo>
                <a:lnTo>
                  <a:pt x="11372" y="602"/>
                </a:lnTo>
                <a:lnTo>
                  <a:pt x="11379" y="575"/>
                </a:lnTo>
                <a:lnTo>
                  <a:pt x="11388" y="548"/>
                </a:lnTo>
                <a:lnTo>
                  <a:pt x="11398" y="521"/>
                </a:lnTo>
                <a:lnTo>
                  <a:pt x="11410" y="496"/>
                </a:lnTo>
                <a:lnTo>
                  <a:pt x="11422" y="471"/>
                </a:lnTo>
                <a:lnTo>
                  <a:pt x="11436" y="446"/>
                </a:lnTo>
                <a:lnTo>
                  <a:pt x="11451" y="422"/>
                </a:lnTo>
                <a:lnTo>
                  <a:pt x="11468" y="399"/>
                </a:lnTo>
                <a:lnTo>
                  <a:pt x="11486" y="376"/>
                </a:lnTo>
                <a:lnTo>
                  <a:pt x="11504" y="354"/>
                </a:lnTo>
                <a:lnTo>
                  <a:pt x="11525" y="333"/>
                </a:lnTo>
                <a:lnTo>
                  <a:pt x="11547" y="312"/>
                </a:lnTo>
                <a:lnTo>
                  <a:pt x="11569" y="294"/>
                </a:lnTo>
                <a:lnTo>
                  <a:pt x="11592" y="275"/>
                </a:lnTo>
                <a:lnTo>
                  <a:pt x="11615" y="259"/>
                </a:lnTo>
                <a:lnTo>
                  <a:pt x="11639" y="244"/>
                </a:lnTo>
                <a:lnTo>
                  <a:pt x="11663" y="230"/>
                </a:lnTo>
                <a:lnTo>
                  <a:pt x="11689" y="218"/>
                </a:lnTo>
                <a:lnTo>
                  <a:pt x="11714" y="206"/>
                </a:lnTo>
                <a:lnTo>
                  <a:pt x="11741" y="196"/>
                </a:lnTo>
                <a:lnTo>
                  <a:pt x="11767" y="187"/>
                </a:lnTo>
                <a:lnTo>
                  <a:pt x="11795" y="180"/>
                </a:lnTo>
                <a:lnTo>
                  <a:pt x="11823" y="174"/>
                </a:lnTo>
                <a:lnTo>
                  <a:pt x="11851" y="170"/>
                </a:lnTo>
                <a:lnTo>
                  <a:pt x="11881" y="167"/>
                </a:lnTo>
                <a:lnTo>
                  <a:pt x="11911" y="165"/>
                </a:lnTo>
                <a:lnTo>
                  <a:pt x="11942" y="164"/>
                </a:lnTo>
                <a:lnTo>
                  <a:pt x="11968" y="165"/>
                </a:lnTo>
                <a:lnTo>
                  <a:pt x="11993" y="166"/>
                </a:lnTo>
                <a:lnTo>
                  <a:pt x="12018" y="169"/>
                </a:lnTo>
                <a:lnTo>
                  <a:pt x="12043" y="172"/>
                </a:lnTo>
                <a:lnTo>
                  <a:pt x="12067" y="177"/>
                </a:lnTo>
                <a:lnTo>
                  <a:pt x="12092" y="182"/>
                </a:lnTo>
                <a:lnTo>
                  <a:pt x="12115" y="190"/>
                </a:lnTo>
                <a:lnTo>
                  <a:pt x="12139" y="197"/>
                </a:lnTo>
                <a:lnTo>
                  <a:pt x="12162" y="206"/>
                </a:lnTo>
                <a:lnTo>
                  <a:pt x="12185" y="216"/>
                </a:lnTo>
                <a:lnTo>
                  <a:pt x="12206" y="227"/>
                </a:lnTo>
                <a:lnTo>
                  <a:pt x="12228" y="240"/>
                </a:lnTo>
                <a:lnTo>
                  <a:pt x="12250" y="252"/>
                </a:lnTo>
                <a:lnTo>
                  <a:pt x="12271" y="267"/>
                </a:lnTo>
                <a:lnTo>
                  <a:pt x="12292" y="281"/>
                </a:lnTo>
                <a:lnTo>
                  <a:pt x="12313" y="298"/>
                </a:lnTo>
                <a:lnTo>
                  <a:pt x="12324" y="308"/>
                </a:lnTo>
                <a:lnTo>
                  <a:pt x="12333" y="319"/>
                </a:lnTo>
                <a:lnTo>
                  <a:pt x="12342" y="331"/>
                </a:lnTo>
                <a:lnTo>
                  <a:pt x="12349" y="343"/>
                </a:lnTo>
                <a:lnTo>
                  <a:pt x="12354" y="356"/>
                </a:lnTo>
                <a:lnTo>
                  <a:pt x="12358" y="370"/>
                </a:lnTo>
                <a:lnTo>
                  <a:pt x="12361" y="384"/>
                </a:lnTo>
                <a:lnTo>
                  <a:pt x="12361" y="399"/>
                </a:lnTo>
                <a:lnTo>
                  <a:pt x="12361" y="412"/>
                </a:lnTo>
                <a:lnTo>
                  <a:pt x="12358" y="426"/>
                </a:lnTo>
                <a:lnTo>
                  <a:pt x="12355" y="437"/>
                </a:lnTo>
                <a:lnTo>
                  <a:pt x="12351" y="450"/>
                </a:lnTo>
                <a:lnTo>
                  <a:pt x="12346" y="461"/>
                </a:lnTo>
                <a:lnTo>
                  <a:pt x="12340" y="472"/>
                </a:lnTo>
                <a:lnTo>
                  <a:pt x="12332" y="482"/>
                </a:lnTo>
                <a:lnTo>
                  <a:pt x="12323" y="492"/>
                </a:lnTo>
                <a:lnTo>
                  <a:pt x="12314" y="500"/>
                </a:lnTo>
                <a:lnTo>
                  <a:pt x="12303" y="508"/>
                </a:lnTo>
                <a:lnTo>
                  <a:pt x="12292" y="514"/>
                </a:lnTo>
                <a:lnTo>
                  <a:pt x="12281" y="520"/>
                </a:lnTo>
                <a:lnTo>
                  <a:pt x="12269" y="524"/>
                </a:lnTo>
                <a:lnTo>
                  <a:pt x="12256" y="527"/>
                </a:lnTo>
                <a:lnTo>
                  <a:pt x="12244" y="529"/>
                </a:lnTo>
                <a:lnTo>
                  <a:pt x="12230" y="529"/>
                </a:lnTo>
                <a:lnTo>
                  <a:pt x="12219" y="529"/>
                </a:lnTo>
                <a:lnTo>
                  <a:pt x="12207" y="527"/>
                </a:lnTo>
                <a:lnTo>
                  <a:pt x="12197" y="525"/>
                </a:lnTo>
                <a:lnTo>
                  <a:pt x="12186" y="522"/>
                </a:lnTo>
                <a:lnTo>
                  <a:pt x="12175" y="518"/>
                </a:lnTo>
                <a:lnTo>
                  <a:pt x="12166" y="512"/>
                </a:lnTo>
                <a:lnTo>
                  <a:pt x="12156" y="506"/>
                </a:lnTo>
                <a:lnTo>
                  <a:pt x="12147" y="499"/>
                </a:lnTo>
                <a:lnTo>
                  <a:pt x="12136" y="489"/>
                </a:lnTo>
                <a:lnTo>
                  <a:pt x="12124" y="481"/>
                </a:lnTo>
                <a:lnTo>
                  <a:pt x="12113" y="474"/>
                </a:lnTo>
                <a:lnTo>
                  <a:pt x="12101" y="467"/>
                </a:lnTo>
                <a:lnTo>
                  <a:pt x="12089" y="460"/>
                </a:lnTo>
                <a:lnTo>
                  <a:pt x="12076" y="454"/>
                </a:lnTo>
                <a:lnTo>
                  <a:pt x="12064" y="449"/>
                </a:lnTo>
                <a:lnTo>
                  <a:pt x="12051" y="444"/>
                </a:lnTo>
                <a:lnTo>
                  <a:pt x="12039" y="440"/>
                </a:lnTo>
                <a:lnTo>
                  <a:pt x="12025" y="435"/>
                </a:lnTo>
                <a:lnTo>
                  <a:pt x="12012" y="432"/>
                </a:lnTo>
                <a:lnTo>
                  <a:pt x="11998" y="430"/>
                </a:lnTo>
                <a:lnTo>
                  <a:pt x="11985" y="428"/>
                </a:lnTo>
                <a:lnTo>
                  <a:pt x="11970" y="426"/>
                </a:lnTo>
                <a:lnTo>
                  <a:pt x="11956" y="426"/>
                </a:lnTo>
                <a:lnTo>
                  <a:pt x="11942" y="425"/>
                </a:lnTo>
                <a:lnTo>
                  <a:pt x="11925" y="426"/>
                </a:lnTo>
                <a:lnTo>
                  <a:pt x="11909" y="427"/>
                </a:lnTo>
                <a:lnTo>
                  <a:pt x="11892" y="428"/>
                </a:lnTo>
                <a:lnTo>
                  <a:pt x="11876" y="431"/>
                </a:lnTo>
                <a:lnTo>
                  <a:pt x="11861" y="434"/>
                </a:lnTo>
                <a:lnTo>
                  <a:pt x="11845" y="438"/>
                </a:lnTo>
                <a:lnTo>
                  <a:pt x="11830" y="443"/>
                </a:lnTo>
                <a:lnTo>
                  <a:pt x="11816" y="449"/>
                </a:lnTo>
                <a:lnTo>
                  <a:pt x="11801" y="455"/>
                </a:lnTo>
                <a:lnTo>
                  <a:pt x="11788" y="461"/>
                </a:lnTo>
                <a:lnTo>
                  <a:pt x="11773" y="470"/>
                </a:lnTo>
                <a:lnTo>
                  <a:pt x="11761" y="478"/>
                </a:lnTo>
                <a:lnTo>
                  <a:pt x="11747" y="486"/>
                </a:lnTo>
                <a:lnTo>
                  <a:pt x="11735" y="497"/>
                </a:lnTo>
                <a:lnTo>
                  <a:pt x="11722" y="507"/>
                </a:lnTo>
                <a:lnTo>
                  <a:pt x="11711" y="519"/>
                </a:lnTo>
                <a:lnTo>
                  <a:pt x="11699" y="530"/>
                </a:lnTo>
                <a:lnTo>
                  <a:pt x="11689" y="543"/>
                </a:lnTo>
                <a:lnTo>
                  <a:pt x="11678" y="555"/>
                </a:lnTo>
                <a:lnTo>
                  <a:pt x="11669" y="568"/>
                </a:lnTo>
                <a:lnTo>
                  <a:pt x="11661" y="581"/>
                </a:lnTo>
                <a:lnTo>
                  <a:pt x="11653" y="595"/>
                </a:lnTo>
                <a:lnTo>
                  <a:pt x="11646" y="608"/>
                </a:lnTo>
                <a:lnTo>
                  <a:pt x="11640" y="623"/>
                </a:lnTo>
                <a:lnTo>
                  <a:pt x="11635" y="637"/>
                </a:lnTo>
                <a:lnTo>
                  <a:pt x="11629" y="652"/>
                </a:lnTo>
                <a:lnTo>
                  <a:pt x="11625" y="668"/>
                </a:lnTo>
                <a:lnTo>
                  <a:pt x="11622" y="683"/>
                </a:lnTo>
                <a:lnTo>
                  <a:pt x="11620" y="699"/>
                </a:lnTo>
                <a:lnTo>
                  <a:pt x="11618" y="715"/>
                </a:lnTo>
                <a:lnTo>
                  <a:pt x="11617" y="732"/>
                </a:lnTo>
                <a:lnTo>
                  <a:pt x="11617" y="749"/>
                </a:lnTo>
                <a:lnTo>
                  <a:pt x="11617" y="765"/>
                </a:lnTo>
                <a:lnTo>
                  <a:pt x="11618" y="782"/>
                </a:lnTo>
                <a:lnTo>
                  <a:pt x="11620" y="799"/>
                </a:lnTo>
                <a:lnTo>
                  <a:pt x="11622" y="814"/>
                </a:lnTo>
                <a:lnTo>
                  <a:pt x="11625" y="830"/>
                </a:lnTo>
                <a:lnTo>
                  <a:pt x="11629" y="845"/>
                </a:lnTo>
                <a:lnTo>
                  <a:pt x="11635" y="860"/>
                </a:lnTo>
                <a:lnTo>
                  <a:pt x="11640" y="875"/>
                </a:lnTo>
                <a:lnTo>
                  <a:pt x="11646" y="888"/>
                </a:lnTo>
                <a:lnTo>
                  <a:pt x="11653" y="903"/>
                </a:lnTo>
                <a:lnTo>
                  <a:pt x="11661" y="917"/>
                </a:lnTo>
                <a:lnTo>
                  <a:pt x="11669" y="929"/>
                </a:lnTo>
                <a:lnTo>
                  <a:pt x="11678" y="943"/>
                </a:lnTo>
                <a:lnTo>
                  <a:pt x="11689" y="955"/>
                </a:lnTo>
                <a:lnTo>
                  <a:pt x="11699" y="968"/>
                </a:lnTo>
                <a:lnTo>
                  <a:pt x="11711" y="979"/>
                </a:lnTo>
                <a:lnTo>
                  <a:pt x="11722" y="990"/>
                </a:lnTo>
                <a:lnTo>
                  <a:pt x="11735" y="1001"/>
                </a:lnTo>
                <a:lnTo>
                  <a:pt x="11747" y="1011"/>
                </a:lnTo>
                <a:lnTo>
                  <a:pt x="11761" y="1020"/>
                </a:lnTo>
                <a:lnTo>
                  <a:pt x="11773" y="1029"/>
                </a:lnTo>
                <a:lnTo>
                  <a:pt x="11788" y="1036"/>
                </a:lnTo>
                <a:lnTo>
                  <a:pt x="11801" y="1044"/>
                </a:lnTo>
                <a:lnTo>
                  <a:pt x="11816" y="1050"/>
                </a:lnTo>
                <a:lnTo>
                  <a:pt x="11830" y="1055"/>
                </a:lnTo>
                <a:lnTo>
                  <a:pt x="11845" y="1059"/>
                </a:lnTo>
                <a:lnTo>
                  <a:pt x="11861" y="1063"/>
                </a:lnTo>
                <a:lnTo>
                  <a:pt x="11876" y="1066"/>
                </a:lnTo>
                <a:lnTo>
                  <a:pt x="11892" y="1070"/>
                </a:lnTo>
                <a:lnTo>
                  <a:pt x="11909" y="1072"/>
                </a:lnTo>
                <a:lnTo>
                  <a:pt x="11925" y="1073"/>
                </a:lnTo>
                <a:lnTo>
                  <a:pt x="11942" y="1073"/>
                </a:lnTo>
                <a:lnTo>
                  <a:pt x="11962" y="1072"/>
                </a:lnTo>
                <a:lnTo>
                  <a:pt x="11981" y="1070"/>
                </a:lnTo>
                <a:lnTo>
                  <a:pt x="12000" y="1066"/>
                </a:lnTo>
                <a:lnTo>
                  <a:pt x="12020" y="1061"/>
                </a:lnTo>
                <a:lnTo>
                  <a:pt x="12038" y="1055"/>
                </a:lnTo>
                <a:lnTo>
                  <a:pt x="12056" y="1047"/>
                </a:lnTo>
                <a:lnTo>
                  <a:pt x="12074" y="1037"/>
                </a:lnTo>
                <a:lnTo>
                  <a:pt x="12092" y="1026"/>
                </a:lnTo>
                <a:lnTo>
                  <a:pt x="12108" y="1014"/>
                </a:lnTo>
                <a:lnTo>
                  <a:pt x="12123" y="1002"/>
                </a:lnTo>
                <a:lnTo>
                  <a:pt x="12138" y="988"/>
                </a:lnTo>
                <a:lnTo>
                  <a:pt x="12151" y="975"/>
                </a:lnTo>
                <a:lnTo>
                  <a:pt x="12165" y="959"/>
                </a:lnTo>
                <a:lnTo>
                  <a:pt x="12176" y="944"/>
                </a:lnTo>
                <a:lnTo>
                  <a:pt x="12188" y="926"/>
                </a:lnTo>
                <a:lnTo>
                  <a:pt x="12198" y="908"/>
                </a:lnTo>
                <a:lnTo>
                  <a:pt x="12018" y="908"/>
                </a:lnTo>
                <a:lnTo>
                  <a:pt x="12005" y="908"/>
                </a:lnTo>
                <a:lnTo>
                  <a:pt x="11995" y="906"/>
                </a:lnTo>
                <a:lnTo>
                  <a:pt x="11983" y="904"/>
                </a:lnTo>
                <a:lnTo>
                  <a:pt x="11973" y="900"/>
                </a:lnTo>
                <a:lnTo>
                  <a:pt x="11964" y="896"/>
                </a:lnTo>
                <a:lnTo>
                  <a:pt x="11954" y="889"/>
                </a:lnTo>
                <a:lnTo>
                  <a:pt x="11945" y="883"/>
                </a:lnTo>
                <a:lnTo>
                  <a:pt x="11937" y="875"/>
                </a:lnTo>
                <a:lnTo>
                  <a:pt x="11928" y="867"/>
                </a:lnTo>
                <a:lnTo>
                  <a:pt x="11922" y="858"/>
                </a:lnTo>
                <a:lnTo>
                  <a:pt x="11916" y="849"/>
                </a:lnTo>
                <a:lnTo>
                  <a:pt x="11912" y="838"/>
                </a:lnTo>
                <a:lnTo>
                  <a:pt x="11907" y="828"/>
                </a:lnTo>
                <a:lnTo>
                  <a:pt x="11904" y="818"/>
                </a:lnTo>
                <a:lnTo>
                  <a:pt x="11903" y="806"/>
                </a:lnTo>
                <a:lnTo>
                  <a:pt x="11902" y="794"/>
                </a:lnTo>
                <a:lnTo>
                  <a:pt x="11903" y="782"/>
                </a:lnTo>
                <a:lnTo>
                  <a:pt x="11904" y="771"/>
                </a:lnTo>
                <a:lnTo>
                  <a:pt x="11907" y="760"/>
                </a:lnTo>
                <a:lnTo>
                  <a:pt x="11912" y="750"/>
                </a:lnTo>
                <a:lnTo>
                  <a:pt x="11916" y="740"/>
                </a:lnTo>
                <a:lnTo>
                  <a:pt x="11922" y="730"/>
                </a:lnTo>
                <a:lnTo>
                  <a:pt x="11928" y="722"/>
                </a:lnTo>
                <a:lnTo>
                  <a:pt x="11937" y="713"/>
                </a:lnTo>
                <a:lnTo>
                  <a:pt x="11945" y="705"/>
                </a:lnTo>
                <a:lnTo>
                  <a:pt x="11954" y="699"/>
                </a:lnTo>
                <a:lnTo>
                  <a:pt x="11964" y="693"/>
                </a:lnTo>
                <a:lnTo>
                  <a:pt x="11973" y="687"/>
                </a:lnTo>
                <a:lnTo>
                  <a:pt x="11983" y="684"/>
                </a:lnTo>
                <a:lnTo>
                  <a:pt x="11995" y="681"/>
                </a:lnTo>
                <a:lnTo>
                  <a:pt x="12005" y="680"/>
                </a:lnTo>
                <a:lnTo>
                  <a:pt x="12018" y="679"/>
                </a:lnTo>
                <a:lnTo>
                  <a:pt x="12361" y="679"/>
                </a:lnTo>
                <a:lnTo>
                  <a:pt x="12373" y="680"/>
                </a:lnTo>
                <a:lnTo>
                  <a:pt x="12383" y="681"/>
                </a:lnTo>
                <a:lnTo>
                  <a:pt x="12395" y="684"/>
                </a:lnTo>
                <a:lnTo>
                  <a:pt x="12404" y="687"/>
                </a:lnTo>
                <a:lnTo>
                  <a:pt x="12415" y="693"/>
                </a:lnTo>
                <a:lnTo>
                  <a:pt x="12424" y="698"/>
                </a:lnTo>
                <a:lnTo>
                  <a:pt x="12433" y="705"/>
                </a:lnTo>
                <a:lnTo>
                  <a:pt x="12442" y="712"/>
                </a:lnTo>
                <a:lnTo>
                  <a:pt x="12449" y="721"/>
                </a:lnTo>
                <a:lnTo>
                  <a:pt x="12456" y="730"/>
                </a:lnTo>
                <a:lnTo>
                  <a:pt x="12462" y="739"/>
                </a:lnTo>
                <a:lnTo>
                  <a:pt x="12467" y="749"/>
                </a:lnTo>
                <a:lnTo>
                  <a:pt x="12470" y="759"/>
                </a:lnTo>
                <a:lnTo>
                  <a:pt x="12473" y="770"/>
                </a:lnTo>
                <a:lnTo>
                  <a:pt x="12474" y="781"/>
                </a:lnTo>
                <a:lnTo>
                  <a:pt x="12475" y="79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297366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>
            <a:extLst>
              <a:ext uri="{FF2B5EF4-FFF2-40B4-BE49-F238E27FC236}">
                <a16:creationId xmlns="" xmlns:a16="http://schemas.microsoft.com/office/drawing/2014/main" id="{6CBDD738-6F28-4967-823D-D5420CF38A9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6700" y="359561"/>
            <a:ext cx="11683335" cy="6073571"/>
          </a:xfrm>
        </p:spPr>
      </p:sp>
      <p:sp>
        <p:nvSpPr>
          <p:cNvPr id="37" name="Retângulo 36"/>
          <p:cNvSpPr/>
          <p:nvPr/>
        </p:nvSpPr>
        <p:spPr>
          <a:xfrm rot="21121481">
            <a:off x="-58185" y="1072178"/>
            <a:ext cx="4016503" cy="2265652"/>
          </a:xfrm>
          <a:custGeom>
            <a:avLst/>
            <a:gdLst>
              <a:gd name="connsiteX0" fmla="*/ 0 w 4015017"/>
              <a:gd name="connsiteY0" fmla="*/ 0 h 2265652"/>
              <a:gd name="connsiteX1" fmla="*/ 4015017 w 4015017"/>
              <a:gd name="connsiteY1" fmla="*/ 0 h 2265652"/>
              <a:gd name="connsiteX2" fmla="*/ 4015017 w 4015017"/>
              <a:gd name="connsiteY2" fmla="*/ 2265652 h 2265652"/>
              <a:gd name="connsiteX3" fmla="*/ 0 w 4015017"/>
              <a:gd name="connsiteY3" fmla="*/ 2265652 h 2265652"/>
              <a:gd name="connsiteX4" fmla="*/ 0 w 4015017"/>
              <a:gd name="connsiteY4" fmla="*/ 0 h 2265652"/>
              <a:gd name="connsiteX0" fmla="*/ 1486 w 4016503"/>
              <a:gd name="connsiteY0" fmla="*/ 0 h 2265652"/>
              <a:gd name="connsiteX1" fmla="*/ 4016503 w 4016503"/>
              <a:gd name="connsiteY1" fmla="*/ 0 h 2265652"/>
              <a:gd name="connsiteX2" fmla="*/ 4016503 w 4016503"/>
              <a:gd name="connsiteY2" fmla="*/ 2265652 h 2265652"/>
              <a:gd name="connsiteX3" fmla="*/ 1486 w 4016503"/>
              <a:gd name="connsiteY3" fmla="*/ 2265652 h 2265652"/>
              <a:gd name="connsiteX4" fmla="*/ 0 w 4016503"/>
              <a:gd name="connsiteY4" fmla="*/ 1258925 h 2265652"/>
              <a:gd name="connsiteX5" fmla="*/ 1486 w 4016503"/>
              <a:gd name="connsiteY5" fmla="*/ 0 h 2265652"/>
              <a:gd name="connsiteX0" fmla="*/ 192988 w 4016503"/>
              <a:gd name="connsiteY0" fmla="*/ 12514 h 2265652"/>
              <a:gd name="connsiteX1" fmla="*/ 4016503 w 4016503"/>
              <a:gd name="connsiteY1" fmla="*/ 0 h 2265652"/>
              <a:gd name="connsiteX2" fmla="*/ 4016503 w 4016503"/>
              <a:gd name="connsiteY2" fmla="*/ 2265652 h 2265652"/>
              <a:gd name="connsiteX3" fmla="*/ 1486 w 4016503"/>
              <a:gd name="connsiteY3" fmla="*/ 2265652 h 2265652"/>
              <a:gd name="connsiteX4" fmla="*/ 0 w 4016503"/>
              <a:gd name="connsiteY4" fmla="*/ 1258925 h 2265652"/>
              <a:gd name="connsiteX5" fmla="*/ 192988 w 4016503"/>
              <a:gd name="connsiteY5" fmla="*/ 12514 h 2265652"/>
              <a:gd name="connsiteX0" fmla="*/ 192988 w 4016503"/>
              <a:gd name="connsiteY0" fmla="*/ 12514 h 2265652"/>
              <a:gd name="connsiteX1" fmla="*/ 4016503 w 4016503"/>
              <a:gd name="connsiteY1" fmla="*/ 0 h 2265652"/>
              <a:gd name="connsiteX2" fmla="*/ 4016503 w 4016503"/>
              <a:gd name="connsiteY2" fmla="*/ 2265652 h 2265652"/>
              <a:gd name="connsiteX3" fmla="*/ 1486 w 4016503"/>
              <a:gd name="connsiteY3" fmla="*/ 2265652 h 2265652"/>
              <a:gd name="connsiteX4" fmla="*/ 0 w 4016503"/>
              <a:gd name="connsiteY4" fmla="*/ 1258925 h 2265652"/>
              <a:gd name="connsiteX5" fmla="*/ 192988 w 4016503"/>
              <a:gd name="connsiteY5" fmla="*/ 12514 h 2265652"/>
              <a:gd name="connsiteX0" fmla="*/ 192988 w 4016503"/>
              <a:gd name="connsiteY0" fmla="*/ 12514 h 2265652"/>
              <a:gd name="connsiteX1" fmla="*/ 4016503 w 4016503"/>
              <a:gd name="connsiteY1" fmla="*/ 0 h 2265652"/>
              <a:gd name="connsiteX2" fmla="*/ 4016503 w 4016503"/>
              <a:gd name="connsiteY2" fmla="*/ 2265652 h 2265652"/>
              <a:gd name="connsiteX3" fmla="*/ 1486 w 4016503"/>
              <a:gd name="connsiteY3" fmla="*/ 2265652 h 2265652"/>
              <a:gd name="connsiteX4" fmla="*/ 0 w 4016503"/>
              <a:gd name="connsiteY4" fmla="*/ 1258925 h 2265652"/>
              <a:gd name="connsiteX5" fmla="*/ 192988 w 4016503"/>
              <a:gd name="connsiteY5" fmla="*/ 12514 h 2265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16503" h="2265652">
                <a:moveTo>
                  <a:pt x="192988" y="12514"/>
                </a:moveTo>
                <a:lnTo>
                  <a:pt x="4016503" y="0"/>
                </a:lnTo>
                <a:lnTo>
                  <a:pt x="4016503" y="2265652"/>
                </a:lnTo>
                <a:lnTo>
                  <a:pt x="1486" y="2265652"/>
                </a:lnTo>
                <a:cubicBezTo>
                  <a:pt x="991" y="1930076"/>
                  <a:pt x="495" y="1594501"/>
                  <a:pt x="0" y="1258925"/>
                </a:cubicBezTo>
                <a:cubicBezTo>
                  <a:pt x="76458" y="756876"/>
                  <a:pt x="59929" y="714202"/>
                  <a:pt x="192988" y="12514"/>
                </a:cubicBezTo>
                <a:close/>
              </a:path>
            </a:pathLst>
          </a:custGeom>
          <a:solidFill>
            <a:schemeClr val="bg2">
              <a:lumMod val="7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4" dirty="0"/>
          </a:p>
        </p:txBody>
      </p:sp>
      <p:sp>
        <p:nvSpPr>
          <p:cNvPr id="19" name="TextBox 18"/>
          <p:cNvSpPr txBox="1"/>
          <p:nvPr/>
        </p:nvSpPr>
        <p:spPr>
          <a:xfrm>
            <a:off x="699633" y="1416135"/>
            <a:ext cx="2820837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713"/>
              </a:lnSpc>
            </a:pPr>
            <a:r>
              <a:rPr lang="en-US" sz="4353" b="1" dirty="0">
                <a:solidFill>
                  <a:srgbClr val="593363"/>
                </a:solidFill>
                <a:latin typeface="Globotipo Texto Black" charset="0"/>
                <a:ea typeface="Globotipo Texto Black" charset="0"/>
                <a:cs typeface="Globotipo Texto Black" charset="0"/>
              </a:rPr>
              <a:t>LOREM</a:t>
            </a:r>
          </a:p>
          <a:p>
            <a:pPr>
              <a:lnSpc>
                <a:spcPts val="5713"/>
              </a:lnSpc>
            </a:pPr>
            <a:r>
              <a:rPr lang="en-US" sz="7255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IPSUM</a:t>
            </a:r>
            <a:endParaRPr lang="en-US" sz="7255" dirty="0">
              <a:solidFill>
                <a:srgbClr val="36F5FF"/>
              </a:solidFill>
              <a:latin typeface="Globotipo Texto" charset="0"/>
              <a:ea typeface="Globotipo Texto" charset="0"/>
              <a:cs typeface="Globotipo Texto" charset="0"/>
            </a:endParaRPr>
          </a:p>
        </p:txBody>
      </p:sp>
      <p:sp>
        <p:nvSpPr>
          <p:cNvPr id="25" name="Freeform 24"/>
          <p:cNvSpPr>
            <a:spLocks noEditPoints="1"/>
          </p:cNvSpPr>
          <p:nvPr/>
        </p:nvSpPr>
        <p:spPr bwMode="auto">
          <a:xfrm>
            <a:off x="10928734" y="673036"/>
            <a:ext cx="558537" cy="559017"/>
          </a:xfrm>
          <a:custGeom>
            <a:avLst/>
            <a:gdLst/>
            <a:ahLst/>
            <a:cxnLst>
              <a:cxn ang="0">
                <a:pos x="601" y="890"/>
              </a:cxn>
              <a:cxn ang="0">
                <a:pos x="646" y="782"/>
              </a:cxn>
              <a:cxn ang="0">
                <a:pos x="720" y="693"/>
              </a:cxn>
              <a:cxn ang="0">
                <a:pos x="816" y="629"/>
              </a:cxn>
              <a:cxn ang="0">
                <a:pos x="929" y="594"/>
              </a:cxn>
              <a:cxn ang="0">
                <a:pos x="1052" y="594"/>
              </a:cxn>
              <a:cxn ang="0">
                <a:pos x="1165" y="629"/>
              </a:cxn>
              <a:cxn ang="0">
                <a:pos x="1261" y="693"/>
              </a:cxn>
              <a:cxn ang="0">
                <a:pos x="1335" y="782"/>
              </a:cxn>
              <a:cxn ang="0">
                <a:pos x="1380" y="890"/>
              </a:cxn>
              <a:cxn ang="0">
                <a:pos x="1392" y="1010"/>
              </a:cxn>
              <a:cxn ang="0">
                <a:pos x="1368" y="1128"/>
              </a:cxn>
              <a:cxn ang="0">
                <a:pos x="1313" y="1229"/>
              </a:cxn>
              <a:cxn ang="0">
                <a:pos x="1232" y="1310"/>
              </a:cxn>
              <a:cxn ang="0">
                <a:pos x="1129" y="1366"/>
              </a:cxn>
              <a:cxn ang="0">
                <a:pos x="1012" y="1390"/>
              </a:cxn>
              <a:cxn ang="0">
                <a:pos x="889" y="1377"/>
              </a:cxn>
              <a:cxn ang="0">
                <a:pos x="781" y="1332"/>
              </a:cxn>
              <a:cxn ang="0">
                <a:pos x="693" y="1258"/>
              </a:cxn>
              <a:cxn ang="0">
                <a:pos x="628" y="1163"/>
              </a:cxn>
              <a:cxn ang="0">
                <a:pos x="592" y="1051"/>
              </a:cxn>
              <a:cxn ang="0">
                <a:pos x="1976" y="1091"/>
              </a:cxn>
              <a:cxn ang="0">
                <a:pos x="1903" y="1374"/>
              </a:cxn>
              <a:cxn ang="0">
                <a:pos x="1755" y="1619"/>
              </a:cxn>
              <a:cxn ang="0">
                <a:pos x="1544" y="1810"/>
              </a:cxn>
              <a:cxn ang="0">
                <a:pos x="1285" y="1934"/>
              </a:cxn>
              <a:cxn ang="0">
                <a:pos x="990" y="1980"/>
              </a:cxn>
              <a:cxn ang="0">
                <a:pos x="696" y="1934"/>
              </a:cxn>
              <a:cxn ang="0">
                <a:pos x="437" y="1810"/>
              </a:cxn>
              <a:cxn ang="0">
                <a:pos x="226" y="1619"/>
              </a:cxn>
              <a:cxn ang="0">
                <a:pos x="78" y="1374"/>
              </a:cxn>
              <a:cxn ang="0">
                <a:pos x="5" y="1091"/>
              </a:cxn>
              <a:cxn ang="0">
                <a:pos x="21" y="791"/>
              </a:cxn>
              <a:cxn ang="0">
                <a:pos x="120" y="518"/>
              </a:cxn>
              <a:cxn ang="0">
                <a:pos x="291" y="290"/>
              </a:cxn>
              <a:cxn ang="0">
                <a:pos x="519" y="120"/>
              </a:cxn>
              <a:cxn ang="0">
                <a:pos x="791" y="20"/>
              </a:cxn>
              <a:cxn ang="0">
                <a:pos x="1092" y="5"/>
              </a:cxn>
              <a:cxn ang="0">
                <a:pos x="1376" y="78"/>
              </a:cxn>
              <a:cxn ang="0">
                <a:pos x="1620" y="227"/>
              </a:cxn>
              <a:cxn ang="0">
                <a:pos x="1811" y="437"/>
              </a:cxn>
              <a:cxn ang="0">
                <a:pos x="1937" y="696"/>
              </a:cxn>
              <a:cxn ang="0">
                <a:pos x="1981" y="989"/>
              </a:cxn>
              <a:cxn ang="0">
                <a:pos x="1778" y="1228"/>
              </a:cxn>
              <a:cxn ang="0">
                <a:pos x="1762" y="1401"/>
              </a:cxn>
              <a:cxn ang="0">
                <a:pos x="1731" y="1440"/>
              </a:cxn>
              <a:cxn ang="0">
                <a:pos x="1584" y="1465"/>
              </a:cxn>
              <a:cxn ang="0">
                <a:pos x="1074" y="1484"/>
              </a:cxn>
              <a:cxn ang="0">
                <a:pos x="564" y="1475"/>
              </a:cxn>
              <a:cxn ang="0">
                <a:pos x="265" y="1446"/>
              </a:cxn>
              <a:cxn ang="0">
                <a:pos x="227" y="1417"/>
              </a:cxn>
              <a:cxn ang="0">
                <a:pos x="209" y="1322"/>
              </a:cxn>
              <a:cxn ang="0">
                <a:pos x="200" y="1038"/>
              </a:cxn>
              <a:cxn ang="0">
                <a:pos x="203" y="752"/>
              </a:cxn>
              <a:cxn ang="0">
                <a:pos x="219" y="579"/>
              </a:cxn>
              <a:cxn ang="0">
                <a:pos x="250" y="540"/>
              </a:cxn>
              <a:cxn ang="0">
                <a:pos x="397" y="515"/>
              </a:cxn>
              <a:cxn ang="0">
                <a:pos x="907" y="496"/>
              </a:cxn>
              <a:cxn ang="0">
                <a:pos x="1417" y="504"/>
              </a:cxn>
              <a:cxn ang="0">
                <a:pos x="1715" y="532"/>
              </a:cxn>
              <a:cxn ang="0">
                <a:pos x="1754" y="563"/>
              </a:cxn>
              <a:cxn ang="0">
                <a:pos x="1772" y="658"/>
              </a:cxn>
              <a:cxn ang="0">
                <a:pos x="1781" y="942"/>
              </a:cxn>
            </a:cxnLst>
            <a:rect l="0" t="0" r="r" b="b"/>
            <a:pathLst>
              <a:path w="1981" h="1980">
                <a:moveTo>
                  <a:pt x="588" y="989"/>
                </a:moveTo>
                <a:lnTo>
                  <a:pt x="588" y="969"/>
                </a:lnTo>
                <a:lnTo>
                  <a:pt x="590" y="948"/>
                </a:lnTo>
                <a:lnTo>
                  <a:pt x="592" y="929"/>
                </a:lnTo>
                <a:lnTo>
                  <a:pt x="597" y="909"/>
                </a:lnTo>
                <a:lnTo>
                  <a:pt x="601" y="890"/>
                </a:lnTo>
                <a:lnTo>
                  <a:pt x="606" y="870"/>
                </a:lnTo>
                <a:lnTo>
                  <a:pt x="613" y="852"/>
                </a:lnTo>
                <a:lnTo>
                  <a:pt x="619" y="834"/>
                </a:lnTo>
                <a:lnTo>
                  <a:pt x="628" y="816"/>
                </a:lnTo>
                <a:lnTo>
                  <a:pt x="637" y="799"/>
                </a:lnTo>
                <a:lnTo>
                  <a:pt x="646" y="782"/>
                </a:lnTo>
                <a:lnTo>
                  <a:pt x="656" y="766"/>
                </a:lnTo>
                <a:lnTo>
                  <a:pt x="668" y="751"/>
                </a:lnTo>
                <a:lnTo>
                  <a:pt x="680" y="735"/>
                </a:lnTo>
                <a:lnTo>
                  <a:pt x="693" y="720"/>
                </a:lnTo>
                <a:lnTo>
                  <a:pt x="706" y="706"/>
                </a:lnTo>
                <a:lnTo>
                  <a:pt x="720" y="693"/>
                </a:lnTo>
                <a:lnTo>
                  <a:pt x="734" y="680"/>
                </a:lnTo>
                <a:lnTo>
                  <a:pt x="749" y="668"/>
                </a:lnTo>
                <a:lnTo>
                  <a:pt x="765" y="658"/>
                </a:lnTo>
                <a:lnTo>
                  <a:pt x="781" y="647"/>
                </a:lnTo>
                <a:lnTo>
                  <a:pt x="799" y="637"/>
                </a:lnTo>
                <a:lnTo>
                  <a:pt x="816" y="629"/>
                </a:lnTo>
                <a:lnTo>
                  <a:pt x="833" y="621"/>
                </a:lnTo>
                <a:lnTo>
                  <a:pt x="852" y="613"/>
                </a:lnTo>
                <a:lnTo>
                  <a:pt x="871" y="607"/>
                </a:lnTo>
                <a:lnTo>
                  <a:pt x="889" y="602"/>
                </a:lnTo>
                <a:lnTo>
                  <a:pt x="909" y="597"/>
                </a:lnTo>
                <a:lnTo>
                  <a:pt x="929" y="594"/>
                </a:lnTo>
                <a:lnTo>
                  <a:pt x="949" y="591"/>
                </a:lnTo>
                <a:lnTo>
                  <a:pt x="969" y="590"/>
                </a:lnTo>
                <a:lnTo>
                  <a:pt x="990" y="589"/>
                </a:lnTo>
                <a:lnTo>
                  <a:pt x="1012" y="590"/>
                </a:lnTo>
                <a:lnTo>
                  <a:pt x="1032" y="591"/>
                </a:lnTo>
                <a:lnTo>
                  <a:pt x="1052" y="594"/>
                </a:lnTo>
                <a:lnTo>
                  <a:pt x="1072" y="597"/>
                </a:lnTo>
                <a:lnTo>
                  <a:pt x="1092" y="602"/>
                </a:lnTo>
                <a:lnTo>
                  <a:pt x="1110" y="607"/>
                </a:lnTo>
                <a:lnTo>
                  <a:pt x="1129" y="613"/>
                </a:lnTo>
                <a:lnTo>
                  <a:pt x="1148" y="621"/>
                </a:lnTo>
                <a:lnTo>
                  <a:pt x="1165" y="629"/>
                </a:lnTo>
                <a:lnTo>
                  <a:pt x="1182" y="637"/>
                </a:lnTo>
                <a:lnTo>
                  <a:pt x="1200" y="647"/>
                </a:lnTo>
                <a:lnTo>
                  <a:pt x="1216" y="658"/>
                </a:lnTo>
                <a:lnTo>
                  <a:pt x="1232" y="668"/>
                </a:lnTo>
                <a:lnTo>
                  <a:pt x="1247" y="680"/>
                </a:lnTo>
                <a:lnTo>
                  <a:pt x="1261" y="693"/>
                </a:lnTo>
                <a:lnTo>
                  <a:pt x="1275" y="706"/>
                </a:lnTo>
                <a:lnTo>
                  <a:pt x="1288" y="720"/>
                </a:lnTo>
                <a:lnTo>
                  <a:pt x="1301" y="735"/>
                </a:lnTo>
                <a:lnTo>
                  <a:pt x="1313" y="751"/>
                </a:lnTo>
                <a:lnTo>
                  <a:pt x="1324" y="766"/>
                </a:lnTo>
                <a:lnTo>
                  <a:pt x="1335" y="782"/>
                </a:lnTo>
                <a:lnTo>
                  <a:pt x="1344" y="799"/>
                </a:lnTo>
                <a:lnTo>
                  <a:pt x="1353" y="816"/>
                </a:lnTo>
                <a:lnTo>
                  <a:pt x="1362" y="834"/>
                </a:lnTo>
                <a:lnTo>
                  <a:pt x="1368" y="852"/>
                </a:lnTo>
                <a:lnTo>
                  <a:pt x="1375" y="870"/>
                </a:lnTo>
                <a:lnTo>
                  <a:pt x="1380" y="890"/>
                </a:lnTo>
                <a:lnTo>
                  <a:pt x="1384" y="909"/>
                </a:lnTo>
                <a:lnTo>
                  <a:pt x="1389" y="929"/>
                </a:lnTo>
                <a:lnTo>
                  <a:pt x="1391" y="948"/>
                </a:lnTo>
                <a:lnTo>
                  <a:pt x="1392" y="969"/>
                </a:lnTo>
                <a:lnTo>
                  <a:pt x="1393" y="989"/>
                </a:lnTo>
                <a:lnTo>
                  <a:pt x="1392" y="1010"/>
                </a:lnTo>
                <a:lnTo>
                  <a:pt x="1391" y="1030"/>
                </a:lnTo>
                <a:lnTo>
                  <a:pt x="1389" y="1051"/>
                </a:lnTo>
                <a:lnTo>
                  <a:pt x="1384" y="1070"/>
                </a:lnTo>
                <a:lnTo>
                  <a:pt x="1380" y="1090"/>
                </a:lnTo>
                <a:lnTo>
                  <a:pt x="1375" y="1108"/>
                </a:lnTo>
                <a:lnTo>
                  <a:pt x="1368" y="1128"/>
                </a:lnTo>
                <a:lnTo>
                  <a:pt x="1362" y="1145"/>
                </a:lnTo>
                <a:lnTo>
                  <a:pt x="1353" y="1163"/>
                </a:lnTo>
                <a:lnTo>
                  <a:pt x="1344" y="1181"/>
                </a:lnTo>
                <a:lnTo>
                  <a:pt x="1335" y="1197"/>
                </a:lnTo>
                <a:lnTo>
                  <a:pt x="1324" y="1213"/>
                </a:lnTo>
                <a:lnTo>
                  <a:pt x="1313" y="1229"/>
                </a:lnTo>
                <a:lnTo>
                  <a:pt x="1301" y="1244"/>
                </a:lnTo>
                <a:lnTo>
                  <a:pt x="1288" y="1258"/>
                </a:lnTo>
                <a:lnTo>
                  <a:pt x="1275" y="1272"/>
                </a:lnTo>
                <a:lnTo>
                  <a:pt x="1261" y="1286"/>
                </a:lnTo>
                <a:lnTo>
                  <a:pt x="1247" y="1298"/>
                </a:lnTo>
                <a:lnTo>
                  <a:pt x="1232" y="1310"/>
                </a:lnTo>
                <a:lnTo>
                  <a:pt x="1216" y="1322"/>
                </a:lnTo>
                <a:lnTo>
                  <a:pt x="1200" y="1332"/>
                </a:lnTo>
                <a:lnTo>
                  <a:pt x="1182" y="1341"/>
                </a:lnTo>
                <a:lnTo>
                  <a:pt x="1165" y="1351"/>
                </a:lnTo>
                <a:lnTo>
                  <a:pt x="1148" y="1359"/>
                </a:lnTo>
                <a:lnTo>
                  <a:pt x="1129" y="1366"/>
                </a:lnTo>
                <a:lnTo>
                  <a:pt x="1110" y="1372"/>
                </a:lnTo>
                <a:lnTo>
                  <a:pt x="1092" y="1377"/>
                </a:lnTo>
                <a:lnTo>
                  <a:pt x="1072" y="1383"/>
                </a:lnTo>
                <a:lnTo>
                  <a:pt x="1052" y="1386"/>
                </a:lnTo>
                <a:lnTo>
                  <a:pt x="1032" y="1388"/>
                </a:lnTo>
                <a:lnTo>
                  <a:pt x="1012" y="1390"/>
                </a:lnTo>
                <a:lnTo>
                  <a:pt x="990" y="1390"/>
                </a:lnTo>
                <a:lnTo>
                  <a:pt x="969" y="1390"/>
                </a:lnTo>
                <a:lnTo>
                  <a:pt x="949" y="1388"/>
                </a:lnTo>
                <a:lnTo>
                  <a:pt x="929" y="1386"/>
                </a:lnTo>
                <a:lnTo>
                  <a:pt x="909" y="1383"/>
                </a:lnTo>
                <a:lnTo>
                  <a:pt x="889" y="1377"/>
                </a:lnTo>
                <a:lnTo>
                  <a:pt x="871" y="1372"/>
                </a:lnTo>
                <a:lnTo>
                  <a:pt x="852" y="1366"/>
                </a:lnTo>
                <a:lnTo>
                  <a:pt x="833" y="1359"/>
                </a:lnTo>
                <a:lnTo>
                  <a:pt x="816" y="1351"/>
                </a:lnTo>
                <a:lnTo>
                  <a:pt x="799" y="1341"/>
                </a:lnTo>
                <a:lnTo>
                  <a:pt x="781" y="1332"/>
                </a:lnTo>
                <a:lnTo>
                  <a:pt x="765" y="1322"/>
                </a:lnTo>
                <a:lnTo>
                  <a:pt x="749" y="1310"/>
                </a:lnTo>
                <a:lnTo>
                  <a:pt x="734" y="1298"/>
                </a:lnTo>
                <a:lnTo>
                  <a:pt x="720" y="1286"/>
                </a:lnTo>
                <a:lnTo>
                  <a:pt x="706" y="1272"/>
                </a:lnTo>
                <a:lnTo>
                  <a:pt x="693" y="1258"/>
                </a:lnTo>
                <a:lnTo>
                  <a:pt x="680" y="1244"/>
                </a:lnTo>
                <a:lnTo>
                  <a:pt x="668" y="1229"/>
                </a:lnTo>
                <a:lnTo>
                  <a:pt x="656" y="1213"/>
                </a:lnTo>
                <a:lnTo>
                  <a:pt x="646" y="1197"/>
                </a:lnTo>
                <a:lnTo>
                  <a:pt x="637" y="1181"/>
                </a:lnTo>
                <a:lnTo>
                  <a:pt x="628" y="1163"/>
                </a:lnTo>
                <a:lnTo>
                  <a:pt x="619" y="1145"/>
                </a:lnTo>
                <a:lnTo>
                  <a:pt x="613" y="1128"/>
                </a:lnTo>
                <a:lnTo>
                  <a:pt x="606" y="1108"/>
                </a:lnTo>
                <a:lnTo>
                  <a:pt x="601" y="1090"/>
                </a:lnTo>
                <a:lnTo>
                  <a:pt x="597" y="1070"/>
                </a:lnTo>
                <a:lnTo>
                  <a:pt x="592" y="1051"/>
                </a:lnTo>
                <a:lnTo>
                  <a:pt x="590" y="1030"/>
                </a:lnTo>
                <a:lnTo>
                  <a:pt x="588" y="1010"/>
                </a:lnTo>
                <a:lnTo>
                  <a:pt x="588" y="989"/>
                </a:lnTo>
                <a:close/>
                <a:moveTo>
                  <a:pt x="1981" y="989"/>
                </a:moveTo>
                <a:lnTo>
                  <a:pt x="1980" y="1040"/>
                </a:lnTo>
                <a:lnTo>
                  <a:pt x="1976" y="1091"/>
                </a:lnTo>
                <a:lnTo>
                  <a:pt x="1969" y="1141"/>
                </a:lnTo>
                <a:lnTo>
                  <a:pt x="1960" y="1189"/>
                </a:lnTo>
                <a:lnTo>
                  <a:pt x="1950" y="1237"/>
                </a:lnTo>
                <a:lnTo>
                  <a:pt x="1937" y="1283"/>
                </a:lnTo>
                <a:lnTo>
                  <a:pt x="1920" y="1330"/>
                </a:lnTo>
                <a:lnTo>
                  <a:pt x="1903" y="1374"/>
                </a:lnTo>
                <a:lnTo>
                  <a:pt x="1884" y="1418"/>
                </a:lnTo>
                <a:lnTo>
                  <a:pt x="1861" y="1460"/>
                </a:lnTo>
                <a:lnTo>
                  <a:pt x="1837" y="1502"/>
                </a:lnTo>
                <a:lnTo>
                  <a:pt x="1811" y="1542"/>
                </a:lnTo>
                <a:lnTo>
                  <a:pt x="1784" y="1581"/>
                </a:lnTo>
                <a:lnTo>
                  <a:pt x="1755" y="1619"/>
                </a:lnTo>
                <a:lnTo>
                  <a:pt x="1724" y="1655"/>
                </a:lnTo>
                <a:lnTo>
                  <a:pt x="1690" y="1689"/>
                </a:lnTo>
                <a:lnTo>
                  <a:pt x="1657" y="1722"/>
                </a:lnTo>
                <a:lnTo>
                  <a:pt x="1620" y="1753"/>
                </a:lnTo>
                <a:lnTo>
                  <a:pt x="1583" y="1782"/>
                </a:lnTo>
                <a:lnTo>
                  <a:pt x="1544" y="1810"/>
                </a:lnTo>
                <a:lnTo>
                  <a:pt x="1504" y="1836"/>
                </a:lnTo>
                <a:lnTo>
                  <a:pt x="1462" y="1860"/>
                </a:lnTo>
                <a:lnTo>
                  <a:pt x="1420" y="1882"/>
                </a:lnTo>
                <a:lnTo>
                  <a:pt x="1376" y="1901"/>
                </a:lnTo>
                <a:lnTo>
                  <a:pt x="1330" y="1919"/>
                </a:lnTo>
                <a:lnTo>
                  <a:pt x="1285" y="1934"/>
                </a:lnTo>
                <a:lnTo>
                  <a:pt x="1237" y="1949"/>
                </a:lnTo>
                <a:lnTo>
                  <a:pt x="1190" y="1959"/>
                </a:lnTo>
                <a:lnTo>
                  <a:pt x="1141" y="1968"/>
                </a:lnTo>
                <a:lnTo>
                  <a:pt x="1092" y="1974"/>
                </a:lnTo>
                <a:lnTo>
                  <a:pt x="1042" y="1978"/>
                </a:lnTo>
                <a:lnTo>
                  <a:pt x="990" y="1980"/>
                </a:lnTo>
                <a:lnTo>
                  <a:pt x="939" y="1978"/>
                </a:lnTo>
                <a:lnTo>
                  <a:pt x="889" y="1974"/>
                </a:lnTo>
                <a:lnTo>
                  <a:pt x="840" y="1968"/>
                </a:lnTo>
                <a:lnTo>
                  <a:pt x="791" y="1959"/>
                </a:lnTo>
                <a:lnTo>
                  <a:pt x="744" y="1949"/>
                </a:lnTo>
                <a:lnTo>
                  <a:pt x="696" y="1934"/>
                </a:lnTo>
                <a:lnTo>
                  <a:pt x="650" y="1919"/>
                </a:lnTo>
                <a:lnTo>
                  <a:pt x="605" y="1901"/>
                </a:lnTo>
                <a:lnTo>
                  <a:pt x="561" y="1882"/>
                </a:lnTo>
                <a:lnTo>
                  <a:pt x="519" y="1860"/>
                </a:lnTo>
                <a:lnTo>
                  <a:pt x="477" y="1836"/>
                </a:lnTo>
                <a:lnTo>
                  <a:pt x="437" y="1810"/>
                </a:lnTo>
                <a:lnTo>
                  <a:pt x="398" y="1782"/>
                </a:lnTo>
                <a:lnTo>
                  <a:pt x="361" y="1753"/>
                </a:lnTo>
                <a:lnTo>
                  <a:pt x="324" y="1722"/>
                </a:lnTo>
                <a:lnTo>
                  <a:pt x="291" y="1689"/>
                </a:lnTo>
                <a:lnTo>
                  <a:pt x="257" y="1655"/>
                </a:lnTo>
                <a:lnTo>
                  <a:pt x="226" y="1619"/>
                </a:lnTo>
                <a:lnTo>
                  <a:pt x="197" y="1581"/>
                </a:lnTo>
                <a:lnTo>
                  <a:pt x="170" y="1542"/>
                </a:lnTo>
                <a:lnTo>
                  <a:pt x="144" y="1502"/>
                </a:lnTo>
                <a:lnTo>
                  <a:pt x="120" y="1460"/>
                </a:lnTo>
                <a:lnTo>
                  <a:pt x="97" y="1418"/>
                </a:lnTo>
                <a:lnTo>
                  <a:pt x="78" y="1374"/>
                </a:lnTo>
                <a:lnTo>
                  <a:pt x="61" y="1330"/>
                </a:lnTo>
                <a:lnTo>
                  <a:pt x="44" y="1283"/>
                </a:lnTo>
                <a:lnTo>
                  <a:pt x="31" y="1237"/>
                </a:lnTo>
                <a:lnTo>
                  <a:pt x="21" y="1189"/>
                </a:lnTo>
                <a:lnTo>
                  <a:pt x="12" y="1141"/>
                </a:lnTo>
                <a:lnTo>
                  <a:pt x="5" y="1091"/>
                </a:lnTo>
                <a:lnTo>
                  <a:pt x="1" y="1040"/>
                </a:lnTo>
                <a:lnTo>
                  <a:pt x="0" y="989"/>
                </a:lnTo>
                <a:lnTo>
                  <a:pt x="1" y="939"/>
                </a:lnTo>
                <a:lnTo>
                  <a:pt x="5" y="889"/>
                </a:lnTo>
                <a:lnTo>
                  <a:pt x="12" y="839"/>
                </a:lnTo>
                <a:lnTo>
                  <a:pt x="21" y="791"/>
                </a:lnTo>
                <a:lnTo>
                  <a:pt x="31" y="743"/>
                </a:lnTo>
                <a:lnTo>
                  <a:pt x="44" y="696"/>
                </a:lnTo>
                <a:lnTo>
                  <a:pt x="61" y="650"/>
                </a:lnTo>
                <a:lnTo>
                  <a:pt x="78" y="605"/>
                </a:lnTo>
                <a:lnTo>
                  <a:pt x="97" y="562"/>
                </a:lnTo>
                <a:lnTo>
                  <a:pt x="120" y="518"/>
                </a:lnTo>
                <a:lnTo>
                  <a:pt x="144" y="477"/>
                </a:lnTo>
                <a:lnTo>
                  <a:pt x="170" y="437"/>
                </a:lnTo>
                <a:lnTo>
                  <a:pt x="197" y="398"/>
                </a:lnTo>
                <a:lnTo>
                  <a:pt x="226" y="361"/>
                </a:lnTo>
                <a:lnTo>
                  <a:pt x="257" y="325"/>
                </a:lnTo>
                <a:lnTo>
                  <a:pt x="291" y="290"/>
                </a:lnTo>
                <a:lnTo>
                  <a:pt x="324" y="258"/>
                </a:lnTo>
                <a:lnTo>
                  <a:pt x="361" y="227"/>
                </a:lnTo>
                <a:lnTo>
                  <a:pt x="398" y="196"/>
                </a:lnTo>
                <a:lnTo>
                  <a:pt x="437" y="169"/>
                </a:lnTo>
                <a:lnTo>
                  <a:pt x="477" y="144"/>
                </a:lnTo>
                <a:lnTo>
                  <a:pt x="519" y="120"/>
                </a:lnTo>
                <a:lnTo>
                  <a:pt x="561" y="98"/>
                </a:lnTo>
                <a:lnTo>
                  <a:pt x="605" y="78"/>
                </a:lnTo>
                <a:lnTo>
                  <a:pt x="650" y="60"/>
                </a:lnTo>
                <a:lnTo>
                  <a:pt x="696" y="44"/>
                </a:lnTo>
                <a:lnTo>
                  <a:pt x="744" y="31"/>
                </a:lnTo>
                <a:lnTo>
                  <a:pt x="791" y="20"/>
                </a:lnTo>
                <a:lnTo>
                  <a:pt x="840" y="12"/>
                </a:lnTo>
                <a:lnTo>
                  <a:pt x="889" y="5"/>
                </a:lnTo>
                <a:lnTo>
                  <a:pt x="939" y="1"/>
                </a:lnTo>
                <a:lnTo>
                  <a:pt x="990" y="0"/>
                </a:lnTo>
                <a:lnTo>
                  <a:pt x="1042" y="1"/>
                </a:lnTo>
                <a:lnTo>
                  <a:pt x="1092" y="5"/>
                </a:lnTo>
                <a:lnTo>
                  <a:pt x="1141" y="12"/>
                </a:lnTo>
                <a:lnTo>
                  <a:pt x="1190" y="20"/>
                </a:lnTo>
                <a:lnTo>
                  <a:pt x="1237" y="31"/>
                </a:lnTo>
                <a:lnTo>
                  <a:pt x="1285" y="44"/>
                </a:lnTo>
                <a:lnTo>
                  <a:pt x="1330" y="60"/>
                </a:lnTo>
                <a:lnTo>
                  <a:pt x="1376" y="78"/>
                </a:lnTo>
                <a:lnTo>
                  <a:pt x="1420" y="98"/>
                </a:lnTo>
                <a:lnTo>
                  <a:pt x="1462" y="120"/>
                </a:lnTo>
                <a:lnTo>
                  <a:pt x="1504" y="144"/>
                </a:lnTo>
                <a:lnTo>
                  <a:pt x="1544" y="169"/>
                </a:lnTo>
                <a:lnTo>
                  <a:pt x="1583" y="196"/>
                </a:lnTo>
                <a:lnTo>
                  <a:pt x="1620" y="227"/>
                </a:lnTo>
                <a:lnTo>
                  <a:pt x="1657" y="258"/>
                </a:lnTo>
                <a:lnTo>
                  <a:pt x="1690" y="290"/>
                </a:lnTo>
                <a:lnTo>
                  <a:pt x="1724" y="325"/>
                </a:lnTo>
                <a:lnTo>
                  <a:pt x="1755" y="361"/>
                </a:lnTo>
                <a:lnTo>
                  <a:pt x="1784" y="398"/>
                </a:lnTo>
                <a:lnTo>
                  <a:pt x="1811" y="437"/>
                </a:lnTo>
                <a:lnTo>
                  <a:pt x="1837" y="477"/>
                </a:lnTo>
                <a:lnTo>
                  <a:pt x="1861" y="518"/>
                </a:lnTo>
                <a:lnTo>
                  <a:pt x="1884" y="562"/>
                </a:lnTo>
                <a:lnTo>
                  <a:pt x="1903" y="605"/>
                </a:lnTo>
                <a:lnTo>
                  <a:pt x="1920" y="650"/>
                </a:lnTo>
                <a:lnTo>
                  <a:pt x="1937" y="696"/>
                </a:lnTo>
                <a:lnTo>
                  <a:pt x="1950" y="743"/>
                </a:lnTo>
                <a:lnTo>
                  <a:pt x="1960" y="791"/>
                </a:lnTo>
                <a:lnTo>
                  <a:pt x="1969" y="839"/>
                </a:lnTo>
                <a:lnTo>
                  <a:pt x="1976" y="889"/>
                </a:lnTo>
                <a:lnTo>
                  <a:pt x="1980" y="939"/>
                </a:lnTo>
                <a:lnTo>
                  <a:pt x="1981" y="989"/>
                </a:lnTo>
                <a:close/>
                <a:moveTo>
                  <a:pt x="1781" y="989"/>
                </a:moveTo>
                <a:lnTo>
                  <a:pt x="1781" y="1038"/>
                </a:lnTo>
                <a:lnTo>
                  <a:pt x="1781" y="1085"/>
                </a:lnTo>
                <a:lnTo>
                  <a:pt x="1780" y="1133"/>
                </a:lnTo>
                <a:lnTo>
                  <a:pt x="1779" y="1181"/>
                </a:lnTo>
                <a:lnTo>
                  <a:pt x="1778" y="1228"/>
                </a:lnTo>
                <a:lnTo>
                  <a:pt x="1776" y="1274"/>
                </a:lnTo>
                <a:lnTo>
                  <a:pt x="1772" y="1322"/>
                </a:lnTo>
                <a:lnTo>
                  <a:pt x="1768" y="1367"/>
                </a:lnTo>
                <a:lnTo>
                  <a:pt x="1766" y="1380"/>
                </a:lnTo>
                <a:lnTo>
                  <a:pt x="1764" y="1391"/>
                </a:lnTo>
                <a:lnTo>
                  <a:pt x="1762" y="1401"/>
                </a:lnTo>
                <a:lnTo>
                  <a:pt x="1758" y="1410"/>
                </a:lnTo>
                <a:lnTo>
                  <a:pt x="1754" y="1417"/>
                </a:lnTo>
                <a:lnTo>
                  <a:pt x="1749" y="1424"/>
                </a:lnTo>
                <a:lnTo>
                  <a:pt x="1743" y="1430"/>
                </a:lnTo>
                <a:lnTo>
                  <a:pt x="1738" y="1435"/>
                </a:lnTo>
                <a:lnTo>
                  <a:pt x="1731" y="1440"/>
                </a:lnTo>
                <a:lnTo>
                  <a:pt x="1724" y="1443"/>
                </a:lnTo>
                <a:lnTo>
                  <a:pt x="1715" y="1446"/>
                </a:lnTo>
                <a:lnTo>
                  <a:pt x="1706" y="1449"/>
                </a:lnTo>
                <a:lnTo>
                  <a:pt x="1688" y="1454"/>
                </a:lnTo>
                <a:lnTo>
                  <a:pt x="1665" y="1457"/>
                </a:lnTo>
                <a:lnTo>
                  <a:pt x="1584" y="1465"/>
                </a:lnTo>
                <a:lnTo>
                  <a:pt x="1501" y="1471"/>
                </a:lnTo>
                <a:lnTo>
                  <a:pt x="1417" y="1475"/>
                </a:lnTo>
                <a:lnTo>
                  <a:pt x="1331" y="1479"/>
                </a:lnTo>
                <a:lnTo>
                  <a:pt x="1245" y="1482"/>
                </a:lnTo>
                <a:lnTo>
                  <a:pt x="1160" y="1483"/>
                </a:lnTo>
                <a:lnTo>
                  <a:pt x="1074" y="1484"/>
                </a:lnTo>
                <a:lnTo>
                  <a:pt x="990" y="1484"/>
                </a:lnTo>
                <a:lnTo>
                  <a:pt x="907" y="1484"/>
                </a:lnTo>
                <a:lnTo>
                  <a:pt x="821" y="1483"/>
                </a:lnTo>
                <a:lnTo>
                  <a:pt x="736" y="1482"/>
                </a:lnTo>
                <a:lnTo>
                  <a:pt x="650" y="1479"/>
                </a:lnTo>
                <a:lnTo>
                  <a:pt x="564" y="1475"/>
                </a:lnTo>
                <a:lnTo>
                  <a:pt x="480" y="1471"/>
                </a:lnTo>
                <a:lnTo>
                  <a:pt x="397" y="1465"/>
                </a:lnTo>
                <a:lnTo>
                  <a:pt x="316" y="1457"/>
                </a:lnTo>
                <a:lnTo>
                  <a:pt x="293" y="1454"/>
                </a:lnTo>
                <a:lnTo>
                  <a:pt x="273" y="1449"/>
                </a:lnTo>
                <a:lnTo>
                  <a:pt x="265" y="1446"/>
                </a:lnTo>
                <a:lnTo>
                  <a:pt x="257" y="1443"/>
                </a:lnTo>
                <a:lnTo>
                  <a:pt x="250" y="1440"/>
                </a:lnTo>
                <a:lnTo>
                  <a:pt x="243" y="1435"/>
                </a:lnTo>
                <a:lnTo>
                  <a:pt x="238" y="1430"/>
                </a:lnTo>
                <a:lnTo>
                  <a:pt x="232" y="1424"/>
                </a:lnTo>
                <a:lnTo>
                  <a:pt x="227" y="1417"/>
                </a:lnTo>
                <a:lnTo>
                  <a:pt x="223" y="1410"/>
                </a:lnTo>
                <a:lnTo>
                  <a:pt x="219" y="1401"/>
                </a:lnTo>
                <a:lnTo>
                  <a:pt x="217" y="1391"/>
                </a:lnTo>
                <a:lnTo>
                  <a:pt x="215" y="1380"/>
                </a:lnTo>
                <a:lnTo>
                  <a:pt x="213" y="1367"/>
                </a:lnTo>
                <a:lnTo>
                  <a:pt x="209" y="1322"/>
                </a:lnTo>
                <a:lnTo>
                  <a:pt x="205" y="1274"/>
                </a:lnTo>
                <a:lnTo>
                  <a:pt x="203" y="1228"/>
                </a:lnTo>
                <a:lnTo>
                  <a:pt x="202" y="1181"/>
                </a:lnTo>
                <a:lnTo>
                  <a:pt x="201" y="1133"/>
                </a:lnTo>
                <a:lnTo>
                  <a:pt x="200" y="1085"/>
                </a:lnTo>
                <a:lnTo>
                  <a:pt x="200" y="1038"/>
                </a:lnTo>
                <a:lnTo>
                  <a:pt x="200" y="989"/>
                </a:lnTo>
                <a:lnTo>
                  <a:pt x="200" y="942"/>
                </a:lnTo>
                <a:lnTo>
                  <a:pt x="200" y="893"/>
                </a:lnTo>
                <a:lnTo>
                  <a:pt x="201" y="846"/>
                </a:lnTo>
                <a:lnTo>
                  <a:pt x="202" y="798"/>
                </a:lnTo>
                <a:lnTo>
                  <a:pt x="203" y="752"/>
                </a:lnTo>
                <a:lnTo>
                  <a:pt x="205" y="704"/>
                </a:lnTo>
                <a:lnTo>
                  <a:pt x="209" y="658"/>
                </a:lnTo>
                <a:lnTo>
                  <a:pt x="213" y="611"/>
                </a:lnTo>
                <a:lnTo>
                  <a:pt x="215" y="599"/>
                </a:lnTo>
                <a:lnTo>
                  <a:pt x="217" y="589"/>
                </a:lnTo>
                <a:lnTo>
                  <a:pt x="219" y="579"/>
                </a:lnTo>
                <a:lnTo>
                  <a:pt x="223" y="570"/>
                </a:lnTo>
                <a:lnTo>
                  <a:pt x="227" y="563"/>
                </a:lnTo>
                <a:lnTo>
                  <a:pt x="232" y="555"/>
                </a:lnTo>
                <a:lnTo>
                  <a:pt x="238" y="550"/>
                </a:lnTo>
                <a:lnTo>
                  <a:pt x="243" y="544"/>
                </a:lnTo>
                <a:lnTo>
                  <a:pt x="250" y="540"/>
                </a:lnTo>
                <a:lnTo>
                  <a:pt x="257" y="536"/>
                </a:lnTo>
                <a:lnTo>
                  <a:pt x="265" y="532"/>
                </a:lnTo>
                <a:lnTo>
                  <a:pt x="273" y="530"/>
                </a:lnTo>
                <a:lnTo>
                  <a:pt x="293" y="526"/>
                </a:lnTo>
                <a:lnTo>
                  <a:pt x="316" y="523"/>
                </a:lnTo>
                <a:lnTo>
                  <a:pt x="397" y="515"/>
                </a:lnTo>
                <a:lnTo>
                  <a:pt x="480" y="509"/>
                </a:lnTo>
                <a:lnTo>
                  <a:pt x="564" y="504"/>
                </a:lnTo>
                <a:lnTo>
                  <a:pt x="650" y="500"/>
                </a:lnTo>
                <a:lnTo>
                  <a:pt x="736" y="498"/>
                </a:lnTo>
                <a:lnTo>
                  <a:pt x="821" y="496"/>
                </a:lnTo>
                <a:lnTo>
                  <a:pt x="907" y="496"/>
                </a:lnTo>
                <a:lnTo>
                  <a:pt x="990" y="496"/>
                </a:lnTo>
                <a:lnTo>
                  <a:pt x="1074" y="496"/>
                </a:lnTo>
                <a:lnTo>
                  <a:pt x="1160" y="496"/>
                </a:lnTo>
                <a:lnTo>
                  <a:pt x="1245" y="498"/>
                </a:lnTo>
                <a:lnTo>
                  <a:pt x="1331" y="500"/>
                </a:lnTo>
                <a:lnTo>
                  <a:pt x="1417" y="504"/>
                </a:lnTo>
                <a:lnTo>
                  <a:pt x="1501" y="509"/>
                </a:lnTo>
                <a:lnTo>
                  <a:pt x="1584" y="515"/>
                </a:lnTo>
                <a:lnTo>
                  <a:pt x="1665" y="523"/>
                </a:lnTo>
                <a:lnTo>
                  <a:pt x="1688" y="526"/>
                </a:lnTo>
                <a:lnTo>
                  <a:pt x="1706" y="530"/>
                </a:lnTo>
                <a:lnTo>
                  <a:pt x="1715" y="532"/>
                </a:lnTo>
                <a:lnTo>
                  <a:pt x="1724" y="536"/>
                </a:lnTo>
                <a:lnTo>
                  <a:pt x="1731" y="540"/>
                </a:lnTo>
                <a:lnTo>
                  <a:pt x="1738" y="544"/>
                </a:lnTo>
                <a:lnTo>
                  <a:pt x="1743" y="550"/>
                </a:lnTo>
                <a:lnTo>
                  <a:pt x="1749" y="555"/>
                </a:lnTo>
                <a:lnTo>
                  <a:pt x="1754" y="563"/>
                </a:lnTo>
                <a:lnTo>
                  <a:pt x="1758" y="570"/>
                </a:lnTo>
                <a:lnTo>
                  <a:pt x="1762" y="579"/>
                </a:lnTo>
                <a:lnTo>
                  <a:pt x="1764" y="589"/>
                </a:lnTo>
                <a:lnTo>
                  <a:pt x="1766" y="599"/>
                </a:lnTo>
                <a:lnTo>
                  <a:pt x="1768" y="611"/>
                </a:lnTo>
                <a:lnTo>
                  <a:pt x="1772" y="658"/>
                </a:lnTo>
                <a:lnTo>
                  <a:pt x="1776" y="704"/>
                </a:lnTo>
                <a:lnTo>
                  <a:pt x="1778" y="752"/>
                </a:lnTo>
                <a:lnTo>
                  <a:pt x="1779" y="798"/>
                </a:lnTo>
                <a:lnTo>
                  <a:pt x="1780" y="846"/>
                </a:lnTo>
                <a:lnTo>
                  <a:pt x="1781" y="893"/>
                </a:lnTo>
                <a:lnTo>
                  <a:pt x="1781" y="942"/>
                </a:lnTo>
                <a:lnTo>
                  <a:pt x="1781" y="98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07757" tIns="53878" rIns="107757" bIns="53878" numCol="1" anchor="t" anchorCtr="0" compatLnSpc="1">
            <a:prstTxWarp prst="textNoShape">
              <a:avLst/>
            </a:prstTxWarp>
          </a:bodyPr>
          <a:lstStyle/>
          <a:p>
            <a:endParaRPr lang="pt-BR" sz="1791">
              <a:solidFill>
                <a:schemeClr val="bg1"/>
              </a:solidFill>
            </a:endParaRPr>
          </a:p>
        </p:txBody>
      </p:sp>
      <p:sp>
        <p:nvSpPr>
          <p:cNvPr id="31" name="Pentagon 30"/>
          <p:cNvSpPr/>
          <p:nvPr/>
        </p:nvSpPr>
        <p:spPr>
          <a:xfrm>
            <a:off x="487417" y="755451"/>
            <a:ext cx="3806787" cy="246248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50300" y="802963"/>
            <a:ext cx="154503" cy="154503"/>
          </a:xfrm>
          <a:prstGeom prst="rect">
            <a:avLst/>
          </a:prstGeom>
          <a:solidFill>
            <a:srgbClr val="36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43"/>
          <p:cNvSpPr txBox="1"/>
          <p:nvPr/>
        </p:nvSpPr>
        <p:spPr>
          <a:xfrm>
            <a:off x="695799" y="789214"/>
            <a:ext cx="3661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pc="300" dirty="0">
                <a:solidFill>
                  <a:srgbClr val="593363"/>
                </a:solidFill>
                <a:latin typeface="Globotipo Texto" charset="0"/>
                <a:ea typeface="Globotipo Texto" charset="0"/>
                <a:cs typeface="Globotipo Texto" charset="0"/>
              </a:rPr>
              <a:t>MENU  </a:t>
            </a:r>
            <a:r>
              <a:rPr lang="en-US" sz="800" spc="300" dirty="0">
                <a:solidFill>
                  <a:srgbClr val="FF0000"/>
                </a:solidFill>
                <a:latin typeface="Globotipo Texto" charset="0"/>
                <a:ea typeface="Globotipo Texto" charset="0"/>
                <a:cs typeface="Globotipo Texto" charset="0"/>
              </a:rPr>
              <a:t>|</a:t>
            </a:r>
            <a:r>
              <a:rPr lang="en-US" sz="800" spc="300" dirty="0">
                <a:solidFill>
                  <a:srgbClr val="593363"/>
                </a:solidFill>
                <a:latin typeface="Globotipo Texto" charset="0"/>
                <a:ea typeface="Globotipo Texto" charset="0"/>
                <a:cs typeface="Globotipo Texto" charset="0"/>
              </a:rPr>
              <a:t>  </a:t>
            </a:r>
            <a:r>
              <a:rPr lang="en-US" sz="800" b="1" spc="300" dirty="0">
                <a:solidFill>
                  <a:srgbClr val="593363"/>
                </a:solidFill>
                <a:latin typeface="Globotipo Texto Black" charset="0"/>
                <a:ea typeface="Globotipo Texto Black" charset="0"/>
                <a:cs typeface="Globotipo Texto Black" charset="0"/>
              </a:rPr>
              <a:t>LABORSI NULLA PARIATUR</a:t>
            </a:r>
          </a:p>
          <a:p>
            <a:endParaRPr lang="en-US" sz="800" b="1" spc="300" dirty="0">
              <a:solidFill>
                <a:srgbClr val="593363"/>
              </a:solidFill>
              <a:latin typeface="Globotipo Texto Black" charset="0"/>
              <a:ea typeface="Globotipo Texto Black" charset="0"/>
              <a:cs typeface="Globotipo Texto Black" charset="0"/>
            </a:endParaRPr>
          </a:p>
        </p:txBody>
      </p:sp>
      <p:sp>
        <p:nvSpPr>
          <p:cNvPr id="40" name="Chevron 39"/>
          <p:cNvSpPr/>
          <p:nvPr/>
        </p:nvSpPr>
        <p:spPr>
          <a:xfrm rot="16200000">
            <a:off x="582215" y="839256"/>
            <a:ext cx="88215" cy="88215"/>
          </a:xfrm>
          <a:prstGeom prst="chevron">
            <a:avLst/>
          </a:prstGeom>
          <a:solidFill>
            <a:srgbClr val="ED1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04EACA57-347D-40F3-974C-629F3752B818}"/>
              </a:ext>
            </a:extLst>
          </p:cNvPr>
          <p:cNvSpPr/>
          <p:nvPr/>
        </p:nvSpPr>
        <p:spPr>
          <a:xfrm>
            <a:off x="5124893" y="6142154"/>
            <a:ext cx="1938367" cy="4299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="" xmlns:a16="http://schemas.microsoft.com/office/drawing/2014/main" id="{657A67FD-CEE8-4606-BC35-EED16325E65F}"/>
              </a:ext>
            </a:extLst>
          </p:cNvPr>
          <p:cNvSpPr txBox="1"/>
          <p:nvPr/>
        </p:nvSpPr>
        <p:spPr>
          <a:xfrm>
            <a:off x="5364125" y="6198782"/>
            <a:ext cx="147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27" name="Freeform 9"/>
          <p:cNvSpPr>
            <a:spLocks noEditPoints="1"/>
          </p:cNvSpPr>
          <p:nvPr/>
        </p:nvSpPr>
        <p:spPr bwMode="auto">
          <a:xfrm>
            <a:off x="10525413" y="6653931"/>
            <a:ext cx="1424622" cy="139521"/>
          </a:xfrm>
          <a:custGeom>
            <a:avLst/>
            <a:gdLst>
              <a:gd name="T0" fmla="*/ 16258 w 16664"/>
              <a:gd name="T1" fmla="*/ 1030 h 1632"/>
              <a:gd name="T2" fmla="*/ 16188 w 16664"/>
              <a:gd name="T3" fmla="*/ 447 h 1632"/>
              <a:gd name="T4" fmla="*/ 15503 w 16664"/>
              <a:gd name="T5" fmla="*/ 607 h 1632"/>
              <a:gd name="T6" fmla="*/ 16535 w 16664"/>
              <a:gd name="T7" fmla="*/ 380 h 1632"/>
              <a:gd name="T8" fmla="*/ 16106 w 16664"/>
              <a:gd name="T9" fmla="*/ 1345 h 1632"/>
              <a:gd name="T10" fmla="*/ 14600 w 16664"/>
              <a:gd name="T11" fmla="*/ 1261 h 1632"/>
              <a:gd name="T12" fmla="*/ 15259 w 16664"/>
              <a:gd name="T13" fmla="*/ 326 h 1632"/>
              <a:gd name="T14" fmla="*/ 15380 w 16664"/>
              <a:gd name="T15" fmla="*/ 896 h 1632"/>
              <a:gd name="T16" fmla="*/ 15068 w 16664"/>
              <a:gd name="T17" fmla="*/ 1066 h 1632"/>
              <a:gd name="T18" fmla="*/ 15056 w 16664"/>
              <a:gd name="T19" fmla="*/ 525 h 1632"/>
              <a:gd name="T20" fmla="*/ 13736 w 16664"/>
              <a:gd name="T21" fmla="*/ 1070 h 1632"/>
              <a:gd name="T22" fmla="*/ 14143 w 16664"/>
              <a:gd name="T23" fmla="*/ 644 h 1632"/>
              <a:gd name="T24" fmla="*/ 13559 w 16664"/>
              <a:gd name="T25" fmla="*/ 573 h 1632"/>
              <a:gd name="T26" fmla="*/ 13833 w 16664"/>
              <a:gd name="T27" fmla="*/ 167 h 1632"/>
              <a:gd name="T28" fmla="*/ 14310 w 16664"/>
              <a:gd name="T29" fmla="*/ 1109 h 1632"/>
              <a:gd name="T30" fmla="*/ 13269 w 16664"/>
              <a:gd name="T31" fmla="*/ 932 h 1632"/>
              <a:gd name="T32" fmla="*/ 13172 w 16664"/>
              <a:gd name="T33" fmla="*/ 1081 h 1632"/>
              <a:gd name="T34" fmla="*/ 12631 w 16664"/>
              <a:gd name="T35" fmla="*/ 1191 h 1632"/>
              <a:gd name="T36" fmla="*/ 7956 w 16664"/>
              <a:gd name="T37" fmla="*/ 1321 h 1632"/>
              <a:gd name="T38" fmla="*/ 7931 w 16664"/>
              <a:gd name="T39" fmla="*/ 270 h 1632"/>
              <a:gd name="T40" fmla="*/ 8560 w 16664"/>
              <a:gd name="T41" fmla="*/ 554 h 1632"/>
              <a:gd name="T42" fmla="*/ 7978 w 16664"/>
              <a:gd name="T43" fmla="*/ 558 h 1632"/>
              <a:gd name="T44" fmla="*/ 8159 w 16664"/>
              <a:gd name="T45" fmla="*/ 1109 h 1632"/>
              <a:gd name="T46" fmla="*/ 8212 w 16664"/>
              <a:gd name="T47" fmla="*/ 745 h 1632"/>
              <a:gd name="T48" fmla="*/ 6553 w 16664"/>
              <a:gd name="T49" fmla="*/ 1349 h 1632"/>
              <a:gd name="T50" fmla="*/ 7198 w 16664"/>
              <a:gd name="T51" fmla="*/ 406 h 1632"/>
              <a:gd name="T52" fmla="*/ 7385 w 16664"/>
              <a:gd name="T53" fmla="*/ 1357 h 1632"/>
              <a:gd name="T54" fmla="*/ 6028 w 16664"/>
              <a:gd name="T55" fmla="*/ 1315 h 1632"/>
              <a:gd name="T56" fmla="*/ 5254 w 16664"/>
              <a:gd name="T57" fmla="*/ 475 h 1632"/>
              <a:gd name="T58" fmla="*/ 5887 w 16664"/>
              <a:gd name="T59" fmla="*/ 319 h 1632"/>
              <a:gd name="T60" fmla="*/ 5400 w 16664"/>
              <a:gd name="T61" fmla="*/ 1315 h 1632"/>
              <a:gd name="T62" fmla="*/ 4838 w 16664"/>
              <a:gd name="T63" fmla="*/ 673 h 1632"/>
              <a:gd name="T64" fmla="*/ 5028 w 16664"/>
              <a:gd name="T65" fmla="*/ 1159 h 1632"/>
              <a:gd name="T66" fmla="*/ 4415 w 16664"/>
              <a:gd name="T67" fmla="*/ 353 h 1632"/>
              <a:gd name="T68" fmla="*/ 4220 w 16664"/>
              <a:gd name="T69" fmla="*/ 404 h 1632"/>
              <a:gd name="T70" fmla="*/ 3671 w 16664"/>
              <a:gd name="T71" fmla="*/ 1203 h 1632"/>
              <a:gd name="T72" fmla="*/ 3503 w 16664"/>
              <a:gd name="T73" fmla="*/ 232 h 1632"/>
              <a:gd name="T74" fmla="*/ 2966 w 16664"/>
              <a:gd name="T75" fmla="*/ 524 h 1632"/>
              <a:gd name="T76" fmla="*/ 2460 w 16664"/>
              <a:gd name="T77" fmla="*/ 1203 h 1632"/>
              <a:gd name="T78" fmla="*/ 3233 w 16664"/>
              <a:gd name="T79" fmla="*/ 468 h 1632"/>
              <a:gd name="T80" fmla="*/ 3256 w 16664"/>
              <a:gd name="T81" fmla="*/ 1219 h 1632"/>
              <a:gd name="T82" fmla="*/ 1563 w 16664"/>
              <a:gd name="T83" fmla="*/ 1320 h 1632"/>
              <a:gd name="T84" fmla="*/ 1818 w 16664"/>
              <a:gd name="T85" fmla="*/ 227 h 1632"/>
              <a:gd name="T86" fmla="*/ 2145 w 16664"/>
              <a:gd name="T87" fmla="*/ 1347 h 1632"/>
              <a:gd name="T88" fmla="*/ 1124 w 16664"/>
              <a:gd name="T89" fmla="*/ 320 h 1632"/>
              <a:gd name="T90" fmla="*/ 753 w 16664"/>
              <a:gd name="T91" fmla="*/ 1309 h 1632"/>
              <a:gd name="T92" fmla="*/ 117 w 16664"/>
              <a:gd name="T93" fmla="*/ 1356 h 1632"/>
              <a:gd name="T94" fmla="*/ 432 w 16664"/>
              <a:gd name="T95" fmla="*/ 270 h 1632"/>
              <a:gd name="T96" fmla="*/ 9864 w 16664"/>
              <a:gd name="T97" fmla="*/ 26 h 1632"/>
              <a:gd name="T98" fmla="*/ 9550 w 16664"/>
              <a:gd name="T99" fmla="*/ 1446 h 1632"/>
              <a:gd name="T100" fmla="*/ 10883 w 16664"/>
              <a:gd name="T101" fmla="*/ 858 h 1632"/>
              <a:gd name="T102" fmla="*/ 10240 w 16664"/>
              <a:gd name="T103" fmla="*/ 1099 h 1632"/>
              <a:gd name="T104" fmla="*/ 10197 w 16664"/>
              <a:gd name="T105" fmla="*/ 511 h 1632"/>
              <a:gd name="T106" fmla="*/ 10718 w 16664"/>
              <a:gd name="T107" fmla="*/ 974 h 1632"/>
              <a:gd name="T108" fmla="*/ 9433 w 16664"/>
              <a:gd name="T109" fmla="*/ 1155 h 1632"/>
              <a:gd name="T110" fmla="*/ 10348 w 16664"/>
              <a:gd name="T111" fmla="*/ 412 h 1632"/>
              <a:gd name="T112" fmla="*/ 12272 w 16664"/>
              <a:gd name="T113" fmla="*/ 1207 h 1632"/>
              <a:gd name="T114" fmla="*/ 11357 w 16664"/>
              <a:gd name="T115" fmla="*/ 779 h 1632"/>
              <a:gd name="T116" fmla="*/ 12228 w 16664"/>
              <a:gd name="T117" fmla="*/ 240 h 1632"/>
              <a:gd name="T118" fmla="*/ 12039 w 16664"/>
              <a:gd name="T119" fmla="*/ 440 h 1632"/>
              <a:gd name="T120" fmla="*/ 11629 w 16664"/>
              <a:gd name="T121" fmla="*/ 845 h 1632"/>
              <a:gd name="T122" fmla="*/ 11995 w 16664"/>
              <a:gd name="T123" fmla="*/ 906 h 1632"/>
              <a:gd name="T124" fmla="*/ 12473 w 16664"/>
              <a:gd name="T125" fmla="*/ 770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664" h="1632">
                <a:moveTo>
                  <a:pt x="15747" y="756"/>
                </a:moveTo>
                <a:lnTo>
                  <a:pt x="15749" y="774"/>
                </a:lnTo>
                <a:lnTo>
                  <a:pt x="15750" y="790"/>
                </a:lnTo>
                <a:lnTo>
                  <a:pt x="15751" y="806"/>
                </a:lnTo>
                <a:lnTo>
                  <a:pt x="15754" y="823"/>
                </a:lnTo>
                <a:lnTo>
                  <a:pt x="15757" y="838"/>
                </a:lnTo>
                <a:lnTo>
                  <a:pt x="15761" y="854"/>
                </a:lnTo>
                <a:lnTo>
                  <a:pt x="15766" y="869"/>
                </a:lnTo>
                <a:lnTo>
                  <a:pt x="15771" y="883"/>
                </a:lnTo>
                <a:lnTo>
                  <a:pt x="15778" y="898"/>
                </a:lnTo>
                <a:lnTo>
                  <a:pt x="15785" y="912"/>
                </a:lnTo>
                <a:lnTo>
                  <a:pt x="15792" y="926"/>
                </a:lnTo>
                <a:lnTo>
                  <a:pt x="15801" y="938"/>
                </a:lnTo>
                <a:lnTo>
                  <a:pt x="15810" y="952"/>
                </a:lnTo>
                <a:lnTo>
                  <a:pt x="15820" y="964"/>
                </a:lnTo>
                <a:lnTo>
                  <a:pt x="15831" y="977"/>
                </a:lnTo>
                <a:lnTo>
                  <a:pt x="15842" y="988"/>
                </a:lnTo>
                <a:lnTo>
                  <a:pt x="15855" y="1000"/>
                </a:lnTo>
                <a:lnTo>
                  <a:pt x="15867" y="1010"/>
                </a:lnTo>
                <a:lnTo>
                  <a:pt x="15880" y="1021"/>
                </a:lnTo>
                <a:lnTo>
                  <a:pt x="15892" y="1030"/>
                </a:lnTo>
                <a:lnTo>
                  <a:pt x="15906" y="1038"/>
                </a:lnTo>
                <a:lnTo>
                  <a:pt x="15919" y="1046"/>
                </a:lnTo>
                <a:lnTo>
                  <a:pt x="15934" y="1053"/>
                </a:lnTo>
                <a:lnTo>
                  <a:pt x="15947" y="1059"/>
                </a:lnTo>
                <a:lnTo>
                  <a:pt x="15963" y="1064"/>
                </a:lnTo>
                <a:lnTo>
                  <a:pt x="15978" y="1070"/>
                </a:lnTo>
                <a:lnTo>
                  <a:pt x="15993" y="1074"/>
                </a:lnTo>
                <a:lnTo>
                  <a:pt x="16009" y="1077"/>
                </a:lnTo>
                <a:lnTo>
                  <a:pt x="16025" y="1079"/>
                </a:lnTo>
                <a:lnTo>
                  <a:pt x="16041" y="1081"/>
                </a:lnTo>
                <a:lnTo>
                  <a:pt x="16058" y="1082"/>
                </a:lnTo>
                <a:lnTo>
                  <a:pt x="16076" y="1083"/>
                </a:lnTo>
                <a:lnTo>
                  <a:pt x="16092" y="1082"/>
                </a:lnTo>
                <a:lnTo>
                  <a:pt x="16109" y="1081"/>
                </a:lnTo>
                <a:lnTo>
                  <a:pt x="16126" y="1079"/>
                </a:lnTo>
                <a:lnTo>
                  <a:pt x="16141" y="1077"/>
                </a:lnTo>
                <a:lnTo>
                  <a:pt x="16158" y="1074"/>
                </a:lnTo>
                <a:lnTo>
                  <a:pt x="16172" y="1070"/>
                </a:lnTo>
                <a:lnTo>
                  <a:pt x="16188" y="1064"/>
                </a:lnTo>
                <a:lnTo>
                  <a:pt x="16203" y="1059"/>
                </a:lnTo>
                <a:lnTo>
                  <a:pt x="16217" y="1053"/>
                </a:lnTo>
                <a:lnTo>
                  <a:pt x="16231" y="1046"/>
                </a:lnTo>
                <a:lnTo>
                  <a:pt x="16244" y="1038"/>
                </a:lnTo>
                <a:lnTo>
                  <a:pt x="16258" y="1030"/>
                </a:lnTo>
                <a:lnTo>
                  <a:pt x="16271" y="1021"/>
                </a:lnTo>
                <a:lnTo>
                  <a:pt x="16284" y="1010"/>
                </a:lnTo>
                <a:lnTo>
                  <a:pt x="16296" y="1000"/>
                </a:lnTo>
                <a:lnTo>
                  <a:pt x="16308" y="988"/>
                </a:lnTo>
                <a:lnTo>
                  <a:pt x="16319" y="977"/>
                </a:lnTo>
                <a:lnTo>
                  <a:pt x="16330" y="964"/>
                </a:lnTo>
                <a:lnTo>
                  <a:pt x="16340" y="952"/>
                </a:lnTo>
                <a:lnTo>
                  <a:pt x="16349" y="938"/>
                </a:lnTo>
                <a:lnTo>
                  <a:pt x="16358" y="926"/>
                </a:lnTo>
                <a:lnTo>
                  <a:pt x="16365" y="912"/>
                </a:lnTo>
                <a:lnTo>
                  <a:pt x="16372" y="898"/>
                </a:lnTo>
                <a:lnTo>
                  <a:pt x="16379" y="883"/>
                </a:lnTo>
                <a:lnTo>
                  <a:pt x="16385" y="869"/>
                </a:lnTo>
                <a:lnTo>
                  <a:pt x="16389" y="854"/>
                </a:lnTo>
                <a:lnTo>
                  <a:pt x="16393" y="838"/>
                </a:lnTo>
                <a:lnTo>
                  <a:pt x="16396" y="823"/>
                </a:lnTo>
                <a:lnTo>
                  <a:pt x="16399" y="806"/>
                </a:lnTo>
                <a:lnTo>
                  <a:pt x="16402" y="790"/>
                </a:lnTo>
                <a:lnTo>
                  <a:pt x="16403" y="774"/>
                </a:lnTo>
                <a:lnTo>
                  <a:pt x="16403" y="756"/>
                </a:lnTo>
                <a:lnTo>
                  <a:pt x="16403" y="739"/>
                </a:lnTo>
                <a:lnTo>
                  <a:pt x="16402" y="722"/>
                </a:lnTo>
                <a:lnTo>
                  <a:pt x="16399" y="706"/>
                </a:lnTo>
                <a:lnTo>
                  <a:pt x="16396" y="689"/>
                </a:lnTo>
                <a:lnTo>
                  <a:pt x="16393" y="674"/>
                </a:lnTo>
                <a:lnTo>
                  <a:pt x="16389" y="658"/>
                </a:lnTo>
                <a:lnTo>
                  <a:pt x="16385" y="644"/>
                </a:lnTo>
                <a:lnTo>
                  <a:pt x="16379" y="628"/>
                </a:lnTo>
                <a:lnTo>
                  <a:pt x="16372" y="614"/>
                </a:lnTo>
                <a:lnTo>
                  <a:pt x="16366" y="600"/>
                </a:lnTo>
                <a:lnTo>
                  <a:pt x="16358" y="586"/>
                </a:lnTo>
                <a:lnTo>
                  <a:pt x="16349" y="573"/>
                </a:lnTo>
                <a:lnTo>
                  <a:pt x="16340" y="560"/>
                </a:lnTo>
                <a:lnTo>
                  <a:pt x="16331" y="548"/>
                </a:lnTo>
                <a:lnTo>
                  <a:pt x="16320" y="535"/>
                </a:lnTo>
                <a:lnTo>
                  <a:pt x="16309" y="523"/>
                </a:lnTo>
                <a:lnTo>
                  <a:pt x="16296" y="511"/>
                </a:lnTo>
                <a:lnTo>
                  <a:pt x="16284" y="501"/>
                </a:lnTo>
                <a:lnTo>
                  <a:pt x="16271" y="492"/>
                </a:lnTo>
                <a:lnTo>
                  <a:pt x="16259" y="482"/>
                </a:lnTo>
                <a:lnTo>
                  <a:pt x="16245" y="474"/>
                </a:lnTo>
                <a:lnTo>
                  <a:pt x="16232" y="466"/>
                </a:lnTo>
                <a:lnTo>
                  <a:pt x="16217" y="459"/>
                </a:lnTo>
                <a:lnTo>
                  <a:pt x="16203" y="453"/>
                </a:lnTo>
                <a:lnTo>
                  <a:pt x="16188" y="447"/>
                </a:lnTo>
                <a:lnTo>
                  <a:pt x="16173" y="443"/>
                </a:lnTo>
                <a:lnTo>
                  <a:pt x="16158" y="438"/>
                </a:lnTo>
                <a:lnTo>
                  <a:pt x="16142" y="435"/>
                </a:lnTo>
                <a:lnTo>
                  <a:pt x="16126" y="432"/>
                </a:lnTo>
                <a:lnTo>
                  <a:pt x="16109" y="430"/>
                </a:lnTo>
                <a:lnTo>
                  <a:pt x="16092" y="429"/>
                </a:lnTo>
                <a:lnTo>
                  <a:pt x="16076" y="429"/>
                </a:lnTo>
                <a:lnTo>
                  <a:pt x="16058" y="429"/>
                </a:lnTo>
                <a:lnTo>
                  <a:pt x="16041" y="430"/>
                </a:lnTo>
                <a:lnTo>
                  <a:pt x="16025" y="432"/>
                </a:lnTo>
                <a:lnTo>
                  <a:pt x="16009" y="435"/>
                </a:lnTo>
                <a:lnTo>
                  <a:pt x="15992" y="438"/>
                </a:lnTo>
                <a:lnTo>
                  <a:pt x="15978" y="443"/>
                </a:lnTo>
                <a:lnTo>
                  <a:pt x="15962" y="447"/>
                </a:lnTo>
                <a:lnTo>
                  <a:pt x="15947" y="453"/>
                </a:lnTo>
                <a:lnTo>
                  <a:pt x="15933" y="459"/>
                </a:lnTo>
                <a:lnTo>
                  <a:pt x="15919" y="466"/>
                </a:lnTo>
                <a:lnTo>
                  <a:pt x="15905" y="474"/>
                </a:lnTo>
                <a:lnTo>
                  <a:pt x="15892" y="482"/>
                </a:lnTo>
                <a:lnTo>
                  <a:pt x="15879" y="492"/>
                </a:lnTo>
                <a:lnTo>
                  <a:pt x="15866" y="501"/>
                </a:lnTo>
                <a:lnTo>
                  <a:pt x="15854" y="511"/>
                </a:lnTo>
                <a:lnTo>
                  <a:pt x="15842" y="523"/>
                </a:lnTo>
                <a:lnTo>
                  <a:pt x="15831" y="535"/>
                </a:lnTo>
                <a:lnTo>
                  <a:pt x="15819" y="548"/>
                </a:lnTo>
                <a:lnTo>
                  <a:pt x="15810" y="560"/>
                </a:lnTo>
                <a:lnTo>
                  <a:pt x="15801" y="573"/>
                </a:lnTo>
                <a:lnTo>
                  <a:pt x="15792" y="586"/>
                </a:lnTo>
                <a:lnTo>
                  <a:pt x="15785" y="600"/>
                </a:lnTo>
                <a:lnTo>
                  <a:pt x="15778" y="614"/>
                </a:lnTo>
                <a:lnTo>
                  <a:pt x="15771" y="628"/>
                </a:lnTo>
                <a:lnTo>
                  <a:pt x="15766" y="644"/>
                </a:lnTo>
                <a:lnTo>
                  <a:pt x="15761" y="658"/>
                </a:lnTo>
                <a:lnTo>
                  <a:pt x="15757" y="674"/>
                </a:lnTo>
                <a:lnTo>
                  <a:pt x="15754" y="689"/>
                </a:lnTo>
                <a:lnTo>
                  <a:pt x="15751" y="706"/>
                </a:lnTo>
                <a:lnTo>
                  <a:pt x="15750" y="722"/>
                </a:lnTo>
                <a:lnTo>
                  <a:pt x="15749" y="739"/>
                </a:lnTo>
                <a:lnTo>
                  <a:pt x="15747" y="756"/>
                </a:lnTo>
                <a:close/>
                <a:moveTo>
                  <a:pt x="15486" y="756"/>
                </a:moveTo>
                <a:lnTo>
                  <a:pt x="15487" y="725"/>
                </a:lnTo>
                <a:lnTo>
                  <a:pt x="15489" y="695"/>
                </a:lnTo>
                <a:lnTo>
                  <a:pt x="15492" y="666"/>
                </a:lnTo>
                <a:lnTo>
                  <a:pt x="15496" y="636"/>
                </a:lnTo>
                <a:lnTo>
                  <a:pt x="15503" y="607"/>
                </a:lnTo>
                <a:lnTo>
                  <a:pt x="15510" y="580"/>
                </a:lnTo>
                <a:lnTo>
                  <a:pt x="15518" y="553"/>
                </a:lnTo>
                <a:lnTo>
                  <a:pt x="15529" y="526"/>
                </a:lnTo>
                <a:lnTo>
                  <a:pt x="15540" y="500"/>
                </a:lnTo>
                <a:lnTo>
                  <a:pt x="15553" y="475"/>
                </a:lnTo>
                <a:lnTo>
                  <a:pt x="15566" y="450"/>
                </a:lnTo>
                <a:lnTo>
                  <a:pt x="15582" y="426"/>
                </a:lnTo>
                <a:lnTo>
                  <a:pt x="15598" y="403"/>
                </a:lnTo>
                <a:lnTo>
                  <a:pt x="15616" y="380"/>
                </a:lnTo>
                <a:lnTo>
                  <a:pt x="15635" y="357"/>
                </a:lnTo>
                <a:lnTo>
                  <a:pt x="15656" y="336"/>
                </a:lnTo>
                <a:lnTo>
                  <a:pt x="15677" y="316"/>
                </a:lnTo>
                <a:lnTo>
                  <a:pt x="15699" y="297"/>
                </a:lnTo>
                <a:lnTo>
                  <a:pt x="15721" y="279"/>
                </a:lnTo>
                <a:lnTo>
                  <a:pt x="15745" y="262"/>
                </a:lnTo>
                <a:lnTo>
                  <a:pt x="15769" y="247"/>
                </a:lnTo>
                <a:lnTo>
                  <a:pt x="15793" y="233"/>
                </a:lnTo>
                <a:lnTo>
                  <a:pt x="15819" y="221"/>
                </a:lnTo>
                <a:lnTo>
                  <a:pt x="15844" y="209"/>
                </a:lnTo>
                <a:lnTo>
                  <a:pt x="15871" y="199"/>
                </a:lnTo>
                <a:lnTo>
                  <a:pt x="15898" y="191"/>
                </a:lnTo>
                <a:lnTo>
                  <a:pt x="15927" y="183"/>
                </a:lnTo>
                <a:lnTo>
                  <a:pt x="15955" y="177"/>
                </a:lnTo>
                <a:lnTo>
                  <a:pt x="15984" y="173"/>
                </a:lnTo>
                <a:lnTo>
                  <a:pt x="16014" y="170"/>
                </a:lnTo>
                <a:lnTo>
                  <a:pt x="16044" y="168"/>
                </a:lnTo>
                <a:lnTo>
                  <a:pt x="16076" y="167"/>
                </a:lnTo>
                <a:lnTo>
                  <a:pt x="16107" y="168"/>
                </a:lnTo>
                <a:lnTo>
                  <a:pt x="16137" y="170"/>
                </a:lnTo>
                <a:lnTo>
                  <a:pt x="16166" y="173"/>
                </a:lnTo>
                <a:lnTo>
                  <a:pt x="16195" y="177"/>
                </a:lnTo>
                <a:lnTo>
                  <a:pt x="16223" y="183"/>
                </a:lnTo>
                <a:lnTo>
                  <a:pt x="16252" y="191"/>
                </a:lnTo>
                <a:lnTo>
                  <a:pt x="16279" y="199"/>
                </a:lnTo>
                <a:lnTo>
                  <a:pt x="16306" y="209"/>
                </a:lnTo>
                <a:lnTo>
                  <a:pt x="16332" y="221"/>
                </a:lnTo>
                <a:lnTo>
                  <a:pt x="16357" y="233"/>
                </a:lnTo>
                <a:lnTo>
                  <a:pt x="16382" y="247"/>
                </a:lnTo>
                <a:lnTo>
                  <a:pt x="16406" y="262"/>
                </a:lnTo>
                <a:lnTo>
                  <a:pt x="16429" y="279"/>
                </a:lnTo>
                <a:lnTo>
                  <a:pt x="16452" y="297"/>
                </a:lnTo>
                <a:lnTo>
                  <a:pt x="16473" y="316"/>
                </a:lnTo>
                <a:lnTo>
                  <a:pt x="16495" y="336"/>
                </a:lnTo>
                <a:lnTo>
                  <a:pt x="16515" y="357"/>
                </a:lnTo>
                <a:lnTo>
                  <a:pt x="16535" y="380"/>
                </a:lnTo>
                <a:lnTo>
                  <a:pt x="16553" y="403"/>
                </a:lnTo>
                <a:lnTo>
                  <a:pt x="16569" y="426"/>
                </a:lnTo>
                <a:lnTo>
                  <a:pt x="16584" y="450"/>
                </a:lnTo>
                <a:lnTo>
                  <a:pt x="16598" y="475"/>
                </a:lnTo>
                <a:lnTo>
                  <a:pt x="16611" y="500"/>
                </a:lnTo>
                <a:lnTo>
                  <a:pt x="16621" y="526"/>
                </a:lnTo>
                <a:lnTo>
                  <a:pt x="16632" y="553"/>
                </a:lnTo>
                <a:lnTo>
                  <a:pt x="16640" y="580"/>
                </a:lnTo>
                <a:lnTo>
                  <a:pt x="16647" y="607"/>
                </a:lnTo>
                <a:lnTo>
                  <a:pt x="16654" y="636"/>
                </a:lnTo>
                <a:lnTo>
                  <a:pt x="16658" y="666"/>
                </a:lnTo>
                <a:lnTo>
                  <a:pt x="16661" y="695"/>
                </a:lnTo>
                <a:lnTo>
                  <a:pt x="16663" y="725"/>
                </a:lnTo>
                <a:lnTo>
                  <a:pt x="16664" y="756"/>
                </a:lnTo>
                <a:lnTo>
                  <a:pt x="16663" y="787"/>
                </a:lnTo>
                <a:lnTo>
                  <a:pt x="16661" y="818"/>
                </a:lnTo>
                <a:lnTo>
                  <a:pt x="16658" y="847"/>
                </a:lnTo>
                <a:lnTo>
                  <a:pt x="16654" y="876"/>
                </a:lnTo>
                <a:lnTo>
                  <a:pt x="16647" y="905"/>
                </a:lnTo>
                <a:lnTo>
                  <a:pt x="16640" y="932"/>
                </a:lnTo>
                <a:lnTo>
                  <a:pt x="16632" y="959"/>
                </a:lnTo>
                <a:lnTo>
                  <a:pt x="16621" y="986"/>
                </a:lnTo>
                <a:lnTo>
                  <a:pt x="16610" y="1012"/>
                </a:lnTo>
                <a:lnTo>
                  <a:pt x="16597" y="1037"/>
                </a:lnTo>
                <a:lnTo>
                  <a:pt x="16584" y="1061"/>
                </a:lnTo>
                <a:lnTo>
                  <a:pt x="16568" y="1086"/>
                </a:lnTo>
                <a:lnTo>
                  <a:pt x="16553" y="1109"/>
                </a:lnTo>
                <a:lnTo>
                  <a:pt x="16534" y="1132"/>
                </a:lnTo>
                <a:lnTo>
                  <a:pt x="16515" y="1154"/>
                </a:lnTo>
                <a:lnTo>
                  <a:pt x="16494" y="1176"/>
                </a:lnTo>
                <a:lnTo>
                  <a:pt x="16473" y="1196"/>
                </a:lnTo>
                <a:lnTo>
                  <a:pt x="16450" y="1215"/>
                </a:lnTo>
                <a:lnTo>
                  <a:pt x="16429" y="1233"/>
                </a:lnTo>
                <a:lnTo>
                  <a:pt x="16405" y="1250"/>
                </a:lnTo>
                <a:lnTo>
                  <a:pt x="16381" y="1264"/>
                </a:lnTo>
                <a:lnTo>
                  <a:pt x="16356" y="1279"/>
                </a:lnTo>
                <a:lnTo>
                  <a:pt x="16331" y="1291"/>
                </a:lnTo>
                <a:lnTo>
                  <a:pt x="16305" y="1303"/>
                </a:lnTo>
                <a:lnTo>
                  <a:pt x="16279" y="1312"/>
                </a:lnTo>
                <a:lnTo>
                  <a:pt x="16252" y="1321"/>
                </a:lnTo>
                <a:lnTo>
                  <a:pt x="16223" y="1328"/>
                </a:lnTo>
                <a:lnTo>
                  <a:pt x="16195" y="1334"/>
                </a:lnTo>
                <a:lnTo>
                  <a:pt x="16166" y="1339"/>
                </a:lnTo>
                <a:lnTo>
                  <a:pt x="16137" y="1342"/>
                </a:lnTo>
                <a:lnTo>
                  <a:pt x="16106" y="1345"/>
                </a:lnTo>
                <a:lnTo>
                  <a:pt x="16076" y="1345"/>
                </a:lnTo>
                <a:lnTo>
                  <a:pt x="16044" y="1345"/>
                </a:lnTo>
                <a:lnTo>
                  <a:pt x="16014" y="1342"/>
                </a:lnTo>
                <a:lnTo>
                  <a:pt x="15984" y="1339"/>
                </a:lnTo>
                <a:lnTo>
                  <a:pt x="15956" y="1334"/>
                </a:lnTo>
                <a:lnTo>
                  <a:pt x="15927" y="1328"/>
                </a:lnTo>
                <a:lnTo>
                  <a:pt x="15900" y="1321"/>
                </a:lnTo>
                <a:lnTo>
                  <a:pt x="15871" y="1312"/>
                </a:lnTo>
                <a:lnTo>
                  <a:pt x="15845" y="1303"/>
                </a:lnTo>
                <a:lnTo>
                  <a:pt x="15819" y="1291"/>
                </a:lnTo>
                <a:lnTo>
                  <a:pt x="15794" y="1279"/>
                </a:lnTo>
                <a:lnTo>
                  <a:pt x="15769" y="1264"/>
                </a:lnTo>
                <a:lnTo>
                  <a:pt x="15745" y="1250"/>
                </a:lnTo>
                <a:lnTo>
                  <a:pt x="15722" y="1233"/>
                </a:lnTo>
                <a:lnTo>
                  <a:pt x="15700" y="1215"/>
                </a:lnTo>
                <a:lnTo>
                  <a:pt x="15678" y="1196"/>
                </a:lnTo>
                <a:lnTo>
                  <a:pt x="15656" y="1176"/>
                </a:lnTo>
                <a:lnTo>
                  <a:pt x="15635" y="1154"/>
                </a:lnTo>
                <a:lnTo>
                  <a:pt x="15616" y="1132"/>
                </a:lnTo>
                <a:lnTo>
                  <a:pt x="15599" y="1109"/>
                </a:lnTo>
                <a:lnTo>
                  <a:pt x="15582" y="1086"/>
                </a:lnTo>
                <a:lnTo>
                  <a:pt x="15566" y="1061"/>
                </a:lnTo>
                <a:lnTo>
                  <a:pt x="15553" y="1037"/>
                </a:lnTo>
                <a:lnTo>
                  <a:pt x="15540" y="1012"/>
                </a:lnTo>
                <a:lnTo>
                  <a:pt x="15529" y="986"/>
                </a:lnTo>
                <a:lnTo>
                  <a:pt x="15518" y="959"/>
                </a:lnTo>
                <a:lnTo>
                  <a:pt x="15510" y="932"/>
                </a:lnTo>
                <a:lnTo>
                  <a:pt x="15503" y="905"/>
                </a:lnTo>
                <a:lnTo>
                  <a:pt x="15496" y="876"/>
                </a:lnTo>
                <a:lnTo>
                  <a:pt x="15492" y="847"/>
                </a:lnTo>
                <a:lnTo>
                  <a:pt x="15489" y="818"/>
                </a:lnTo>
                <a:lnTo>
                  <a:pt x="15487" y="787"/>
                </a:lnTo>
                <a:lnTo>
                  <a:pt x="15486" y="756"/>
                </a:lnTo>
                <a:close/>
                <a:moveTo>
                  <a:pt x="14745" y="1307"/>
                </a:moveTo>
                <a:lnTo>
                  <a:pt x="14722" y="1307"/>
                </a:lnTo>
                <a:lnTo>
                  <a:pt x="14701" y="1305"/>
                </a:lnTo>
                <a:lnTo>
                  <a:pt x="14681" y="1303"/>
                </a:lnTo>
                <a:lnTo>
                  <a:pt x="14664" y="1300"/>
                </a:lnTo>
                <a:lnTo>
                  <a:pt x="14649" y="1295"/>
                </a:lnTo>
                <a:lnTo>
                  <a:pt x="14635" y="1289"/>
                </a:lnTo>
                <a:lnTo>
                  <a:pt x="14623" y="1283"/>
                </a:lnTo>
                <a:lnTo>
                  <a:pt x="14613" y="1276"/>
                </a:lnTo>
                <a:lnTo>
                  <a:pt x="14608" y="1272"/>
                </a:lnTo>
                <a:lnTo>
                  <a:pt x="14604" y="1266"/>
                </a:lnTo>
                <a:lnTo>
                  <a:pt x="14600" y="1261"/>
                </a:lnTo>
                <a:lnTo>
                  <a:pt x="14596" y="1255"/>
                </a:lnTo>
                <a:lnTo>
                  <a:pt x="14589" y="1241"/>
                </a:lnTo>
                <a:lnTo>
                  <a:pt x="14583" y="1227"/>
                </a:lnTo>
                <a:lnTo>
                  <a:pt x="14579" y="1209"/>
                </a:lnTo>
                <a:lnTo>
                  <a:pt x="14576" y="1191"/>
                </a:lnTo>
                <a:lnTo>
                  <a:pt x="14574" y="1171"/>
                </a:lnTo>
                <a:lnTo>
                  <a:pt x="14574" y="1149"/>
                </a:lnTo>
                <a:lnTo>
                  <a:pt x="14574" y="378"/>
                </a:lnTo>
                <a:lnTo>
                  <a:pt x="14574" y="354"/>
                </a:lnTo>
                <a:lnTo>
                  <a:pt x="14576" y="333"/>
                </a:lnTo>
                <a:lnTo>
                  <a:pt x="14579" y="313"/>
                </a:lnTo>
                <a:lnTo>
                  <a:pt x="14583" y="295"/>
                </a:lnTo>
                <a:lnTo>
                  <a:pt x="14588" y="279"/>
                </a:lnTo>
                <a:lnTo>
                  <a:pt x="14596" y="265"/>
                </a:lnTo>
                <a:lnTo>
                  <a:pt x="14603" y="252"/>
                </a:lnTo>
                <a:lnTo>
                  <a:pt x="14612" y="241"/>
                </a:lnTo>
                <a:lnTo>
                  <a:pt x="14623" y="231"/>
                </a:lnTo>
                <a:lnTo>
                  <a:pt x="14635" y="223"/>
                </a:lnTo>
                <a:lnTo>
                  <a:pt x="14650" y="217"/>
                </a:lnTo>
                <a:lnTo>
                  <a:pt x="14665" y="210"/>
                </a:lnTo>
                <a:lnTo>
                  <a:pt x="14683" y="206"/>
                </a:lnTo>
                <a:lnTo>
                  <a:pt x="14703" y="203"/>
                </a:lnTo>
                <a:lnTo>
                  <a:pt x="14725" y="201"/>
                </a:lnTo>
                <a:lnTo>
                  <a:pt x="14748" y="201"/>
                </a:lnTo>
                <a:lnTo>
                  <a:pt x="14955" y="201"/>
                </a:lnTo>
                <a:lnTo>
                  <a:pt x="14991" y="202"/>
                </a:lnTo>
                <a:lnTo>
                  <a:pt x="15026" y="205"/>
                </a:lnTo>
                <a:lnTo>
                  <a:pt x="15042" y="207"/>
                </a:lnTo>
                <a:lnTo>
                  <a:pt x="15058" y="209"/>
                </a:lnTo>
                <a:lnTo>
                  <a:pt x="15074" y="212"/>
                </a:lnTo>
                <a:lnTo>
                  <a:pt x="15089" y="217"/>
                </a:lnTo>
                <a:lnTo>
                  <a:pt x="15104" y="221"/>
                </a:lnTo>
                <a:lnTo>
                  <a:pt x="15118" y="225"/>
                </a:lnTo>
                <a:lnTo>
                  <a:pt x="15132" y="230"/>
                </a:lnTo>
                <a:lnTo>
                  <a:pt x="15145" y="235"/>
                </a:lnTo>
                <a:lnTo>
                  <a:pt x="15158" y="242"/>
                </a:lnTo>
                <a:lnTo>
                  <a:pt x="15170" y="248"/>
                </a:lnTo>
                <a:lnTo>
                  <a:pt x="15183" y="255"/>
                </a:lnTo>
                <a:lnTo>
                  <a:pt x="15194" y="262"/>
                </a:lnTo>
                <a:lnTo>
                  <a:pt x="15207" y="272"/>
                </a:lnTo>
                <a:lnTo>
                  <a:pt x="15219" y="281"/>
                </a:lnTo>
                <a:lnTo>
                  <a:pt x="15230" y="292"/>
                </a:lnTo>
                <a:lnTo>
                  <a:pt x="15240" y="302"/>
                </a:lnTo>
                <a:lnTo>
                  <a:pt x="15250" y="313"/>
                </a:lnTo>
                <a:lnTo>
                  <a:pt x="15259" y="326"/>
                </a:lnTo>
                <a:lnTo>
                  <a:pt x="15266" y="338"/>
                </a:lnTo>
                <a:lnTo>
                  <a:pt x="15274" y="351"/>
                </a:lnTo>
                <a:lnTo>
                  <a:pt x="15280" y="366"/>
                </a:lnTo>
                <a:lnTo>
                  <a:pt x="15285" y="379"/>
                </a:lnTo>
                <a:lnTo>
                  <a:pt x="15289" y="394"/>
                </a:lnTo>
                <a:lnTo>
                  <a:pt x="15293" y="409"/>
                </a:lnTo>
                <a:lnTo>
                  <a:pt x="15297" y="425"/>
                </a:lnTo>
                <a:lnTo>
                  <a:pt x="15299" y="442"/>
                </a:lnTo>
                <a:lnTo>
                  <a:pt x="15300" y="458"/>
                </a:lnTo>
                <a:lnTo>
                  <a:pt x="15300" y="476"/>
                </a:lnTo>
                <a:lnTo>
                  <a:pt x="15300" y="496"/>
                </a:lnTo>
                <a:lnTo>
                  <a:pt x="15298" y="514"/>
                </a:lnTo>
                <a:lnTo>
                  <a:pt x="15295" y="532"/>
                </a:lnTo>
                <a:lnTo>
                  <a:pt x="15291" y="549"/>
                </a:lnTo>
                <a:lnTo>
                  <a:pt x="15286" y="566"/>
                </a:lnTo>
                <a:lnTo>
                  <a:pt x="15281" y="581"/>
                </a:lnTo>
                <a:lnTo>
                  <a:pt x="15274" y="596"/>
                </a:lnTo>
                <a:lnTo>
                  <a:pt x="15265" y="610"/>
                </a:lnTo>
                <a:lnTo>
                  <a:pt x="15257" y="623"/>
                </a:lnTo>
                <a:lnTo>
                  <a:pt x="15247" y="635"/>
                </a:lnTo>
                <a:lnTo>
                  <a:pt x="15235" y="647"/>
                </a:lnTo>
                <a:lnTo>
                  <a:pt x="15223" y="658"/>
                </a:lnTo>
                <a:lnTo>
                  <a:pt x="15209" y="669"/>
                </a:lnTo>
                <a:lnTo>
                  <a:pt x="15195" y="678"/>
                </a:lnTo>
                <a:lnTo>
                  <a:pt x="15180" y="686"/>
                </a:lnTo>
                <a:lnTo>
                  <a:pt x="15163" y="694"/>
                </a:lnTo>
                <a:lnTo>
                  <a:pt x="15190" y="702"/>
                </a:lnTo>
                <a:lnTo>
                  <a:pt x="15215" y="710"/>
                </a:lnTo>
                <a:lnTo>
                  <a:pt x="15239" y="721"/>
                </a:lnTo>
                <a:lnTo>
                  <a:pt x="15261" y="732"/>
                </a:lnTo>
                <a:lnTo>
                  <a:pt x="15281" y="745"/>
                </a:lnTo>
                <a:lnTo>
                  <a:pt x="15300" y="759"/>
                </a:lnTo>
                <a:lnTo>
                  <a:pt x="15308" y="767"/>
                </a:lnTo>
                <a:lnTo>
                  <a:pt x="15316" y="775"/>
                </a:lnTo>
                <a:lnTo>
                  <a:pt x="15324" y="783"/>
                </a:lnTo>
                <a:lnTo>
                  <a:pt x="15331" y="792"/>
                </a:lnTo>
                <a:lnTo>
                  <a:pt x="15338" y="800"/>
                </a:lnTo>
                <a:lnTo>
                  <a:pt x="15344" y="809"/>
                </a:lnTo>
                <a:lnTo>
                  <a:pt x="15351" y="820"/>
                </a:lnTo>
                <a:lnTo>
                  <a:pt x="15356" y="829"/>
                </a:lnTo>
                <a:lnTo>
                  <a:pt x="15361" y="839"/>
                </a:lnTo>
                <a:lnTo>
                  <a:pt x="15365" y="850"/>
                </a:lnTo>
                <a:lnTo>
                  <a:pt x="15369" y="861"/>
                </a:lnTo>
                <a:lnTo>
                  <a:pt x="15374" y="872"/>
                </a:lnTo>
                <a:lnTo>
                  <a:pt x="15380" y="896"/>
                </a:lnTo>
                <a:lnTo>
                  <a:pt x="15384" y="921"/>
                </a:lnTo>
                <a:lnTo>
                  <a:pt x="15386" y="947"/>
                </a:lnTo>
                <a:lnTo>
                  <a:pt x="15387" y="975"/>
                </a:lnTo>
                <a:lnTo>
                  <a:pt x="15387" y="995"/>
                </a:lnTo>
                <a:lnTo>
                  <a:pt x="15385" y="1015"/>
                </a:lnTo>
                <a:lnTo>
                  <a:pt x="15383" y="1034"/>
                </a:lnTo>
                <a:lnTo>
                  <a:pt x="15380" y="1053"/>
                </a:lnTo>
                <a:lnTo>
                  <a:pt x="15376" y="1072"/>
                </a:lnTo>
                <a:lnTo>
                  <a:pt x="15370" y="1089"/>
                </a:lnTo>
                <a:lnTo>
                  <a:pt x="15365" y="1106"/>
                </a:lnTo>
                <a:lnTo>
                  <a:pt x="15358" y="1123"/>
                </a:lnTo>
                <a:lnTo>
                  <a:pt x="15351" y="1138"/>
                </a:lnTo>
                <a:lnTo>
                  <a:pt x="15342" y="1153"/>
                </a:lnTo>
                <a:lnTo>
                  <a:pt x="15332" y="1167"/>
                </a:lnTo>
                <a:lnTo>
                  <a:pt x="15322" y="1181"/>
                </a:lnTo>
                <a:lnTo>
                  <a:pt x="15311" y="1195"/>
                </a:lnTo>
                <a:lnTo>
                  <a:pt x="15299" y="1206"/>
                </a:lnTo>
                <a:lnTo>
                  <a:pt x="15285" y="1219"/>
                </a:lnTo>
                <a:lnTo>
                  <a:pt x="15272" y="1230"/>
                </a:lnTo>
                <a:lnTo>
                  <a:pt x="15258" y="1239"/>
                </a:lnTo>
                <a:lnTo>
                  <a:pt x="15244" y="1248"/>
                </a:lnTo>
                <a:lnTo>
                  <a:pt x="15230" y="1256"/>
                </a:lnTo>
                <a:lnTo>
                  <a:pt x="15215" y="1263"/>
                </a:lnTo>
                <a:lnTo>
                  <a:pt x="15200" y="1271"/>
                </a:lnTo>
                <a:lnTo>
                  <a:pt x="15184" y="1277"/>
                </a:lnTo>
                <a:lnTo>
                  <a:pt x="15167" y="1282"/>
                </a:lnTo>
                <a:lnTo>
                  <a:pt x="15150" y="1287"/>
                </a:lnTo>
                <a:lnTo>
                  <a:pt x="15132" y="1292"/>
                </a:lnTo>
                <a:lnTo>
                  <a:pt x="15114" y="1296"/>
                </a:lnTo>
                <a:lnTo>
                  <a:pt x="15096" y="1300"/>
                </a:lnTo>
                <a:lnTo>
                  <a:pt x="15077" y="1302"/>
                </a:lnTo>
                <a:lnTo>
                  <a:pt x="15056" y="1304"/>
                </a:lnTo>
                <a:lnTo>
                  <a:pt x="15036" y="1306"/>
                </a:lnTo>
                <a:lnTo>
                  <a:pt x="15015" y="1307"/>
                </a:lnTo>
                <a:lnTo>
                  <a:pt x="14993" y="1307"/>
                </a:lnTo>
                <a:lnTo>
                  <a:pt x="14745" y="1307"/>
                </a:lnTo>
                <a:close/>
                <a:moveTo>
                  <a:pt x="14826" y="1090"/>
                </a:moveTo>
                <a:lnTo>
                  <a:pt x="14952" y="1090"/>
                </a:lnTo>
                <a:lnTo>
                  <a:pt x="14973" y="1090"/>
                </a:lnTo>
                <a:lnTo>
                  <a:pt x="14991" y="1088"/>
                </a:lnTo>
                <a:lnTo>
                  <a:pt x="15010" y="1086"/>
                </a:lnTo>
                <a:lnTo>
                  <a:pt x="15027" y="1083"/>
                </a:lnTo>
                <a:lnTo>
                  <a:pt x="15042" y="1078"/>
                </a:lnTo>
                <a:lnTo>
                  <a:pt x="15056" y="1073"/>
                </a:lnTo>
                <a:lnTo>
                  <a:pt x="15068" y="1066"/>
                </a:lnTo>
                <a:lnTo>
                  <a:pt x="15080" y="1059"/>
                </a:lnTo>
                <a:lnTo>
                  <a:pt x="15090" y="1051"/>
                </a:lnTo>
                <a:lnTo>
                  <a:pt x="15099" y="1041"/>
                </a:lnTo>
                <a:lnTo>
                  <a:pt x="15106" y="1032"/>
                </a:lnTo>
                <a:lnTo>
                  <a:pt x="15112" y="1021"/>
                </a:lnTo>
                <a:lnTo>
                  <a:pt x="15116" y="1008"/>
                </a:lnTo>
                <a:lnTo>
                  <a:pt x="15120" y="996"/>
                </a:lnTo>
                <a:lnTo>
                  <a:pt x="15122" y="981"/>
                </a:lnTo>
                <a:lnTo>
                  <a:pt x="15123" y="966"/>
                </a:lnTo>
                <a:lnTo>
                  <a:pt x="15122" y="951"/>
                </a:lnTo>
                <a:lnTo>
                  <a:pt x="15120" y="937"/>
                </a:lnTo>
                <a:lnTo>
                  <a:pt x="15116" y="924"/>
                </a:lnTo>
                <a:lnTo>
                  <a:pt x="15112" y="911"/>
                </a:lnTo>
                <a:lnTo>
                  <a:pt x="15106" y="901"/>
                </a:lnTo>
                <a:lnTo>
                  <a:pt x="15099" y="890"/>
                </a:lnTo>
                <a:lnTo>
                  <a:pt x="15089" y="881"/>
                </a:lnTo>
                <a:lnTo>
                  <a:pt x="15079" y="873"/>
                </a:lnTo>
                <a:lnTo>
                  <a:pt x="15067" y="865"/>
                </a:lnTo>
                <a:lnTo>
                  <a:pt x="15054" y="859"/>
                </a:lnTo>
                <a:lnTo>
                  <a:pt x="15040" y="854"/>
                </a:lnTo>
                <a:lnTo>
                  <a:pt x="15025" y="850"/>
                </a:lnTo>
                <a:lnTo>
                  <a:pt x="15007" y="847"/>
                </a:lnTo>
                <a:lnTo>
                  <a:pt x="14988" y="844"/>
                </a:lnTo>
                <a:lnTo>
                  <a:pt x="14968" y="843"/>
                </a:lnTo>
                <a:lnTo>
                  <a:pt x="14948" y="843"/>
                </a:lnTo>
                <a:lnTo>
                  <a:pt x="14826" y="843"/>
                </a:lnTo>
                <a:lnTo>
                  <a:pt x="14826" y="1090"/>
                </a:lnTo>
                <a:close/>
                <a:moveTo>
                  <a:pt x="14826" y="631"/>
                </a:moveTo>
                <a:lnTo>
                  <a:pt x="14931" y="631"/>
                </a:lnTo>
                <a:lnTo>
                  <a:pt x="14944" y="631"/>
                </a:lnTo>
                <a:lnTo>
                  <a:pt x="14957" y="630"/>
                </a:lnTo>
                <a:lnTo>
                  <a:pt x="14968" y="628"/>
                </a:lnTo>
                <a:lnTo>
                  <a:pt x="14980" y="625"/>
                </a:lnTo>
                <a:lnTo>
                  <a:pt x="14990" y="621"/>
                </a:lnTo>
                <a:lnTo>
                  <a:pt x="15001" y="617"/>
                </a:lnTo>
                <a:lnTo>
                  <a:pt x="15010" y="611"/>
                </a:lnTo>
                <a:lnTo>
                  <a:pt x="15018" y="605"/>
                </a:lnTo>
                <a:lnTo>
                  <a:pt x="15028" y="598"/>
                </a:lnTo>
                <a:lnTo>
                  <a:pt x="15035" y="589"/>
                </a:lnTo>
                <a:lnTo>
                  <a:pt x="15041" y="580"/>
                </a:lnTo>
                <a:lnTo>
                  <a:pt x="15047" y="571"/>
                </a:lnTo>
                <a:lnTo>
                  <a:pt x="15051" y="560"/>
                </a:lnTo>
                <a:lnTo>
                  <a:pt x="15054" y="549"/>
                </a:lnTo>
                <a:lnTo>
                  <a:pt x="15056" y="537"/>
                </a:lnTo>
                <a:lnTo>
                  <a:pt x="15056" y="525"/>
                </a:lnTo>
                <a:lnTo>
                  <a:pt x="15056" y="511"/>
                </a:lnTo>
                <a:lnTo>
                  <a:pt x="15054" y="499"/>
                </a:lnTo>
                <a:lnTo>
                  <a:pt x="15051" y="487"/>
                </a:lnTo>
                <a:lnTo>
                  <a:pt x="15047" y="477"/>
                </a:lnTo>
                <a:lnTo>
                  <a:pt x="15041" y="467"/>
                </a:lnTo>
                <a:lnTo>
                  <a:pt x="15035" y="457"/>
                </a:lnTo>
                <a:lnTo>
                  <a:pt x="15027" y="449"/>
                </a:lnTo>
                <a:lnTo>
                  <a:pt x="15018" y="442"/>
                </a:lnTo>
                <a:lnTo>
                  <a:pt x="15009" y="435"/>
                </a:lnTo>
                <a:lnTo>
                  <a:pt x="15000" y="430"/>
                </a:lnTo>
                <a:lnTo>
                  <a:pt x="14989" y="426"/>
                </a:lnTo>
                <a:lnTo>
                  <a:pt x="14979" y="422"/>
                </a:lnTo>
                <a:lnTo>
                  <a:pt x="14967" y="419"/>
                </a:lnTo>
                <a:lnTo>
                  <a:pt x="14955" y="417"/>
                </a:lnTo>
                <a:lnTo>
                  <a:pt x="14942" y="416"/>
                </a:lnTo>
                <a:lnTo>
                  <a:pt x="14929" y="416"/>
                </a:lnTo>
                <a:lnTo>
                  <a:pt x="14826" y="416"/>
                </a:lnTo>
                <a:lnTo>
                  <a:pt x="14826" y="631"/>
                </a:lnTo>
                <a:close/>
                <a:moveTo>
                  <a:pt x="13506" y="756"/>
                </a:moveTo>
                <a:lnTo>
                  <a:pt x="13506" y="774"/>
                </a:lnTo>
                <a:lnTo>
                  <a:pt x="13507" y="790"/>
                </a:lnTo>
                <a:lnTo>
                  <a:pt x="13509" y="806"/>
                </a:lnTo>
                <a:lnTo>
                  <a:pt x="13512" y="823"/>
                </a:lnTo>
                <a:lnTo>
                  <a:pt x="13516" y="838"/>
                </a:lnTo>
                <a:lnTo>
                  <a:pt x="13520" y="854"/>
                </a:lnTo>
                <a:lnTo>
                  <a:pt x="13524" y="869"/>
                </a:lnTo>
                <a:lnTo>
                  <a:pt x="13530" y="883"/>
                </a:lnTo>
                <a:lnTo>
                  <a:pt x="13536" y="898"/>
                </a:lnTo>
                <a:lnTo>
                  <a:pt x="13543" y="912"/>
                </a:lnTo>
                <a:lnTo>
                  <a:pt x="13551" y="926"/>
                </a:lnTo>
                <a:lnTo>
                  <a:pt x="13559" y="938"/>
                </a:lnTo>
                <a:lnTo>
                  <a:pt x="13569" y="952"/>
                </a:lnTo>
                <a:lnTo>
                  <a:pt x="13578" y="964"/>
                </a:lnTo>
                <a:lnTo>
                  <a:pt x="13589" y="977"/>
                </a:lnTo>
                <a:lnTo>
                  <a:pt x="13601" y="988"/>
                </a:lnTo>
                <a:lnTo>
                  <a:pt x="13612" y="1000"/>
                </a:lnTo>
                <a:lnTo>
                  <a:pt x="13625" y="1010"/>
                </a:lnTo>
                <a:lnTo>
                  <a:pt x="13637" y="1021"/>
                </a:lnTo>
                <a:lnTo>
                  <a:pt x="13651" y="1030"/>
                </a:lnTo>
                <a:lnTo>
                  <a:pt x="13664" y="1038"/>
                </a:lnTo>
                <a:lnTo>
                  <a:pt x="13678" y="1046"/>
                </a:lnTo>
                <a:lnTo>
                  <a:pt x="13692" y="1053"/>
                </a:lnTo>
                <a:lnTo>
                  <a:pt x="13706" y="1059"/>
                </a:lnTo>
                <a:lnTo>
                  <a:pt x="13721" y="1064"/>
                </a:lnTo>
                <a:lnTo>
                  <a:pt x="13736" y="1070"/>
                </a:lnTo>
                <a:lnTo>
                  <a:pt x="13751" y="1074"/>
                </a:lnTo>
                <a:lnTo>
                  <a:pt x="13768" y="1077"/>
                </a:lnTo>
                <a:lnTo>
                  <a:pt x="13783" y="1079"/>
                </a:lnTo>
                <a:lnTo>
                  <a:pt x="13800" y="1081"/>
                </a:lnTo>
                <a:lnTo>
                  <a:pt x="13817" y="1082"/>
                </a:lnTo>
                <a:lnTo>
                  <a:pt x="13833" y="1083"/>
                </a:lnTo>
                <a:lnTo>
                  <a:pt x="13851" y="1082"/>
                </a:lnTo>
                <a:lnTo>
                  <a:pt x="13868" y="1081"/>
                </a:lnTo>
                <a:lnTo>
                  <a:pt x="13884" y="1079"/>
                </a:lnTo>
                <a:lnTo>
                  <a:pt x="13900" y="1077"/>
                </a:lnTo>
                <a:lnTo>
                  <a:pt x="13915" y="1074"/>
                </a:lnTo>
                <a:lnTo>
                  <a:pt x="13931" y="1070"/>
                </a:lnTo>
                <a:lnTo>
                  <a:pt x="13946" y="1064"/>
                </a:lnTo>
                <a:lnTo>
                  <a:pt x="13960" y="1059"/>
                </a:lnTo>
                <a:lnTo>
                  <a:pt x="13975" y="1053"/>
                </a:lnTo>
                <a:lnTo>
                  <a:pt x="13989" y="1046"/>
                </a:lnTo>
                <a:lnTo>
                  <a:pt x="14003" y="1038"/>
                </a:lnTo>
                <a:lnTo>
                  <a:pt x="14017" y="1030"/>
                </a:lnTo>
                <a:lnTo>
                  <a:pt x="14029" y="1021"/>
                </a:lnTo>
                <a:lnTo>
                  <a:pt x="14042" y="1010"/>
                </a:lnTo>
                <a:lnTo>
                  <a:pt x="14054" y="1000"/>
                </a:lnTo>
                <a:lnTo>
                  <a:pt x="14066" y="988"/>
                </a:lnTo>
                <a:lnTo>
                  <a:pt x="14078" y="977"/>
                </a:lnTo>
                <a:lnTo>
                  <a:pt x="14088" y="964"/>
                </a:lnTo>
                <a:lnTo>
                  <a:pt x="14099" y="952"/>
                </a:lnTo>
                <a:lnTo>
                  <a:pt x="14107" y="938"/>
                </a:lnTo>
                <a:lnTo>
                  <a:pt x="14116" y="926"/>
                </a:lnTo>
                <a:lnTo>
                  <a:pt x="14124" y="912"/>
                </a:lnTo>
                <a:lnTo>
                  <a:pt x="14131" y="898"/>
                </a:lnTo>
                <a:lnTo>
                  <a:pt x="14137" y="883"/>
                </a:lnTo>
                <a:lnTo>
                  <a:pt x="14143" y="869"/>
                </a:lnTo>
                <a:lnTo>
                  <a:pt x="14148" y="854"/>
                </a:lnTo>
                <a:lnTo>
                  <a:pt x="14152" y="838"/>
                </a:lnTo>
                <a:lnTo>
                  <a:pt x="14155" y="823"/>
                </a:lnTo>
                <a:lnTo>
                  <a:pt x="14157" y="806"/>
                </a:lnTo>
                <a:lnTo>
                  <a:pt x="14159" y="790"/>
                </a:lnTo>
                <a:lnTo>
                  <a:pt x="14160" y="774"/>
                </a:lnTo>
                <a:lnTo>
                  <a:pt x="14161" y="756"/>
                </a:lnTo>
                <a:lnTo>
                  <a:pt x="14160" y="739"/>
                </a:lnTo>
                <a:lnTo>
                  <a:pt x="14159" y="722"/>
                </a:lnTo>
                <a:lnTo>
                  <a:pt x="14157" y="706"/>
                </a:lnTo>
                <a:lnTo>
                  <a:pt x="14155" y="689"/>
                </a:lnTo>
                <a:lnTo>
                  <a:pt x="14152" y="674"/>
                </a:lnTo>
                <a:lnTo>
                  <a:pt x="14148" y="658"/>
                </a:lnTo>
                <a:lnTo>
                  <a:pt x="14143" y="644"/>
                </a:lnTo>
                <a:lnTo>
                  <a:pt x="14137" y="628"/>
                </a:lnTo>
                <a:lnTo>
                  <a:pt x="14131" y="614"/>
                </a:lnTo>
                <a:lnTo>
                  <a:pt x="14124" y="600"/>
                </a:lnTo>
                <a:lnTo>
                  <a:pt x="14116" y="586"/>
                </a:lnTo>
                <a:lnTo>
                  <a:pt x="14108" y="573"/>
                </a:lnTo>
                <a:lnTo>
                  <a:pt x="14099" y="560"/>
                </a:lnTo>
                <a:lnTo>
                  <a:pt x="14088" y="548"/>
                </a:lnTo>
                <a:lnTo>
                  <a:pt x="14078" y="535"/>
                </a:lnTo>
                <a:lnTo>
                  <a:pt x="14066" y="523"/>
                </a:lnTo>
                <a:lnTo>
                  <a:pt x="14055" y="511"/>
                </a:lnTo>
                <a:lnTo>
                  <a:pt x="14043" y="501"/>
                </a:lnTo>
                <a:lnTo>
                  <a:pt x="14030" y="492"/>
                </a:lnTo>
                <a:lnTo>
                  <a:pt x="14017" y="482"/>
                </a:lnTo>
                <a:lnTo>
                  <a:pt x="14003" y="474"/>
                </a:lnTo>
                <a:lnTo>
                  <a:pt x="13989" y="466"/>
                </a:lnTo>
                <a:lnTo>
                  <a:pt x="13976" y="459"/>
                </a:lnTo>
                <a:lnTo>
                  <a:pt x="13961" y="453"/>
                </a:lnTo>
                <a:lnTo>
                  <a:pt x="13947" y="447"/>
                </a:lnTo>
                <a:lnTo>
                  <a:pt x="13931" y="443"/>
                </a:lnTo>
                <a:lnTo>
                  <a:pt x="13917" y="438"/>
                </a:lnTo>
                <a:lnTo>
                  <a:pt x="13900" y="435"/>
                </a:lnTo>
                <a:lnTo>
                  <a:pt x="13884" y="432"/>
                </a:lnTo>
                <a:lnTo>
                  <a:pt x="13868" y="430"/>
                </a:lnTo>
                <a:lnTo>
                  <a:pt x="13851" y="429"/>
                </a:lnTo>
                <a:lnTo>
                  <a:pt x="13833" y="429"/>
                </a:lnTo>
                <a:lnTo>
                  <a:pt x="13817" y="429"/>
                </a:lnTo>
                <a:lnTo>
                  <a:pt x="13800" y="430"/>
                </a:lnTo>
                <a:lnTo>
                  <a:pt x="13783" y="432"/>
                </a:lnTo>
                <a:lnTo>
                  <a:pt x="13767" y="435"/>
                </a:lnTo>
                <a:lnTo>
                  <a:pt x="13751" y="438"/>
                </a:lnTo>
                <a:lnTo>
                  <a:pt x="13735" y="443"/>
                </a:lnTo>
                <a:lnTo>
                  <a:pt x="13721" y="447"/>
                </a:lnTo>
                <a:lnTo>
                  <a:pt x="13705" y="453"/>
                </a:lnTo>
                <a:lnTo>
                  <a:pt x="13692" y="459"/>
                </a:lnTo>
                <a:lnTo>
                  <a:pt x="13677" y="466"/>
                </a:lnTo>
                <a:lnTo>
                  <a:pt x="13663" y="474"/>
                </a:lnTo>
                <a:lnTo>
                  <a:pt x="13650" y="482"/>
                </a:lnTo>
                <a:lnTo>
                  <a:pt x="13637" y="492"/>
                </a:lnTo>
                <a:lnTo>
                  <a:pt x="13625" y="501"/>
                </a:lnTo>
                <a:lnTo>
                  <a:pt x="13612" y="511"/>
                </a:lnTo>
                <a:lnTo>
                  <a:pt x="13600" y="523"/>
                </a:lnTo>
                <a:lnTo>
                  <a:pt x="13588" y="535"/>
                </a:lnTo>
                <a:lnTo>
                  <a:pt x="13578" y="548"/>
                </a:lnTo>
                <a:lnTo>
                  <a:pt x="13569" y="560"/>
                </a:lnTo>
                <a:lnTo>
                  <a:pt x="13559" y="573"/>
                </a:lnTo>
                <a:lnTo>
                  <a:pt x="13551" y="586"/>
                </a:lnTo>
                <a:lnTo>
                  <a:pt x="13543" y="600"/>
                </a:lnTo>
                <a:lnTo>
                  <a:pt x="13535" y="614"/>
                </a:lnTo>
                <a:lnTo>
                  <a:pt x="13529" y="628"/>
                </a:lnTo>
                <a:lnTo>
                  <a:pt x="13524" y="644"/>
                </a:lnTo>
                <a:lnTo>
                  <a:pt x="13520" y="658"/>
                </a:lnTo>
                <a:lnTo>
                  <a:pt x="13516" y="674"/>
                </a:lnTo>
                <a:lnTo>
                  <a:pt x="13511" y="689"/>
                </a:lnTo>
                <a:lnTo>
                  <a:pt x="13509" y="706"/>
                </a:lnTo>
                <a:lnTo>
                  <a:pt x="13507" y="722"/>
                </a:lnTo>
                <a:lnTo>
                  <a:pt x="13506" y="739"/>
                </a:lnTo>
                <a:lnTo>
                  <a:pt x="13506" y="756"/>
                </a:lnTo>
                <a:close/>
                <a:moveTo>
                  <a:pt x="13245" y="756"/>
                </a:moveTo>
                <a:lnTo>
                  <a:pt x="13245" y="725"/>
                </a:lnTo>
                <a:lnTo>
                  <a:pt x="13247" y="695"/>
                </a:lnTo>
                <a:lnTo>
                  <a:pt x="13251" y="666"/>
                </a:lnTo>
                <a:lnTo>
                  <a:pt x="13255" y="636"/>
                </a:lnTo>
                <a:lnTo>
                  <a:pt x="13261" y="607"/>
                </a:lnTo>
                <a:lnTo>
                  <a:pt x="13269" y="580"/>
                </a:lnTo>
                <a:lnTo>
                  <a:pt x="13277" y="553"/>
                </a:lnTo>
                <a:lnTo>
                  <a:pt x="13286" y="526"/>
                </a:lnTo>
                <a:lnTo>
                  <a:pt x="13298" y="500"/>
                </a:lnTo>
                <a:lnTo>
                  <a:pt x="13310" y="475"/>
                </a:lnTo>
                <a:lnTo>
                  <a:pt x="13325" y="450"/>
                </a:lnTo>
                <a:lnTo>
                  <a:pt x="13340" y="426"/>
                </a:lnTo>
                <a:lnTo>
                  <a:pt x="13356" y="403"/>
                </a:lnTo>
                <a:lnTo>
                  <a:pt x="13374" y="380"/>
                </a:lnTo>
                <a:lnTo>
                  <a:pt x="13394" y="357"/>
                </a:lnTo>
                <a:lnTo>
                  <a:pt x="13413" y="336"/>
                </a:lnTo>
                <a:lnTo>
                  <a:pt x="13435" y="316"/>
                </a:lnTo>
                <a:lnTo>
                  <a:pt x="13457" y="297"/>
                </a:lnTo>
                <a:lnTo>
                  <a:pt x="13480" y="279"/>
                </a:lnTo>
                <a:lnTo>
                  <a:pt x="13503" y="262"/>
                </a:lnTo>
                <a:lnTo>
                  <a:pt x="13527" y="247"/>
                </a:lnTo>
                <a:lnTo>
                  <a:pt x="13552" y="233"/>
                </a:lnTo>
                <a:lnTo>
                  <a:pt x="13577" y="221"/>
                </a:lnTo>
                <a:lnTo>
                  <a:pt x="13603" y="209"/>
                </a:lnTo>
                <a:lnTo>
                  <a:pt x="13630" y="199"/>
                </a:lnTo>
                <a:lnTo>
                  <a:pt x="13657" y="191"/>
                </a:lnTo>
                <a:lnTo>
                  <a:pt x="13684" y="183"/>
                </a:lnTo>
                <a:lnTo>
                  <a:pt x="13713" y="177"/>
                </a:lnTo>
                <a:lnTo>
                  <a:pt x="13743" y="173"/>
                </a:lnTo>
                <a:lnTo>
                  <a:pt x="13772" y="170"/>
                </a:lnTo>
                <a:lnTo>
                  <a:pt x="13803" y="168"/>
                </a:lnTo>
                <a:lnTo>
                  <a:pt x="13833" y="167"/>
                </a:lnTo>
                <a:lnTo>
                  <a:pt x="13864" y="168"/>
                </a:lnTo>
                <a:lnTo>
                  <a:pt x="13895" y="170"/>
                </a:lnTo>
                <a:lnTo>
                  <a:pt x="13925" y="173"/>
                </a:lnTo>
                <a:lnTo>
                  <a:pt x="13954" y="177"/>
                </a:lnTo>
                <a:lnTo>
                  <a:pt x="13982" y="183"/>
                </a:lnTo>
                <a:lnTo>
                  <a:pt x="14010" y="191"/>
                </a:lnTo>
                <a:lnTo>
                  <a:pt x="14037" y="199"/>
                </a:lnTo>
                <a:lnTo>
                  <a:pt x="14063" y="209"/>
                </a:lnTo>
                <a:lnTo>
                  <a:pt x="14089" y="221"/>
                </a:lnTo>
                <a:lnTo>
                  <a:pt x="14115" y="233"/>
                </a:lnTo>
                <a:lnTo>
                  <a:pt x="14139" y="247"/>
                </a:lnTo>
                <a:lnTo>
                  <a:pt x="14163" y="262"/>
                </a:lnTo>
                <a:lnTo>
                  <a:pt x="14187" y="279"/>
                </a:lnTo>
                <a:lnTo>
                  <a:pt x="14209" y="297"/>
                </a:lnTo>
                <a:lnTo>
                  <a:pt x="14232" y="316"/>
                </a:lnTo>
                <a:lnTo>
                  <a:pt x="14253" y="336"/>
                </a:lnTo>
                <a:lnTo>
                  <a:pt x="14274" y="357"/>
                </a:lnTo>
                <a:lnTo>
                  <a:pt x="14293" y="380"/>
                </a:lnTo>
                <a:lnTo>
                  <a:pt x="14310" y="403"/>
                </a:lnTo>
                <a:lnTo>
                  <a:pt x="14327" y="426"/>
                </a:lnTo>
                <a:lnTo>
                  <a:pt x="14342" y="450"/>
                </a:lnTo>
                <a:lnTo>
                  <a:pt x="14356" y="475"/>
                </a:lnTo>
                <a:lnTo>
                  <a:pt x="14369" y="500"/>
                </a:lnTo>
                <a:lnTo>
                  <a:pt x="14380" y="526"/>
                </a:lnTo>
                <a:lnTo>
                  <a:pt x="14389" y="553"/>
                </a:lnTo>
                <a:lnTo>
                  <a:pt x="14399" y="580"/>
                </a:lnTo>
                <a:lnTo>
                  <a:pt x="14406" y="607"/>
                </a:lnTo>
                <a:lnTo>
                  <a:pt x="14411" y="636"/>
                </a:lnTo>
                <a:lnTo>
                  <a:pt x="14416" y="666"/>
                </a:lnTo>
                <a:lnTo>
                  <a:pt x="14420" y="695"/>
                </a:lnTo>
                <a:lnTo>
                  <a:pt x="14422" y="725"/>
                </a:lnTo>
                <a:lnTo>
                  <a:pt x="14423" y="756"/>
                </a:lnTo>
                <a:lnTo>
                  <a:pt x="14422" y="787"/>
                </a:lnTo>
                <a:lnTo>
                  <a:pt x="14420" y="818"/>
                </a:lnTo>
                <a:lnTo>
                  <a:pt x="14416" y="847"/>
                </a:lnTo>
                <a:lnTo>
                  <a:pt x="14411" y="876"/>
                </a:lnTo>
                <a:lnTo>
                  <a:pt x="14406" y="905"/>
                </a:lnTo>
                <a:lnTo>
                  <a:pt x="14399" y="932"/>
                </a:lnTo>
                <a:lnTo>
                  <a:pt x="14389" y="959"/>
                </a:lnTo>
                <a:lnTo>
                  <a:pt x="14380" y="986"/>
                </a:lnTo>
                <a:lnTo>
                  <a:pt x="14369" y="1012"/>
                </a:lnTo>
                <a:lnTo>
                  <a:pt x="14356" y="1037"/>
                </a:lnTo>
                <a:lnTo>
                  <a:pt x="14342" y="1061"/>
                </a:lnTo>
                <a:lnTo>
                  <a:pt x="14327" y="1086"/>
                </a:lnTo>
                <a:lnTo>
                  <a:pt x="14310" y="1109"/>
                </a:lnTo>
                <a:lnTo>
                  <a:pt x="14293" y="1132"/>
                </a:lnTo>
                <a:lnTo>
                  <a:pt x="14274" y="1154"/>
                </a:lnTo>
                <a:lnTo>
                  <a:pt x="14253" y="1176"/>
                </a:lnTo>
                <a:lnTo>
                  <a:pt x="14231" y="1196"/>
                </a:lnTo>
                <a:lnTo>
                  <a:pt x="14209" y="1215"/>
                </a:lnTo>
                <a:lnTo>
                  <a:pt x="14186" y="1233"/>
                </a:lnTo>
                <a:lnTo>
                  <a:pt x="14163" y="1250"/>
                </a:lnTo>
                <a:lnTo>
                  <a:pt x="14139" y="1264"/>
                </a:lnTo>
                <a:lnTo>
                  <a:pt x="14114" y="1279"/>
                </a:lnTo>
                <a:lnTo>
                  <a:pt x="14089" y="1291"/>
                </a:lnTo>
                <a:lnTo>
                  <a:pt x="14063" y="1303"/>
                </a:lnTo>
                <a:lnTo>
                  <a:pt x="14036" y="1312"/>
                </a:lnTo>
                <a:lnTo>
                  <a:pt x="14009" y="1321"/>
                </a:lnTo>
                <a:lnTo>
                  <a:pt x="13982" y="1328"/>
                </a:lnTo>
                <a:lnTo>
                  <a:pt x="13953" y="1334"/>
                </a:lnTo>
                <a:lnTo>
                  <a:pt x="13925" y="1339"/>
                </a:lnTo>
                <a:lnTo>
                  <a:pt x="13895" y="1342"/>
                </a:lnTo>
                <a:lnTo>
                  <a:pt x="13864" y="1345"/>
                </a:lnTo>
                <a:lnTo>
                  <a:pt x="13833" y="1345"/>
                </a:lnTo>
                <a:lnTo>
                  <a:pt x="13803" y="1345"/>
                </a:lnTo>
                <a:lnTo>
                  <a:pt x="13773" y="1342"/>
                </a:lnTo>
                <a:lnTo>
                  <a:pt x="13743" y="1339"/>
                </a:lnTo>
                <a:lnTo>
                  <a:pt x="13713" y="1334"/>
                </a:lnTo>
                <a:lnTo>
                  <a:pt x="13685" y="1328"/>
                </a:lnTo>
                <a:lnTo>
                  <a:pt x="13657" y="1321"/>
                </a:lnTo>
                <a:lnTo>
                  <a:pt x="13630" y="1312"/>
                </a:lnTo>
                <a:lnTo>
                  <a:pt x="13604" y="1303"/>
                </a:lnTo>
                <a:lnTo>
                  <a:pt x="13578" y="1291"/>
                </a:lnTo>
                <a:lnTo>
                  <a:pt x="13552" y="1279"/>
                </a:lnTo>
                <a:lnTo>
                  <a:pt x="13528" y="1264"/>
                </a:lnTo>
                <a:lnTo>
                  <a:pt x="13504" y="1250"/>
                </a:lnTo>
                <a:lnTo>
                  <a:pt x="13480" y="1233"/>
                </a:lnTo>
                <a:lnTo>
                  <a:pt x="13457" y="1215"/>
                </a:lnTo>
                <a:lnTo>
                  <a:pt x="13435" y="1196"/>
                </a:lnTo>
                <a:lnTo>
                  <a:pt x="13413" y="1176"/>
                </a:lnTo>
                <a:lnTo>
                  <a:pt x="13394" y="1154"/>
                </a:lnTo>
                <a:lnTo>
                  <a:pt x="13374" y="1132"/>
                </a:lnTo>
                <a:lnTo>
                  <a:pt x="13356" y="1109"/>
                </a:lnTo>
                <a:lnTo>
                  <a:pt x="13340" y="1086"/>
                </a:lnTo>
                <a:lnTo>
                  <a:pt x="13325" y="1061"/>
                </a:lnTo>
                <a:lnTo>
                  <a:pt x="13310" y="1037"/>
                </a:lnTo>
                <a:lnTo>
                  <a:pt x="13298" y="1012"/>
                </a:lnTo>
                <a:lnTo>
                  <a:pt x="13287" y="986"/>
                </a:lnTo>
                <a:lnTo>
                  <a:pt x="13277" y="959"/>
                </a:lnTo>
                <a:lnTo>
                  <a:pt x="13269" y="932"/>
                </a:lnTo>
                <a:lnTo>
                  <a:pt x="13261" y="905"/>
                </a:lnTo>
                <a:lnTo>
                  <a:pt x="13255" y="876"/>
                </a:lnTo>
                <a:lnTo>
                  <a:pt x="13251" y="847"/>
                </a:lnTo>
                <a:lnTo>
                  <a:pt x="13247" y="818"/>
                </a:lnTo>
                <a:lnTo>
                  <a:pt x="13246" y="787"/>
                </a:lnTo>
                <a:lnTo>
                  <a:pt x="13245" y="756"/>
                </a:lnTo>
                <a:close/>
                <a:moveTo>
                  <a:pt x="12628" y="366"/>
                </a:moveTo>
                <a:lnTo>
                  <a:pt x="12629" y="344"/>
                </a:lnTo>
                <a:lnTo>
                  <a:pt x="12630" y="324"/>
                </a:lnTo>
                <a:lnTo>
                  <a:pt x="12633" y="305"/>
                </a:lnTo>
                <a:lnTo>
                  <a:pt x="12637" y="287"/>
                </a:lnTo>
                <a:lnTo>
                  <a:pt x="12641" y="271"/>
                </a:lnTo>
                <a:lnTo>
                  <a:pt x="12646" y="256"/>
                </a:lnTo>
                <a:lnTo>
                  <a:pt x="12653" y="244"/>
                </a:lnTo>
                <a:lnTo>
                  <a:pt x="12660" y="231"/>
                </a:lnTo>
                <a:lnTo>
                  <a:pt x="12669" y="221"/>
                </a:lnTo>
                <a:lnTo>
                  <a:pt x="12678" y="211"/>
                </a:lnTo>
                <a:lnTo>
                  <a:pt x="12689" y="204"/>
                </a:lnTo>
                <a:lnTo>
                  <a:pt x="12700" y="198"/>
                </a:lnTo>
                <a:lnTo>
                  <a:pt x="12712" y="193"/>
                </a:lnTo>
                <a:lnTo>
                  <a:pt x="12725" y="190"/>
                </a:lnTo>
                <a:lnTo>
                  <a:pt x="12740" y="187"/>
                </a:lnTo>
                <a:lnTo>
                  <a:pt x="12755" y="186"/>
                </a:lnTo>
                <a:lnTo>
                  <a:pt x="12770" y="187"/>
                </a:lnTo>
                <a:lnTo>
                  <a:pt x="12784" y="190"/>
                </a:lnTo>
                <a:lnTo>
                  <a:pt x="12798" y="193"/>
                </a:lnTo>
                <a:lnTo>
                  <a:pt x="12810" y="198"/>
                </a:lnTo>
                <a:lnTo>
                  <a:pt x="12822" y="204"/>
                </a:lnTo>
                <a:lnTo>
                  <a:pt x="12831" y="211"/>
                </a:lnTo>
                <a:lnTo>
                  <a:pt x="12841" y="221"/>
                </a:lnTo>
                <a:lnTo>
                  <a:pt x="12849" y="231"/>
                </a:lnTo>
                <a:lnTo>
                  <a:pt x="12857" y="244"/>
                </a:lnTo>
                <a:lnTo>
                  <a:pt x="12864" y="256"/>
                </a:lnTo>
                <a:lnTo>
                  <a:pt x="12869" y="271"/>
                </a:lnTo>
                <a:lnTo>
                  <a:pt x="12873" y="287"/>
                </a:lnTo>
                <a:lnTo>
                  <a:pt x="12876" y="305"/>
                </a:lnTo>
                <a:lnTo>
                  <a:pt x="12879" y="324"/>
                </a:lnTo>
                <a:lnTo>
                  <a:pt x="12880" y="344"/>
                </a:lnTo>
                <a:lnTo>
                  <a:pt x="12881" y="366"/>
                </a:lnTo>
                <a:lnTo>
                  <a:pt x="12881" y="1074"/>
                </a:lnTo>
                <a:lnTo>
                  <a:pt x="13094" y="1074"/>
                </a:lnTo>
                <a:lnTo>
                  <a:pt x="13116" y="1075"/>
                </a:lnTo>
                <a:lnTo>
                  <a:pt x="13135" y="1076"/>
                </a:lnTo>
                <a:lnTo>
                  <a:pt x="13154" y="1078"/>
                </a:lnTo>
                <a:lnTo>
                  <a:pt x="13172" y="1081"/>
                </a:lnTo>
                <a:lnTo>
                  <a:pt x="13189" y="1085"/>
                </a:lnTo>
                <a:lnTo>
                  <a:pt x="13203" y="1090"/>
                </a:lnTo>
                <a:lnTo>
                  <a:pt x="13217" y="1096"/>
                </a:lnTo>
                <a:lnTo>
                  <a:pt x="13228" y="1103"/>
                </a:lnTo>
                <a:lnTo>
                  <a:pt x="13239" y="1110"/>
                </a:lnTo>
                <a:lnTo>
                  <a:pt x="13248" y="1120"/>
                </a:lnTo>
                <a:lnTo>
                  <a:pt x="13255" y="1129"/>
                </a:lnTo>
                <a:lnTo>
                  <a:pt x="13261" y="1139"/>
                </a:lnTo>
                <a:lnTo>
                  <a:pt x="13267" y="1151"/>
                </a:lnTo>
                <a:lnTo>
                  <a:pt x="13270" y="1163"/>
                </a:lnTo>
                <a:lnTo>
                  <a:pt x="13272" y="1176"/>
                </a:lnTo>
                <a:lnTo>
                  <a:pt x="13273" y="1190"/>
                </a:lnTo>
                <a:lnTo>
                  <a:pt x="13272" y="1204"/>
                </a:lnTo>
                <a:lnTo>
                  <a:pt x="13270" y="1217"/>
                </a:lnTo>
                <a:lnTo>
                  <a:pt x="13267" y="1230"/>
                </a:lnTo>
                <a:lnTo>
                  <a:pt x="13261" y="1241"/>
                </a:lnTo>
                <a:lnTo>
                  <a:pt x="13255" y="1252"/>
                </a:lnTo>
                <a:lnTo>
                  <a:pt x="13248" y="1261"/>
                </a:lnTo>
                <a:lnTo>
                  <a:pt x="13239" y="1270"/>
                </a:lnTo>
                <a:lnTo>
                  <a:pt x="13228" y="1278"/>
                </a:lnTo>
                <a:lnTo>
                  <a:pt x="13217" y="1285"/>
                </a:lnTo>
                <a:lnTo>
                  <a:pt x="13203" y="1290"/>
                </a:lnTo>
                <a:lnTo>
                  <a:pt x="13189" y="1296"/>
                </a:lnTo>
                <a:lnTo>
                  <a:pt x="13172" y="1300"/>
                </a:lnTo>
                <a:lnTo>
                  <a:pt x="13154" y="1303"/>
                </a:lnTo>
                <a:lnTo>
                  <a:pt x="13135" y="1305"/>
                </a:lnTo>
                <a:lnTo>
                  <a:pt x="13116" y="1307"/>
                </a:lnTo>
                <a:lnTo>
                  <a:pt x="13094" y="1307"/>
                </a:lnTo>
                <a:lnTo>
                  <a:pt x="12800" y="1307"/>
                </a:lnTo>
                <a:lnTo>
                  <a:pt x="12777" y="1307"/>
                </a:lnTo>
                <a:lnTo>
                  <a:pt x="12755" y="1305"/>
                </a:lnTo>
                <a:lnTo>
                  <a:pt x="12737" y="1303"/>
                </a:lnTo>
                <a:lnTo>
                  <a:pt x="12719" y="1300"/>
                </a:lnTo>
                <a:lnTo>
                  <a:pt x="12703" y="1295"/>
                </a:lnTo>
                <a:lnTo>
                  <a:pt x="12690" y="1289"/>
                </a:lnTo>
                <a:lnTo>
                  <a:pt x="12678" y="1283"/>
                </a:lnTo>
                <a:lnTo>
                  <a:pt x="12668" y="1276"/>
                </a:lnTo>
                <a:lnTo>
                  <a:pt x="12664" y="1272"/>
                </a:lnTo>
                <a:lnTo>
                  <a:pt x="12658" y="1266"/>
                </a:lnTo>
                <a:lnTo>
                  <a:pt x="12654" y="1261"/>
                </a:lnTo>
                <a:lnTo>
                  <a:pt x="12651" y="1255"/>
                </a:lnTo>
                <a:lnTo>
                  <a:pt x="12644" y="1241"/>
                </a:lnTo>
                <a:lnTo>
                  <a:pt x="12639" y="1227"/>
                </a:lnTo>
                <a:lnTo>
                  <a:pt x="12634" y="1209"/>
                </a:lnTo>
                <a:lnTo>
                  <a:pt x="12631" y="1191"/>
                </a:lnTo>
                <a:lnTo>
                  <a:pt x="12629" y="1171"/>
                </a:lnTo>
                <a:lnTo>
                  <a:pt x="12628" y="1149"/>
                </a:lnTo>
                <a:lnTo>
                  <a:pt x="12628" y="366"/>
                </a:lnTo>
                <a:close/>
                <a:moveTo>
                  <a:pt x="8742" y="832"/>
                </a:moveTo>
                <a:lnTo>
                  <a:pt x="8741" y="858"/>
                </a:lnTo>
                <a:lnTo>
                  <a:pt x="8740" y="884"/>
                </a:lnTo>
                <a:lnTo>
                  <a:pt x="8737" y="909"/>
                </a:lnTo>
                <a:lnTo>
                  <a:pt x="8732" y="934"/>
                </a:lnTo>
                <a:lnTo>
                  <a:pt x="8727" y="959"/>
                </a:lnTo>
                <a:lnTo>
                  <a:pt x="8719" y="984"/>
                </a:lnTo>
                <a:lnTo>
                  <a:pt x="8711" y="1008"/>
                </a:lnTo>
                <a:lnTo>
                  <a:pt x="8702" y="1031"/>
                </a:lnTo>
                <a:lnTo>
                  <a:pt x="8691" y="1055"/>
                </a:lnTo>
                <a:lnTo>
                  <a:pt x="8679" y="1078"/>
                </a:lnTo>
                <a:lnTo>
                  <a:pt x="8666" y="1101"/>
                </a:lnTo>
                <a:lnTo>
                  <a:pt x="8652" y="1123"/>
                </a:lnTo>
                <a:lnTo>
                  <a:pt x="8635" y="1145"/>
                </a:lnTo>
                <a:lnTo>
                  <a:pt x="8618" y="1166"/>
                </a:lnTo>
                <a:lnTo>
                  <a:pt x="8600" y="1187"/>
                </a:lnTo>
                <a:lnTo>
                  <a:pt x="8581" y="1208"/>
                </a:lnTo>
                <a:lnTo>
                  <a:pt x="8560" y="1228"/>
                </a:lnTo>
                <a:lnTo>
                  <a:pt x="8539" y="1247"/>
                </a:lnTo>
                <a:lnTo>
                  <a:pt x="8518" y="1264"/>
                </a:lnTo>
                <a:lnTo>
                  <a:pt x="8497" y="1281"/>
                </a:lnTo>
                <a:lnTo>
                  <a:pt x="8475" y="1296"/>
                </a:lnTo>
                <a:lnTo>
                  <a:pt x="8453" y="1309"/>
                </a:lnTo>
                <a:lnTo>
                  <a:pt x="8430" y="1322"/>
                </a:lnTo>
                <a:lnTo>
                  <a:pt x="8407" y="1332"/>
                </a:lnTo>
                <a:lnTo>
                  <a:pt x="8383" y="1342"/>
                </a:lnTo>
                <a:lnTo>
                  <a:pt x="8360" y="1351"/>
                </a:lnTo>
                <a:lnTo>
                  <a:pt x="8335" y="1358"/>
                </a:lnTo>
                <a:lnTo>
                  <a:pt x="8311" y="1363"/>
                </a:lnTo>
                <a:lnTo>
                  <a:pt x="8286" y="1369"/>
                </a:lnTo>
                <a:lnTo>
                  <a:pt x="8261" y="1372"/>
                </a:lnTo>
                <a:lnTo>
                  <a:pt x="8235" y="1373"/>
                </a:lnTo>
                <a:lnTo>
                  <a:pt x="8209" y="1374"/>
                </a:lnTo>
                <a:lnTo>
                  <a:pt x="8179" y="1373"/>
                </a:lnTo>
                <a:lnTo>
                  <a:pt x="8149" y="1372"/>
                </a:lnTo>
                <a:lnTo>
                  <a:pt x="8120" y="1367"/>
                </a:lnTo>
                <a:lnTo>
                  <a:pt x="8090" y="1363"/>
                </a:lnTo>
                <a:lnTo>
                  <a:pt x="8062" y="1357"/>
                </a:lnTo>
                <a:lnTo>
                  <a:pt x="8035" y="1350"/>
                </a:lnTo>
                <a:lnTo>
                  <a:pt x="8008" y="1341"/>
                </a:lnTo>
                <a:lnTo>
                  <a:pt x="7982" y="1331"/>
                </a:lnTo>
                <a:lnTo>
                  <a:pt x="7956" y="1321"/>
                </a:lnTo>
                <a:lnTo>
                  <a:pt x="7931" y="1308"/>
                </a:lnTo>
                <a:lnTo>
                  <a:pt x="7906" y="1294"/>
                </a:lnTo>
                <a:lnTo>
                  <a:pt x="7882" y="1279"/>
                </a:lnTo>
                <a:lnTo>
                  <a:pt x="7859" y="1262"/>
                </a:lnTo>
                <a:lnTo>
                  <a:pt x="7836" y="1245"/>
                </a:lnTo>
                <a:lnTo>
                  <a:pt x="7814" y="1225"/>
                </a:lnTo>
                <a:lnTo>
                  <a:pt x="7793" y="1204"/>
                </a:lnTo>
                <a:lnTo>
                  <a:pt x="7773" y="1183"/>
                </a:lnTo>
                <a:lnTo>
                  <a:pt x="7753" y="1161"/>
                </a:lnTo>
                <a:lnTo>
                  <a:pt x="7735" y="1138"/>
                </a:lnTo>
                <a:lnTo>
                  <a:pt x="7719" y="1114"/>
                </a:lnTo>
                <a:lnTo>
                  <a:pt x="7703" y="1091"/>
                </a:lnTo>
                <a:lnTo>
                  <a:pt x="7689" y="1066"/>
                </a:lnTo>
                <a:lnTo>
                  <a:pt x="7677" y="1041"/>
                </a:lnTo>
                <a:lnTo>
                  <a:pt x="7665" y="1015"/>
                </a:lnTo>
                <a:lnTo>
                  <a:pt x="7656" y="989"/>
                </a:lnTo>
                <a:lnTo>
                  <a:pt x="7647" y="962"/>
                </a:lnTo>
                <a:lnTo>
                  <a:pt x="7640" y="935"/>
                </a:lnTo>
                <a:lnTo>
                  <a:pt x="7634" y="907"/>
                </a:lnTo>
                <a:lnTo>
                  <a:pt x="7629" y="878"/>
                </a:lnTo>
                <a:lnTo>
                  <a:pt x="7626" y="849"/>
                </a:lnTo>
                <a:lnTo>
                  <a:pt x="7624" y="819"/>
                </a:lnTo>
                <a:lnTo>
                  <a:pt x="7624" y="788"/>
                </a:lnTo>
                <a:lnTo>
                  <a:pt x="7624" y="758"/>
                </a:lnTo>
                <a:lnTo>
                  <a:pt x="7626" y="728"/>
                </a:lnTo>
                <a:lnTo>
                  <a:pt x="7629" y="699"/>
                </a:lnTo>
                <a:lnTo>
                  <a:pt x="7634" y="670"/>
                </a:lnTo>
                <a:lnTo>
                  <a:pt x="7640" y="642"/>
                </a:lnTo>
                <a:lnTo>
                  <a:pt x="7647" y="614"/>
                </a:lnTo>
                <a:lnTo>
                  <a:pt x="7656" y="587"/>
                </a:lnTo>
                <a:lnTo>
                  <a:pt x="7665" y="560"/>
                </a:lnTo>
                <a:lnTo>
                  <a:pt x="7677" y="535"/>
                </a:lnTo>
                <a:lnTo>
                  <a:pt x="7689" y="510"/>
                </a:lnTo>
                <a:lnTo>
                  <a:pt x="7703" y="485"/>
                </a:lnTo>
                <a:lnTo>
                  <a:pt x="7719" y="461"/>
                </a:lnTo>
                <a:lnTo>
                  <a:pt x="7735" y="438"/>
                </a:lnTo>
                <a:lnTo>
                  <a:pt x="7753" y="416"/>
                </a:lnTo>
                <a:lnTo>
                  <a:pt x="7773" y="394"/>
                </a:lnTo>
                <a:lnTo>
                  <a:pt x="7793" y="373"/>
                </a:lnTo>
                <a:lnTo>
                  <a:pt x="7814" y="352"/>
                </a:lnTo>
                <a:lnTo>
                  <a:pt x="7836" y="333"/>
                </a:lnTo>
                <a:lnTo>
                  <a:pt x="7859" y="315"/>
                </a:lnTo>
                <a:lnTo>
                  <a:pt x="7882" y="299"/>
                </a:lnTo>
                <a:lnTo>
                  <a:pt x="7906" y="283"/>
                </a:lnTo>
                <a:lnTo>
                  <a:pt x="7931" y="270"/>
                </a:lnTo>
                <a:lnTo>
                  <a:pt x="7956" y="257"/>
                </a:lnTo>
                <a:lnTo>
                  <a:pt x="7982" y="246"/>
                </a:lnTo>
                <a:lnTo>
                  <a:pt x="8008" y="235"/>
                </a:lnTo>
                <a:lnTo>
                  <a:pt x="8035" y="227"/>
                </a:lnTo>
                <a:lnTo>
                  <a:pt x="8062" y="220"/>
                </a:lnTo>
                <a:lnTo>
                  <a:pt x="8090" y="214"/>
                </a:lnTo>
                <a:lnTo>
                  <a:pt x="8120" y="209"/>
                </a:lnTo>
                <a:lnTo>
                  <a:pt x="8149" y="206"/>
                </a:lnTo>
                <a:lnTo>
                  <a:pt x="8179" y="204"/>
                </a:lnTo>
                <a:lnTo>
                  <a:pt x="8209" y="203"/>
                </a:lnTo>
                <a:lnTo>
                  <a:pt x="8235" y="204"/>
                </a:lnTo>
                <a:lnTo>
                  <a:pt x="8260" y="205"/>
                </a:lnTo>
                <a:lnTo>
                  <a:pt x="8286" y="208"/>
                </a:lnTo>
                <a:lnTo>
                  <a:pt x="8310" y="211"/>
                </a:lnTo>
                <a:lnTo>
                  <a:pt x="8335" y="217"/>
                </a:lnTo>
                <a:lnTo>
                  <a:pt x="8359" y="222"/>
                </a:lnTo>
                <a:lnTo>
                  <a:pt x="8383" y="229"/>
                </a:lnTo>
                <a:lnTo>
                  <a:pt x="8406" y="236"/>
                </a:lnTo>
                <a:lnTo>
                  <a:pt x="8429" y="246"/>
                </a:lnTo>
                <a:lnTo>
                  <a:pt x="8452" y="255"/>
                </a:lnTo>
                <a:lnTo>
                  <a:pt x="8474" y="267"/>
                </a:lnTo>
                <a:lnTo>
                  <a:pt x="8496" y="279"/>
                </a:lnTo>
                <a:lnTo>
                  <a:pt x="8517" y="292"/>
                </a:lnTo>
                <a:lnTo>
                  <a:pt x="8538" y="306"/>
                </a:lnTo>
                <a:lnTo>
                  <a:pt x="8559" y="321"/>
                </a:lnTo>
                <a:lnTo>
                  <a:pt x="8580" y="337"/>
                </a:lnTo>
                <a:lnTo>
                  <a:pt x="8591" y="348"/>
                </a:lnTo>
                <a:lnTo>
                  <a:pt x="8601" y="358"/>
                </a:lnTo>
                <a:lnTo>
                  <a:pt x="8609" y="370"/>
                </a:lnTo>
                <a:lnTo>
                  <a:pt x="8616" y="382"/>
                </a:lnTo>
                <a:lnTo>
                  <a:pt x="8622" y="396"/>
                </a:lnTo>
                <a:lnTo>
                  <a:pt x="8626" y="409"/>
                </a:lnTo>
                <a:lnTo>
                  <a:pt x="8628" y="424"/>
                </a:lnTo>
                <a:lnTo>
                  <a:pt x="8629" y="438"/>
                </a:lnTo>
                <a:lnTo>
                  <a:pt x="8628" y="452"/>
                </a:lnTo>
                <a:lnTo>
                  <a:pt x="8626" y="466"/>
                </a:lnTo>
                <a:lnTo>
                  <a:pt x="8624" y="477"/>
                </a:lnTo>
                <a:lnTo>
                  <a:pt x="8619" y="489"/>
                </a:lnTo>
                <a:lnTo>
                  <a:pt x="8614" y="501"/>
                </a:lnTo>
                <a:lnTo>
                  <a:pt x="8607" y="511"/>
                </a:lnTo>
                <a:lnTo>
                  <a:pt x="8600" y="522"/>
                </a:lnTo>
                <a:lnTo>
                  <a:pt x="8590" y="531"/>
                </a:lnTo>
                <a:lnTo>
                  <a:pt x="8581" y="539"/>
                </a:lnTo>
                <a:lnTo>
                  <a:pt x="8571" y="548"/>
                </a:lnTo>
                <a:lnTo>
                  <a:pt x="8560" y="554"/>
                </a:lnTo>
                <a:lnTo>
                  <a:pt x="8549" y="559"/>
                </a:lnTo>
                <a:lnTo>
                  <a:pt x="8536" y="563"/>
                </a:lnTo>
                <a:lnTo>
                  <a:pt x="8525" y="567"/>
                </a:lnTo>
                <a:lnTo>
                  <a:pt x="8511" y="568"/>
                </a:lnTo>
                <a:lnTo>
                  <a:pt x="8498" y="569"/>
                </a:lnTo>
                <a:lnTo>
                  <a:pt x="8486" y="569"/>
                </a:lnTo>
                <a:lnTo>
                  <a:pt x="8475" y="567"/>
                </a:lnTo>
                <a:lnTo>
                  <a:pt x="8464" y="564"/>
                </a:lnTo>
                <a:lnTo>
                  <a:pt x="8454" y="561"/>
                </a:lnTo>
                <a:lnTo>
                  <a:pt x="8443" y="557"/>
                </a:lnTo>
                <a:lnTo>
                  <a:pt x="8433" y="552"/>
                </a:lnTo>
                <a:lnTo>
                  <a:pt x="8424" y="546"/>
                </a:lnTo>
                <a:lnTo>
                  <a:pt x="8414" y="538"/>
                </a:lnTo>
                <a:lnTo>
                  <a:pt x="8403" y="529"/>
                </a:lnTo>
                <a:lnTo>
                  <a:pt x="8391" y="521"/>
                </a:lnTo>
                <a:lnTo>
                  <a:pt x="8380" y="513"/>
                </a:lnTo>
                <a:lnTo>
                  <a:pt x="8368" y="506"/>
                </a:lnTo>
                <a:lnTo>
                  <a:pt x="8356" y="500"/>
                </a:lnTo>
                <a:lnTo>
                  <a:pt x="8344" y="494"/>
                </a:lnTo>
                <a:lnTo>
                  <a:pt x="8332" y="488"/>
                </a:lnTo>
                <a:lnTo>
                  <a:pt x="8320" y="483"/>
                </a:lnTo>
                <a:lnTo>
                  <a:pt x="8306" y="479"/>
                </a:lnTo>
                <a:lnTo>
                  <a:pt x="8292" y="475"/>
                </a:lnTo>
                <a:lnTo>
                  <a:pt x="8280" y="472"/>
                </a:lnTo>
                <a:lnTo>
                  <a:pt x="8266" y="470"/>
                </a:lnTo>
                <a:lnTo>
                  <a:pt x="8252" y="468"/>
                </a:lnTo>
                <a:lnTo>
                  <a:pt x="8238" y="466"/>
                </a:lnTo>
                <a:lnTo>
                  <a:pt x="8224" y="465"/>
                </a:lnTo>
                <a:lnTo>
                  <a:pt x="8209" y="465"/>
                </a:lnTo>
                <a:lnTo>
                  <a:pt x="8192" y="466"/>
                </a:lnTo>
                <a:lnTo>
                  <a:pt x="8176" y="467"/>
                </a:lnTo>
                <a:lnTo>
                  <a:pt x="8159" y="468"/>
                </a:lnTo>
                <a:lnTo>
                  <a:pt x="8143" y="471"/>
                </a:lnTo>
                <a:lnTo>
                  <a:pt x="8128" y="474"/>
                </a:lnTo>
                <a:lnTo>
                  <a:pt x="8112" y="478"/>
                </a:lnTo>
                <a:lnTo>
                  <a:pt x="8098" y="482"/>
                </a:lnTo>
                <a:lnTo>
                  <a:pt x="8083" y="488"/>
                </a:lnTo>
                <a:lnTo>
                  <a:pt x="8069" y="495"/>
                </a:lnTo>
                <a:lnTo>
                  <a:pt x="8055" y="501"/>
                </a:lnTo>
                <a:lnTo>
                  <a:pt x="8041" y="509"/>
                </a:lnTo>
                <a:lnTo>
                  <a:pt x="8028" y="518"/>
                </a:lnTo>
                <a:lnTo>
                  <a:pt x="8015" y="526"/>
                </a:lnTo>
                <a:lnTo>
                  <a:pt x="8003" y="536"/>
                </a:lnTo>
                <a:lnTo>
                  <a:pt x="7990" y="547"/>
                </a:lnTo>
                <a:lnTo>
                  <a:pt x="7978" y="558"/>
                </a:lnTo>
                <a:lnTo>
                  <a:pt x="7966" y="570"/>
                </a:lnTo>
                <a:lnTo>
                  <a:pt x="7956" y="582"/>
                </a:lnTo>
                <a:lnTo>
                  <a:pt x="7947" y="595"/>
                </a:lnTo>
                <a:lnTo>
                  <a:pt x="7937" y="607"/>
                </a:lnTo>
                <a:lnTo>
                  <a:pt x="7929" y="621"/>
                </a:lnTo>
                <a:lnTo>
                  <a:pt x="7921" y="634"/>
                </a:lnTo>
                <a:lnTo>
                  <a:pt x="7913" y="648"/>
                </a:lnTo>
                <a:lnTo>
                  <a:pt x="7907" y="662"/>
                </a:lnTo>
                <a:lnTo>
                  <a:pt x="7902" y="677"/>
                </a:lnTo>
                <a:lnTo>
                  <a:pt x="7898" y="692"/>
                </a:lnTo>
                <a:lnTo>
                  <a:pt x="7894" y="707"/>
                </a:lnTo>
                <a:lnTo>
                  <a:pt x="7890" y="723"/>
                </a:lnTo>
                <a:lnTo>
                  <a:pt x="7887" y="738"/>
                </a:lnTo>
                <a:lnTo>
                  <a:pt x="7885" y="755"/>
                </a:lnTo>
                <a:lnTo>
                  <a:pt x="7884" y="772"/>
                </a:lnTo>
                <a:lnTo>
                  <a:pt x="7884" y="788"/>
                </a:lnTo>
                <a:lnTo>
                  <a:pt x="7884" y="805"/>
                </a:lnTo>
                <a:lnTo>
                  <a:pt x="7885" y="822"/>
                </a:lnTo>
                <a:lnTo>
                  <a:pt x="7887" y="838"/>
                </a:lnTo>
                <a:lnTo>
                  <a:pt x="7890" y="854"/>
                </a:lnTo>
                <a:lnTo>
                  <a:pt x="7894" y="870"/>
                </a:lnTo>
                <a:lnTo>
                  <a:pt x="7898" y="884"/>
                </a:lnTo>
                <a:lnTo>
                  <a:pt x="7902" y="900"/>
                </a:lnTo>
                <a:lnTo>
                  <a:pt x="7907" y="914"/>
                </a:lnTo>
                <a:lnTo>
                  <a:pt x="7913" y="928"/>
                </a:lnTo>
                <a:lnTo>
                  <a:pt x="7921" y="943"/>
                </a:lnTo>
                <a:lnTo>
                  <a:pt x="7929" y="956"/>
                </a:lnTo>
                <a:lnTo>
                  <a:pt x="7937" y="969"/>
                </a:lnTo>
                <a:lnTo>
                  <a:pt x="7947" y="982"/>
                </a:lnTo>
                <a:lnTo>
                  <a:pt x="7956" y="995"/>
                </a:lnTo>
                <a:lnTo>
                  <a:pt x="7966" y="1007"/>
                </a:lnTo>
                <a:lnTo>
                  <a:pt x="7978" y="1019"/>
                </a:lnTo>
                <a:lnTo>
                  <a:pt x="7990" y="1030"/>
                </a:lnTo>
                <a:lnTo>
                  <a:pt x="8003" y="1040"/>
                </a:lnTo>
                <a:lnTo>
                  <a:pt x="8015" y="1051"/>
                </a:lnTo>
                <a:lnTo>
                  <a:pt x="8028" y="1059"/>
                </a:lnTo>
                <a:lnTo>
                  <a:pt x="8041" y="1069"/>
                </a:lnTo>
                <a:lnTo>
                  <a:pt x="8055" y="1076"/>
                </a:lnTo>
                <a:lnTo>
                  <a:pt x="8069" y="1083"/>
                </a:lnTo>
                <a:lnTo>
                  <a:pt x="8083" y="1089"/>
                </a:lnTo>
                <a:lnTo>
                  <a:pt x="8098" y="1095"/>
                </a:lnTo>
                <a:lnTo>
                  <a:pt x="8112" y="1099"/>
                </a:lnTo>
                <a:lnTo>
                  <a:pt x="8128" y="1103"/>
                </a:lnTo>
                <a:lnTo>
                  <a:pt x="8143" y="1106"/>
                </a:lnTo>
                <a:lnTo>
                  <a:pt x="8159" y="1109"/>
                </a:lnTo>
                <a:lnTo>
                  <a:pt x="8176" y="1111"/>
                </a:lnTo>
                <a:lnTo>
                  <a:pt x="8192" y="1112"/>
                </a:lnTo>
                <a:lnTo>
                  <a:pt x="8209" y="1112"/>
                </a:lnTo>
                <a:lnTo>
                  <a:pt x="8229" y="1111"/>
                </a:lnTo>
                <a:lnTo>
                  <a:pt x="8249" y="1109"/>
                </a:lnTo>
                <a:lnTo>
                  <a:pt x="8268" y="1106"/>
                </a:lnTo>
                <a:lnTo>
                  <a:pt x="8287" y="1101"/>
                </a:lnTo>
                <a:lnTo>
                  <a:pt x="8306" y="1095"/>
                </a:lnTo>
                <a:lnTo>
                  <a:pt x="8324" y="1086"/>
                </a:lnTo>
                <a:lnTo>
                  <a:pt x="8342" y="1077"/>
                </a:lnTo>
                <a:lnTo>
                  <a:pt x="8360" y="1065"/>
                </a:lnTo>
                <a:lnTo>
                  <a:pt x="8376" y="1054"/>
                </a:lnTo>
                <a:lnTo>
                  <a:pt x="8391" y="1041"/>
                </a:lnTo>
                <a:lnTo>
                  <a:pt x="8406" y="1028"/>
                </a:lnTo>
                <a:lnTo>
                  <a:pt x="8419" y="1014"/>
                </a:lnTo>
                <a:lnTo>
                  <a:pt x="8432" y="999"/>
                </a:lnTo>
                <a:lnTo>
                  <a:pt x="8443" y="983"/>
                </a:lnTo>
                <a:lnTo>
                  <a:pt x="8455" y="965"/>
                </a:lnTo>
                <a:lnTo>
                  <a:pt x="8465" y="948"/>
                </a:lnTo>
                <a:lnTo>
                  <a:pt x="8285" y="948"/>
                </a:lnTo>
                <a:lnTo>
                  <a:pt x="8274" y="948"/>
                </a:lnTo>
                <a:lnTo>
                  <a:pt x="8262" y="946"/>
                </a:lnTo>
                <a:lnTo>
                  <a:pt x="8252" y="944"/>
                </a:lnTo>
                <a:lnTo>
                  <a:pt x="8241" y="939"/>
                </a:lnTo>
                <a:lnTo>
                  <a:pt x="8231" y="935"/>
                </a:lnTo>
                <a:lnTo>
                  <a:pt x="8222" y="929"/>
                </a:lnTo>
                <a:lnTo>
                  <a:pt x="8212" y="923"/>
                </a:lnTo>
                <a:lnTo>
                  <a:pt x="8204" y="914"/>
                </a:lnTo>
                <a:lnTo>
                  <a:pt x="8196" y="906"/>
                </a:lnTo>
                <a:lnTo>
                  <a:pt x="8189" y="898"/>
                </a:lnTo>
                <a:lnTo>
                  <a:pt x="8183" y="888"/>
                </a:lnTo>
                <a:lnTo>
                  <a:pt x="8179" y="878"/>
                </a:lnTo>
                <a:lnTo>
                  <a:pt x="8175" y="868"/>
                </a:lnTo>
                <a:lnTo>
                  <a:pt x="8173" y="857"/>
                </a:lnTo>
                <a:lnTo>
                  <a:pt x="8171" y="846"/>
                </a:lnTo>
                <a:lnTo>
                  <a:pt x="8171" y="833"/>
                </a:lnTo>
                <a:lnTo>
                  <a:pt x="8171" y="822"/>
                </a:lnTo>
                <a:lnTo>
                  <a:pt x="8173" y="810"/>
                </a:lnTo>
                <a:lnTo>
                  <a:pt x="8175" y="800"/>
                </a:lnTo>
                <a:lnTo>
                  <a:pt x="8179" y="789"/>
                </a:lnTo>
                <a:lnTo>
                  <a:pt x="8183" y="780"/>
                </a:lnTo>
                <a:lnTo>
                  <a:pt x="8189" y="770"/>
                </a:lnTo>
                <a:lnTo>
                  <a:pt x="8196" y="761"/>
                </a:lnTo>
                <a:lnTo>
                  <a:pt x="8204" y="753"/>
                </a:lnTo>
                <a:lnTo>
                  <a:pt x="8212" y="745"/>
                </a:lnTo>
                <a:lnTo>
                  <a:pt x="8222" y="738"/>
                </a:lnTo>
                <a:lnTo>
                  <a:pt x="8231" y="732"/>
                </a:lnTo>
                <a:lnTo>
                  <a:pt x="8241" y="727"/>
                </a:lnTo>
                <a:lnTo>
                  <a:pt x="8252" y="724"/>
                </a:lnTo>
                <a:lnTo>
                  <a:pt x="8262" y="721"/>
                </a:lnTo>
                <a:lnTo>
                  <a:pt x="8274" y="720"/>
                </a:lnTo>
                <a:lnTo>
                  <a:pt x="8285" y="719"/>
                </a:lnTo>
                <a:lnTo>
                  <a:pt x="8629" y="719"/>
                </a:lnTo>
                <a:lnTo>
                  <a:pt x="8640" y="720"/>
                </a:lnTo>
                <a:lnTo>
                  <a:pt x="8652" y="721"/>
                </a:lnTo>
                <a:lnTo>
                  <a:pt x="8662" y="724"/>
                </a:lnTo>
                <a:lnTo>
                  <a:pt x="8673" y="727"/>
                </a:lnTo>
                <a:lnTo>
                  <a:pt x="8682" y="732"/>
                </a:lnTo>
                <a:lnTo>
                  <a:pt x="8691" y="737"/>
                </a:lnTo>
                <a:lnTo>
                  <a:pt x="8701" y="745"/>
                </a:lnTo>
                <a:lnTo>
                  <a:pt x="8709" y="752"/>
                </a:lnTo>
                <a:lnTo>
                  <a:pt x="8717" y="760"/>
                </a:lnTo>
                <a:lnTo>
                  <a:pt x="8724" y="770"/>
                </a:lnTo>
                <a:lnTo>
                  <a:pt x="8730" y="779"/>
                </a:lnTo>
                <a:lnTo>
                  <a:pt x="8734" y="788"/>
                </a:lnTo>
                <a:lnTo>
                  <a:pt x="8738" y="799"/>
                </a:lnTo>
                <a:lnTo>
                  <a:pt x="8740" y="809"/>
                </a:lnTo>
                <a:lnTo>
                  <a:pt x="8742" y="821"/>
                </a:lnTo>
                <a:lnTo>
                  <a:pt x="8742" y="832"/>
                </a:lnTo>
                <a:close/>
                <a:moveTo>
                  <a:pt x="6734" y="1182"/>
                </a:moveTo>
                <a:lnTo>
                  <a:pt x="6734" y="1203"/>
                </a:lnTo>
                <a:lnTo>
                  <a:pt x="6733" y="1224"/>
                </a:lnTo>
                <a:lnTo>
                  <a:pt x="6730" y="1242"/>
                </a:lnTo>
                <a:lnTo>
                  <a:pt x="6727" y="1260"/>
                </a:lnTo>
                <a:lnTo>
                  <a:pt x="6723" y="1276"/>
                </a:lnTo>
                <a:lnTo>
                  <a:pt x="6717" y="1290"/>
                </a:lnTo>
                <a:lnTo>
                  <a:pt x="6710" y="1304"/>
                </a:lnTo>
                <a:lnTo>
                  <a:pt x="6703" y="1315"/>
                </a:lnTo>
                <a:lnTo>
                  <a:pt x="6695" y="1326"/>
                </a:lnTo>
                <a:lnTo>
                  <a:pt x="6685" y="1335"/>
                </a:lnTo>
                <a:lnTo>
                  <a:pt x="6675" y="1342"/>
                </a:lnTo>
                <a:lnTo>
                  <a:pt x="6664" y="1349"/>
                </a:lnTo>
                <a:lnTo>
                  <a:pt x="6652" y="1354"/>
                </a:lnTo>
                <a:lnTo>
                  <a:pt x="6639" y="1357"/>
                </a:lnTo>
                <a:lnTo>
                  <a:pt x="6624" y="1359"/>
                </a:lnTo>
                <a:lnTo>
                  <a:pt x="6608" y="1360"/>
                </a:lnTo>
                <a:lnTo>
                  <a:pt x="6594" y="1359"/>
                </a:lnTo>
                <a:lnTo>
                  <a:pt x="6579" y="1357"/>
                </a:lnTo>
                <a:lnTo>
                  <a:pt x="6566" y="1354"/>
                </a:lnTo>
                <a:lnTo>
                  <a:pt x="6553" y="1349"/>
                </a:lnTo>
                <a:lnTo>
                  <a:pt x="6542" y="1342"/>
                </a:lnTo>
                <a:lnTo>
                  <a:pt x="6532" y="1335"/>
                </a:lnTo>
                <a:lnTo>
                  <a:pt x="6523" y="1326"/>
                </a:lnTo>
                <a:lnTo>
                  <a:pt x="6514" y="1315"/>
                </a:lnTo>
                <a:lnTo>
                  <a:pt x="6506" y="1304"/>
                </a:lnTo>
                <a:lnTo>
                  <a:pt x="6500" y="1290"/>
                </a:lnTo>
                <a:lnTo>
                  <a:pt x="6495" y="1276"/>
                </a:lnTo>
                <a:lnTo>
                  <a:pt x="6491" y="1260"/>
                </a:lnTo>
                <a:lnTo>
                  <a:pt x="6486" y="1242"/>
                </a:lnTo>
                <a:lnTo>
                  <a:pt x="6484" y="1224"/>
                </a:lnTo>
                <a:lnTo>
                  <a:pt x="6483" y="1204"/>
                </a:lnTo>
                <a:lnTo>
                  <a:pt x="6482" y="1182"/>
                </a:lnTo>
                <a:lnTo>
                  <a:pt x="6482" y="396"/>
                </a:lnTo>
                <a:lnTo>
                  <a:pt x="6483" y="376"/>
                </a:lnTo>
                <a:lnTo>
                  <a:pt x="6484" y="357"/>
                </a:lnTo>
                <a:lnTo>
                  <a:pt x="6486" y="340"/>
                </a:lnTo>
                <a:lnTo>
                  <a:pt x="6490" y="323"/>
                </a:lnTo>
                <a:lnTo>
                  <a:pt x="6494" y="307"/>
                </a:lnTo>
                <a:lnTo>
                  <a:pt x="6499" y="294"/>
                </a:lnTo>
                <a:lnTo>
                  <a:pt x="6505" y="281"/>
                </a:lnTo>
                <a:lnTo>
                  <a:pt x="6511" y="270"/>
                </a:lnTo>
                <a:lnTo>
                  <a:pt x="6520" y="260"/>
                </a:lnTo>
                <a:lnTo>
                  <a:pt x="6528" y="251"/>
                </a:lnTo>
                <a:lnTo>
                  <a:pt x="6537" y="244"/>
                </a:lnTo>
                <a:lnTo>
                  <a:pt x="6548" y="238"/>
                </a:lnTo>
                <a:lnTo>
                  <a:pt x="6559" y="233"/>
                </a:lnTo>
                <a:lnTo>
                  <a:pt x="6572" y="230"/>
                </a:lnTo>
                <a:lnTo>
                  <a:pt x="6585" y="228"/>
                </a:lnTo>
                <a:lnTo>
                  <a:pt x="6599" y="228"/>
                </a:lnTo>
                <a:lnTo>
                  <a:pt x="6608" y="228"/>
                </a:lnTo>
                <a:lnTo>
                  <a:pt x="6618" y="229"/>
                </a:lnTo>
                <a:lnTo>
                  <a:pt x="6626" y="230"/>
                </a:lnTo>
                <a:lnTo>
                  <a:pt x="6635" y="232"/>
                </a:lnTo>
                <a:lnTo>
                  <a:pt x="6644" y="235"/>
                </a:lnTo>
                <a:lnTo>
                  <a:pt x="6652" y="240"/>
                </a:lnTo>
                <a:lnTo>
                  <a:pt x="6660" y="244"/>
                </a:lnTo>
                <a:lnTo>
                  <a:pt x="6669" y="248"/>
                </a:lnTo>
                <a:lnTo>
                  <a:pt x="6677" y="253"/>
                </a:lnTo>
                <a:lnTo>
                  <a:pt x="6685" y="259"/>
                </a:lnTo>
                <a:lnTo>
                  <a:pt x="6694" y="266"/>
                </a:lnTo>
                <a:lnTo>
                  <a:pt x="6702" y="273"/>
                </a:lnTo>
                <a:lnTo>
                  <a:pt x="6718" y="290"/>
                </a:lnTo>
                <a:lnTo>
                  <a:pt x="6733" y="309"/>
                </a:lnTo>
                <a:lnTo>
                  <a:pt x="7198" y="923"/>
                </a:lnTo>
                <a:lnTo>
                  <a:pt x="7198" y="406"/>
                </a:lnTo>
                <a:lnTo>
                  <a:pt x="7199" y="384"/>
                </a:lnTo>
                <a:lnTo>
                  <a:pt x="7200" y="365"/>
                </a:lnTo>
                <a:lnTo>
                  <a:pt x="7202" y="346"/>
                </a:lnTo>
                <a:lnTo>
                  <a:pt x="7206" y="328"/>
                </a:lnTo>
                <a:lnTo>
                  <a:pt x="7210" y="312"/>
                </a:lnTo>
                <a:lnTo>
                  <a:pt x="7216" y="298"/>
                </a:lnTo>
                <a:lnTo>
                  <a:pt x="7222" y="284"/>
                </a:lnTo>
                <a:lnTo>
                  <a:pt x="7229" y="273"/>
                </a:lnTo>
                <a:lnTo>
                  <a:pt x="7238" y="262"/>
                </a:lnTo>
                <a:lnTo>
                  <a:pt x="7247" y="253"/>
                </a:lnTo>
                <a:lnTo>
                  <a:pt x="7257" y="245"/>
                </a:lnTo>
                <a:lnTo>
                  <a:pt x="7269" y="238"/>
                </a:lnTo>
                <a:lnTo>
                  <a:pt x="7281" y="234"/>
                </a:lnTo>
                <a:lnTo>
                  <a:pt x="7295" y="230"/>
                </a:lnTo>
                <a:lnTo>
                  <a:pt x="7309" y="228"/>
                </a:lnTo>
                <a:lnTo>
                  <a:pt x="7324" y="228"/>
                </a:lnTo>
                <a:lnTo>
                  <a:pt x="7339" y="228"/>
                </a:lnTo>
                <a:lnTo>
                  <a:pt x="7354" y="230"/>
                </a:lnTo>
                <a:lnTo>
                  <a:pt x="7368" y="234"/>
                </a:lnTo>
                <a:lnTo>
                  <a:pt x="7379" y="238"/>
                </a:lnTo>
                <a:lnTo>
                  <a:pt x="7390" y="245"/>
                </a:lnTo>
                <a:lnTo>
                  <a:pt x="7401" y="253"/>
                </a:lnTo>
                <a:lnTo>
                  <a:pt x="7410" y="262"/>
                </a:lnTo>
                <a:lnTo>
                  <a:pt x="7419" y="273"/>
                </a:lnTo>
                <a:lnTo>
                  <a:pt x="7426" y="284"/>
                </a:lnTo>
                <a:lnTo>
                  <a:pt x="7432" y="298"/>
                </a:lnTo>
                <a:lnTo>
                  <a:pt x="7438" y="312"/>
                </a:lnTo>
                <a:lnTo>
                  <a:pt x="7443" y="328"/>
                </a:lnTo>
                <a:lnTo>
                  <a:pt x="7446" y="346"/>
                </a:lnTo>
                <a:lnTo>
                  <a:pt x="7449" y="365"/>
                </a:lnTo>
                <a:lnTo>
                  <a:pt x="7450" y="385"/>
                </a:lnTo>
                <a:lnTo>
                  <a:pt x="7450" y="406"/>
                </a:lnTo>
                <a:lnTo>
                  <a:pt x="7450" y="1210"/>
                </a:lnTo>
                <a:lnTo>
                  <a:pt x="7450" y="1229"/>
                </a:lnTo>
                <a:lnTo>
                  <a:pt x="7449" y="1247"/>
                </a:lnTo>
                <a:lnTo>
                  <a:pt x="7447" y="1263"/>
                </a:lnTo>
                <a:lnTo>
                  <a:pt x="7444" y="1279"/>
                </a:lnTo>
                <a:lnTo>
                  <a:pt x="7439" y="1292"/>
                </a:lnTo>
                <a:lnTo>
                  <a:pt x="7434" y="1306"/>
                </a:lnTo>
                <a:lnTo>
                  <a:pt x="7428" y="1317"/>
                </a:lnTo>
                <a:lnTo>
                  <a:pt x="7422" y="1328"/>
                </a:lnTo>
                <a:lnTo>
                  <a:pt x="7413" y="1337"/>
                </a:lnTo>
                <a:lnTo>
                  <a:pt x="7405" y="1345"/>
                </a:lnTo>
                <a:lnTo>
                  <a:pt x="7396" y="1352"/>
                </a:lnTo>
                <a:lnTo>
                  <a:pt x="7385" y="1357"/>
                </a:lnTo>
                <a:lnTo>
                  <a:pt x="7374" y="1361"/>
                </a:lnTo>
                <a:lnTo>
                  <a:pt x="7362" y="1364"/>
                </a:lnTo>
                <a:lnTo>
                  <a:pt x="7349" y="1366"/>
                </a:lnTo>
                <a:lnTo>
                  <a:pt x="7335" y="1367"/>
                </a:lnTo>
                <a:lnTo>
                  <a:pt x="7326" y="1366"/>
                </a:lnTo>
                <a:lnTo>
                  <a:pt x="7317" y="1365"/>
                </a:lnTo>
                <a:lnTo>
                  <a:pt x="7307" y="1364"/>
                </a:lnTo>
                <a:lnTo>
                  <a:pt x="7298" y="1361"/>
                </a:lnTo>
                <a:lnTo>
                  <a:pt x="7288" y="1358"/>
                </a:lnTo>
                <a:lnTo>
                  <a:pt x="7280" y="1354"/>
                </a:lnTo>
                <a:lnTo>
                  <a:pt x="7271" y="1350"/>
                </a:lnTo>
                <a:lnTo>
                  <a:pt x="7261" y="1345"/>
                </a:lnTo>
                <a:lnTo>
                  <a:pt x="7253" y="1338"/>
                </a:lnTo>
                <a:lnTo>
                  <a:pt x="7244" y="1331"/>
                </a:lnTo>
                <a:lnTo>
                  <a:pt x="7234" y="1324"/>
                </a:lnTo>
                <a:lnTo>
                  <a:pt x="7226" y="1315"/>
                </a:lnTo>
                <a:lnTo>
                  <a:pt x="7208" y="1297"/>
                </a:lnTo>
                <a:lnTo>
                  <a:pt x="7191" y="1275"/>
                </a:lnTo>
                <a:lnTo>
                  <a:pt x="6734" y="673"/>
                </a:lnTo>
                <a:lnTo>
                  <a:pt x="6734" y="1182"/>
                </a:lnTo>
                <a:close/>
                <a:moveTo>
                  <a:pt x="6249" y="1182"/>
                </a:moveTo>
                <a:lnTo>
                  <a:pt x="6249" y="1204"/>
                </a:lnTo>
                <a:lnTo>
                  <a:pt x="6248" y="1224"/>
                </a:lnTo>
                <a:lnTo>
                  <a:pt x="6245" y="1242"/>
                </a:lnTo>
                <a:lnTo>
                  <a:pt x="6242" y="1260"/>
                </a:lnTo>
                <a:lnTo>
                  <a:pt x="6238" y="1276"/>
                </a:lnTo>
                <a:lnTo>
                  <a:pt x="6231" y="1290"/>
                </a:lnTo>
                <a:lnTo>
                  <a:pt x="6225" y="1304"/>
                </a:lnTo>
                <a:lnTo>
                  <a:pt x="6218" y="1315"/>
                </a:lnTo>
                <a:lnTo>
                  <a:pt x="6209" y="1326"/>
                </a:lnTo>
                <a:lnTo>
                  <a:pt x="6200" y="1335"/>
                </a:lnTo>
                <a:lnTo>
                  <a:pt x="6190" y="1342"/>
                </a:lnTo>
                <a:lnTo>
                  <a:pt x="6178" y="1349"/>
                </a:lnTo>
                <a:lnTo>
                  <a:pt x="6167" y="1354"/>
                </a:lnTo>
                <a:lnTo>
                  <a:pt x="6153" y="1357"/>
                </a:lnTo>
                <a:lnTo>
                  <a:pt x="6139" y="1359"/>
                </a:lnTo>
                <a:lnTo>
                  <a:pt x="6123" y="1360"/>
                </a:lnTo>
                <a:lnTo>
                  <a:pt x="6108" y="1359"/>
                </a:lnTo>
                <a:lnTo>
                  <a:pt x="6094" y="1357"/>
                </a:lnTo>
                <a:lnTo>
                  <a:pt x="6080" y="1354"/>
                </a:lnTo>
                <a:lnTo>
                  <a:pt x="6068" y="1349"/>
                </a:lnTo>
                <a:lnTo>
                  <a:pt x="6056" y="1342"/>
                </a:lnTo>
                <a:lnTo>
                  <a:pt x="6047" y="1335"/>
                </a:lnTo>
                <a:lnTo>
                  <a:pt x="6038" y="1326"/>
                </a:lnTo>
                <a:lnTo>
                  <a:pt x="6028" y="1315"/>
                </a:lnTo>
                <a:lnTo>
                  <a:pt x="6021" y="1304"/>
                </a:lnTo>
                <a:lnTo>
                  <a:pt x="6015" y="1290"/>
                </a:lnTo>
                <a:lnTo>
                  <a:pt x="6009" y="1276"/>
                </a:lnTo>
                <a:lnTo>
                  <a:pt x="6005" y="1260"/>
                </a:lnTo>
                <a:lnTo>
                  <a:pt x="6001" y="1242"/>
                </a:lnTo>
                <a:lnTo>
                  <a:pt x="5999" y="1224"/>
                </a:lnTo>
                <a:lnTo>
                  <a:pt x="5998" y="1204"/>
                </a:lnTo>
                <a:lnTo>
                  <a:pt x="5997" y="1182"/>
                </a:lnTo>
                <a:lnTo>
                  <a:pt x="5997" y="405"/>
                </a:lnTo>
                <a:lnTo>
                  <a:pt x="5998" y="383"/>
                </a:lnTo>
                <a:lnTo>
                  <a:pt x="5999" y="363"/>
                </a:lnTo>
                <a:lnTo>
                  <a:pt x="6001" y="345"/>
                </a:lnTo>
                <a:lnTo>
                  <a:pt x="6005" y="327"/>
                </a:lnTo>
                <a:lnTo>
                  <a:pt x="6009" y="310"/>
                </a:lnTo>
                <a:lnTo>
                  <a:pt x="6015" y="296"/>
                </a:lnTo>
                <a:lnTo>
                  <a:pt x="6021" y="283"/>
                </a:lnTo>
                <a:lnTo>
                  <a:pt x="6028" y="271"/>
                </a:lnTo>
                <a:lnTo>
                  <a:pt x="6038" y="260"/>
                </a:lnTo>
                <a:lnTo>
                  <a:pt x="6047" y="251"/>
                </a:lnTo>
                <a:lnTo>
                  <a:pt x="6056" y="244"/>
                </a:lnTo>
                <a:lnTo>
                  <a:pt x="6068" y="237"/>
                </a:lnTo>
                <a:lnTo>
                  <a:pt x="6080" y="232"/>
                </a:lnTo>
                <a:lnTo>
                  <a:pt x="6094" y="229"/>
                </a:lnTo>
                <a:lnTo>
                  <a:pt x="6108" y="227"/>
                </a:lnTo>
                <a:lnTo>
                  <a:pt x="6123" y="226"/>
                </a:lnTo>
                <a:lnTo>
                  <a:pt x="6139" y="227"/>
                </a:lnTo>
                <a:lnTo>
                  <a:pt x="6153" y="229"/>
                </a:lnTo>
                <a:lnTo>
                  <a:pt x="6167" y="232"/>
                </a:lnTo>
                <a:lnTo>
                  <a:pt x="6178" y="237"/>
                </a:lnTo>
                <a:lnTo>
                  <a:pt x="6190" y="244"/>
                </a:lnTo>
                <a:lnTo>
                  <a:pt x="6200" y="251"/>
                </a:lnTo>
                <a:lnTo>
                  <a:pt x="6209" y="260"/>
                </a:lnTo>
                <a:lnTo>
                  <a:pt x="6218" y="271"/>
                </a:lnTo>
                <a:lnTo>
                  <a:pt x="6225" y="283"/>
                </a:lnTo>
                <a:lnTo>
                  <a:pt x="6231" y="296"/>
                </a:lnTo>
                <a:lnTo>
                  <a:pt x="6238" y="310"/>
                </a:lnTo>
                <a:lnTo>
                  <a:pt x="6242" y="327"/>
                </a:lnTo>
                <a:lnTo>
                  <a:pt x="6245" y="345"/>
                </a:lnTo>
                <a:lnTo>
                  <a:pt x="6248" y="363"/>
                </a:lnTo>
                <a:lnTo>
                  <a:pt x="6249" y="383"/>
                </a:lnTo>
                <a:lnTo>
                  <a:pt x="6249" y="405"/>
                </a:lnTo>
                <a:lnTo>
                  <a:pt x="6249" y="1182"/>
                </a:lnTo>
                <a:close/>
                <a:moveTo>
                  <a:pt x="5369" y="475"/>
                </a:moveTo>
                <a:lnTo>
                  <a:pt x="5276" y="475"/>
                </a:lnTo>
                <a:lnTo>
                  <a:pt x="5254" y="475"/>
                </a:lnTo>
                <a:lnTo>
                  <a:pt x="5234" y="473"/>
                </a:lnTo>
                <a:lnTo>
                  <a:pt x="5215" y="471"/>
                </a:lnTo>
                <a:lnTo>
                  <a:pt x="5197" y="468"/>
                </a:lnTo>
                <a:lnTo>
                  <a:pt x="5181" y="463"/>
                </a:lnTo>
                <a:lnTo>
                  <a:pt x="5167" y="459"/>
                </a:lnTo>
                <a:lnTo>
                  <a:pt x="5153" y="453"/>
                </a:lnTo>
                <a:lnTo>
                  <a:pt x="5141" y="446"/>
                </a:lnTo>
                <a:lnTo>
                  <a:pt x="5130" y="438"/>
                </a:lnTo>
                <a:lnTo>
                  <a:pt x="5122" y="430"/>
                </a:lnTo>
                <a:lnTo>
                  <a:pt x="5114" y="420"/>
                </a:lnTo>
                <a:lnTo>
                  <a:pt x="5108" y="409"/>
                </a:lnTo>
                <a:lnTo>
                  <a:pt x="5102" y="399"/>
                </a:lnTo>
                <a:lnTo>
                  <a:pt x="5099" y="386"/>
                </a:lnTo>
                <a:lnTo>
                  <a:pt x="5097" y="373"/>
                </a:lnTo>
                <a:lnTo>
                  <a:pt x="5096" y="359"/>
                </a:lnTo>
                <a:lnTo>
                  <a:pt x="5097" y="345"/>
                </a:lnTo>
                <a:lnTo>
                  <a:pt x="5099" y="331"/>
                </a:lnTo>
                <a:lnTo>
                  <a:pt x="5102" y="319"/>
                </a:lnTo>
                <a:lnTo>
                  <a:pt x="5108" y="307"/>
                </a:lnTo>
                <a:lnTo>
                  <a:pt x="5114" y="297"/>
                </a:lnTo>
                <a:lnTo>
                  <a:pt x="5121" y="286"/>
                </a:lnTo>
                <a:lnTo>
                  <a:pt x="5130" y="278"/>
                </a:lnTo>
                <a:lnTo>
                  <a:pt x="5141" y="270"/>
                </a:lnTo>
                <a:lnTo>
                  <a:pt x="5153" y="263"/>
                </a:lnTo>
                <a:lnTo>
                  <a:pt x="5166" y="257"/>
                </a:lnTo>
                <a:lnTo>
                  <a:pt x="5181" y="252"/>
                </a:lnTo>
                <a:lnTo>
                  <a:pt x="5197" y="248"/>
                </a:lnTo>
                <a:lnTo>
                  <a:pt x="5215" y="245"/>
                </a:lnTo>
                <a:lnTo>
                  <a:pt x="5234" y="243"/>
                </a:lnTo>
                <a:lnTo>
                  <a:pt x="5254" y="241"/>
                </a:lnTo>
                <a:lnTo>
                  <a:pt x="5275" y="241"/>
                </a:lnTo>
                <a:lnTo>
                  <a:pt x="5714" y="241"/>
                </a:lnTo>
                <a:lnTo>
                  <a:pt x="5736" y="241"/>
                </a:lnTo>
                <a:lnTo>
                  <a:pt x="5756" y="243"/>
                </a:lnTo>
                <a:lnTo>
                  <a:pt x="5775" y="245"/>
                </a:lnTo>
                <a:lnTo>
                  <a:pt x="5793" y="248"/>
                </a:lnTo>
                <a:lnTo>
                  <a:pt x="5808" y="252"/>
                </a:lnTo>
                <a:lnTo>
                  <a:pt x="5823" y="257"/>
                </a:lnTo>
                <a:lnTo>
                  <a:pt x="5837" y="263"/>
                </a:lnTo>
                <a:lnTo>
                  <a:pt x="5849" y="270"/>
                </a:lnTo>
                <a:lnTo>
                  <a:pt x="5859" y="278"/>
                </a:lnTo>
                <a:lnTo>
                  <a:pt x="5868" y="286"/>
                </a:lnTo>
                <a:lnTo>
                  <a:pt x="5876" y="297"/>
                </a:lnTo>
                <a:lnTo>
                  <a:pt x="5882" y="307"/>
                </a:lnTo>
                <a:lnTo>
                  <a:pt x="5887" y="319"/>
                </a:lnTo>
                <a:lnTo>
                  <a:pt x="5891" y="331"/>
                </a:lnTo>
                <a:lnTo>
                  <a:pt x="5893" y="345"/>
                </a:lnTo>
                <a:lnTo>
                  <a:pt x="5894" y="359"/>
                </a:lnTo>
                <a:lnTo>
                  <a:pt x="5893" y="373"/>
                </a:lnTo>
                <a:lnTo>
                  <a:pt x="5891" y="386"/>
                </a:lnTo>
                <a:lnTo>
                  <a:pt x="5887" y="399"/>
                </a:lnTo>
                <a:lnTo>
                  <a:pt x="5882" y="409"/>
                </a:lnTo>
                <a:lnTo>
                  <a:pt x="5876" y="420"/>
                </a:lnTo>
                <a:lnTo>
                  <a:pt x="5868" y="430"/>
                </a:lnTo>
                <a:lnTo>
                  <a:pt x="5859" y="438"/>
                </a:lnTo>
                <a:lnTo>
                  <a:pt x="5849" y="446"/>
                </a:lnTo>
                <a:lnTo>
                  <a:pt x="5837" y="453"/>
                </a:lnTo>
                <a:lnTo>
                  <a:pt x="5823" y="459"/>
                </a:lnTo>
                <a:lnTo>
                  <a:pt x="5808" y="463"/>
                </a:lnTo>
                <a:lnTo>
                  <a:pt x="5793" y="468"/>
                </a:lnTo>
                <a:lnTo>
                  <a:pt x="5775" y="471"/>
                </a:lnTo>
                <a:lnTo>
                  <a:pt x="5756" y="473"/>
                </a:lnTo>
                <a:lnTo>
                  <a:pt x="5736" y="475"/>
                </a:lnTo>
                <a:lnTo>
                  <a:pt x="5714" y="475"/>
                </a:lnTo>
                <a:lnTo>
                  <a:pt x="5621" y="475"/>
                </a:lnTo>
                <a:lnTo>
                  <a:pt x="5621" y="1182"/>
                </a:lnTo>
                <a:lnTo>
                  <a:pt x="5620" y="1203"/>
                </a:lnTo>
                <a:lnTo>
                  <a:pt x="5619" y="1224"/>
                </a:lnTo>
                <a:lnTo>
                  <a:pt x="5617" y="1242"/>
                </a:lnTo>
                <a:lnTo>
                  <a:pt x="5613" y="1260"/>
                </a:lnTo>
                <a:lnTo>
                  <a:pt x="5608" y="1276"/>
                </a:lnTo>
                <a:lnTo>
                  <a:pt x="5603" y="1290"/>
                </a:lnTo>
                <a:lnTo>
                  <a:pt x="5597" y="1304"/>
                </a:lnTo>
                <a:lnTo>
                  <a:pt x="5590" y="1315"/>
                </a:lnTo>
                <a:lnTo>
                  <a:pt x="5580" y="1326"/>
                </a:lnTo>
                <a:lnTo>
                  <a:pt x="5572" y="1335"/>
                </a:lnTo>
                <a:lnTo>
                  <a:pt x="5562" y="1342"/>
                </a:lnTo>
                <a:lnTo>
                  <a:pt x="5550" y="1349"/>
                </a:lnTo>
                <a:lnTo>
                  <a:pt x="5538" y="1354"/>
                </a:lnTo>
                <a:lnTo>
                  <a:pt x="5524" y="1357"/>
                </a:lnTo>
                <a:lnTo>
                  <a:pt x="5510" y="1359"/>
                </a:lnTo>
                <a:lnTo>
                  <a:pt x="5495" y="1360"/>
                </a:lnTo>
                <a:lnTo>
                  <a:pt x="5479" y="1359"/>
                </a:lnTo>
                <a:lnTo>
                  <a:pt x="5465" y="1357"/>
                </a:lnTo>
                <a:lnTo>
                  <a:pt x="5452" y="1354"/>
                </a:lnTo>
                <a:lnTo>
                  <a:pt x="5440" y="1349"/>
                </a:lnTo>
                <a:lnTo>
                  <a:pt x="5428" y="1342"/>
                </a:lnTo>
                <a:lnTo>
                  <a:pt x="5418" y="1335"/>
                </a:lnTo>
                <a:lnTo>
                  <a:pt x="5409" y="1326"/>
                </a:lnTo>
                <a:lnTo>
                  <a:pt x="5400" y="1315"/>
                </a:lnTo>
                <a:lnTo>
                  <a:pt x="5393" y="1304"/>
                </a:lnTo>
                <a:lnTo>
                  <a:pt x="5387" y="1290"/>
                </a:lnTo>
                <a:lnTo>
                  <a:pt x="5380" y="1276"/>
                </a:lnTo>
                <a:lnTo>
                  <a:pt x="5376" y="1260"/>
                </a:lnTo>
                <a:lnTo>
                  <a:pt x="5373" y="1242"/>
                </a:lnTo>
                <a:lnTo>
                  <a:pt x="5370" y="1224"/>
                </a:lnTo>
                <a:lnTo>
                  <a:pt x="5369" y="1203"/>
                </a:lnTo>
                <a:lnTo>
                  <a:pt x="5369" y="1182"/>
                </a:lnTo>
                <a:lnTo>
                  <a:pt x="5369" y="475"/>
                </a:lnTo>
                <a:close/>
                <a:moveTo>
                  <a:pt x="4867" y="241"/>
                </a:moveTo>
                <a:lnTo>
                  <a:pt x="4888" y="241"/>
                </a:lnTo>
                <a:lnTo>
                  <a:pt x="4909" y="243"/>
                </a:lnTo>
                <a:lnTo>
                  <a:pt x="4927" y="245"/>
                </a:lnTo>
                <a:lnTo>
                  <a:pt x="4945" y="248"/>
                </a:lnTo>
                <a:lnTo>
                  <a:pt x="4961" y="252"/>
                </a:lnTo>
                <a:lnTo>
                  <a:pt x="4975" y="257"/>
                </a:lnTo>
                <a:lnTo>
                  <a:pt x="4989" y="263"/>
                </a:lnTo>
                <a:lnTo>
                  <a:pt x="5001" y="270"/>
                </a:lnTo>
                <a:lnTo>
                  <a:pt x="5012" y="278"/>
                </a:lnTo>
                <a:lnTo>
                  <a:pt x="5020" y="286"/>
                </a:lnTo>
                <a:lnTo>
                  <a:pt x="5028" y="297"/>
                </a:lnTo>
                <a:lnTo>
                  <a:pt x="5035" y="307"/>
                </a:lnTo>
                <a:lnTo>
                  <a:pt x="5040" y="319"/>
                </a:lnTo>
                <a:lnTo>
                  <a:pt x="5043" y="331"/>
                </a:lnTo>
                <a:lnTo>
                  <a:pt x="5045" y="345"/>
                </a:lnTo>
                <a:lnTo>
                  <a:pt x="5046" y="359"/>
                </a:lnTo>
                <a:lnTo>
                  <a:pt x="5045" y="373"/>
                </a:lnTo>
                <a:lnTo>
                  <a:pt x="5043" y="386"/>
                </a:lnTo>
                <a:lnTo>
                  <a:pt x="5040" y="399"/>
                </a:lnTo>
                <a:lnTo>
                  <a:pt x="5035" y="409"/>
                </a:lnTo>
                <a:lnTo>
                  <a:pt x="5028" y="420"/>
                </a:lnTo>
                <a:lnTo>
                  <a:pt x="5020" y="430"/>
                </a:lnTo>
                <a:lnTo>
                  <a:pt x="5012" y="438"/>
                </a:lnTo>
                <a:lnTo>
                  <a:pt x="5001" y="446"/>
                </a:lnTo>
                <a:lnTo>
                  <a:pt x="4989" y="453"/>
                </a:lnTo>
                <a:lnTo>
                  <a:pt x="4975" y="459"/>
                </a:lnTo>
                <a:lnTo>
                  <a:pt x="4961" y="463"/>
                </a:lnTo>
                <a:lnTo>
                  <a:pt x="4945" y="468"/>
                </a:lnTo>
                <a:lnTo>
                  <a:pt x="4927" y="471"/>
                </a:lnTo>
                <a:lnTo>
                  <a:pt x="4909" y="473"/>
                </a:lnTo>
                <a:lnTo>
                  <a:pt x="4888" y="475"/>
                </a:lnTo>
                <a:lnTo>
                  <a:pt x="4867" y="475"/>
                </a:lnTo>
                <a:lnTo>
                  <a:pt x="4662" y="475"/>
                </a:lnTo>
                <a:lnTo>
                  <a:pt x="4662" y="673"/>
                </a:lnTo>
                <a:lnTo>
                  <a:pt x="4838" y="673"/>
                </a:lnTo>
                <a:lnTo>
                  <a:pt x="4860" y="673"/>
                </a:lnTo>
                <a:lnTo>
                  <a:pt x="4880" y="675"/>
                </a:lnTo>
                <a:lnTo>
                  <a:pt x="4899" y="677"/>
                </a:lnTo>
                <a:lnTo>
                  <a:pt x="4917" y="680"/>
                </a:lnTo>
                <a:lnTo>
                  <a:pt x="4933" y="684"/>
                </a:lnTo>
                <a:lnTo>
                  <a:pt x="4947" y="689"/>
                </a:lnTo>
                <a:lnTo>
                  <a:pt x="4961" y="695"/>
                </a:lnTo>
                <a:lnTo>
                  <a:pt x="4973" y="702"/>
                </a:lnTo>
                <a:lnTo>
                  <a:pt x="4984" y="709"/>
                </a:lnTo>
                <a:lnTo>
                  <a:pt x="4993" y="719"/>
                </a:lnTo>
                <a:lnTo>
                  <a:pt x="5000" y="728"/>
                </a:lnTo>
                <a:lnTo>
                  <a:pt x="5006" y="738"/>
                </a:lnTo>
                <a:lnTo>
                  <a:pt x="5012" y="750"/>
                </a:lnTo>
                <a:lnTo>
                  <a:pt x="5015" y="762"/>
                </a:lnTo>
                <a:lnTo>
                  <a:pt x="5017" y="776"/>
                </a:lnTo>
                <a:lnTo>
                  <a:pt x="5018" y="789"/>
                </a:lnTo>
                <a:lnTo>
                  <a:pt x="5017" y="804"/>
                </a:lnTo>
                <a:lnTo>
                  <a:pt x="5015" y="817"/>
                </a:lnTo>
                <a:lnTo>
                  <a:pt x="5012" y="829"/>
                </a:lnTo>
                <a:lnTo>
                  <a:pt x="5006" y="840"/>
                </a:lnTo>
                <a:lnTo>
                  <a:pt x="5000" y="851"/>
                </a:lnTo>
                <a:lnTo>
                  <a:pt x="4993" y="860"/>
                </a:lnTo>
                <a:lnTo>
                  <a:pt x="4984" y="869"/>
                </a:lnTo>
                <a:lnTo>
                  <a:pt x="4973" y="877"/>
                </a:lnTo>
                <a:lnTo>
                  <a:pt x="4961" y="883"/>
                </a:lnTo>
                <a:lnTo>
                  <a:pt x="4947" y="889"/>
                </a:lnTo>
                <a:lnTo>
                  <a:pt x="4933" y="895"/>
                </a:lnTo>
                <a:lnTo>
                  <a:pt x="4917" y="899"/>
                </a:lnTo>
                <a:lnTo>
                  <a:pt x="4899" y="902"/>
                </a:lnTo>
                <a:lnTo>
                  <a:pt x="4880" y="904"/>
                </a:lnTo>
                <a:lnTo>
                  <a:pt x="4860" y="905"/>
                </a:lnTo>
                <a:lnTo>
                  <a:pt x="4838" y="906"/>
                </a:lnTo>
                <a:lnTo>
                  <a:pt x="4662" y="906"/>
                </a:lnTo>
                <a:lnTo>
                  <a:pt x="4662" y="1113"/>
                </a:lnTo>
                <a:lnTo>
                  <a:pt x="4874" y="1113"/>
                </a:lnTo>
                <a:lnTo>
                  <a:pt x="4896" y="1114"/>
                </a:lnTo>
                <a:lnTo>
                  <a:pt x="4916" y="1115"/>
                </a:lnTo>
                <a:lnTo>
                  <a:pt x="4935" y="1118"/>
                </a:lnTo>
                <a:lnTo>
                  <a:pt x="4952" y="1121"/>
                </a:lnTo>
                <a:lnTo>
                  <a:pt x="4969" y="1125"/>
                </a:lnTo>
                <a:lnTo>
                  <a:pt x="4984" y="1130"/>
                </a:lnTo>
                <a:lnTo>
                  <a:pt x="4996" y="1135"/>
                </a:lnTo>
                <a:lnTo>
                  <a:pt x="5009" y="1143"/>
                </a:lnTo>
                <a:lnTo>
                  <a:pt x="5019" y="1150"/>
                </a:lnTo>
                <a:lnTo>
                  <a:pt x="5028" y="1159"/>
                </a:lnTo>
                <a:lnTo>
                  <a:pt x="5036" y="1169"/>
                </a:lnTo>
                <a:lnTo>
                  <a:pt x="5042" y="1179"/>
                </a:lnTo>
                <a:lnTo>
                  <a:pt x="5047" y="1190"/>
                </a:lnTo>
                <a:lnTo>
                  <a:pt x="5050" y="1203"/>
                </a:lnTo>
                <a:lnTo>
                  <a:pt x="5052" y="1215"/>
                </a:lnTo>
                <a:lnTo>
                  <a:pt x="5053" y="1230"/>
                </a:lnTo>
                <a:lnTo>
                  <a:pt x="5052" y="1244"/>
                </a:lnTo>
                <a:lnTo>
                  <a:pt x="5050" y="1257"/>
                </a:lnTo>
                <a:lnTo>
                  <a:pt x="5047" y="1270"/>
                </a:lnTo>
                <a:lnTo>
                  <a:pt x="5042" y="1281"/>
                </a:lnTo>
                <a:lnTo>
                  <a:pt x="5036" y="1291"/>
                </a:lnTo>
                <a:lnTo>
                  <a:pt x="5028" y="1301"/>
                </a:lnTo>
                <a:lnTo>
                  <a:pt x="5019" y="1309"/>
                </a:lnTo>
                <a:lnTo>
                  <a:pt x="5009" y="1317"/>
                </a:lnTo>
                <a:lnTo>
                  <a:pt x="4996" y="1324"/>
                </a:lnTo>
                <a:lnTo>
                  <a:pt x="4984" y="1330"/>
                </a:lnTo>
                <a:lnTo>
                  <a:pt x="4969" y="1335"/>
                </a:lnTo>
                <a:lnTo>
                  <a:pt x="4952" y="1339"/>
                </a:lnTo>
                <a:lnTo>
                  <a:pt x="4935" y="1342"/>
                </a:lnTo>
                <a:lnTo>
                  <a:pt x="4916" y="1345"/>
                </a:lnTo>
                <a:lnTo>
                  <a:pt x="4896" y="1347"/>
                </a:lnTo>
                <a:lnTo>
                  <a:pt x="4874" y="1347"/>
                </a:lnTo>
                <a:lnTo>
                  <a:pt x="4579" y="1347"/>
                </a:lnTo>
                <a:lnTo>
                  <a:pt x="4558" y="1346"/>
                </a:lnTo>
                <a:lnTo>
                  <a:pt x="4536" y="1345"/>
                </a:lnTo>
                <a:lnTo>
                  <a:pt x="4517" y="1342"/>
                </a:lnTo>
                <a:lnTo>
                  <a:pt x="4499" y="1338"/>
                </a:lnTo>
                <a:lnTo>
                  <a:pt x="4484" y="1334"/>
                </a:lnTo>
                <a:lnTo>
                  <a:pt x="4470" y="1329"/>
                </a:lnTo>
                <a:lnTo>
                  <a:pt x="4459" y="1323"/>
                </a:lnTo>
                <a:lnTo>
                  <a:pt x="4448" y="1315"/>
                </a:lnTo>
                <a:lnTo>
                  <a:pt x="4444" y="1311"/>
                </a:lnTo>
                <a:lnTo>
                  <a:pt x="4439" y="1306"/>
                </a:lnTo>
                <a:lnTo>
                  <a:pt x="4435" y="1301"/>
                </a:lnTo>
                <a:lnTo>
                  <a:pt x="4432" y="1295"/>
                </a:lnTo>
                <a:lnTo>
                  <a:pt x="4424" y="1281"/>
                </a:lnTo>
                <a:lnTo>
                  <a:pt x="4419" y="1266"/>
                </a:lnTo>
                <a:lnTo>
                  <a:pt x="4415" y="1249"/>
                </a:lnTo>
                <a:lnTo>
                  <a:pt x="4412" y="1231"/>
                </a:lnTo>
                <a:lnTo>
                  <a:pt x="4410" y="1210"/>
                </a:lnTo>
                <a:lnTo>
                  <a:pt x="4409" y="1188"/>
                </a:lnTo>
                <a:lnTo>
                  <a:pt x="4409" y="418"/>
                </a:lnTo>
                <a:lnTo>
                  <a:pt x="4410" y="394"/>
                </a:lnTo>
                <a:lnTo>
                  <a:pt x="4412" y="373"/>
                </a:lnTo>
                <a:lnTo>
                  <a:pt x="4415" y="353"/>
                </a:lnTo>
                <a:lnTo>
                  <a:pt x="4419" y="334"/>
                </a:lnTo>
                <a:lnTo>
                  <a:pt x="4424" y="319"/>
                </a:lnTo>
                <a:lnTo>
                  <a:pt x="4431" y="304"/>
                </a:lnTo>
                <a:lnTo>
                  <a:pt x="4439" y="292"/>
                </a:lnTo>
                <a:lnTo>
                  <a:pt x="4448" y="280"/>
                </a:lnTo>
                <a:lnTo>
                  <a:pt x="4459" y="271"/>
                </a:lnTo>
                <a:lnTo>
                  <a:pt x="4471" y="262"/>
                </a:lnTo>
                <a:lnTo>
                  <a:pt x="4485" y="256"/>
                </a:lnTo>
                <a:lnTo>
                  <a:pt x="4501" y="250"/>
                </a:lnTo>
                <a:lnTo>
                  <a:pt x="4519" y="246"/>
                </a:lnTo>
                <a:lnTo>
                  <a:pt x="4539" y="243"/>
                </a:lnTo>
                <a:lnTo>
                  <a:pt x="4560" y="241"/>
                </a:lnTo>
                <a:lnTo>
                  <a:pt x="4583" y="241"/>
                </a:lnTo>
                <a:lnTo>
                  <a:pt x="4867" y="241"/>
                </a:lnTo>
                <a:close/>
                <a:moveTo>
                  <a:pt x="3992" y="317"/>
                </a:moveTo>
                <a:lnTo>
                  <a:pt x="4011" y="296"/>
                </a:lnTo>
                <a:lnTo>
                  <a:pt x="4030" y="278"/>
                </a:lnTo>
                <a:lnTo>
                  <a:pt x="4046" y="263"/>
                </a:lnTo>
                <a:lnTo>
                  <a:pt x="4063" y="251"/>
                </a:lnTo>
                <a:lnTo>
                  <a:pt x="4080" y="242"/>
                </a:lnTo>
                <a:lnTo>
                  <a:pt x="4094" y="235"/>
                </a:lnTo>
                <a:lnTo>
                  <a:pt x="4101" y="233"/>
                </a:lnTo>
                <a:lnTo>
                  <a:pt x="4109" y="231"/>
                </a:lnTo>
                <a:lnTo>
                  <a:pt x="4116" y="230"/>
                </a:lnTo>
                <a:lnTo>
                  <a:pt x="4123" y="230"/>
                </a:lnTo>
                <a:lnTo>
                  <a:pt x="4135" y="230"/>
                </a:lnTo>
                <a:lnTo>
                  <a:pt x="4145" y="232"/>
                </a:lnTo>
                <a:lnTo>
                  <a:pt x="4157" y="234"/>
                </a:lnTo>
                <a:lnTo>
                  <a:pt x="4166" y="238"/>
                </a:lnTo>
                <a:lnTo>
                  <a:pt x="4176" y="243"/>
                </a:lnTo>
                <a:lnTo>
                  <a:pt x="4186" y="249"/>
                </a:lnTo>
                <a:lnTo>
                  <a:pt x="4194" y="255"/>
                </a:lnTo>
                <a:lnTo>
                  <a:pt x="4203" y="263"/>
                </a:lnTo>
                <a:lnTo>
                  <a:pt x="4211" y="272"/>
                </a:lnTo>
                <a:lnTo>
                  <a:pt x="4217" y="281"/>
                </a:lnTo>
                <a:lnTo>
                  <a:pt x="4223" y="291"/>
                </a:lnTo>
                <a:lnTo>
                  <a:pt x="4227" y="301"/>
                </a:lnTo>
                <a:lnTo>
                  <a:pt x="4232" y="311"/>
                </a:lnTo>
                <a:lnTo>
                  <a:pt x="4234" y="322"/>
                </a:lnTo>
                <a:lnTo>
                  <a:pt x="4236" y="333"/>
                </a:lnTo>
                <a:lnTo>
                  <a:pt x="4236" y="345"/>
                </a:lnTo>
                <a:lnTo>
                  <a:pt x="4235" y="359"/>
                </a:lnTo>
                <a:lnTo>
                  <a:pt x="4232" y="374"/>
                </a:lnTo>
                <a:lnTo>
                  <a:pt x="4227" y="390"/>
                </a:lnTo>
                <a:lnTo>
                  <a:pt x="4220" y="404"/>
                </a:lnTo>
                <a:lnTo>
                  <a:pt x="4211" y="421"/>
                </a:lnTo>
                <a:lnTo>
                  <a:pt x="4200" y="436"/>
                </a:lnTo>
                <a:lnTo>
                  <a:pt x="4187" y="453"/>
                </a:lnTo>
                <a:lnTo>
                  <a:pt x="4172" y="469"/>
                </a:lnTo>
                <a:lnTo>
                  <a:pt x="3900" y="753"/>
                </a:lnTo>
                <a:lnTo>
                  <a:pt x="4238" y="1120"/>
                </a:lnTo>
                <a:lnTo>
                  <a:pt x="4252" y="1136"/>
                </a:lnTo>
                <a:lnTo>
                  <a:pt x="4265" y="1153"/>
                </a:lnTo>
                <a:lnTo>
                  <a:pt x="4276" y="1170"/>
                </a:lnTo>
                <a:lnTo>
                  <a:pt x="4286" y="1185"/>
                </a:lnTo>
                <a:lnTo>
                  <a:pt x="4292" y="1201"/>
                </a:lnTo>
                <a:lnTo>
                  <a:pt x="4297" y="1215"/>
                </a:lnTo>
                <a:lnTo>
                  <a:pt x="4300" y="1230"/>
                </a:lnTo>
                <a:lnTo>
                  <a:pt x="4301" y="1245"/>
                </a:lnTo>
                <a:lnTo>
                  <a:pt x="4300" y="1256"/>
                </a:lnTo>
                <a:lnTo>
                  <a:pt x="4299" y="1266"/>
                </a:lnTo>
                <a:lnTo>
                  <a:pt x="4296" y="1277"/>
                </a:lnTo>
                <a:lnTo>
                  <a:pt x="4293" y="1287"/>
                </a:lnTo>
                <a:lnTo>
                  <a:pt x="4288" y="1298"/>
                </a:lnTo>
                <a:lnTo>
                  <a:pt x="4282" y="1307"/>
                </a:lnTo>
                <a:lnTo>
                  <a:pt x="4274" y="1316"/>
                </a:lnTo>
                <a:lnTo>
                  <a:pt x="4267" y="1326"/>
                </a:lnTo>
                <a:lnTo>
                  <a:pt x="4258" y="1333"/>
                </a:lnTo>
                <a:lnTo>
                  <a:pt x="4248" y="1340"/>
                </a:lnTo>
                <a:lnTo>
                  <a:pt x="4239" y="1347"/>
                </a:lnTo>
                <a:lnTo>
                  <a:pt x="4228" y="1352"/>
                </a:lnTo>
                <a:lnTo>
                  <a:pt x="4218" y="1355"/>
                </a:lnTo>
                <a:lnTo>
                  <a:pt x="4208" y="1358"/>
                </a:lnTo>
                <a:lnTo>
                  <a:pt x="4196" y="1360"/>
                </a:lnTo>
                <a:lnTo>
                  <a:pt x="4185" y="1360"/>
                </a:lnTo>
                <a:lnTo>
                  <a:pt x="4178" y="1360"/>
                </a:lnTo>
                <a:lnTo>
                  <a:pt x="4171" y="1359"/>
                </a:lnTo>
                <a:lnTo>
                  <a:pt x="4163" y="1357"/>
                </a:lnTo>
                <a:lnTo>
                  <a:pt x="4156" y="1355"/>
                </a:lnTo>
                <a:lnTo>
                  <a:pt x="4148" y="1352"/>
                </a:lnTo>
                <a:lnTo>
                  <a:pt x="4140" y="1348"/>
                </a:lnTo>
                <a:lnTo>
                  <a:pt x="4132" y="1344"/>
                </a:lnTo>
                <a:lnTo>
                  <a:pt x="4123" y="1338"/>
                </a:lnTo>
                <a:lnTo>
                  <a:pt x="4106" y="1326"/>
                </a:lnTo>
                <a:lnTo>
                  <a:pt x="4088" y="1311"/>
                </a:lnTo>
                <a:lnTo>
                  <a:pt x="4069" y="1292"/>
                </a:lnTo>
                <a:lnTo>
                  <a:pt x="4049" y="1272"/>
                </a:lnTo>
                <a:lnTo>
                  <a:pt x="3671" y="855"/>
                </a:lnTo>
                <a:lnTo>
                  <a:pt x="3671" y="1182"/>
                </a:lnTo>
                <a:lnTo>
                  <a:pt x="3671" y="1203"/>
                </a:lnTo>
                <a:lnTo>
                  <a:pt x="3669" y="1224"/>
                </a:lnTo>
                <a:lnTo>
                  <a:pt x="3667" y="1242"/>
                </a:lnTo>
                <a:lnTo>
                  <a:pt x="3664" y="1260"/>
                </a:lnTo>
                <a:lnTo>
                  <a:pt x="3660" y="1276"/>
                </a:lnTo>
                <a:lnTo>
                  <a:pt x="3654" y="1290"/>
                </a:lnTo>
                <a:lnTo>
                  <a:pt x="3647" y="1304"/>
                </a:lnTo>
                <a:lnTo>
                  <a:pt x="3640" y="1315"/>
                </a:lnTo>
                <a:lnTo>
                  <a:pt x="3632" y="1326"/>
                </a:lnTo>
                <a:lnTo>
                  <a:pt x="3622" y="1335"/>
                </a:lnTo>
                <a:lnTo>
                  <a:pt x="3612" y="1342"/>
                </a:lnTo>
                <a:lnTo>
                  <a:pt x="3600" y="1349"/>
                </a:lnTo>
                <a:lnTo>
                  <a:pt x="3588" y="1354"/>
                </a:lnTo>
                <a:lnTo>
                  <a:pt x="3575" y="1357"/>
                </a:lnTo>
                <a:lnTo>
                  <a:pt x="3561" y="1359"/>
                </a:lnTo>
                <a:lnTo>
                  <a:pt x="3545" y="1360"/>
                </a:lnTo>
                <a:lnTo>
                  <a:pt x="3531" y="1359"/>
                </a:lnTo>
                <a:lnTo>
                  <a:pt x="3516" y="1357"/>
                </a:lnTo>
                <a:lnTo>
                  <a:pt x="3503" y="1354"/>
                </a:lnTo>
                <a:lnTo>
                  <a:pt x="3490" y="1349"/>
                </a:lnTo>
                <a:lnTo>
                  <a:pt x="3479" y="1342"/>
                </a:lnTo>
                <a:lnTo>
                  <a:pt x="3468" y="1335"/>
                </a:lnTo>
                <a:lnTo>
                  <a:pt x="3459" y="1326"/>
                </a:lnTo>
                <a:lnTo>
                  <a:pt x="3450" y="1315"/>
                </a:lnTo>
                <a:lnTo>
                  <a:pt x="3443" y="1304"/>
                </a:lnTo>
                <a:lnTo>
                  <a:pt x="3437" y="1290"/>
                </a:lnTo>
                <a:lnTo>
                  <a:pt x="3432" y="1276"/>
                </a:lnTo>
                <a:lnTo>
                  <a:pt x="3428" y="1260"/>
                </a:lnTo>
                <a:lnTo>
                  <a:pt x="3423" y="1242"/>
                </a:lnTo>
                <a:lnTo>
                  <a:pt x="3421" y="1224"/>
                </a:lnTo>
                <a:lnTo>
                  <a:pt x="3420" y="1204"/>
                </a:lnTo>
                <a:lnTo>
                  <a:pt x="3419" y="1182"/>
                </a:lnTo>
                <a:lnTo>
                  <a:pt x="3419" y="405"/>
                </a:lnTo>
                <a:lnTo>
                  <a:pt x="3420" y="383"/>
                </a:lnTo>
                <a:lnTo>
                  <a:pt x="3421" y="363"/>
                </a:lnTo>
                <a:lnTo>
                  <a:pt x="3423" y="345"/>
                </a:lnTo>
                <a:lnTo>
                  <a:pt x="3428" y="327"/>
                </a:lnTo>
                <a:lnTo>
                  <a:pt x="3432" y="310"/>
                </a:lnTo>
                <a:lnTo>
                  <a:pt x="3437" y="296"/>
                </a:lnTo>
                <a:lnTo>
                  <a:pt x="3443" y="283"/>
                </a:lnTo>
                <a:lnTo>
                  <a:pt x="3450" y="271"/>
                </a:lnTo>
                <a:lnTo>
                  <a:pt x="3459" y="260"/>
                </a:lnTo>
                <a:lnTo>
                  <a:pt x="3468" y="251"/>
                </a:lnTo>
                <a:lnTo>
                  <a:pt x="3479" y="244"/>
                </a:lnTo>
                <a:lnTo>
                  <a:pt x="3490" y="237"/>
                </a:lnTo>
                <a:lnTo>
                  <a:pt x="3503" y="232"/>
                </a:lnTo>
                <a:lnTo>
                  <a:pt x="3516" y="229"/>
                </a:lnTo>
                <a:lnTo>
                  <a:pt x="3531" y="227"/>
                </a:lnTo>
                <a:lnTo>
                  <a:pt x="3545" y="226"/>
                </a:lnTo>
                <a:lnTo>
                  <a:pt x="3561" y="227"/>
                </a:lnTo>
                <a:lnTo>
                  <a:pt x="3575" y="229"/>
                </a:lnTo>
                <a:lnTo>
                  <a:pt x="3588" y="232"/>
                </a:lnTo>
                <a:lnTo>
                  <a:pt x="3600" y="237"/>
                </a:lnTo>
                <a:lnTo>
                  <a:pt x="3612" y="244"/>
                </a:lnTo>
                <a:lnTo>
                  <a:pt x="3622" y="251"/>
                </a:lnTo>
                <a:lnTo>
                  <a:pt x="3632" y="260"/>
                </a:lnTo>
                <a:lnTo>
                  <a:pt x="3640" y="271"/>
                </a:lnTo>
                <a:lnTo>
                  <a:pt x="3647" y="283"/>
                </a:lnTo>
                <a:lnTo>
                  <a:pt x="3654" y="296"/>
                </a:lnTo>
                <a:lnTo>
                  <a:pt x="3660" y="310"/>
                </a:lnTo>
                <a:lnTo>
                  <a:pt x="3664" y="327"/>
                </a:lnTo>
                <a:lnTo>
                  <a:pt x="3667" y="345"/>
                </a:lnTo>
                <a:lnTo>
                  <a:pt x="3669" y="363"/>
                </a:lnTo>
                <a:lnTo>
                  <a:pt x="3671" y="383"/>
                </a:lnTo>
                <a:lnTo>
                  <a:pt x="3671" y="405"/>
                </a:lnTo>
                <a:lnTo>
                  <a:pt x="3671" y="679"/>
                </a:lnTo>
                <a:lnTo>
                  <a:pt x="3992" y="317"/>
                </a:lnTo>
                <a:close/>
                <a:moveTo>
                  <a:pt x="2711" y="742"/>
                </a:moveTo>
                <a:lnTo>
                  <a:pt x="2828" y="742"/>
                </a:lnTo>
                <a:lnTo>
                  <a:pt x="2847" y="740"/>
                </a:lnTo>
                <a:lnTo>
                  <a:pt x="2865" y="739"/>
                </a:lnTo>
                <a:lnTo>
                  <a:pt x="2882" y="736"/>
                </a:lnTo>
                <a:lnTo>
                  <a:pt x="2897" y="732"/>
                </a:lnTo>
                <a:lnTo>
                  <a:pt x="2912" y="728"/>
                </a:lnTo>
                <a:lnTo>
                  <a:pt x="2926" y="722"/>
                </a:lnTo>
                <a:lnTo>
                  <a:pt x="2937" y="714"/>
                </a:lnTo>
                <a:lnTo>
                  <a:pt x="2947" y="707"/>
                </a:lnTo>
                <a:lnTo>
                  <a:pt x="2957" y="698"/>
                </a:lnTo>
                <a:lnTo>
                  <a:pt x="2965" y="687"/>
                </a:lnTo>
                <a:lnTo>
                  <a:pt x="2972" y="677"/>
                </a:lnTo>
                <a:lnTo>
                  <a:pt x="2978" y="664"/>
                </a:lnTo>
                <a:lnTo>
                  <a:pt x="2982" y="651"/>
                </a:lnTo>
                <a:lnTo>
                  <a:pt x="2985" y="636"/>
                </a:lnTo>
                <a:lnTo>
                  <a:pt x="2987" y="621"/>
                </a:lnTo>
                <a:lnTo>
                  <a:pt x="2988" y="604"/>
                </a:lnTo>
                <a:lnTo>
                  <a:pt x="2987" y="588"/>
                </a:lnTo>
                <a:lnTo>
                  <a:pt x="2986" y="574"/>
                </a:lnTo>
                <a:lnTo>
                  <a:pt x="2983" y="559"/>
                </a:lnTo>
                <a:lnTo>
                  <a:pt x="2978" y="547"/>
                </a:lnTo>
                <a:lnTo>
                  <a:pt x="2972" y="534"/>
                </a:lnTo>
                <a:lnTo>
                  <a:pt x="2966" y="524"/>
                </a:lnTo>
                <a:lnTo>
                  <a:pt x="2958" y="514"/>
                </a:lnTo>
                <a:lnTo>
                  <a:pt x="2948" y="505"/>
                </a:lnTo>
                <a:lnTo>
                  <a:pt x="2938" y="498"/>
                </a:lnTo>
                <a:lnTo>
                  <a:pt x="2927" y="491"/>
                </a:lnTo>
                <a:lnTo>
                  <a:pt x="2914" y="485"/>
                </a:lnTo>
                <a:lnTo>
                  <a:pt x="2900" y="480"/>
                </a:lnTo>
                <a:lnTo>
                  <a:pt x="2884" y="477"/>
                </a:lnTo>
                <a:lnTo>
                  <a:pt x="2867" y="474"/>
                </a:lnTo>
                <a:lnTo>
                  <a:pt x="2850" y="473"/>
                </a:lnTo>
                <a:lnTo>
                  <a:pt x="2831" y="472"/>
                </a:lnTo>
                <a:lnTo>
                  <a:pt x="2711" y="472"/>
                </a:lnTo>
                <a:lnTo>
                  <a:pt x="2711" y="742"/>
                </a:lnTo>
                <a:close/>
                <a:moveTo>
                  <a:pt x="2711" y="909"/>
                </a:moveTo>
                <a:lnTo>
                  <a:pt x="2711" y="1182"/>
                </a:lnTo>
                <a:lnTo>
                  <a:pt x="2711" y="1203"/>
                </a:lnTo>
                <a:lnTo>
                  <a:pt x="2710" y="1224"/>
                </a:lnTo>
                <a:lnTo>
                  <a:pt x="2707" y="1242"/>
                </a:lnTo>
                <a:lnTo>
                  <a:pt x="2704" y="1260"/>
                </a:lnTo>
                <a:lnTo>
                  <a:pt x="2700" y="1276"/>
                </a:lnTo>
                <a:lnTo>
                  <a:pt x="2693" y="1290"/>
                </a:lnTo>
                <a:lnTo>
                  <a:pt x="2687" y="1304"/>
                </a:lnTo>
                <a:lnTo>
                  <a:pt x="2680" y="1315"/>
                </a:lnTo>
                <a:lnTo>
                  <a:pt x="2671" y="1326"/>
                </a:lnTo>
                <a:lnTo>
                  <a:pt x="2662" y="1335"/>
                </a:lnTo>
                <a:lnTo>
                  <a:pt x="2652" y="1342"/>
                </a:lnTo>
                <a:lnTo>
                  <a:pt x="2640" y="1349"/>
                </a:lnTo>
                <a:lnTo>
                  <a:pt x="2629" y="1354"/>
                </a:lnTo>
                <a:lnTo>
                  <a:pt x="2615" y="1357"/>
                </a:lnTo>
                <a:lnTo>
                  <a:pt x="2601" y="1359"/>
                </a:lnTo>
                <a:lnTo>
                  <a:pt x="2585" y="1360"/>
                </a:lnTo>
                <a:lnTo>
                  <a:pt x="2570" y="1359"/>
                </a:lnTo>
                <a:lnTo>
                  <a:pt x="2556" y="1357"/>
                </a:lnTo>
                <a:lnTo>
                  <a:pt x="2542" y="1354"/>
                </a:lnTo>
                <a:lnTo>
                  <a:pt x="2530" y="1349"/>
                </a:lnTo>
                <a:lnTo>
                  <a:pt x="2518" y="1342"/>
                </a:lnTo>
                <a:lnTo>
                  <a:pt x="2509" y="1335"/>
                </a:lnTo>
                <a:lnTo>
                  <a:pt x="2500" y="1326"/>
                </a:lnTo>
                <a:lnTo>
                  <a:pt x="2490" y="1315"/>
                </a:lnTo>
                <a:lnTo>
                  <a:pt x="2483" y="1304"/>
                </a:lnTo>
                <a:lnTo>
                  <a:pt x="2477" y="1290"/>
                </a:lnTo>
                <a:lnTo>
                  <a:pt x="2471" y="1276"/>
                </a:lnTo>
                <a:lnTo>
                  <a:pt x="2467" y="1260"/>
                </a:lnTo>
                <a:lnTo>
                  <a:pt x="2463" y="1242"/>
                </a:lnTo>
                <a:lnTo>
                  <a:pt x="2461" y="1224"/>
                </a:lnTo>
                <a:lnTo>
                  <a:pt x="2460" y="1203"/>
                </a:lnTo>
                <a:lnTo>
                  <a:pt x="2459" y="1182"/>
                </a:lnTo>
                <a:lnTo>
                  <a:pt x="2459" y="418"/>
                </a:lnTo>
                <a:lnTo>
                  <a:pt x="2460" y="394"/>
                </a:lnTo>
                <a:lnTo>
                  <a:pt x="2462" y="373"/>
                </a:lnTo>
                <a:lnTo>
                  <a:pt x="2464" y="353"/>
                </a:lnTo>
                <a:lnTo>
                  <a:pt x="2469" y="334"/>
                </a:lnTo>
                <a:lnTo>
                  <a:pt x="2475" y="319"/>
                </a:lnTo>
                <a:lnTo>
                  <a:pt x="2481" y="304"/>
                </a:lnTo>
                <a:lnTo>
                  <a:pt x="2489" y="292"/>
                </a:lnTo>
                <a:lnTo>
                  <a:pt x="2498" y="280"/>
                </a:lnTo>
                <a:lnTo>
                  <a:pt x="2509" y="271"/>
                </a:lnTo>
                <a:lnTo>
                  <a:pt x="2520" y="262"/>
                </a:lnTo>
                <a:lnTo>
                  <a:pt x="2535" y="256"/>
                </a:lnTo>
                <a:lnTo>
                  <a:pt x="2551" y="250"/>
                </a:lnTo>
                <a:lnTo>
                  <a:pt x="2569" y="246"/>
                </a:lnTo>
                <a:lnTo>
                  <a:pt x="2588" y="243"/>
                </a:lnTo>
                <a:lnTo>
                  <a:pt x="2610" y="241"/>
                </a:lnTo>
                <a:lnTo>
                  <a:pt x="2633" y="241"/>
                </a:lnTo>
                <a:lnTo>
                  <a:pt x="2830" y="241"/>
                </a:lnTo>
                <a:lnTo>
                  <a:pt x="2852" y="241"/>
                </a:lnTo>
                <a:lnTo>
                  <a:pt x="2873" y="242"/>
                </a:lnTo>
                <a:lnTo>
                  <a:pt x="2894" y="244"/>
                </a:lnTo>
                <a:lnTo>
                  <a:pt x="2915" y="246"/>
                </a:lnTo>
                <a:lnTo>
                  <a:pt x="2936" y="248"/>
                </a:lnTo>
                <a:lnTo>
                  <a:pt x="2956" y="252"/>
                </a:lnTo>
                <a:lnTo>
                  <a:pt x="2975" y="256"/>
                </a:lnTo>
                <a:lnTo>
                  <a:pt x="2993" y="260"/>
                </a:lnTo>
                <a:lnTo>
                  <a:pt x="3011" y="266"/>
                </a:lnTo>
                <a:lnTo>
                  <a:pt x="3029" y="272"/>
                </a:lnTo>
                <a:lnTo>
                  <a:pt x="3045" y="278"/>
                </a:lnTo>
                <a:lnTo>
                  <a:pt x="3062" y="285"/>
                </a:lnTo>
                <a:lnTo>
                  <a:pt x="3078" y="294"/>
                </a:lnTo>
                <a:lnTo>
                  <a:pt x="3093" y="302"/>
                </a:lnTo>
                <a:lnTo>
                  <a:pt x="3108" y="311"/>
                </a:lnTo>
                <a:lnTo>
                  <a:pt x="3122" y="321"/>
                </a:lnTo>
                <a:lnTo>
                  <a:pt x="3138" y="332"/>
                </a:lnTo>
                <a:lnTo>
                  <a:pt x="3153" y="345"/>
                </a:lnTo>
                <a:lnTo>
                  <a:pt x="3166" y="358"/>
                </a:lnTo>
                <a:lnTo>
                  <a:pt x="3179" y="372"/>
                </a:lnTo>
                <a:lnTo>
                  <a:pt x="3190" y="386"/>
                </a:lnTo>
                <a:lnTo>
                  <a:pt x="3201" y="401"/>
                </a:lnTo>
                <a:lnTo>
                  <a:pt x="3210" y="417"/>
                </a:lnTo>
                <a:lnTo>
                  <a:pt x="3219" y="433"/>
                </a:lnTo>
                <a:lnTo>
                  <a:pt x="3227" y="450"/>
                </a:lnTo>
                <a:lnTo>
                  <a:pt x="3233" y="468"/>
                </a:lnTo>
                <a:lnTo>
                  <a:pt x="3238" y="485"/>
                </a:lnTo>
                <a:lnTo>
                  <a:pt x="3243" y="504"/>
                </a:lnTo>
                <a:lnTo>
                  <a:pt x="3246" y="524"/>
                </a:lnTo>
                <a:lnTo>
                  <a:pt x="3248" y="544"/>
                </a:lnTo>
                <a:lnTo>
                  <a:pt x="3251" y="564"/>
                </a:lnTo>
                <a:lnTo>
                  <a:pt x="3251" y="586"/>
                </a:lnTo>
                <a:lnTo>
                  <a:pt x="3251" y="601"/>
                </a:lnTo>
                <a:lnTo>
                  <a:pt x="3249" y="616"/>
                </a:lnTo>
                <a:lnTo>
                  <a:pt x="3248" y="630"/>
                </a:lnTo>
                <a:lnTo>
                  <a:pt x="3246" y="644"/>
                </a:lnTo>
                <a:lnTo>
                  <a:pt x="3244" y="657"/>
                </a:lnTo>
                <a:lnTo>
                  <a:pt x="3241" y="671"/>
                </a:lnTo>
                <a:lnTo>
                  <a:pt x="3237" y="684"/>
                </a:lnTo>
                <a:lnTo>
                  <a:pt x="3233" y="697"/>
                </a:lnTo>
                <a:lnTo>
                  <a:pt x="3229" y="708"/>
                </a:lnTo>
                <a:lnTo>
                  <a:pt x="3222" y="721"/>
                </a:lnTo>
                <a:lnTo>
                  <a:pt x="3217" y="732"/>
                </a:lnTo>
                <a:lnTo>
                  <a:pt x="3211" y="744"/>
                </a:lnTo>
                <a:lnTo>
                  <a:pt x="3204" y="754"/>
                </a:lnTo>
                <a:lnTo>
                  <a:pt x="3196" y="765"/>
                </a:lnTo>
                <a:lnTo>
                  <a:pt x="3188" y="776"/>
                </a:lnTo>
                <a:lnTo>
                  <a:pt x="3179" y="785"/>
                </a:lnTo>
                <a:lnTo>
                  <a:pt x="3170" y="795"/>
                </a:lnTo>
                <a:lnTo>
                  <a:pt x="3160" y="804"/>
                </a:lnTo>
                <a:lnTo>
                  <a:pt x="3151" y="813"/>
                </a:lnTo>
                <a:lnTo>
                  <a:pt x="3140" y="821"/>
                </a:lnTo>
                <a:lnTo>
                  <a:pt x="3130" y="829"/>
                </a:lnTo>
                <a:lnTo>
                  <a:pt x="3118" y="836"/>
                </a:lnTo>
                <a:lnTo>
                  <a:pt x="3107" y="844"/>
                </a:lnTo>
                <a:lnTo>
                  <a:pt x="3095" y="850"/>
                </a:lnTo>
                <a:lnTo>
                  <a:pt x="3083" y="856"/>
                </a:lnTo>
                <a:lnTo>
                  <a:pt x="3070" y="861"/>
                </a:lnTo>
                <a:lnTo>
                  <a:pt x="3057" y="867"/>
                </a:lnTo>
                <a:lnTo>
                  <a:pt x="3044" y="871"/>
                </a:lnTo>
                <a:lnTo>
                  <a:pt x="3030" y="875"/>
                </a:lnTo>
                <a:lnTo>
                  <a:pt x="3016" y="879"/>
                </a:lnTo>
                <a:lnTo>
                  <a:pt x="3002" y="882"/>
                </a:lnTo>
                <a:lnTo>
                  <a:pt x="2986" y="885"/>
                </a:lnTo>
                <a:lnTo>
                  <a:pt x="3186" y="1106"/>
                </a:lnTo>
                <a:lnTo>
                  <a:pt x="3204" y="1126"/>
                </a:lnTo>
                <a:lnTo>
                  <a:pt x="3218" y="1146"/>
                </a:lnTo>
                <a:lnTo>
                  <a:pt x="3232" y="1165"/>
                </a:lnTo>
                <a:lnTo>
                  <a:pt x="3242" y="1183"/>
                </a:lnTo>
                <a:lnTo>
                  <a:pt x="3251" y="1202"/>
                </a:lnTo>
                <a:lnTo>
                  <a:pt x="3256" y="1219"/>
                </a:lnTo>
                <a:lnTo>
                  <a:pt x="3258" y="1227"/>
                </a:lnTo>
                <a:lnTo>
                  <a:pt x="3260" y="1234"/>
                </a:lnTo>
                <a:lnTo>
                  <a:pt x="3261" y="1242"/>
                </a:lnTo>
                <a:lnTo>
                  <a:pt x="3261" y="1250"/>
                </a:lnTo>
                <a:lnTo>
                  <a:pt x="3260" y="1262"/>
                </a:lnTo>
                <a:lnTo>
                  <a:pt x="3259" y="1275"/>
                </a:lnTo>
                <a:lnTo>
                  <a:pt x="3256" y="1286"/>
                </a:lnTo>
                <a:lnTo>
                  <a:pt x="3253" y="1297"/>
                </a:lnTo>
                <a:lnTo>
                  <a:pt x="3247" y="1307"/>
                </a:lnTo>
                <a:lnTo>
                  <a:pt x="3241" y="1316"/>
                </a:lnTo>
                <a:lnTo>
                  <a:pt x="3234" y="1326"/>
                </a:lnTo>
                <a:lnTo>
                  <a:pt x="3227" y="1335"/>
                </a:lnTo>
                <a:lnTo>
                  <a:pt x="3217" y="1342"/>
                </a:lnTo>
                <a:lnTo>
                  <a:pt x="3208" y="1350"/>
                </a:lnTo>
                <a:lnTo>
                  <a:pt x="3198" y="1356"/>
                </a:lnTo>
                <a:lnTo>
                  <a:pt x="3188" y="1360"/>
                </a:lnTo>
                <a:lnTo>
                  <a:pt x="3177" y="1364"/>
                </a:lnTo>
                <a:lnTo>
                  <a:pt x="3165" y="1366"/>
                </a:lnTo>
                <a:lnTo>
                  <a:pt x="3154" y="1369"/>
                </a:lnTo>
                <a:lnTo>
                  <a:pt x="3141" y="1369"/>
                </a:lnTo>
                <a:lnTo>
                  <a:pt x="3133" y="1369"/>
                </a:lnTo>
                <a:lnTo>
                  <a:pt x="3125" y="1367"/>
                </a:lnTo>
                <a:lnTo>
                  <a:pt x="3117" y="1365"/>
                </a:lnTo>
                <a:lnTo>
                  <a:pt x="3109" y="1363"/>
                </a:lnTo>
                <a:lnTo>
                  <a:pt x="3101" y="1360"/>
                </a:lnTo>
                <a:lnTo>
                  <a:pt x="3092" y="1356"/>
                </a:lnTo>
                <a:lnTo>
                  <a:pt x="3084" y="1352"/>
                </a:lnTo>
                <a:lnTo>
                  <a:pt x="3076" y="1346"/>
                </a:lnTo>
                <a:lnTo>
                  <a:pt x="3058" y="1333"/>
                </a:lnTo>
                <a:lnTo>
                  <a:pt x="3041" y="1317"/>
                </a:lnTo>
                <a:lnTo>
                  <a:pt x="3023" y="1300"/>
                </a:lnTo>
                <a:lnTo>
                  <a:pt x="3006" y="1278"/>
                </a:lnTo>
                <a:lnTo>
                  <a:pt x="2711" y="909"/>
                </a:lnTo>
                <a:close/>
                <a:moveTo>
                  <a:pt x="1708" y="906"/>
                </a:moveTo>
                <a:lnTo>
                  <a:pt x="1973" y="906"/>
                </a:lnTo>
                <a:lnTo>
                  <a:pt x="1844" y="496"/>
                </a:lnTo>
                <a:lnTo>
                  <a:pt x="1708" y="906"/>
                </a:lnTo>
                <a:close/>
                <a:moveTo>
                  <a:pt x="1636" y="1138"/>
                </a:moveTo>
                <a:lnTo>
                  <a:pt x="1599" y="1250"/>
                </a:lnTo>
                <a:lnTo>
                  <a:pt x="1593" y="1264"/>
                </a:lnTo>
                <a:lnTo>
                  <a:pt x="1588" y="1277"/>
                </a:lnTo>
                <a:lnTo>
                  <a:pt x="1582" y="1289"/>
                </a:lnTo>
                <a:lnTo>
                  <a:pt x="1577" y="1300"/>
                </a:lnTo>
                <a:lnTo>
                  <a:pt x="1571" y="1310"/>
                </a:lnTo>
                <a:lnTo>
                  <a:pt x="1563" y="1320"/>
                </a:lnTo>
                <a:lnTo>
                  <a:pt x="1556" y="1328"/>
                </a:lnTo>
                <a:lnTo>
                  <a:pt x="1549" y="1335"/>
                </a:lnTo>
                <a:lnTo>
                  <a:pt x="1541" y="1342"/>
                </a:lnTo>
                <a:lnTo>
                  <a:pt x="1533" y="1348"/>
                </a:lnTo>
                <a:lnTo>
                  <a:pt x="1525" y="1353"/>
                </a:lnTo>
                <a:lnTo>
                  <a:pt x="1516" y="1357"/>
                </a:lnTo>
                <a:lnTo>
                  <a:pt x="1507" y="1360"/>
                </a:lnTo>
                <a:lnTo>
                  <a:pt x="1498" y="1362"/>
                </a:lnTo>
                <a:lnTo>
                  <a:pt x="1488" y="1363"/>
                </a:lnTo>
                <a:lnTo>
                  <a:pt x="1478" y="1364"/>
                </a:lnTo>
                <a:lnTo>
                  <a:pt x="1465" y="1363"/>
                </a:lnTo>
                <a:lnTo>
                  <a:pt x="1453" y="1362"/>
                </a:lnTo>
                <a:lnTo>
                  <a:pt x="1441" y="1359"/>
                </a:lnTo>
                <a:lnTo>
                  <a:pt x="1430" y="1355"/>
                </a:lnTo>
                <a:lnTo>
                  <a:pt x="1420" y="1351"/>
                </a:lnTo>
                <a:lnTo>
                  <a:pt x="1409" y="1345"/>
                </a:lnTo>
                <a:lnTo>
                  <a:pt x="1400" y="1337"/>
                </a:lnTo>
                <a:lnTo>
                  <a:pt x="1391" y="1329"/>
                </a:lnTo>
                <a:lnTo>
                  <a:pt x="1383" y="1321"/>
                </a:lnTo>
                <a:lnTo>
                  <a:pt x="1377" y="1311"/>
                </a:lnTo>
                <a:lnTo>
                  <a:pt x="1371" y="1301"/>
                </a:lnTo>
                <a:lnTo>
                  <a:pt x="1366" y="1290"/>
                </a:lnTo>
                <a:lnTo>
                  <a:pt x="1362" y="1279"/>
                </a:lnTo>
                <a:lnTo>
                  <a:pt x="1360" y="1267"/>
                </a:lnTo>
                <a:lnTo>
                  <a:pt x="1358" y="1255"/>
                </a:lnTo>
                <a:lnTo>
                  <a:pt x="1358" y="1242"/>
                </a:lnTo>
                <a:lnTo>
                  <a:pt x="1358" y="1223"/>
                </a:lnTo>
                <a:lnTo>
                  <a:pt x="1361" y="1204"/>
                </a:lnTo>
                <a:lnTo>
                  <a:pt x="1364" y="1186"/>
                </a:lnTo>
                <a:lnTo>
                  <a:pt x="1370" y="1170"/>
                </a:lnTo>
                <a:lnTo>
                  <a:pt x="1658" y="387"/>
                </a:lnTo>
                <a:lnTo>
                  <a:pt x="1665" y="369"/>
                </a:lnTo>
                <a:lnTo>
                  <a:pt x="1674" y="350"/>
                </a:lnTo>
                <a:lnTo>
                  <a:pt x="1683" y="332"/>
                </a:lnTo>
                <a:lnTo>
                  <a:pt x="1692" y="317"/>
                </a:lnTo>
                <a:lnTo>
                  <a:pt x="1703" y="302"/>
                </a:lnTo>
                <a:lnTo>
                  <a:pt x="1713" y="288"/>
                </a:lnTo>
                <a:lnTo>
                  <a:pt x="1725" y="276"/>
                </a:lnTo>
                <a:lnTo>
                  <a:pt x="1736" y="266"/>
                </a:lnTo>
                <a:lnTo>
                  <a:pt x="1749" y="256"/>
                </a:lnTo>
                <a:lnTo>
                  <a:pt x="1761" y="248"/>
                </a:lnTo>
                <a:lnTo>
                  <a:pt x="1775" y="241"/>
                </a:lnTo>
                <a:lnTo>
                  <a:pt x="1789" y="234"/>
                </a:lnTo>
                <a:lnTo>
                  <a:pt x="1804" y="230"/>
                </a:lnTo>
                <a:lnTo>
                  <a:pt x="1818" y="227"/>
                </a:lnTo>
                <a:lnTo>
                  <a:pt x="1834" y="225"/>
                </a:lnTo>
                <a:lnTo>
                  <a:pt x="1851" y="225"/>
                </a:lnTo>
                <a:lnTo>
                  <a:pt x="1867" y="225"/>
                </a:lnTo>
                <a:lnTo>
                  <a:pt x="1883" y="227"/>
                </a:lnTo>
                <a:lnTo>
                  <a:pt x="1898" y="230"/>
                </a:lnTo>
                <a:lnTo>
                  <a:pt x="1912" y="233"/>
                </a:lnTo>
                <a:lnTo>
                  <a:pt x="1927" y="238"/>
                </a:lnTo>
                <a:lnTo>
                  <a:pt x="1939" y="245"/>
                </a:lnTo>
                <a:lnTo>
                  <a:pt x="1952" y="253"/>
                </a:lnTo>
                <a:lnTo>
                  <a:pt x="1964" y="261"/>
                </a:lnTo>
                <a:lnTo>
                  <a:pt x="1975" y="271"/>
                </a:lnTo>
                <a:lnTo>
                  <a:pt x="1986" y="282"/>
                </a:lnTo>
                <a:lnTo>
                  <a:pt x="1996" y="294"/>
                </a:lnTo>
                <a:lnTo>
                  <a:pt x="2005" y="307"/>
                </a:lnTo>
                <a:lnTo>
                  <a:pt x="2014" y="321"/>
                </a:lnTo>
                <a:lnTo>
                  <a:pt x="2022" y="336"/>
                </a:lnTo>
                <a:lnTo>
                  <a:pt x="2029" y="353"/>
                </a:lnTo>
                <a:lnTo>
                  <a:pt x="2036" y="371"/>
                </a:lnTo>
                <a:lnTo>
                  <a:pt x="2316" y="1165"/>
                </a:lnTo>
                <a:lnTo>
                  <a:pt x="2324" y="1188"/>
                </a:lnTo>
                <a:lnTo>
                  <a:pt x="2329" y="1209"/>
                </a:lnTo>
                <a:lnTo>
                  <a:pt x="2332" y="1228"/>
                </a:lnTo>
                <a:lnTo>
                  <a:pt x="2333" y="1246"/>
                </a:lnTo>
                <a:lnTo>
                  <a:pt x="2333" y="1258"/>
                </a:lnTo>
                <a:lnTo>
                  <a:pt x="2331" y="1271"/>
                </a:lnTo>
                <a:lnTo>
                  <a:pt x="2329" y="1283"/>
                </a:lnTo>
                <a:lnTo>
                  <a:pt x="2325" y="1294"/>
                </a:lnTo>
                <a:lnTo>
                  <a:pt x="2319" y="1304"/>
                </a:lnTo>
                <a:lnTo>
                  <a:pt x="2313" y="1314"/>
                </a:lnTo>
                <a:lnTo>
                  <a:pt x="2307" y="1323"/>
                </a:lnTo>
                <a:lnTo>
                  <a:pt x="2299" y="1331"/>
                </a:lnTo>
                <a:lnTo>
                  <a:pt x="2289" y="1339"/>
                </a:lnTo>
                <a:lnTo>
                  <a:pt x="2280" y="1346"/>
                </a:lnTo>
                <a:lnTo>
                  <a:pt x="2269" y="1351"/>
                </a:lnTo>
                <a:lnTo>
                  <a:pt x="2258" y="1356"/>
                </a:lnTo>
                <a:lnTo>
                  <a:pt x="2247" y="1359"/>
                </a:lnTo>
                <a:lnTo>
                  <a:pt x="2235" y="1362"/>
                </a:lnTo>
                <a:lnTo>
                  <a:pt x="2222" y="1363"/>
                </a:lnTo>
                <a:lnTo>
                  <a:pt x="2209" y="1364"/>
                </a:lnTo>
                <a:lnTo>
                  <a:pt x="2197" y="1363"/>
                </a:lnTo>
                <a:lnTo>
                  <a:pt x="2186" y="1362"/>
                </a:lnTo>
                <a:lnTo>
                  <a:pt x="2175" y="1359"/>
                </a:lnTo>
                <a:lnTo>
                  <a:pt x="2164" y="1356"/>
                </a:lnTo>
                <a:lnTo>
                  <a:pt x="2155" y="1352"/>
                </a:lnTo>
                <a:lnTo>
                  <a:pt x="2145" y="1347"/>
                </a:lnTo>
                <a:lnTo>
                  <a:pt x="2136" y="1340"/>
                </a:lnTo>
                <a:lnTo>
                  <a:pt x="2128" y="1333"/>
                </a:lnTo>
                <a:lnTo>
                  <a:pt x="2120" y="1325"/>
                </a:lnTo>
                <a:lnTo>
                  <a:pt x="2112" y="1315"/>
                </a:lnTo>
                <a:lnTo>
                  <a:pt x="2105" y="1306"/>
                </a:lnTo>
                <a:lnTo>
                  <a:pt x="2099" y="1295"/>
                </a:lnTo>
                <a:lnTo>
                  <a:pt x="2092" y="1283"/>
                </a:lnTo>
                <a:lnTo>
                  <a:pt x="2086" y="1270"/>
                </a:lnTo>
                <a:lnTo>
                  <a:pt x="2081" y="1256"/>
                </a:lnTo>
                <a:lnTo>
                  <a:pt x="2077" y="1240"/>
                </a:lnTo>
                <a:lnTo>
                  <a:pt x="2046" y="1138"/>
                </a:lnTo>
                <a:lnTo>
                  <a:pt x="1636" y="1138"/>
                </a:lnTo>
                <a:close/>
                <a:moveTo>
                  <a:pt x="481" y="349"/>
                </a:moveTo>
                <a:lnTo>
                  <a:pt x="645" y="1003"/>
                </a:lnTo>
                <a:lnTo>
                  <a:pt x="807" y="354"/>
                </a:lnTo>
                <a:lnTo>
                  <a:pt x="811" y="340"/>
                </a:lnTo>
                <a:lnTo>
                  <a:pt x="817" y="327"/>
                </a:lnTo>
                <a:lnTo>
                  <a:pt x="823" y="315"/>
                </a:lnTo>
                <a:lnTo>
                  <a:pt x="830" y="303"/>
                </a:lnTo>
                <a:lnTo>
                  <a:pt x="837" y="292"/>
                </a:lnTo>
                <a:lnTo>
                  <a:pt x="847" y="281"/>
                </a:lnTo>
                <a:lnTo>
                  <a:pt x="856" y="271"/>
                </a:lnTo>
                <a:lnTo>
                  <a:pt x="868" y="261"/>
                </a:lnTo>
                <a:lnTo>
                  <a:pt x="879" y="253"/>
                </a:lnTo>
                <a:lnTo>
                  <a:pt x="892" y="246"/>
                </a:lnTo>
                <a:lnTo>
                  <a:pt x="904" y="241"/>
                </a:lnTo>
                <a:lnTo>
                  <a:pt x="917" y="235"/>
                </a:lnTo>
                <a:lnTo>
                  <a:pt x="930" y="231"/>
                </a:lnTo>
                <a:lnTo>
                  <a:pt x="944" y="228"/>
                </a:lnTo>
                <a:lnTo>
                  <a:pt x="957" y="227"/>
                </a:lnTo>
                <a:lnTo>
                  <a:pt x="972" y="226"/>
                </a:lnTo>
                <a:lnTo>
                  <a:pt x="985" y="227"/>
                </a:lnTo>
                <a:lnTo>
                  <a:pt x="999" y="228"/>
                </a:lnTo>
                <a:lnTo>
                  <a:pt x="1011" y="231"/>
                </a:lnTo>
                <a:lnTo>
                  <a:pt x="1025" y="234"/>
                </a:lnTo>
                <a:lnTo>
                  <a:pt x="1036" y="238"/>
                </a:lnTo>
                <a:lnTo>
                  <a:pt x="1049" y="245"/>
                </a:lnTo>
                <a:lnTo>
                  <a:pt x="1060" y="251"/>
                </a:lnTo>
                <a:lnTo>
                  <a:pt x="1072" y="259"/>
                </a:lnTo>
                <a:lnTo>
                  <a:pt x="1083" y="268"/>
                </a:lnTo>
                <a:lnTo>
                  <a:pt x="1093" y="277"/>
                </a:lnTo>
                <a:lnTo>
                  <a:pt x="1102" y="286"/>
                </a:lnTo>
                <a:lnTo>
                  <a:pt x="1110" y="297"/>
                </a:lnTo>
                <a:lnTo>
                  <a:pt x="1118" y="308"/>
                </a:lnTo>
                <a:lnTo>
                  <a:pt x="1124" y="320"/>
                </a:lnTo>
                <a:lnTo>
                  <a:pt x="1129" y="332"/>
                </a:lnTo>
                <a:lnTo>
                  <a:pt x="1133" y="346"/>
                </a:lnTo>
                <a:lnTo>
                  <a:pt x="1285" y="1198"/>
                </a:lnTo>
                <a:lnTo>
                  <a:pt x="1287" y="1211"/>
                </a:lnTo>
                <a:lnTo>
                  <a:pt x="1288" y="1226"/>
                </a:lnTo>
                <a:lnTo>
                  <a:pt x="1287" y="1239"/>
                </a:lnTo>
                <a:lnTo>
                  <a:pt x="1285" y="1252"/>
                </a:lnTo>
                <a:lnTo>
                  <a:pt x="1282" y="1264"/>
                </a:lnTo>
                <a:lnTo>
                  <a:pt x="1278" y="1276"/>
                </a:lnTo>
                <a:lnTo>
                  <a:pt x="1273" y="1287"/>
                </a:lnTo>
                <a:lnTo>
                  <a:pt x="1266" y="1299"/>
                </a:lnTo>
                <a:lnTo>
                  <a:pt x="1259" y="1309"/>
                </a:lnTo>
                <a:lnTo>
                  <a:pt x="1250" y="1319"/>
                </a:lnTo>
                <a:lnTo>
                  <a:pt x="1240" y="1328"/>
                </a:lnTo>
                <a:lnTo>
                  <a:pt x="1230" y="1335"/>
                </a:lnTo>
                <a:lnTo>
                  <a:pt x="1220" y="1341"/>
                </a:lnTo>
                <a:lnTo>
                  <a:pt x="1208" y="1347"/>
                </a:lnTo>
                <a:lnTo>
                  <a:pt x="1197" y="1351"/>
                </a:lnTo>
                <a:lnTo>
                  <a:pt x="1184" y="1354"/>
                </a:lnTo>
                <a:lnTo>
                  <a:pt x="1172" y="1356"/>
                </a:lnTo>
                <a:lnTo>
                  <a:pt x="1158" y="1356"/>
                </a:lnTo>
                <a:lnTo>
                  <a:pt x="1146" y="1356"/>
                </a:lnTo>
                <a:lnTo>
                  <a:pt x="1134" y="1355"/>
                </a:lnTo>
                <a:lnTo>
                  <a:pt x="1123" y="1352"/>
                </a:lnTo>
                <a:lnTo>
                  <a:pt x="1111" y="1349"/>
                </a:lnTo>
                <a:lnTo>
                  <a:pt x="1101" y="1345"/>
                </a:lnTo>
                <a:lnTo>
                  <a:pt x="1090" y="1339"/>
                </a:lnTo>
                <a:lnTo>
                  <a:pt x="1081" y="1333"/>
                </a:lnTo>
                <a:lnTo>
                  <a:pt x="1072" y="1326"/>
                </a:lnTo>
                <a:lnTo>
                  <a:pt x="1063" y="1317"/>
                </a:lnTo>
                <a:lnTo>
                  <a:pt x="1055" y="1308"/>
                </a:lnTo>
                <a:lnTo>
                  <a:pt x="1049" y="1300"/>
                </a:lnTo>
                <a:lnTo>
                  <a:pt x="1043" y="1289"/>
                </a:lnTo>
                <a:lnTo>
                  <a:pt x="1038" y="1279"/>
                </a:lnTo>
                <a:lnTo>
                  <a:pt x="1034" y="1269"/>
                </a:lnTo>
                <a:lnTo>
                  <a:pt x="1031" y="1257"/>
                </a:lnTo>
                <a:lnTo>
                  <a:pt x="1030" y="1245"/>
                </a:lnTo>
                <a:lnTo>
                  <a:pt x="955" y="593"/>
                </a:lnTo>
                <a:lnTo>
                  <a:pt x="787" y="1245"/>
                </a:lnTo>
                <a:lnTo>
                  <a:pt x="783" y="1257"/>
                </a:lnTo>
                <a:lnTo>
                  <a:pt x="779" y="1269"/>
                </a:lnTo>
                <a:lnTo>
                  <a:pt x="774" y="1280"/>
                </a:lnTo>
                <a:lnTo>
                  <a:pt x="768" y="1290"/>
                </a:lnTo>
                <a:lnTo>
                  <a:pt x="760" y="1300"/>
                </a:lnTo>
                <a:lnTo>
                  <a:pt x="753" y="1309"/>
                </a:lnTo>
                <a:lnTo>
                  <a:pt x="744" y="1317"/>
                </a:lnTo>
                <a:lnTo>
                  <a:pt x="734" y="1326"/>
                </a:lnTo>
                <a:lnTo>
                  <a:pt x="724" y="1333"/>
                </a:lnTo>
                <a:lnTo>
                  <a:pt x="713" y="1339"/>
                </a:lnTo>
                <a:lnTo>
                  <a:pt x="703" y="1345"/>
                </a:lnTo>
                <a:lnTo>
                  <a:pt x="692" y="1349"/>
                </a:lnTo>
                <a:lnTo>
                  <a:pt x="680" y="1352"/>
                </a:lnTo>
                <a:lnTo>
                  <a:pt x="668" y="1355"/>
                </a:lnTo>
                <a:lnTo>
                  <a:pt x="655" y="1356"/>
                </a:lnTo>
                <a:lnTo>
                  <a:pt x="643" y="1356"/>
                </a:lnTo>
                <a:lnTo>
                  <a:pt x="630" y="1356"/>
                </a:lnTo>
                <a:lnTo>
                  <a:pt x="618" y="1354"/>
                </a:lnTo>
                <a:lnTo>
                  <a:pt x="605" y="1352"/>
                </a:lnTo>
                <a:lnTo>
                  <a:pt x="594" y="1349"/>
                </a:lnTo>
                <a:lnTo>
                  <a:pt x="582" y="1344"/>
                </a:lnTo>
                <a:lnTo>
                  <a:pt x="571" y="1338"/>
                </a:lnTo>
                <a:lnTo>
                  <a:pt x="560" y="1331"/>
                </a:lnTo>
                <a:lnTo>
                  <a:pt x="551" y="1324"/>
                </a:lnTo>
                <a:lnTo>
                  <a:pt x="541" y="1315"/>
                </a:lnTo>
                <a:lnTo>
                  <a:pt x="532" y="1306"/>
                </a:lnTo>
                <a:lnTo>
                  <a:pt x="524" y="1297"/>
                </a:lnTo>
                <a:lnTo>
                  <a:pt x="518" y="1286"/>
                </a:lnTo>
                <a:lnTo>
                  <a:pt x="511" y="1276"/>
                </a:lnTo>
                <a:lnTo>
                  <a:pt x="506" y="1264"/>
                </a:lnTo>
                <a:lnTo>
                  <a:pt x="501" y="1252"/>
                </a:lnTo>
                <a:lnTo>
                  <a:pt x="498" y="1239"/>
                </a:lnTo>
                <a:lnTo>
                  <a:pt x="334" y="592"/>
                </a:lnTo>
                <a:lnTo>
                  <a:pt x="258" y="1245"/>
                </a:lnTo>
                <a:lnTo>
                  <a:pt x="256" y="1257"/>
                </a:lnTo>
                <a:lnTo>
                  <a:pt x="253" y="1267"/>
                </a:lnTo>
                <a:lnTo>
                  <a:pt x="250" y="1279"/>
                </a:lnTo>
                <a:lnTo>
                  <a:pt x="245" y="1289"/>
                </a:lnTo>
                <a:lnTo>
                  <a:pt x="240" y="1299"/>
                </a:lnTo>
                <a:lnTo>
                  <a:pt x="232" y="1308"/>
                </a:lnTo>
                <a:lnTo>
                  <a:pt x="225" y="1316"/>
                </a:lnTo>
                <a:lnTo>
                  <a:pt x="217" y="1325"/>
                </a:lnTo>
                <a:lnTo>
                  <a:pt x="207" y="1332"/>
                </a:lnTo>
                <a:lnTo>
                  <a:pt x="197" y="1338"/>
                </a:lnTo>
                <a:lnTo>
                  <a:pt x="186" y="1345"/>
                </a:lnTo>
                <a:lnTo>
                  <a:pt x="176" y="1349"/>
                </a:lnTo>
                <a:lnTo>
                  <a:pt x="166" y="1352"/>
                </a:lnTo>
                <a:lnTo>
                  <a:pt x="154" y="1354"/>
                </a:lnTo>
                <a:lnTo>
                  <a:pt x="142" y="1356"/>
                </a:lnTo>
                <a:lnTo>
                  <a:pt x="130" y="1356"/>
                </a:lnTo>
                <a:lnTo>
                  <a:pt x="117" y="1356"/>
                </a:lnTo>
                <a:lnTo>
                  <a:pt x="103" y="1354"/>
                </a:lnTo>
                <a:lnTo>
                  <a:pt x="92" y="1351"/>
                </a:lnTo>
                <a:lnTo>
                  <a:pt x="79" y="1347"/>
                </a:lnTo>
                <a:lnTo>
                  <a:pt x="68" y="1341"/>
                </a:lnTo>
                <a:lnTo>
                  <a:pt x="57" y="1335"/>
                </a:lnTo>
                <a:lnTo>
                  <a:pt x="47" y="1328"/>
                </a:lnTo>
                <a:lnTo>
                  <a:pt x="37" y="1319"/>
                </a:lnTo>
                <a:lnTo>
                  <a:pt x="29" y="1309"/>
                </a:lnTo>
                <a:lnTo>
                  <a:pt x="21" y="1299"/>
                </a:lnTo>
                <a:lnTo>
                  <a:pt x="15" y="1287"/>
                </a:lnTo>
                <a:lnTo>
                  <a:pt x="9" y="1276"/>
                </a:lnTo>
                <a:lnTo>
                  <a:pt x="5" y="1264"/>
                </a:lnTo>
                <a:lnTo>
                  <a:pt x="2" y="1252"/>
                </a:lnTo>
                <a:lnTo>
                  <a:pt x="1" y="1239"/>
                </a:lnTo>
                <a:lnTo>
                  <a:pt x="0" y="1226"/>
                </a:lnTo>
                <a:lnTo>
                  <a:pt x="0" y="1220"/>
                </a:lnTo>
                <a:lnTo>
                  <a:pt x="1" y="1211"/>
                </a:lnTo>
                <a:lnTo>
                  <a:pt x="2" y="1203"/>
                </a:lnTo>
                <a:lnTo>
                  <a:pt x="4" y="1192"/>
                </a:lnTo>
                <a:lnTo>
                  <a:pt x="153" y="354"/>
                </a:lnTo>
                <a:lnTo>
                  <a:pt x="156" y="341"/>
                </a:lnTo>
                <a:lnTo>
                  <a:pt x="160" y="327"/>
                </a:lnTo>
                <a:lnTo>
                  <a:pt x="167" y="315"/>
                </a:lnTo>
                <a:lnTo>
                  <a:pt x="173" y="303"/>
                </a:lnTo>
                <a:lnTo>
                  <a:pt x="181" y="292"/>
                </a:lnTo>
                <a:lnTo>
                  <a:pt x="191" y="280"/>
                </a:lnTo>
                <a:lnTo>
                  <a:pt x="201" y="271"/>
                </a:lnTo>
                <a:lnTo>
                  <a:pt x="212" y="261"/>
                </a:lnTo>
                <a:lnTo>
                  <a:pt x="224" y="253"/>
                </a:lnTo>
                <a:lnTo>
                  <a:pt x="236" y="246"/>
                </a:lnTo>
                <a:lnTo>
                  <a:pt x="249" y="240"/>
                </a:lnTo>
                <a:lnTo>
                  <a:pt x="262" y="235"/>
                </a:lnTo>
                <a:lnTo>
                  <a:pt x="276" y="231"/>
                </a:lnTo>
                <a:lnTo>
                  <a:pt x="290" y="228"/>
                </a:lnTo>
                <a:lnTo>
                  <a:pt x="304" y="227"/>
                </a:lnTo>
                <a:lnTo>
                  <a:pt x="319" y="226"/>
                </a:lnTo>
                <a:lnTo>
                  <a:pt x="332" y="227"/>
                </a:lnTo>
                <a:lnTo>
                  <a:pt x="346" y="228"/>
                </a:lnTo>
                <a:lnTo>
                  <a:pt x="359" y="231"/>
                </a:lnTo>
                <a:lnTo>
                  <a:pt x="373" y="234"/>
                </a:lnTo>
                <a:lnTo>
                  <a:pt x="385" y="240"/>
                </a:lnTo>
                <a:lnTo>
                  <a:pt x="398" y="246"/>
                </a:lnTo>
                <a:lnTo>
                  <a:pt x="409" y="252"/>
                </a:lnTo>
                <a:lnTo>
                  <a:pt x="422" y="260"/>
                </a:lnTo>
                <a:lnTo>
                  <a:pt x="432" y="270"/>
                </a:lnTo>
                <a:lnTo>
                  <a:pt x="443" y="279"/>
                </a:lnTo>
                <a:lnTo>
                  <a:pt x="451" y="288"/>
                </a:lnTo>
                <a:lnTo>
                  <a:pt x="459" y="300"/>
                </a:lnTo>
                <a:lnTo>
                  <a:pt x="467" y="311"/>
                </a:lnTo>
                <a:lnTo>
                  <a:pt x="472" y="323"/>
                </a:lnTo>
                <a:lnTo>
                  <a:pt x="477" y="335"/>
                </a:lnTo>
                <a:lnTo>
                  <a:pt x="481" y="349"/>
                </a:lnTo>
                <a:close/>
                <a:moveTo>
                  <a:pt x="10884" y="817"/>
                </a:moveTo>
                <a:lnTo>
                  <a:pt x="10883" y="774"/>
                </a:lnTo>
                <a:lnTo>
                  <a:pt x="10880" y="733"/>
                </a:lnTo>
                <a:lnTo>
                  <a:pt x="10874" y="693"/>
                </a:lnTo>
                <a:lnTo>
                  <a:pt x="10868" y="652"/>
                </a:lnTo>
                <a:lnTo>
                  <a:pt x="10859" y="612"/>
                </a:lnTo>
                <a:lnTo>
                  <a:pt x="10847" y="574"/>
                </a:lnTo>
                <a:lnTo>
                  <a:pt x="10835" y="536"/>
                </a:lnTo>
                <a:lnTo>
                  <a:pt x="10820" y="499"/>
                </a:lnTo>
                <a:lnTo>
                  <a:pt x="10803" y="462"/>
                </a:lnTo>
                <a:lnTo>
                  <a:pt x="10786" y="428"/>
                </a:lnTo>
                <a:lnTo>
                  <a:pt x="10766" y="394"/>
                </a:lnTo>
                <a:lnTo>
                  <a:pt x="10745" y="360"/>
                </a:lnTo>
                <a:lnTo>
                  <a:pt x="10722" y="328"/>
                </a:lnTo>
                <a:lnTo>
                  <a:pt x="10697" y="298"/>
                </a:lnTo>
                <a:lnTo>
                  <a:pt x="10672" y="268"/>
                </a:lnTo>
                <a:lnTo>
                  <a:pt x="10645" y="240"/>
                </a:lnTo>
                <a:lnTo>
                  <a:pt x="10617" y="212"/>
                </a:lnTo>
                <a:lnTo>
                  <a:pt x="10587" y="186"/>
                </a:lnTo>
                <a:lnTo>
                  <a:pt x="10557" y="162"/>
                </a:lnTo>
                <a:lnTo>
                  <a:pt x="10524" y="140"/>
                </a:lnTo>
                <a:lnTo>
                  <a:pt x="10491" y="119"/>
                </a:lnTo>
                <a:lnTo>
                  <a:pt x="10457" y="99"/>
                </a:lnTo>
                <a:lnTo>
                  <a:pt x="10421" y="81"/>
                </a:lnTo>
                <a:lnTo>
                  <a:pt x="10386" y="65"/>
                </a:lnTo>
                <a:lnTo>
                  <a:pt x="10348" y="50"/>
                </a:lnTo>
                <a:lnTo>
                  <a:pt x="10311" y="36"/>
                </a:lnTo>
                <a:lnTo>
                  <a:pt x="10272" y="26"/>
                </a:lnTo>
                <a:lnTo>
                  <a:pt x="10233" y="17"/>
                </a:lnTo>
                <a:lnTo>
                  <a:pt x="10192" y="9"/>
                </a:lnTo>
                <a:lnTo>
                  <a:pt x="10152" y="4"/>
                </a:lnTo>
                <a:lnTo>
                  <a:pt x="10110" y="1"/>
                </a:lnTo>
                <a:lnTo>
                  <a:pt x="10068" y="0"/>
                </a:lnTo>
                <a:lnTo>
                  <a:pt x="10027" y="1"/>
                </a:lnTo>
                <a:lnTo>
                  <a:pt x="9985" y="4"/>
                </a:lnTo>
                <a:lnTo>
                  <a:pt x="9944" y="9"/>
                </a:lnTo>
                <a:lnTo>
                  <a:pt x="9904" y="17"/>
                </a:lnTo>
                <a:lnTo>
                  <a:pt x="9864" y="26"/>
                </a:lnTo>
                <a:lnTo>
                  <a:pt x="9826" y="36"/>
                </a:lnTo>
                <a:lnTo>
                  <a:pt x="9788" y="50"/>
                </a:lnTo>
                <a:lnTo>
                  <a:pt x="9751" y="65"/>
                </a:lnTo>
                <a:lnTo>
                  <a:pt x="9714" y="81"/>
                </a:lnTo>
                <a:lnTo>
                  <a:pt x="9679" y="99"/>
                </a:lnTo>
                <a:lnTo>
                  <a:pt x="9645" y="119"/>
                </a:lnTo>
                <a:lnTo>
                  <a:pt x="9612" y="140"/>
                </a:lnTo>
                <a:lnTo>
                  <a:pt x="9580" y="162"/>
                </a:lnTo>
                <a:lnTo>
                  <a:pt x="9550" y="186"/>
                </a:lnTo>
                <a:lnTo>
                  <a:pt x="9519" y="212"/>
                </a:lnTo>
                <a:lnTo>
                  <a:pt x="9491" y="240"/>
                </a:lnTo>
                <a:lnTo>
                  <a:pt x="9464" y="268"/>
                </a:lnTo>
                <a:lnTo>
                  <a:pt x="9438" y="298"/>
                </a:lnTo>
                <a:lnTo>
                  <a:pt x="9414" y="328"/>
                </a:lnTo>
                <a:lnTo>
                  <a:pt x="9391" y="360"/>
                </a:lnTo>
                <a:lnTo>
                  <a:pt x="9370" y="394"/>
                </a:lnTo>
                <a:lnTo>
                  <a:pt x="9351" y="428"/>
                </a:lnTo>
                <a:lnTo>
                  <a:pt x="9333" y="462"/>
                </a:lnTo>
                <a:lnTo>
                  <a:pt x="9316" y="499"/>
                </a:lnTo>
                <a:lnTo>
                  <a:pt x="9302" y="536"/>
                </a:lnTo>
                <a:lnTo>
                  <a:pt x="9289" y="574"/>
                </a:lnTo>
                <a:lnTo>
                  <a:pt x="9278" y="612"/>
                </a:lnTo>
                <a:lnTo>
                  <a:pt x="9268" y="652"/>
                </a:lnTo>
                <a:lnTo>
                  <a:pt x="9261" y="693"/>
                </a:lnTo>
                <a:lnTo>
                  <a:pt x="9256" y="733"/>
                </a:lnTo>
                <a:lnTo>
                  <a:pt x="9253" y="774"/>
                </a:lnTo>
                <a:lnTo>
                  <a:pt x="9252" y="817"/>
                </a:lnTo>
                <a:lnTo>
                  <a:pt x="9253" y="858"/>
                </a:lnTo>
                <a:lnTo>
                  <a:pt x="9256" y="899"/>
                </a:lnTo>
                <a:lnTo>
                  <a:pt x="9261" y="940"/>
                </a:lnTo>
                <a:lnTo>
                  <a:pt x="9268" y="980"/>
                </a:lnTo>
                <a:lnTo>
                  <a:pt x="9278" y="1020"/>
                </a:lnTo>
                <a:lnTo>
                  <a:pt x="9289" y="1058"/>
                </a:lnTo>
                <a:lnTo>
                  <a:pt x="9302" y="1096"/>
                </a:lnTo>
                <a:lnTo>
                  <a:pt x="9316" y="1133"/>
                </a:lnTo>
                <a:lnTo>
                  <a:pt x="9333" y="1170"/>
                </a:lnTo>
                <a:lnTo>
                  <a:pt x="9351" y="1204"/>
                </a:lnTo>
                <a:lnTo>
                  <a:pt x="9370" y="1238"/>
                </a:lnTo>
                <a:lnTo>
                  <a:pt x="9391" y="1272"/>
                </a:lnTo>
                <a:lnTo>
                  <a:pt x="9414" y="1304"/>
                </a:lnTo>
                <a:lnTo>
                  <a:pt x="9438" y="1334"/>
                </a:lnTo>
                <a:lnTo>
                  <a:pt x="9464" y="1364"/>
                </a:lnTo>
                <a:lnTo>
                  <a:pt x="9491" y="1392"/>
                </a:lnTo>
                <a:lnTo>
                  <a:pt x="9519" y="1420"/>
                </a:lnTo>
                <a:lnTo>
                  <a:pt x="9550" y="1446"/>
                </a:lnTo>
                <a:lnTo>
                  <a:pt x="9580" y="1470"/>
                </a:lnTo>
                <a:lnTo>
                  <a:pt x="9612" y="1492"/>
                </a:lnTo>
                <a:lnTo>
                  <a:pt x="9645" y="1513"/>
                </a:lnTo>
                <a:lnTo>
                  <a:pt x="9679" y="1533"/>
                </a:lnTo>
                <a:lnTo>
                  <a:pt x="9714" y="1552"/>
                </a:lnTo>
                <a:lnTo>
                  <a:pt x="9751" y="1567"/>
                </a:lnTo>
                <a:lnTo>
                  <a:pt x="9788" y="1582"/>
                </a:lnTo>
                <a:lnTo>
                  <a:pt x="9826" y="1596"/>
                </a:lnTo>
                <a:lnTo>
                  <a:pt x="9864" y="1606"/>
                </a:lnTo>
                <a:lnTo>
                  <a:pt x="9904" y="1615"/>
                </a:lnTo>
                <a:lnTo>
                  <a:pt x="9944" y="1623"/>
                </a:lnTo>
                <a:lnTo>
                  <a:pt x="9985" y="1628"/>
                </a:lnTo>
                <a:lnTo>
                  <a:pt x="10027" y="1631"/>
                </a:lnTo>
                <a:lnTo>
                  <a:pt x="10068" y="1632"/>
                </a:lnTo>
                <a:lnTo>
                  <a:pt x="10110" y="1631"/>
                </a:lnTo>
                <a:lnTo>
                  <a:pt x="10152" y="1628"/>
                </a:lnTo>
                <a:lnTo>
                  <a:pt x="10192" y="1623"/>
                </a:lnTo>
                <a:lnTo>
                  <a:pt x="10233" y="1615"/>
                </a:lnTo>
                <a:lnTo>
                  <a:pt x="10272" y="1606"/>
                </a:lnTo>
                <a:lnTo>
                  <a:pt x="10311" y="1596"/>
                </a:lnTo>
                <a:lnTo>
                  <a:pt x="10348" y="1582"/>
                </a:lnTo>
                <a:lnTo>
                  <a:pt x="10386" y="1567"/>
                </a:lnTo>
                <a:lnTo>
                  <a:pt x="10421" y="1552"/>
                </a:lnTo>
                <a:lnTo>
                  <a:pt x="10457" y="1533"/>
                </a:lnTo>
                <a:lnTo>
                  <a:pt x="10491" y="1513"/>
                </a:lnTo>
                <a:lnTo>
                  <a:pt x="10524" y="1492"/>
                </a:lnTo>
                <a:lnTo>
                  <a:pt x="10557" y="1470"/>
                </a:lnTo>
                <a:lnTo>
                  <a:pt x="10587" y="1446"/>
                </a:lnTo>
                <a:lnTo>
                  <a:pt x="10617" y="1420"/>
                </a:lnTo>
                <a:lnTo>
                  <a:pt x="10645" y="1392"/>
                </a:lnTo>
                <a:lnTo>
                  <a:pt x="10672" y="1364"/>
                </a:lnTo>
                <a:lnTo>
                  <a:pt x="10697" y="1334"/>
                </a:lnTo>
                <a:lnTo>
                  <a:pt x="10722" y="1304"/>
                </a:lnTo>
                <a:lnTo>
                  <a:pt x="10745" y="1272"/>
                </a:lnTo>
                <a:lnTo>
                  <a:pt x="10766" y="1238"/>
                </a:lnTo>
                <a:lnTo>
                  <a:pt x="10786" y="1204"/>
                </a:lnTo>
                <a:lnTo>
                  <a:pt x="10803" y="1170"/>
                </a:lnTo>
                <a:lnTo>
                  <a:pt x="10820" y="1133"/>
                </a:lnTo>
                <a:lnTo>
                  <a:pt x="10835" y="1096"/>
                </a:lnTo>
                <a:lnTo>
                  <a:pt x="10847" y="1058"/>
                </a:lnTo>
                <a:lnTo>
                  <a:pt x="10859" y="1020"/>
                </a:lnTo>
                <a:lnTo>
                  <a:pt x="10868" y="980"/>
                </a:lnTo>
                <a:lnTo>
                  <a:pt x="10874" y="940"/>
                </a:lnTo>
                <a:lnTo>
                  <a:pt x="10880" y="899"/>
                </a:lnTo>
                <a:lnTo>
                  <a:pt x="10883" y="858"/>
                </a:lnTo>
                <a:lnTo>
                  <a:pt x="10884" y="817"/>
                </a:lnTo>
                <a:close/>
                <a:moveTo>
                  <a:pt x="9736" y="817"/>
                </a:moveTo>
                <a:lnTo>
                  <a:pt x="9737" y="833"/>
                </a:lnTo>
                <a:lnTo>
                  <a:pt x="9738" y="850"/>
                </a:lnTo>
                <a:lnTo>
                  <a:pt x="9740" y="867"/>
                </a:lnTo>
                <a:lnTo>
                  <a:pt x="9743" y="882"/>
                </a:lnTo>
                <a:lnTo>
                  <a:pt x="9746" y="899"/>
                </a:lnTo>
                <a:lnTo>
                  <a:pt x="9752" y="914"/>
                </a:lnTo>
                <a:lnTo>
                  <a:pt x="9757" y="929"/>
                </a:lnTo>
                <a:lnTo>
                  <a:pt x="9762" y="945"/>
                </a:lnTo>
                <a:lnTo>
                  <a:pt x="9769" y="959"/>
                </a:lnTo>
                <a:lnTo>
                  <a:pt x="9777" y="973"/>
                </a:lnTo>
                <a:lnTo>
                  <a:pt x="9784" y="987"/>
                </a:lnTo>
                <a:lnTo>
                  <a:pt x="9793" y="1001"/>
                </a:lnTo>
                <a:lnTo>
                  <a:pt x="9803" y="1013"/>
                </a:lnTo>
                <a:lnTo>
                  <a:pt x="9812" y="1026"/>
                </a:lnTo>
                <a:lnTo>
                  <a:pt x="9822" y="1038"/>
                </a:lnTo>
                <a:lnTo>
                  <a:pt x="9834" y="1050"/>
                </a:lnTo>
                <a:lnTo>
                  <a:pt x="9845" y="1060"/>
                </a:lnTo>
                <a:lnTo>
                  <a:pt x="9857" y="1071"/>
                </a:lnTo>
                <a:lnTo>
                  <a:pt x="9869" y="1081"/>
                </a:lnTo>
                <a:lnTo>
                  <a:pt x="9883" y="1089"/>
                </a:lnTo>
                <a:lnTo>
                  <a:pt x="9896" y="1099"/>
                </a:lnTo>
                <a:lnTo>
                  <a:pt x="9910" y="1106"/>
                </a:lnTo>
                <a:lnTo>
                  <a:pt x="9924" y="1113"/>
                </a:lnTo>
                <a:lnTo>
                  <a:pt x="9939" y="1121"/>
                </a:lnTo>
                <a:lnTo>
                  <a:pt x="9954" y="1126"/>
                </a:lnTo>
                <a:lnTo>
                  <a:pt x="9969" y="1131"/>
                </a:lnTo>
                <a:lnTo>
                  <a:pt x="9985" y="1136"/>
                </a:lnTo>
                <a:lnTo>
                  <a:pt x="10002" y="1139"/>
                </a:lnTo>
                <a:lnTo>
                  <a:pt x="10017" y="1143"/>
                </a:lnTo>
                <a:lnTo>
                  <a:pt x="10034" y="1145"/>
                </a:lnTo>
                <a:lnTo>
                  <a:pt x="10050" y="1146"/>
                </a:lnTo>
                <a:lnTo>
                  <a:pt x="10068" y="1147"/>
                </a:lnTo>
                <a:lnTo>
                  <a:pt x="10085" y="1146"/>
                </a:lnTo>
                <a:lnTo>
                  <a:pt x="10102" y="1145"/>
                </a:lnTo>
                <a:lnTo>
                  <a:pt x="10118" y="1143"/>
                </a:lnTo>
                <a:lnTo>
                  <a:pt x="10135" y="1139"/>
                </a:lnTo>
                <a:lnTo>
                  <a:pt x="10152" y="1136"/>
                </a:lnTo>
                <a:lnTo>
                  <a:pt x="10167" y="1131"/>
                </a:lnTo>
                <a:lnTo>
                  <a:pt x="10183" y="1126"/>
                </a:lnTo>
                <a:lnTo>
                  <a:pt x="10197" y="1121"/>
                </a:lnTo>
                <a:lnTo>
                  <a:pt x="10212" y="1113"/>
                </a:lnTo>
                <a:lnTo>
                  <a:pt x="10226" y="1106"/>
                </a:lnTo>
                <a:lnTo>
                  <a:pt x="10240" y="1099"/>
                </a:lnTo>
                <a:lnTo>
                  <a:pt x="10254" y="1089"/>
                </a:lnTo>
                <a:lnTo>
                  <a:pt x="10267" y="1081"/>
                </a:lnTo>
                <a:lnTo>
                  <a:pt x="10280" y="1071"/>
                </a:lnTo>
                <a:lnTo>
                  <a:pt x="10291" y="1060"/>
                </a:lnTo>
                <a:lnTo>
                  <a:pt x="10303" y="1050"/>
                </a:lnTo>
                <a:lnTo>
                  <a:pt x="10314" y="1038"/>
                </a:lnTo>
                <a:lnTo>
                  <a:pt x="10324" y="1026"/>
                </a:lnTo>
                <a:lnTo>
                  <a:pt x="10334" y="1013"/>
                </a:lnTo>
                <a:lnTo>
                  <a:pt x="10343" y="1001"/>
                </a:lnTo>
                <a:lnTo>
                  <a:pt x="10351" y="987"/>
                </a:lnTo>
                <a:lnTo>
                  <a:pt x="10360" y="973"/>
                </a:lnTo>
                <a:lnTo>
                  <a:pt x="10367" y="959"/>
                </a:lnTo>
                <a:lnTo>
                  <a:pt x="10373" y="945"/>
                </a:lnTo>
                <a:lnTo>
                  <a:pt x="10380" y="929"/>
                </a:lnTo>
                <a:lnTo>
                  <a:pt x="10385" y="914"/>
                </a:lnTo>
                <a:lnTo>
                  <a:pt x="10389" y="899"/>
                </a:lnTo>
                <a:lnTo>
                  <a:pt x="10393" y="882"/>
                </a:lnTo>
                <a:lnTo>
                  <a:pt x="10396" y="867"/>
                </a:lnTo>
                <a:lnTo>
                  <a:pt x="10398" y="850"/>
                </a:lnTo>
                <a:lnTo>
                  <a:pt x="10399" y="833"/>
                </a:lnTo>
                <a:lnTo>
                  <a:pt x="10399" y="817"/>
                </a:lnTo>
                <a:lnTo>
                  <a:pt x="10399" y="799"/>
                </a:lnTo>
                <a:lnTo>
                  <a:pt x="10398" y="782"/>
                </a:lnTo>
                <a:lnTo>
                  <a:pt x="10396" y="765"/>
                </a:lnTo>
                <a:lnTo>
                  <a:pt x="10393" y="750"/>
                </a:lnTo>
                <a:lnTo>
                  <a:pt x="10389" y="733"/>
                </a:lnTo>
                <a:lnTo>
                  <a:pt x="10385" y="718"/>
                </a:lnTo>
                <a:lnTo>
                  <a:pt x="10380" y="703"/>
                </a:lnTo>
                <a:lnTo>
                  <a:pt x="10373" y="687"/>
                </a:lnTo>
                <a:lnTo>
                  <a:pt x="10367" y="673"/>
                </a:lnTo>
                <a:lnTo>
                  <a:pt x="10360" y="659"/>
                </a:lnTo>
                <a:lnTo>
                  <a:pt x="10351" y="645"/>
                </a:lnTo>
                <a:lnTo>
                  <a:pt x="10343" y="631"/>
                </a:lnTo>
                <a:lnTo>
                  <a:pt x="10334" y="619"/>
                </a:lnTo>
                <a:lnTo>
                  <a:pt x="10324" y="606"/>
                </a:lnTo>
                <a:lnTo>
                  <a:pt x="10314" y="594"/>
                </a:lnTo>
                <a:lnTo>
                  <a:pt x="10303" y="582"/>
                </a:lnTo>
                <a:lnTo>
                  <a:pt x="10291" y="572"/>
                </a:lnTo>
                <a:lnTo>
                  <a:pt x="10280" y="561"/>
                </a:lnTo>
                <a:lnTo>
                  <a:pt x="10267" y="552"/>
                </a:lnTo>
                <a:lnTo>
                  <a:pt x="10254" y="543"/>
                </a:lnTo>
                <a:lnTo>
                  <a:pt x="10240" y="533"/>
                </a:lnTo>
                <a:lnTo>
                  <a:pt x="10226" y="526"/>
                </a:lnTo>
                <a:lnTo>
                  <a:pt x="10212" y="519"/>
                </a:lnTo>
                <a:lnTo>
                  <a:pt x="10197" y="511"/>
                </a:lnTo>
                <a:lnTo>
                  <a:pt x="10183" y="506"/>
                </a:lnTo>
                <a:lnTo>
                  <a:pt x="10167" y="501"/>
                </a:lnTo>
                <a:lnTo>
                  <a:pt x="10152" y="496"/>
                </a:lnTo>
                <a:lnTo>
                  <a:pt x="10135" y="493"/>
                </a:lnTo>
                <a:lnTo>
                  <a:pt x="10118" y="489"/>
                </a:lnTo>
                <a:lnTo>
                  <a:pt x="10102" y="487"/>
                </a:lnTo>
                <a:lnTo>
                  <a:pt x="10085" y="486"/>
                </a:lnTo>
                <a:lnTo>
                  <a:pt x="10068" y="485"/>
                </a:lnTo>
                <a:lnTo>
                  <a:pt x="10050" y="486"/>
                </a:lnTo>
                <a:lnTo>
                  <a:pt x="10034" y="487"/>
                </a:lnTo>
                <a:lnTo>
                  <a:pt x="10017" y="489"/>
                </a:lnTo>
                <a:lnTo>
                  <a:pt x="10002" y="493"/>
                </a:lnTo>
                <a:lnTo>
                  <a:pt x="9985" y="496"/>
                </a:lnTo>
                <a:lnTo>
                  <a:pt x="9969" y="501"/>
                </a:lnTo>
                <a:lnTo>
                  <a:pt x="9954" y="506"/>
                </a:lnTo>
                <a:lnTo>
                  <a:pt x="9939" y="511"/>
                </a:lnTo>
                <a:lnTo>
                  <a:pt x="9924" y="519"/>
                </a:lnTo>
                <a:lnTo>
                  <a:pt x="9910" y="526"/>
                </a:lnTo>
                <a:lnTo>
                  <a:pt x="9896" y="533"/>
                </a:lnTo>
                <a:lnTo>
                  <a:pt x="9883" y="543"/>
                </a:lnTo>
                <a:lnTo>
                  <a:pt x="9869" y="552"/>
                </a:lnTo>
                <a:lnTo>
                  <a:pt x="9857" y="561"/>
                </a:lnTo>
                <a:lnTo>
                  <a:pt x="9845" y="572"/>
                </a:lnTo>
                <a:lnTo>
                  <a:pt x="9834" y="582"/>
                </a:lnTo>
                <a:lnTo>
                  <a:pt x="9822" y="594"/>
                </a:lnTo>
                <a:lnTo>
                  <a:pt x="9812" y="606"/>
                </a:lnTo>
                <a:lnTo>
                  <a:pt x="9803" y="619"/>
                </a:lnTo>
                <a:lnTo>
                  <a:pt x="9793" y="631"/>
                </a:lnTo>
                <a:lnTo>
                  <a:pt x="9784" y="645"/>
                </a:lnTo>
                <a:lnTo>
                  <a:pt x="9777" y="659"/>
                </a:lnTo>
                <a:lnTo>
                  <a:pt x="9769" y="673"/>
                </a:lnTo>
                <a:lnTo>
                  <a:pt x="9762" y="687"/>
                </a:lnTo>
                <a:lnTo>
                  <a:pt x="9757" y="703"/>
                </a:lnTo>
                <a:lnTo>
                  <a:pt x="9752" y="718"/>
                </a:lnTo>
                <a:lnTo>
                  <a:pt x="9746" y="733"/>
                </a:lnTo>
                <a:lnTo>
                  <a:pt x="9743" y="750"/>
                </a:lnTo>
                <a:lnTo>
                  <a:pt x="9740" y="765"/>
                </a:lnTo>
                <a:lnTo>
                  <a:pt x="9738" y="782"/>
                </a:lnTo>
                <a:lnTo>
                  <a:pt x="9737" y="799"/>
                </a:lnTo>
                <a:lnTo>
                  <a:pt x="9736" y="817"/>
                </a:lnTo>
                <a:close/>
                <a:moveTo>
                  <a:pt x="10719" y="817"/>
                </a:moveTo>
                <a:lnTo>
                  <a:pt x="10719" y="856"/>
                </a:lnTo>
                <a:lnTo>
                  <a:pt x="10719" y="896"/>
                </a:lnTo>
                <a:lnTo>
                  <a:pt x="10719" y="934"/>
                </a:lnTo>
                <a:lnTo>
                  <a:pt x="10718" y="974"/>
                </a:lnTo>
                <a:lnTo>
                  <a:pt x="10717" y="1012"/>
                </a:lnTo>
                <a:lnTo>
                  <a:pt x="10715" y="1051"/>
                </a:lnTo>
                <a:lnTo>
                  <a:pt x="10712" y="1089"/>
                </a:lnTo>
                <a:lnTo>
                  <a:pt x="10709" y="1128"/>
                </a:lnTo>
                <a:lnTo>
                  <a:pt x="10708" y="1137"/>
                </a:lnTo>
                <a:lnTo>
                  <a:pt x="10706" y="1147"/>
                </a:lnTo>
                <a:lnTo>
                  <a:pt x="10703" y="1155"/>
                </a:lnTo>
                <a:lnTo>
                  <a:pt x="10700" y="1162"/>
                </a:lnTo>
                <a:lnTo>
                  <a:pt x="10697" y="1169"/>
                </a:lnTo>
                <a:lnTo>
                  <a:pt x="10693" y="1174"/>
                </a:lnTo>
                <a:lnTo>
                  <a:pt x="10689" y="1179"/>
                </a:lnTo>
                <a:lnTo>
                  <a:pt x="10684" y="1183"/>
                </a:lnTo>
                <a:lnTo>
                  <a:pt x="10678" y="1187"/>
                </a:lnTo>
                <a:lnTo>
                  <a:pt x="10672" y="1190"/>
                </a:lnTo>
                <a:lnTo>
                  <a:pt x="10666" y="1192"/>
                </a:lnTo>
                <a:lnTo>
                  <a:pt x="10659" y="1196"/>
                </a:lnTo>
                <a:lnTo>
                  <a:pt x="10642" y="1199"/>
                </a:lnTo>
                <a:lnTo>
                  <a:pt x="10624" y="1201"/>
                </a:lnTo>
                <a:lnTo>
                  <a:pt x="10558" y="1207"/>
                </a:lnTo>
                <a:lnTo>
                  <a:pt x="10489" y="1212"/>
                </a:lnTo>
                <a:lnTo>
                  <a:pt x="10419" y="1216"/>
                </a:lnTo>
                <a:lnTo>
                  <a:pt x="10348" y="1220"/>
                </a:lnTo>
                <a:lnTo>
                  <a:pt x="10278" y="1222"/>
                </a:lnTo>
                <a:lnTo>
                  <a:pt x="10208" y="1223"/>
                </a:lnTo>
                <a:lnTo>
                  <a:pt x="10137" y="1224"/>
                </a:lnTo>
                <a:lnTo>
                  <a:pt x="10068" y="1224"/>
                </a:lnTo>
                <a:lnTo>
                  <a:pt x="9998" y="1224"/>
                </a:lnTo>
                <a:lnTo>
                  <a:pt x="9929" y="1223"/>
                </a:lnTo>
                <a:lnTo>
                  <a:pt x="9858" y="1222"/>
                </a:lnTo>
                <a:lnTo>
                  <a:pt x="9787" y="1220"/>
                </a:lnTo>
                <a:lnTo>
                  <a:pt x="9717" y="1216"/>
                </a:lnTo>
                <a:lnTo>
                  <a:pt x="9647" y="1212"/>
                </a:lnTo>
                <a:lnTo>
                  <a:pt x="9579" y="1207"/>
                </a:lnTo>
                <a:lnTo>
                  <a:pt x="9512" y="1201"/>
                </a:lnTo>
                <a:lnTo>
                  <a:pt x="9493" y="1199"/>
                </a:lnTo>
                <a:lnTo>
                  <a:pt x="9478" y="1196"/>
                </a:lnTo>
                <a:lnTo>
                  <a:pt x="9470" y="1192"/>
                </a:lnTo>
                <a:lnTo>
                  <a:pt x="9464" y="1190"/>
                </a:lnTo>
                <a:lnTo>
                  <a:pt x="9458" y="1187"/>
                </a:lnTo>
                <a:lnTo>
                  <a:pt x="9453" y="1183"/>
                </a:lnTo>
                <a:lnTo>
                  <a:pt x="9447" y="1179"/>
                </a:lnTo>
                <a:lnTo>
                  <a:pt x="9443" y="1174"/>
                </a:lnTo>
                <a:lnTo>
                  <a:pt x="9439" y="1169"/>
                </a:lnTo>
                <a:lnTo>
                  <a:pt x="9436" y="1162"/>
                </a:lnTo>
                <a:lnTo>
                  <a:pt x="9433" y="1155"/>
                </a:lnTo>
                <a:lnTo>
                  <a:pt x="9431" y="1147"/>
                </a:lnTo>
                <a:lnTo>
                  <a:pt x="9429" y="1137"/>
                </a:lnTo>
                <a:lnTo>
                  <a:pt x="9428" y="1128"/>
                </a:lnTo>
                <a:lnTo>
                  <a:pt x="9425" y="1089"/>
                </a:lnTo>
                <a:lnTo>
                  <a:pt x="9421" y="1051"/>
                </a:lnTo>
                <a:lnTo>
                  <a:pt x="9419" y="1012"/>
                </a:lnTo>
                <a:lnTo>
                  <a:pt x="9418" y="974"/>
                </a:lnTo>
                <a:lnTo>
                  <a:pt x="9417" y="934"/>
                </a:lnTo>
                <a:lnTo>
                  <a:pt x="9417" y="896"/>
                </a:lnTo>
                <a:lnTo>
                  <a:pt x="9416" y="856"/>
                </a:lnTo>
                <a:lnTo>
                  <a:pt x="9416" y="817"/>
                </a:lnTo>
                <a:lnTo>
                  <a:pt x="9416" y="776"/>
                </a:lnTo>
                <a:lnTo>
                  <a:pt x="9417" y="736"/>
                </a:lnTo>
                <a:lnTo>
                  <a:pt x="9417" y="698"/>
                </a:lnTo>
                <a:lnTo>
                  <a:pt x="9418" y="658"/>
                </a:lnTo>
                <a:lnTo>
                  <a:pt x="9419" y="620"/>
                </a:lnTo>
                <a:lnTo>
                  <a:pt x="9421" y="581"/>
                </a:lnTo>
                <a:lnTo>
                  <a:pt x="9425" y="543"/>
                </a:lnTo>
                <a:lnTo>
                  <a:pt x="9428" y="504"/>
                </a:lnTo>
                <a:lnTo>
                  <a:pt x="9429" y="495"/>
                </a:lnTo>
                <a:lnTo>
                  <a:pt x="9431" y="485"/>
                </a:lnTo>
                <a:lnTo>
                  <a:pt x="9433" y="477"/>
                </a:lnTo>
                <a:lnTo>
                  <a:pt x="9436" y="470"/>
                </a:lnTo>
                <a:lnTo>
                  <a:pt x="9439" y="463"/>
                </a:lnTo>
                <a:lnTo>
                  <a:pt x="9443" y="458"/>
                </a:lnTo>
                <a:lnTo>
                  <a:pt x="9447" y="453"/>
                </a:lnTo>
                <a:lnTo>
                  <a:pt x="9453" y="449"/>
                </a:lnTo>
                <a:lnTo>
                  <a:pt x="9458" y="445"/>
                </a:lnTo>
                <a:lnTo>
                  <a:pt x="9464" y="442"/>
                </a:lnTo>
                <a:lnTo>
                  <a:pt x="9470" y="440"/>
                </a:lnTo>
                <a:lnTo>
                  <a:pt x="9478" y="436"/>
                </a:lnTo>
                <a:lnTo>
                  <a:pt x="9493" y="433"/>
                </a:lnTo>
                <a:lnTo>
                  <a:pt x="9512" y="431"/>
                </a:lnTo>
                <a:lnTo>
                  <a:pt x="9579" y="425"/>
                </a:lnTo>
                <a:lnTo>
                  <a:pt x="9647" y="420"/>
                </a:lnTo>
                <a:lnTo>
                  <a:pt x="9717" y="416"/>
                </a:lnTo>
                <a:lnTo>
                  <a:pt x="9787" y="412"/>
                </a:lnTo>
                <a:lnTo>
                  <a:pt x="9858" y="410"/>
                </a:lnTo>
                <a:lnTo>
                  <a:pt x="9929" y="409"/>
                </a:lnTo>
                <a:lnTo>
                  <a:pt x="9998" y="408"/>
                </a:lnTo>
                <a:lnTo>
                  <a:pt x="10068" y="408"/>
                </a:lnTo>
                <a:lnTo>
                  <a:pt x="10137" y="408"/>
                </a:lnTo>
                <a:lnTo>
                  <a:pt x="10208" y="409"/>
                </a:lnTo>
                <a:lnTo>
                  <a:pt x="10278" y="410"/>
                </a:lnTo>
                <a:lnTo>
                  <a:pt x="10348" y="412"/>
                </a:lnTo>
                <a:lnTo>
                  <a:pt x="10419" y="416"/>
                </a:lnTo>
                <a:lnTo>
                  <a:pt x="10489" y="420"/>
                </a:lnTo>
                <a:lnTo>
                  <a:pt x="10558" y="425"/>
                </a:lnTo>
                <a:lnTo>
                  <a:pt x="10624" y="431"/>
                </a:lnTo>
                <a:lnTo>
                  <a:pt x="10642" y="433"/>
                </a:lnTo>
                <a:lnTo>
                  <a:pt x="10659" y="436"/>
                </a:lnTo>
                <a:lnTo>
                  <a:pt x="10666" y="440"/>
                </a:lnTo>
                <a:lnTo>
                  <a:pt x="10672" y="442"/>
                </a:lnTo>
                <a:lnTo>
                  <a:pt x="10678" y="445"/>
                </a:lnTo>
                <a:lnTo>
                  <a:pt x="10684" y="449"/>
                </a:lnTo>
                <a:lnTo>
                  <a:pt x="10689" y="453"/>
                </a:lnTo>
                <a:lnTo>
                  <a:pt x="10693" y="458"/>
                </a:lnTo>
                <a:lnTo>
                  <a:pt x="10697" y="463"/>
                </a:lnTo>
                <a:lnTo>
                  <a:pt x="10700" y="470"/>
                </a:lnTo>
                <a:lnTo>
                  <a:pt x="10703" y="477"/>
                </a:lnTo>
                <a:lnTo>
                  <a:pt x="10706" y="485"/>
                </a:lnTo>
                <a:lnTo>
                  <a:pt x="10708" y="495"/>
                </a:lnTo>
                <a:lnTo>
                  <a:pt x="10709" y="504"/>
                </a:lnTo>
                <a:lnTo>
                  <a:pt x="10712" y="543"/>
                </a:lnTo>
                <a:lnTo>
                  <a:pt x="10715" y="581"/>
                </a:lnTo>
                <a:lnTo>
                  <a:pt x="10717" y="620"/>
                </a:lnTo>
                <a:lnTo>
                  <a:pt x="10718" y="658"/>
                </a:lnTo>
                <a:lnTo>
                  <a:pt x="10719" y="698"/>
                </a:lnTo>
                <a:lnTo>
                  <a:pt x="10719" y="736"/>
                </a:lnTo>
                <a:lnTo>
                  <a:pt x="10719" y="776"/>
                </a:lnTo>
                <a:lnTo>
                  <a:pt x="10719" y="817"/>
                </a:lnTo>
                <a:close/>
                <a:moveTo>
                  <a:pt x="12475" y="793"/>
                </a:moveTo>
                <a:lnTo>
                  <a:pt x="12474" y="819"/>
                </a:lnTo>
                <a:lnTo>
                  <a:pt x="12472" y="845"/>
                </a:lnTo>
                <a:lnTo>
                  <a:pt x="12469" y="870"/>
                </a:lnTo>
                <a:lnTo>
                  <a:pt x="12465" y="895"/>
                </a:lnTo>
                <a:lnTo>
                  <a:pt x="12459" y="920"/>
                </a:lnTo>
                <a:lnTo>
                  <a:pt x="12452" y="945"/>
                </a:lnTo>
                <a:lnTo>
                  <a:pt x="12444" y="969"/>
                </a:lnTo>
                <a:lnTo>
                  <a:pt x="12434" y="991"/>
                </a:lnTo>
                <a:lnTo>
                  <a:pt x="12424" y="1015"/>
                </a:lnTo>
                <a:lnTo>
                  <a:pt x="12412" y="1038"/>
                </a:lnTo>
                <a:lnTo>
                  <a:pt x="12398" y="1061"/>
                </a:lnTo>
                <a:lnTo>
                  <a:pt x="12383" y="1083"/>
                </a:lnTo>
                <a:lnTo>
                  <a:pt x="12368" y="1105"/>
                </a:lnTo>
                <a:lnTo>
                  <a:pt x="12351" y="1127"/>
                </a:lnTo>
                <a:lnTo>
                  <a:pt x="12332" y="1148"/>
                </a:lnTo>
                <a:lnTo>
                  <a:pt x="12313" y="1169"/>
                </a:lnTo>
                <a:lnTo>
                  <a:pt x="12293" y="1188"/>
                </a:lnTo>
                <a:lnTo>
                  <a:pt x="12272" y="1207"/>
                </a:lnTo>
                <a:lnTo>
                  <a:pt x="12251" y="1225"/>
                </a:lnTo>
                <a:lnTo>
                  <a:pt x="12229" y="1241"/>
                </a:lnTo>
                <a:lnTo>
                  <a:pt x="12207" y="1256"/>
                </a:lnTo>
                <a:lnTo>
                  <a:pt x="12185" y="1270"/>
                </a:lnTo>
                <a:lnTo>
                  <a:pt x="12163" y="1282"/>
                </a:lnTo>
                <a:lnTo>
                  <a:pt x="12140" y="1292"/>
                </a:lnTo>
                <a:lnTo>
                  <a:pt x="12116" y="1303"/>
                </a:lnTo>
                <a:lnTo>
                  <a:pt x="12092" y="1311"/>
                </a:lnTo>
                <a:lnTo>
                  <a:pt x="12068" y="1319"/>
                </a:lnTo>
                <a:lnTo>
                  <a:pt x="12044" y="1324"/>
                </a:lnTo>
                <a:lnTo>
                  <a:pt x="12019" y="1329"/>
                </a:lnTo>
                <a:lnTo>
                  <a:pt x="11993" y="1332"/>
                </a:lnTo>
                <a:lnTo>
                  <a:pt x="11968" y="1333"/>
                </a:lnTo>
                <a:lnTo>
                  <a:pt x="11942" y="1334"/>
                </a:lnTo>
                <a:lnTo>
                  <a:pt x="11911" y="1333"/>
                </a:lnTo>
                <a:lnTo>
                  <a:pt x="11881" y="1332"/>
                </a:lnTo>
                <a:lnTo>
                  <a:pt x="11851" y="1328"/>
                </a:lnTo>
                <a:lnTo>
                  <a:pt x="11823" y="1324"/>
                </a:lnTo>
                <a:lnTo>
                  <a:pt x="11795" y="1317"/>
                </a:lnTo>
                <a:lnTo>
                  <a:pt x="11767" y="1310"/>
                </a:lnTo>
                <a:lnTo>
                  <a:pt x="11741" y="1302"/>
                </a:lnTo>
                <a:lnTo>
                  <a:pt x="11714" y="1291"/>
                </a:lnTo>
                <a:lnTo>
                  <a:pt x="11689" y="1281"/>
                </a:lnTo>
                <a:lnTo>
                  <a:pt x="11663" y="1269"/>
                </a:lnTo>
                <a:lnTo>
                  <a:pt x="11639" y="1254"/>
                </a:lnTo>
                <a:lnTo>
                  <a:pt x="11615" y="1239"/>
                </a:lnTo>
                <a:lnTo>
                  <a:pt x="11592" y="1223"/>
                </a:lnTo>
                <a:lnTo>
                  <a:pt x="11569" y="1205"/>
                </a:lnTo>
                <a:lnTo>
                  <a:pt x="11547" y="1185"/>
                </a:lnTo>
                <a:lnTo>
                  <a:pt x="11525" y="1165"/>
                </a:lnTo>
                <a:lnTo>
                  <a:pt x="11504" y="1144"/>
                </a:lnTo>
                <a:lnTo>
                  <a:pt x="11486" y="1122"/>
                </a:lnTo>
                <a:lnTo>
                  <a:pt x="11468" y="1099"/>
                </a:lnTo>
                <a:lnTo>
                  <a:pt x="11451" y="1075"/>
                </a:lnTo>
                <a:lnTo>
                  <a:pt x="11436" y="1052"/>
                </a:lnTo>
                <a:lnTo>
                  <a:pt x="11422" y="1027"/>
                </a:lnTo>
                <a:lnTo>
                  <a:pt x="11410" y="1002"/>
                </a:lnTo>
                <a:lnTo>
                  <a:pt x="11398" y="976"/>
                </a:lnTo>
                <a:lnTo>
                  <a:pt x="11388" y="950"/>
                </a:lnTo>
                <a:lnTo>
                  <a:pt x="11379" y="923"/>
                </a:lnTo>
                <a:lnTo>
                  <a:pt x="11372" y="896"/>
                </a:lnTo>
                <a:lnTo>
                  <a:pt x="11367" y="868"/>
                </a:lnTo>
                <a:lnTo>
                  <a:pt x="11362" y="838"/>
                </a:lnTo>
                <a:lnTo>
                  <a:pt x="11359" y="809"/>
                </a:lnTo>
                <a:lnTo>
                  <a:pt x="11357" y="779"/>
                </a:lnTo>
                <a:lnTo>
                  <a:pt x="11355" y="749"/>
                </a:lnTo>
                <a:lnTo>
                  <a:pt x="11357" y="719"/>
                </a:lnTo>
                <a:lnTo>
                  <a:pt x="11359" y="688"/>
                </a:lnTo>
                <a:lnTo>
                  <a:pt x="11362" y="659"/>
                </a:lnTo>
                <a:lnTo>
                  <a:pt x="11367" y="630"/>
                </a:lnTo>
                <a:lnTo>
                  <a:pt x="11372" y="602"/>
                </a:lnTo>
                <a:lnTo>
                  <a:pt x="11379" y="575"/>
                </a:lnTo>
                <a:lnTo>
                  <a:pt x="11388" y="548"/>
                </a:lnTo>
                <a:lnTo>
                  <a:pt x="11398" y="521"/>
                </a:lnTo>
                <a:lnTo>
                  <a:pt x="11410" y="496"/>
                </a:lnTo>
                <a:lnTo>
                  <a:pt x="11422" y="471"/>
                </a:lnTo>
                <a:lnTo>
                  <a:pt x="11436" y="446"/>
                </a:lnTo>
                <a:lnTo>
                  <a:pt x="11451" y="422"/>
                </a:lnTo>
                <a:lnTo>
                  <a:pt x="11468" y="399"/>
                </a:lnTo>
                <a:lnTo>
                  <a:pt x="11486" y="376"/>
                </a:lnTo>
                <a:lnTo>
                  <a:pt x="11504" y="354"/>
                </a:lnTo>
                <a:lnTo>
                  <a:pt x="11525" y="333"/>
                </a:lnTo>
                <a:lnTo>
                  <a:pt x="11547" y="312"/>
                </a:lnTo>
                <a:lnTo>
                  <a:pt x="11569" y="294"/>
                </a:lnTo>
                <a:lnTo>
                  <a:pt x="11592" y="275"/>
                </a:lnTo>
                <a:lnTo>
                  <a:pt x="11615" y="259"/>
                </a:lnTo>
                <a:lnTo>
                  <a:pt x="11639" y="244"/>
                </a:lnTo>
                <a:lnTo>
                  <a:pt x="11663" y="230"/>
                </a:lnTo>
                <a:lnTo>
                  <a:pt x="11689" y="218"/>
                </a:lnTo>
                <a:lnTo>
                  <a:pt x="11714" y="206"/>
                </a:lnTo>
                <a:lnTo>
                  <a:pt x="11741" y="196"/>
                </a:lnTo>
                <a:lnTo>
                  <a:pt x="11767" y="187"/>
                </a:lnTo>
                <a:lnTo>
                  <a:pt x="11795" y="180"/>
                </a:lnTo>
                <a:lnTo>
                  <a:pt x="11823" y="174"/>
                </a:lnTo>
                <a:lnTo>
                  <a:pt x="11851" y="170"/>
                </a:lnTo>
                <a:lnTo>
                  <a:pt x="11881" y="167"/>
                </a:lnTo>
                <a:lnTo>
                  <a:pt x="11911" y="165"/>
                </a:lnTo>
                <a:lnTo>
                  <a:pt x="11942" y="164"/>
                </a:lnTo>
                <a:lnTo>
                  <a:pt x="11968" y="165"/>
                </a:lnTo>
                <a:lnTo>
                  <a:pt x="11993" y="166"/>
                </a:lnTo>
                <a:lnTo>
                  <a:pt x="12018" y="169"/>
                </a:lnTo>
                <a:lnTo>
                  <a:pt x="12043" y="172"/>
                </a:lnTo>
                <a:lnTo>
                  <a:pt x="12067" y="177"/>
                </a:lnTo>
                <a:lnTo>
                  <a:pt x="12092" y="182"/>
                </a:lnTo>
                <a:lnTo>
                  <a:pt x="12115" y="190"/>
                </a:lnTo>
                <a:lnTo>
                  <a:pt x="12139" y="197"/>
                </a:lnTo>
                <a:lnTo>
                  <a:pt x="12162" y="206"/>
                </a:lnTo>
                <a:lnTo>
                  <a:pt x="12185" y="216"/>
                </a:lnTo>
                <a:lnTo>
                  <a:pt x="12206" y="227"/>
                </a:lnTo>
                <a:lnTo>
                  <a:pt x="12228" y="240"/>
                </a:lnTo>
                <a:lnTo>
                  <a:pt x="12250" y="252"/>
                </a:lnTo>
                <a:lnTo>
                  <a:pt x="12271" y="267"/>
                </a:lnTo>
                <a:lnTo>
                  <a:pt x="12292" y="281"/>
                </a:lnTo>
                <a:lnTo>
                  <a:pt x="12313" y="298"/>
                </a:lnTo>
                <a:lnTo>
                  <a:pt x="12324" y="308"/>
                </a:lnTo>
                <a:lnTo>
                  <a:pt x="12333" y="319"/>
                </a:lnTo>
                <a:lnTo>
                  <a:pt x="12342" y="331"/>
                </a:lnTo>
                <a:lnTo>
                  <a:pt x="12349" y="343"/>
                </a:lnTo>
                <a:lnTo>
                  <a:pt x="12354" y="356"/>
                </a:lnTo>
                <a:lnTo>
                  <a:pt x="12358" y="370"/>
                </a:lnTo>
                <a:lnTo>
                  <a:pt x="12361" y="384"/>
                </a:lnTo>
                <a:lnTo>
                  <a:pt x="12361" y="399"/>
                </a:lnTo>
                <a:lnTo>
                  <a:pt x="12361" y="412"/>
                </a:lnTo>
                <a:lnTo>
                  <a:pt x="12358" y="426"/>
                </a:lnTo>
                <a:lnTo>
                  <a:pt x="12355" y="437"/>
                </a:lnTo>
                <a:lnTo>
                  <a:pt x="12351" y="450"/>
                </a:lnTo>
                <a:lnTo>
                  <a:pt x="12346" y="461"/>
                </a:lnTo>
                <a:lnTo>
                  <a:pt x="12340" y="472"/>
                </a:lnTo>
                <a:lnTo>
                  <a:pt x="12332" y="482"/>
                </a:lnTo>
                <a:lnTo>
                  <a:pt x="12323" y="492"/>
                </a:lnTo>
                <a:lnTo>
                  <a:pt x="12314" y="500"/>
                </a:lnTo>
                <a:lnTo>
                  <a:pt x="12303" y="508"/>
                </a:lnTo>
                <a:lnTo>
                  <a:pt x="12292" y="514"/>
                </a:lnTo>
                <a:lnTo>
                  <a:pt x="12281" y="520"/>
                </a:lnTo>
                <a:lnTo>
                  <a:pt x="12269" y="524"/>
                </a:lnTo>
                <a:lnTo>
                  <a:pt x="12256" y="527"/>
                </a:lnTo>
                <a:lnTo>
                  <a:pt x="12244" y="529"/>
                </a:lnTo>
                <a:lnTo>
                  <a:pt x="12230" y="529"/>
                </a:lnTo>
                <a:lnTo>
                  <a:pt x="12219" y="529"/>
                </a:lnTo>
                <a:lnTo>
                  <a:pt x="12207" y="527"/>
                </a:lnTo>
                <a:lnTo>
                  <a:pt x="12197" y="525"/>
                </a:lnTo>
                <a:lnTo>
                  <a:pt x="12186" y="522"/>
                </a:lnTo>
                <a:lnTo>
                  <a:pt x="12175" y="518"/>
                </a:lnTo>
                <a:lnTo>
                  <a:pt x="12166" y="512"/>
                </a:lnTo>
                <a:lnTo>
                  <a:pt x="12156" y="506"/>
                </a:lnTo>
                <a:lnTo>
                  <a:pt x="12147" y="499"/>
                </a:lnTo>
                <a:lnTo>
                  <a:pt x="12136" y="489"/>
                </a:lnTo>
                <a:lnTo>
                  <a:pt x="12124" y="481"/>
                </a:lnTo>
                <a:lnTo>
                  <a:pt x="12113" y="474"/>
                </a:lnTo>
                <a:lnTo>
                  <a:pt x="12101" y="467"/>
                </a:lnTo>
                <a:lnTo>
                  <a:pt x="12089" y="460"/>
                </a:lnTo>
                <a:lnTo>
                  <a:pt x="12076" y="454"/>
                </a:lnTo>
                <a:lnTo>
                  <a:pt x="12064" y="449"/>
                </a:lnTo>
                <a:lnTo>
                  <a:pt x="12051" y="444"/>
                </a:lnTo>
                <a:lnTo>
                  <a:pt x="12039" y="440"/>
                </a:lnTo>
                <a:lnTo>
                  <a:pt x="12025" y="435"/>
                </a:lnTo>
                <a:lnTo>
                  <a:pt x="12012" y="432"/>
                </a:lnTo>
                <a:lnTo>
                  <a:pt x="11998" y="430"/>
                </a:lnTo>
                <a:lnTo>
                  <a:pt x="11985" y="428"/>
                </a:lnTo>
                <a:lnTo>
                  <a:pt x="11970" y="426"/>
                </a:lnTo>
                <a:lnTo>
                  <a:pt x="11956" y="426"/>
                </a:lnTo>
                <a:lnTo>
                  <a:pt x="11942" y="425"/>
                </a:lnTo>
                <a:lnTo>
                  <a:pt x="11925" y="426"/>
                </a:lnTo>
                <a:lnTo>
                  <a:pt x="11909" y="427"/>
                </a:lnTo>
                <a:lnTo>
                  <a:pt x="11892" y="428"/>
                </a:lnTo>
                <a:lnTo>
                  <a:pt x="11876" y="431"/>
                </a:lnTo>
                <a:lnTo>
                  <a:pt x="11861" y="434"/>
                </a:lnTo>
                <a:lnTo>
                  <a:pt x="11845" y="438"/>
                </a:lnTo>
                <a:lnTo>
                  <a:pt x="11830" y="443"/>
                </a:lnTo>
                <a:lnTo>
                  <a:pt x="11816" y="449"/>
                </a:lnTo>
                <a:lnTo>
                  <a:pt x="11801" y="455"/>
                </a:lnTo>
                <a:lnTo>
                  <a:pt x="11788" y="461"/>
                </a:lnTo>
                <a:lnTo>
                  <a:pt x="11773" y="470"/>
                </a:lnTo>
                <a:lnTo>
                  <a:pt x="11761" y="478"/>
                </a:lnTo>
                <a:lnTo>
                  <a:pt x="11747" y="486"/>
                </a:lnTo>
                <a:lnTo>
                  <a:pt x="11735" y="497"/>
                </a:lnTo>
                <a:lnTo>
                  <a:pt x="11722" y="507"/>
                </a:lnTo>
                <a:lnTo>
                  <a:pt x="11711" y="519"/>
                </a:lnTo>
                <a:lnTo>
                  <a:pt x="11699" y="530"/>
                </a:lnTo>
                <a:lnTo>
                  <a:pt x="11689" y="543"/>
                </a:lnTo>
                <a:lnTo>
                  <a:pt x="11678" y="555"/>
                </a:lnTo>
                <a:lnTo>
                  <a:pt x="11669" y="568"/>
                </a:lnTo>
                <a:lnTo>
                  <a:pt x="11661" y="581"/>
                </a:lnTo>
                <a:lnTo>
                  <a:pt x="11653" y="595"/>
                </a:lnTo>
                <a:lnTo>
                  <a:pt x="11646" y="608"/>
                </a:lnTo>
                <a:lnTo>
                  <a:pt x="11640" y="623"/>
                </a:lnTo>
                <a:lnTo>
                  <a:pt x="11635" y="637"/>
                </a:lnTo>
                <a:lnTo>
                  <a:pt x="11629" y="652"/>
                </a:lnTo>
                <a:lnTo>
                  <a:pt x="11625" y="668"/>
                </a:lnTo>
                <a:lnTo>
                  <a:pt x="11622" y="683"/>
                </a:lnTo>
                <a:lnTo>
                  <a:pt x="11620" y="699"/>
                </a:lnTo>
                <a:lnTo>
                  <a:pt x="11618" y="715"/>
                </a:lnTo>
                <a:lnTo>
                  <a:pt x="11617" y="732"/>
                </a:lnTo>
                <a:lnTo>
                  <a:pt x="11617" y="749"/>
                </a:lnTo>
                <a:lnTo>
                  <a:pt x="11617" y="765"/>
                </a:lnTo>
                <a:lnTo>
                  <a:pt x="11618" y="782"/>
                </a:lnTo>
                <a:lnTo>
                  <a:pt x="11620" y="799"/>
                </a:lnTo>
                <a:lnTo>
                  <a:pt x="11622" y="814"/>
                </a:lnTo>
                <a:lnTo>
                  <a:pt x="11625" y="830"/>
                </a:lnTo>
                <a:lnTo>
                  <a:pt x="11629" y="845"/>
                </a:lnTo>
                <a:lnTo>
                  <a:pt x="11635" y="860"/>
                </a:lnTo>
                <a:lnTo>
                  <a:pt x="11640" y="875"/>
                </a:lnTo>
                <a:lnTo>
                  <a:pt x="11646" y="888"/>
                </a:lnTo>
                <a:lnTo>
                  <a:pt x="11653" y="903"/>
                </a:lnTo>
                <a:lnTo>
                  <a:pt x="11661" y="917"/>
                </a:lnTo>
                <a:lnTo>
                  <a:pt x="11669" y="929"/>
                </a:lnTo>
                <a:lnTo>
                  <a:pt x="11678" y="943"/>
                </a:lnTo>
                <a:lnTo>
                  <a:pt x="11689" y="955"/>
                </a:lnTo>
                <a:lnTo>
                  <a:pt x="11699" y="968"/>
                </a:lnTo>
                <a:lnTo>
                  <a:pt x="11711" y="979"/>
                </a:lnTo>
                <a:lnTo>
                  <a:pt x="11722" y="990"/>
                </a:lnTo>
                <a:lnTo>
                  <a:pt x="11735" y="1001"/>
                </a:lnTo>
                <a:lnTo>
                  <a:pt x="11747" y="1011"/>
                </a:lnTo>
                <a:lnTo>
                  <a:pt x="11761" y="1020"/>
                </a:lnTo>
                <a:lnTo>
                  <a:pt x="11773" y="1029"/>
                </a:lnTo>
                <a:lnTo>
                  <a:pt x="11788" y="1036"/>
                </a:lnTo>
                <a:lnTo>
                  <a:pt x="11801" y="1044"/>
                </a:lnTo>
                <a:lnTo>
                  <a:pt x="11816" y="1050"/>
                </a:lnTo>
                <a:lnTo>
                  <a:pt x="11830" y="1055"/>
                </a:lnTo>
                <a:lnTo>
                  <a:pt x="11845" y="1059"/>
                </a:lnTo>
                <a:lnTo>
                  <a:pt x="11861" y="1063"/>
                </a:lnTo>
                <a:lnTo>
                  <a:pt x="11876" y="1066"/>
                </a:lnTo>
                <a:lnTo>
                  <a:pt x="11892" y="1070"/>
                </a:lnTo>
                <a:lnTo>
                  <a:pt x="11909" y="1072"/>
                </a:lnTo>
                <a:lnTo>
                  <a:pt x="11925" y="1073"/>
                </a:lnTo>
                <a:lnTo>
                  <a:pt x="11942" y="1073"/>
                </a:lnTo>
                <a:lnTo>
                  <a:pt x="11962" y="1072"/>
                </a:lnTo>
                <a:lnTo>
                  <a:pt x="11981" y="1070"/>
                </a:lnTo>
                <a:lnTo>
                  <a:pt x="12000" y="1066"/>
                </a:lnTo>
                <a:lnTo>
                  <a:pt x="12020" y="1061"/>
                </a:lnTo>
                <a:lnTo>
                  <a:pt x="12038" y="1055"/>
                </a:lnTo>
                <a:lnTo>
                  <a:pt x="12056" y="1047"/>
                </a:lnTo>
                <a:lnTo>
                  <a:pt x="12074" y="1037"/>
                </a:lnTo>
                <a:lnTo>
                  <a:pt x="12092" y="1026"/>
                </a:lnTo>
                <a:lnTo>
                  <a:pt x="12108" y="1014"/>
                </a:lnTo>
                <a:lnTo>
                  <a:pt x="12123" y="1002"/>
                </a:lnTo>
                <a:lnTo>
                  <a:pt x="12138" y="988"/>
                </a:lnTo>
                <a:lnTo>
                  <a:pt x="12151" y="975"/>
                </a:lnTo>
                <a:lnTo>
                  <a:pt x="12165" y="959"/>
                </a:lnTo>
                <a:lnTo>
                  <a:pt x="12176" y="944"/>
                </a:lnTo>
                <a:lnTo>
                  <a:pt x="12188" y="926"/>
                </a:lnTo>
                <a:lnTo>
                  <a:pt x="12198" y="908"/>
                </a:lnTo>
                <a:lnTo>
                  <a:pt x="12018" y="908"/>
                </a:lnTo>
                <a:lnTo>
                  <a:pt x="12005" y="908"/>
                </a:lnTo>
                <a:lnTo>
                  <a:pt x="11995" y="906"/>
                </a:lnTo>
                <a:lnTo>
                  <a:pt x="11983" y="904"/>
                </a:lnTo>
                <a:lnTo>
                  <a:pt x="11973" y="900"/>
                </a:lnTo>
                <a:lnTo>
                  <a:pt x="11964" y="896"/>
                </a:lnTo>
                <a:lnTo>
                  <a:pt x="11954" y="889"/>
                </a:lnTo>
                <a:lnTo>
                  <a:pt x="11945" y="883"/>
                </a:lnTo>
                <a:lnTo>
                  <a:pt x="11937" y="875"/>
                </a:lnTo>
                <a:lnTo>
                  <a:pt x="11928" y="867"/>
                </a:lnTo>
                <a:lnTo>
                  <a:pt x="11922" y="858"/>
                </a:lnTo>
                <a:lnTo>
                  <a:pt x="11916" y="849"/>
                </a:lnTo>
                <a:lnTo>
                  <a:pt x="11912" y="838"/>
                </a:lnTo>
                <a:lnTo>
                  <a:pt x="11907" y="828"/>
                </a:lnTo>
                <a:lnTo>
                  <a:pt x="11904" y="818"/>
                </a:lnTo>
                <a:lnTo>
                  <a:pt x="11903" y="806"/>
                </a:lnTo>
                <a:lnTo>
                  <a:pt x="11902" y="794"/>
                </a:lnTo>
                <a:lnTo>
                  <a:pt x="11903" y="782"/>
                </a:lnTo>
                <a:lnTo>
                  <a:pt x="11904" y="771"/>
                </a:lnTo>
                <a:lnTo>
                  <a:pt x="11907" y="760"/>
                </a:lnTo>
                <a:lnTo>
                  <a:pt x="11912" y="750"/>
                </a:lnTo>
                <a:lnTo>
                  <a:pt x="11916" y="740"/>
                </a:lnTo>
                <a:lnTo>
                  <a:pt x="11922" y="730"/>
                </a:lnTo>
                <a:lnTo>
                  <a:pt x="11928" y="722"/>
                </a:lnTo>
                <a:lnTo>
                  <a:pt x="11937" y="713"/>
                </a:lnTo>
                <a:lnTo>
                  <a:pt x="11945" y="705"/>
                </a:lnTo>
                <a:lnTo>
                  <a:pt x="11954" y="699"/>
                </a:lnTo>
                <a:lnTo>
                  <a:pt x="11964" y="693"/>
                </a:lnTo>
                <a:lnTo>
                  <a:pt x="11973" y="687"/>
                </a:lnTo>
                <a:lnTo>
                  <a:pt x="11983" y="684"/>
                </a:lnTo>
                <a:lnTo>
                  <a:pt x="11995" y="681"/>
                </a:lnTo>
                <a:lnTo>
                  <a:pt x="12005" y="680"/>
                </a:lnTo>
                <a:lnTo>
                  <a:pt x="12018" y="679"/>
                </a:lnTo>
                <a:lnTo>
                  <a:pt x="12361" y="679"/>
                </a:lnTo>
                <a:lnTo>
                  <a:pt x="12373" y="680"/>
                </a:lnTo>
                <a:lnTo>
                  <a:pt x="12383" y="681"/>
                </a:lnTo>
                <a:lnTo>
                  <a:pt x="12395" y="684"/>
                </a:lnTo>
                <a:lnTo>
                  <a:pt x="12404" y="687"/>
                </a:lnTo>
                <a:lnTo>
                  <a:pt x="12415" y="693"/>
                </a:lnTo>
                <a:lnTo>
                  <a:pt x="12424" y="698"/>
                </a:lnTo>
                <a:lnTo>
                  <a:pt x="12433" y="705"/>
                </a:lnTo>
                <a:lnTo>
                  <a:pt x="12442" y="712"/>
                </a:lnTo>
                <a:lnTo>
                  <a:pt x="12449" y="721"/>
                </a:lnTo>
                <a:lnTo>
                  <a:pt x="12456" y="730"/>
                </a:lnTo>
                <a:lnTo>
                  <a:pt x="12462" y="739"/>
                </a:lnTo>
                <a:lnTo>
                  <a:pt x="12467" y="749"/>
                </a:lnTo>
                <a:lnTo>
                  <a:pt x="12470" y="759"/>
                </a:lnTo>
                <a:lnTo>
                  <a:pt x="12473" y="770"/>
                </a:lnTo>
                <a:lnTo>
                  <a:pt x="12474" y="781"/>
                </a:lnTo>
                <a:lnTo>
                  <a:pt x="12475" y="79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404023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="" xmlns:a16="http://schemas.microsoft.com/office/drawing/2014/main" id="{E26A5038-28C0-4E7B-A2B0-E9F1A30F6B3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6700" y="285749"/>
            <a:ext cx="11654753" cy="6114729"/>
          </a:xfrm>
        </p:spPr>
      </p:sp>
      <p:sp>
        <p:nvSpPr>
          <p:cNvPr id="45" name="Retângulo 12"/>
          <p:cNvSpPr/>
          <p:nvPr/>
        </p:nvSpPr>
        <p:spPr>
          <a:xfrm>
            <a:off x="-20167" y="5484"/>
            <a:ext cx="5614429" cy="6874704"/>
          </a:xfrm>
          <a:custGeom>
            <a:avLst/>
            <a:gdLst>
              <a:gd name="connsiteX0" fmla="*/ 0 w 5242242"/>
              <a:gd name="connsiteY0" fmla="*/ 0 h 6555878"/>
              <a:gd name="connsiteX1" fmla="*/ 5242242 w 5242242"/>
              <a:gd name="connsiteY1" fmla="*/ 0 h 6555878"/>
              <a:gd name="connsiteX2" fmla="*/ 5242242 w 5242242"/>
              <a:gd name="connsiteY2" fmla="*/ 6555878 h 6555878"/>
              <a:gd name="connsiteX3" fmla="*/ 0 w 5242242"/>
              <a:gd name="connsiteY3" fmla="*/ 6555878 h 6555878"/>
              <a:gd name="connsiteX4" fmla="*/ 0 w 5242242"/>
              <a:gd name="connsiteY4" fmla="*/ 0 h 6555878"/>
              <a:gd name="connsiteX0" fmla="*/ 0 w 5242242"/>
              <a:gd name="connsiteY0" fmla="*/ 0 h 6555878"/>
              <a:gd name="connsiteX1" fmla="*/ 5242242 w 5242242"/>
              <a:gd name="connsiteY1" fmla="*/ 0 h 6555878"/>
              <a:gd name="connsiteX2" fmla="*/ 5242242 w 5242242"/>
              <a:gd name="connsiteY2" fmla="*/ 6555878 h 6555878"/>
              <a:gd name="connsiteX3" fmla="*/ 19050 w 5242242"/>
              <a:gd name="connsiteY3" fmla="*/ 4193678 h 6555878"/>
              <a:gd name="connsiteX4" fmla="*/ 0 w 5242242"/>
              <a:gd name="connsiteY4" fmla="*/ 0 h 6555878"/>
              <a:gd name="connsiteX0" fmla="*/ 0 w 5242242"/>
              <a:gd name="connsiteY0" fmla="*/ 0 h 4193678"/>
              <a:gd name="connsiteX1" fmla="*/ 5242242 w 5242242"/>
              <a:gd name="connsiteY1" fmla="*/ 0 h 4193678"/>
              <a:gd name="connsiteX2" fmla="*/ 3127692 w 5242242"/>
              <a:gd name="connsiteY2" fmla="*/ 3126878 h 4193678"/>
              <a:gd name="connsiteX3" fmla="*/ 19050 w 5242242"/>
              <a:gd name="connsiteY3" fmla="*/ 4193678 h 4193678"/>
              <a:gd name="connsiteX4" fmla="*/ 0 w 5242242"/>
              <a:gd name="connsiteY4" fmla="*/ 0 h 4193678"/>
              <a:gd name="connsiteX0" fmla="*/ 0 w 3127692"/>
              <a:gd name="connsiteY0" fmla="*/ 0 h 4193678"/>
              <a:gd name="connsiteX1" fmla="*/ 1451292 w 3127692"/>
              <a:gd name="connsiteY1" fmla="*/ 0 h 4193678"/>
              <a:gd name="connsiteX2" fmla="*/ 3127692 w 3127692"/>
              <a:gd name="connsiteY2" fmla="*/ 3126878 h 4193678"/>
              <a:gd name="connsiteX3" fmla="*/ 19050 w 3127692"/>
              <a:gd name="connsiteY3" fmla="*/ 4193678 h 4193678"/>
              <a:gd name="connsiteX4" fmla="*/ 0 w 3127692"/>
              <a:gd name="connsiteY4" fmla="*/ 0 h 4193678"/>
              <a:gd name="connsiteX0" fmla="*/ 0 w 3146742"/>
              <a:gd name="connsiteY0" fmla="*/ 0 h 4193678"/>
              <a:gd name="connsiteX1" fmla="*/ 1451292 w 3146742"/>
              <a:gd name="connsiteY1" fmla="*/ 0 h 4193678"/>
              <a:gd name="connsiteX2" fmla="*/ 3146742 w 3146742"/>
              <a:gd name="connsiteY2" fmla="*/ 3831728 h 4193678"/>
              <a:gd name="connsiteX3" fmla="*/ 19050 w 3146742"/>
              <a:gd name="connsiteY3" fmla="*/ 4193678 h 4193678"/>
              <a:gd name="connsiteX4" fmla="*/ 0 w 3146742"/>
              <a:gd name="connsiteY4" fmla="*/ 0 h 4193678"/>
              <a:gd name="connsiteX0" fmla="*/ 0 w 3146742"/>
              <a:gd name="connsiteY0" fmla="*/ 0 h 4193678"/>
              <a:gd name="connsiteX1" fmla="*/ 1584642 w 3146742"/>
              <a:gd name="connsiteY1" fmla="*/ 0 h 4193678"/>
              <a:gd name="connsiteX2" fmla="*/ 3146742 w 3146742"/>
              <a:gd name="connsiteY2" fmla="*/ 3831728 h 4193678"/>
              <a:gd name="connsiteX3" fmla="*/ 19050 w 3146742"/>
              <a:gd name="connsiteY3" fmla="*/ 4193678 h 4193678"/>
              <a:gd name="connsiteX4" fmla="*/ 0 w 3146742"/>
              <a:gd name="connsiteY4" fmla="*/ 0 h 4193678"/>
              <a:gd name="connsiteX0" fmla="*/ 0 w 3146742"/>
              <a:gd name="connsiteY0" fmla="*/ 0 h 4536578"/>
              <a:gd name="connsiteX1" fmla="*/ 1584642 w 3146742"/>
              <a:gd name="connsiteY1" fmla="*/ 0 h 4536578"/>
              <a:gd name="connsiteX2" fmla="*/ 3146742 w 3146742"/>
              <a:gd name="connsiteY2" fmla="*/ 3831728 h 4536578"/>
              <a:gd name="connsiteX3" fmla="*/ 19050 w 3146742"/>
              <a:gd name="connsiteY3" fmla="*/ 4536578 h 4536578"/>
              <a:gd name="connsiteX4" fmla="*/ 0 w 3146742"/>
              <a:gd name="connsiteY4" fmla="*/ 0 h 4536578"/>
              <a:gd name="connsiteX0" fmla="*/ 0 w 2727642"/>
              <a:gd name="connsiteY0" fmla="*/ 0 h 4536578"/>
              <a:gd name="connsiteX1" fmla="*/ 1584642 w 2727642"/>
              <a:gd name="connsiteY1" fmla="*/ 0 h 4536578"/>
              <a:gd name="connsiteX2" fmla="*/ 2727642 w 2727642"/>
              <a:gd name="connsiteY2" fmla="*/ 3965078 h 4536578"/>
              <a:gd name="connsiteX3" fmla="*/ 19050 w 2727642"/>
              <a:gd name="connsiteY3" fmla="*/ 4536578 h 4536578"/>
              <a:gd name="connsiteX4" fmla="*/ 0 w 2727642"/>
              <a:gd name="connsiteY4" fmla="*/ 0 h 4536578"/>
              <a:gd name="connsiteX0" fmla="*/ 210281 w 2937923"/>
              <a:gd name="connsiteY0" fmla="*/ 0 h 4521301"/>
              <a:gd name="connsiteX1" fmla="*/ 1794923 w 2937923"/>
              <a:gd name="connsiteY1" fmla="*/ 0 h 4521301"/>
              <a:gd name="connsiteX2" fmla="*/ 2937923 w 2937923"/>
              <a:gd name="connsiteY2" fmla="*/ 3965078 h 4521301"/>
              <a:gd name="connsiteX3" fmla="*/ 0 w 2937923"/>
              <a:gd name="connsiteY3" fmla="*/ 4521301 h 4521301"/>
              <a:gd name="connsiteX4" fmla="*/ 210281 w 2937923"/>
              <a:gd name="connsiteY4" fmla="*/ 0 h 4521301"/>
              <a:gd name="connsiteX0" fmla="*/ 32735 w 2937923"/>
              <a:gd name="connsiteY0" fmla="*/ 7639 h 4521301"/>
              <a:gd name="connsiteX1" fmla="*/ 1794923 w 2937923"/>
              <a:gd name="connsiteY1" fmla="*/ 0 h 4521301"/>
              <a:gd name="connsiteX2" fmla="*/ 2937923 w 2937923"/>
              <a:gd name="connsiteY2" fmla="*/ 3965078 h 4521301"/>
              <a:gd name="connsiteX3" fmla="*/ 0 w 2937923"/>
              <a:gd name="connsiteY3" fmla="*/ 4521301 h 4521301"/>
              <a:gd name="connsiteX4" fmla="*/ 32735 w 2937923"/>
              <a:gd name="connsiteY4" fmla="*/ 7639 h 4521301"/>
              <a:gd name="connsiteX0" fmla="*/ 32735 w 2937923"/>
              <a:gd name="connsiteY0" fmla="*/ 0 h 4513662"/>
              <a:gd name="connsiteX1" fmla="*/ 1989548 w 2937923"/>
              <a:gd name="connsiteY1" fmla="*/ 647347 h 4513662"/>
              <a:gd name="connsiteX2" fmla="*/ 2937923 w 2937923"/>
              <a:gd name="connsiteY2" fmla="*/ 3957439 h 4513662"/>
              <a:gd name="connsiteX3" fmla="*/ 0 w 2937923"/>
              <a:gd name="connsiteY3" fmla="*/ 4513662 h 4513662"/>
              <a:gd name="connsiteX4" fmla="*/ 32735 w 2937923"/>
              <a:gd name="connsiteY4" fmla="*/ 0 h 4513662"/>
              <a:gd name="connsiteX0" fmla="*/ 83194 w 2937923"/>
              <a:gd name="connsiteY0" fmla="*/ 0 h 3873562"/>
              <a:gd name="connsiteX1" fmla="*/ 1989548 w 2937923"/>
              <a:gd name="connsiteY1" fmla="*/ 7247 h 3873562"/>
              <a:gd name="connsiteX2" fmla="*/ 2937923 w 2937923"/>
              <a:gd name="connsiteY2" fmla="*/ 3317339 h 3873562"/>
              <a:gd name="connsiteX3" fmla="*/ 0 w 2937923"/>
              <a:gd name="connsiteY3" fmla="*/ 3873562 h 3873562"/>
              <a:gd name="connsiteX4" fmla="*/ 83194 w 2937923"/>
              <a:gd name="connsiteY4" fmla="*/ 0 h 3873562"/>
              <a:gd name="connsiteX0" fmla="*/ 83194 w 2937923"/>
              <a:gd name="connsiteY0" fmla="*/ 0 h 3873562"/>
              <a:gd name="connsiteX1" fmla="*/ 1989548 w 2937923"/>
              <a:gd name="connsiteY1" fmla="*/ 7247 h 3873562"/>
              <a:gd name="connsiteX2" fmla="*/ 2937923 w 2937923"/>
              <a:gd name="connsiteY2" fmla="*/ 3317339 h 3873562"/>
              <a:gd name="connsiteX3" fmla="*/ 1470243 w 2937923"/>
              <a:gd name="connsiteY3" fmla="*/ 3584660 h 3873562"/>
              <a:gd name="connsiteX4" fmla="*/ 0 w 2937923"/>
              <a:gd name="connsiteY4" fmla="*/ 3873562 h 3873562"/>
              <a:gd name="connsiteX5" fmla="*/ 83194 w 2937923"/>
              <a:gd name="connsiteY5" fmla="*/ 0 h 3873562"/>
              <a:gd name="connsiteX0" fmla="*/ 83194 w 2937923"/>
              <a:gd name="connsiteY0" fmla="*/ 0 h 3873562"/>
              <a:gd name="connsiteX1" fmla="*/ 1989548 w 2937923"/>
              <a:gd name="connsiteY1" fmla="*/ 7247 h 3873562"/>
              <a:gd name="connsiteX2" fmla="*/ 2937923 w 2937923"/>
              <a:gd name="connsiteY2" fmla="*/ 3317339 h 3873562"/>
              <a:gd name="connsiteX3" fmla="*/ 1466639 w 2937923"/>
              <a:gd name="connsiteY3" fmla="*/ 3599546 h 3873562"/>
              <a:gd name="connsiteX4" fmla="*/ 0 w 2937923"/>
              <a:gd name="connsiteY4" fmla="*/ 3873562 h 3873562"/>
              <a:gd name="connsiteX5" fmla="*/ 83194 w 2937923"/>
              <a:gd name="connsiteY5" fmla="*/ 0 h 3873562"/>
              <a:gd name="connsiteX0" fmla="*/ 0 w 2854729"/>
              <a:gd name="connsiteY0" fmla="*/ 0 h 3609334"/>
              <a:gd name="connsiteX1" fmla="*/ 1906354 w 2854729"/>
              <a:gd name="connsiteY1" fmla="*/ 7247 h 3609334"/>
              <a:gd name="connsiteX2" fmla="*/ 2854729 w 2854729"/>
              <a:gd name="connsiteY2" fmla="*/ 3317339 h 3609334"/>
              <a:gd name="connsiteX3" fmla="*/ 1383445 w 2854729"/>
              <a:gd name="connsiteY3" fmla="*/ 3599546 h 3609334"/>
              <a:gd name="connsiteX4" fmla="*/ 14119 w 2854729"/>
              <a:gd name="connsiteY4" fmla="*/ 3609334 h 3609334"/>
              <a:gd name="connsiteX5" fmla="*/ 0 w 2854729"/>
              <a:gd name="connsiteY5" fmla="*/ 0 h 360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4729" h="3609334">
                <a:moveTo>
                  <a:pt x="0" y="0"/>
                </a:moveTo>
                <a:lnTo>
                  <a:pt x="1906354" y="7247"/>
                </a:lnTo>
                <a:lnTo>
                  <a:pt x="2854729" y="3317339"/>
                </a:lnTo>
                <a:lnTo>
                  <a:pt x="1383445" y="3599546"/>
                </a:lnTo>
                <a:lnTo>
                  <a:pt x="14119" y="3609334"/>
                </a:lnTo>
                <a:cubicBezTo>
                  <a:pt x="9413" y="2406223"/>
                  <a:pt x="4706" y="1203111"/>
                  <a:pt x="0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4" dirty="0"/>
          </a:p>
        </p:txBody>
      </p:sp>
      <p:sp>
        <p:nvSpPr>
          <p:cNvPr id="19" name="TextBox 18"/>
          <p:cNvSpPr txBox="1"/>
          <p:nvPr/>
        </p:nvSpPr>
        <p:spPr>
          <a:xfrm>
            <a:off x="678924" y="2212289"/>
            <a:ext cx="35402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599"/>
              </a:lnSpc>
            </a:pPr>
            <a:r>
              <a:rPr lang="en-US" sz="2400" b="1" dirty="0">
                <a:solidFill>
                  <a:srgbClr val="593363"/>
                </a:solidFill>
                <a:latin typeface="Globotipo Texto Black" charset="0"/>
                <a:ea typeface="Globotipo Texto Black" charset="0"/>
                <a:cs typeface="Globotipo Texto Black" charset="0"/>
              </a:rPr>
              <a:t>DOLOR SIT </a:t>
            </a:r>
          </a:p>
          <a:p>
            <a:pPr>
              <a:lnSpc>
                <a:spcPts val="3599"/>
              </a:lnSpc>
            </a:pPr>
            <a:r>
              <a:rPr lang="en-US" sz="4399" dirty="0">
                <a:solidFill>
                  <a:schemeClr val="bg1"/>
                </a:solidFill>
                <a:latin typeface="Globotipo Texto" charset="0"/>
                <a:ea typeface="Globotipo Texto" charset="0"/>
                <a:cs typeface="Globotipo Texto" charset="0"/>
              </a:rPr>
              <a:t>IPSUN LOREN</a:t>
            </a:r>
            <a:endParaRPr lang="en-US" sz="4399" dirty="0">
              <a:solidFill>
                <a:srgbClr val="36F5FF"/>
              </a:solidFill>
              <a:latin typeface="Globotipo Texto" charset="0"/>
              <a:ea typeface="Globotipo Texto" charset="0"/>
              <a:cs typeface="Globotipo Texto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78923" y="3261239"/>
            <a:ext cx="396023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BR" dirty="0">
                <a:solidFill>
                  <a:srgbClr val="593363"/>
                </a:solidFill>
                <a:latin typeface="Globotipo Texto" charset="0"/>
                <a:ea typeface="Globotipo Texto" charset="0"/>
                <a:cs typeface="Globotipo Texto" charset="0"/>
              </a:rPr>
              <a:t>Ut </a:t>
            </a:r>
            <a:r>
              <a:rPr lang="pt-BR" dirty="0" err="1">
                <a:solidFill>
                  <a:srgbClr val="593363"/>
                </a:solidFill>
                <a:latin typeface="Globotipo Texto" charset="0"/>
                <a:ea typeface="Globotipo Texto" charset="0"/>
                <a:cs typeface="Globotipo Texto" charset="0"/>
              </a:rPr>
              <a:t>enim</a:t>
            </a:r>
            <a:r>
              <a:rPr lang="pt-BR" dirty="0">
                <a:solidFill>
                  <a:srgbClr val="593363"/>
                </a:solidFill>
                <a:latin typeface="Globotipo Texto" charset="0"/>
                <a:ea typeface="Globotipo Texto" charset="0"/>
                <a:cs typeface="Globotipo Texto" charset="0"/>
              </a:rPr>
              <a:t> ad </a:t>
            </a:r>
            <a:r>
              <a:rPr lang="pt-BR" dirty="0" err="1">
                <a:solidFill>
                  <a:srgbClr val="593363"/>
                </a:solidFill>
                <a:latin typeface="Globotipo Texto" charset="0"/>
                <a:ea typeface="Globotipo Texto" charset="0"/>
                <a:cs typeface="Globotipo Texto" charset="0"/>
              </a:rPr>
              <a:t>minim</a:t>
            </a:r>
            <a:r>
              <a:rPr lang="pt-BR" dirty="0">
                <a:solidFill>
                  <a:srgbClr val="593363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pt-BR" dirty="0" err="1">
                <a:solidFill>
                  <a:srgbClr val="593363"/>
                </a:solidFill>
                <a:latin typeface="Globotipo Texto" charset="0"/>
                <a:ea typeface="Globotipo Texto" charset="0"/>
                <a:cs typeface="Globotipo Texto" charset="0"/>
              </a:rPr>
              <a:t>veniam</a:t>
            </a:r>
            <a:r>
              <a:rPr lang="pt-BR" dirty="0">
                <a:solidFill>
                  <a:srgbClr val="593363"/>
                </a:solidFill>
                <a:latin typeface="Globotipo Texto" charset="0"/>
                <a:ea typeface="Globotipo Texto" charset="0"/>
                <a:cs typeface="Globotipo Texto" charset="0"/>
              </a:rPr>
              <a:t>, quis </a:t>
            </a:r>
            <a:r>
              <a:rPr lang="pt-BR" dirty="0" err="1">
                <a:solidFill>
                  <a:srgbClr val="593363"/>
                </a:solidFill>
                <a:latin typeface="Globotipo Texto" charset="0"/>
                <a:ea typeface="Globotipo Texto" charset="0"/>
                <a:cs typeface="Globotipo Texto" charset="0"/>
              </a:rPr>
              <a:t>nostrud</a:t>
            </a:r>
            <a:r>
              <a:rPr lang="pt-BR" dirty="0">
                <a:solidFill>
                  <a:srgbClr val="593363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pt-BR" dirty="0" err="1">
                <a:solidFill>
                  <a:srgbClr val="593363"/>
                </a:solidFill>
                <a:latin typeface="Globotipo Texto" charset="0"/>
                <a:ea typeface="Globotipo Texto" charset="0"/>
                <a:cs typeface="Globotipo Texto" charset="0"/>
              </a:rPr>
              <a:t>exercitation</a:t>
            </a:r>
            <a:r>
              <a:rPr lang="pt-BR" dirty="0">
                <a:solidFill>
                  <a:srgbClr val="593363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pt-BR" dirty="0" err="1">
                <a:solidFill>
                  <a:srgbClr val="593363"/>
                </a:solidFill>
                <a:latin typeface="Globotipo Texto" charset="0"/>
                <a:ea typeface="Globotipo Texto" charset="0"/>
                <a:cs typeface="Globotipo Texto" charset="0"/>
              </a:rPr>
              <a:t>ullamco</a:t>
            </a:r>
            <a:r>
              <a:rPr lang="pt-BR" dirty="0">
                <a:solidFill>
                  <a:srgbClr val="593363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pt-BR" dirty="0" err="1">
                <a:solidFill>
                  <a:srgbClr val="593363"/>
                </a:solidFill>
                <a:latin typeface="Globotipo Texto" charset="0"/>
                <a:ea typeface="Globotipo Texto" charset="0"/>
                <a:cs typeface="Globotipo Texto" charset="0"/>
              </a:rPr>
              <a:t>laboris</a:t>
            </a:r>
            <a:r>
              <a:rPr lang="pt-BR" dirty="0">
                <a:solidFill>
                  <a:srgbClr val="593363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pt-BR" dirty="0" err="1">
                <a:solidFill>
                  <a:srgbClr val="593363"/>
                </a:solidFill>
                <a:latin typeface="Globotipo Texto" charset="0"/>
                <a:ea typeface="Globotipo Texto" charset="0"/>
                <a:cs typeface="Globotipo Texto" charset="0"/>
              </a:rPr>
              <a:t>nisi</a:t>
            </a:r>
            <a:r>
              <a:rPr lang="pt-BR" dirty="0">
                <a:solidFill>
                  <a:srgbClr val="593363"/>
                </a:solidFill>
                <a:latin typeface="Globotipo Texto" charset="0"/>
                <a:ea typeface="Globotipo Texto" charset="0"/>
                <a:cs typeface="Globotipo Texto" charset="0"/>
              </a:rPr>
              <a:t> ut </a:t>
            </a:r>
            <a:r>
              <a:rPr lang="pt-BR" dirty="0" err="1">
                <a:solidFill>
                  <a:srgbClr val="593363"/>
                </a:solidFill>
                <a:latin typeface="Globotipo Texto" charset="0"/>
                <a:ea typeface="Globotipo Texto" charset="0"/>
                <a:cs typeface="Globotipo Texto" charset="0"/>
              </a:rPr>
              <a:t>aliquip</a:t>
            </a:r>
            <a:r>
              <a:rPr lang="pt-BR" dirty="0">
                <a:solidFill>
                  <a:srgbClr val="593363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pt-BR" dirty="0" err="1">
                <a:solidFill>
                  <a:srgbClr val="593363"/>
                </a:solidFill>
                <a:latin typeface="Globotipo Texto" charset="0"/>
                <a:ea typeface="Globotipo Texto" charset="0"/>
                <a:cs typeface="Globotipo Texto" charset="0"/>
              </a:rPr>
              <a:t>ex</a:t>
            </a:r>
            <a:r>
              <a:rPr lang="pt-BR" dirty="0">
                <a:solidFill>
                  <a:srgbClr val="593363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pt-BR" dirty="0" err="1">
                <a:solidFill>
                  <a:srgbClr val="593363"/>
                </a:solidFill>
                <a:latin typeface="Globotipo Texto" charset="0"/>
                <a:ea typeface="Globotipo Texto" charset="0"/>
                <a:cs typeface="Globotipo Texto" charset="0"/>
              </a:rPr>
              <a:t>ea</a:t>
            </a:r>
            <a:r>
              <a:rPr lang="pt-BR" dirty="0">
                <a:solidFill>
                  <a:srgbClr val="593363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pt-BR" dirty="0" err="1">
                <a:solidFill>
                  <a:srgbClr val="593363"/>
                </a:solidFill>
                <a:latin typeface="Globotipo Texto" charset="0"/>
                <a:ea typeface="Globotipo Texto" charset="0"/>
                <a:cs typeface="Globotipo Texto" charset="0"/>
              </a:rPr>
              <a:t>commodo</a:t>
            </a:r>
            <a:r>
              <a:rPr lang="pt-BR" dirty="0">
                <a:solidFill>
                  <a:srgbClr val="593363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pt-BR" dirty="0" err="1">
                <a:solidFill>
                  <a:srgbClr val="593363"/>
                </a:solidFill>
                <a:latin typeface="Globotipo Texto" charset="0"/>
                <a:ea typeface="Globotipo Texto" charset="0"/>
                <a:cs typeface="Globotipo Texto" charset="0"/>
              </a:rPr>
              <a:t>consequat</a:t>
            </a:r>
            <a:r>
              <a:rPr lang="pt-BR" dirty="0">
                <a:solidFill>
                  <a:srgbClr val="593363"/>
                </a:solidFill>
                <a:latin typeface="Globotipo Texto" charset="0"/>
                <a:ea typeface="Globotipo Texto" charset="0"/>
                <a:cs typeface="Globotipo Texto" charset="0"/>
              </a:rPr>
              <a:t>. </a:t>
            </a:r>
            <a:r>
              <a:rPr lang="pt-BR" dirty="0" err="1">
                <a:solidFill>
                  <a:srgbClr val="593363"/>
                </a:solidFill>
                <a:latin typeface="Globotipo Texto" charset="0"/>
                <a:ea typeface="Globotipo Texto" charset="0"/>
                <a:cs typeface="Globotipo Texto" charset="0"/>
              </a:rPr>
              <a:t>Duis</a:t>
            </a:r>
            <a:r>
              <a:rPr lang="pt-BR" dirty="0">
                <a:solidFill>
                  <a:srgbClr val="593363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pt-BR" dirty="0" err="1">
                <a:solidFill>
                  <a:srgbClr val="593363"/>
                </a:solidFill>
                <a:latin typeface="Globotipo Texto" charset="0"/>
                <a:ea typeface="Globotipo Texto" charset="0"/>
                <a:cs typeface="Globotipo Texto" charset="0"/>
              </a:rPr>
              <a:t>aute</a:t>
            </a:r>
            <a:r>
              <a:rPr lang="pt-BR" dirty="0">
                <a:solidFill>
                  <a:srgbClr val="593363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pt-BR" dirty="0" err="1">
                <a:solidFill>
                  <a:srgbClr val="593363"/>
                </a:solidFill>
                <a:latin typeface="Globotipo Texto" charset="0"/>
                <a:ea typeface="Globotipo Texto" charset="0"/>
                <a:cs typeface="Globotipo Texto" charset="0"/>
              </a:rPr>
              <a:t>irure</a:t>
            </a:r>
            <a:r>
              <a:rPr lang="pt-BR" dirty="0">
                <a:solidFill>
                  <a:srgbClr val="593363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pt-BR" dirty="0" err="1">
                <a:solidFill>
                  <a:srgbClr val="593363"/>
                </a:solidFill>
                <a:latin typeface="Globotipo Texto" charset="0"/>
                <a:ea typeface="Globotipo Texto" charset="0"/>
                <a:cs typeface="Globotipo Texto" charset="0"/>
              </a:rPr>
              <a:t>dolor</a:t>
            </a:r>
            <a:r>
              <a:rPr lang="pt-BR" dirty="0">
                <a:solidFill>
                  <a:srgbClr val="593363"/>
                </a:solidFill>
                <a:latin typeface="Globotipo Texto" charset="0"/>
                <a:ea typeface="Globotipo Texto" charset="0"/>
                <a:cs typeface="Globotipo Texto" charset="0"/>
              </a:rPr>
              <a:t> in </a:t>
            </a:r>
            <a:r>
              <a:rPr lang="pt-BR" dirty="0" err="1">
                <a:solidFill>
                  <a:srgbClr val="593363"/>
                </a:solidFill>
                <a:latin typeface="Globotipo Texto" charset="0"/>
                <a:ea typeface="Globotipo Texto" charset="0"/>
                <a:cs typeface="Globotipo Texto" charset="0"/>
              </a:rPr>
              <a:t>reprehenderit</a:t>
            </a:r>
            <a:r>
              <a:rPr lang="pt-BR" dirty="0">
                <a:solidFill>
                  <a:srgbClr val="593363"/>
                </a:solidFill>
                <a:latin typeface="Globotipo Texto" charset="0"/>
                <a:ea typeface="Globotipo Texto" charset="0"/>
                <a:cs typeface="Globotipo Texto" charset="0"/>
              </a:rPr>
              <a:t> in </a:t>
            </a:r>
            <a:r>
              <a:rPr lang="pt-BR" dirty="0" err="1">
                <a:solidFill>
                  <a:srgbClr val="593363"/>
                </a:solidFill>
                <a:latin typeface="Globotipo Texto" charset="0"/>
                <a:ea typeface="Globotipo Texto" charset="0"/>
                <a:cs typeface="Globotipo Texto" charset="0"/>
              </a:rPr>
              <a:t>voluptate</a:t>
            </a:r>
            <a:r>
              <a:rPr lang="pt-BR" dirty="0">
                <a:solidFill>
                  <a:srgbClr val="593363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pt-BR" dirty="0" err="1">
                <a:solidFill>
                  <a:srgbClr val="593363"/>
                </a:solidFill>
                <a:latin typeface="Globotipo Texto" charset="0"/>
                <a:ea typeface="Globotipo Texto" charset="0"/>
                <a:cs typeface="Globotipo Texto" charset="0"/>
              </a:rPr>
              <a:t>velit</a:t>
            </a:r>
            <a:r>
              <a:rPr lang="pt-BR" dirty="0">
                <a:solidFill>
                  <a:srgbClr val="593363"/>
                </a:solidFill>
                <a:latin typeface="Globotipo Texto" charset="0"/>
                <a:ea typeface="Globotipo Texto" charset="0"/>
                <a:cs typeface="Globotipo Texto" charset="0"/>
              </a:rPr>
              <a:t>.</a:t>
            </a:r>
          </a:p>
        </p:txBody>
      </p:sp>
      <p:sp>
        <p:nvSpPr>
          <p:cNvPr id="38" name="CaixaDeTexto 12"/>
          <p:cNvSpPr txBox="1"/>
          <p:nvPr/>
        </p:nvSpPr>
        <p:spPr>
          <a:xfrm>
            <a:off x="10075111" y="6456676"/>
            <a:ext cx="18463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900" b="1" dirty="0">
                <a:solidFill>
                  <a:srgbClr val="593363"/>
                </a:solidFill>
                <a:latin typeface="Globotipo Texto" charset="0"/>
                <a:ea typeface="Globotipo Texto" charset="0"/>
                <a:cs typeface="Globotipo Texto" charset="0"/>
              </a:rPr>
              <a:t>FONTE: esse </a:t>
            </a:r>
            <a:r>
              <a:rPr lang="pt-BR" sz="900" b="1" dirty="0" err="1">
                <a:solidFill>
                  <a:srgbClr val="593363"/>
                </a:solidFill>
                <a:latin typeface="Globotipo Texto" charset="0"/>
                <a:ea typeface="Globotipo Texto" charset="0"/>
                <a:cs typeface="Globotipo Texto" charset="0"/>
              </a:rPr>
              <a:t>cillum</a:t>
            </a:r>
            <a:r>
              <a:rPr lang="pt-BR" sz="900" b="1" dirty="0">
                <a:solidFill>
                  <a:srgbClr val="593363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pt-BR" sz="900" b="1" dirty="0" err="1">
                <a:solidFill>
                  <a:srgbClr val="593363"/>
                </a:solidFill>
                <a:latin typeface="Globotipo Texto" charset="0"/>
                <a:ea typeface="Globotipo Texto" charset="0"/>
                <a:cs typeface="Globotipo Texto" charset="0"/>
              </a:rPr>
              <a:t>dolore</a:t>
            </a:r>
            <a:endParaRPr lang="pt-BR" sz="900" b="1" dirty="0">
              <a:solidFill>
                <a:srgbClr val="593363"/>
              </a:solidFill>
              <a:latin typeface="Globotipo Texto" charset="0"/>
              <a:ea typeface="Globotipo Texto" charset="0"/>
              <a:cs typeface="Globotipo Texto" charset="0"/>
            </a:endParaRPr>
          </a:p>
        </p:txBody>
      </p:sp>
      <p:sp>
        <p:nvSpPr>
          <p:cNvPr id="41" name="Pentagon 30"/>
          <p:cNvSpPr/>
          <p:nvPr/>
        </p:nvSpPr>
        <p:spPr>
          <a:xfrm>
            <a:off x="487417" y="755451"/>
            <a:ext cx="3806787" cy="246248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1"/>
          <p:cNvSpPr/>
          <p:nvPr/>
        </p:nvSpPr>
        <p:spPr>
          <a:xfrm>
            <a:off x="550300" y="802963"/>
            <a:ext cx="154503" cy="154503"/>
          </a:xfrm>
          <a:prstGeom prst="rect">
            <a:avLst/>
          </a:prstGeom>
          <a:solidFill>
            <a:srgbClr val="36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3"/>
          <p:cNvSpPr txBox="1"/>
          <p:nvPr/>
        </p:nvSpPr>
        <p:spPr>
          <a:xfrm>
            <a:off x="695799" y="789214"/>
            <a:ext cx="36612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pc="300" dirty="0">
                <a:solidFill>
                  <a:srgbClr val="593363"/>
                </a:solidFill>
                <a:latin typeface="Globotipo Texto" charset="0"/>
                <a:ea typeface="Globotipo Texto" charset="0"/>
                <a:cs typeface="Globotipo Texto" charset="0"/>
              </a:rPr>
              <a:t>MENU  </a:t>
            </a:r>
            <a:r>
              <a:rPr lang="en-US" sz="800" spc="300" dirty="0">
                <a:solidFill>
                  <a:srgbClr val="FF0000"/>
                </a:solidFill>
                <a:latin typeface="Globotipo Texto" charset="0"/>
                <a:ea typeface="Globotipo Texto" charset="0"/>
                <a:cs typeface="Globotipo Texto" charset="0"/>
              </a:rPr>
              <a:t>|</a:t>
            </a:r>
            <a:r>
              <a:rPr lang="en-US" sz="800" spc="300" dirty="0">
                <a:solidFill>
                  <a:srgbClr val="593363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800" b="1" spc="300" dirty="0">
                <a:solidFill>
                  <a:srgbClr val="593363"/>
                </a:solidFill>
                <a:latin typeface="Globotipo Texto Black" charset="0"/>
                <a:ea typeface="Globotipo Texto Black" charset="0"/>
                <a:cs typeface="Globotipo Texto Black" charset="0"/>
              </a:rPr>
              <a:t>LABORSI NULLA PARIATUR</a:t>
            </a:r>
          </a:p>
        </p:txBody>
      </p:sp>
      <p:sp>
        <p:nvSpPr>
          <p:cNvPr id="44" name="Chevron 39"/>
          <p:cNvSpPr/>
          <p:nvPr/>
        </p:nvSpPr>
        <p:spPr>
          <a:xfrm rot="16200000">
            <a:off x="582215" y="839256"/>
            <a:ext cx="88215" cy="88215"/>
          </a:xfrm>
          <a:prstGeom prst="chevron">
            <a:avLst/>
          </a:prstGeom>
          <a:solidFill>
            <a:srgbClr val="ED1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 24"/>
          <p:cNvSpPr>
            <a:spLocks noEditPoints="1"/>
          </p:cNvSpPr>
          <p:nvPr/>
        </p:nvSpPr>
        <p:spPr bwMode="auto">
          <a:xfrm>
            <a:off x="10928734" y="673036"/>
            <a:ext cx="558537" cy="559017"/>
          </a:xfrm>
          <a:custGeom>
            <a:avLst/>
            <a:gdLst/>
            <a:ahLst/>
            <a:cxnLst>
              <a:cxn ang="0">
                <a:pos x="601" y="890"/>
              </a:cxn>
              <a:cxn ang="0">
                <a:pos x="646" y="782"/>
              </a:cxn>
              <a:cxn ang="0">
                <a:pos x="720" y="693"/>
              </a:cxn>
              <a:cxn ang="0">
                <a:pos x="816" y="629"/>
              </a:cxn>
              <a:cxn ang="0">
                <a:pos x="929" y="594"/>
              </a:cxn>
              <a:cxn ang="0">
                <a:pos x="1052" y="594"/>
              </a:cxn>
              <a:cxn ang="0">
                <a:pos x="1165" y="629"/>
              </a:cxn>
              <a:cxn ang="0">
                <a:pos x="1261" y="693"/>
              </a:cxn>
              <a:cxn ang="0">
                <a:pos x="1335" y="782"/>
              </a:cxn>
              <a:cxn ang="0">
                <a:pos x="1380" y="890"/>
              </a:cxn>
              <a:cxn ang="0">
                <a:pos x="1392" y="1010"/>
              </a:cxn>
              <a:cxn ang="0">
                <a:pos x="1368" y="1128"/>
              </a:cxn>
              <a:cxn ang="0">
                <a:pos x="1313" y="1229"/>
              </a:cxn>
              <a:cxn ang="0">
                <a:pos x="1232" y="1310"/>
              </a:cxn>
              <a:cxn ang="0">
                <a:pos x="1129" y="1366"/>
              </a:cxn>
              <a:cxn ang="0">
                <a:pos x="1012" y="1390"/>
              </a:cxn>
              <a:cxn ang="0">
                <a:pos x="889" y="1377"/>
              </a:cxn>
              <a:cxn ang="0">
                <a:pos x="781" y="1332"/>
              </a:cxn>
              <a:cxn ang="0">
                <a:pos x="693" y="1258"/>
              </a:cxn>
              <a:cxn ang="0">
                <a:pos x="628" y="1163"/>
              </a:cxn>
              <a:cxn ang="0">
                <a:pos x="592" y="1051"/>
              </a:cxn>
              <a:cxn ang="0">
                <a:pos x="1976" y="1091"/>
              </a:cxn>
              <a:cxn ang="0">
                <a:pos x="1903" y="1374"/>
              </a:cxn>
              <a:cxn ang="0">
                <a:pos x="1755" y="1619"/>
              </a:cxn>
              <a:cxn ang="0">
                <a:pos x="1544" y="1810"/>
              </a:cxn>
              <a:cxn ang="0">
                <a:pos x="1285" y="1934"/>
              </a:cxn>
              <a:cxn ang="0">
                <a:pos x="990" y="1980"/>
              </a:cxn>
              <a:cxn ang="0">
                <a:pos x="696" y="1934"/>
              </a:cxn>
              <a:cxn ang="0">
                <a:pos x="437" y="1810"/>
              </a:cxn>
              <a:cxn ang="0">
                <a:pos x="226" y="1619"/>
              </a:cxn>
              <a:cxn ang="0">
                <a:pos x="78" y="1374"/>
              </a:cxn>
              <a:cxn ang="0">
                <a:pos x="5" y="1091"/>
              </a:cxn>
              <a:cxn ang="0">
                <a:pos x="21" y="791"/>
              </a:cxn>
              <a:cxn ang="0">
                <a:pos x="120" y="518"/>
              </a:cxn>
              <a:cxn ang="0">
                <a:pos x="291" y="290"/>
              </a:cxn>
              <a:cxn ang="0">
                <a:pos x="519" y="120"/>
              </a:cxn>
              <a:cxn ang="0">
                <a:pos x="791" y="20"/>
              </a:cxn>
              <a:cxn ang="0">
                <a:pos x="1092" y="5"/>
              </a:cxn>
              <a:cxn ang="0">
                <a:pos x="1376" y="78"/>
              </a:cxn>
              <a:cxn ang="0">
                <a:pos x="1620" y="227"/>
              </a:cxn>
              <a:cxn ang="0">
                <a:pos x="1811" y="437"/>
              </a:cxn>
              <a:cxn ang="0">
                <a:pos x="1937" y="696"/>
              </a:cxn>
              <a:cxn ang="0">
                <a:pos x="1981" y="989"/>
              </a:cxn>
              <a:cxn ang="0">
                <a:pos x="1778" y="1228"/>
              </a:cxn>
              <a:cxn ang="0">
                <a:pos x="1762" y="1401"/>
              </a:cxn>
              <a:cxn ang="0">
                <a:pos x="1731" y="1440"/>
              </a:cxn>
              <a:cxn ang="0">
                <a:pos x="1584" y="1465"/>
              </a:cxn>
              <a:cxn ang="0">
                <a:pos x="1074" y="1484"/>
              </a:cxn>
              <a:cxn ang="0">
                <a:pos x="564" y="1475"/>
              </a:cxn>
              <a:cxn ang="0">
                <a:pos x="265" y="1446"/>
              </a:cxn>
              <a:cxn ang="0">
                <a:pos x="227" y="1417"/>
              </a:cxn>
              <a:cxn ang="0">
                <a:pos x="209" y="1322"/>
              </a:cxn>
              <a:cxn ang="0">
                <a:pos x="200" y="1038"/>
              </a:cxn>
              <a:cxn ang="0">
                <a:pos x="203" y="752"/>
              </a:cxn>
              <a:cxn ang="0">
                <a:pos x="219" y="579"/>
              </a:cxn>
              <a:cxn ang="0">
                <a:pos x="250" y="540"/>
              </a:cxn>
              <a:cxn ang="0">
                <a:pos x="397" y="515"/>
              </a:cxn>
              <a:cxn ang="0">
                <a:pos x="907" y="496"/>
              </a:cxn>
              <a:cxn ang="0">
                <a:pos x="1417" y="504"/>
              </a:cxn>
              <a:cxn ang="0">
                <a:pos x="1715" y="532"/>
              </a:cxn>
              <a:cxn ang="0">
                <a:pos x="1754" y="563"/>
              </a:cxn>
              <a:cxn ang="0">
                <a:pos x="1772" y="658"/>
              </a:cxn>
              <a:cxn ang="0">
                <a:pos x="1781" y="942"/>
              </a:cxn>
            </a:cxnLst>
            <a:rect l="0" t="0" r="r" b="b"/>
            <a:pathLst>
              <a:path w="1981" h="1980">
                <a:moveTo>
                  <a:pt x="588" y="989"/>
                </a:moveTo>
                <a:lnTo>
                  <a:pt x="588" y="969"/>
                </a:lnTo>
                <a:lnTo>
                  <a:pt x="590" y="948"/>
                </a:lnTo>
                <a:lnTo>
                  <a:pt x="592" y="929"/>
                </a:lnTo>
                <a:lnTo>
                  <a:pt x="597" y="909"/>
                </a:lnTo>
                <a:lnTo>
                  <a:pt x="601" y="890"/>
                </a:lnTo>
                <a:lnTo>
                  <a:pt x="606" y="870"/>
                </a:lnTo>
                <a:lnTo>
                  <a:pt x="613" y="852"/>
                </a:lnTo>
                <a:lnTo>
                  <a:pt x="619" y="834"/>
                </a:lnTo>
                <a:lnTo>
                  <a:pt x="628" y="816"/>
                </a:lnTo>
                <a:lnTo>
                  <a:pt x="637" y="799"/>
                </a:lnTo>
                <a:lnTo>
                  <a:pt x="646" y="782"/>
                </a:lnTo>
                <a:lnTo>
                  <a:pt x="656" y="766"/>
                </a:lnTo>
                <a:lnTo>
                  <a:pt x="668" y="751"/>
                </a:lnTo>
                <a:lnTo>
                  <a:pt x="680" y="735"/>
                </a:lnTo>
                <a:lnTo>
                  <a:pt x="693" y="720"/>
                </a:lnTo>
                <a:lnTo>
                  <a:pt x="706" y="706"/>
                </a:lnTo>
                <a:lnTo>
                  <a:pt x="720" y="693"/>
                </a:lnTo>
                <a:lnTo>
                  <a:pt x="734" y="680"/>
                </a:lnTo>
                <a:lnTo>
                  <a:pt x="749" y="668"/>
                </a:lnTo>
                <a:lnTo>
                  <a:pt x="765" y="658"/>
                </a:lnTo>
                <a:lnTo>
                  <a:pt x="781" y="647"/>
                </a:lnTo>
                <a:lnTo>
                  <a:pt x="799" y="637"/>
                </a:lnTo>
                <a:lnTo>
                  <a:pt x="816" y="629"/>
                </a:lnTo>
                <a:lnTo>
                  <a:pt x="833" y="621"/>
                </a:lnTo>
                <a:lnTo>
                  <a:pt x="852" y="613"/>
                </a:lnTo>
                <a:lnTo>
                  <a:pt x="871" y="607"/>
                </a:lnTo>
                <a:lnTo>
                  <a:pt x="889" y="602"/>
                </a:lnTo>
                <a:lnTo>
                  <a:pt x="909" y="597"/>
                </a:lnTo>
                <a:lnTo>
                  <a:pt x="929" y="594"/>
                </a:lnTo>
                <a:lnTo>
                  <a:pt x="949" y="591"/>
                </a:lnTo>
                <a:lnTo>
                  <a:pt x="969" y="590"/>
                </a:lnTo>
                <a:lnTo>
                  <a:pt x="990" y="589"/>
                </a:lnTo>
                <a:lnTo>
                  <a:pt x="1012" y="590"/>
                </a:lnTo>
                <a:lnTo>
                  <a:pt x="1032" y="591"/>
                </a:lnTo>
                <a:lnTo>
                  <a:pt x="1052" y="594"/>
                </a:lnTo>
                <a:lnTo>
                  <a:pt x="1072" y="597"/>
                </a:lnTo>
                <a:lnTo>
                  <a:pt x="1092" y="602"/>
                </a:lnTo>
                <a:lnTo>
                  <a:pt x="1110" y="607"/>
                </a:lnTo>
                <a:lnTo>
                  <a:pt x="1129" y="613"/>
                </a:lnTo>
                <a:lnTo>
                  <a:pt x="1148" y="621"/>
                </a:lnTo>
                <a:lnTo>
                  <a:pt x="1165" y="629"/>
                </a:lnTo>
                <a:lnTo>
                  <a:pt x="1182" y="637"/>
                </a:lnTo>
                <a:lnTo>
                  <a:pt x="1200" y="647"/>
                </a:lnTo>
                <a:lnTo>
                  <a:pt x="1216" y="658"/>
                </a:lnTo>
                <a:lnTo>
                  <a:pt x="1232" y="668"/>
                </a:lnTo>
                <a:lnTo>
                  <a:pt x="1247" y="680"/>
                </a:lnTo>
                <a:lnTo>
                  <a:pt x="1261" y="693"/>
                </a:lnTo>
                <a:lnTo>
                  <a:pt x="1275" y="706"/>
                </a:lnTo>
                <a:lnTo>
                  <a:pt x="1288" y="720"/>
                </a:lnTo>
                <a:lnTo>
                  <a:pt x="1301" y="735"/>
                </a:lnTo>
                <a:lnTo>
                  <a:pt x="1313" y="751"/>
                </a:lnTo>
                <a:lnTo>
                  <a:pt x="1324" y="766"/>
                </a:lnTo>
                <a:lnTo>
                  <a:pt x="1335" y="782"/>
                </a:lnTo>
                <a:lnTo>
                  <a:pt x="1344" y="799"/>
                </a:lnTo>
                <a:lnTo>
                  <a:pt x="1353" y="816"/>
                </a:lnTo>
                <a:lnTo>
                  <a:pt x="1362" y="834"/>
                </a:lnTo>
                <a:lnTo>
                  <a:pt x="1368" y="852"/>
                </a:lnTo>
                <a:lnTo>
                  <a:pt x="1375" y="870"/>
                </a:lnTo>
                <a:lnTo>
                  <a:pt x="1380" y="890"/>
                </a:lnTo>
                <a:lnTo>
                  <a:pt x="1384" y="909"/>
                </a:lnTo>
                <a:lnTo>
                  <a:pt x="1389" y="929"/>
                </a:lnTo>
                <a:lnTo>
                  <a:pt x="1391" y="948"/>
                </a:lnTo>
                <a:lnTo>
                  <a:pt x="1392" y="969"/>
                </a:lnTo>
                <a:lnTo>
                  <a:pt x="1393" y="989"/>
                </a:lnTo>
                <a:lnTo>
                  <a:pt x="1392" y="1010"/>
                </a:lnTo>
                <a:lnTo>
                  <a:pt x="1391" y="1030"/>
                </a:lnTo>
                <a:lnTo>
                  <a:pt x="1389" y="1051"/>
                </a:lnTo>
                <a:lnTo>
                  <a:pt x="1384" y="1070"/>
                </a:lnTo>
                <a:lnTo>
                  <a:pt x="1380" y="1090"/>
                </a:lnTo>
                <a:lnTo>
                  <a:pt x="1375" y="1108"/>
                </a:lnTo>
                <a:lnTo>
                  <a:pt x="1368" y="1128"/>
                </a:lnTo>
                <a:lnTo>
                  <a:pt x="1362" y="1145"/>
                </a:lnTo>
                <a:lnTo>
                  <a:pt x="1353" y="1163"/>
                </a:lnTo>
                <a:lnTo>
                  <a:pt x="1344" y="1181"/>
                </a:lnTo>
                <a:lnTo>
                  <a:pt x="1335" y="1197"/>
                </a:lnTo>
                <a:lnTo>
                  <a:pt x="1324" y="1213"/>
                </a:lnTo>
                <a:lnTo>
                  <a:pt x="1313" y="1229"/>
                </a:lnTo>
                <a:lnTo>
                  <a:pt x="1301" y="1244"/>
                </a:lnTo>
                <a:lnTo>
                  <a:pt x="1288" y="1258"/>
                </a:lnTo>
                <a:lnTo>
                  <a:pt x="1275" y="1272"/>
                </a:lnTo>
                <a:lnTo>
                  <a:pt x="1261" y="1286"/>
                </a:lnTo>
                <a:lnTo>
                  <a:pt x="1247" y="1298"/>
                </a:lnTo>
                <a:lnTo>
                  <a:pt x="1232" y="1310"/>
                </a:lnTo>
                <a:lnTo>
                  <a:pt x="1216" y="1322"/>
                </a:lnTo>
                <a:lnTo>
                  <a:pt x="1200" y="1332"/>
                </a:lnTo>
                <a:lnTo>
                  <a:pt x="1182" y="1341"/>
                </a:lnTo>
                <a:lnTo>
                  <a:pt x="1165" y="1351"/>
                </a:lnTo>
                <a:lnTo>
                  <a:pt x="1148" y="1359"/>
                </a:lnTo>
                <a:lnTo>
                  <a:pt x="1129" y="1366"/>
                </a:lnTo>
                <a:lnTo>
                  <a:pt x="1110" y="1372"/>
                </a:lnTo>
                <a:lnTo>
                  <a:pt x="1092" y="1377"/>
                </a:lnTo>
                <a:lnTo>
                  <a:pt x="1072" y="1383"/>
                </a:lnTo>
                <a:lnTo>
                  <a:pt x="1052" y="1386"/>
                </a:lnTo>
                <a:lnTo>
                  <a:pt x="1032" y="1388"/>
                </a:lnTo>
                <a:lnTo>
                  <a:pt x="1012" y="1390"/>
                </a:lnTo>
                <a:lnTo>
                  <a:pt x="990" y="1390"/>
                </a:lnTo>
                <a:lnTo>
                  <a:pt x="969" y="1390"/>
                </a:lnTo>
                <a:lnTo>
                  <a:pt x="949" y="1388"/>
                </a:lnTo>
                <a:lnTo>
                  <a:pt x="929" y="1386"/>
                </a:lnTo>
                <a:lnTo>
                  <a:pt x="909" y="1383"/>
                </a:lnTo>
                <a:lnTo>
                  <a:pt x="889" y="1377"/>
                </a:lnTo>
                <a:lnTo>
                  <a:pt x="871" y="1372"/>
                </a:lnTo>
                <a:lnTo>
                  <a:pt x="852" y="1366"/>
                </a:lnTo>
                <a:lnTo>
                  <a:pt x="833" y="1359"/>
                </a:lnTo>
                <a:lnTo>
                  <a:pt x="816" y="1351"/>
                </a:lnTo>
                <a:lnTo>
                  <a:pt x="799" y="1341"/>
                </a:lnTo>
                <a:lnTo>
                  <a:pt x="781" y="1332"/>
                </a:lnTo>
                <a:lnTo>
                  <a:pt x="765" y="1322"/>
                </a:lnTo>
                <a:lnTo>
                  <a:pt x="749" y="1310"/>
                </a:lnTo>
                <a:lnTo>
                  <a:pt x="734" y="1298"/>
                </a:lnTo>
                <a:lnTo>
                  <a:pt x="720" y="1286"/>
                </a:lnTo>
                <a:lnTo>
                  <a:pt x="706" y="1272"/>
                </a:lnTo>
                <a:lnTo>
                  <a:pt x="693" y="1258"/>
                </a:lnTo>
                <a:lnTo>
                  <a:pt x="680" y="1244"/>
                </a:lnTo>
                <a:lnTo>
                  <a:pt x="668" y="1229"/>
                </a:lnTo>
                <a:lnTo>
                  <a:pt x="656" y="1213"/>
                </a:lnTo>
                <a:lnTo>
                  <a:pt x="646" y="1197"/>
                </a:lnTo>
                <a:lnTo>
                  <a:pt x="637" y="1181"/>
                </a:lnTo>
                <a:lnTo>
                  <a:pt x="628" y="1163"/>
                </a:lnTo>
                <a:lnTo>
                  <a:pt x="619" y="1145"/>
                </a:lnTo>
                <a:lnTo>
                  <a:pt x="613" y="1128"/>
                </a:lnTo>
                <a:lnTo>
                  <a:pt x="606" y="1108"/>
                </a:lnTo>
                <a:lnTo>
                  <a:pt x="601" y="1090"/>
                </a:lnTo>
                <a:lnTo>
                  <a:pt x="597" y="1070"/>
                </a:lnTo>
                <a:lnTo>
                  <a:pt x="592" y="1051"/>
                </a:lnTo>
                <a:lnTo>
                  <a:pt x="590" y="1030"/>
                </a:lnTo>
                <a:lnTo>
                  <a:pt x="588" y="1010"/>
                </a:lnTo>
                <a:lnTo>
                  <a:pt x="588" y="989"/>
                </a:lnTo>
                <a:close/>
                <a:moveTo>
                  <a:pt x="1981" y="989"/>
                </a:moveTo>
                <a:lnTo>
                  <a:pt x="1980" y="1040"/>
                </a:lnTo>
                <a:lnTo>
                  <a:pt x="1976" y="1091"/>
                </a:lnTo>
                <a:lnTo>
                  <a:pt x="1969" y="1141"/>
                </a:lnTo>
                <a:lnTo>
                  <a:pt x="1960" y="1189"/>
                </a:lnTo>
                <a:lnTo>
                  <a:pt x="1950" y="1237"/>
                </a:lnTo>
                <a:lnTo>
                  <a:pt x="1937" y="1283"/>
                </a:lnTo>
                <a:lnTo>
                  <a:pt x="1920" y="1330"/>
                </a:lnTo>
                <a:lnTo>
                  <a:pt x="1903" y="1374"/>
                </a:lnTo>
                <a:lnTo>
                  <a:pt x="1884" y="1418"/>
                </a:lnTo>
                <a:lnTo>
                  <a:pt x="1861" y="1460"/>
                </a:lnTo>
                <a:lnTo>
                  <a:pt x="1837" y="1502"/>
                </a:lnTo>
                <a:lnTo>
                  <a:pt x="1811" y="1542"/>
                </a:lnTo>
                <a:lnTo>
                  <a:pt x="1784" y="1581"/>
                </a:lnTo>
                <a:lnTo>
                  <a:pt x="1755" y="1619"/>
                </a:lnTo>
                <a:lnTo>
                  <a:pt x="1724" y="1655"/>
                </a:lnTo>
                <a:lnTo>
                  <a:pt x="1690" y="1689"/>
                </a:lnTo>
                <a:lnTo>
                  <a:pt x="1657" y="1722"/>
                </a:lnTo>
                <a:lnTo>
                  <a:pt x="1620" y="1753"/>
                </a:lnTo>
                <a:lnTo>
                  <a:pt x="1583" y="1782"/>
                </a:lnTo>
                <a:lnTo>
                  <a:pt x="1544" y="1810"/>
                </a:lnTo>
                <a:lnTo>
                  <a:pt x="1504" y="1836"/>
                </a:lnTo>
                <a:lnTo>
                  <a:pt x="1462" y="1860"/>
                </a:lnTo>
                <a:lnTo>
                  <a:pt x="1420" y="1882"/>
                </a:lnTo>
                <a:lnTo>
                  <a:pt x="1376" y="1901"/>
                </a:lnTo>
                <a:lnTo>
                  <a:pt x="1330" y="1919"/>
                </a:lnTo>
                <a:lnTo>
                  <a:pt x="1285" y="1934"/>
                </a:lnTo>
                <a:lnTo>
                  <a:pt x="1237" y="1949"/>
                </a:lnTo>
                <a:lnTo>
                  <a:pt x="1190" y="1959"/>
                </a:lnTo>
                <a:lnTo>
                  <a:pt x="1141" y="1968"/>
                </a:lnTo>
                <a:lnTo>
                  <a:pt x="1092" y="1974"/>
                </a:lnTo>
                <a:lnTo>
                  <a:pt x="1042" y="1978"/>
                </a:lnTo>
                <a:lnTo>
                  <a:pt x="990" y="1980"/>
                </a:lnTo>
                <a:lnTo>
                  <a:pt x="939" y="1978"/>
                </a:lnTo>
                <a:lnTo>
                  <a:pt x="889" y="1974"/>
                </a:lnTo>
                <a:lnTo>
                  <a:pt x="840" y="1968"/>
                </a:lnTo>
                <a:lnTo>
                  <a:pt x="791" y="1959"/>
                </a:lnTo>
                <a:lnTo>
                  <a:pt x="744" y="1949"/>
                </a:lnTo>
                <a:lnTo>
                  <a:pt x="696" y="1934"/>
                </a:lnTo>
                <a:lnTo>
                  <a:pt x="650" y="1919"/>
                </a:lnTo>
                <a:lnTo>
                  <a:pt x="605" y="1901"/>
                </a:lnTo>
                <a:lnTo>
                  <a:pt x="561" y="1882"/>
                </a:lnTo>
                <a:lnTo>
                  <a:pt x="519" y="1860"/>
                </a:lnTo>
                <a:lnTo>
                  <a:pt x="477" y="1836"/>
                </a:lnTo>
                <a:lnTo>
                  <a:pt x="437" y="1810"/>
                </a:lnTo>
                <a:lnTo>
                  <a:pt x="398" y="1782"/>
                </a:lnTo>
                <a:lnTo>
                  <a:pt x="361" y="1753"/>
                </a:lnTo>
                <a:lnTo>
                  <a:pt x="324" y="1722"/>
                </a:lnTo>
                <a:lnTo>
                  <a:pt x="291" y="1689"/>
                </a:lnTo>
                <a:lnTo>
                  <a:pt x="257" y="1655"/>
                </a:lnTo>
                <a:lnTo>
                  <a:pt x="226" y="1619"/>
                </a:lnTo>
                <a:lnTo>
                  <a:pt x="197" y="1581"/>
                </a:lnTo>
                <a:lnTo>
                  <a:pt x="170" y="1542"/>
                </a:lnTo>
                <a:lnTo>
                  <a:pt x="144" y="1502"/>
                </a:lnTo>
                <a:lnTo>
                  <a:pt x="120" y="1460"/>
                </a:lnTo>
                <a:lnTo>
                  <a:pt x="97" y="1418"/>
                </a:lnTo>
                <a:lnTo>
                  <a:pt x="78" y="1374"/>
                </a:lnTo>
                <a:lnTo>
                  <a:pt x="61" y="1330"/>
                </a:lnTo>
                <a:lnTo>
                  <a:pt x="44" y="1283"/>
                </a:lnTo>
                <a:lnTo>
                  <a:pt x="31" y="1237"/>
                </a:lnTo>
                <a:lnTo>
                  <a:pt x="21" y="1189"/>
                </a:lnTo>
                <a:lnTo>
                  <a:pt x="12" y="1141"/>
                </a:lnTo>
                <a:lnTo>
                  <a:pt x="5" y="1091"/>
                </a:lnTo>
                <a:lnTo>
                  <a:pt x="1" y="1040"/>
                </a:lnTo>
                <a:lnTo>
                  <a:pt x="0" y="989"/>
                </a:lnTo>
                <a:lnTo>
                  <a:pt x="1" y="939"/>
                </a:lnTo>
                <a:lnTo>
                  <a:pt x="5" y="889"/>
                </a:lnTo>
                <a:lnTo>
                  <a:pt x="12" y="839"/>
                </a:lnTo>
                <a:lnTo>
                  <a:pt x="21" y="791"/>
                </a:lnTo>
                <a:lnTo>
                  <a:pt x="31" y="743"/>
                </a:lnTo>
                <a:lnTo>
                  <a:pt x="44" y="696"/>
                </a:lnTo>
                <a:lnTo>
                  <a:pt x="61" y="650"/>
                </a:lnTo>
                <a:lnTo>
                  <a:pt x="78" y="605"/>
                </a:lnTo>
                <a:lnTo>
                  <a:pt x="97" y="562"/>
                </a:lnTo>
                <a:lnTo>
                  <a:pt x="120" y="518"/>
                </a:lnTo>
                <a:lnTo>
                  <a:pt x="144" y="477"/>
                </a:lnTo>
                <a:lnTo>
                  <a:pt x="170" y="437"/>
                </a:lnTo>
                <a:lnTo>
                  <a:pt x="197" y="398"/>
                </a:lnTo>
                <a:lnTo>
                  <a:pt x="226" y="361"/>
                </a:lnTo>
                <a:lnTo>
                  <a:pt x="257" y="325"/>
                </a:lnTo>
                <a:lnTo>
                  <a:pt x="291" y="290"/>
                </a:lnTo>
                <a:lnTo>
                  <a:pt x="324" y="258"/>
                </a:lnTo>
                <a:lnTo>
                  <a:pt x="361" y="227"/>
                </a:lnTo>
                <a:lnTo>
                  <a:pt x="398" y="196"/>
                </a:lnTo>
                <a:lnTo>
                  <a:pt x="437" y="169"/>
                </a:lnTo>
                <a:lnTo>
                  <a:pt x="477" y="144"/>
                </a:lnTo>
                <a:lnTo>
                  <a:pt x="519" y="120"/>
                </a:lnTo>
                <a:lnTo>
                  <a:pt x="561" y="98"/>
                </a:lnTo>
                <a:lnTo>
                  <a:pt x="605" y="78"/>
                </a:lnTo>
                <a:lnTo>
                  <a:pt x="650" y="60"/>
                </a:lnTo>
                <a:lnTo>
                  <a:pt x="696" y="44"/>
                </a:lnTo>
                <a:lnTo>
                  <a:pt x="744" y="31"/>
                </a:lnTo>
                <a:lnTo>
                  <a:pt x="791" y="20"/>
                </a:lnTo>
                <a:lnTo>
                  <a:pt x="840" y="12"/>
                </a:lnTo>
                <a:lnTo>
                  <a:pt x="889" y="5"/>
                </a:lnTo>
                <a:lnTo>
                  <a:pt x="939" y="1"/>
                </a:lnTo>
                <a:lnTo>
                  <a:pt x="990" y="0"/>
                </a:lnTo>
                <a:lnTo>
                  <a:pt x="1042" y="1"/>
                </a:lnTo>
                <a:lnTo>
                  <a:pt x="1092" y="5"/>
                </a:lnTo>
                <a:lnTo>
                  <a:pt x="1141" y="12"/>
                </a:lnTo>
                <a:lnTo>
                  <a:pt x="1190" y="20"/>
                </a:lnTo>
                <a:lnTo>
                  <a:pt x="1237" y="31"/>
                </a:lnTo>
                <a:lnTo>
                  <a:pt x="1285" y="44"/>
                </a:lnTo>
                <a:lnTo>
                  <a:pt x="1330" y="60"/>
                </a:lnTo>
                <a:lnTo>
                  <a:pt x="1376" y="78"/>
                </a:lnTo>
                <a:lnTo>
                  <a:pt x="1420" y="98"/>
                </a:lnTo>
                <a:lnTo>
                  <a:pt x="1462" y="120"/>
                </a:lnTo>
                <a:lnTo>
                  <a:pt x="1504" y="144"/>
                </a:lnTo>
                <a:lnTo>
                  <a:pt x="1544" y="169"/>
                </a:lnTo>
                <a:lnTo>
                  <a:pt x="1583" y="196"/>
                </a:lnTo>
                <a:lnTo>
                  <a:pt x="1620" y="227"/>
                </a:lnTo>
                <a:lnTo>
                  <a:pt x="1657" y="258"/>
                </a:lnTo>
                <a:lnTo>
                  <a:pt x="1690" y="290"/>
                </a:lnTo>
                <a:lnTo>
                  <a:pt x="1724" y="325"/>
                </a:lnTo>
                <a:lnTo>
                  <a:pt x="1755" y="361"/>
                </a:lnTo>
                <a:lnTo>
                  <a:pt x="1784" y="398"/>
                </a:lnTo>
                <a:lnTo>
                  <a:pt x="1811" y="437"/>
                </a:lnTo>
                <a:lnTo>
                  <a:pt x="1837" y="477"/>
                </a:lnTo>
                <a:lnTo>
                  <a:pt x="1861" y="518"/>
                </a:lnTo>
                <a:lnTo>
                  <a:pt x="1884" y="562"/>
                </a:lnTo>
                <a:lnTo>
                  <a:pt x="1903" y="605"/>
                </a:lnTo>
                <a:lnTo>
                  <a:pt x="1920" y="650"/>
                </a:lnTo>
                <a:lnTo>
                  <a:pt x="1937" y="696"/>
                </a:lnTo>
                <a:lnTo>
                  <a:pt x="1950" y="743"/>
                </a:lnTo>
                <a:lnTo>
                  <a:pt x="1960" y="791"/>
                </a:lnTo>
                <a:lnTo>
                  <a:pt x="1969" y="839"/>
                </a:lnTo>
                <a:lnTo>
                  <a:pt x="1976" y="889"/>
                </a:lnTo>
                <a:lnTo>
                  <a:pt x="1980" y="939"/>
                </a:lnTo>
                <a:lnTo>
                  <a:pt x="1981" y="989"/>
                </a:lnTo>
                <a:close/>
                <a:moveTo>
                  <a:pt x="1781" y="989"/>
                </a:moveTo>
                <a:lnTo>
                  <a:pt x="1781" y="1038"/>
                </a:lnTo>
                <a:lnTo>
                  <a:pt x="1781" y="1085"/>
                </a:lnTo>
                <a:lnTo>
                  <a:pt x="1780" y="1133"/>
                </a:lnTo>
                <a:lnTo>
                  <a:pt x="1779" y="1181"/>
                </a:lnTo>
                <a:lnTo>
                  <a:pt x="1778" y="1228"/>
                </a:lnTo>
                <a:lnTo>
                  <a:pt x="1776" y="1274"/>
                </a:lnTo>
                <a:lnTo>
                  <a:pt x="1772" y="1322"/>
                </a:lnTo>
                <a:lnTo>
                  <a:pt x="1768" y="1367"/>
                </a:lnTo>
                <a:lnTo>
                  <a:pt x="1766" y="1380"/>
                </a:lnTo>
                <a:lnTo>
                  <a:pt x="1764" y="1391"/>
                </a:lnTo>
                <a:lnTo>
                  <a:pt x="1762" y="1401"/>
                </a:lnTo>
                <a:lnTo>
                  <a:pt x="1758" y="1410"/>
                </a:lnTo>
                <a:lnTo>
                  <a:pt x="1754" y="1417"/>
                </a:lnTo>
                <a:lnTo>
                  <a:pt x="1749" y="1424"/>
                </a:lnTo>
                <a:lnTo>
                  <a:pt x="1743" y="1430"/>
                </a:lnTo>
                <a:lnTo>
                  <a:pt x="1738" y="1435"/>
                </a:lnTo>
                <a:lnTo>
                  <a:pt x="1731" y="1440"/>
                </a:lnTo>
                <a:lnTo>
                  <a:pt x="1724" y="1443"/>
                </a:lnTo>
                <a:lnTo>
                  <a:pt x="1715" y="1446"/>
                </a:lnTo>
                <a:lnTo>
                  <a:pt x="1706" y="1449"/>
                </a:lnTo>
                <a:lnTo>
                  <a:pt x="1688" y="1454"/>
                </a:lnTo>
                <a:lnTo>
                  <a:pt x="1665" y="1457"/>
                </a:lnTo>
                <a:lnTo>
                  <a:pt x="1584" y="1465"/>
                </a:lnTo>
                <a:lnTo>
                  <a:pt x="1501" y="1471"/>
                </a:lnTo>
                <a:lnTo>
                  <a:pt x="1417" y="1475"/>
                </a:lnTo>
                <a:lnTo>
                  <a:pt x="1331" y="1479"/>
                </a:lnTo>
                <a:lnTo>
                  <a:pt x="1245" y="1482"/>
                </a:lnTo>
                <a:lnTo>
                  <a:pt x="1160" y="1483"/>
                </a:lnTo>
                <a:lnTo>
                  <a:pt x="1074" y="1484"/>
                </a:lnTo>
                <a:lnTo>
                  <a:pt x="990" y="1484"/>
                </a:lnTo>
                <a:lnTo>
                  <a:pt x="907" y="1484"/>
                </a:lnTo>
                <a:lnTo>
                  <a:pt x="821" y="1483"/>
                </a:lnTo>
                <a:lnTo>
                  <a:pt x="736" y="1482"/>
                </a:lnTo>
                <a:lnTo>
                  <a:pt x="650" y="1479"/>
                </a:lnTo>
                <a:lnTo>
                  <a:pt x="564" y="1475"/>
                </a:lnTo>
                <a:lnTo>
                  <a:pt x="480" y="1471"/>
                </a:lnTo>
                <a:lnTo>
                  <a:pt x="397" y="1465"/>
                </a:lnTo>
                <a:lnTo>
                  <a:pt x="316" y="1457"/>
                </a:lnTo>
                <a:lnTo>
                  <a:pt x="293" y="1454"/>
                </a:lnTo>
                <a:lnTo>
                  <a:pt x="273" y="1449"/>
                </a:lnTo>
                <a:lnTo>
                  <a:pt x="265" y="1446"/>
                </a:lnTo>
                <a:lnTo>
                  <a:pt x="257" y="1443"/>
                </a:lnTo>
                <a:lnTo>
                  <a:pt x="250" y="1440"/>
                </a:lnTo>
                <a:lnTo>
                  <a:pt x="243" y="1435"/>
                </a:lnTo>
                <a:lnTo>
                  <a:pt x="238" y="1430"/>
                </a:lnTo>
                <a:lnTo>
                  <a:pt x="232" y="1424"/>
                </a:lnTo>
                <a:lnTo>
                  <a:pt x="227" y="1417"/>
                </a:lnTo>
                <a:lnTo>
                  <a:pt x="223" y="1410"/>
                </a:lnTo>
                <a:lnTo>
                  <a:pt x="219" y="1401"/>
                </a:lnTo>
                <a:lnTo>
                  <a:pt x="217" y="1391"/>
                </a:lnTo>
                <a:lnTo>
                  <a:pt x="215" y="1380"/>
                </a:lnTo>
                <a:lnTo>
                  <a:pt x="213" y="1367"/>
                </a:lnTo>
                <a:lnTo>
                  <a:pt x="209" y="1322"/>
                </a:lnTo>
                <a:lnTo>
                  <a:pt x="205" y="1274"/>
                </a:lnTo>
                <a:lnTo>
                  <a:pt x="203" y="1228"/>
                </a:lnTo>
                <a:lnTo>
                  <a:pt x="202" y="1181"/>
                </a:lnTo>
                <a:lnTo>
                  <a:pt x="201" y="1133"/>
                </a:lnTo>
                <a:lnTo>
                  <a:pt x="200" y="1085"/>
                </a:lnTo>
                <a:lnTo>
                  <a:pt x="200" y="1038"/>
                </a:lnTo>
                <a:lnTo>
                  <a:pt x="200" y="989"/>
                </a:lnTo>
                <a:lnTo>
                  <a:pt x="200" y="942"/>
                </a:lnTo>
                <a:lnTo>
                  <a:pt x="200" y="893"/>
                </a:lnTo>
                <a:lnTo>
                  <a:pt x="201" y="846"/>
                </a:lnTo>
                <a:lnTo>
                  <a:pt x="202" y="798"/>
                </a:lnTo>
                <a:lnTo>
                  <a:pt x="203" y="752"/>
                </a:lnTo>
                <a:lnTo>
                  <a:pt x="205" y="704"/>
                </a:lnTo>
                <a:lnTo>
                  <a:pt x="209" y="658"/>
                </a:lnTo>
                <a:lnTo>
                  <a:pt x="213" y="611"/>
                </a:lnTo>
                <a:lnTo>
                  <a:pt x="215" y="599"/>
                </a:lnTo>
                <a:lnTo>
                  <a:pt x="217" y="589"/>
                </a:lnTo>
                <a:lnTo>
                  <a:pt x="219" y="579"/>
                </a:lnTo>
                <a:lnTo>
                  <a:pt x="223" y="570"/>
                </a:lnTo>
                <a:lnTo>
                  <a:pt x="227" y="563"/>
                </a:lnTo>
                <a:lnTo>
                  <a:pt x="232" y="555"/>
                </a:lnTo>
                <a:lnTo>
                  <a:pt x="238" y="550"/>
                </a:lnTo>
                <a:lnTo>
                  <a:pt x="243" y="544"/>
                </a:lnTo>
                <a:lnTo>
                  <a:pt x="250" y="540"/>
                </a:lnTo>
                <a:lnTo>
                  <a:pt x="257" y="536"/>
                </a:lnTo>
                <a:lnTo>
                  <a:pt x="265" y="532"/>
                </a:lnTo>
                <a:lnTo>
                  <a:pt x="273" y="530"/>
                </a:lnTo>
                <a:lnTo>
                  <a:pt x="293" y="526"/>
                </a:lnTo>
                <a:lnTo>
                  <a:pt x="316" y="523"/>
                </a:lnTo>
                <a:lnTo>
                  <a:pt x="397" y="515"/>
                </a:lnTo>
                <a:lnTo>
                  <a:pt x="480" y="509"/>
                </a:lnTo>
                <a:lnTo>
                  <a:pt x="564" y="504"/>
                </a:lnTo>
                <a:lnTo>
                  <a:pt x="650" y="500"/>
                </a:lnTo>
                <a:lnTo>
                  <a:pt x="736" y="498"/>
                </a:lnTo>
                <a:lnTo>
                  <a:pt x="821" y="496"/>
                </a:lnTo>
                <a:lnTo>
                  <a:pt x="907" y="496"/>
                </a:lnTo>
                <a:lnTo>
                  <a:pt x="990" y="496"/>
                </a:lnTo>
                <a:lnTo>
                  <a:pt x="1074" y="496"/>
                </a:lnTo>
                <a:lnTo>
                  <a:pt x="1160" y="496"/>
                </a:lnTo>
                <a:lnTo>
                  <a:pt x="1245" y="498"/>
                </a:lnTo>
                <a:lnTo>
                  <a:pt x="1331" y="500"/>
                </a:lnTo>
                <a:lnTo>
                  <a:pt x="1417" y="504"/>
                </a:lnTo>
                <a:lnTo>
                  <a:pt x="1501" y="509"/>
                </a:lnTo>
                <a:lnTo>
                  <a:pt x="1584" y="515"/>
                </a:lnTo>
                <a:lnTo>
                  <a:pt x="1665" y="523"/>
                </a:lnTo>
                <a:lnTo>
                  <a:pt x="1688" y="526"/>
                </a:lnTo>
                <a:lnTo>
                  <a:pt x="1706" y="530"/>
                </a:lnTo>
                <a:lnTo>
                  <a:pt x="1715" y="532"/>
                </a:lnTo>
                <a:lnTo>
                  <a:pt x="1724" y="536"/>
                </a:lnTo>
                <a:lnTo>
                  <a:pt x="1731" y="540"/>
                </a:lnTo>
                <a:lnTo>
                  <a:pt x="1738" y="544"/>
                </a:lnTo>
                <a:lnTo>
                  <a:pt x="1743" y="550"/>
                </a:lnTo>
                <a:lnTo>
                  <a:pt x="1749" y="555"/>
                </a:lnTo>
                <a:lnTo>
                  <a:pt x="1754" y="563"/>
                </a:lnTo>
                <a:lnTo>
                  <a:pt x="1758" y="570"/>
                </a:lnTo>
                <a:lnTo>
                  <a:pt x="1762" y="579"/>
                </a:lnTo>
                <a:lnTo>
                  <a:pt x="1764" y="589"/>
                </a:lnTo>
                <a:lnTo>
                  <a:pt x="1766" y="599"/>
                </a:lnTo>
                <a:lnTo>
                  <a:pt x="1768" y="611"/>
                </a:lnTo>
                <a:lnTo>
                  <a:pt x="1772" y="658"/>
                </a:lnTo>
                <a:lnTo>
                  <a:pt x="1776" y="704"/>
                </a:lnTo>
                <a:lnTo>
                  <a:pt x="1778" y="752"/>
                </a:lnTo>
                <a:lnTo>
                  <a:pt x="1779" y="798"/>
                </a:lnTo>
                <a:lnTo>
                  <a:pt x="1780" y="846"/>
                </a:lnTo>
                <a:lnTo>
                  <a:pt x="1781" y="893"/>
                </a:lnTo>
                <a:lnTo>
                  <a:pt x="1781" y="942"/>
                </a:lnTo>
                <a:lnTo>
                  <a:pt x="1781" y="98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07757" tIns="53878" rIns="107757" bIns="53878" numCol="1" anchor="t" anchorCtr="0" compatLnSpc="1">
            <a:prstTxWarp prst="textNoShape">
              <a:avLst/>
            </a:prstTxWarp>
          </a:bodyPr>
          <a:lstStyle/>
          <a:p>
            <a:endParaRPr lang="pt-BR" sz="1791">
              <a:solidFill>
                <a:schemeClr val="bg1"/>
              </a:solidFill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="" xmlns:a16="http://schemas.microsoft.com/office/drawing/2014/main" id="{4BB3A037-0868-43DE-9A2F-FDA1DB0E668B}"/>
              </a:ext>
            </a:extLst>
          </p:cNvPr>
          <p:cNvSpPr/>
          <p:nvPr/>
        </p:nvSpPr>
        <p:spPr>
          <a:xfrm>
            <a:off x="5124893" y="6142154"/>
            <a:ext cx="1938367" cy="4299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="" xmlns:a16="http://schemas.microsoft.com/office/drawing/2014/main" id="{BC498F3A-278D-4CBD-9EA1-E1ED6BF46A0A}"/>
              </a:ext>
            </a:extLst>
          </p:cNvPr>
          <p:cNvSpPr txBox="1"/>
          <p:nvPr/>
        </p:nvSpPr>
        <p:spPr>
          <a:xfrm>
            <a:off x="5364125" y="6198782"/>
            <a:ext cx="147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4437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6C7463ED-26FC-417C-A147-4B1A8691FF2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8965" y="259169"/>
            <a:ext cx="11601070" cy="6108656"/>
          </a:xfrm>
        </p:spPr>
      </p:sp>
      <p:sp>
        <p:nvSpPr>
          <p:cNvPr id="15" name="Retângulo 14">
            <a:extLst>
              <a:ext uri="{FF2B5EF4-FFF2-40B4-BE49-F238E27FC236}">
                <a16:creationId xmlns="" xmlns:a16="http://schemas.microsoft.com/office/drawing/2014/main" id="{475EE58D-206A-4AD4-9F3A-8B596797E6F7}"/>
              </a:ext>
            </a:extLst>
          </p:cNvPr>
          <p:cNvSpPr/>
          <p:nvPr/>
        </p:nvSpPr>
        <p:spPr>
          <a:xfrm>
            <a:off x="5124893" y="6142154"/>
            <a:ext cx="1938367" cy="4299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="" xmlns:a16="http://schemas.microsoft.com/office/drawing/2014/main" id="{076F1207-21B5-408E-B0D5-00D1F333FF77}"/>
              </a:ext>
            </a:extLst>
          </p:cNvPr>
          <p:cNvSpPr txBox="1"/>
          <p:nvPr/>
        </p:nvSpPr>
        <p:spPr>
          <a:xfrm>
            <a:off x="5364125" y="6198782"/>
            <a:ext cx="147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18" name="Rectangle 17"/>
          <p:cNvSpPr/>
          <p:nvPr/>
        </p:nvSpPr>
        <p:spPr>
          <a:xfrm rot="20906901">
            <a:off x="-280556" y="615395"/>
            <a:ext cx="4642809" cy="2403206"/>
          </a:xfrm>
          <a:custGeom>
            <a:avLst/>
            <a:gdLst>
              <a:gd name="connsiteX0" fmla="*/ 0 w 5252827"/>
              <a:gd name="connsiteY0" fmla="*/ 0 h 2380567"/>
              <a:gd name="connsiteX1" fmla="*/ 5252827 w 5252827"/>
              <a:gd name="connsiteY1" fmla="*/ 0 h 2380567"/>
              <a:gd name="connsiteX2" fmla="*/ 5252827 w 5252827"/>
              <a:gd name="connsiteY2" fmla="*/ 2380567 h 2380567"/>
              <a:gd name="connsiteX3" fmla="*/ 0 w 5252827"/>
              <a:gd name="connsiteY3" fmla="*/ 2380567 h 2380567"/>
              <a:gd name="connsiteX4" fmla="*/ 0 w 5252827"/>
              <a:gd name="connsiteY4" fmla="*/ 0 h 2380567"/>
              <a:gd name="connsiteX0" fmla="*/ 0 w 5252827"/>
              <a:gd name="connsiteY0" fmla="*/ 0 h 2382688"/>
              <a:gd name="connsiteX1" fmla="*/ 5252827 w 5252827"/>
              <a:gd name="connsiteY1" fmla="*/ 0 h 2382688"/>
              <a:gd name="connsiteX2" fmla="*/ 5252827 w 5252827"/>
              <a:gd name="connsiteY2" fmla="*/ 2380567 h 2382688"/>
              <a:gd name="connsiteX3" fmla="*/ 583659 w 5252827"/>
              <a:gd name="connsiteY3" fmla="*/ 2382688 h 2382688"/>
              <a:gd name="connsiteX4" fmla="*/ 0 w 5252827"/>
              <a:gd name="connsiteY4" fmla="*/ 2380567 h 2382688"/>
              <a:gd name="connsiteX5" fmla="*/ 0 w 5252827"/>
              <a:gd name="connsiteY5" fmla="*/ 0 h 2382688"/>
              <a:gd name="connsiteX0" fmla="*/ 1094087 w 5252827"/>
              <a:gd name="connsiteY0" fmla="*/ 0 h 2390584"/>
              <a:gd name="connsiteX1" fmla="*/ 5252827 w 5252827"/>
              <a:gd name="connsiteY1" fmla="*/ 7896 h 2390584"/>
              <a:gd name="connsiteX2" fmla="*/ 5252827 w 5252827"/>
              <a:gd name="connsiteY2" fmla="*/ 2388463 h 2390584"/>
              <a:gd name="connsiteX3" fmla="*/ 583659 w 5252827"/>
              <a:gd name="connsiteY3" fmla="*/ 2390584 h 2390584"/>
              <a:gd name="connsiteX4" fmla="*/ 0 w 5252827"/>
              <a:gd name="connsiteY4" fmla="*/ 2388463 h 2390584"/>
              <a:gd name="connsiteX5" fmla="*/ 1094087 w 5252827"/>
              <a:gd name="connsiteY5" fmla="*/ 0 h 2390584"/>
              <a:gd name="connsiteX0" fmla="*/ 1094087 w 5252827"/>
              <a:gd name="connsiteY0" fmla="*/ 0 h 2390584"/>
              <a:gd name="connsiteX1" fmla="*/ 5252827 w 5252827"/>
              <a:gd name="connsiteY1" fmla="*/ 7896 h 2390584"/>
              <a:gd name="connsiteX2" fmla="*/ 5252827 w 5252827"/>
              <a:gd name="connsiteY2" fmla="*/ 2388463 h 2390584"/>
              <a:gd name="connsiteX3" fmla="*/ 583659 w 5252827"/>
              <a:gd name="connsiteY3" fmla="*/ 2390584 h 2390584"/>
              <a:gd name="connsiteX4" fmla="*/ 0 w 5252827"/>
              <a:gd name="connsiteY4" fmla="*/ 2388463 h 2390584"/>
              <a:gd name="connsiteX5" fmla="*/ 1094087 w 5252827"/>
              <a:gd name="connsiteY5" fmla="*/ 0 h 2390584"/>
              <a:gd name="connsiteX0" fmla="*/ 510428 w 4669168"/>
              <a:gd name="connsiteY0" fmla="*/ 0 h 2390584"/>
              <a:gd name="connsiteX1" fmla="*/ 4669168 w 4669168"/>
              <a:gd name="connsiteY1" fmla="*/ 7896 h 2390584"/>
              <a:gd name="connsiteX2" fmla="*/ 4669168 w 4669168"/>
              <a:gd name="connsiteY2" fmla="*/ 2388463 h 2390584"/>
              <a:gd name="connsiteX3" fmla="*/ 0 w 4669168"/>
              <a:gd name="connsiteY3" fmla="*/ 2390584 h 2390584"/>
              <a:gd name="connsiteX4" fmla="*/ 510428 w 4669168"/>
              <a:gd name="connsiteY4" fmla="*/ 0 h 2390584"/>
              <a:gd name="connsiteX0" fmla="*/ 484069 w 4642809"/>
              <a:gd name="connsiteY0" fmla="*/ 0 h 2403206"/>
              <a:gd name="connsiteX1" fmla="*/ 4642809 w 4642809"/>
              <a:gd name="connsiteY1" fmla="*/ 7896 h 2403206"/>
              <a:gd name="connsiteX2" fmla="*/ 4642809 w 4642809"/>
              <a:gd name="connsiteY2" fmla="*/ 2388463 h 2403206"/>
              <a:gd name="connsiteX3" fmla="*/ 0 w 4642809"/>
              <a:gd name="connsiteY3" fmla="*/ 2403206 h 2403206"/>
              <a:gd name="connsiteX4" fmla="*/ 484069 w 4642809"/>
              <a:gd name="connsiteY4" fmla="*/ 0 h 240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2809" h="2403206">
                <a:moveTo>
                  <a:pt x="484069" y="0"/>
                </a:moveTo>
                <a:lnTo>
                  <a:pt x="4642809" y="7896"/>
                </a:lnTo>
                <a:lnTo>
                  <a:pt x="4642809" y="2388463"/>
                </a:lnTo>
                <a:lnTo>
                  <a:pt x="0" y="2403206"/>
                </a:lnTo>
                <a:lnTo>
                  <a:pt x="484069" y="0"/>
                </a:lnTo>
                <a:close/>
              </a:path>
            </a:pathLst>
          </a:custGeom>
          <a:solidFill>
            <a:srgbClr val="ED1263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TextBox 18"/>
          <p:cNvSpPr txBox="1"/>
          <p:nvPr/>
        </p:nvSpPr>
        <p:spPr>
          <a:xfrm rot="20990006">
            <a:off x="537625" y="1221930"/>
            <a:ext cx="29177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599"/>
              </a:lnSpc>
            </a:pPr>
            <a:r>
              <a:rPr lang="en-US" sz="2000" b="1" dirty="0">
                <a:solidFill>
                  <a:srgbClr val="B8E00D"/>
                </a:solidFill>
                <a:latin typeface="Globotipo Texto Black" charset="0"/>
                <a:ea typeface="Globotipo Texto Black" charset="0"/>
                <a:cs typeface="Globotipo Texto Black" charset="0"/>
              </a:rPr>
              <a:t>DOLOR SIT </a:t>
            </a:r>
          </a:p>
          <a:p>
            <a:pPr>
              <a:lnSpc>
                <a:spcPts val="3599"/>
              </a:lnSpc>
            </a:pPr>
            <a:r>
              <a:rPr lang="en-US" sz="3999" dirty="0">
                <a:solidFill>
                  <a:schemeClr val="bg1"/>
                </a:solidFill>
                <a:latin typeface="+mj-lt"/>
                <a:ea typeface="Globotipo Texto" charset="0"/>
                <a:cs typeface="Globotipo Texto" charset="0"/>
              </a:rPr>
              <a:t>LAB</a:t>
            </a:r>
            <a:r>
              <a:rPr lang="en-US" sz="3999" b="1" dirty="0">
                <a:solidFill>
                  <a:schemeClr val="bg1"/>
                </a:solidFill>
                <a:latin typeface="+mj-lt"/>
                <a:ea typeface="Globotipo Texto Black" charset="0"/>
                <a:cs typeface="Globotipo Texto Black" charset="0"/>
              </a:rPr>
              <a:t>OR</a:t>
            </a:r>
            <a:r>
              <a:rPr lang="en-US" sz="3999" dirty="0">
                <a:solidFill>
                  <a:schemeClr val="bg1"/>
                </a:solidFill>
                <a:latin typeface="+mj-lt"/>
                <a:ea typeface="Globotipo Texto" charset="0"/>
                <a:cs typeface="Globotipo Texto" charset="0"/>
              </a:rPr>
              <a:t>S </a:t>
            </a:r>
          </a:p>
          <a:p>
            <a:pPr>
              <a:lnSpc>
                <a:spcPts val="3599"/>
              </a:lnSpc>
            </a:pPr>
            <a:r>
              <a:rPr lang="en-US" sz="3999" b="1" dirty="0">
                <a:solidFill>
                  <a:schemeClr val="bg1"/>
                </a:solidFill>
                <a:latin typeface="+mj-lt"/>
                <a:ea typeface="Globotipo Texto" charset="0"/>
                <a:cs typeface="Globotipo Texto" charset="0"/>
              </a:rPr>
              <a:t>P</a:t>
            </a:r>
            <a:r>
              <a:rPr lang="en-US" sz="3999" dirty="0">
                <a:solidFill>
                  <a:schemeClr val="bg1"/>
                </a:solidFill>
                <a:latin typeface="+mj-lt"/>
                <a:ea typeface="Globotipo Texto" charset="0"/>
                <a:cs typeface="Globotipo Texto" charset="0"/>
              </a:rPr>
              <a:t>ARIATUR</a:t>
            </a:r>
            <a:r>
              <a:rPr lang="en-US" sz="4799" dirty="0">
                <a:solidFill>
                  <a:srgbClr val="36F5FF"/>
                </a:solidFill>
                <a:latin typeface="+mj-lt"/>
                <a:ea typeface="Globotipo Texto" charset="0"/>
                <a:cs typeface="Globotipo Texto" charset="0"/>
              </a:rPr>
              <a:t>?</a:t>
            </a:r>
            <a:endParaRPr lang="en-US" sz="3999" dirty="0">
              <a:solidFill>
                <a:srgbClr val="36F5FF"/>
              </a:solidFill>
              <a:latin typeface="+mj-lt"/>
              <a:ea typeface="Globotipo Texto" charset="0"/>
              <a:cs typeface="Globotipo Texto" charset="0"/>
            </a:endParaRPr>
          </a:p>
        </p:txBody>
      </p:sp>
      <p:sp>
        <p:nvSpPr>
          <p:cNvPr id="26" name="CaixaDeTexto 11"/>
          <p:cNvSpPr txBox="1"/>
          <p:nvPr/>
        </p:nvSpPr>
        <p:spPr>
          <a:xfrm>
            <a:off x="856538" y="3447595"/>
            <a:ext cx="278198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Texto Black" charset="0"/>
                <a:ea typeface="Globotipo Texto Black" charset="0"/>
                <a:cs typeface="Globotipo Texto Black" charset="0"/>
              </a:rPr>
              <a:t>DOLOR SIT </a:t>
            </a:r>
          </a:p>
          <a:p>
            <a:r>
              <a:rPr lang="it-IT" b="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Texto Black" charset="0"/>
                <a:ea typeface="Globotipo Texto Black" charset="0"/>
                <a:cs typeface="Globotipo Texto Black" charset="0"/>
              </a:rPr>
              <a:t>LABORSI NULLA PARIATUR</a:t>
            </a:r>
          </a:p>
          <a:p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  <a:latin typeface="Globotipo Texto" charset="0"/>
              <a:ea typeface="Globotipo Texto" charset="0"/>
              <a:cs typeface="Globotipo Texto" charset="0"/>
            </a:endParaRPr>
          </a:p>
          <a:p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Texto" charset="0"/>
                <a:ea typeface="Globotipo Texto" charset="0"/>
                <a:cs typeface="Globotipo Texto" charset="0"/>
              </a:rPr>
              <a:t>Ut </a:t>
            </a:r>
            <a:r>
              <a:rPr lang="pt-B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Texto" charset="0"/>
                <a:ea typeface="Globotipo Texto" charset="0"/>
                <a:cs typeface="Globotipo Texto" charset="0"/>
              </a:rPr>
              <a:t>enim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Texto" charset="0"/>
                <a:ea typeface="Globotipo Texto" charset="0"/>
                <a:cs typeface="Globotipo Texto" charset="0"/>
              </a:rPr>
              <a:t> ad </a:t>
            </a:r>
            <a:r>
              <a:rPr lang="pt-B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Texto" charset="0"/>
                <a:ea typeface="Globotipo Texto" charset="0"/>
                <a:cs typeface="Globotipo Texto" charset="0"/>
              </a:rPr>
              <a:t>minim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pt-B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Texto" charset="0"/>
                <a:ea typeface="Globotipo Texto" charset="0"/>
                <a:cs typeface="Globotipo Texto" charset="0"/>
              </a:rPr>
              <a:t>veniam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Texto" charset="0"/>
                <a:ea typeface="Globotipo Texto" charset="0"/>
                <a:cs typeface="Globotipo Texto" charset="0"/>
              </a:rPr>
              <a:t>, quis </a:t>
            </a:r>
            <a:r>
              <a:rPr lang="pt-B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Texto" charset="0"/>
                <a:ea typeface="Globotipo Texto" charset="0"/>
                <a:cs typeface="Globotipo Texto" charset="0"/>
              </a:rPr>
              <a:t>nostrud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pt-B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Texto" charset="0"/>
                <a:ea typeface="Globotipo Texto" charset="0"/>
                <a:cs typeface="Globotipo Texto" charset="0"/>
              </a:rPr>
              <a:t>exercitation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pt-B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Texto" charset="0"/>
                <a:ea typeface="Globotipo Texto" charset="0"/>
                <a:cs typeface="Globotipo Texto" charset="0"/>
              </a:rPr>
              <a:t>ullamco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pt-B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Texto" charset="0"/>
                <a:ea typeface="Globotipo Texto" charset="0"/>
                <a:cs typeface="Globotipo Texto" charset="0"/>
              </a:rPr>
              <a:t>laboris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pt-B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Texto" charset="0"/>
                <a:ea typeface="Globotipo Texto" charset="0"/>
                <a:cs typeface="Globotipo Texto" charset="0"/>
              </a:rPr>
              <a:t>nisi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Texto" charset="0"/>
                <a:ea typeface="Globotipo Texto" charset="0"/>
                <a:cs typeface="Globotipo Texto" charset="0"/>
              </a:rPr>
              <a:t> ut </a:t>
            </a:r>
            <a:r>
              <a:rPr lang="pt-B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Texto" charset="0"/>
                <a:ea typeface="Globotipo Texto" charset="0"/>
                <a:cs typeface="Globotipo Texto" charset="0"/>
              </a:rPr>
              <a:t>aliquip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pt-B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Texto" charset="0"/>
                <a:ea typeface="Globotipo Texto" charset="0"/>
                <a:cs typeface="Globotipo Texto" charset="0"/>
              </a:rPr>
              <a:t>ex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pt-B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Texto" charset="0"/>
                <a:ea typeface="Globotipo Texto" charset="0"/>
                <a:cs typeface="Globotipo Texto" charset="0"/>
              </a:rPr>
              <a:t>ea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pt-B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Texto" charset="0"/>
                <a:ea typeface="Globotipo Texto" charset="0"/>
                <a:cs typeface="Globotipo Texto" charset="0"/>
              </a:rPr>
              <a:t>commodo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pt-B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Texto" charset="0"/>
                <a:ea typeface="Globotipo Texto" charset="0"/>
                <a:cs typeface="Globotipo Texto" charset="0"/>
              </a:rPr>
              <a:t>consequat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Texto" charset="0"/>
                <a:ea typeface="Globotipo Texto" charset="0"/>
                <a:cs typeface="Globotipo Texto" charset="0"/>
              </a:rPr>
              <a:t>. </a:t>
            </a:r>
          </a:p>
          <a:p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  <a:latin typeface="Globotipo Texto" charset="0"/>
              <a:ea typeface="Globotipo Texto" charset="0"/>
              <a:cs typeface="Globotipo Texto" charset="0"/>
            </a:endParaRPr>
          </a:p>
          <a:p>
            <a:r>
              <a:rPr lang="pt-B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Texto" charset="0"/>
                <a:ea typeface="Globotipo Texto" charset="0"/>
                <a:cs typeface="Globotipo Texto" charset="0"/>
              </a:rPr>
              <a:t>Duis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pt-B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Texto" charset="0"/>
                <a:ea typeface="Globotipo Texto" charset="0"/>
                <a:cs typeface="Globotipo Texto" charset="0"/>
              </a:rPr>
              <a:t>aute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pt-B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Texto" charset="0"/>
                <a:ea typeface="Globotipo Texto" charset="0"/>
                <a:cs typeface="Globotipo Texto" charset="0"/>
              </a:rPr>
              <a:t>irure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pt-B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Texto" charset="0"/>
                <a:ea typeface="Globotipo Texto" charset="0"/>
                <a:cs typeface="Globotipo Texto" charset="0"/>
              </a:rPr>
              <a:t>dolor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Texto" charset="0"/>
                <a:ea typeface="Globotipo Texto" charset="0"/>
                <a:cs typeface="Globotipo Texto" charset="0"/>
              </a:rPr>
              <a:t> in </a:t>
            </a:r>
            <a:r>
              <a:rPr lang="pt-B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Texto" charset="0"/>
                <a:ea typeface="Globotipo Texto" charset="0"/>
                <a:cs typeface="Globotipo Texto" charset="0"/>
              </a:rPr>
              <a:t>reprehenderit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Texto" charset="0"/>
                <a:ea typeface="Globotipo Texto" charset="0"/>
                <a:cs typeface="Globotipo Texto" charset="0"/>
              </a:rPr>
              <a:t> in </a:t>
            </a:r>
            <a:r>
              <a:rPr lang="pt-B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Texto" charset="0"/>
                <a:ea typeface="Globotipo Texto" charset="0"/>
                <a:cs typeface="Globotipo Texto" charset="0"/>
              </a:rPr>
              <a:t>voluptate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pt-B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Texto" charset="0"/>
                <a:ea typeface="Globotipo Texto" charset="0"/>
                <a:cs typeface="Globotipo Texto" charset="0"/>
              </a:rPr>
              <a:t>velit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Texto" charset="0"/>
                <a:ea typeface="Globotipo Texto" charset="0"/>
                <a:cs typeface="Globotipo Texto" charset="0"/>
              </a:rPr>
              <a:t> esse </a:t>
            </a:r>
            <a:r>
              <a:rPr lang="pt-B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Texto" charset="0"/>
                <a:ea typeface="Globotipo Texto" charset="0"/>
                <a:cs typeface="Globotipo Texto" charset="0"/>
              </a:rPr>
              <a:t>cillum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pt-B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Texto" charset="0"/>
                <a:ea typeface="Globotipo Texto" charset="0"/>
                <a:cs typeface="Globotipo Texto" charset="0"/>
              </a:rPr>
              <a:t>dolore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Texto" charset="0"/>
                <a:ea typeface="Globotipo Texto" charset="0"/>
                <a:cs typeface="Globotipo Texto" charset="0"/>
              </a:rPr>
              <a:t> in </a:t>
            </a:r>
            <a:r>
              <a:rPr lang="pt-B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Texto" charset="0"/>
                <a:ea typeface="Globotipo Texto" charset="0"/>
                <a:cs typeface="Globotipo Texto" charset="0"/>
              </a:rPr>
              <a:t>reprehenderit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Texto" charset="0"/>
                <a:ea typeface="Globotipo Texto" charset="0"/>
                <a:cs typeface="Globotipo Texto" charset="0"/>
              </a:rPr>
              <a:t> in </a:t>
            </a:r>
            <a:r>
              <a:rPr lang="pt-B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Texto" charset="0"/>
                <a:ea typeface="Globotipo Texto" charset="0"/>
                <a:cs typeface="Globotipo Texto" charset="0"/>
              </a:rPr>
              <a:t>voluptate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pt-B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Texto" charset="0"/>
                <a:ea typeface="Globotipo Texto" charset="0"/>
                <a:cs typeface="Globotipo Texto" charset="0"/>
              </a:rPr>
              <a:t>velit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Texto" charset="0"/>
                <a:ea typeface="Globotipo Texto" charset="0"/>
                <a:cs typeface="Globotipo Texto" charset="0"/>
              </a:rPr>
              <a:t> esse </a:t>
            </a:r>
            <a:r>
              <a:rPr lang="pt-B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Texto" charset="0"/>
                <a:ea typeface="Globotipo Texto" charset="0"/>
                <a:cs typeface="Globotipo Texto" charset="0"/>
              </a:rPr>
              <a:t>cillum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pt-B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Texto" charset="0"/>
                <a:ea typeface="Globotipo Texto" charset="0"/>
                <a:cs typeface="Globotipo Texto" charset="0"/>
              </a:rPr>
              <a:t>dolore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Texto" charset="0"/>
                <a:ea typeface="Globotipo Texto" charset="0"/>
                <a:cs typeface="Globotipo Texto" charset="0"/>
              </a:rPr>
              <a:t>.</a:t>
            </a:r>
          </a:p>
        </p:txBody>
      </p:sp>
      <p:sp>
        <p:nvSpPr>
          <p:cNvPr id="29" name="CaixaDeTexto 11"/>
          <p:cNvSpPr txBox="1"/>
          <p:nvPr/>
        </p:nvSpPr>
        <p:spPr>
          <a:xfrm>
            <a:off x="3867627" y="4228958"/>
            <a:ext cx="27819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Texto Black" charset="0"/>
                <a:ea typeface="Globotipo Texto Black" charset="0"/>
                <a:cs typeface="Globotipo Texto Black" charset="0"/>
              </a:rPr>
              <a:t>DOLOR SIT </a:t>
            </a:r>
          </a:p>
          <a:p>
            <a:r>
              <a:rPr lang="it-IT" b="1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Texto Black" charset="0"/>
                <a:ea typeface="Globotipo Texto Black" charset="0"/>
                <a:cs typeface="Globotipo Texto Black" charset="0"/>
              </a:rPr>
              <a:t>LABORSI NULLA SIT NULLA LABORSI  PARIATUR</a:t>
            </a:r>
          </a:p>
          <a:p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  <a:latin typeface="Globotipo Texto" charset="0"/>
              <a:ea typeface="Globotipo Texto" charset="0"/>
              <a:cs typeface="Globotipo Texto" charset="0"/>
            </a:endParaRPr>
          </a:p>
          <a:p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Texto" charset="0"/>
                <a:ea typeface="Globotipo Texto" charset="0"/>
                <a:cs typeface="Globotipo Texto" charset="0"/>
              </a:rPr>
              <a:t>Ut </a:t>
            </a:r>
            <a:r>
              <a:rPr lang="pt-B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Texto" charset="0"/>
                <a:ea typeface="Globotipo Texto" charset="0"/>
                <a:cs typeface="Globotipo Texto" charset="0"/>
              </a:rPr>
              <a:t>enim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Texto" charset="0"/>
                <a:ea typeface="Globotipo Texto" charset="0"/>
                <a:cs typeface="Globotipo Texto" charset="0"/>
              </a:rPr>
              <a:t> ad </a:t>
            </a:r>
            <a:r>
              <a:rPr lang="pt-B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Texto" charset="0"/>
                <a:ea typeface="Globotipo Texto" charset="0"/>
                <a:cs typeface="Globotipo Texto" charset="0"/>
              </a:rPr>
              <a:t>minim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pt-B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Texto" charset="0"/>
                <a:ea typeface="Globotipo Texto" charset="0"/>
                <a:cs typeface="Globotipo Texto" charset="0"/>
              </a:rPr>
              <a:t>veniam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Texto" charset="0"/>
                <a:ea typeface="Globotipo Texto" charset="0"/>
                <a:cs typeface="Globotipo Texto" charset="0"/>
              </a:rPr>
              <a:t>, quis </a:t>
            </a:r>
            <a:r>
              <a:rPr lang="pt-B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Texto" charset="0"/>
                <a:ea typeface="Globotipo Texto" charset="0"/>
                <a:cs typeface="Globotipo Texto" charset="0"/>
              </a:rPr>
              <a:t>nostrud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pt-B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Texto" charset="0"/>
                <a:ea typeface="Globotipo Texto" charset="0"/>
                <a:cs typeface="Globotipo Texto" charset="0"/>
              </a:rPr>
              <a:t>exercitation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pt-B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Texto" charset="0"/>
                <a:ea typeface="Globotipo Texto" charset="0"/>
                <a:cs typeface="Globotipo Texto" charset="0"/>
              </a:rPr>
              <a:t>ullamco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pt-B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Texto" charset="0"/>
                <a:ea typeface="Globotipo Texto" charset="0"/>
                <a:cs typeface="Globotipo Texto" charset="0"/>
              </a:rPr>
              <a:t>laboris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pt-B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lobotipo Texto" charset="0"/>
                <a:ea typeface="Globotipo Texto" charset="0"/>
                <a:cs typeface="Globotipo Texto" charset="0"/>
              </a:rPr>
              <a:t>nisi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lobotipo Texto" charset="0"/>
                <a:ea typeface="Globotipo Texto" charset="0"/>
                <a:cs typeface="Globotipo Texto" charset="0"/>
              </a:rPr>
              <a:t> ut.</a:t>
            </a:r>
          </a:p>
        </p:txBody>
      </p:sp>
      <p:sp>
        <p:nvSpPr>
          <p:cNvPr id="33" name="Freeform 4"/>
          <p:cNvSpPr>
            <a:spLocks noChangeAspect="1" noChangeArrowheads="1"/>
          </p:cNvSpPr>
          <p:nvPr/>
        </p:nvSpPr>
        <p:spPr bwMode="auto">
          <a:xfrm>
            <a:off x="3985773" y="3665585"/>
            <a:ext cx="645744" cy="584695"/>
          </a:xfrm>
          <a:custGeom>
            <a:avLst/>
            <a:gdLst>
              <a:gd name="T0" fmla="*/ 969 w 3313"/>
              <a:gd name="T1" fmla="*/ 2999 h 3000"/>
              <a:gd name="T2" fmla="*/ 875 w 3313"/>
              <a:gd name="T3" fmla="*/ 2437 h 3000"/>
              <a:gd name="T4" fmla="*/ 1563 w 3313"/>
              <a:gd name="T5" fmla="*/ 1999 h 3000"/>
              <a:gd name="T6" fmla="*/ 1188 w 3313"/>
              <a:gd name="T7" fmla="*/ 1282 h 3000"/>
              <a:gd name="T8" fmla="*/ 1687 w 3313"/>
              <a:gd name="T9" fmla="*/ 782 h 3000"/>
              <a:gd name="T10" fmla="*/ 2093 w 3313"/>
              <a:gd name="T11" fmla="*/ 1531 h 3000"/>
              <a:gd name="T12" fmla="*/ 1937 w 3313"/>
              <a:gd name="T13" fmla="*/ 1438 h 3000"/>
              <a:gd name="T14" fmla="*/ 1687 w 3313"/>
              <a:gd name="T15" fmla="*/ 1000 h 3000"/>
              <a:gd name="T16" fmla="*/ 1375 w 3313"/>
              <a:gd name="T17" fmla="*/ 1282 h 3000"/>
              <a:gd name="T18" fmla="*/ 1780 w 3313"/>
              <a:gd name="T19" fmla="*/ 1687 h 3000"/>
              <a:gd name="T20" fmla="*/ 1749 w 3313"/>
              <a:gd name="T21" fmla="*/ 2156 h 3000"/>
              <a:gd name="T22" fmla="*/ 1313 w 3313"/>
              <a:gd name="T23" fmla="*/ 2187 h 3000"/>
              <a:gd name="T24" fmla="*/ 1063 w 3313"/>
              <a:gd name="T25" fmla="*/ 2874 h 3000"/>
              <a:gd name="T26" fmla="*/ 2499 w 3313"/>
              <a:gd name="T27" fmla="*/ 2874 h 3000"/>
              <a:gd name="T28" fmla="*/ 2499 w 3313"/>
              <a:gd name="T29" fmla="*/ 2437 h 3000"/>
              <a:gd name="T30" fmla="*/ 1999 w 3313"/>
              <a:gd name="T31" fmla="*/ 1999 h 3000"/>
              <a:gd name="T32" fmla="*/ 1999 w 3313"/>
              <a:gd name="T33" fmla="*/ 2187 h 3000"/>
              <a:gd name="T34" fmla="*/ 2312 w 3313"/>
              <a:gd name="T35" fmla="*/ 2437 h 3000"/>
              <a:gd name="T36" fmla="*/ 2405 w 3313"/>
              <a:gd name="T37" fmla="*/ 2999 h 3000"/>
              <a:gd name="T38" fmla="*/ 188 w 3313"/>
              <a:gd name="T39" fmla="*/ 2124 h 3000"/>
              <a:gd name="T40" fmla="*/ 188 w 3313"/>
              <a:gd name="T41" fmla="*/ 1749 h 3000"/>
              <a:gd name="T42" fmla="*/ 813 w 3313"/>
              <a:gd name="T43" fmla="*/ 1406 h 3000"/>
              <a:gd name="T44" fmla="*/ 906 w 3313"/>
              <a:gd name="T45" fmla="*/ 1313 h 3000"/>
              <a:gd name="T46" fmla="*/ 813 w 3313"/>
              <a:gd name="T47" fmla="*/ 813 h 3000"/>
              <a:gd name="T48" fmla="*/ 594 w 3313"/>
              <a:gd name="T49" fmla="*/ 282 h 3000"/>
              <a:gd name="T50" fmla="*/ 1125 w 3313"/>
              <a:gd name="T51" fmla="*/ 500 h 3000"/>
              <a:gd name="T52" fmla="*/ 1094 w 3313"/>
              <a:gd name="T53" fmla="*/ 813 h 3000"/>
              <a:gd name="T54" fmla="*/ 1313 w 3313"/>
              <a:gd name="T55" fmla="*/ 500 h 3000"/>
              <a:gd name="T56" fmla="*/ 469 w 3313"/>
              <a:gd name="T57" fmla="*/ 157 h 3000"/>
              <a:gd name="T58" fmla="*/ 719 w 3313"/>
              <a:gd name="T59" fmla="*/ 1000 h 3000"/>
              <a:gd name="T60" fmla="*/ 531 w 3313"/>
              <a:gd name="T61" fmla="*/ 1219 h 3000"/>
              <a:gd name="T62" fmla="*/ 0 w 3313"/>
              <a:gd name="T63" fmla="*/ 2124 h 3000"/>
              <a:gd name="T64" fmla="*/ 188 w 3313"/>
              <a:gd name="T65" fmla="*/ 2124 h 3000"/>
              <a:gd name="T66" fmla="*/ 3312 w 3313"/>
              <a:gd name="T67" fmla="*/ 2124 h 3000"/>
              <a:gd name="T68" fmla="*/ 2812 w 3313"/>
              <a:gd name="T69" fmla="*/ 1219 h 3000"/>
              <a:gd name="T70" fmla="*/ 2593 w 3313"/>
              <a:gd name="T71" fmla="*/ 1000 h 3000"/>
              <a:gd name="T72" fmla="*/ 2843 w 3313"/>
              <a:gd name="T73" fmla="*/ 157 h 3000"/>
              <a:gd name="T74" fmla="*/ 2030 w 3313"/>
              <a:gd name="T75" fmla="*/ 500 h 3000"/>
              <a:gd name="T76" fmla="*/ 2218 w 3313"/>
              <a:gd name="T77" fmla="*/ 813 h 3000"/>
              <a:gd name="T78" fmla="*/ 2218 w 3313"/>
              <a:gd name="T79" fmla="*/ 500 h 3000"/>
              <a:gd name="T80" fmla="*/ 2718 w 3313"/>
              <a:gd name="T81" fmla="*/ 282 h 3000"/>
              <a:gd name="T82" fmla="*/ 2499 w 3313"/>
              <a:gd name="T83" fmla="*/ 813 h 3000"/>
              <a:gd name="T84" fmla="*/ 2405 w 3313"/>
              <a:gd name="T85" fmla="*/ 1313 h 3000"/>
              <a:gd name="T86" fmla="*/ 2499 w 3313"/>
              <a:gd name="T87" fmla="*/ 1406 h 3000"/>
              <a:gd name="T88" fmla="*/ 3124 w 3313"/>
              <a:gd name="T89" fmla="*/ 1749 h 3000"/>
              <a:gd name="T90" fmla="*/ 3218 w 3313"/>
              <a:gd name="T91" fmla="*/ 2218 h 3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313" h="3000">
                <a:moveTo>
                  <a:pt x="969" y="2999"/>
                </a:moveTo>
                <a:lnTo>
                  <a:pt x="969" y="2999"/>
                </a:lnTo>
                <a:cubicBezTo>
                  <a:pt x="906" y="2999"/>
                  <a:pt x="875" y="2937"/>
                  <a:pt x="875" y="2874"/>
                </a:cubicBezTo>
                <a:cubicBezTo>
                  <a:pt x="875" y="2437"/>
                  <a:pt x="875" y="2437"/>
                  <a:pt x="875" y="2437"/>
                </a:cubicBezTo>
                <a:cubicBezTo>
                  <a:pt x="875" y="2187"/>
                  <a:pt x="1063" y="1999"/>
                  <a:pt x="1313" y="1999"/>
                </a:cubicBezTo>
                <a:cubicBezTo>
                  <a:pt x="1563" y="1999"/>
                  <a:pt x="1563" y="1999"/>
                  <a:pt x="1563" y="1999"/>
                </a:cubicBezTo>
                <a:cubicBezTo>
                  <a:pt x="1563" y="1781"/>
                  <a:pt x="1563" y="1781"/>
                  <a:pt x="1563" y="1781"/>
                </a:cubicBezTo>
                <a:cubicBezTo>
                  <a:pt x="1344" y="1718"/>
                  <a:pt x="1188" y="1531"/>
                  <a:pt x="1188" y="1282"/>
                </a:cubicBezTo>
                <a:cubicBezTo>
                  <a:pt x="1188" y="1157"/>
                  <a:pt x="1250" y="1032"/>
                  <a:pt x="1344" y="938"/>
                </a:cubicBezTo>
                <a:cubicBezTo>
                  <a:pt x="1438" y="844"/>
                  <a:pt x="1563" y="782"/>
                  <a:pt x="1687" y="782"/>
                </a:cubicBezTo>
                <a:cubicBezTo>
                  <a:pt x="1968" y="813"/>
                  <a:pt x="2155" y="1032"/>
                  <a:pt x="2155" y="1282"/>
                </a:cubicBezTo>
                <a:cubicBezTo>
                  <a:pt x="2155" y="1375"/>
                  <a:pt x="2155" y="1469"/>
                  <a:pt x="2093" y="1531"/>
                </a:cubicBezTo>
                <a:cubicBezTo>
                  <a:pt x="2062" y="1593"/>
                  <a:pt x="1999" y="1593"/>
                  <a:pt x="1968" y="1562"/>
                </a:cubicBezTo>
                <a:cubicBezTo>
                  <a:pt x="1905" y="1562"/>
                  <a:pt x="1905" y="1500"/>
                  <a:pt x="1937" y="1438"/>
                </a:cubicBezTo>
                <a:cubicBezTo>
                  <a:pt x="1968" y="1406"/>
                  <a:pt x="1968" y="1344"/>
                  <a:pt x="1968" y="1282"/>
                </a:cubicBezTo>
                <a:cubicBezTo>
                  <a:pt x="1968" y="1125"/>
                  <a:pt x="1843" y="1000"/>
                  <a:pt x="1687" y="1000"/>
                </a:cubicBezTo>
                <a:cubicBezTo>
                  <a:pt x="1594" y="969"/>
                  <a:pt x="1531" y="1000"/>
                  <a:pt x="1469" y="1063"/>
                </a:cubicBezTo>
                <a:cubicBezTo>
                  <a:pt x="1406" y="1125"/>
                  <a:pt x="1375" y="1188"/>
                  <a:pt x="1375" y="1282"/>
                </a:cubicBezTo>
                <a:cubicBezTo>
                  <a:pt x="1375" y="1438"/>
                  <a:pt x="1500" y="1593"/>
                  <a:pt x="1687" y="1593"/>
                </a:cubicBezTo>
                <a:cubicBezTo>
                  <a:pt x="1718" y="1593"/>
                  <a:pt x="1780" y="1624"/>
                  <a:pt x="1780" y="1687"/>
                </a:cubicBezTo>
                <a:cubicBezTo>
                  <a:pt x="1780" y="2093"/>
                  <a:pt x="1780" y="2093"/>
                  <a:pt x="1780" y="2093"/>
                </a:cubicBezTo>
                <a:cubicBezTo>
                  <a:pt x="1780" y="2124"/>
                  <a:pt x="1749" y="2156"/>
                  <a:pt x="1749" y="2156"/>
                </a:cubicBezTo>
                <a:cubicBezTo>
                  <a:pt x="1718" y="2187"/>
                  <a:pt x="1687" y="2187"/>
                  <a:pt x="1687" y="2187"/>
                </a:cubicBezTo>
                <a:cubicBezTo>
                  <a:pt x="1313" y="2187"/>
                  <a:pt x="1313" y="2187"/>
                  <a:pt x="1313" y="2187"/>
                </a:cubicBezTo>
                <a:cubicBezTo>
                  <a:pt x="1188" y="2187"/>
                  <a:pt x="1063" y="2312"/>
                  <a:pt x="1063" y="2437"/>
                </a:cubicBezTo>
                <a:cubicBezTo>
                  <a:pt x="1063" y="2874"/>
                  <a:pt x="1063" y="2874"/>
                  <a:pt x="1063" y="2874"/>
                </a:cubicBezTo>
                <a:cubicBezTo>
                  <a:pt x="1063" y="2937"/>
                  <a:pt x="1031" y="2999"/>
                  <a:pt x="969" y="2999"/>
                </a:cubicBezTo>
                <a:close/>
                <a:moveTo>
                  <a:pt x="2499" y="2874"/>
                </a:moveTo>
                <a:lnTo>
                  <a:pt x="2499" y="2874"/>
                </a:lnTo>
                <a:cubicBezTo>
                  <a:pt x="2499" y="2437"/>
                  <a:pt x="2499" y="2437"/>
                  <a:pt x="2499" y="2437"/>
                </a:cubicBezTo>
                <a:cubicBezTo>
                  <a:pt x="2499" y="2187"/>
                  <a:pt x="2312" y="1999"/>
                  <a:pt x="2062" y="1999"/>
                </a:cubicBezTo>
                <a:cubicBezTo>
                  <a:pt x="1999" y="1999"/>
                  <a:pt x="1999" y="1999"/>
                  <a:pt x="1999" y="1999"/>
                </a:cubicBezTo>
                <a:cubicBezTo>
                  <a:pt x="1968" y="1999"/>
                  <a:pt x="1905" y="2031"/>
                  <a:pt x="1905" y="2093"/>
                </a:cubicBezTo>
                <a:cubicBezTo>
                  <a:pt x="1905" y="2156"/>
                  <a:pt x="1968" y="2187"/>
                  <a:pt x="1999" y="2187"/>
                </a:cubicBezTo>
                <a:cubicBezTo>
                  <a:pt x="2062" y="2187"/>
                  <a:pt x="2062" y="2187"/>
                  <a:pt x="2062" y="2187"/>
                </a:cubicBezTo>
                <a:cubicBezTo>
                  <a:pt x="2187" y="2187"/>
                  <a:pt x="2312" y="2312"/>
                  <a:pt x="2312" y="2437"/>
                </a:cubicBezTo>
                <a:cubicBezTo>
                  <a:pt x="2312" y="2874"/>
                  <a:pt x="2312" y="2874"/>
                  <a:pt x="2312" y="2874"/>
                </a:cubicBezTo>
                <a:cubicBezTo>
                  <a:pt x="2312" y="2937"/>
                  <a:pt x="2343" y="2999"/>
                  <a:pt x="2405" y="2999"/>
                </a:cubicBezTo>
                <a:cubicBezTo>
                  <a:pt x="2468" y="2999"/>
                  <a:pt x="2499" y="2937"/>
                  <a:pt x="2499" y="2874"/>
                </a:cubicBezTo>
                <a:close/>
                <a:moveTo>
                  <a:pt x="188" y="2124"/>
                </a:moveTo>
                <a:lnTo>
                  <a:pt x="188" y="2124"/>
                </a:lnTo>
                <a:cubicBezTo>
                  <a:pt x="188" y="1749"/>
                  <a:pt x="188" y="1749"/>
                  <a:pt x="188" y="1749"/>
                </a:cubicBezTo>
                <a:cubicBezTo>
                  <a:pt x="188" y="1562"/>
                  <a:pt x="344" y="1406"/>
                  <a:pt x="531" y="1406"/>
                </a:cubicBezTo>
                <a:cubicBezTo>
                  <a:pt x="813" y="1406"/>
                  <a:pt x="813" y="1406"/>
                  <a:pt x="813" y="1406"/>
                </a:cubicBezTo>
                <a:cubicBezTo>
                  <a:pt x="844" y="1406"/>
                  <a:pt x="875" y="1406"/>
                  <a:pt x="875" y="1375"/>
                </a:cubicBezTo>
                <a:cubicBezTo>
                  <a:pt x="906" y="1375"/>
                  <a:pt x="906" y="1344"/>
                  <a:pt x="906" y="1313"/>
                </a:cubicBezTo>
                <a:cubicBezTo>
                  <a:pt x="906" y="907"/>
                  <a:pt x="906" y="907"/>
                  <a:pt x="906" y="907"/>
                </a:cubicBezTo>
                <a:cubicBezTo>
                  <a:pt x="906" y="844"/>
                  <a:pt x="875" y="813"/>
                  <a:pt x="813" y="813"/>
                </a:cubicBezTo>
                <a:cubicBezTo>
                  <a:pt x="656" y="813"/>
                  <a:pt x="531" y="688"/>
                  <a:pt x="531" y="500"/>
                </a:cubicBezTo>
                <a:cubicBezTo>
                  <a:pt x="531" y="438"/>
                  <a:pt x="563" y="344"/>
                  <a:pt x="594" y="282"/>
                </a:cubicBezTo>
                <a:cubicBezTo>
                  <a:pt x="656" y="250"/>
                  <a:pt x="750" y="219"/>
                  <a:pt x="844" y="219"/>
                </a:cubicBezTo>
                <a:cubicBezTo>
                  <a:pt x="969" y="219"/>
                  <a:pt x="1125" y="344"/>
                  <a:pt x="1125" y="500"/>
                </a:cubicBezTo>
                <a:cubicBezTo>
                  <a:pt x="1125" y="563"/>
                  <a:pt x="1094" y="625"/>
                  <a:pt x="1063" y="657"/>
                </a:cubicBezTo>
                <a:cubicBezTo>
                  <a:pt x="1031" y="719"/>
                  <a:pt x="1063" y="782"/>
                  <a:pt x="1094" y="813"/>
                </a:cubicBezTo>
                <a:cubicBezTo>
                  <a:pt x="1125" y="844"/>
                  <a:pt x="1188" y="813"/>
                  <a:pt x="1219" y="782"/>
                </a:cubicBezTo>
                <a:cubicBezTo>
                  <a:pt x="1281" y="688"/>
                  <a:pt x="1313" y="594"/>
                  <a:pt x="1313" y="500"/>
                </a:cubicBezTo>
                <a:cubicBezTo>
                  <a:pt x="1313" y="250"/>
                  <a:pt x="1094" y="31"/>
                  <a:pt x="844" y="31"/>
                </a:cubicBezTo>
                <a:cubicBezTo>
                  <a:pt x="719" y="0"/>
                  <a:pt x="563" y="63"/>
                  <a:pt x="469" y="157"/>
                </a:cubicBezTo>
                <a:cubicBezTo>
                  <a:pt x="375" y="250"/>
                  <a:pt x="313" y="375"/>
                  <a:pt x="313" y="500"/>
                </a:cubicBezTo>
                <a:cubicBezTo>
                  <a:pt x="313" y="750"/>
                  <a:pt x="500" y="938"/>
                  <a:pt x="719" y="1000"/>
                </a:cubicBezTo>
                <a:cubicBezTo>
                  <a:pt x="719" y="1219"/>
                  <a:pt x="719" y="1219"/>
                  <a:pt x="719" y="1219"/>
                </a:cubicBezTo>
                <a:cubicBezTo>
                  <a:pt x="531" y="1219"/>
                  <a:pt x="531" y="1219"/>
                  <a:pt x="531" y="1219"/>
                </a:cubicBezTo>
                <a:cubicBezTo>
                  <a:pt x="250" y="1219"/>
                  <a:pt x="0" y="1438"/>
                  <a:pt x="0" y="1749"/>
                </a:cubicBezTo>
                <a:cubicBezTo>
                  <a:pt x="0" y="2124"/>
                  <a:pt x="0" y="2124"/>
                  <a:pt x="0" y="2124"/>
                </a:cubicBezTo>
                <a:cubicBezTo>
                  <a:pt x="0" y="2156"/>
                  <a:pt x="62" y="2218"/>
                  <a:pt x="94" y="2218"/>
                </a:cubicBezTo>
                <a:cubicBezTo>
                  <a:pt x="156" y="2218"/>
                  <a:pt x="188" y="2156"/>
                  <a:pt x="188" y="2124"/>
                </a:cubicBezTo>
                <a:close/>
                <a:moveTo>
                  <a:pt x="3312" y="2124"/>
                </a:moveTo>
                <a:lnTo>
                  <a:pt x="3312" y="2124"/>
                </a:lnTo>
                <a:cubicBezTo>
                  <a:pt x="3312" y="1749"/>
                  <a:pt x="3312" y="1749"/>
                  <a:pt x="3312" y="1749"/>
                </a:cubicBezTo>
                <a:cubicBezTo>
                  <a:pt x="3312" y="1438"/>
                  <a:pt x="3093" y="1219"/>
                  <a:pt x="2812" y="1219"/>
                </a:cubicBezTo>
                <a:cubicBezTo>
                  <a:pt x="2593" y="1219"/>
                  <a:pt x="2593" y="1219"/>
                  <a:pt x="2593" y="1219"/>
                </a:cubicBezTo>
                <a:cubicBezTo>
                  <a:pt x="2593" y="1000"/>
                  <a:pt x="2593" y="1000"/>
                  <a:pt x="2593" y="1000"/>
                </a:cubicBezTo>
                <a:cubicBezTo>
                  <a:pt x="2843" y="938"/>
                  <a:pt x="2999" y="750"/>
                  <a:pt x="2999" y="500"/>
                </a:cubicBezTo>
                <a:cubicBezTo>
                  <a:pt x="2999" y="375"/>
                  <a:pt x="2937" y="250"/>
                  <a:pt x="2843" y="157"/>
                </a:cubicBezTo>
                <a:cubicBezTo>
                  <a:pt x="2749" y="63"/>
                  <a:pt x="2624" y="0"/>
                  <a:pt x="2468" y="31"/>
                </a:cubicBezTo>
                <a:cubicBezTo>
                  <a:pt x="2218" y="31"/>
                  <a:pt x="2030" y="250"/>
                  <a:pt x="2030" y="500"/>
                </a:cubicBezTo>
                <a:cubicBezTo>
                  <a:pt x="2030" y="594"/>
                  <a:pt x="2030" y="688"/>
                  <a:pt x="2093" y="782"/>
                </a:cubicBezTo>
                <a:cubicBezTo>
                  <a:pt x="2124" y="813"/>
                  <a:pt x="2187" y="844"/>
                  <a:pt x="2218" y="813"/>
                </a:cubicBezTo>
                <a:cubicBezTo>
                  <a:pt x="2280" y="782"/>
                  <a:pt x="2280" y="719"/>
                  <a:pt x="2249" y="657"/>
                </a:cubicBezTo>
                <a:cubicBezTo>
                  <a:pt x="2218" y="625"/>
                  <a:pt x="2218" y="563"/>
                  <a:pt x="2218" y="500"/>
                </a:cubicBezTo>
                <a:cubicBezTo>
                  <a:pt x="2218" y="344"/>
                  <a:pt x="2343" y="219"/>
                  <a:pt x="2499" y="219"/>
                </a:cubicBezTo>
                <a:cubicBezTo>
                  <a:pt x="2562" y="219"/>
                  <a:pt x="2655" y="250"/>
                  <a:pt x="2718" y="282"/>
                </a:cubicBezTo>
                <a:cubicBezTo>
                  <a:pt x="2780" y="344"/>
                  <a:pt x="2812" y="438"/>
                  <a:pt x="2812" y="500"/>
                </a:cubicBezTo>
                <a:cubicBezTo>
                  <a:pt x="2812" y="688"/>
                  <a:pt x="2687" y="813"/>
                  <a:pt x="2499" y="813"/>
                </a:cubicBezTo>
                <a:cubicBezTo>
                  <a:pt x="2468" y="813"/>
                  <a:pt x="2405" y="844"/>
                  <a:pt x="2405" y="907"/>
                </a:cubicBezTo>
                <a:cubicBezTo>
                  <a:pt x="2405" y="1313"/>
                  <a:pt x="2405" y="1313"/>
                  <a:pt x="2405" y="1313"/>
                </a:cubicBezTo>
                <a:cubicBezTo>
                  <a:pt x="2405" y="1344"/>
                  <a:pt x="2437" y="1375"/>
                  <a:pt x="2437" y="1375"/>
                </a:cubicBezTo>
                <a:cubicBezTo>
                  <a:pt x="2468" y="1406"/>
                  <a:pt x="2468" y="1406"/>
                  <a:pt x="2499" y="1406"/>
                </a:cubicBezTo>
                <a:cubicBezTo>
                  <a:pt x="2812" y="1406"/>
                  <a:pt x="2812" y="1406"/>
                  <a:pt x="2812" y="1406"/>
                </a:cubicBezTo>
                <a:cubicBezTo>
                  <a:pt x="2968" y="1406"/>
                  <a:pt x="3124" y="1562"/>
                  <a:pt x="3124" y="1749"/>
                </a:cubicBezTo>
                <a:cubicBezTo>
                  <a:pt x="3124" y="2124"/>
                  <a:pt x="3124" y="2124"/>
                  <a:pt x="3124" y="2124"/>
                </a:cubicBezTo>
                <a:cubicBezTo>
                  <a:pt x="3124" y="2156"/>
                  <a:pt x="3155" y="2218"/>
                  <a:pt x="3218" y="2218"/>
                </a:cubicBezTo>
                <a:cubicBezTo>
                  <a:pt x="3280" y="2218"/>
                  <a:pt x="3312" y="2156"/>
                  <a:pt x="3312" y="2124"/>
                </a:cubicBezTo>
                <a:close/>
              </a:path>
            </a:pathLst>
          </a:custGeom>
          <a:solidFill>
            <a:srgbClr val="ED126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pt-BR"/>
          </a:p>
        </p:txBody>
      </p:sp>
      <p:sp>
        <p:nvSpPr>
          <p:cNvPr id="17" name="Pentagon 30"/>
          <p:cNvSpPr/>
          <p:nvPr/>
        </p:nvSpPr>
        <p:spPr>
          <a:xfrm>
            <a:off x="487417" y="755451"/>
            <a:ext cx="3806787" cy="246248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31"/>
          <p:cNvSpPr/>
          <p:nvPr/>
        </p:nvSpPr>
        <p:spPr>
          <a:xfrm>
            <a:off x="550300" y="802963"/>
            <a:ext cx="154503" cy="154503"/>
          </a:xfrm>
          <a:prstGeom prst="rect">
            <a:avLst/>
          </a:prstGeom>
          <a:solidFill>
            <a:srgbClr val="36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43"/>
          <p:cNvSpPr txBox="1"/>
          <p:nvPr/>
        </p:nvSpPr>
        <p:spPr>
          <a:xfrm>
            <a:off x="695799" y="789214"/>
            <a:ext cx="36612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pc="300" dirty="0">
                <a:solidFill>
                  <a:srgbClr val="593363"/>
                </a:solidFill>
                <a:latin typeface="Globotipo Texto" charset="0"/>
                <a:ea typeface="Globotipo Texto" charset="0"/>
                <a:cs typeface="Globotipo Texto" charset="0"/>
              </a:rPr>
              <a:t>MENU  </a:t>
            </a:r>
            <a:r>
              <a:rPr lang="en-US" sz="800" spc="300" dirty="0">
                <a:solidFill>
                  <a:srgbClr val="FF0000"/>
                </a:solidFill>
                <a:latin typeface="Globotipo Texto" charset="0"/>
                <a:ea typeface="Globotipo Texto" charset="0"/>
                <a:cs typeface="Globotipo Texto" charset="0"/>
              </a:rPr>
              <a:t>|</a:t>
            </a:r>
            <a:r>
              <a:rPr lang="en-US" sz="800" spc="300" dirty="0">
                <a:solidFill>
                  <a:srgbClr val="593363"/>
                </a:solidFill>
                <a:latin typeface="Globotipo Texto" charset="0"/>
                <a:ea typeface="Globotipo Texto" charset="0"/>
                <a:cs typeface="Globotipo Texto" charset="0"/>
              </a:rPr>
              <a:t> </a:t>
            </a:r>
            <a:r>
              <a:rPr lang="en-US" sz="800" b="1" spc="300" dirty="0">
                <a:solidFill>
                  <a:srgbClr val="593363"/>
                </a:solidFill>
                <a:latin typeface="Globotipo Texto Black" charset="0"/>
                <a:ea typeface="Globotipo Texto Black" charset="0"/>
                <a:cs typeface="Globotipo Texto Black" charset="0"/>
              </a:rPr>
              <a:t>LABORSI NULLA PARIATUR</a:t>
            </a:r>
          </a:p>
        </p:txBody>
      </p:sp>
      <p:sp>
        <p:nvSpPr>
          <p:cNvPr id="22" name="Chevron 39"/>
          <p:cNvSpPr/>
          <p:nvPr/>
        </p:nvSpPr>
        <p:spPr>
          <a:xfrm rot="16200000">
            <a:off x="582215" y="839256"/>
            <a:ext cx="88215" cy="88215"/>
          </a:xfrm>
          <a:prstGeom prst="chevron">
            <a:avLst/>
          </a:prstGeom>
          <a:solidFill>
            <a:srgbClr val="ED1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eeform 9"/>
          <p:cNvSpPr>
            <a:spLocks noEditPoints="1"/>
          </p:cNvSpPr>
          <p:nvPr/>
        </p:nvSpPr>
        <p:spPr bwMode="auto">
          <a:xfrm>
            <a:off x="10525413" y="6653931"/>
            <a:ext cx="1424622" cy="139521"/>
          </a:xfrm>
          <a:custGeom>
            <a:avLst/>
            <a:gdLst>
              <a:gd name="T0" fmla="*/ 16258 w 16664"/>
              <a:gd name="T1" fmla="*/ 1030 h 1632"/>
              <a:gd name="T2" fmla="*/ 16188 w 16664"/>
              <a:gd name="T3" fmla="*/ 447 h 1632"/>
              <a:gd name="T4" fmla="*/ 15503 w 16664"/>
              <a:gd name="T5" fmla="*/ 607 h 1632"/>
              <a:gd name="T6" fmla="*/ 16535 w 16664"/>
              <a:gd name="T7" fmla="*/ 380 h 1632"/>
              <a:gd name="T8" fmla="*/ 16106 w 16664"/>
              <a:gd name="T9" fmla="*/ 1345 h 1632"/>
              <a:gd name="T10" fmla="*/ 14600 w 16664"/>
              <a:gd name="T11" fmla="*/ 1261 h 1632"/>
              <a:gd name="T12" fmla="*/ 15259 w 16664"/>
              <a:gd name="T13" fmla="*/ 326 h 1632"/>
              <a:gd name="T14" fmla="*/ 15380 w 16664"/>
              <a:gd name="T15" fmla="*/ 896 h 1632"/>
              <a:gd name="T16" fmla="*/ 15068 w 16664"/>
              <a:gd name="T17" fmla="*/ 1066 h 1632"/>
              <a:gd name="T18" fmla="*/ 15056 w 16664"/>
              <a:gd name="T19" fmla="*/ 525 h 1632"/>
              <a:gd name="T20" fmla="*/ 13736 w 16664"/>
              <a:gd name="T21" fmla="*/ 1070 h 1632"/>
              <a:gd name="T22" fmla="*/ 14143 w 16664"/>
              <a:gd name="T23" fmla="*/ 644 h 1632"/>
              <a:gd name="T24" fmla="*/ 13559 w 16664"/>
              <a:gd name="T25" fmla="*/ 573 h 1632"/>
              <a:gd name="T26" fmla="*/ 13833 w 16664"/>
              <a:gd name="T27" fmla="*/ 167 h 1632"/>
              <a:gd name="T28" fmla="*/ 14310 w 16664"/>
              <a:gd name="T29" fmla="*/ 1109 h 1632"/>
              <a:gd name="T30" fmla="*/ 13269 w 16664"/>
              <a:gd name="T31" fmla="*/ 932 h 1632"/>
              <a:gd name="T32" fmla="*/ 13172 w 16664"/>
              <a:gd name="T33" fmla="*/ 1081 h 1632"/>
              <a:gd name="T34" fmla="*/ 12631 w 16664"/>
              <a:gd name="T35" fmla="*/ 1191 h 1632"/>
              <a:gd name="T36" fmla="*/ 7956 w 16664"/>
              <a:gd name="T37" fmla="*/ 1321 h 1632"/>
              <a:gd name="T38" fmla="*/ 7931 w 16664"/>
              <a:gd name="T39" fmla="*/ 270 h 1632"/>
              <a:gd name="T40" fmla="*/ 8560 w 16664"/>
              <a:gd name="T41" fmla="*/ 554 h 1632"/>
              <a:gd name="T42" fmla="*/ 7978 w 16664"/>
              <a:gd name="T43" fmla="*/ 558 h 1632"/>
              <a:gd name="T44" fmla="*/ 8159 w 16664"/>
              <a:gd name="T45" fmla="*/ 1109 h 1632"/>
              <a:gd name="T46" fmla="*/ 8212 w 16664"/>
              <a:gd name="T47" fmla="*/ 745 h 1632"/>
              <a:gd name="T48" fmla="*/ 6553 w 16664"/>
              <a:gd name="T49" fmla="*/ 1349 h 1632"/>
              <a:gd name="T50" fmla="*/ 7198 w 16664"/>
              <a:gd name="T51" fmla="*/ 406 h 1632"/>
              <a:gd name="T52" fmla="*/ 7385 w 16664"/>
              <a:gd name="T53" fmla="*/ 1357 h 1632"/>
              <a:gd name="T54" fmla="*/ 6028 w 16664"/>
              <a:gd name="T55" fmla="*/ 1315 h 1632"/>
              <a:gd name="T56" fmla="*/ 5254 w 16664"/>
              <a:gd name="T57" fmla="*/ 475 h 1632"/>
              <a:gd name="T58" fmla="*/ 5887 w 16664"/>
              <a:gd name="T59" fmla="*/ 319 h 1632"/>
              <a:gd name="T60" fmla="*/ 5400 w 16664"/>
              <a:gd name="T61" fmla="*/ 1315 h 1632"/>
              <a:gd name="T62" fmla="*/ 4838 w 16664"/>
              <a:gd name="T63" fmla="*/ 673 h 1632"/>
              <a:gd name="T64" fmla="*/ 5028 w 16664"/>
              <a:gd name="T65" fmla="*/ 1159 h 1632"/>
              <a:gd name="T66" fmla="*/ 4415 w 16664"/>
              <a:gd name="T67" fmla="*/ 353 h 1632"/>
              <a:gd name="T68" fmla="*/ 4220 w 16664"/>
              <a:gd name="T69" fmla="*/ 404 h 1632"/>
              <a:gd name="T70" fmla="*/ 3671 w 16664"/>
              <a:gd name="T71" fmla="*/ 1203 h 1632"/>
              <a:gd name="T72" fmla="*/ 3503 w 16664"/>
              <a:gd name="T73" fmla="*/ 232 h 1632"/>
              <a:gd name="T74" fmla="*/ 2966 w 16664"/>
              <a:gd name="T75" fmla="*/ 524 h 1632"/>
              <a:gd name="T76" fmla="*/ 2460 w 16664"/>
              <a:gd name="T77" fmla="*/ 1203 h 1632"/>
              <a:gd name="T78" fmla="*/ 3233 w 16664"/>
              <a:gd name="T79" fmla="*/ 468 h 1632"/>
              <a:gd name="T80" fmla="*/ 3256 w 16664"/>
              <a:gd name="T81" fmla="*/ 1219 h 1632"/>
              <a:gd name="T82" fmla="*/ 1563 w 16664"/>
              <a:gd name="T83" fmla="*/ 1320 h 1632"/>
              <a:gd name="T84" fmla="*/ 1818 w 16664"/>
              <a:gd name="T85" fmla="*/ 227 h 1632"/>
              <a:gd name="T86" fmla="*/ 2145 w 16664"/>
              <a:gd name="T87" fmla="*/ 1347 h 1632"/>
              <a:gd name="T88" fmla="*/ 1124 w 16664"/>
              <a:gd name="T89" fmla="*/ 320 h 1632"/>
              <a:gd name="T90" fmla="*/ 753 w 16664"/>
              <a:gd name="T91" fmla="*/ 1309 h 1632"/>
              <a:gd name="T92" fmla="*/ 117 w 16664"/>
              <a:gd name="T93" fmla="*/ 1356 h 1632"/>
              <a:gd name="T94" fmla="*/ 432 w 16664"/>
              <a:gd name="T95" fmla="*/ 270 h 1632"/>
              <a:gd name="T96" fmla="*/ 9864 w 16664"/>
              <a:gd name="T97" fmla="*/ 26 h 1632"/>
              <a:gd name="T98" fmla="*/ 9550 w 16664"/>
              <a:gd name="T99" fmla="*/ 1446 h 1632"/>
              <a:gd name="T100" fmla="*/ 10883 w 16664"/>
              <a:gd name="T101" fmla="*/ 858 h 1632"/>
              <a:gd name="T102" fmla="*/ 10240 w 16664"/>
              <a:gd name="T103" fmla="*/ 1099 h 1632"/>
              <a:gd name="T104" fmla="*/ 10197 w 16664"/>
              <a:gd name="T105" fmla="*/ 511 h 1632"/>
              <a:gd name="T106" fmla="*/ 10718 w 16664"/>
              <a:gd name="T107" fmla="*/ 974 h 1632"/>
              <a:gd name="T108" fmla="*/ 9433 w 16664"/>
              <a:gd name="T109" fmla="*/ 1155 h 1632"/>
              <a:gd name="T110" fmla="*/ 10348 w 16664"/>
              <a:gd name="T111" fmla="*/ 412 h 1632"/>
              <a:gd name="T112" fmla="*/ 12272 w 16664"/>
              <a:gd name="T113" fmla="*/ 1207 h 1632"/>
              <a:gd name="T114" fmla="*/ 11357 w 16664"/>
              <a:gd name="T115" fmla="*/ 779 h 1632"/>
              <a:gd name="T116" fmla="*/ 12228 w 16664"/>
              <a:gd name="T117" fmla="*/ 240 h 1632"/>
              <a:gd name="T118" fmla="*/ 12039 w 16664"/>
              <a:gd name="T119" fmla="*/ 440 h 1632"/>
              <a:gd name="T120" fmla="*/ 11629 w 16664"/>
              <a:gd name="T121" fmla="*/ 845 h 1632"/>
              <a:gd name="T122" fmla="*/ 11995 w 16664"/>
              <a:gd name="T123" fmla="*/ 906 h 1632"/>
              <a:gd name="T124" fmla="*/ 12473 w 16664"/>
              <a:gd name="T125" fmla="*/ 770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664" h="1632">
                <a:moveTo>
                  <a:pt x="15747" y="756"/>
                </a:moveTo>
                <a:lnTo>
                  <a:pt x="15749" y="774"/>
                </a:lnTo>
                <a:lnTo>
                  <a:pt x="15750" y="790"/>
                </a:lnTo>
                <a:lnTo>
                  <a:pt x="15751" y="806"/>
                </a:lnTo>
                <a:lnTo>
                  <a:pt x="15754" y="823"/>
                </a:lnTo>
                <a:lnTo>
                  <a:pt x="15757" y="838"/>
                </a:lnTo>
                <a:lnTo>
                  <a:pt x="15761" y="854"/>
                </a:lnTo>
                <a:lnTo>
                  <a:pt x="15766" y="869"/>
                </a:lnTo>
                <a:lnTo>
                  <a:pt x="15771" y="883"/>
                </a:lnTo>
                <a:lnTo>
                  <a:pt x="15778" y="898"/>
                </a:lnTo>
                <a:lnTo>
                  <a:pt x="15785" y="912"/>
                </a:lnTo>
                <a:lnTo>
                  <a:pt x="15792" y="926"/>
                </a:lnTo>
                <a:lnTo>
                  <a:pt x="15801" y="938"/>
                </a:lnTo>
                <a:lnTo>
                  <a:pt x="15810" y="952"/>
                </a:lnTo>
                <a:lnTo>
                  <a:pt x="15820" y="964"/>
                </a:lnTo>
                <a:lnTo>
                  <a:pt x="15831" y="977"/>
                </a:lnTo>
                <a:lnTo>
                  <a:pt x="15842" y="988"/>
                </a:lnTo>
                <a:lnTo>
                  <a:pt x="15855" y="1000"/>
                </a:lnTo>
                <a:lnTo>
                  <a:pt x="15867" y="1010"/>
                </a:lnTo>
                <a:lnTo>
                  <a:pt x="15880" y="1021"/>
                </a:lnTo>
                <a:lnTo>
                  <a:pt x="15892" y="1030"/>
                </a:lnTo>
                <a:lnTo>
                  <a:pt x="15906" y="1038"/>
                </a:lnTo>
                <a:lnTo>
                  <a:pt x="15919" y="1046"/>
                </a:lnTo>
                <a:lnTo>
                  <a:pt x="15934" y="1053"/>
                </a:lnTo>
                <a:lnTo>
                  <a:pt x="15947" y="1059"/>
                </a:lnTo>
                <a:lnTo>
                  <a:pt x="15963" y="1064"/>
                </a:lnTo>
                <a:lnTo>
                  <a:pt x="15978" y="1070"/>
                </a:lnTo>
                <a:lnTo>
                  <a:pt x="15993" y="1074"/>
                </a:lnTo>
                <a:lnTo>
                  <a:pt x="16009" y="1077"/>
                </a:lnTo>
                <a:lnTo>
                  <a:pt x="16025" y="1079"/>
                </a:lnTo>
                <a:lnTo>
                  <a:pt x="16041" y="1081"/>
                </a:lnTo>
                <a:lnTo>
                  <a:pt x="16058" y="1082"/>
                </a:lnTo>
                <a:lnTo>
                  <a:pt x="16076" y="1083"/>
                </a:lnTo>
                <a:lnTo>
                  <a:pt x="16092" y="1082"/>
                </a:lnTo>
                <a:lnTo>
                  <a:pt x="16109" y="1081"/>
                </a:lnTo>
                <a:lnTo>
                  <a:pt x="16126" y="1079"/>
                </a:lnTo>
                <a:lnTo>
                  <a:pt x="16141" y="1077"/>
                </a:lnTo>
                <a:lnTo>
                  <a:pt x="16158" y="1074"/>
                </a:lnTo>
                <a:lnTo>
                  <a:pt x="16172" y="1070"/>
                </a:lnTo>
                <a:lnTo>
                  <a:pt x="16188" y="1064"/>
                </a:lnTo>
                <a:lnTo>
                  <a:pt x="16203" y="1059"/>
                </a:lnTo>
                <a:lnTo>
                  <a:pt x="16217" y="1053"/>
                </a:lnTo>
                <a:lnTo>
                  <a:pt x="16231" y="1046"/>
                </a:lnTo>
                <a:lnTo>
                  <a:pt x="16244" y="1038"/>
                </a:lnTo>
                <a:lnTo>
                  <a:pt x="16258" y="1030"/>
                </a:lnTo>
                <a:lnTo>
                  <a:pt x="16271" y="1021"/>
                </a:lnTo>
                <a:lnTo>
                  <a:pt x="16284" y="1010"/>
                </a:lnTo>
                <a:lnTo>
                  <a:pt x="16296" y="1000"/>
                </a:lnTo>
                <a:lnTo>
                  <a:pt x="16308" y="988"/>
                </a:lnTo>
                <a:lnTo>
                  <a:pt x="16319" y="977"/>
                </a:lnTo>
                <a:lnTo>
                  <a:pt x="16330" y="964"/>
                </a:lnTo>
                <a:lnTo>
                  <a:pt x="16340" y="952"/>
                </a:lnTo>
                <a:lnTo>
                  <a:pt x="16349" y="938"/>
                </a:lnTo>
                <a:lnTo>
                  <a:pt x="16358" y="926"/>
                </a:lnTo>
                <a:lnTo>
                  <a:pt x="16365" y="912"/>
                </a:lnTo>
                <a:lnTo>
                  <a:pt x="16372" y="898"/>
                </a:lnTo>
                <a:lnTo>
                  <a:pt x="16379" y="883"/>
                </a:lnTo>
                <a:lnTo>
                  <a:pt x="16385" y="869"/>
                </a:lnTo>
                <a:lnTo>
                  <a:pt x="16389" y="854"/>
                </a:lnTo>
                <a:lnTo>
                  <a:pt x="16393" y="838"/>
                </a:lnTo>
                <a:lnTo>
                  <a:pt x="16396" y="823"/>
                </a:lnTo>
                <a:lnTo>
                  <a:pt x="16399" y="806"/>
                </a:lnTo>
                <a:lnTo>
                  <a:pt x="16402" y="790"/>
                </a:lnTo>
                <a:lnTo>
                  <a:pt x="16403" y="774"/>
                </a:lnTo>
                <a:lnTo>
                  <a:pt x="16403" y="756"/>
                </a:lnTo>
                <a:lnTo>
                  <a:pt x="16403" y="739"/>
                </a:lnTo>
                <a:lnTo>
                  <a:pt x="16402" y="722"/>
                </a:lnTo>
                <a:lnTo>
                  <a:pt x="16399" y="706"/>
                </a:lnTo>
                <a:lnTo>
                  <a:pt x="16396" y="689"/>
                </a:lnTo>
                <a:lnTo>
                  <a:pt x="16393" y="674"/>
                </a:lnTo>
                <a:lnTo>
                  <a:pt x="16389" y="658"/>
                </a:lnTo>
                <a:lnTo>
                  <a:pt x="16385" y="644"/>
                </a:lnTo>
                <a:lnTo>
                  <a:pt x="16379" y="628"/>
                </a:lnTo>
                <a:lnTo>
                  <a:pt x="16372" y="614"/>
                </a:lnTo>
                <a:lnTo>
                  <a:pt x="16366" y="600"/>
                </a:lnTo>
                <a:lnTo>
                  <a:pt x="16358" y="586"/>
                </a:lnTo>
                <a:lnTo>
                  <a:pt x="16349" y="573"/>
                </a:lnTo>
                <a:lnTo>
                  <a:pt x="16340" y="560"/>
                </a:lnTo>
                <a:lnTo>
                  <a:pt x="16331" y="548"/>
                </a:lnTo>
                <a:lnTo>
                  <a:pt x="16320" y="535"/>
                </a:lnTo>
                <a:lnTo>
                  <a:pt x="16309" y="523"/>
                </a:lnTo>
                <a:lnTo>
                  <a:pt x="16296" y="511"/>
                </a:lnTo>
                <a:lnTo>
                  <a:pt x="16284" y="501"/>
                </a:lnTo>
                <a:lnTo>
                  <a:pt x="16271" y="492"/>
                </a:lnTo>
                <a:lnTo>
                  <a:pt x="16259" y="482"/>
                </a:lnTo>
                <a:lnTo>
                  <a:pt x="16245" y="474"/>
                </a:lnTo>
                <a:lnTo>
                  <a:pt x="16232" y="466"/>
                </a:lnTo>
                <a:lnTo>
                  <a:pt x="16217" y="459"/>
                </a:lnTo>
                <a:lnTo>
                  <a:pt x="16203" y="453"/>
                </a:lnTo>
                <a:lnTo>
                  <a:pt x="16188" y="447"/>
                </a:lnTo>
                <a:lnTo>
                  <a:pt x="16173" y="443"/>
                </a:lnTo>
                <a:lnTo>
                  <a:pt x="16158" y="438"/>
                </a:lnTo>
                <a:lnTo>
                  <a:pt x="16142" y="435"/>
                </a:lnTo>
                <a:lnTo>
                  <a:pt x="16126" y="432"/>
                </a:lnTo>
                <a:lnTo>
                  <a:pt x="16109" y="430"/>
                </a:lnTo>
                <a:lnTo>
                  <a:pt x="16092" y="429"/>
                </a:lnTo>
                <a:lnTo>
                  <a:pt x="16076" y="429"/>
                </a:lnTo>
                <a:lnTo>
                  <a:pt x="16058" y="429"/>
                </a:lnTo>
                <a:lnTo>
                  <a:pt x="16041" y="430"/>
                </a:lnTo>
                <a:lnTo>
                  <a:pt x="16025" y="432"/>
                </a:lnTo>
                <a:lnTo>
                  <a:pt x="16009" y="435"/>
                </a:lnTo>
                <a:lnTo>
                  <a:pt x="15992" y="438"/>
                </a:lnTo>
                <a:lnTo>
                  <a:pt x="15978" y="443"/>
                </a:lnTo>
                <a:lnTo>
                  <a:pt x="15962" y="447"/>
                </a:lnTo>
                <a:lnTo>
                  <a:pt x="15947" y="453"/>
                </a:lnTo>
                <a:lnTo>
                  <a:pt x="15933" y="459"/>
                </a:lnTo>
                <a:lnTo>
                  <a:pt x="15919" y="466"/>
                </a:lnTo>
                <a:lnTo>
                  <a:pt x="15905" y="474"/>
                </a:lnTo>
                <a:lnTo>
                  <a:pt x="15892" y="482"/>
                </a:lnTo>
                <a:lnTo>
                  <a:pt x="15879" y="492"/>
                </a:lnTo>
                <a:lnTo>
                  <a:pt x="15866" y="501"/>
                </a:lnTo>
                <a:lnTo>
                  <a:pt x="15854" y="511"/>
                </a:lnTo>
                <a:lnTo>
                  <a:pt x="15842" y="523"/>
                </a:lnTo>
                <a:lnTo>
                  <a:pt x="15831" y="535"/>
                </a:lnTo>
                <a:lnTo>
                  <a:pt x="15819" y="548"/>
                </a:lnTo>
                <a:lnTo>
                  <a:pt x="15810" y="560"/>
                </a:lnTo>
                <a:lnTo>
                  <a:pt x="15801" y="573"/>
                </a:lnTo>
                <a:lnTo>
                  <a:pt x="15792" y="586"/>
                </a:lnTo>
                <a:lnTo>
                  <a:pt x="15785" y="600"/>
                </a:lnTo>
                <a:lnTo>
                  <a:pt x="15778" y="614"/>
                </a:lnTo>
                <a:lnTo>
                  <a:pt x="15771" y="628"/>
                </a:lnTo>
                <a:lnTo>
                  <a:pt x="15766" y="644"/>
                </a:lnTo>
                <a:lnTo>
                  <a:pt x="15761" y="658"/>
                </a:lnTo>
                <a:lnTo>
                  <a:pt x="15757" y="674"/>
                </a:lnTo>
                <a:lnTo>
                  <a:pt x="15754" y="689"/>
                </a:lnTo>
                <a:lnTo>
                  <a:pt x="15751" y="706"/>
                </a:lnTo>
                <a:lnTo>
                  <a:pt x="15750" y="722"/>
                </a:lnTo>
                <a:lnTo>
                  <a:pt x="15749" y="739"/>
                </a:lnTo>
                <a:lnTo>
                  <a:pt x="15747" y="756"/>
                </a:lnTo>
                <a:close/>
                <a:moveTo>
                  <a:pt x="15486" y="756"/>
                </a:moveTo>
                <a:lnTo>
                  <a:pt x="15487" y="725"/>
                </a:lnTo>
                <a:lnTo>
                  <a:pt x="15489" y="695"/>
                </a:lnTo>
                <a:lnTo>
                  <a:pt x="15492" y="666"/>
                </a:lnTo>
                <a:lnTo>
                  <a:pt x="15496" y="636"/>
                </a:lnTo>
                <a:lnTo>
                  <a:pt x="15503" y="607"/>
                </a:lnTo>
                <a:lnTo>
                  <a:pt x="15510" y="580"/>
                </a:lnTo>
                <a:lnTo>
                  <a:pt x="15518" y="553"/>
                </a:lnTo>
                <a:lnTo>
                  <a:pt x="15529" y="526"/>
                </a:lnTo>
                <a:lnTo>
                  <a:pt x="15540" y="500"/>
                </a:lnTo>
                <a:lnTo>
                  <a:pt x="15553" y="475"/>
                </a:lnTo>
                <a:lnTo>
                  <a:pt x="15566" y="450"/>
                </a:lnTo>
                <a:lnTo>
                  <a:pt x="15582" y="426"/>
                </a:lnTo>
                <a:lnTo>
                  <a:pt x="15598" y="403"/>
                </a:lnTo>
                <a:lnTo>
                  <a:pt x="15616" y="380"/>
                </a:lnTo>
                <a:lnTo>
                  <a:pt x="15635" y="357"/>
                </a:lnTo>
                <a:lnTo>
                  <a:pt x="15656" y="336"/>
                </a:lnTo>
                <a:lnTo>
                  <a:pt x="15677" y="316"/>
                </a:lnTo>
                <a:lnTo>
                  <a:pt x="15699" y="297"/>
                </a:lnTo>
                <a:lnTo>
                  <a:pt x="15721" y="279"/>
                </a:lnTo>
                <a:lnTo>
                  <a:pt x="15745" y="262"/>
                </a:lnTo>
                <a:lnTo>
                  <a:pt x="15769" y="247"/>
                </a:lnTo>
                <a:lnTo>
                  <a:pt x="15793" y="233"/>
                </a:lnTo>
                <a:lnTo>
                  <a:pt x="15819" y="221"/>
                </a:lnTo>
                <a:lnTo>
                  <a:pt x="15844" y="209"/>
                </a:lnTo>
                <a:lnTo>
                  <a:pt x="15871" y="199"/>
                </a:lnTo>
                <a:lnTo>
                  <a:pt x="15898" y="191"/>
                </a:lnTo>
                <a:lnTo>
                  <a:pt x="15927" y="183"/>
                </a:lnTo>
                <a:lnTo>
                  <a:pt x="15955" y="177"/>
                </a:lnTo>
                <a:lnTo>
                  <a:pt x="15984" y="173"/>
                </a:lnTo>
                <a:lnTo>
                  <a:pt x="16014" y="170"/>
                </a:lnTo>
                <a:lnTo>
                  <a:pt x="16044" y="168"/>
                </a:lnTo>
                <a:lnTo>
                  <a:pt x="16076" y="167"/>
                </a:lnTo>
                <a:lnTo>
                  <a:pt x="16107" y="168"/>
                </a:lnTo>
                <a:lnTo>
                  <a:pt x="16137" y="170"/>
                </a:lnTo>
                <a:lnTo>
                  <a:pt x="16166" y="173"/>
                </a:lnTo>
                <a:lnTo>
                  <a:pt x="16195" y="177"/>
                </a:lnTo>
                <a:lnTo>
                  <a:pt x="16223" y="183"/>
                </a:lnTo>
                <a:lnTo>
                  <a:pt x="16252" y="191"/>
                </a:lnTo>
                <a:lnTo>
                  <a:pt x="16279" y="199"/>
                </a:lnTo>
                <a:lnTo>
                  <a:pt x="16306" y="209"/>
                </a:lnTo>
                <a:lnTo>
                  <a:pt x="16332" y="221"/>
                </a:lnTo>
                <a:lnTo>
                  <a:pt x="16357" y="233"/>
                </a:lnTo>
                <a:lnTo>
                  <a:pt x="16382" y="247"/>
                </a:lnTo>
                <a:lnTo>
                  <a:pt x="16406" y="262"/>
                </a:lnTo>
                <a:lnTo>
                  <a:pt x="16429" y="279"/>
                </a:lnTo>
                <a:lnTo>
                  <a:pt x="16452" y="297"/>
                </a:lnTo>
                <a:lnTo>
                  <a:pt x="16473" y="316"/>
                </a:lnTo>
                <a:lnTo>
                  <a:pt x="16495" y="336"/>
                </a:lnTo>
                <a:lnTo>
                  <a:pt x="16515" y="357"/>
                </a:lnTo>
                <a:lnTo>
                  <a:pt x="16535" y="380"/>
                </a:lnTo>
                <a:lnTo>
                  <a:pt x="16553" y="403"/>
                </a:lnTo>
                <a:lnTo>
                  <a:pt x="16569" y="426"/>
                </a:lnTo>
                <a:lnTo>
                  <a:pt x="16584" y="450"/>
                </a:lnTo>
                <a:lnTo>
                  <a:pt x="16598" y="475"/>
                </a:lnTo>
                <a:lnTo>
                  <a:pt x="16611" y="500"/>
                </a:lnTo>
                <a:lnTo>
                  <a:pt x="16621" y="526"/>
                </a:lnTo>
                <a:lnTo>
                  <a:pt x="16632" y="553"/>
                </a:lnTo>
                <a:lnTo>
                  <a:pt x="16640" y="580"/>
                </a:lnTo>
                <a:lnTo>
                  <a:pt x="16647" y="607"/>
                </a:lnTo>
                <a:lnTo>
                  <a:pt x="16654" y="636"/>
                </a:lnTo>
                <a:lnTo>
                  <a:pt x="16658" y="666"/>
                </a:lnTo>
                <a:lnTo>
                  <a:pt x="16661" y="695"/>
                </a:lnTo>
                <a:lnTo>
                  <a:pt x="16663" y="725"/>
                </a:lnTo>
                <a:lnTo>
                  <a:pt x="16664" y="756"/>
                </a:lnTo>
                <a:lnTo>
                  <a:pt x="16663" y="787"/>
                </a:lnTo>
                <a:lnTo>
                  <a:pt x="16661" y="818"/>
                </a:lnTo>
                <a:lnTo>
                  <a:pt x="16658" y="847"/>
                </a:lnTo>
                <a:lnTo>
                  <a:pt x="16654" y="876"/>
                </a:lnTo>
                <a:lnTo>
                  <a:pt x="16647" y="905"/>
                </a:lnTo>
                <a:lnTo>
                  <a:pt x="16640" y="932"/>
                </a:lnTo>
                <a:lnTo>
                  <a:pt x="16632" y="959"/>
                </a:lnTo>
                <a:lnTo>
                  <a:pt x="16621" y="986"/>
                </a:lnTo>
                <a:lnTo>
                  <a:pt x="16610" y="1012"/>
                </a:lnTo>
                <a:lnTo>
                  <a:pt x="16597" y="1037"/>
                </a:lnTo>
                <a:lnTo>
                  <a:pt x="16584" y="1061"/>
                </a:lnTo>
                <a:lnTo>
                  <a:pt x="16568" y="1086"/>
                </a:lnTo>
                <a:lnTo>
                  <a:pt x="16553" y="1109"/>
                </a:lnTo>
                <a:lnTo>
                  <a:pt x="16534" y="1132"/>
                </a:lnTo>
                <a:lnTo>
                  <a:pt x="16515" y="1154"/>
                </a:lnTo>
                <a:lnTo>
                  <a:pt x="16494" y="1176"/>
                </a:lnTo>
                <a:lnTo>
                  <a:pt x="16473" y="1196"/>
                </a:lnTo>
                <a:lnTo>
                  <a:pt x="16450" y="1215"/>
                </a:lnTo>
                <a:lnTo>
                  <a:pt x="16429" y="1233"/>
                </a:lnTo>
                <a:lnTo>
                  <a:pt x="16405" y="1250"/>
                </a:lnTo>
                <a:lnTo>
                  <a:pt x="16381" y="1264"/>
                </a:lnTo>
                <a:lnTo>
                  <a:pt x="16356" y="1279"/>
                </a:lnTo>
                <a:lnTo>
                  <a:pt x="16331" y="1291"/>
                </a:lnTo>
                <a:lnTo>
                  <a:pt x="16305" y="1303"/>
                </a:lnTo>
                <a:lnTo>
                  <a:pt x="16279" y="1312"/>
                </a:lnTo>
                <a:lnTo>
                  <a:pt x="16252" y="1321"/>
                </a:lnTo>
                <a:lnTo>
                  <a:pt x="16223" y="1328"/>
                </a:lnTo>
                <a:lnTo>
                  <a:pt x="16195" y="1334"/>
                </a:lnTo>
                <a:lnTo>
                  <a:pt x="16166" y="1339"/>
                </a:lnTo>
                <a:lnTo>
                  <a:pt x="16137" y="1342"/>
                </a:lnTo>
                <a:lnTo>
                  <a:pt x="16106" y="1345"/>
                </a:lnTo>
                <a:lnTo>
                  <a:pt x="16076" y="1345"/>
                </a:lnTo>
                <a:lnTo>
                  <a:pt x="16044" y="1345"/>
                </a:lnTo>
                <a:lnTo>
                  <a:pt x="16014" y="1342"/>
                </a:lnTo>
                <a:lnTo>
                  <a:pt x="15984" y="1339"/>
                </a:lnTo>
                <a:lnTo>
                  <a:pt x="15956" y="1334"/>
                </a:lnTo>
                <a:lnTo>
                  <a:pt x="15927" y="1328"/>
                </a:lnTo>
                <a:lnTo>
                  <a:pt x="15900" y="1321"/>
                </a:lnTo>
                <a:lnTo>
                  <a:pt x="15871" y="1312"/>
                </a:lnTo>
                <a:lnTo>
                  <a:pt x="15845" y="1303"/>
                </a:lnTo>
                <a:lnTo>
                  <a:pt x="15819" y="1291"/>
                </a:lnTo>
                <a:lnTo>
                  <a:pt x="15794" y="1279"/>
                </a:lnTo>
                <a:lnTo>
                  <a:pt x="15769" y="1264"/>
                </a:lnTo>
                <a:lnTo>
                  <a:pt x="15745" y="1250"/>
                </a:lnTo>
                <a:lnTo>
                  <a:pt x="15722" y="1233"/>
                </a:lnTo>
                <a:lnTo>
                  <a:pt x="15700" y="1215"/>
                </a:lnTo>
                <a:lnTo>
                  <a:pt x="15678" y="1196"/>
                </a:lnTo>
                <a:lnTo>
                  <a:pt x="15656" y="1176"/>
                </a:lnTo>
                <a:lnTo>
                  <a:pt x="15635" y="1154"/>
                </a:lnTo>
                <a:lnTo>
                  <a:pt x="15616" y="1132"/>
                </a:lnTo>
                <a:lnTo>
                  <a:pt x="15599" y="1109"/>
                </a:lnTo>
                <a:lnTo>
                  <a:pt x="15582" y="1086"/>
                </a:lnTo>
                <a:lnTo>
                  <a:pt x="15566" y="1061"/>
                </a:lnTo>
                <a:lnTo>
                  <a:pt x="15553" y="1037"/>
                </a:lnTo>
                <a:lnTo>
                  <a:pt x="15540" y="1012"/>
                </a:lnTo>
                <a:lnTo>
                  <a:pt x="15529" y="986"/>
                </a:lnTo>
                <a:lnTo>
                  <a:pt x="15518" y="959"/>
                </a:lnTo>
                <a:lnTo>
                  <a:pt x="15510" y="932"/>
                </a:lnTo>
                <a:lnTo>
                  <a:pt x="15503" y="905"/>
                </a:lnTo>
                <a:lnTo>
                  <a:pt x="15496" y="876"/>
                </a:lnTo>
                <a:lnTo>
                  <a:pt x="15492" y="847"/>
                </a:lnTo>
                <a:lnTo>
                  <a:pt x="15489" y="818"/>
                </a:lnTo>
                <a:lnTo>
                  <a:pt x="15487" y="787"/>
                </a:lnTo>
                <a:lnTo>
                  <a:pt x="15486" y="756"/>
                </a:lnTo>
                <a:close/>
                <a:moveTo>
                  <a:pt x="14745" y="1307"/>
                </a:moveTo>
                <a:lnTo>
                  <a:pt x="14722" y="1307"/>
                </a:lnTo>
                <a:lnTo>
                  <a:pt x="14701" y="1305"/>
                </a:lnTo>
                <a:lnTo>
                  <a:pt x="14681" y="1303"/>
                </a:lnTo>
                <a:lnTo>
                  <a:pt x="14664" y="1300"/>
                </a:lnTo>
                <a:lnTo>
                  <a:pt x="14649" y="1295"/>
                </a:lnTo>
                <a:lnTo>
                  <a:pt x="14635" y="1289"/>
                </a:lnTo>
                <a:lnTo>
                  <a:pt x="14623" y="1283"/>
                </a:lnTo>
                <a:lnTo>
                  <a:pt x="14613" y="1276"/>
                </a:lnTo>
                <a:lnTo>
                  <a:pt x="14608" y="1272"/>
                </a:lnTo>
                <a:lnTo>
                  <a:pt x="14604" y="1266"/>
                </a:lnTo>
                <a:lnTo>
                  <a:pt x="14600" y="1261"/>
                </a:lnTo>
                <a:lnTo>
                  <a:pt x="14596" y="1255"/>
                </a:lnTo>
                <a:lnTo>
                  <a:pt x="14589" y="1241"/>
                </a:lnTo>
                <a:lnTo>
                  <a:pt x="14583" y="1227"/>
                </a:lnTo>
                <a:lnTo>
                  <a:pt x="14579" y="1209"/>
                </a:lnTo>
                <a:lnTo>
                  <a:pt x="14576" y="1191"/>
                </a:lnTo>
                <a:lnTo>
                  <a:pt x="14574" y="1171"/>
                </a:lnTo>
                <a:lnTo>
                  <a:pt x="14574" y="1149"/>
                </a:lnTo>
                <a:lnTo>
                  <a:pt x="14574" y="378"/>
                </a:lnTo>
                <a:lnTo>
                  <a:pt x="14574" y="354"/>
                </a:lnTo>
                <a:lnTo>
                  <a:pt x="14576" y="333"/>
                </a:lnTo>
                <a:lnTo>
                  <a:pt x="14579" y="313"/>
                </a:lnTo>
                <a:lnTo>
                  <a:pt x="14583" y="295"/>
                </a:lnTo>
                <a:lnTo>
                  <a:pt x="14588" y="279"/>
                </a:lnTo>
                <a:lnTo>
                  <a:pt x="14596" y="265"/>
                </a:lnTo>
                <a:lnTo>
                  <a:pt x="14603" y="252"/>
                </a:lnTo>
                <a:lnTo>
                  <a:pt x="14612" y="241"/>
                </a:lnTo>
                <a:lnTo>
                  <a:pt x="14623" y="231"/>
                </a:lnTo>
                <a:lnTo>
                  <a:pt x="14635" y="223"/>
                </a:lnTo>
                <a:lnTo>
                  <a:pt x="14650" y="217"/>
                </a:lnTo>
                <a:lnTo>
                  <a:pt x="14665" y="210"/>
                </a:lnTo>
                <a:lnTo>
                  <a:pt x="14683" y="206"/>
                </a:lnTo>
                <a:lnTo>
                  <a:pt x="14703" y="203"/>
                </a:lnTo>
                <a:lnTo>
                  <a:pt x="14725" y="201"/>
                </a:lnTo>
                <a:lnTo>
                  <a:pt x="14748" y="201"/>
                </a:lnTo>
                <a:lnTo>
                  <a:pt x="14955" y="201"/>
                </a:lnTo>
                <a:lnTo>
                  <a:pt x="14991" y="202"/>
                </a:lnTo>
                <a:lnTo>
                  <a:pt x="15026" y="205"/>
                </a:lnTo>
                <a:lnTo>
                  <a:pt x="15042" y="207"/>
                </a:lnTo>
                <a:lnTo>
                  <a:pt x="15058" y="209"/>
                </a:lnTo>
                <a:lnTo>
                  <a:pt x="15074" y="212"/>
                </a:lnTo>
                <a:lnTo>
                  <a:pt x="15089" y="217"/>
                </a:lnTo>
                <a:lnTo>
                  <a:pt x="15104" y="221"/>
                </a:lnTo>
                <a:lnTo>
                  <a:pt x="15118" y="225"/>
                </a:lnTo>
                <a:lnTo>
                  <a:pt x="15132" y="230"/>
                </a:lnTo>
                <a:lnTo>
                  <a:pt x="15145" y="235"/>
                </a:lnTo>
                <a:lnTo>
                  <a:pt x="15158" y="242"/>
                </a:lnTo>
                <a:lnTo>
                  <a:pt x="15170" y="248"/>
                </a:lnTo>
                <a:lnTo>
                  <a:pt x="15183" y="255"/>
                </a:lnTo>
                <a:lnTo>
                  <a:pt x="15194" y="262"/>
                </a:lnTo>
                <a:lnTo>
                  <a:pt x="15207" y="272"/>
                </a:lnTo>
                <a:lnTo>
                  <a:pt x="15219" y="281"/>
                </a:lnTo>
                <a:lnTo>
                  <a:pt x="15230" y="292"/>
                </a:lnTo>
                <a:lnTo>
                  <a:pt x="15240" y="302"/>
                </a:lnTo>
                <a:lnTo>
                  <a:pt x="15250" y="313"/>
                </a:lnTo>
                <a:lnTo>
                  <a:pt x="15259" y="326"/>
                </a:lnTo>
                <a:lnTo>
                  <a:pt x="15266" y="338"/>
                </a:lnTo>
                <a:lnTo>
                  <a:pt x="15274" y="351"/>
                </a:lnTo>
                <a:lnTo>
                  <a:pt x="15280" y="366"/>
                </a:lnTo>
                <a:lnTo>
                  <a:pt x="15285" y="379"/>
                </a:lnTo>
                <a:lnTo>
                  <a:pt x="15289" y="394"/>
                </a:lnTo>
                <a:lnTo>
                  <a:pt x="15293" y="409"/>
                </a:lnTo>
                <a:lnTo>
                  <a:pt x="15297" y="425"/>
                </a:lnTo>
                <a:lnTo>
                  <a:pt x="15299" y="442"/>
                </a:lnTo>
                <a:lnTo>
                  <a:pt x="15300" y="458"/>
                </a:lnTo>
                <a:lnTo>
                  <a:pt x="15300" y="476"/>
                </a:lnTo>
                <a:lnTo>
                  <a:pt x="15300" y="496"/>
                </a:lnTo>
                <a:lnTo>
                  <a:pt x="15298" y="514"/>
                </a:lnTo>
                <a:lnTo>
                  <a:pt x="15295" y="532"/>
                </a:lnTo>
                <a:lnTo>
                  <a:pt x="15291" y="549"/>
                </a:lnTo>
                <a:lnTo>
                  <a:pt x="15286" y="566"/>
                </a:lnTo>
                <a:lnTo>
                  <a:pt x="15281" y="581"/>
                </a:lnTo>
                <a:lnTo>
                  <a:pt x="15274" y="596"/>
                </a:lnTo>
                <a:lnTo>
                  <a:pt x="15265" y="610"/>
                </a:lnTo>
                <a:lnTo>
                  <a:pt x="15257" y="623"/>
                </a:lnTo>
                <a:lnTo>
                  <a:pt x="15247" y="635"/>
                </a:lnTo>
                <a:lnTo>
                  <a:pt x="15235" y="647"/>
                </a:lnTo>
                <a:lnTo>
                  <a:pt x="15223" y="658"/>
                </a:lnTo>
                <a:lnTo>
                  <a:pt x="15209" y="669"/>
                </a:lnTo>
                <a:lnTo>
                  <a:pt x="15195" y="678"/>
                </a:lnTo>
                <a:lnTo>
                  <a:pt x="15180" y="686"/>
                </a:lnTo>
                <a:lnTo>
                  <a:pt x="15163" y="694"/>
                </a:lnTo>
                <a:lnTo>
                  <a:pt x="15190" y="702"/>
                </a:lnTo>
                <a:lnTo>
                  <a:pt x="15215" y="710"/>
                </a:lnTo>
                <a:lnTo>
                  <a:pt x="15239" y="721"/>
                </a:lnTo>
                <a:lnTo>
                  <a:pt x="15261" y="732"/>
                </a:lnTo>
                <a:lnTo>
                  <a:pt x="15281" y="745"/>
                </a:lnTo>
                <a:lnTo>
                  <a:pt x="15300" y="759"/>
                </a:lnTo>
                <a:lnTo>
                  <a:pt x="15308" y="767"/>
                </a:lnTo>
                <a:lnTo>
                  <a:pt x="15316" y="775"/>
                </a:lnTo>
                <a:lnTo>
                  <a:pt x="15324" y="783"/>
                </a:lnTo>
                <a:lnTo>
                  <a:pt x="15331" y="792"/>
                </a:lnTo>
                <a:lnTo>
                  <a:pt x="15338" y="800"/>
                </a:lnTo>
                <a:lnTo>
                  <a:pt x="15344" y="809"/>
                </a:lnTo>
                <a:lnTo>
                  <a:pt x="15351" y="820"/>
                </a:lnTo>
                <a:lnTo>
                  <a:pt x="15356" y="829"/>
                </a:lnTo>
                <a:lnTo>
                  <a:pt x="15361" y="839"/>
                </a:lnTo>
                <a:lnTo>
                  <a:pt x="15365" y="850"/>
                </a:lnTo>
                <a:lnTo>
                  <a:pt x="15369" y="861"/>
                </a:lnTo>
                <a:lnTo>
                  <a:pt x="15374" y="872"/>
                </a:lnTo>
                <a:lnTo>
                  <a:pt x="15380" y="896"/>
                </a:lnTo>
                <a:lnTo>
                  <a:pt x="15384" y="921"/>
                </a:lnTo>
                <a:lnTo>
                  <a:pt x="15386" y="947"/>
                </a:lnTo>
                <a:lnTo>
                  <a:pt x="15387" y="975"/>
                </a:lnTo>
                <a:lnTo>
                  <a:pt x="15387" y="995"/>
                </a:lnTo>
                <a:lnTo>
                  <a:pt x="15385" y="1015"/>
                </a:lnTo>
                <a:lnTo>
                  <a:pt x="15383" y="1034"/>
                </a:lnTo>
                <a:lnTo>
                  <a:pt x="15380" y="1053"/>
                </a:lnTo>
                <a:lnTo>
                  <a:pt x="15376" y="1072"/>
                </a:lnTo>
                <a:lnTo>
                  <a:pt x="15370" y="1089"/>
                </a:lnTo>
                <a:lnTo>
                  <a:pt x="15365" y="1106"/>
                </a:lnTo>
                <a:lnTo>
                  <a:pt x="15358" y="1123"/>
                </a:lnTo>
                <a:lnTo>
                  <a:pt x="15351" y="1138"/>
                </a:lnTo>
                <a:lnTo>
                  <a:pt x="15342" y="1153"/>
                </a:lnTo>
                <a:lnTo>
                  <a:pt x="15332" y="1167"/>
                </a:lnTo>
                <a:lnTo>
                  <a:pt x="15322" y="1181"/>
                </a:lnTo>
                <a:lnTo>
                  <a:pt x="15311" y="1195"/>
                </a:lnTo>
                <a:lnTo>
                  <a:pt x="15299" y="1206"/>
                </a:lnTo>
                <a:lnTo>
                  <a:pt x="15285" y="1219"/>
                </a:lnTo>
                <a:lnTo>
                  <a:pt x="15272" y="1230"/>
                </a:lnTo>
                <a:lnTo>
                  <a:pt x="15258" y="1239"/>
                </a:lnTo>
                <a:lnTo>
                  <a:pt x="15244" y="1248"/>
                </a:lnTo>
                <a:lnTo>
                  <a:pt x="15230" y="1256"/>
                </a:lnTo>
                <a:lnTo>
                  <a:pt x="15215" y="1263"/>
                </a:lnTo>
                <a:lnTo>
                  <a:pt x="15200" y="1271"/>
                </a:lnTo>
                <a:lnTo>
                  <a:pt x="15184" y="1277"/>
                </a:lnTo>
                <a:lnTo>
                  <a:pt x="15167" y="1282"/>
                </a:lnTo>
                <a:lnTo>
                  <a:pt x="15150" y="1287"/>
                </a:lnTo>
                <a:lnTo>
                  <a:pt x="15132" y="1292"/>
                </a:lnTo>
                <a:lnTo>
                  <a:pt x="15114" y="1296"/>
                </a:lnTo>
                <a:lnTo>
                  <a:pt x="15096" y="1300"/>
                </a:lnTo>
                <a:lnTo>
                  <a:pt x="15077" y="1302"/>
                </a:lnTo>
                <a:lnTo>
                  <a:pt x="15056" y="1304"/>
                </a:lnTo>
                <a:lnTo>
                  <a:pt x="15036" y="1306"/>
                </a:lnTo>
                <a:lnTo>
                  <a:pt x="15015" y="1307"/>
                </a:lnTo>
                <a:lnTo>
                  <a:pt x="14993" y="1307"/>
                </a:lnTo>
                <a:lnTo>
                  <a:pt x="14745" y="1307"/>
                </a:lnTo>
                <a:close/>
                <a:moveTo>
                  <a:pt x="14826" y="1090"/>
                </a:moveTo>
                <a:lnTo>
                  <a:pt x="14952" y="1090"/>
                </a:lnTo>
                <a:lnTo>
                  <a:pt x="14973" y="1090"/>
                </a:lnTo>
                <a:lnTo>
                  <a:pt x="14991" y="1088"/>
                </a:lnTo>
                <a:lnTo>
                  <a:pt x="15010" y="1086"/>
                </a:lnTo>
                <a:lnTo>
                  <a:pt x="15027" y="1083"/>
                </a:lnTo>
                <a:lnTo>
                  <a:pt x="15042" y="1078"/>
                </a:lnTo>
                <a:lnTo>
                  <a:pt x="15056" y="1073"/>
                </a:lnTo>
                <a:lnTo>
                  <a:pt x="15068" y="1066"/>
                </a:lnTo>
                <a:lnTo>
                  <a:pt x="15080" y="1059"/>
                </a:lnTo>
                <a:lnTo>
                  <a:pt x="15090" y="1051"/>
                </a:lnTo>
                <a:lnTo>
                  <a:pt x="15099" y="1041"/>
                </a:lnTo>
                <a:lnTo>
                  <a:pt x="15106" y="1032"/>
                </a:lnTo>
                <a:lnTo>
                  <a:pt x="15112" y="1021"/>
                </a:lnTo>
                <a:lnTo>
                  <a:pt x="15116" y="1008"/>
                </a:lnTo>
                <a:lnTo>
                  <a:pt x="15120" y="996"/>
                </a:lnTo>
                <a:lnTo>
                  <a:pt x="15122" y="981"/>
                </a:lnTo>
                <a:lnTo>
                  <a:pt x="15123" y="966"/>
                </a:lnTo>
                <a:lnTo>
                  <a:pt x="15122" y="951"/>
                </a:lnTo>
                <a:lnTo>
                  <a:pt x="15120" y="937"/>
                </a:lnTo>
                <a:lnTo>
                  <a:pt x="15116" y="924"/>
                </a:lnTo>
                <a:lnTo>
                  <a:pt x="15112" y="911"/>
                </a:lnTo>
                <a:lnTo>
                  <a:pt x="15106" y="901"/>
                </a:lnTo>
                <a:lnTo>
                  <a:pt x="15099" y="890"/>
                </a:lnTo>
                <a:lnTo>
                  <a:pt x="15089" y="881"/>
                </a:lnTo>
                <a:lnTo>
                  <a:pt x="15079" y="873"/>
                </a:lnTo>
                <a:lnTo>
                  <a:pt x="15067" y="865"/>
                </a:lnTo>
                <a:lnTo>
                  <a:pt x="15054" y="859"/>
                </a:lnTo>
                <a:lnTo>
                  <a:pt x="15040" y="854"/>
                </a:lnTo>
                <a:lnTo>
                  <a:pt x="15025" y="850"/>
                </a:lnTo>
                <a:lnTo>
                  <a:pt x="15007" y="847"/>
                </a:lnTo>
                <a:lnTo>
                  <a:pt x="14988" y="844"/>
                </a:lnTo>
                <a:lnTo>
                  <a:pt x="14968" y="843"/>
                </a:lnTo>
                <a:lnTo>
                  <a:pt x="14948" y="843"/>
                </a:lnTo>
                <a:lnTo>
                  <a:pt x="14826" y="843"/>
                </a:lnTo>
                <a:lnTo>
                  <a:pt x="14826" y="1090"/>
                </a:lnTo>
                <a:close/>
                <a:moveTo>
                  <a:pt x="14826" y="631"/>
                </a:moveTo>
                <a:lnTo>
                  <a:pt x="14931" y="631"/>
                </a:lnTo>
                <a:lnTo>
                  <a:pt x="14944" y="631"/>
                </a:lnTo>
                <a:lnTo>
                  <a:pt x="14957" y="630"/>
                </a:lnTo>
                <a:lnTo>
                  <a:pt x="14968" y="628"/>
                </a:lnTo>
                <a:lnTo>
                  <a:pt x="14980" y="625"/>
                </a:lnTo>
                <a:lnTo>
                  <a:pt x="14990" y="621"/>
                </a:lnTo>
                <a:lnTo>
                  <a:pt x="15001" y="617"/>
                </a:lnTo>
                <a:lnTo>
                  <a:pt x="15010" y="611"/>
                </a:lnTo>
                <a:lnTo>
                  <a:pt x="15018" y="605"/>
                </a:lnTo>
                <a:lnTo>
                  <a:pt x="15028" y="598"/>
                </a:lnTo>
                <a:lnTo>
                  <a:pt x="15035" y="589"/>
                </a:lnTo>
                <a:lnTo>
                  <a:pt x="15041" y="580"/>
                </a:lnTo>
                <a:lnTo>
                  <a:pt x="15047" y="571"/>
                </a:lnTo>
                <a:lnTo>
                  <a:pt x="15051" y="560"/>
                </a:lnTo>
                <a:lnTo>
                  <a:pt x="15054" y="549"/>
                </a:lnTo>
                <a:lnTo>
                  <a:pt x="15056" y="537"/>
                </a:lnTo>
                <a:lnTo>
                  <a:pt x="15056" y="525"/>
                </a:lnTo>
                <a:lnTo>
                  <a:pt x="15056" y="511"/>
                </a:lnTo>
                <a:lnTo>
                  <a:pt x="15054" y="499"/>
                </a:lnTo>
                <a:lnTo>
                  <a:pt x="15051" y="487"/>
                </a:lnTo>
                <a:lnTo>
                  <a:pt x="15047" y="477"/>
                </a:lnTo>
                <a:lnTo>
                  <a:pt x="15041" y="467"/>
                </a:lnTo>
                <a:lnTo>
                  <a:pt x="15035" y="457"/>
                </a:lnTo>
                <a:lnTo>
                  <a:pt x="15027" y="449"/>
                </a:lnTo>
                <a:lnTo>
                  <a:pt x="15018" y="442"/>
                </a:lnTo>
                <a:lnTo>
                  <a:pt x="15009" y="435"/>
                </a:lnTo>
                <a:lnTo>
                  <a:pt x="15000" y="430"/>
                </a:lnTo>
                <a:lnTo>
                  <a:pt x="14989" y="426"/>
                </a:lnTo>
                <a:lnTo>
                  <a:pt x="14979" y="422"/>
                </a:lnTo>
                <a:lnTo>
                  <a:pt x="14967" y="419"/>
                </a:lnTo>
                <a:lnTo>
                  <a:pt x="14955" y="417"/>
                </a:lnTo>
                <a:lnTo>
                  <a:pt x="14942" y="416"/>
                </a:lnTo>
                <a:lnTo>
                  <a:pt x="14929" y="416"/>
                </a:lnTo>
                <a:lnTo>
                  <a:pt x="14826" y="416"/>
                </a:lnTo>
                <a:lnTo>
                  <a:pt x="14826" y="631"/>
                </a:lnTo>
                <a:close/>
                <a:moveTo>
                  <a:pt x="13506" y="756"/>
                </a:moveTo>
                <a:lnTo>
                  <a:pt x="13506" y="774"/>
                </a:lnTo>
                <a:lnTo>
                  <a:pt x="13507" y="790"/>
                </a:lnTo>
                <a:lnTo>
                  <a:pt x="13509" y="806"/>
                </a:lnTo>
                <a:lnTo>
                  <a:pt x="13512" y="823"/>
                </a:lnTo>
                <a:lnTo>
                  <a:pt x="13516" y="838"/>
                </a:lnTo>
                <a:lnTo>
                  <a:pt x="13520" y="854"/>
                </a:lnTo>
                <a:lnTo>
                  <a:pt x="13524" y="869"/>
                </a:lnTo>
                <a:lnTo>
                  <a:pt x="13530" y="883"/>
                </a:lnTo>
                <a:lnTo>
                  <a:pt x="13536" y="898"/>
                </a:lnTo>
                <a:lnTo>
                  <a:pt x="13543" y="912"/>
                </a:lnTo>
                <a:lnTo>
                  <a:pt x="13551" y="926"/>
                </a:lnTo>
                <a:lnTo>
                  <a:pt x="13559" y="938"/>
                </a:lnTo>
                <a:lnTo>
                  <a:pt x="13569" y="952"/>
                </a:lnTo>
                <a:lnTo>
                  <a:pt x="13578" y="964"/>
                </a:lnTo>
                <a:lnTo>
                  <a:pt x="13589" y="977"/>
                </a:lnTo>
                <a:lnTo>
                  <a:pt x="13601" y="988"/>
                </a:lnTo>
                <a:lnTo>
                  <a:pt x="13612" y="1000"/>
                </a:lnTo>
                <a:lnTo>
                  <a:pt x="13625" y="1010"/>
                </a:lnTo>
                <a:lnTo>
                  <a:pt x="13637" y="1021"/>
                </a:lnTo>
                <a:lnTo>
                  <a:pt x="13651" y="1030"/>
                </a:lnTo>
                <a:lnTo>
                  <a:pt x="13664" y="1038"/>
                </a:lnTo>
                <a:lnTo>
                  <a:pt x="13678" y="1046"/>
                </a:lnTo>
                <a:lnTo>
                  <a:pt x="13692" y="1053"/>
                </a:lnTo>
                <a:lnTo>
                  <a:pt x="13706" y="1059"/>
                </a:lnTo>
                <a:lnTo>
                  <a:pt x="13721" y="1064"/>
                </a:lnTo>
                <a:lnTo>
                  <a:pt x="13736" y="1070"/>
                </a:lnTo>
                <a:lnTo>
                  <a:pt x="13751" y="1074"/>
                </a:lnTo>
                <a:lnTo>
                  <a:pt x="13768" y="1077"/>
                </a:lnTo>
                <a:lnTo>
                  <a:pt x="13783" y="1079"/>
                </a:lnTo>
                <a:lnTo>
                  <a:pt x="13800" y="1081"/>
                </a:lnTo>
                <a:lnTo>
                  <a:pt x="13817" y="1082"/>
                </a:lnTo>
                <a:lnTo>
                  <a:pt x="13833" y="1083"/>
                </a:lnTo>
                <a:lnTo>
                  <a:pt x="13851" y="1082"/>
                </a:lnTo>
                <a:lnTo>
                  <a:pt x="13868" y="1081"/>
                </a:lnTo>
                <a:lnTo>
                  <a:pt x="13884" y="1079"/>
                </a:lnTo>
                <a:lnTo>
                  <a:pt x="13900" y="1077"/>
                </a:lnTo>
                <a:lnTo>
                  <a:pt x="13915" y="1074"/>
                </a:lnTo>
                <a:lnTo>
                  <a:pt x="13931" y="1070"/>
                </a:lnTo>
                <a:lnTo>
                  <a:pt x="13946" y="1064"/>
                </a:lnTo>
                <a:lnTo>
                  <a:pt x="13960" y="1059"/>
                </a:lnTo>
                <a:lnTo>
                  <a:pt x="13975" y="1053"/>
                </a:lnTo>
                <a:lnTo>
                  <a:pt x="13989" y="1046"/>
                </a:lnTo>
                <a:lnTo>
                  <a:pt x="14003" y="1038"/>
                </a:lnTo>
                <a:lnTo>
                  <a:pt x="14017" y="1030"/>
                </a:lnTo>
                <a:lnTo>
                  <a:pt x="14029" y="1021"/>
                </a:lnTo>
                <a:lnTo>
                  <a:pt x="14042" y="1010"/>
                </a:lnTo>
                <a:lnTo>
                  <a:pt x="14054" y="1000"/>
                </a:lnTo>
                <a:lnTo>
                  <a:pt x="14066" y="988"/>
                </a:lnTo>
                <a:lnTo>
                  <a:pt x="14078" y="977"/>
                </a:lnTo>
                <a:lnTo>
                  <a:pt x="14088" y="964"/>
                </a:lnTo>
                <a:lnTo>
                  <a:pt x="14099" y="952"/>
                </a:lnTo>
                <a:lnTo>
                  <a:pt x="14107" y="938"/>
                </a:lnTo>
                <a:lnTo>
                  <a:pt x="14116" y="926"/>
                </a:lnTo>
                <a:lnTo>
                  <a:pt x="14124" y="912"/>
                </a:lnTo>
                <a:lnTo>
                  <a:pt x="14131" y="898"/>
                </a:lnTo>
                <a:lnTo>
                  <a:pt x="14137" y="883"/>
                </a:lnTo>
                <a:lnTo>
                  <a:pt x="14143" y="869"/>
                </a:lnTo>
                <a:lnTo>
                  <a:pt x="14148" y="854"/>
                </a:lnTo>
                <a:lnTo>
                  <a:pt x="14152" y="838"/>
                </a:lnTo>
                <a:lnTo>
                  <a:pt x="14155" y="823"/>
                </a:lnTo>
                <a:lnTo>
                  <a:pt x="14157" y="806"/>
                </a:lnTo>
                <a:lnTo>
                  <a:pt x="14159" y="790"/>
                </a:lnTo>
                <a:lnTo>
                  <a:pt x="14160" y="774"/>
                </a:lnTo>
                <a:lnTo>
                  <a:pt x="14161" y="756"/>
                </a:lnTo>
                <a:lnTo>
                  <a:pt x="14160" y="739"/>
                </a:lnTo>
                <a:lnTo>
                  <a:pt x="14159" y="722"/>
                </a:lnTo>
                <a:lnTo>
                  <a:pt x="14157" y="706"/>
                </a:lnTo>
                <a:lnTo>
                  <a:pt x="14155" y="689"/>
                </a:lnTo>
                <a:lnTo>
                  <a:pt x="14152" y="674"/>
                </a:lnTo>
                <a:lnTo>
                  <a:pt x="14148" y="658"/>
                </a:lnTo>
                <a:lnTo>
                  <a:pt x="14143" y="644"/>
                </a:lnTo>
                <a:lnTo>
                  <a:pt x="14137" y="628"/>
                </a:lnTo>
                <a:lnTo>
                  <a:pt x="14131" y="614"/>
                </a:lnTo>
                <a:lnTo>
                  <a:pt x="14124" y="600"/>
                </a:lnTo>
                <a:lnTo>
                  <a:pt x="14116" y="586"/>
                </a:lnTo>
                <a:lnTo>
                  <a:pt x="14108" y="573"/>
                </a:lnTo>
                <a:lnTo>
                  <a:pt x="14099" y="560"/>
                </a:lnTo>
                <a:lnTo>
                  <a:pt x="14088" y="548"/>
                </a:lnTo>
                <a:lnTo>
                  <a:pt x="14078" y="535"/>
                </a:lnTo>
                <a:lnTo>
                  <a:pt x="14066" y="523"/>
                </a:lnTo>
                <a:lnTo>
                  <a:pt x="14055" y="511"/>
                </a:lnTo>
                <a:lnTo>
                  <a:pt x="14043" y="501"/>
                </a:lnTo>
                <a:lnTo>
                  <a:pt x="14030" y="492"/>
                </a:lnTo>
                <a:lnTo>
                  <a:pt x="14017" y="482"/>
                </a:lnTo>
                <a:lnTo>
                  <a:pt x="14003" y="474"/>
                </a:lnTo>
                <a:lnTo>
                  <a:pt x="13989" y="466"/>
                </a:lnTo>
                <a:lnTo>
                  <a:pt x="13976" y="459"/>
                </a:lnTo>
                <a:lnTo>
                  <a:pt x="13961" y="453"/>
                </a:lnTo>
                <a:lnTo>
                  <a:pt x="13947" y="447"/>
                </a:lnTo>
                <a:lnTo>
                  <a:pt x="13931" y="443"/>
                </a:lnTo>
                <a:lnTo>
                  <a:pt x="13917" y="438"/>
                </a:lnTo>
                <a:lnTo>
                  <a:pt x="13900" y="435"/>
                </a:lnTo>
                <a:lnTo>
                  <a:pt x="13884" y="432"/>
                </a:lnTo>
                <a:lnTo>
                  <a:pt x="13868" y="430"/>
                </a:lnTo>
                <a:lnTo>
                  <a:pt x="13851" y="429"/>
                </a:lnTo>
                <a:lnTo>
                  <a:pt x="13833" y="429"/>
                </a:lnTo>
                <a:lnTo>
                  <a:pt x="13817" y="429"/>
                </a:lnTo>
                <a:lnTo>
                  <a:pt x="13800" y="430"/>
                </a:lnTo>
                <a:lnTo>
                  <a:pt x="13783" y="432"/>
                </a:lnTo>
                <a:lnTo>
                  <a:pt x="13767" y="435"/>
                </a:lnTo>
                <a:lnTo>
                  <a:pt x="13751" y="438"/>
                </a:lnTo>
                <a:lnTo>
                  <a:pt x="13735" y="443"/>
                </a:lnTo>
                <a:lnTo>
                  <a:pt x="13721" y="447"/>
                </a:lnTo>
                <a:lnTo>
                  <a:pt x="13705" y="453"/>
                </a:lnTo>
                <a:lnTo>
                  <a:pt x="13692" y="459"/>
                </a:lnTo>
                <a:lnTo>
                  <a:pt x="13677" y="466"/>
                </a:lnTo>
                <a:lnTo>
                  <a:pt x="13663" y="474"/>
                </a:lnTo>
                <a:lnTo>
                  <a:pt x="13650" y="482"/>
                </a:lnTo>
                <a:lnTo>
                  <a:pt x="13637" y="492"/>
                </a:lnTo>
                <a:lnTo>
                  <a:pt x="13625" y="501"/>
                </a:lnTo>
                <a:lnTo>
                  <a:pt x="13612" y="511"/>
                </a:lnTo>
                <a:lnTo>
                  <a:pt x="13600" y="523"/>
                </a:lnTo>
                <a:lnTo>
                  <a:pt x="13588" y="535"/>
                </a:lnTo>
                <a:lnTo>
                  <a:pt x="13578" y="548"/>
                </a:lnTo>
                <a:lnTo>
                  <a:pt x="13569" y="560"/>
                </a:lnTo>
                <a:lnTo>
                  <a:pt x="13559" y="573"/>
                </a:lnTo>
                <a:lnTo>
                  <a:pt x="13551" y="586"/>
                </a:lnTo>
                <a:lnTo>
                  <a:pt x="13543" y="600"/>
                </a:lnTo>
                <a:lnTo>
                  <a:pt x="13535" y="614"/>
                </a:lnTo>
                <a:lnTo>
                  <a:pt x="13529" y="628"/>
                </a:lnTo>
                <a:lnTo>
                  <a:pt x="13524" y="644"/>
                </a:lnTo>
                <a:lnTo>
                  <a:pt x="13520" y="658"/>
                </a:lnTo>
                <a:lnTo>
                  <a:pt x="13516" y="674"/>
                </a:lnTo>
                <a:lnTo>
                  <a:pt x="13511" y="689"/>
                </a:lnTo>
                <a:lnTo>
                  <a:pt x="13509" y="706"/>
                </a:lnTo>
                <a:lnTo>
                  <a:pt x="13507" y="722"/>
                </a:lnTo>
                <a:lnTo>
                  <a:pt x="13506" y="739"/>
                </a:lnTo>
                <a:lnTo>
                  <a:pt x="13506" y="756"/>
                </a:lnTo>
                <a:close/>
                <a:moveTo>
                  <a:pt x="13245" y="756"/>
                </a:moveTo>
                <a:lnTo>
                  <a:pt x="13245" y="725"/>
                </a:lnTo>
                <a:lnTo>
                  <a:pt x="13247" y="695"/>
                </a:lnTo>
                <a:lnTo>
                  <a:pt x="13251" y="666"/>
                </a:lnTo>
                <a:lnTo>
                  <a:pt x="13255" y="636"/>
                </a:lnTo>
                <a:lnTo>
                  <a:pt x="13261" y="607"/>
                </a:lnTo>
                <a:lnTo>
                  <a:pt x="13269" y="580"/>
                </a:lnTo>
                <a:lnTo>
                  <a:pt x="13277" y="553"/>
                </a:lnTo>
                <a:lnTo>
                  <a:pt x="13286" y="526"/>
                </a:lnTo>
                <a:lnTo>
                  <a:pt x="13298" y="500"/>
                </a:lnTo>
                <a:lnTo>
                  <a:pt x="13310" y="475"/>
                </a:lnTo>
                <a:lnTo>
                  <a:pt x="13325" y="450"/>
                </a:lnTo>
                <a:lnTo>
                  <a:pt x="13340" y="426"/>
                </a:lnTo>
                <a:lnTo>
                  <a:pt x="13356" y="403"/>
                </a:lnTo>
                <a:lnTo>
                  <a:pt x="13374" y="380"/>
                </a:lnTo>
                <a:lnTo>
                  <a:pt x="13394" y="357"/>
                </a:lnTo>
                <a:lnTo>
                  <a:pt x="13413" y="336"/>
                </a:lnTo>
                <a:lnTo>
                  <a:pt x="13435" y="316"/>
                </a:lnTo>
                <a:lnTo>
                  <a:pt x="13457" y="297"/>
                </a:lnTo>
                <a:lnTo>
                  <a:pt x="13480" y="279"/>
                </a:lnTo>
                <a:lnTo>
                  <a:pt x="13503" y="262"/>
                </a:lnTo>
                <a:lnTo>
                  <a:pt x="13527" y="247"/>
                </a:lnTo>
                <a:lnTo>
                  <a:pt x="13552" y="233"/>
                </a:lnTo>
                <a:lnTo>
                  <a:pt x="13577" y="221"/>
                </a:lnTo>
                <a:lnTo>
                  <a:pt x="13603" y="209"/>
                </a:lnTo>
                <a:lnTo>
                  <a:pt x="13630" y="199"/>
                </a:lnTo>
                <a:lnTo>
                  <a:pt x="13657" y="191"/>
                </a:lnTo>
                <a:lnTo>
                  <a:pt x="13684" y="183"/>
                </a:lnTo>
                <a:lnTo>
                  <a:pt x="13713" y="177"/>
                </a:lnTo>
                <a:lnTo>
                  <a:pt x="13743" y="173"/>
                </a:lnTo>
                <a:lnTo>
                  <a:pt x="13772" y="170"/>
                </a:lnTo>
                <a:lnTo>
                  <a:pt x="13803" y="168"/>
                </a:lnTo>
                <a:lnTo>
                  <a:pt x="13833" y="167"/>
                </a:lnTo>
                <a:lnTo>
                  <a:pt x="13864" y="168"/>
                </a:lnTo>
                <a:lnTo>
                  <a:pt x="13895" y="170"/>
                </a:lnTo>
                <a:lnTo>
                  <a:pt x="13925" y="173"/>
                </a:lnTo>
                <a:lnTo>
                  <a:pt x="13954" y="177"/>
                </a:lnTo>
                <a:lnTo>
                  <a:pt x="13982" y="183"/>
                </a:lnTo>
                <a:lnTo>
                  <a:pt x="14010" y="191"/>
                </a:lnTo>
                <a:lnTo>
                  <a:pt x="14037" y="199"/>
                </a:lnTo>
                <a:lnTo>
                  <a:pt x="14063" y="209"/>
                </a:lnTo>
                <a:lnTo>
                  <a:pt x="14089" y="221"/>
                </a:lnTo>
                <a:lnTo>
                  <a:pt x="14115" y="233"/>
                </a:lnTo>
                <a:lnTo>
                  <a:pt x="14139" y="247"/>
                </a:lnTo>
                <a:lnTo>
                  <a:pt x="14163" y="262"/>
                </a:lnTo>
                <a:lnTo>
                  <a:pt x="14187" y="279"/>
                </a:lnTo>
                <a:lnTo>
                  <a:pt x="14209" y="297"/>
                </a:lnTo>
                <a:lnTo>
                  <a:pt x="14232" y="316"/>
                </a:lnTo>
                <a:lnTo>
                  <a:pt x="14253" y="336"/>
                </a:lnTo>
                <a:lnTo>
                  <a:pt x="14274" y="357"/>
                </a:lnTo>
                <a:lnTo>
                  <a:pt x="14293" y="380"/>
                </a:lnTo>
                <a:lnTo>
                  <a:pt x="14310" y="403"/>
                </a:lnTo>
                <a:lnTo>
                  <a:pt x="14327" y="426"/>
                </a:lnTo>
                <a:lnTo>
                  <a:pt x="14342" y="450"/>
                </a:lnTo>
                <a:lnTo>
                  <a:pt x="14356" y="475"/>
                </a:lnTo>
                <a:lnTo>
                  <a:pt x="14369" y="500"/>
                </a:lnTo>
                <a:lnTo>
                  <a:pt x="14380" y="526"/>
                </a:lnTo>
                <a:lnTo>
                  <a:pt x="14389" y="553"/>
                </a:lnTo>
                <a:lnTo>
                  <a:pt x="14399" y="580"/>
                </a:lnTo>
                <a:lnTo>
                  <a:pt x="14406" y="607"/>
                </a:lnTo>
                <a:lnTo>
                  <a:pt x="14411" y="636"/>
                </a:lnTo>
                <a:lnTo>
                  <a:pt x="14416" y="666"/>
                </a:lnTo>
                <a:lnTo>
                  <a:pt x="14420" y="695"/>
                </a:lnTo>
                <a:lnTo>
                  <a:pt x="14422" y="725"/>
                </a:lnTo>
                <a:lnTo>
                  <a:pt x="14423" y="756"/>
                </a:lnTo>
                <a:lnTo>
                  <a:pt x="14422" y="787"/>
                </a:lnTo>
                <a:lnTo>
                  <a:pt x="14420" y="818"/>
                </a:lnTo>
                <a:lnTo>
                  <a:pt x="14416" y="847"/>
                </a:lnTo>
                <a:lnTo>
                  <a:pt x="14411" y="876"/>
                </a:lnTo>
                <a:lnTo>
                  <a:pt x="14406" y="905"/>
                </a:lnTo>
                <a:lnTo>
                  <a:pt x="14399" y="932"/>
                </a:lnTo>
                <a:lnTo>
                  <a:pt x="14389" y="959"/>
                </a:lnTo>
                <a:lnTo>
                  <a:pt x="14380" y="986"/>
                </a:lnTo>
                <a:lnTo>
                  <a:pt x="14369" y="1012"/>
                </a:lnTo>
                <a:lnTo>
                  <a:pt x="14356" y="1037"/>
                </a:lnTo>
                <a:lnTo>
                  <a:pt x="14342" y="1061"/>
                </a:lnTo>
                <a:lnTo>
                  <a:pt x="14327" y="1086"/>
                </a:lnTo>
                <a:lnTo>
                  <a:pt x="14310" y="1109"/>
                </a:lnTo>
                <a:lnTo>
                  <a:pt x="14293" y="1132"/>
                </a:lnTo>
                <a:lnTo>
                  <a:pt x="14274" y="1154"/>
                </a:lnTo>
                <a:lnTo>
                  <a:pt x="14253" y="1176"/>
                </a:lnTo>
                <a:lnTo>
                  <a:pt x="14231" y="1196"/>
                </a:lnTo>
                <a:lnTo>
                  <a:pt x="14209" y="1215"/>
                </a:lnTo>
                <a:lnTo>
                  <a:pt x="14186" y="1233"/>
                </a:lnTo>
                <a:lnTo>
                  <a:pt x="14163" y="1250"/>
                </a:lnTo>
                <a:lnTo>
                  <a:pt x="14139" y="1264"/>
                </a:lnTo>
                <a:lnTo>
                  <a:pt x="14114" y="1279"/>
                </a:lnTo>
                <a:lnTo>
                  <a:pt x="14089" y="1291"/>
                </a:lnTo>
                <a:lnTo>
                  <a:pt x="14063" y="1303"/>
                </a:lnTo>
                <a:lnTo>
                  <a:pt x="14036" y="1312"/>
                </a:lnTo>
                <a:lnTo>
                  <a:pt x="14009" y="1321"/>
                </a:lnTo>
                <a:lnTo>
                  <a:pt x="13982" y="1328"/>
                </a:lnTo>
                <a:lnTo>
                  <a:pt x="13953" y="1334"/>
                </a:lnTo>
                <a:lnTo>
                  <a:pt x="13925" y="1339"/>
                </a:lnTo>
                <a:lnTo>
                  <a:pt x="13895" y="1342"/>
                </a:lnTo>
                <a:lnTo>
                  <a:pt x="13864" y="1345"/>
                </a:lnTo>
                <a:lnTo>
                  <a:pt x="13833" y="1345"/>
                </a:lnTo>
                <a:lnTo>
                  <a:pt x="13803" y="1345"/>
                </a:lnTo>
                <a:lnTo>
                  <a:pt x="13773" y="1342"/>
                </a:lnTo>
                <a:lnTo>
                  <a:pt x="13743" y="1339"/>
                </a:lnTo>
                <a:lnTo>
                  <a:pt x="13713" y="1334"/>
                </a:lnTo>
                <a:lnTo>
                  <a:pt x="13685" y="1328"/>
                </a:lnTo>
                <a:lnTo>
                  <a:pt x="13657" y="1321"/>
                </a:lnTo>
                <a:lnTo>
                  <a:pt x="13630" y="1312"/>
                </a:lnTo>
                <a:lnTo>
                  <a:pt x="13604" y="1303"/>
                </a:lnTo>
                <a:lnTo>
                  <a:pt x="13578" y="1291"/>
                </a:lnTo>
                <a:lnTo>
                  <a:pt x="13552" y="1279"/>
                </a:lnTo>
                <a:lnTo>
                  <a:pt x="13528" y="1264"/>
                </a:lnTo>
                <a:lnTo>
                  <a:pt x="13504" y="1250"/>
                </a:lnTo>
                <a:lnTo>
                  <a:pt x="13480" y="1233"/>
                </a:lnTo>
                <a:lnTo>
                  <a:pt x="13457" y="1215"/>
                </a:lnTo>
                <a:lnTo>
                  <a:pt x="13435" y="1196"/>
                </a:lnTo>
                <a:lnTo>
                  <a:pt x="13413" y="1176"/>
                </a:lnTo>
                <a:lnTo>
                  <a:pt x="13394" y="1154"/>
                </a:lnTo>
                <a:lnTo>
                  <a:pt x="13374" y="1132"/>
                </a:lnTo>
                <a:lnTo>
                  <a:pt x="13356" y="1109"/>
                </a:lnTo>
                <a:lnTo>
                  <a:pt x="13340" y="1086"/>
                </a:lnTo>
                <a:lnTo>
                  <a:pt x="13325" y="1061"/>
                </a:lnTo>
                <a:lnTo>
                  <a:pt x="13310" y="1037"/>
                </a:lnTo>
                <a:lnTo>
                  <a:pt x="13298" y="1012"/>
                </a:lnTo>
                <a:lnTo>
                  <a:pt x="13287" y="986"/>
                </a:lnTo>
                <a:lnTo>
                  <a:pt x="13277" y="959"/>
                </a:lnTo>
                <a:lnTo>
                  <a:pt x="13269" y="932"/>
                </a:lnTo>
                <a:lnTo>
                  <a:pt x="13261" y="905"/>
                </a:lnTo>
                <a:lnTo>
                  <a:pt x="13255" y="876"/>
                </a:lnTo>
                <a:lnTo>
                  <a:pt x="13251" y="847"/>
                </a:lnTo>
                <a:lnTo>
                  <a:pt x="13247" y="818"/>
                </a:lnTo>
                <a:lnTo>
                  <a:pt x="13246" y="787"/>
                </a:lnTo>
                <a:lnTo>
                  <a:pt x="13245" y="756"/>
                </a:lnTo>
                <a:close/>
                <a:moveTo>
                  <a:pt x="12628" y="366"/>
                </a:moveTo>
                <a:lnTo>
                  <a:pt x="12629" y="344"/>
                </a:lnTo>
                <a:lnTo>
                  <a:pt x="12630" y="324"/>
                </a:lnTo>
                <a:lnTo>
                  <a:pt x="12633" y="305"/>
                </a:lnTo>
                <a:lnTo>
                  <a:pt x="12637" y="287"/>
                </a:lnTo>
                <a:lnTo>
                  <a:pt x="12641" y="271"/>
                </a:lnTo>
                <a:lnTo>
                  <a:pt x="12646" y="256"/>
                </a:lnTo>
                <a:lnTo>
                  <a:pt x="12653" y="244"/>
                </a:lnTo>
                <a:lnTo>
                  <a:pt x="12660" y="231"/>
                </a:lnTo>
                <a:lnTo>
                  <a:pt x="12669" y="221"/>
                </a:lnTo>
                <a:lnTo>
                  <a:pt x="12678" y="211"/>
                </a:lnTo>
                <a:lnTo>
                  <a:pt x="12689" y="204"/>
                </a:lnTo>
                <a:lnTo>
                  <a:pt x="12700" y="198"/>
                </a:lnTo>
                <a:lnTo>
                  <a:pt x="12712" y="193"/>
                </a:lnTo>
                <a:lnTo>
                  <a:pt x="12725" y="190"/>
                </a:lnTo>
                <a:lnTo>
                  <a:pt x="12740" y="187"/>
                </a:lnTo>
                <a:lnTo>
                  <a:pt x="12755" y="186"/>
                </a:lnTo>
                <a:lnTo>
                  <a:pt x="12770" y="187"/>
                </a:lnTo>
                <a:lnTo>
                  <a:pt x="12784" y="190"/>
                </a:lnTo>
                <a:lnTo>
                  <a:pt x="12798" y="193"/>
                </a:lnTo>
                <a:lnTo>
                  <a:pt x="12810" y="198"/>
                </a:lnTo>
                <a:lnTo>
                  <a:pt x="12822" y="204"/>
                </a:lnTo>
                <a:lnTo>
                  <a:pt x="12831" y="211"/>
                </a:lnTo>
                <a:lnTo>
                  <a:pt x="12841" y="221"/>
                </a:lnTo>
                <a:lnTo>
                  <a:pt x="12849" y="231"/>
                </a:lnTo>
                <a:lnTo>
                  <a:pt x="12857" y="244"/>
                </a:lnTo>
                <a:lnTo>
                  <a:pt x="12864" y="256"/>
                </a:lnTo>
                <a:lnTo>
                  <a:pt x="12869" y="271"/>
                </a:lnTo>
                <a:lnTo>
                  <a:pt x="12873" y="287"/>
                </a:lnTo>
                <a:lnTo>
                  <a:pt x="12876" y="305"/>
                </a:lnTo>
                <a:lnTo>
                  <a:pt x="12879" y="324"/>
                </a:lnTo>
                <a:lnTo>
                  <a:pt x="12880" y="344"/>
                </a:lnTo>
                <a:lnTo>
                  <a:pt x="12881" y="366"/>
                </a:lnTo>
                <a:lnTo>
                  <a:pt x="12881" y="1074"/>
                </a:lnTo>
                <a:lnTo>
                  <a:pt x="13094" y="1074"/>
                </a:lnTo>
                <a:lnTo>
                  <a:pt x="13116" y="1075"/>
                </a:lnTo>
                <a:lnTo>
                  <a:pt x="13135" y="1076"/>
                </a:lnTo>
                <a:lnTo>
                  <a:pt x="13154" y="1078"/>
                </a:lnTo>
                <a:lnTo>
                  <a:pt x="13172" y="1081"/>
                </a:lnTo>
                <a:lnTo>
                  <a:pt x="13189" y="1085"/>
                </a:lnTo>
                <a:lnTo>
                  <a:pt x="13203" y="1090"/>
                </a:lnTo>
                <a:lnTo>
                  <a:pt x="13217" y="1096"/>
                </a:lnTo>
                <a:lnTo>
                  <a:pt x="13228" y="1103"/>
                </a:lnTo>
                <a:lnTo>
                  <a:pt x="13239" y="1110"/>
                </a:lnTo>
                <a:lnTo>
                  <a:pt x="13248" y="1120"/>
                </a:lnTo>
                <a:lnTo>
                  <a:pt x="13255" y="1129"/>
                </a:lnTo>
                <a:lnTo>
                  <a:pt x="13261" y="1139"/>
                </a:lnTo>
                <a:lnTo>
                  <a:pt x="13267" y="1151"/>
                </a:lnTo>
                <a:lnTo>
                  <a:pt x="13270" y="1163"/>
                </a:lnTo>
                <a:lnTo>
                  <a:pt x="13272" y="1176"/>
                </a:lnTo>
                <a:lnTo>
                  <a:pt x="13273" y="1190"/>
                </a:lnTo>
                <a:lnTo>
                  <a:pt x="13272" y="1204"/>
                </a:lnTo>
                <a:lnTo>
                  <a:pt x="13270" y="1217"/>
                </a:lnTo>
                <a:lnTo>
                  <a:pt x="13267" y="1230"/>
                </a:lnTo>
                <a:lnTo>
                  <a:pt x="13261" y="1241"/>
                </a:lnTo>
                <a:lnTo>
                  <a:pt x="13255" y="1252"/>
                </a:lnTo>
                <a:lnTo>
                  <a:pt x="13248" y="1261"/>
                </a:lnTo>
                <a:lnTo>
                  <a:pt x="13239" y="1270"/>
                </a:lnTo>
                <a:lnTo>
                  <a:pt x="13228" y="1278"/>
                </a:lnTo>
                <a:lnTo>
                  <a:pt x="13217" y="1285"/>
                </a:lnTo>
                <a:lnTo>
                  <a:pt x="13203" y="1290"/>
                </a:lnTo>
                <a:lnTo>
                  <a:pt x="13189" y="1296"/>
                </a:lnTo>
                <a:lnTo>
                  <a:pt x="13172" y="1300"/>
                </a:lnTo>
                <a:lnTo>
                  <a:pt x="13154" y="1303"/>
                </a:lnTo>
                <a:lnTo>
                  <a:pt x="13135" y="1305"/>
                </a:lnTo>
                <a:lnTo>
                  <a:pt x="13116" y="1307"/>
                </a:lnTo>
                <a:lnTo>
                  <a:pt x="13094" y="1307"/>
                </a:lnTo>
                <a:lnTo>
                  <a:pt x="12800" y="1307"/>
                </a:lnTo>
                <a:lnTo>
                  <a:pt x="12777" y="1307"/>
                </a:lnTo>
                <a:lnTo>
                  <a:pt x="12755" y="1305"/>
                </a:lnTo>
                <a:lnTo>
                  <a:pt x="12737" y="1303"/>
                </a:lnTo>
                <a:lnTo>
                  <a:pt x="12719" y="1300"/>
                </a:lnTo>
                <a:lnTo>
                  <a:pt x="12703" y="1295"/>
                </a:lnTo>
                <a:lnTo>
                  <a:pt x="12690" y="1289"/>
                </a:lnTo>
                <a:lnTo>
                  <a:pt x="12678" y="1283"/>
                </a:lnTo>
                <a:lnTo>
                  <a:pt x="12668" y="1276"/>
                </a:lnTo>
                <a:lnTo>
                  <a:pt x="12664" y="1272"/>
                </a:lnTo>
                <a:lnTo>
                  <a:pt x="12658" y="1266"/>
                </a:lnTo>
                <a:lnTo>
                  <a:pt x="12654" y="1261"/>
                </a:lnTo>
                <a:lnTo>
                  <a:pt x="12651" y="1255"/>
                </a:lnTo>
                <a:lnTo>
                  <a:pt x="12644" y="1241"/>
                </a:lnTo>
                <a:lnTo>
                  <a:pt x="12639" y="1227"/>
                </a:lnTo>
                <a:lnTo>
                  <a:pt x="12634" y="1209"/>
                </a:lnTo>
                <a:lnTo>
                  <a:pt x="12631" y="1191"/>
                </a:lnTo>
                <a:lnTo>
                  <a:pt x="12629" y="1171"/>
                </a:lnTo>
                <a:lnTo>
                  <a:pt x="12628" y="1149"/>
                </a:lnTo>
                <a:lnTo>
                  <a:pt x="12628" y="366"/>
                </a:lnTo>
                <a:close/>
                <a:moveTo>
                  <a:pt x="8742" y="832"/>
                </a:moveTo>
                <a:lnTo>
                  <a:pt x="8741" y="858"/>
                </a:lnTo>
                <a:lnTo>
                  <a:pt x="8740" y="884"/>
                </a:lnTo>
                <a:lnTo>
                  <a:pt x="8737" y="909"/>
                </a:lnTo>
                <a:lnTo>
                  <a:pt x="8732" y="934"/>
                </a:lnTo>
                <a:lnTo>
                  <a:pt x="8727" y="959"/>
                </a:lnTo>
                <a:lnTo>
                  <a:pt x="8719" y="984"/>
                </a:lnTo>
                <a:lnTo>
                  <a:pt x="8711" y="1008"/>
                </a:lnTo>
                <a:lnTo>
                  <a:pt x="8702" y="1031"/>
                </a:lnTo>
                <a:lnTo>
                  <a:pt x="8691" y="1055"/>
                </a:lnTo>
                <a:lnTo>
                  <a:pt x="8679" y="1078"/>
                </a:lnTo>
                <a:lnTo>
                  <a:pt x="8666" y="1101"/>
                </a:lnTo>
                <a:lnTo>
                  <a:pt x="8652" y="1123"/>
                </a:lnTo>
                <a:lnTo>
                  <a:pt x="8635" y="1145"/>
                </a:lnTo>
                <a:lnTo>
                  <a:pt x="8618" y="1166"/>
                </a:lnTo>
                <a:lnTo>
                  <a:pt x="8600" y="1187"/>
                </a:lnTo>
                <a:lnTo>
                  <a:pt x="8581" y="1208"/>
                </a:lnTo>
                <a:lnTo>
                  <a:pt x="8560" y="1228"/>
                </a:lnTo>
                <a:lnTo>
                  <a:pt x="8539" y="1247"/>
                </a:lnTo>
                <a:lnTo>
                  <a:pt x="8518" y="1264"/>
                </a:lnTo>
                <a:lnTo>
                  <a:pt x="8497" y="1281"/>
                </a:lnTo>
                <a:lnTo>
                  <a:pt x="8475" y="1296"/>
                </a:lnTo>
                <a:lnTo>
                  <a:pt x="8453" y="1309"/>
                </a:lnTo>
                <a:lnTo>
                  <a:pt x="8430" y="1322"/>
                </a:lnTo>
                <a:lnTo>
                  <a:pt x="8407" y="1332"/>
                </a:lnTo>
                <a:lnTo>
                  <a:pt x="8383" y="1342"/>
                </a:lnTo>
                <a:lnTo>
                  <a:pt x="8360" y="1351"/>
                </a:lnTo>
                <a:lnTo>
                  <a:pt x="8335" y="1358"/>
                </a:lnTo>
                <a:lnTo>
                  <a:pt x="8311" y="1363"/>
                </a:lnTo>
                <a:lnTo>
                  <a:pt x="8286" y="1369"/>
                </a:lnTo>
                <a:lnTo>
                  <a:pt x="8261" y="1372"/>
                </a:lnTo>
                <a:lnTo>
                  <a:pt x="8235" y="1373"/>
                </a:lnTo>
                <a:lnTo>
                  <a:pt x="8209" y="1374"/>
                </a:lnTo>
                <a:lnTo>
                  <a:pt x="8179" y="1373"/>
                </a:lnTo>
                <a:lnTo>
                  <a:pt x="8149" y="1372"/>
                </a:lnTo>
                <a:lnTo>
                  <a:pt x="8120" y="1367"/>
                </a:lnTo>
                <a:lnTo>
                  <a:pt x="8090" y="1363"/>
                </a:lnTo>
                <a:lnTo>
                  <a:pt x="8062" y="1357"/>
                </a:lnTo>
                <a:lnTo>
                  <a:pt x="8035" y="1350"/>
                </a:lnTo>
                <a:lnTo>
                  <a:pt x="8008" y="1341"/>
                </a:lnTo>
                <a:lnTo>
                  <a:pt x="7982" y="1331"/>
                </a:lnTo>
                <a:lnTo>
                  <a:pt x="7956" y="1321"/>
                </a:lnTo>
                <a:lnTo>
                  <a:pt x="7931" y="1308"/>
                </a:lnTo>
                <a:lnTo>
                  <a:pt x="7906" y="1294"/>
                </a:lnTo>
                <a:lnTo>
                  <a:pt x="7882" y="1279"/>
                </a:lnTo>
                <a:lnTo>
                  <a:pt x="7859" y="1262"/>
                </a:lnTo>
                <a:lnTo>
                  <a:pt x="7836" y="1245"/>
                </a:lnTo>
                <a:lnTo>
                  <a:pt x="7814" y="1225"/>
                </a:lnTo>
                <a:lnTo>
                  <a:pt x="7793" y="1204"/>
                </a:lnTo>
                <a:lnTo>
                  <a:pt x="7773" y="1183"/>
                </a:lnTo>
                <a:lnTo>
                  <a:pt x="7753" y="1161"/>
                </a:lnTo>
                <a:lnTo>
                  <a:pt x="7735" y="1138"/>
                </a:lnTo>
                <a:lnTo>
                  <a:pt x="7719" y="1114"/>
                </a:lnTo>
                <a:lnTo>
                  <a:pt x="7703" y="1091"/>
                </a:lnTo>
                <a:lnTo>
                  <a:pt x="7689" y="1066"/>
                </a:lnTo>
                <a:lnTo>
                  <a:pt x="7677" y="1041"/>
                </a:lnTo>
                <a:lnTo>
                  <a:pt x="7665" y="1015"/>
                </a:lnTo>
                <a:lnTo>
                  <a:pt x="7656" y="989"/>
                </a:lnTo>
                <a:lnTo>
                  <a:pt x="7647" y="962"/>
                </a:lnTo>
                <a:lnTo>
                  <a:pt x="7640" y="935"/>
                </a:lnTo>
                <a:lnTo>
                  <a:pt x="7634" y="907"/>
                </a:lnTo>
                <a:lnTo>
                  <a:pt x="7629" y="878"/>
                </a:lnTo>
                <a:lnTo>
                  <a:pt x="7626" y="849"/>
                </a:lnTo>
                <a:lnTo>
                  <a:pt x="7624" y="819"/>
                </a:lnTo>
                <a:lnTo>
                  <a:pt x="7624" y="788"/>
                </a:lnTo>
                <a:lnTo>
                  <a:pt x="7624" y="758"/>
                </a:lnTo>
                <a:lnTo>
                  <a:pt x="7626" y="728"/>
                </a:lnTo>
                <a:lnTo>
                  <a:pt x="7629" y="699"/>
                </a:lnTo>
                <a:lnTo>
                  <a:pt x="7634" y="670"/>
                </a:lnTo>
                <a:lnTo>
                  <a:pt x="7640" y="642"/>
                </a:lnTo>
                <a:lnTo>
                  <a:pt x="7647" y="614"/>
                </a:lnTo>
                <a:lnTo>
                  <a:pt x="7656" y="587"/>
                </a:lnTo>
                <a:lnTo>
                  <a:pt x="7665" y="560"/>
                </a:lnTo>
                <a:lnTo>
                  <a:pt x="7677" y="535"/>
                </a:lnTo>
                <a:lnTo>
                  <a:pt x="7689" y="510"/>
                </a:lnTo>
                <a:lnTo>
                  <a:pt x="7703" y="485"/>
                </a:lnTo>
                <a:lnTo>
                  <a:pt x="7719" y="461"/>
                </a:lnTo>
                <a:lnTo>
                  <a:pt x="7735" y="438"/>
                </a:lnTo>
                <a:lnTo>
                  <a:pt x="7753" y="416"/>
                </a:lnTo>
                <a:lnTo>
                  <a:pt x="7773" y="394"/>
                </a:lnTo>
                <a:lnTo>
                  <a:pt x="7793" y="373"/>
                </a:lnTo>
                <a:lnTo>
                  <a:pt x="7814" y="352"/>
                </a:lnTo>
                <a:lnTo>
                  <a:pt x="7836" y="333"/>
                </a:lnTo>
                <a:lnTo>
                  <a:pt x="7859" y="315"/>
                </a:lnTo>
                <a:lnTo>
                  <a:pt x="7882" y="299"/>
                </a:lnTo>
                <a:lnTo>
                  <a:pt x="7906" y="283"/>
                </a:lnTo>
                <a:lnTo>
                  <a:pt x="7931" y="270"/>
                </a:lnTo>
                <a:lnTo>
                  <a:pt x="7956" y="257"/>
                </a:lnTo>
                <a:lnTo>
                  <a:pt x="7982" y="246"/>
                </a:lnTo>
                <a:lnTo>
                  <a:pt x="8008" y="235"/>
                </a:lnTo>
                <a:lnTo>
                  <a:pt x="8035" y="227"/>
                </a:lnTo>
                <a:lnTo>
                  <a:pt x="8062" y="220"/>
                </a:lnTo>
                <a:lnTo>
                  <a:pt x="8090" y="214"/>
                </a:lnTo>
                <a:lnTo>
                  <a:pt x="8120" y="209"/>
                </a:lnTo>
                <a:lnTo>
                  <a:pt x="8149" y="206"/>
                </a:lnTo>
                <a:lnTo>
                  <a:pt x="8179" y="204"/>
                </a:lnTo>
                <a:lnTo>
                  <a:pt x="8209" y="203"/>
                </a:lnTo>
                <a:lnTo>
                  <a:pt x="8235" y="204"/>
                </a:lnTo>
                <a:lnTo>
                  <a:pt x="8260" y="205"/>
                </a:lnTo>
                <a:lnTo>
                  <a:pt x="8286" y="208"/>
                </a:lnTo>
                <a:lnTo>
                  <a:pt x="8310" y="211"/>
                </a:lnTo>
                <a:lnTo>
                  <a:pt x="8335" y="217"/>
                </a:lnTo>
                <a:lnTo>
                  <a:pt x="8359" y="222"/>
                </a:lnTo>
                <a:lnTo>
                  <a:pt x="8383" y="229"/>
                </a:lnTo>
                <a:lnTo>
                  <a:pt x="8406" y="236"/>
                </a:lnTo>
                <a:lnTo>
                  <a:pt x="8429" y="246"/>
                </a:lnTo>
                <a:lnTo>
                  <a:pt x="8452" y="255"/>
                </a:lnTo>
                <a:lnTo>
                  <a:pt x="8474" y="267"/>
                </a:lnTo>
                <a:lnTo>
                  <a:pt x="8496" y="279"/>
                </a:lnTo>
                <a:lnTo>
                  <a:pt x="8517" y="292"/>
                </a:lnTo>
                <a:lnTo>
                  <a:pt x="8538" y="306"/>
                </a:lnTo>
                <a:lnTo>
                  <a:pt x="8559" y="321"/>
                </a:lnTo>
                <a:lnTo>
                  <a:pt x="8580" y="337"/>
                </a:lnTo>
                <a:lnTo>
                  <a:pt x="8591" y="348"/>
                </a:lnTo>
                <a:lnTo>
                  <a:pt x="8601" y="358"/>
                </a:lnTo>
                <a:lnTo>
                  <a:pt x="8609" y="370"/>
                </a:lnTo>
                <a:lnTo>
                  <a:pt x="8616" y="382"/>
                </a:lnTo>
                <a:lnTo>
                  <a:pt x="8622" y="396"/>
                </a:lnTo>
                <a:lnTo>
                  <a:pt x="8626" y="409"/>
                </a:lnTo>
                <a:lnTo>
                  <a:pt x="8628" y="424"/>
                </a:lnTo>
                <a:lnTo>
                  <a:pt x="8629" y="438"/>
                </a:lnTo>
                <a:lnTo>
                  <a:pt x="8628" y="452"/>
                </a:lnTo>
                <a:lnTo>
                  <a:pt x="8626" y="466"/>
                </a:lnTo>
                <a:lnTo>
                  <a:pt x="8624" y="477"/>
                </a:lnTo>
                <a:lnTo>
                  <a:pt x="8619" y="489"/>
                </a:lnTo>
                <a:lnTo>
                  <a:pt x="8614" y="501"/>
                </a:lnTo>
                <a:lnTo>
                  <a:pt x="8607" y="511"/>
                </a:lnTo>
                <a:lnTo>
                  <a:pt x="8600" y="522"/>
                </a:lnTo>
                <a:lnTo>
                  <a:pt x="8590" y="531"/>
                </a:lnTo>
                <a:lnTo>
                  <a:pt x="8581" y="539"/>
                </a:lnTo>
                <a:lnTo>
                  <a:pt x="8571" y="548"/>
                </a:lnTo>
                <a:lnTo>
                  <a:pt x="8560" y="554"/>
                </a:lnTo>
                <a:lnTo>
                  <a:pt x="8549" y="559"/>
                </a:lnTo>
                <a:lnTo>
                  <a:pt x="8536" y="563"/>
                </a:lnTo>
                <a:lnTo>
                  <a:pt x="8525" y="567"/>
                </a:lnTo>
                <a:lnTo>
                  <a:pt x="8511" y="568"/>
                </a:lnTo>
                <a:lnTo>
                  <a:pt x="8498" y="569"/>
                </a:lnTo>
                <a:lnTo>
                  <a:pt x="8486" y="569"/>
                </a:lnTo>
                <a:lnTo>
                  <a:pt x="8475" y="567"/>
                </a:lnTo>
                <a:lnTo>
                  <a:pt x="8464" y="564"/>
                </a:lnTo>
                <a:lnTo>
                  <a:pt x="8454" y="561"/>
                </a:lnTo>
                <a:lnTo>
                  <a:pt x="8443" y="557"/>
                </a:lnTo>
                <a:lnTo>
                  <a:pt x="8433" y="552"/>
                </a:lnTo>
                <a:lnTo>
                  <a:pt x="8424" y="546"/>
                </a:lnTo>
                <a:lnTo>
                  <a:pt x="8414" y="538"/>
                </a:lnTo>
                <a:lnTo>
                  <a:pt x="8403" y="529"/>
                </a:lnTo>
                <a:lnTo>
                  <a:pt x="8391" y="521"/>
                </a:lnTo>
                <a:lnTo>
                  <a:pt x="8380" y="513"/>
                </a:lnTo>
                <a:lnTo>
                  <a:pt x="8368" y="506"/>
                </a:lnTo>
                <a:lnTo>
                  <a:pt x="8356" y="500"/>
                </a:lnTo>
                <a:lnTo>
                  <a:pt x="8344" y="494"/>
                </a:lnTo>
                <a:lnTo>
                  <a:pt x="8332" y="488"/>
                </a:lnTo>
                <a:lnTo>
                  <a:pt x="8320" y="483"/>
                </a:lnTo>
                <a:lnTo>
                  <a:pt x="8306" y="479"/>
                </a:lnTo>
                <a:lnTo>
                  <a:pt x="8292" y="475"/>
                </a:lnTo>
                <a:lnTo>
                  <a:pt x="8280" y="472"/>
                </a:lnTo>
                <a:lnTo>
                  <a:pt x="8266" y="470"/>
                </a:lnTo>
                <a:lnTo>
                  <a:pt x="8252" y="468"/>
                </a:lnTo>
                <a:lnTo>
                  <a:pt x="8238" y="466"/>
                </a:lnTo>
                <a:lnTo>
                  <a:pt x="8224" y="465"/>
                </a:lnTo>
                <a:lnTo>
                  <a:pt x="8209" y="465"/>
                </a:lnTo>
                <a:lnTo>
                  <a:pt x="8192" y="466"/>
                </a:lnTo>
                <a:lnTo>
                  <a:pt x="8176" y="467"/>
                </a:lnTo>
                <a:lnTo>
                  <a:pt x="8159" y="468"/>
                </a:lnTo>
                <a:lnTo>
                  <a:pt x="8143" y="471"/>
                </a:lnTo>
                <a:lnTo>
                  <a:pt x="8128" y="474"/>
                </a:lnTo>
                <a:lnTo>
                  <a:pt x="8112" y="478"/>
                </a:lnTo>
                <a:lnTo>
                  <a:pt x="8098" y="482"/>
                </a:lnTo>
                <a:lnTo>
                  <a:pt x="8083" y="488"/>
                </a:lnTo>
                <a:lnTo>
                  <a:pt x="8069" y="495"/>
                </a:lnTo>
                <a:lnTo>
                  <a:pt x="8055" y="501"/>
                </a:lnTo>
                <a:lnTo>
                  <a:pt x="8041" y="509"/>
                </a:lnTo>
                <a:lnTo>
                  <a:pt x="8028" y="518"/>
                </a:lnTo>
                <a:lnTo>
                  <a:pt x="8015" y="526"/>
                </a:lnTo>
                <a:lnTo>
                  <a:pt x="8003" y="536"/>
                </a:lnTo>
                <a:lnTo>
                  <a:pt x="7990" y="547"/>
                </a:lnTo>
                <a:lnTo>
                  <a:pt x="7978" y="558"/>
                </a:lnTo>
                <a:lnTo>
                  <a:pt x="7966" y="570"/>
                </a:lnTo>
                <a:lnTo>
                  <a:pt x="7956" y="582"/>
                </a:lnTo>
                <a:lnTo>
                  <a:pt x="7947" y="595"/>
                </a:lnTo>
                <a:lnTo>
                  <a:pt x="7937" y="607"/>
                </a:lnTo>
                <a:lnTo>
                  <a:pt x="7929" y="621"/>
                </a:lnTo>
                <a:lnTo>
                  <a:pt x="7921" y="634"/>
                </a:lnTo>
                <a:lnTo>
                  <a:pt x="7913" y="648"/>
                </a:lnTo>
                <a:lnTo>
                  <a:pt x="7907" y="662"/>
                </a:lnTo>
                <a:lnTo>
                  <a:pt x="7902" y="677"/>
                </a:lnTo>
                <a:lnTo>
                  <a:pt x="7898" y="692"/>
                </a:lnTo>
                <a:lnTo>
                  <a:pt x="7894" y="707"/>
                </a:lnTo>
                <a:lnTo>
                  <a:pt x="7890" y="723"/>
                </a:lnTo>
                <a:lnTo>
                  <a:pt x="7887" y="738"/>
                </a:lnTo>
                <a:lnTo>
                  <a:pt x="7885" y="755"/>
                </a:lnTo>
                <a:lnTo>
                  <a:pt x="7884" y="772"/>
                </a:lnTo>
                <a:lnTo>
                  <a:pt x="7884" y="788"/>
                </a:lnTo>
                <a:lnTo>
                  <a:pt x="7884" y="805"/>
                </a:lnTo>
                <a:lnTo>
                  <a:pt x="7885" y="822"/>
                </a:lnTo>
                <a:lnTo>
                  <a:pt x="7887" y="838"/>
                </a:lnTo>
                <a:lnTo>
                  <a:pt x="7890" y="854"/>
                </a:lnTo>
                <a:lnTo>
                  <a:pt x="7894" y="870"/>
                </a:lnTo>
                <a:lnTo>
                  <a:pt x="7898" y="884"/>
                </a:lnTo>
                <a:lnTo>
                  <a:pt x="7902" y="900"/>
                </a:lnTo>
                <a:lnTo>
                  <a:pt x="7907" y="914"/>
                </a:lnTo>
                <a:lnTo>
                  <a:pt x="7913" y="928"/>
                </a:lnTo>
                <a:lnTo>
                  <a:pt x="7921" y="943"/>
                </a:lnTo>
                <a:lnTo>
                  <a:pt x="7929" y="956"/>
                </a:lnTo>
                <a:lnTo>
                  <a:pt x="7937" y="969"/>
                </a:lnTo>
                <a:lnTo>
                  <a:pt x="7947" y="982"/>
                </a:lnTo>
                <a:lnTo>
                  <a:pt x="7956" y="995"/>
                </a:lnTo>
                <a:lnTo>
                  <a:pt x="7966" y="1007"/>
                </a:lnTo>
                <a:lnTo>
                  <a:pt x="7978" y="1019"/>
                </a:lnTo>
                <a:lnTo>
                  <a:pt x="7990" y="1030"/>
                </a:lnTo>
                <a:lnTo>
                  <a:pt x="8003" y="1040"/>
                </a:lnTo>
                <a:lnTo>
                  <a:pt x="8015" y="1051"/>
                </a:lnTo>
                <a:lnTo>
                  <a:pt x="8028" y="1059"/>
                </a:lnTo>
                <a:lnTo>
                  <a:pt x="8041" y="1069"/>
                </a:lnTo>
                <a:lnTo>
                  <a:pt x="8055" y="1076"/>
                </a:lnTo>
                <a:lnTo>
                  <a:pt x="8069" y="1083"/>
                </a:lnTo>
                <a:lnTo>
                  <a:pt x="8083" y="1089"/>
                </a:lnTo>
                <a:lnTo>
                  <a:pt x="8098" y="1095"/>
                </a:lnTo>
                <a:lnTo>
                  <a:pt x="8112" y="1099"/>
                </a:lnTo>
                <a:lnTo>
                  <a:pt x="8128" y="1103"/>
                </a:lnTo>
                <a:lnTo>
                  <a:pt x="8143" y="1106"/>
                </a:lnTo>
                <a:lnTo>
                  <a:pt x="8159" y="1109"/>
                </a:lnTo>
                <a:lnTo>
                  <a:pt x="8176" y="1111"/>
                </a:lnTo>
                <a:lnTo>
                  <a:pt x="8192" y="1112"/>
                </a:lnTo>
                <a:lnTo>
                  <a:pt x="8209" y="1112"/>
                </a:lnTo>
                <a:lnTo>
                  <a:pt x="8229" y="1111"/>
                </a:lnTo>
                <a:lnTo>
                  <a:pt x="8249" y="1109"/>
                </a:lnTo>
                <a:lnTo>
                  <a:pt x="8268" y="1106"/>
                </a:lnTo>
                <a:lnTo>
                  <a:pt x="8287" y="1101"/>
                </a:lnTo>
                <a:lnTo>
                  <a:pt x="8306" y="1095"/>
                </a:lnTo>
                <a:lnTo>
                  <a:pt x="8324" y="1086"/>
                </a:lnTo>
                <a:lnTo>
                  <a:pt x="8342" y="1077"/>
                </a:lnTo>
                <a:lnTo>
                  <a:pt x="8360" y="1065"/>
                </a:lnTo>
                <a:lnTo>
                  <a:pt x="8376" y="1054"/>
                </a:lnTo>
                <a:lnTo>
                  <a:pt x="8391" y="1041"/>
                </a:lnTo>
                <a:lnTo>
                  <a:pt x="8406" y="1028"/>
                </a:lnTo>
                <a:lnTo>
                  <a:pt x="8419" y="1014"/>
                </a:lnTo>
                <a:lnTo>
                  <a:pt x="8432" y="999"/>
                </a:lnTo>
                <a:lnTo>
                  <a:pt x="8443" y="983"/>
                </a:lnTo>
                <a:lnTo>
                  <a:pt x="8455" y="965"/>
                </a:lnTo>
                <a:lnTo>
                  <a:pt x="8465" y="948"/>
                </a:lnTo>
                <a:lnTo>
                  <a:pt x="8285" y="948"/>
                </a:lnTo>
                <a:lnTo>
                  <a:pt x="8274" y="948"/>
                </a:lnTo>
                <a:lnTo>
                  <a:pt x="8262" y="946"/>
                </a:lnTo>
                <a:lnTo>
                  <a:pt x="8252" y="944"/>
                </a:lnTo>
                <a:lnTo>
                  <a:pt x="8241" y="939"/>
                </a:lnTo>
                <a:lnTo>
                  <a:pt x="8231" y="935"/>
                </a:lnTo>
                <a:lnTo>
                  <a:pt x="8222" y="929"/>
                </a:lnTo>
                <a:lnTo>
                  <a:pt x="8212" y="923"/>
                </a:lnTo>
                <a:lnTo>
                  <a:pt x="8204" y="914"/>
                </a:lnTo>
                <a:lnTo>
                  <a:pt x="8196" y="906"/>
                </a:lnTo>
                <a:lnTo>
                  <a:pt x="8189" y="898"/>
                </a:lnTo>
                <a:lnTo>
                  <a:pt x="8183" y="888"/>
                </a:lnTo>
                <a:lnTo>
                  <a:pt x="8179" y="878"/>
                </a:lnTo>
                <a:lnTo>
                  <a:pt x="8175" y="868"/>
                </a:lnTo>
                <a:lnTo>
                  <a:pt x="8173" y="857"/>
                </a:lnTo>
                <a:lnTo>
                  <a:pt x="8171" y="846"/>
                </a:lnTo>
                <a:lnTo>
                  <a:pt x="8171" y="833"/>
                </a:lnTo>
                <a:lnTo>
                  <a:pt x="8171" y="822"/>
                </a:lnTo>
                <a:lnTo>
                  <a:pt x="8173" y="810"/>
                </a:lnTo>
                <a:lnTo>
                  <a:pt x="8175" y="800"/>
                </a:lnTo>
                <a:lnTo>
                  <a:pt x="8179" y="789"/>
                </a:lnTo>
                <a:lnTo>
                  <a:pt x="8183" y="780"/>
                </a:lnTo>
                <a:lnTo>
                  <a:pt x="8189" y="770"/>
                </a:lnTo>
                <a:lnTo>
                  <a:pt x="8196" y="761"/>
                </a:lnTo>
                <a:lnTo>
                  <a:pt x="8204" y="753"/>
                </a:lnTo>
                <a:lnTo>
                  <a:pt x="8212" y="745"/>
                </a:lnTo>
                <a:lnTo>
                  <a:pt x="8222" y="738"/>
                </a:lnTo>
                <a:lnTo>
                  <a:pt x="8231" y="732"/>
                </a:lnTo>
                <a:lnTo>
                  <a:pt x="8241" y="727"/>
                </a:lnTo>
                <a:lnTo>
                  <a:pt x="8252" y="724"/>
                </a:lnTo>
                <a:lnTo>
                  <a:pt x="8262" y="721"/>
                </a:lnTo>
                <a:lnTo>
                  <a:pt x="8274" y="720"/>
                </a:lnTo>
                <a:lnTo>
                  <a:pt x="8285" y="719"/>
                </a:lnTo>
                <a:lnTo>
                  <a:pt x="8629" y="719"/>
                </a:lnTo>
                <a:lnTo>
                  <a:pt x="8640" y="720"/>
                </a:lnTo>
                <a:lnTo>
                  <a:pt x="8652" y="721"/>
                </a:lnTo>
                <a:lnTo>
                  <a:pt x="8662" y="724"/>
                </a:lnTo>
                <a:lnTo>
                  <a:pt x="8673" y="727"/>
                </a:lnTo>
                <a:lnTo>
                  <a:pt x="8682" y="732"/>
                </a:lnTo>
                <a:lnTo>
                  <a:pt x="8691" y="737"/>
                </a:lnTo>
                <a:lnTo>
                  <a:pt x="8701" y="745"/>
                </a:lnTo>
                <a:lnTo>
                  <a:pt x="8709" y="752"/>
                </a:lnTo>
                <a:lnTo>
                  <a:pt x="8717" y="760"/>
                </a:lnTo>
                <a:lnTo>
                  <a:pt x="8724" y="770"/>
                </a:lnTo>
                <a:lnTo>
                  <a:pt x="8730" y="779"/>
                </a:lnTo>
                <a:lnTo>
                  <a:pt x="8734" y="788"/>
                </a:lnTo>
                <a:lnTo>
                  <a:pt x="8738" y="799"/>
                </a:lnTo>
                <a:lnTo>
                  <a:pt x="8740" y="809"/>
                </a:lnTo>
                <a:lnTo>
                  <a:pt x="8742" y="821"/>
                </a:lnTo>
                <a:lnTo>
                  <a:pt x="8742" y="832"/>
                </a:lnTo>
                <a:close/>
                <a:moveTo>
                  <a:pt x="6734" y="1182"/>
                </a:moveTo>
                <a:lnTo>
                  <a:pt x="6734" y="1203"/>
                </a:lnTo>
                <a:lnTo>
                  <a:pt x="6733" y="1224"/>
                </a:lnTo>
                <a:lnTo>
                  <a:pt x="6730" y="1242"/>
                </a:lnTo>
                <a:lnTo>
                  <a:pt x="6727" y="1260"/>
                </a:lnTo>
                <a:lnTo>
                  <a:pt x="6723" y="1276"/>
                </a:lnTo>
                <a:lnTo>
                  <a:pt x="6717" y="1290"/>
                </a:lnTo>
                <a:lnTo>
                  <a:pt x="6710" y="1304"/>
                </a:lnTo>
                <a:lnTo>
                  <a:pt x="6703" y="1315"/>
                </a:lnTo>
                <a:lnTo>
                  <a:pt x="6695" y="1326"/>
                </a:lnTo>
                <a:lnTo>
                  <a:pt x="6685" y="1335"/>
                </a:lnTo>
                <a:lnTo>
                  <a:pt x="6675" y="1342"/>
                </a:lnTo>
                <a:lnTo>
                  <a:pt x="6664" y="1349"/>
                </a:lnTo>
                <a:lnTo>
                  <a:pt x="6652" y="1354"/>
                </a:lnTo>
                <a:lnTo>
                  <a:pt x="6639" y="1357"/>
                </a:lnTo>
                <a:lnTo>
                  <a:pt x="6624" y="1359"/>
                </a:lnTo>
                <a:lnTo>
                  <a:pt x="6608" y="1360"/>
                </a:lnTo>
                <a:lnTo>
                  <a:pt x="6594" y="1359"/>
                </a:lnTo>
                <a:lnTo>
                  <a:pt x="6579" y="1357"/>
                </a:lnTo>
                <a:lnTo>
                  <a:pt x="6566" y="1354"/>
                </a:lnTo>
                <a:lnTo>
                  <a:pt x="6553" y="1349"/>
                </a:lnTo>
                <a:lnTo>
                  <a:pt x="6542" y="1342"/>
                </a:lnTo>
                <a:lnTo>
                  <a:pt x="6532" y="1335"/>
                </a:lnTo>
                <a:lnTo>
                  <a:pt x="6523" y="1326"/>
                </a:lnTo>
                <a:lnTo>
                  <a:pt x="6514" y="1315"/>
                </a:lnTo>
                <a:lnTo>
                  <a:pt x="6506" y="1304"/>
                </a:lnTo>
                <a:lnTo>
                  <a:pt x="6500" y="1290"/>
                </a:lnTo>
                <a:lnTo>
                  <a:pt x="6495" y="1276"/>
                </a:lnTo>
                <a:lnTo>
                  <a:pt x="6491" y="1260"/>
                </a:lnTo>
                <a:lnTo>
                  <a:pt x="6486" y="1242"/>
                </a:lnTo>
                <a:lnTo>
                  <a:pt x="6484" y="1224"/>
                </a:lnTo>
                <a:lnTo>
                  <a:pt x="6483" y="1204"/>
                </a:lnTo>
                <a:lnTo>
                  <a:pt x="6482" y="1182"/>
                </a:lnTo>
                <a:lnTo>
                  <a:pt x="6482" y="396"/>
                </a:lnTo>
                <a:lnTo>
                  <a:pt x="6483" y="376"/>
                </a:lnTo>
                <a:lnTo>
                  <a:pt x="6484" y="357"/>
                </a:lnTo>
                <a:lnTo>
                  <a:pt x="6486" y="340"/>
                </a:lnTo>
                <a:lnTo>
                  <a:pt x="6490" y="323"/>
                </a:lnTo>
                <a:lnTo>
                  <a:pt x="6494" y="307"/>
                </a:lnTo>
                <a:lnTo>
                  <a:pt x="6499" y="294"/>
                </a:lnTo>
                <a:lnTo>
                  <a:pt x="6505" y="281"/>
                </a:lnTo>
                <a:lnTo>
                  <a:pt x="6511" y="270"/>
                </a:lnTo>
                <a:lnTo>
                  <a:pt x="6520" y="260"/>
                </a:lnTo>
                <a:lnTo>
                  <a:pt x="6528" y="251"/>
                </a:lnTo>
                <a:lnTo>
                  <a:pt x="6537" y="244"/>
                </a:lnTo>
                <a:lnTo>
                  <a:pt x="6548" y="238"/>
                </a:lnTo>
                <a:lnTo>
                  <a:pt x="6559" y="233"/>
                </a:lnTo>
                <a:lnTo>
                  <a:pt x="6572" y="230"/>
                </a:lnTo>
                <a:lnTo>
                  <a:pt x="6585" y="228"/>
                </a:lnTo>
                <a:lnTo>
                  <a:pt x="6599" y="228"/>
                </a:lnTo>
                <a:lnTo>
                  <a:pt x="6608" y="228"/>
                </a:lnTo>
                <a:lnTo>
                  <a:pt x="6618" y="229"/>
                </a:lnTo>
                <a:lnTo>
                  <a:pt x="6626" y="230"/>
                </a:lnTo>
                <a:lnTo>
                  <a:pt x="6635" y="232"/>
                </a:lnTo>
                <a:lnTo>
                  <a:pt x="6644" y="235"/>
                </a:lnTo>
                <a:lnTo>
                  <a:pt x="6652" y="240"/>
                </a:lnTo>
                <a:lnTo>
                  <a:pt x="6660" y="244"/>
                </a:lnTo>
                <a:lnTo>
                  <a:pt x="6669" y="248"/>
                </a:lnTo>
                <a:lnTo>
                  <a:pt x="6677" y="253"/>
                </a:lnTo>
                <a:lnTo>
                  <a:pt x="6685" y="259"/>
                </a:lnTo>
                <a:lnTo>
                  <a:pt x="6694" y="266"/>
                </a:lnTo>
                <a:lnTo>
                  <a:pt x="6702" y="273"/>
                </a:lnTo>
                <a:lnTo>
                  <a:pt x="6718" y="290"/>
                </a:lnTo>
                <a:lnTo>
                  <a:pt x="6733" y="309"/>
                </a:lnTo>
                <a:lnTo>
                  <a:pt x="7198" y="923"/>
                </a:lnTo>
                <a:lnTo>
                  <a:pt x="7198" y="406"/>
                </a:lnTo>
                <a:lnTo>
                  <a:pt x="7199" y="384"/>
                </a:lnTo>
                <a:lnTo>
                  <a:pt x="7200" y="365"/>
                </a:lnTo>
                <a:lnTo>
                  <a:pt x="7202" y="346"/>
                </a:lnTo>
                <a:lnTo>
                  <a:pt x="7206" y="328"/>
                </a:lnTo>
                <a:lnTo>
                  <a:pt x="7210" y="312"/>
                </a:lnTo>
                <a:lnTo>
                  <a:pt x="7216" y="298"/>
                </a:lnTo>
                <a:lnTo>
                  <a:pt x="7222" y="284"/>
                </a:lnTo>
                <a:lnTo>
                  <a:pt x="7229" y="273"/>
                </a:lnTo>
                <a:lnTo>
                  <a:pt x="7238" y="262"/>
                </a:lnTo>
                <a:lnTo>
                  <a:pt x="7247" y="253"/>
                </a:lnTo>
                <a:lnTo>
                  <a:pt x="7257" y="245"/>
                </a:lnTo>
                <a:lnTo>
                  <a:pt x="7269" y="238"/>
                </a:lnTo>
                <a:lnTo>
                  <a:pt x="7281" y="234"/>
                </a:lnTo>
                <a:lnTo>
                  <a:pt x="7295" y="230"/>
                </a:lnTo>
                <a:lnTo>
                  <a:pt x="7309" y="228"/>
                </a:lnTo>
                <a:lnTo>
                  <a:pt x="7324" y="228"/>
                </a:lnTo>
                <a:lnTo>
                  <a:pt x="7339" y="228"/>
                </a:lnTo>
                <a:lnTo>
                  <a:pt x="7354" y="230"/>
                </a:lnTo>
                <a:lnTo>
                  <a:pt x="7368" y="234"/>
                </a:lnTo>
                <a:lnTo>
                  <a:pt x="7379" y="238"/>
                </a:lnTo>
                <a:lnTo>
                  <a:pt x="7390" y="245"/>
                </a:lnTo>
                <a:lnTo>
                  <a:pt x="7401" y="253"/>
                </a:lnTo>
                <a:lnTo>
                  <a:pt x="7410" y="262"/>
                </a:lnTo>
                <a:lnTo>
                  <a:pt x="7419" y="273"/>
                </a:lnTo>
                <a:lnTo>
                  <a:pt x="7426" y="284"/>
                </a:lnTo>
                <a:lnTo>
                  <a:pt x="7432" y="298"/>
                </a:lnTo>
                <a:lnTo>
                  <a:pt x="7438" y="312"/>
                </a:lnTo>
                <a:lnTo>
                  <a:pt x="7443" y="328"/>
                </a:lnTo>
                <a:lnTo>
                  <a:pt x="7446" y="346"/>
                </a:lnTo>
                <a:lnTo>
                  <a:pt x="7449" y="365"/>
                </a:lnTo>
                <a:lnTo>
                  <a:pt x="7450" y="385"/>
                </a:lnTo>
                <a:lnTo>
                  <a:pt x="7450" y="406"/>
                </a:lnTo>
                <a:lnTo>
                  <a:pt x="7450" y="1210"/>
                </a:lnTo>
                <a:lnTo>
                  <a:pt x="7450" y="1229"/>
                </a:lnTo>
                <a:lnTo>
                  <a:pt x="7449" y="1247"/>
                </a:lnTo>
                <a:lnTo>
                  <a:pt x="7447" y="1263"/>
                </a:lnTo>
                <a:lnTo>
                  <a:pt x="7444" y="1279"/>
                </a:lnTo>
                <a:lnTo>
                  <a:pt x="7439" y="1292"/>
                </a:lnTo>
                <a:lnTo>
                  <a:pt x="7434" y="1306"/>
                </a:lnTo>
                <a:lnTo>
                  <a:pt x="7428" y="1317"/>
                </a:lnTo>
                <a:lnTo>
                  <a:pt x="7422" y="1328"/>
                </a:lnTo>
                <a:lnTo>
                  <a:pt x="7413" y="1337"/>
                </a:lnTo>
                <a:lnTo>
                  <a:pt x="7405" y="1345"/>
                </a:lnTo>
                <a:lnTo>
                  <a:pt x="7396" y="1352"/>
                </a:lnTo>
                <a:lnTo>
                  <a:pt x="7385" y="1357"/>
                </a:lnTo>
                <a:lnTo>
                  <a:pt x="7374" y="1361"/>
                </a:lnTo>
                <a:lnTo>
                  <a:pt x="7362" y="1364"/>
                </a:lnTo>
                <a:lnTo>
                  <a:pt x="7349" y="1366"/>
                </a:lnTo>
                <a:lnTo>
                  <a:pt x="7335" y="1367"/>
                </a:lnTo>
                <a:lnTo>
                  <a:pt x="7326" y="1366"/>
                </a:lnTo>
                <a:lnTo>
                  <a:pt x="7317" y="1365"/>
                </a:lnTo>
                <a:lnTo>
                  <a:pt x="7307" y="1364"/>
                </a:lnTo>
                <a:lnTo>
                  <a:pt x="7298" y="1361"/>
                </a:lnTo>
                <a:lnTo>
                  <a:pt x="7288" y="1358"/>
                </a:lnTo>
                <a:lnTo>
                  <a:pt x="7280" y="1354"/>
                </a:lnTo>
                <a:lnTo>
                  <a:pt x="7271" y="1350"/>
                </a:lnTo>
                <a:lnTo>
                  <a:pt x="7261" y="1345"/>
                </a:lnTo>
                <a:lnTo>
                  <a:pt x="7253" y="1338"/>
                </a:lnTo>
                <a:lnTo>
                  <a:pt x="7244" y="1331"/>
                </a:lnTo>
                <a:lnTo>
                  <a:pt x="7234" y="1324"/>
                </a:lnTo>
                <a:lnTo>
                  <a:pt x="7226" y="1315"/>
                </a:lnTo>
                <a:lnTo>
                  <a:pt x="7208" y="1297"/>
                </a:lnTo>
                <a:lnTo>
                  <a:pt x="7191" y="1275"/>
                </a:lnTo>
                <a:lnTo>
                  <a:pt x="6734" y="673"/>
                </a:lnTo>
                <a:lnTo>
                  <a:pt x="6734" y="1182"/>
                </a:lnTo>
                <a:close/>
                <a:moveTo>
                  <a:pt x="6249" y="1182"/>
                </a:moveTo>
                <a:lnTo>
                  <a:pt x="6249" y="1204"/>
                </a:lnTo>
                <a:lnTo>
                  <a:pt x="6248" y="1224"/>
                </a:lnTo>
                <a:lnTo>
                  <a:pt x="6245" y="1242"/>
                </a:lnTo>
                <a:lnTo>
                  <a:pt x="6242" y="1260"/>
                </a:lnTo>
                <a:lnTo>
                  <a:pt x="6238" y="1276"/>
                </a:lnTo>
                <a:lnTo>
                  <a:pt x="6231" y="1290"/>
                </a:lnTo>
                <a:lnTo>
                  <a:pt x="6225" y="1304"/>
                </a:lnTo>
                <a:lnTo>
                  <a:pt x="6218" y="1315"/>
                </a:lnTo>
                <a:lnTo>
                  <a:pt x="6209" y="1326"/>
                </a:lnTo>
                <a:lnTo>
                  <a:pt x="6200" y="1335"/>
                </a:lnTo>
                <a:lnTo>
                  <a:pt x="6190" y="1342"/>
                </a:lnTo>
                <a:lnTo>
                  <a:pt x="6178" y="1349"/>
                </a:lnTo>
                <a:lnTo>
                  <a:pt x="6167" y="1354"/>
                </a:lnTo>
                <a:lnTo>
                  <a:pt x="6153" y="1357"/>
                </a:lnTo>
                <a:lnTo>
                  <a:pt x="6139" y="1359"/>
                </a:lnTo>
                <a:lnTo>
                  <a:pt x="6123" y="1360"/>
                </a:lnTo>
                <a:lnTo>
                  <a:pt x="6108" y="1359"/>
                </a:lnTo>
                <a:lnTo>
                  <a:pt x="6094" y="1357"/>
                </a:lnTo>
                <a:lnTo>
                  <a:pt x="6080" y="1354"/>
                </a:lnTo>
                <a:lnTo>
                  <a:pt x="6068" y="1349"/>
                </a:lnTo>
                <a:lnTo>
                  <a:pt x="6056" y="1342"/>
                </a:lnTo>
                <a:lnTo>
                  <a:pt x="6047" y="1335"/>
                </a:lnTo>
                <a:lnTo>
                  <a:pt x="6038" y="1326"/>
                </a:lnTo>
                <a:lnTo>
                  <a:pt x="6028" y="1315"/>
                </a:lnTo>
                <a:lnTo>
                  <a:pt x="6021" y="1304"/>
                </a:lnTo>
                <a:lnTo>
                  <a:pt x="6015" y="1290"/>
                </a:lnTo>
                <a:lnTo>
                  <a:pt x="6009" y="1276"/>
                </a:lnTo>
                <a:lnTo>
                  <a:pt x="6005" y="1260"/>
                </a:lnTo>
                <a:lnTo>
                  <a:pt x="6001" y="1242"/>
                </a:lnTo>
                <a:lnTo>
                  <a:pt x="5999" y="1224"/>
                </a:lnTo>
                <a:lnTo>
                  <a:pt x="5998" y="1204"/>
                </a:lnTo>
                <a:lnTo>
                  <a:pt x="5997" y="1182"/>
                </a:lnTo>
                <a:lnTo>
                  <a:pt x="5997" y="405"/>
                </a:lnTo>
                <a:lnTo>
                  <a:pt x="5998" y="383"/>
                </a:lnTo>
                <a:lnTo>
                  <a:pt x="5999" y="363"/>
                </a:lnTo>
                <a:lnTo>
                  <a:pt x="6001" y="345"/>
                </a:lnTo>
                <a:lnTo>
                  <a:pt x="6005" y="327"/>
                </a:lnTo>
                <a:lnTo>
                  <a:pt x="6009" y="310"/>
                </a:lnTo>
                <a:lnTo>
                  <a:pt x="6015" y="296"/>
                </a:lnTo>
                <a:lnTo>
                  <a:pt x="6021" y="283"/>
                </a:lnTo>
                <a:lnTo>
                  <a:pt x="6028" y="271"/>
                </a:lnTo>
                <a:lnTo>
                  <a:pt x="6038" y="260"/>
                </a:lnTo>
                <a:lnTo>
                  <a:pt x="6047" y="251"/>
                </a:lnTo>
                <a:lnTo>
                  <a:pt x="6056" y="244"/>
                </a:lnTo>
                <a:lnTo>
                  <a:pt x="6068" y="237"/>
                </a:lnTo>
                <a:lnTo>
                  <a:pt x="6080" y="232"/>
                </a:lnTo>
                <a:lnTo>
                  <a:pt x="6094" y="229"/>
                </a:lnTo>
                <a:lnTo>
                  <a:pt x="6108" y="227"/>
                </a:lnTo>
                <a:lnTo>
                  <a:pt x="6123" y="226"/>
                </a:lnTo>
                <a:lnTo>
                  <a:pt x="6139" y="227"/>
                </a:lnTo>
                <a:lnTo>
                  <a:pt x="6153" y="229"/>
                </a:lnTo>
                <a:lnTo>
                  <a:pt x="6167" y="232"/>
                </a:lnTo>
                <a:lnTo>
                  <a:pt x="6178" y="237"/>
                </a:lnTo>
                <a:lnTo>
                  <a:pt x="6190" y="244"/>
                </a:lnTo>
                <a:lnTo>
                  <a:pt x="6200" y="251"/>
                </a:lnTo>
                <a:lnTo>
                  <a:pt x="6209" y="260"/>
                </a:lnTo>
                <a:lnTo>
                  <a:pt x="6218" y="271"/>
                </a:lnTo>
                <a:lnTo>
                  <a:pt x="6225" y="283"/>
                </a:lnTo>
                <a:lnTo>
                  <a:pt x="6231" y="296"/>
                </a:lnTo>
                <a:lnTo>
                  <a:pt x="6238" y="310"/>
                </a:lnTo>
                <a:lnTo>
                  <a:pt x="6242" y="327"/>
                </a:lnTo>
                <a:lnTo>
                  <a:pt x="6245" y="345"/>
                </a:lnTo>
                <a:lnTo>
                  <a:pt x="6248" y="363"/>
                </a:lnTo>
                <a:lnTo>
                  <a:pt x="6249" y="383"/>
                </a:lnTo>
                <a:lnTo>
                  <a:pt x="6249" y="405"/>
                </a:lnTo>
                <a:lnTo>
                  <a:pt x="6249" y="1182"/>
                </a:lnTo>
                <a:close/>
                <a:moveTo>
                  <a:pt x="5369" y="475"/>
                </a:moveTo>
                <a:lnTo>
                  <a:pt x="5276" y="475"/>
                </a:lnTo>
                <a:lnTo>
                  <a:pt x="5254" y="475"/>
                </a:lnTo>
                <a:lnTo>
                  <a:pt x="5234" y="473"/>
                </a:lnTo>
                <a:lnTo>
                  <a:pt x="5215" y="471"/>
                </a:lnTo>
                <a:lnTo>
                  <a:pt x="5197" y="468"/>
                </a:lnTo>
                <a:lnTo>
                  <a:pt x="5181" y="463"/>
                </a:lnTo>
                <a:lnTo>
                  <a:pt x="5167" y="459"/>
                </a:lnTo>
                <a:lnTo>
                  <a:pt x="5153" y="453"/>
                </a:lnTo>
                <a:lnTo>
                  <a:pt x="5141" y="446"/>
                </a:lnTo>
                <a:lnTo>
                  <a:pt x="5130" y="438"/>
                </a:lnTo>
                <a:lnTo>
                  <a:pt x="5122" y="430"/>
                </a:lnTo>
                <a:lnTo>
                  <a:pt x="5114" y="420"/>
                </a:lnTo>
                <a:lnTo>
                  <a:pt x="5108" y="409"/>
                </a:lnTo>
                <a:lnTo>
                  <a:pt x="5102" y="399"/>
                </a:lnTo>
                <a:lnTo>
                  <a:pt x="5099" y="386"/>
                </a:lnTo>
                <a:lnTo>
                  <a:pt x="5097" y="373"/>
                </a:lnTo>
                <a:lnTo>
                  <a:pt x="5096" y="359"/>
                </a:lnTo>
                <a:lnTo>
                  <a:pt x="5097" y="345"/>
                </a:lnTo>
                <a:lnTo>
                  <a:pt x="5099" y="331"/>
                </a:lnTo>
                <a:lnTo>
                  <a:pt x="5102" y="319"/>
                </a:lnTo>
                <a:lnTo>
                  <a:pt x="5108" y="307"/>
                </a:lnTo>
                <a:lnTo>
                  <a:pt x="5114" y="297"/>
                </a:lnTo>
                <a:lnTo>
                  <a:pt x="5121" y="286"/>
                </a:lnTo>
                <a:lnTo>
                  <a:pt x="5130" y="278"/>
                </a:lnTo>
                <a:lnTo>
                  <a:pt x="5141" y="270"/>
                </a:lnTo>
                <a:lnTo>
                  <a:pt x="5153" y="263"/>
                </a:lnTo>
                <a:lnTo>
                  <a:pt x="5166" y="257"/>
                </a:lnTo>
                <a:lnTo>
                  <a:pt x="5181" y="252"/>
                </a:lnTo>
                <a:lnTo>
                  <a:pt x="5197" y="248"/>
                </a:lnTo>
                <a:lnTo>
                  <a:pt x="5215" y="245"/>
                </a:lnTo>
                <a:lnTo>
                  <a:pt x="5234" y="243"/>
                </a:lnTo>
                <a:lnTo>
                  <a:pt x="5254" y="241"/>
                </a:lnTo>
                <a:lnTo>
                  <a:pt x="5275" y="241"/>
                </a:lnTo>
                <a:lnTo>
                  <a:pt x="5714" y="241"/>
                </a:lnTo>
                <a:lnTo>
                  <a:pt x="5736" y="241"/>
                </a:lnTo>
                <a:lnTo>
                  <a:pt x="5756" y="243"/>
                </a:lnTo>
                <a:lnTo>
                  <a:pt x="5775" y="245"/>
                </a:lnTo>
                <a:lnTo>
                  <a:pt x="5793" y="248"/>
                </a:lnTo>
                <a:lnTo>
                  <a:pt x="5808" y="252"/>
                </a:lnTo>
                <a:lnTo>
                  <a:pt x="5823" y="257"/>
                </a:lnTo>
                <a:lnTo>
                  <a:pt x="5837" y="263"/>
                </a:lnTo>
                <a:lnTo>
                  <a:pt x="5849" y="270"/>
                </a:lnTo>
                <a:lnTo>
                  <a:pt x="5859" y="278"/>
                </a:lnTo>
                <a:lnTo>
                  <a:pt x="5868" y="286"/>
                </a:lnTo>
                <a:lnTo>
                  <a:pt x="5876" y="297"/>
                </a:lnTo>
                <a:lnTo>
                  <a:pt x="5882" y="307"/>
                </a:lnTo>
                <a:lnTo>
                  <a:pt x="5887" y="319"/>
                </a:lnTo>
                <a:lnTo>
                  <a:pt x="5891" y="331"/>
                </a:lnTo>
                <a:lnTo>
                  <a:pt x="5893" y="345"/>
                </a:lnTo>
                <a:lnTo>
                  <a:pt x="5894" y="359"/>
                </a:lnTo>
                <a:lnTo>
                  <a:pt x="5893" y="373"/>
                </a:lnTo>
                <a:lnTo>
                  <a:pt x="5891" y="386"/>
                </a:lnTo>
                <a:lnTo>
                  <a:pt x="5887" y="399"/>
                </a:lnTo>
                <a:lnTo>
                  <a:pt x="5882" y="409"/>
                </a:lnTo>
                <a:lnTo>
                  <a:pt x="5876" y="420"/>
                </a:lnTo>
                <a:lnTo>
                  <a:pt x="5868" y="430"/>
                </a:lnTo>
                <a:lnTo>
                  <a:pt x="5859" y="438"/>
                </a:lnTo>
                <a:lnTo>
                  <a:pt x="5849" y="446"/>
                </a:lnTo>
                <a:lnTo>
                  <a:pt x="5837" y="453"/>
                </a:lnTo>
                <a:lnTo>
                  <a:pt x="5823" y="459"/>
                </a:lnTo>
                <a:lnTo>
                  <a:pt x="5808" y="463"/>
                </a:lnTo>
                <a:lnTo>
                  <a:pt x="5793" y="468"/>
                </a:lnTo>
                <a:lnTo>
                  <a:pt x="5775" y="471"/>
                </a:lnTo>
                <a:lnTo>
                  <a:pt x="5756" y="473"/>
                </a:lnTo>
                <a:lnTo>
                  <a:pt x="5736" y="475"/>
                </a:lnTo>
                <a:lnTo>
                  <a:pt x="5714" y="475"/>
                </a:lnTo>
                <a:lnTo>
                  <a:pt x="5621" y="475"/>
                </a:lnTo>
                <a:lnTo>
                  <a:pt x="5621" y="1182"/>
                </a:lnTo>
                <a:lnTo>
                  <a:pt x="5620" y="1203"/>
                </a:lnTo>
                <a:lnTo>
                  <a:pt x="5619" y="1224"/>
                </a:lnTo>
                <a:lnTo>
                  <a:pt x="5617" y="1242"/>
                </a:lnTo>
                <a:lnTo>
                  <a:pt x="5613" y="1260"/>
                </a:lnTo>
                <a:lnTo>
                  <a:pt x="5608" y="1276"/>
                </a:lnTo>
                <a:lnTo>
                  <a:pt x="5603" y="1290"/>
                </a:lnTo>
                <a:lnTo>
                  <a:pt x="5597" y="1304"/>
                </a:lnTo>
                <a:lnTo>
                  <a:pt x="5590" y="1315"/>
                </a:lnTo>
                <a:lnTo>
                  <a:pt x="5580" y="1326"/>
                </a:lnTo>
                <a:lnTo>
                  <a:pt x="5572" y="1335"/>
                </a:lnTo>
                <a:lnTo>
                  <a:pt x="5562" y="1342"/>
                </a:lnTo>
                <a:lnTo>
                  <a:pt x="5550" y="1349"/>
                </a:lnTo>
                <a:lnTo>
                  <a:pt x="5538" y="1354"/>
                </a:lnTo>
                <a:lnTo>
                  <a:pt x="5524" y="1357"/>
                </a:lnTo>
                <a:lnTo>
                  <a:pt x="5510" y="1359"/>
                </a:lnTo>
                <a:lnTo>
                  <a:pt x="5495" y="1360"/>
                </a:lnTo>
                <a:lnTo>
                  <a:pt x="5479" y="1359"/>
                </a:lnTo>
                <a:lnTo>
                  <a:pt x="5465" y="1357"/>
                </a:lnTo>
                <a:lnTo>
                  <a:pt x="5452" y="1354"/>
                </a:lnTo>
                <a:lnTo>
                  <a:pt x="5440" y="1349"/>
                </a:lnTo>
                <a:lnTo>
                  <a:pt x="5428" y="1342"/>
                </a:lnTo>
                <a:lnTo>
                  <a:pt x="5418" y="1335"/>
                </a:lnTo>
                <a:lnTo>
                  <a:pt x="5409" y="1326"/>
                </a:lnTo>
                <a:lnTo>
                  <a:pt x="5400" y="1315"/>
                </a:lnTo>
                <a:lnTo>
                  <a:pt x="5393" y="1304"/>
                </a:lnTo>
                <a:lnTo>
                  <a:pt x="5387" y="1290"/>
                </a:lnTo>
                <a:lnTo>
                  <a:pt x="5380" y="1276"/>
                </a:lnTo>
                <a:lnTo>
                  <a:pt x="5376" y="1260"/>
                </a:lnTo>
                <a:lnTo>
                  <a:pt x="5373" y="1242"/>
                </a:lnTo>
                <a:lnTo>
                  <a:pt x="5370" y="1224"/>
                </a:lnTo>
                <a:lnTo>
                  <a:pt x="5369" y="1203"/>
                </a:lnTo>
                <a:lnTo>
                  <a:pt x="5369" y="1182"/>
                </a:lnTo>
                <a:lnTo>
                  <a:pt x="5369" y="475"/>
                </a:lnTo>
                <a:close/>
                <a:moveTo>
                  <a:pt x="4867" y="241"/>
                </a:moveTo>
                <a:lnTo>
                  <a:pt x="4888" y="241"/>
                </a:lnTo>
                <a:lnTo>
                  <a:pt x="4909" y="243"/>
                </a:lnTo>
                <a:lnTo>
                  <a:pt x="4927" y="245"/>
                </a:lnTo>
                <a:lnTo>
                  <a:pt x="4945" y="248"/>
                </a:lnTo>
                <a:lnTo>
                  <a:pt x="4961" y="252"/>
                </a:lnTo>
                <a:lnTo>
                  <a:pt x="4975" y="257"/>
                </a:lnTo>
                <a:lnTo>
                  <a:pt x="4989" y="263"/>
                </a:lnTo>
                <a:lnTo>
                  <a:pt x="5001" y="270"/>
                </a:lnTo>
                <a:lnTo>
                  <a:pt x="5012" y="278"/>
                </a:lnTo>
                <a:lnTo>
                  <a:pt x="5020" y="286"/>
                </a:lnTo>
                <a:lnTo>
                  <a:pt x="5028" y="297"/>
                </a:lnTo>
                <a:lnTo>
                  <a:pt x="5035" y="307"/>
                </a:lnTo>
                <a:lnTo>
                  <a:pt x="5040" y="319"/>
                </a:lnTo>
                <a:lnTo>
                  <a:pt x="5043" y="331"/>
                </a:lnTo>
                <a:lnTo>
                  <a:pt x="5045" y="345"/>
                </a:lnTo>
                <a:lnTo>
                  <a:pt x="5046" y="359"/>
                </a:lnTo>
                <a:lnTo>
                  <a:pt x="5045" y="373"/>
                </a:lnTo>
                <a:lnTo>
                  <a:pt x="5043" y="386"/>
                </a:lnTo>
                <a:lnTo>
                  <a:pt x="5040" y="399"/>
                </a:lnTo>
                <a:lnTo>
                  <a:pt x="5035" y="409"/>
                </a:lnTo>
                <a:lnTo>
                  <a:pt x="5028" y="420"/>
                </a:lnTo>
                <a:lnTo>
                  <a:pt x="5020" y="430"/>
                </a:lnTo>
                <a:lnTo>
                  <a:pt x="5012" y="438"/>
                </a:lnTo>
                <a:lnTo>
                  <a:pt x="5001" y="446"/>
                </a:lnTo>
                <a:lnTo>
                  <a:pt x="4989" y="453"/>
                </a:lnTo>
                <a:lnTo>
                  <a:pt x="4975" y="459"/>
                </a:lnTo>
                <a:lnTo>
                  <a:pt x="4961" y="463"/>
                </a:lnTo>
                <a:lnTo>
                  <a:pt x="4945" y="468"/>
                </a:lnTo>
                <a:lnTo>
                  <a:pt x="4927" y="471"/>
                </a:lnTo>
                <a:lnTo>
                  <a:pt x="4909" y="473"/>
                </a:lnTo>
                <a:lnTo>
                  <a:pt x="4888" y="475"/>
                </a:lnTo>
                <a:lnTo>
                  <a:pt x="4867" y="475"/>
                </a:lnTo>
                <a:lnTo>
                  <a:pt x="4662" y="475"/>
                </a:lnTo>
                <a:lnTo>
                  <a:pt x="4662" y="673"/>
                </a:lnTo>
                <a:lnTo>
                  <a:pt x="4838" y="673"/>
                </a:lnTo>
                <a:lnTo>
                  <a:pt x="4860" y="673"/>
                </a:lnTo>
                <a:lnTo>
                  <a:pt x="4880" y="675"/>
                </a:lnTo>
                <a:lnTo>
                  <a:pt x="4899" y="677"/>
                </a:lnTo>
                <a:lnTo>
                  <a:pt x="4917" y="680"/>
                </a:lnTo>
                <a:lnTo>
                  <a:pt x="4933" y="684"/>
                </a:lnTo>
                <a:lnTo>
                  <a:pt x="4947" y="689"/>
                </a:lnTo>
                <a:lnTo>
                  <a:pt x="4961" y="695"/>
                </a:lnTo>
                <a:lnTo>
                  <a:pt x="4973" y="702"/>
                </a:lnTo>
                <a:lnTo>
                  <a:pt x="4984" y="709"/>
                </a:lnTo>
                <a:lnTo>
                  <a:pt x="4993" y="719"/>
                </a:lnTo>
                <a:lnTo>
                  <a:pt x="5000" y="728"/>
                </a:lnTo>
                <a:lnTo>
                  <a:pt x="5006" y="738"/>
                </a:lnTo>
                <a:lnTo>
                  <a:pt x="5012" y="750"/>
                </a:lnTo>
                <a:lnTo>
                  <a:pt x="5015" y="762"/>
                </a:lnTo>
                <a:lnTo>
                  <a:pt x="5017" y="776"/>
                </a:lnTo>
                <a:lnTo>
                  <a:pt x="5018" y="789"/>
                </a:lnTo>
                <a:lnTo>
                  <a:pt x="5017" y="804"/>
                </a:lnTo>
                <a:lnTo>
                  <a:pt x="5015" y="817"/>
                </a:lnTo>
                <a:lnTo>
                  <a:pt x="5012" y="829"/>
                </a:lnTo>
                <a:lnTo>
                  <a:pt x="5006" y="840"/>
                </a:lnTo>
                <a:lnTo>
                  <a:pt x="5000" y="851"/>
                </a:lnTo>
                <a:lnTo>
                  <a:pt x="4993" y="860"/>
                </a:lnTo>
                <a:lnTo>
                  <a:pt x="4984" y="869"/>
                </a:lnTo>
                <a:lnTo>
                  <a:pt x="4973" y="877"/>
                </a:lnTo>
                <a:lnTo>
                  <a:pt x="4961" y="883"/>
                </a:lnTo>
                <a:lnTo>
                  <a:pt x="4947" y="889"/>
                </a:lnTo>
                <a:lnTo>
                  <a:pt x="4933" y="895"/>
                </a:lnTo>
                <a:lnTo>
                  <a:pt x="4917" y="899"/>
                </a:lnTo>
                <a:lnTo>
                  <a:pt x="4899" y="902"/>
                </a:lnTo>
                <a:lnTo>
                  <a:pt x="4880" y="904"/>
                </a:lnTo>
                <a:lnTo>
                  <a:pt x="4860" y="905"/>
                </a:lnTo>
                <a:lnTo>
                  <a:pt x="4838" y="906"/>
                </a:lnTo>
                <a:lnTo>
                  <a:pt x="4662" y="906"/>
                </a:lnTo>
                <a:lnTo>
                  <a:pt x="4662" y="1113"/>
                </a:lnTo>
                <a:lnTo>
                  <a:pt x="4874" y="1113"/>
                </a:lnTo>
                <a:lnTo>
                  <a:pt x="4896" y="1114"/>
                </a:lnTo>
                <a:lnTo>
                  <a:pt x="4916" y="1115"/>
                </a:lnTo>
                <a:lnTo>
                  <a:pt x="4935" y="1118"/>
                </a:lnTo>
                <a:lnTo>
                  <a:pt x="4952" y="1121"/>
                </a:lnTo>
                <a:lnTo>
                  <a:pt x="4969" y="1125"/>
                </a:lnTo>
                <a:lnTo>
                  <a:pt x="4984" y="1130"/>
                </a:lnTo>
                <a:lnTo>
                  <a:pt x="4996" y="1135"/>
                </a:lnTo>
                <a:lnTo>
                  <a:pt x="5009" y="1143"/>
                </a:lnTo>
                <a:lnTo>
                  <a:pt x="5019" y="1150"/>
                </a:lnTo>
                <a:lnTo>
                  <a:pt x="5028" y="1159"/>
                </a:lnTo>
                <a:lnTo>
                  <a:pt x="5036" y="1169"/>
                </a:lnTo>
                <a:lnTo>
                  <a:pt x="5042" y="1179"/>
                </a:lnTo>
                <a:lnTo>
                  <a:pt x="5047" y="1190"/>
                </a:lnTo>
                <a:lnTo>
                  <a:pt x="5050" y="1203"/>
                </a:lnTo>
                <a:lnTo>
                  <a:pt x="5052" y="1215"/>
                </a:lnTo>
                <a:lnTo>
                  <a:pt x="5053" y="1230"/>
                </a:lnTo>
                <a:lnTo>
                  <a:pt x="5052" y="1244"/>
                </a:lnTo>
                <a:lnTo>
                  <a:pt x="5050" y="1257"/>
                </a:lnTo>
                <a:lnTo>
                  <a:pt x="5047" y="1270"/>
                </a:lnTo>
                <a:lnTo>
                  <a:pt x="5042" y="1281"/>
                </a:lnTo>
                <a:lnTo>
                  <a:pt x="5036" y="1291"/>
                </a:lnTo>
                <a:lnTo>
                  <a:pt x="5028" y="1301"/>
                </a:lnTo>
                <a:lnTo>
                  <a:pt x="5019" y="1309"/>
                </a:lnTo>
                <a:lnTo>
                  <a:pt x="5009" y="1317"/>
                </a:lnTo>
                <a:lnTo>
                  <a:pt x="4996" y="1324"/>
                </a:lnTo>
                <a:lnTo>
                  <a:pt x="4984" y="1330"/>
                </a:lnTo>
                <a:lnTo>
                  <a:pt x="4969" y="1335"/>
                </a:lnTo>
                <a:lnTo>
                  <a:pt x="4952" y="1339"/>
                </a:lnTo>
                <a:lnTo>
                  <a:pt x="4935" y="1342"/>
                </a:lnTo>
                <a:lnTo>
                  <a:pt x="4916" y="1345"/>
                </a:lnTo>
                <a:lnTo>
                  <a:pt x="4896" y="1347"/>
                </a:lnTo>
                <a:lnTo>
                  <a:pt x="4874" y="1347"/>
                </a:lnTo>
                <a:lnTo>
                  <a:pt x="4579" y="1347"/>
                </a:lnTo>
                <a:lnTo>
                  <a:pt x="4558" y="1346"/>
                </a:lnTo>
                <a:lnTo>
                  <a:pt x="4536" y="1345"/>
                </a:lnTo>
                <a:lnTo>
                  <a:pt x="4517" y="1342"/>
                </a:lnTo>
                <a:lnTo>
                  <a:pt x="4499" y="1338"/>
                </a:lnTo>
                <a:lnTo>
                  <a:pt x="4484" y="1334"/>
                </a:lnTo>
                <a:lnTo>
                  <a:pt x="4470" y="1329"/>
                </a:lnTo>
                <a:lnTo>
                  <a:pt x="4459" y="1323"/>
                </a:lnTo>
                <a:lnTo>
                  <a:pt x="4448" y="1315"/>
                </a:lnTo>
                <a:lnTo>
                  <a:pt x="4444" y="1311"/>
                </a:lnTo>
                <a:lnTo>
                  <a:pt x="4439" y="1306"/>
                </a:lnTo>
                <a:lnTo>
                  <a:pt x="4435" y="1301"/>
                </a:lnTo>
                <a:lnTo>
                  <a:pt x="4432" y="1295"/>
                </a:lnTo>
                <a:lnTo>
                  <a:pt x="4424" y="1281"/>
                </a:lnTo>
                <a:lnTo>
                  <a:pt x="4419" y="1266"/>
                </a:lnTo>
                <a:lnTo>
                  <a:pt x="4415" y="1249"/>
                </a:lnTo>
                <a:lnTo>
                  <a:pt x="4412" y="1231"/>
                </a:lnTo>
                <a:lnTo>
                  <a:pt x="4410" y="1210"/>
                </a:lnTo>
                <a:lnTo>
                  <a:pt x="4409" y="1188"/>
                </a:lnTo>
                <a:lnTo>
                  <a:pt x="4409" y="418"/>
                </a:lnTo>
                <a:lnTo>
                  <a:pt x="4410" y="394"/>
                </a:lnTo>
                <a:lnTo>
                  <a:pt x="4412" y="373"/>
                </a:lnTo>
                <a:lnTo>
                  <a:pt x="4415" y="353"/>
                </a:lnTo>
                <a:lnTo>
                  <a:pt x="4419" y="334"/>
                </a:lnTo>
                <a:lnTo>
                  <a:pt x="4424" y="319"/>
                </a:lnTo>
                <a:lnTo>
                  <a:pt x="4431" y="304"/>
                </a:lnTo>
                <a:lnTo>
                  <a:pt x="4439" y="292"/>
                </a:lnTo>
                <a:lnTo>
                  <a:pt x="4448" y="280"/>
                </a:lnTo>
                <a:lnTo>
                  <a:pt x="4459" y="271"/>
                </a:lnTo>
                <a:lnTo>
                  <a:pt x="4471" y="262"/>
                </a:lnTo>
                <a:lnTo>
                  <a:pt x="4485" y="256"/>
                </a:lnTo>
                <a:lnTo>
                  <a:pt x="4501" y="250"/>
                </a:lnTo>
                <a:lnTo>
                  <a:pt x="4519" y="246"/>
                </a:lnTo>
                <a:lnTo>
                  <a:pt x="4539" y="243"/>
                </a:lnTo>
                <a:lnTo>
                  <a:pt x="4560" y="241"/>
                </a:lnTo>
                <a:lnTo>
                  <a:pt x="4583" y="241"/>
                </a:lnTo>
                <a:lnTo>
                  <a:pt x="4867" y="241"/>
                </a:lnTo>
                <a:close/>
                <a:moveTo>
                  <a:pt x="3992" y="317"/>
                </a:moveTo>
                <a:lnTo>
                  <a:pt x="4011" y="296"/>
                </a:lnTo>
                <a:lnTo>
                  <a:pt x="4030" y="278"/>
                </a:lnTo>
                <a:lnTo>
                  <a:pt x="4046" y="263"/>
                </a:lnTo>
                <a:lnTo>
                  <a:pt x="4063" y="251"/>
                </a:lnTo>
                <a:lnTo>
                  <a:pt x="4080" y="242"/>
                </a:lnTo>
                <a:lnTo>
                  <a:pt x="4094" y="235"/>
                </a:lnTo>
                <a:lnTo>
                  <a:pt x="4101" y="233"/>
                </a:lnTo>
                <a:lnTo>
                  <a:pt x="4109" y="231"/>
                </a:lnTo>
                <a:lnTo>
                  <a:pt x="4116" y="230"/>
                </a:lnTo>
                <a:lnTo>
                  <a:pt x="4123" y="230"/>
                </a:lnTo>
                <a:lnTo>
                  <a:pt x="4135" y="230"/>
                </a:lnTo>
                <a:lnTo>
                  <a:pt x="4145" y="232"/>
                </a:lnTo>
                <a:lnTo>
                  <a:pt x="4157" y="234"/>
                </a:lnTo>
                <a:lnTo>
                  <a:pt x="4166" y="238"/>
                </a:lnTo>
                <a:lnTo>
                  <a:pt x="4176" y="243"/>
                </a:lnTo>
                <a:lnTo>
                  <a:pt x="4186" y="249"/>
                </a:lnTo>
                <a:lnTo>
                  <a:pt x="4194" y="255"/>
                </a:lnTo>
                <a:lnTo>
                  <a:pt x="4203" y="263"/>
                </a:lnTo>
                <a:lnTo>
                  <a:pt x="4211" y="272"/>
                </a:lnTo>
                <a:lnTo>
                  <a:pt x="4217" y="281"/>
                </a:lnTo>
                <a:lnTo>
                  <a:pt x="4223" y="291"/>
                </a:lnTo>
                <a:lnTo>
                  <a:pt x="4227" y="301"/>
                </a:lnTo>
                <a:lnTo>
                  <a:pt x="4232" y="311"/>
                </a:lnTo>
                <a:lnTo>
                  <a:pt x="4234" y="322"/>
                </a:lnTo>
                <a:lnTo>
                  <a:pt x="4236" y="333"/>
                </a:lnTo>
                <a:lnTo>
                  <a:pt x="4236" y="345"/>
                </a:lnTo>
                <a:lnTo>
                  <a:pt x="4235" y="359"/>
                </a:lnTo>
                <a:lnTo>
                  <a:pt x="4232" y="374"/>
                </a:lnTo>
                <a:lnTo>
                  <a:pt x="4227" y="390"/>
                </a:lnTo>
                <a:lnTo>
                  <a:pt x="4220" y="404"/>
                </a:lnTo>
                <a:lnTo>
                  <a:pt x="4211" y="421"/>
                </a:lnTo>
                <a:lnTo>
                  <a:pt x="4200" y="436"/>
                </a:lnTo>
                <a:lnTo>
                  <a:pt x="4187" y="453"/>
                </a:lnTo>
                <a:lnTo>
                  <a:pt x="4172" y="469"/>
                </a:lnTo>
                <a:lnTo>
                  <a:pt x="3900" y="753"/>
                </a:lnTo>
                <a:lnTo>
                  <a:pt x="4238" y="1120"/>
                </a:lnTo>
                <a:lnTo>
                  <a:pt x="4252" y="1136"/>
                </a:lnTo>
                <a:lnTo>
                  <a:pt x="4265" y="1153"/>
                </a:lnTo>
                <a:lnTo>
                  <a:pt x="4276" y="1170"/>
                </a:lnTo>
                <a:lnTo>
                  <a:pt x="4286" y="1185"/>
                </a:lnTo>
                <a:lnTo>
                  <a:pt x="4292" y="1201"/>
                </a:lnTo>
                <a:lnTo>
                  <a:pt x="4297" y="1215"/>
                </a:lnTo>
                <a:lnTo>
                  <a:pt x="4300" y="1230"/>
                </a:lnTo>
                <a:lnTo>
                  <a:pt x="4301" y="1245"/>
                </a:lnTo>
                <a:lnTo>
                  <a:pt x="4300" y="1256"/>
                </a:lnTo>
                <a:lnTo>
                  <a:pt x="4299" y="1266"/>
                </a:lnTo>
                <a:lnTo>
                  <a:pt x="4296" y="1277"/>
                </a:lnTo>
                <a:lnTo>
                  <a:pt x="4293" y="1287"/>
                </a:lnTo>
                <a:lnTo>
                  <a:pt x="4288" y="1298"/>
                </a:lnTo>
                <a:lnTo>
                  <a:pt x="4282" y="1307"/>
                </a:lnTo>
                <a:lnTo>
                  <a:pt x="4274" y="1316"/>
                </a:lnTo>
                <a:lnTo>
                  <a:pt x="4267" y="1326"/>
                </a:lnTo>
                <a:lnTo>
                  <a:pt x="4258" y="1333"/>
                </a:lnTo>
                <a:lnTo>
                  <a:pt x="4248" y="1340"/>
                </a:lnTo>
                <a:lnTo>
                  <a:pt x="4239" y="1347"/>
                </a:lnTo>
                <a:lnTo>
                  <a:pt x="4228" y="1352"/>
                </a:lnTo>
                <a:lnTo>
                  <a:pt x="4218" y="1355"/>
                </a:lnTo>
                <a:lnTo>
                  <a:pt x="4208" y="1358"/>
                </a:lnTo>
                <a:lnTo>
                  <a:pt x="4196" y="1360"/>
                </a:lnTo>
                <a:lnTo>
                  <a:pt x="4185" y="1360"/>
                </a:lnTo>
                <a:lnTo>
                  <a:pt x="4178" y="1360"/>
                </a:lnTo>
                <a:lnTo>
                  <a:pt x="4171" y="1359"/>
                </a:lnTo>
                <a:lnTo>
                  <a:pt x="4163" y="1357"/>
                </a:lnTo>
                <a:lnTo>
                  <a:pt x="4156" y="1355"/>
                </a:lnTo>
                <a:lnTo>
                  <a:pt x="4148" y="1352"/>
                </a:lnTo>
                <a:lnTo>
                  <a:pt x="4140" y="1348"/>
                </a:lnTo>
                <a:lnTo>
                  <a:pt x="4132" y="1344"/>
                </a:lnTo>
                <a:lnTo>
                  <a:pt x="4123" y="1338"/>
                </a:lnTo>
                <a:lnTo>
                  <a:pt x="4106" y="1326"/>
                </a:lnTo>
                <a:lnTo>
                  <a:pt x="4088" y="1311"/>
                </a:lnTo>
                <a:lnTo>
                  <a:pt x="4069" y="1292"/>
                </a:lnTo>
                <a:lnTo>
                  <a:pt x="4049" y="1272"/>
                </a:lnTo>
                <a:lnTo>
                  <a:pt x="3671" y="855"/>
                </a:lnTo>
                <a:lnTo>
                  <a:pt x="3671" y="1182"/>
                </a:lnTo>
                <a:lnTo>
                  <a:pt x="3671" y="1203"/>
                </a:lnTo>
                <a:lnTo>
                  <a:pt x="3669" y="1224"/>
                </a:lnTo>
                <a:lnTo>
                  <a:pt x="3667" y="1242"/>
                </a:lnTo>
                <a:lnTo>
                  <a:pt x="3664" y="1260"/>
                </a:lnTo>
                <a:lnTo>
                  <a:pt x="3660" y="1276"/>
                </a:lnTo>
                <a:lnTo>
                  <a:pt x="3654" y="1290"/>
                </a:lnTo>
                <a:lnTo>
                  <a:pt x="3647" y="1304"/>
                </a:lnTo>
                <a:lnTo>
                  <a:pt x="3640" y="1315"/>
                </a:lnTo>
                <a:lnTo>
                  <a:pt x="3632" y="1326"/>
                </a:lnTo>
                <a:lnTo>
                  <a:pt x="3622" y="1335"/>
                </a:lnTo>
                <a:lnTo>
                  <a:pt x="3612" y="1342"/>
                </a:lnTo>
                <a:lnTo>
                  <a:pt x="3600" y="1349"/>
                </a:lnTo>
                <a:lnTo>
                  <a:pt x="3588" y="1354"/>
                </a:lnTo>
                <a:lnTo>
                  <a:pt x="3575" y="1357"/>
                </a:lnTo>
                <a:lnTo>
                  <a:pt x="3561" y="1359"/>
                </a:lnTo>
                <a:lnTo>
                  <a:pt x="3545" y="1360"/>
                </a:lnTo>
                <a:lnTo>
                  <a:pt x="3531" y="1359"/>
                </a:lnTo>
                <a:lnTo>
                  <a:pt x="3516" y="1357"/>
                </a:lnTo>
                <a:lnTo>
                  <a:pt x="3503" y="1354"/>
                </a:lnTo>
                <a:lnTo>
                  <a:pt x="3490" y="1349"/>
                </a:lnTo>
                <a:lnTo>
                  <a:pt x="3479" y="1342"/>
                </a:lnTo>
                <a:lnTo>
                  <a:pt x="3468" y="1335"/>
                </a:lnTo>
                <a:lnTo>
                  <a:pt x="3459" y="1326"/>
                </a:lnTo>
                <a:lnTo>
                  <a:pt x="3450" y="1315"/>
                </a:lnTo>
                <a:lnTo>
                  <a:pt x="3443" y="1304"/>
                </a:lnTo>
                <a:lnTo>
                  <a:pt x="3437" y="1290"/>
                </a:lnTo>
                <a:lnTo>
                  <a:pt x="3432" y="1276"/>
                </a:lnTo>
                <a:lnTo>
                  <a:pt x="3428" y="1260"/>
                </a:lnTo>
                <a:lnTo>
                  <a:pt x="3423" y="1242"/>
                </a:lnTo>
                <a:lnTo>
                  <a:pt x="3421" y="1224"/>
                </a:lnTo>
                <a:lnTo>
                  <a:pt x="3420" y="1204"/>
                </a:lnTo>
                <a:lnTo>
                  <a:pt x="3419" y="1182"/>
                </a:lnTo>
                <a:lnTo>
                  <a:pt x="3419" y="405"/>
                </a:lnTo>
                <a:lnTo>
                  <a:pt x="3420" y="383"/>
                </a:lnTo>
                <a:lnTo>
                  <a:pt x="3421" y="363"/>
                </a:lnTo>
                <a:lnTo>
                  <a:pt x="3423" y="345"/>
                </a:lnTo>
                <a:lnTo>
                  <a:pt x="3428" y="327"/>
                </a:lnTo>
                <a:lnTo>
                  <a:pt x="3432" y="310"/>
                </a:lnTo>
                <a:lnTo>
                  <a:pt x="3437" y="296"/>
                </a:lnTo>
                <a:lnTo>
                  <a:pt x="3443" y="283"/>
                </a:lnTo>
                <a:lnTo>
                  <a:pt x="3450" y="271"/>
                </a:lnTo>
                <a:lnTo>
                  <a:pt x="3459" y="260"/>
                </a:lnTo>
                <a:lnTo>
                  <a:pt x="3468" y="251"/>
                </a:lnTo>
                <a:lnTo>
                  <a:pt x="3479" y="244"/>
                </a:lnTo>
                <a:lnTo>
                  <a:pt x="3490" y="237"/>
                </a:lnTo>
                <a:lnTo>
                  <a:pt x="3503" y="232"/>
                </a:lnTo>
                <a:lnTo>
                  <a:pt x="3516" y="229"/>
                </a:lnTo>
                <a:lnTo>
                  <a:pt x="3531" y="227"/>
                </a:lnTo>
                <a:lnTo>
                  <a:pt x="3545" y="226"/>
                </a:lnTo>
                <a:lnTo>
                  <a:pt x="3561" y="227"/>
                </a:lnTo>
                <a:lnTo>
                  <a:pt x="3575" y="229"/>
                </a:lnTo>
                <a:lnTo>
                  <a:pt x="3588" y="232"/>
                </a:lnTo>
                <a:lnTo>
                  <a:pt x="3600" y="237"/>
                </a:lnTo>
                <a:lnTo>
                  <a:pt x="3612" y="244"/>
                </a:lnTo>
                <a:lnTo>
                  <a:pt x="3622" y="251"/>
                </a:lnTo>
                <a:lnTo>
                  <a:pt x="3632" y="260"/>
                </a:lnTo>
                <a:lnTo>
                  <a:pt x="3640" y="271"/>
                </a:lnTo>
                <a:lnTo>
                  <a:pt x="3647" y="283"/>
                </a:lnTo>
                <a:lnTo>
                  <a:pt x="3654" y="296"/>
                </a:lnTo>
                <a:lnTo>
                  <a:pt x="3660" y="310"/>
                </a:lnTo>
                <a:lnTo>
                  <a:pt x="3664" y="327"/>
                </a:lnTo>
                <a:lnTo>
                  <a:pt x="3667" y="345"/>
                </a:lnTo>
                <a:lnTo>
                  <a:pt x="3669" y="363"/>
                </a:lnTo>
                <a:lnTo>
                  <a:pt x="3671" y="383"/>
                </a:lnTo>
                <a:lnTo>
                  <a:pt x="3671" y="405"/>
                </a:lnTo>
                <a:lnTo>
                  <a:pt x="3671" y="679"/>
                </a:lnTo>
                <a:lnTo>
                  <a:pt x="3992" y="317"/>
                </a:lnTo>
                <a:close/>
                <a:moveTo>
                  <a:pt x="2711" y="742"/>
                </a:moveTo>
                <a:lnTo>
                  <a:pt x="2828" y="742"/>
                </a:lnTo>
                <a:lnTo>
                  <a:pt x="2847" y="740"/>
                </a:lnTo>
                <a:lnTo>
                  <a:pt x="2865" y="739"/>
                </a:lnTo>
                <a:lnTo>
                  <a:pt x="2882" y="736"/>
                </a:lnTo>
                <a:lnTo>
                  <a:pt x="2897" y="732"/>
                </a:lnTo>
                <a:lnTo>
                  <a:pt x="2912" y="728"/>
                </a:lnTo>
                <a:lnTo>
                  <a:pt x="2926" y="722"/>
                </a:lnTo>
                <a:lnTo>
                  <a:pt x="2937" y="714"/>
                </a:lnTo>
                <a:lnTo>
                  <a:pt x="2947" y="707"/>
                </a:lnTo>
                <a:lnTo>
                  <a:pt x="2957" y="698"/>
                </a:lnTo>
                <a:lnTo>
                  <a:pt x="2965" y="687"/>
                </a:lnTo>
                <a:lnTo>
                  <a:pt x="2972" y="677"/>
                </a:lnTo>
                <a:lnTo>
                  <a:pt x="2978" y="664"/>
                </a:lnTo>
                <a:lnTo>
                  <a:pt x="2982" y="651"/>
                </a:lnTo>
                <a:lnTo>
                  <a:pt x="2985" y="636"/>
                </a:lnTo>
                <a:lnTo>
                  <a:pt x="2987" y="621"/>
                </a:lnTo>
                <a:lnTo>
                  <a:pt x="2988" y="604"/>
                </a:lnTo>
                <a:lnTo>
                  <a:pt x="2987" y="588"/>
                </a:lnTo>
                <a:lnTo>
                  <a:pt x="2986" y="574"/>
                </a:lnTo>
                <a:lnTo>
                  <a:pt x="2983" y="559"/>
                </a:lnTo>
                <a:lnTo>
                  <a:pt x="2978" y="547"/>
                </a:lnTo>
                <a:lnTo>
                  <a:pt x="2972" y="534"/>
                </a:lnTo>
                <a:lnTo>
                  <a:pt x="2966" y="524"/>
                </a:lnTo>
                <a:lnTo>
                  <a:pt x="2958" y="514"/>
                </a:lnTo>
                <a:lnTo>
                  <a:pt x="2948" y="505"/>
                </a:lnTo>
                <a:lnTo>
                  <a:pt x="2938" y="498"/>
                </a:lnTo>
                <a:lnTo>
                  <a:pt x="2927" y="491"/>
                </a:lnTo>
                <a:lnTo>
                  <a:pt x="2914" y="485"/>
                </a:lnTo>
                <a:lnTo>
                  <a:pt x="2900" y="480"/>
                </a:lnTo>
                <a:lnTo>
                  <a:pt x="2884" y="477"/>
                </a:lnTo>
                <a:lnTo>
                  <a:pt x="2867" y="474"/>
                </a:lnTo>
                <a:lnTo>
                  <a:pt x="2850" y="473"/>
                </a:lnTo>
                <a:lnTo>
                  <a:pt x="2831" y="472"/>
                </a:lnTo>
                <a:lnTo>
                  <a:pt x="2711" y="472"/>
                </a:lnTo>
                <a:lnTo>
                  <a:pt x="2711" y="742"/>
                </a:lnTo>
                <a:close/>
                <a:moveTo>
                  <a:pt x="2711" y="909"/>
                </a:moveTo>
                <a:lnTo>
                  <a:pt x="2711" y="1182"/>
                </a:lnTo>
                <a:lnTo>
                  <a:pt x="2711" y="1203"/>
                </a:lnTo>
                <a:lnTo>
                  <a:pt x="2710" y="1224"/>
                </a:lnTo>
                <a:lnTo>
                  <a:pt x="2707" y="1242"/>
                </a:lnTo>
                <a:lnTo>
                  <a:pt x="2704" y="1260"/>
                </a:lnTo>
                <a:lnTo>
                  <a:pt x="2700" y="1276"/>
                </a:lnTo>
                <a:lnTo>
                  <a:pt x="2693" y="1290"/>
                </a:lnTo>
                <a:lnTo>
                  <a:pt x="2687" y="1304"/>
                </a:lnTo>
                <a:lnTo>
                  <a:pt x="2680" y="1315"/>
                </a:lnTo>
                <a:lnTo>
                  <a:pt x="2671" y="1326"/>
                </a:lnTo>
                <a:lnTo>
                  <a:pt x="2662" y="1335"/>
                </a:lnTo>
                <a:lnTo>
                  <a:pt x="2652" y="1342"/>
                </a:lnTo>
                <a:lnTo>
                  <a:pt x="2640" y="1349"/>
                </a:lnTo>
                <a:lnTo>
                  <a:pt x="2629" y="1354"/>
                </a:lnTo>
                <a:lnTo>
                  <a:pt x="2615" y="1357"/>
                </a:lnTo>
                <a:lnTo>
                  <a:pt x="2601" y="1359"/>
                </a:lnTo>
                <a:lnTo>
                  <a:pt x="2585" y="1360"/>
                </a:lnTo>
                <a:lnTo>
                  <a:pt x="2570" y="1359"/>
                </a:lnTo>
                <a:lnTo>
                  <a:pt x="2556" y="1357"/>
                </a:lnTo>
                <a:lnTo>
                  <a:pt x="2542" y="1354"/>
                </a:lnTo>
                <a:lnTo>
                  <a:pt x="2530" y="1349"/>
                </a:lnTo>
                <a:lnTo>
                  <a:pt x="2518" y="1342"/>
                </a:lnTo>
                <a:lnTo>
                  <a:pt x="2509" y="1335"/>
                </a:lnTo>
                <a:lnTo>
                  <a:pt x="2500" y="1326"/>
                </a:lnTo>
                <a:lnTo>
                  <a:pt x="2490" y="1315"/>
                </a:lnTo>
                <a:lnTo>
                  <a:pt x="2483" y="1304"/>
                </a:lnTo>
                <a:lnTo>
                  <a:pt x="2477" y="1290"/>
                </a:lnTo>
                <a:lnTo>
                  <a:pt x="2471" y="1276"/>
                </a:lnTo>
                <a:lnTo>
                  <a:pt x="2467" y="1260"/>
                </a:lnTo>
                <a:lnTo>
                  <a:pt x="2463" y="1242"/>
                </a:lnTo>
                <a:lnTo>
                  <a:pt x="2461" y="1224"/>
                </a:lnTo>
                <a:lnTo>
                  <a:pt x="2460" y="1203"/>
                </a:lnTo>
                <a:lnTo>
                  <a:pt x="2459" y="1182"/>
                </a:lnTo>
                <a:lnTo>
                  <a:pt x="2459" y="418"/>
                </a:lnTo>
                <a:lnTo>
                  <a:pt x="2460" y="394"/>
                </a:lnTo>
                <a:lnTo>
                  <a:pt x="2462" y="373"/>
                </a:lnTo>
                <a:lnTo>
                  <a:pt x="2464" y="353"/>
                </a:lnTo>
                <a:lnTo>
                  <a:pt x="2469" y="334"/>
                </a:lnTo>
                <a:lnTo>
                  <a:pt x="2475" y="319"/>
                </a:lnTo>
                <a:lnTo>
                  <a:pt x="2481" y="304"/>
                </a:lnTo>
                <a:lnTo>
                  <a:pt x="2489" y="292"/>
                </a:lnTo>
                <a:lnTo>
                  <a:pt x="2498" y="280"/>
                </a:lnTo>
                <a:lnTo>
                  <a:pt x="2509" y="271"/>
                </a:lnTo>
                <a:lnTo>
                  <a:pt x="2520" y="262"/>
                </a:lnTo>
                <a:lnTo>
                  <a:pt x="2535" y="256"/>
                </a:lnTo>
                <a:lnTo>
                  <a:pt x="2551" y="250"/>
                </a:lnTo>
                <a:lnTo>
                  <a:pt x="2569" y="246"/>
                </a:lnTo>
                <a:lnTo>
                  <a:pt x="2588" y="243"/>
                </a:lnTo>
                <a:lnTo>
                  <a:pt x="2610" y="241"/>
                </a:lnTo>
                <a:lnTo>
                  <a:pt x="2633" y="241"/>
                </a:lnTo>
                <a:lnTo>
                  <a:pt x="2830" y="241"/>
                </a:lnTo>
                <a:lnTo>
                  <a:pt x="2852" y="241"/>
                </a:lnTo>
                <a:lnTo>
                  <a:pt x="2873" y="242"/>
                </a:lnTo>
                <a:lnTo>
                  <a:pt x="2894" y="244"/>
                </a:lnTo>
                <a:lnTo>
                  <a:pt x="2915" y="246"/>
                </a:lnTo>
                <a:lnTo>
                  <a:pt x="2936" y="248"/>
                </a:lnTo>
                <a:lnTo>
                  <a:pt x="2956" y="252"/>
                </a:lnTo>
                <a:lnTo>
                  <a:pt x="2975" y="256"/>
                </a:lnTo>
                <a:lnTo>
                  <a:pt x="2993" y="260"/>
                </a:lnTo>
                <a:lnTo>
                  <a:pt x="3011" y="266"/>
                </a:lnTo>
                <a:lnTo>
                  <a:pt x="3029" y="272"/>
                </a:lnTo>
                <a:lnTo>
                  <a:pt x="3045" y="278"/>
                </a:lnTo>
                <a:lnTo>
                  <a:pt x="3062" y="285"/>
                </a:lnTo>
                <a:lnTo>
                  <a:pt x="3078" y="294"/>
                </a:lnTo>
                <a:lnTo>
                  <a:pt x="3093" y="302"/>
                </a:lnTo>
                <a:lnTo>
                  <a:pt x="3108" y="311"/>
                </a:lnTo>
                <a:lnTo>
                  <a:pt x="3122" y="321"/>
                </a:lnTo>
                <a:lnTo>
                  <a:pt x="3138" y="332"/>
                </a:lnTo>
                <a:lnTo>
                  <a:pt x="3153" y="345"/>
                </a:lnTo>
                <a:lnTo>
                  <a:pt x="3166" y="358"/>
                </a:lnTo>
                <a:lnTo>
                  <a:pt x="3179" y="372"/>
                </a:lnTo>
                <a:lnTo>
                  <a:pt x="3190" y="386"/>
                </a:lnTo>
                <a:lnTo>
                  <a:pt x="3201" y="401"/>
                </a:lnTo>
                <a:lnTo>
                  <a:pt x="3210" y="417"/>
                </a:lnTo>
                <a:lnTo>
                  <a:pt x="3219" y="433"/>
                </a:lnTo>
                <a:lnTo>
                  <a:pt x="3227" y="450"/>
                </a:lnTo>
                <a:lnTo>
                  <a:pt x="3233" y="468"/>
                </a:lnTo>
                <a:lnTo>
                  <a:pt x="3238" y="485"/>
                </a:lnTo>
                <a:lnTo>
                  <a:pt x="3243" y="504"/>
                </a:lnTo>
                <a:lnTo>
                  <a:pt x="3246" y="524"/>
                </a:lnTo>
                <a:lnTo>
                  <a:pt x="3248" y="544"/>
                </a:lnTo>
                <a:lnTo>
                  <a:pt x="3251" y="564"/>
                </a:lnTo>
                <a:lnTo>
                  <a:pt x="3251" y="586"/>
                </a:lnTo>
                <a:lnTo>
                  <a:pt x="3251" y="601"/>
                </a:lnTo>
                <a:lnTo>
                  <a:pt x="3249" y="616"/>
                </a:lnTo>
                <a:lnTo>
                  <a:pt x="3248" y="630"/>
                </a:lnTo>
                <a:lnTo>
                  <a:pt x="3246" y="644"/>
                </a:lnTo>
                <a:lnTo>
                  <a:pt x="3244" y="657"/>
                </a:lnTo>
                <a:lnTo>
                  <a:pt x="3241" y="671"/>
                </a:lnTo>
                <a:lnTo>
                  <a:pt x="3237" y="684"/>
                </a:lnTo>
                <a:lnTo>
                  <a:pt x="3233" y="697"/>
                </a:lnTo>
                <a:lnTo>
                  <a:pt x="3229" y="708"/>
                </a:lnTo>
                <a:lnTo>
                  <a:pt x="3222" y="721"/>
                </a:lnTo>
                <a:lnTo>
                  <a:pt x="3217" y="732"/>
                </a:lnTo>
                <a:lnTo>
                  <a:pt x="3211" y="744"/>
                </a:lnTo>
                <a:lnTo>
                  <a:pt x="3204" y="754"/>
                </a:lnTo>
                <a:lnTo>
                  <a:pt x="3196" y="765"/>
                </a:lnTo>
                <a:lnTo>
                  <a:pt x="3188" y="776"/>
                </a:lnTo>
                <a:lnTo>
                  <a:pt x="3179" y="785"/>
                </a:lnTo>
                <a:lnTo>
                  <a:pt x="3170" y="795"/>
                </a:lnTo>
                <a:lnTo>
                  <a:pt x="3160" y="804"/>
                </a:lnTo>
                <a:lnTo>
                  <a:pt x="3151" y="813"/>
                </a:lnTo>
                <a:lnTo>
                  <a:pt x="3140" y="821"/>
                </a:lnTo>
                <a:lnTo>
                  <a:pt x="3130" y="829"/>
                </a:lnTo>
                <a:lnTo>
                  <a:pt x="3118" y="836"/>
                </a:lnTo>
                <a:lnTo>
                  <a:pt x="3107" y="844"/>
                </a:lnTo>
                <a:lnTo>
                  <a:pt x="3095" y="850"/>
                </a:lnTo>
                <a:lnTo>
                  <a:pt x="3083" y="856"/>
                </a:lnTo>
                <a:lnTo>
                  <a:pt x="3070" y="861"/>
                </a:lnTo>
                <a:lnTo>
                  <a:pt x="3057" y="867"/>
                </a:lnTo>
                <a:lnTo>
                  <a:pt x="3044" y="871"/>
                </a:lnTo>
                <a:lnTo>
                  <a:pt x="3030" y="875"/>
                </a:lnTo>
                <a:lnTo>
                  <a:pt x="3016" y="879"/>
                </a:lnTo>
                <a:lnTo>
                  <a:pt x="3002" y="882"/>
                </a:lnTo>
                <a:lnTo>
                  <a:pt x="2986" y="885"/>
                </a:lnTo>
                <a:lnTo>
                  <a:pt x="3186" y="1106"/>
                </a:lnTo>
                <a:lnTo>
                  <a:pt x="3204" y="1126"/>
                </a:lnTo>
                <a:lnTo>
                  <a:pt x="3218" y="1146"/>
                </a:lnTo>
                <a:lnTo>
                  <a:pt x="3232" y="1165"/>
                </a:lnTo>
                <a:lnTo>
                  <a:pt x="3242" y="1183"/>
                </a:lnTo>
                <a:lnTo>
                  <a:pt x="3251" y="1202"/>
                </a:lnTo>
                <a:lnTo>
                  <a:pt x="3256" y="1219"/>
                </a:lnTo>
                <a:lnTo>
                  <a:pt x="3258" y="1227"/>
                </a:lnTo>
                <a:lnTo>
                  <a:pt x="3260" y="1234"/>
                </a:lnTo>
                <a:lnTo>
                  <a:pt x="3261" y="1242"/>
                </a:lnTo>
                <a:lnTo>
                  <a:pt x="3261" y="1250"/>
                </a:lnTo>
                <a:lnTo>
                  <a:pt x="3260" y="1262"/>
                </a:lnTo>
                <a:lnTo>
                  <a:pt x="3259" y="1275"/>
                </a:lnTo>
                <a:lnTo>
                  <a:pt x="3256" y="1286"/>
                </a:lnTo>
                <a:lnTo>
                  <a:pt x="3253" y="1297"/>
                </a:lnTo>
                <a:lnTo>
                  <a:pt x="3247" y="1307"/>
                </a:lnTo>
                <a:lnTo>
                  <a:pt x="3241" y="1316"/>
                </a:lnTo>
                <a:lnTo>
                  <a:pt x="3234" y="1326"/>
                </a:lnTo>
                <a:lnTo>
                  <a:pt x="3227" y="1335"/>
                </a:lnTo>
                <a:lnTo>
                  <a:pt x="3217" y="1342"/>
                </a:lnTo>
                <a:lnTo>
                  <a:pt x="3208" y="1350"/>
                </a:lnTo>
                <a:lnTo>
                  <a:pt x="3198" y="1356"/>
                </a:lnTo>
                <a:lnTo>
                  <a:pt x="3188" y="1360"/>
                </a:lnTo>
                <a:lnTo>
                  <a:pt x="3177" y="1364"/>
                </a:lnTo>
                <a:lnTo>
                  <a:pt x="3165" y="1366"/>
                </a:lnTo>
                <a:lnTo>
                  <a:pt x="3154" y="1369"/>
                </a:lnTo>
                <a:lnTo>
                  <a:pt x="3141" y="1369"/>
                </a:lnTo>
                <a:lnTo>
                  <a:pt x="3133" y="1369"/>
                </a:lnTo>
                <a:lnTo>
                  <a:pt x="3125" y="1367"/>
                </a:lnTo>
                <a:lnTo>
                  <a:pt x="3117" y="1365"/>
                </a:lnTo>
                <a:lnTo>
                  <a:pt x="3109" y="1363"/>
                </a:lnTo>
                <a:lnTo>
                  <a:pt x="3101" y="1360"/>
                </a:lnTo>
                <a:lnTo>
                  <a:pt x="3092" y="1356"/>
                </a:lnTo>
                <a:lnTo>
                  <a:pt x="3084" y="1352"/>
                </a:lnTo>
                <a:lnTo>
                  <a:pt x="3076" y="1346"/>
                </a:lnTo>
                <a:lnTo>
                  <a:pt x="3058" y="1333"/>
                </a:lnTo>
                <a:lnTo>
                  <a:pt x="3041" y="1317"/>
                </a:lnTo>
                <a:lnTo>
                  <a:pt x="3023" y="1300"/>
                </a:lnTo>
                <a:lnTo>
                  <a:pt x="3006" y="1278"/>
                </a:lnTo>
                <a:lnTo>
                  <a:pt x="2711" y="909"/>
                </a:lnTo>
                <a:close/>
                <a:moveTo>
                  <a:pt x="1708" y="906"/>
                </a:moveTo>
                <a:lnTo>
                  <a:pt x="1973" y="906"/>
                </a:lnTo>
                <a:lnTo>
                  <a:pt x="1844" y="496"/>
                </a:lnTo>
                <a:lnTo>
                  <a:pt x="1708" y="906"/>
                </a:lnTo>
                <a:close/>
                <a:moveTo>
                  <a:pt x="1636" y="1138"/>
                </a:moveTo>
                <a:lnTo>
                  <a:pt x="1599" y="1250"/>
                </a:lnTo>
                <a:lnTo>
                  <a:pt x="1593" y="1264"/>
                </a:lnTo>
                <a:lnTo>
                  <a:pt x="1588" y="1277"/>
                </a:lnTo>
                <a:lnTo>
                  <a:pt x="1582" y="1289"/>
                </a:lnTo>
                <a:lnTo>
                  <a:pt x="1577" y="1300"/>
                </a:lnTo>
                <a:lnTo>
                  <a:pt x="1571" y="1310"/>
                </a:lnTo>
                <a:lnTo>
                  <a:pt x="1563" y="1320"/>
                </a:lnTo>
                <a:lnTo>
                  <a:pt x="1556" y="1328"/>
                </a:lnTo>
                <a:lnTo>
                  <a:pt x="1549" y="1335"/>
                </a:lnTo>
                <a:lnTo>
                  <a:pt x="1541" y="1342"/>
                </a:lnTo>
                <a:lnTo>
                  <a:pt x="1533" y="1348"/>
                </a:lnTo>
                <a:lnTo>
                  <a:pt x="1525" y="1353"/>
                </a:lnTo>
                <a:lnTo>
                  <a:pt x="1516" y="1357"/>
                </a:lnTo>
                <a:lnTo>
                  <a:pt x="1507" y="1360"/>
                </a:lnTo>
                <a:lnTo>
                  <a:pt x="1498" y="1362"/>
                </a:lnTo>
                <a:lnTo>
                  <a:pt x="1488" y="1363"/>
                </a:lnTo>
                <a:lnTo>
                  <a:pt x="1478" y="1364"/>
                </a:lnTo>
                <a:lnTo>
                  <a:pt x="1465" y="1363"/>
                </a:lnTo>
                <a:lnTo>
                  <a:pt x="1453" y="1362"/>
                </a:lnTo>
                <a:lnTo>
                  <a:pt x="1441" y="1359"/>
                </a:lnTo>
                <a:lnTo>
                  <a:pt x="1430" y="1355"/>
                </a:lnTo>
                <a:lnTo>
                  <a:pt x="1420" y="1351"/>
                </a:lnTo>
                <a:lnTo>
                  <a:pt x="1409" y="1345"/>
                </a:lnTo>
                <a:lnTo>
                  <a:pt x="1400" y="1337"/>
                </a:lnTo>
                <a:lnTo>
                  <a:pt x="1391" y="1329"/>
                </a:lnTo>
                <a:lnTo>
                  <a:pt x="1383" y="1321"/>
                </a:lnTo>
                <a:lnTo>
                  <a:pt x="1377" y="1311"/>
                </a:lnTo>
                <a:lnTo>
                  <a:pt x="1371" y="1301"/>
                </a:lnTo>
                <a:lnTo>
                  <a:pt x="1366" y="1290"/>
                </a:lnTo>
                <a:lnTo>
                  <a:pt x="1362" y="1279"/>
                </a:lnTo>
                <a:lnTo>
                  <a:pt x="1360" y="1267"/>
                </a:lnTo>
                <a:lnTo>
                  <a:pt x="1358" y="1255"/>
                </a:lnTo>
                <a:lnTo>
                  <a:pt x="1358" y="1242"/>
                </a:lnTo>
                <a:lnTo>
                  <a:pt x="1358" y="1223"/>
                </a:lnTo>
                <a:lnTo>
                  <a:pt x="1361" y="1204"/>
                </a:lnTo>
                <a:lnTo>
                  <a:pt x="1364" y="1186"/>
                </a:lnTo>
                <a:lnTo>
                  <a:pt x="1370" y="1170"/>
                </a:lnTo>
                <a:lnTo>
                  <a:pt x="1658" y="387"/>
                </a:lnTo>
                <a:lnTo>
                  <a:pt x="1665" y="369"/>
                </a:lnTo>
                <a:lnTo>
                  <a:pt x="1674" y="350"/>
                </a:lnTo>
                <a:lnTo>
                  <a:pt x="1683" y="332"/>
                </a:lnTo>
                <a:lnTo>
                  <a:pt x="1692" y="317"/>
                </a:lnTo>
                <a:lnTo>
                  <a:pt x="1703" y="302"/>
                </a:lnTo>
                <a:lnTo>
                  <a:pt x="1713" y="288"/>
                </a:lnTo>
                <a:lnTo>
                  <a:pt x="1725" y="276"/>
                </a:lnTo>
                <a:lnTo>
                  <a:pt x="1736" y="266"/>
                </a:lnTo>
                <a:lnTo>
                  <a:pt x="1749" y="256"/>
                </a:lnTo>
                <a:lnTo>
                  <a:pt x="1761" y="248"/>
                </a:lnTo>
                <a:lnTo>
                  <a:pt x="1775" y="241"/>
                </a:lnTo>
                <a:lnTo>
                  <a:pt x="1789" y="234"/>
                </a:lnTo>
                <a:lnTo>
                  <a:pt x="1804" y="230"/>
                </a:lnTo>
                <a:lnTo>
                  <a:pt x="1818" y="227"/>
                </a:lnTo>
                <a:lnTo>
                  <a:pt x="1834" y="225"/>
                </a:lnTo>
                <a:lnTo>
                  <a:pt x="1851" y="225"/>
                </a:lnTo>
                <a:lnTo>
                  <a:pt x="1867" y="225"/>
                </a:lnTo>
                <a:lnTo>
                  <a:pt x="1883" y="227"/>
                </a:lnTo>
                <a:lnTo>
                  <a:pt x="1898" y="230"/>
                </a:lnTo>
                <a:lnTo>
                  <a:pt x="1912" y="233"/>
                </a:lnTo>
                <a:lnTo>
                  <a:pt x="1927" y="238"/>
                </a:lnTo>
                <a:lnTo>
                  <a:pt x="1939" y="245"/>
                </a:lnTo>
                <a:lnTo>
                  <a:pt x="1952" y="253"/>
                </a:lnTo>
                <a:lnTo>
                  <a:pt x="1964" y="261"/>
                </a:lnTo>
                <a:lnTo>
                  <a:pt x="1975" y="271"/>
                </a:lnTo>
                <a:lnTo>
                  <a:pt x="1986" y="282"/>
                </a:lnTo>
                <a:lnTo>
                  <a:pt x="1996" y="294"/>
                </a:lnTo>
                <a:lnTo>
                  <a:pt x="2005" y="307"/>
                </a:lnTo>
                <a:lnTo>
                  <a:pt x="2014" y="321"/>
                </a:lnTo>
                <a:lnTo>
                  <a:pt x="2022" y="336"/>
                </a:lnTo>
                <a:lnTo>
                  <a:pt x="2029" y="353"/>
                </a:lnTo>
                <a:lnTo>
                  <a:pt x="2036" y="371"/>
                </a:lnTo>
                <a:lnTo>
                  <a:pt x="2316" y="1165"/>
                </a:lnTo>
                <a:lnTo>
                  <a:pt x="2324" y="1188"/>
                </a:lnTo>
                <a:lnTo>
                  <a:pt x="2329" y="1209"/>
                </a:lnTo>
                <a:lnTo>
                  <a:pt x="2332" y="1228"/>
                </a:lnTo>
                <a:lnTo>
                  <a:pt x="2333" y="1246"/>
                </a:lnTo>
                <a:lnTo>
                  <a:pt x="2333" y="1258"/>
                </a:lnTo>
                <a:lnTo>
                  <a:pt x="2331" y="1271"/>
                </a:lnTo>
                <a:lnTo>
                  <a:pt x="2329" y="1283"/>
                </a:lnTo>
                <a:lnTo>
                  <a:pt x="2325" y="1294"/>
                </a:lnTo>
                <a:lnTo>
                  <a:pt x="2319" y="1304"/>
                </a:lnTo>
                <a:lnTo>
                  <a:pt x="2313" y="1314"/>
                </a:lnTo>
                <a:lnTo>
                  <a:pt x="2307" y="1323"/>
                </a:lnTo>
                <a:lnTo>
                  <a:pt x="2299" y="1331"/>
                </a:lnTo>
                <a:lnTo>
                  <a:pt x="2289" y="1339"/>
                </a:lnTo>
                <a:lnTo>
                  <a:pt x="2280" y="1346"/>
                </a:lnTo>
                <a:lnTo>
                  <a:pt x="2269" y="1351"/>
                </a:lnTo>
                <a:lnTo>
                  <a:pt x="2258" y="1356"/>
                </a:lnTo>
                <a:lnTo>
                  <a:pt x="2247" y="1359"/>
                </a:lnTo>
                <a:lnTo>
                  <a:pt x="2235" y="1362"/>
                </a:lnTo>
                <a:lnTo>
                  <a:pt x="2222" y="1363"/>
                </a:lnTo>
                <a:lnTo>
                  <a:pt x="2209" y="1364"/>
                </a:lnTo>
                <a:lnTo>
                  <a:pt x="2197" y="1363"/>
                </a:lnTo>
                <a:lnTo>
                  <a:pt x="2186" y="1362"/>
                </a:lnTo>
                <a:lnTo>
                  <a:pt x="2175" y="1359"/>
                </a:lnTo>
                <a:lnTo>
                  <a:pt x="2164" y="1356"/>
                </a:lnTo>
                <a:lnTo>
                  <a:pt x="2155" y="1352"/>
                </a:lnTo>
                <a:lnTo>
                  <a:pt x="2145" y="1347"/>
                </a:lnTo>
                <a:lnTo>
                  <a:pt x="2136" y="1340"/>
                </a:lnTo>
                <a:lnTo>
                  <a:pt x="2128" y="1333"/>
                </a:lnTo>
                <a:lnTo>
                  <a:pt x="2120" y="1325"/>
                </a:lnTo>
                <a:lnTo>
                  <a:pt x="2112" y="1315"/>
                </a:lnTo>
                <a:lnTo>
                  <a:pt x="2105" y="1306"/>
                </a:lnTo>
                <a:lnTo>
                  <a:pt x="2099" y="1295"/>
                </a:lnTo>
                <a:lnTo>
                  <a:pt x="2092" y="1283"/>
                </a:lnTo>
                <a:lnTo>
                  <a:pt x="2086" y="1270"/>
                </a:lnTo>
                <a:lnTo>
                  <a:pt x="2081" y="1256"/>
                </a:lnTo>
                <a:lnTo>
                  <a:pt x="2077" y="1240"/>
                </a:lnTo>
                <a:lnTo>
                  <a:pt x="2046" y="1138"/>
                </a:lnTo>
                <a:lnTo>
                  <a:pt x="1636" y="1138"/>
                </a:lnTo>
                <a:close/>
                <a:moveTo>
                  <a:pt x="481" y="349"/>
                </a:moveTo>
                <a:lnTo>
                  <a:pt x="645" y="1003"/>
                </a:lnTo>
                <a:lnTo>
                  <a:pt x="807" y="354"/>
                </a:lnTo>
                <a:lnTo>
                  <a:pt x="811" y="340"/>
                </a:lnTo>
                <a:lnTo>
                  <a:pt x="817" y="327"/>
                </a:lnTo>
                <a:lnTo>
                  <a:pt x="823" y="315"/>
                </a:lnTo>
                <a:lnTo>
                  <a:pt x="830" y="303"/>
                </a:lnTo>
                <a:lnTo>
                  <a:pt x="837" y="292"/>
                </a:lnTo>
                <a:lnTo>
                  <a:pt x="847" y="281"/>
                </a:lnTo>
                <a:lnTo>
                  <a:pt x="856" y="271"/>
                </a:lnTo>
                <a:lnTo>
                  <a:pt x="868" y="261"/>
                </a:lnTo>
                <a:lnTo>
                  <a:pt x="879" y="253"/>
                </a:lnTo>
                <a:lnTo>
                  <a:pt x="892" y="246"/>
                </a:lnTo>
                <a:lnTo>
                  <a:pt x="904" y="241"/>
                </a:lnTo>
                <a:lnTo>
                  <a:pt x="917" y="235"/>
                </a:lnTo>
                <a:lnTo>
                  <a:pt x="930" y="231"/>
                </a:lnTo>
                <a:lnTo>
                  <a:pt x="944" y="228"/>
                </a:lnTo>
                <a:lnTo>
                  <a:pt x="957" y="227"/>
                </a:lnTo>
                <a:lnTo>
                  <a:pt x="972" y="226"/>
                </a:lnTo>
                <a:lnTo>
                  <a:pt x="985" y="227"/>
                </a:lnTo>
                <a:lnTo>
                  <a:pt x="999" y="228"/>
                </a:lnTo>
                <a:lnTo>
                  <a:pt x="1011" y="231"/>
                </a:lnTo>
                <a:lnTo>
                  <a:pt x="1025" y="234"/>
                </a:lnTo>
                <a:lnTo>
                  <a:pt x="1036" y="238"/>
                </a:lnTo>
                <a:lnTo>
                  <a:pt x="1049" y="245"/>
                </a:lnTo>
                <a:lnTo>
                  <a:pt x="1060" y="251"/>
                </a:lnTo>
                <a:lnTo>
                  <a:pt x="1072" y="259"/>
                </a:lnTo>
                <a:lnTo>
                  <a:pt x="1083" y="268"/>
                </a:lnTo>
                <a:lnTo>
                  <a:pt x="1093" y="277"/>
                </a:lnTo>
                <a:lnTo>
                  <a:pt x="1102" y="286"/>
                </a:lnTo>
                <a:lnTo>
                  <a:pt x="1110" y="297"/>
                </a:lnTo>
                <a:lnTo>
                  <a:pt x="1118" y="308"/>
                </a:lnTo>
                <a:lnTo>
                  <a:pt x="1124" y="320"/>
                </a:lnTo>
                <a:lnTo>
                  <a:pt x="1129" y="332"/>
                </a:lnTo>
                <a:lnTo>
                  <a:pt x="1133" y="346"/>
                </a:lnTo>
                <a:lnTo>
                  <a:pt x="1285" y="1198"/>
                </a:lnTo>
                <a:lnTo>
                  <a:pt x="1287" y="1211"/>
                </a:lnTo>
                <a:lnTo>
                  <a:pt x="1288" y="1226"/>
                </a:lnTo>
                <a:lnTo>
                  <a:pt x="1287" y="1239"/>
                </a:lnTo>
                <a:lnTo>
                  <a:pt x="1285" y="1252"/>
                </a:lnTo>
                <a:lnTo>
                  <a:pt x="1282" y="1264"/>
                </a:lnTo>
                <a:lnTo>
                  <a:pt x="1278" y="1276"/>
                </a:lnTo>
                <a:lnTo>
                  <a:pt x="1273" y="1287"/>
                </a:lnTo>
                <a:lnTo>
                  <a:pt x="1266" y="1299"/>
                </a:lnTo>
                <a:lnTo>
                  <a:pt x="1259" y="1309"/>
                </a:lnTo>
                <a:lnTo>
                  <a:pt x="1250" y="1319"/>
                </a:lnTo>
                <a:lnTo>
                  <a:pt x="1240" y="1328"/>
                </a:lnTo>
                <a:lnTo>
                  <a:pt x="1230" y="1335"/>
                </a:lnTo>
                <a:lnTo>
                  <a:pt x="1220" y="1341"/>
                </a:lnTo>
                <a:lnTo>
                  <a:pt x="1208" y="1347"/>
                </a:lnTo>
                <a:lnTo>
                  <a:pt x="1197" y="1351"/>
                </a:lnTo>
                <a:lnTo>
                  <a:pt x="1184" y="1354"/>
                </a:lnTo>
                <a:lnTo>
                  <a:pt x="1172" y="1356"/>
                </a:lnTo>
                <a:lnTo>
                  <a:pt x="1158" y="1356"/>
                </a:lnTo>
                <a:lnTo>
                  <a:pt x="1146" y="1356"/>
                </a:lnTo>
                <a:lnTo>
                  <a:pt x="1134" y="1355"/>
                </a:lnTo>
                <a:lnTo>
                  <a:pt x="1123" y="1352"/>
                </a:lnTo>
                <a:lnTo>
                  <a:pt x="1111" y="1349"/>
                </a:lnTo>
                <a:lnTo>
                  <a:pt x="1101" y="1345"/>
                </a:lnTo>
                <a:lnTo>
                  <a:pt x="1090" y="1339"/>
                </a:lnTo>
                <a:lnTo>
                  <a:pt x="1081" y="1333"/>
                </a:lnTo>
                <a:lnTo>
                  <a:pt x="1072" y="1326"/>
                </a:lnTo>
                <a:lnTo>
                  <a:pt x="1063" y="1317"/>
                </a:lnTo>
                <a:lnTo>
                  <a:pt x="1055" y="1308"/>
                </a:lnTo>
                <a:lnTo>
                  <a:pt x="1049" y="1300"/>
                </a:lnTo>
                <a:lnTo>
                  <a:pt x="1043" y="1289"/>
                </a:lnTo>
                <a:lnTo>
                  <a:pt x="1038" y="1279"/>
                </a:lnTo>
                <a:lnTo>
                  <a:pt x="1034" y="1269"/>
                </a:lnTo>
                <a:lnTo>
                  <a:pt x="1031" y="1257"/>
                </a:lnTo>
                <a:lnTo>
                  <a:pt x="1030" y="1245"/>
                </a:lnTo>
                <a:lnTo>
                  <a:pt x="955" y="593"/>
                </a:lnTo>
                <a:lnTo>
                  <a:pt x="787" y="1245"/>
                </a:lnTo>
                <a:lnTo>
                  <a:pt x="783" y="1257"/>
                </a:lnTo>
                <a:lnTo>
                  <a:pt x="779" y="1269"/>
                </a:lnTo>
                <a:lnTo>
                  <a:pt x="774" y="1280"/>
                </a:lnTo>
                <a:lnTo>
                  <a:pt x="768" y="1290"/>
                </a:lnTo>
                <a:lnTo>
                  <a:pt x="760" y="1300"/>
                </a:lnTo>
                <a:lnTo>
                  <a:pt x="753" y="1309"/>
                </a:lnTo>
                <a:lnTo>
                  <a:pt x="744" y="1317"/>
                </a:lnTo>
                <a:lnTo>
                  <a:pt x="734" y="1326"/>
                </a:lnTo>
                <a:lnTo>
                  <a:pt x="724" y="1333"/>
                </a:lnTo>
                <a:lnTo>
                  <a:pt x="713" y="1339"/>
                </a:lnTo>
                <a:lnTo>
                  <a:pt x="703" y="1345"/>
                </a:lnTo>
                <a:lnTo>
                  <a:pt x="692" y="1349"/>
                </a:lnTo>
                <a:lnTo>
                  <a:pt x="680" y="1352"/>
                </a:lnTo>
                <a:lnTo>
                  <a:pt x="668" y="1355"/>
                </a:lnTo>
                <a:lnTo>
                  <a:pt x="655" y="1356"/>
                </a:lnTo>
                <a:lnTo>
                  <a:pt x="643" y="1356"/>
                </a:lnTo>
                <a:lnTo>
                  <a:pt x="630" y="1356"/>
                </a:lnTo>
                <a:lnTo>
                  <a:pt x="618" y="1354"/>
                </a:lnTo>
                <a:lnTo>
                  <a:pt x="605" y="1352"/>
                </a:lnTo>
                <a:lnTo>
                  <a:pt x="594" y="1349"/>
                </a:lnTo>
                <a:lnTo>
                  <a:pt x="582" y="1344"/>
                </a:lnTo>
                <a:lnTo>
                  <a:pt x="571" y="1338"/>
                </a:lnTo>
                <a:lnTo>
                  <a:pt x="560" y="1331"/>
                </a:lnTo>
                <a:lnTo>
                  <a:pt x="551" y="1324"/>
                </a:lnTo>
                <a:lnTo>
                  <a:pt x="541" y="1315"/>
                </a:lnTo>
                <a:lnTo>
                  <a:pt x="532" y="1306"/>
                </a:lnTo>
                <a:lnTo>
                  <a:pt x="524" y="1297"/>
                </a:lnTo>
                <a:lnTo>
                  <a:pt x="518" y="1286"/>
                </a:lnTo>
                <a:lnTo>
                  <a:pt x="511" y="1276"/>
                </a:lnTo>
                <a:lnTo>
                  <a:pt x="506" y="1264"/>
                </a:lnTo>
                <a:lnTo>
                  <a:pt x="501" y="1252"/>
                </a:lnTo>
                <a:lnTo>
                  <a:pt x="498" y="1239"/>
                </a:lnTo>
                <a:lnTo>
                  <a:pt x="334" y="592"/>
                </a:lnTo>
                <a:lnTo>
                  <a:pt x="258" y="1245"/>
                </a:lnTo>
                <a:lnTo>
                  <a:pt x="256" y="1257"/>
                </a:lnTo>
                <a:lnTo>
                  <a:pt x="253" y="1267"/>
                </a:lnTo>
                <a:lnTo>
                  <a:pt x="250" y="1279"/>
                </a:lnTo>
                <a:lnTo>
                  <a:pt x="245" y="1289"/>
                </a:lnTo>
                <a:lnTo>
                  <a:pt x="240" y="1299"/>
                </a:lnTo>
                <a:lnTo>
                  <a:pt x="232" y="1308"/>
                </a:lnTo>
                <a:lnTo>
                  <a:pt x="225" y="1316"/>
                </a:lnTo>
                <a:lnTo>
                  <a:pt x="217" y="1325"/>
                </a:lnTo>
                <a:lnTo>
                  <a:pt x="207" y="1332"/>
                </a:lnTo>
                <a:lnTo>
                  <a:pt x="197" y="1338"/>
                </a:lnTo>
                <a:lnTo>
                  <a:pt x="186" y="1345"/>
                </a:lnTo>
                <a:lnTo>
                  <a:pt x="176" y="1349"/>
                </a:lnTo>
                <a:lnTo>
                  <a:pt x="166" y="1352"/>
                </a:lnTo>
                <a:lnTo>
                  <a:pt x="154" y="1354"/>
                </a:lnTo>
                <a:lnTo>
                  <a:pt x="142" y="1356"/>
                </a:lnTo>
                <a:lnTo>
                  <a:pt x="130" y="1356"/>
                </a:lnTo>
                <a:lnTo>
                  <a:pt x="117" y="1356"/>
                </a:lnTo>
                <a:lnTo>
                  <a:pt x="103" y="1354"/>
                </a:lnTo>
                <a:lnTo>
                  <a:pt x="92" y="1351"/>
                </a:lnTo>
                <a:lnTo>
                  <a:pt x="79" y="1347"/>
                </a:lnTo>
                <a:lnTo>
                  <a:pt x="68" y="1341"/>
                </a:lnTo>
                <a:lnTo>
                  <a:pt x="57" y="1335"/>
                </a:lnTo>
                <a:lnTo>
                  <a:pt x="47" y="1328"/>
                </a:lnTo>
                <a:lnTo>
                  <a:pt x="37" y="1319"/>
                </a:lnTo>
                <a:lnTo>
                  <a:pt x="29" y="1309"/>
                </a:lnTo>
                <a:lnTo>
                  <a:pt x="21" y="1299"/>
                </a:lnTo>
                <a:lnTo>
                  <a:pt x="15" y="1287"/>
                </a:lnTo>
                <a:lnTo>
                  <a:pt x="9" y="1276"/>
                </a:lnTo>
                <a:lnTo>
                  <a:pt x="5" y="1264"/>
                </a:lnTo>
                <a:lnTo>
                  <a:pt x="2" y="1252"/>
                </a:lnTo>
                <a:lnTo>
                  <a:pt x="1" y="1239"/>
                </a:lnTo>
                <a:lnTo>
                  <a:pt x="0" y="1226"/>
                </a:lnTo>
                <a:lnTo>
                  <a:pt x="0" y="1220"/>
                </a:lnTo>
                <a:lnTo>
                  <a:pt x="1" y="1211"/>
                </a:lnTo>
                <a:lnTo>
                  <a:pt x="2" y="1203"/>
                </a:lnTo>
                <a:lnTo>
                  <a:pt x="4" y="1192"/>
                </a:lnTo>
                <a:lnTo>
                  <a:pt x="153" y="354"/>
                </a:lnTo>
                <a:lnTo>
                  <a:pt x="156" y="341"/>
                </a:lnTo>
                <a:lnTo>
                  <a:pt x="160" y="327"/>
                </a:lnTo>
                <a:lnTo>
                  <a:pt x="167" y="315"/>
                </a:lnTo>
                <a:lnTo>
                  <a:pt x="173" y="303"/>
                </a:lnTo>
                <a:lnTo>
                  <a:pt x="181" y="292"/>
                </a:lnTo>
                <a:lnTo>
                  <a:pt x="191" y="280"/>
                </a:lnTo>
                <a:lnTo>
                  <a:pt x="201" y="271"/>
                </a:lnTo>
                <a:lnTo>
                  <a:pt x="212" y="261"/>
                </a:lnTo>
                <a:lnTo>
                  <a:pt x="224" y="253"/>
                </a:lnTo>
                <a:lnTo>
                  <a:pt x="236" y="246"/>
                </a:lnTo>
                <a:lnTo>
                  <a:pt x="249" y="240"/>
                </a:lnTo>
                <a:lnTo>
                  <a:pt x="262" y="235"/>
                </a:lnTo>
                <a:lnTo>
                  <a:pt x="276" y="231"/>
                </a:lnTo>
                <a:lnTo>
                  <a:pt x="290" y="228"/>
                </a:lnTo>
                <a:lnTo>
                  <a:pt x="304" y="227"/>
                </a:lnTo>
                <a:lnTo>
                  <a:pt x="319" y="226"/>
                </a:lnTo>
                <a:lnTo>
                  <a:pt x="332" y="227"/>
                </a:lnTo>
                <a:lnTo>
                  <a:pt x="346" y="228"/>
                </a:lnTo>
                <a:lnTo>
                  <a:pt x="359" y="231"/>
                </a:lnTo>
                <a:lnTo>
                  <a:pt x="373" y="234"/>
                </a:lnTo>
                <a:lnTo>
                  <a:pt x="385" y="240"/>
                </a:lnTo>
                <a:lnTo>
                  <a:pt x="398" y="246"/>
                </a:lnTo>
                <a:lnTo>
                  <a:pt x="409" y="252"/>
                </a:lnTo>
                <a:lnTo>
                  <a:pt x="422" y="260"/>
                </a:lnTo>
                <a:lnTo>
                  <a:pt x="432" y="270"/>
                </a:lnTo>
                <a:lnTo>
                  <a:pt x="443" y="279"/>
                </a:lnTo>
                <a:lnTo>
                  <a:pt x="451" y="288"/>
                </a:lnTo>
                <a:lnTo>
                  <a:pt x="459" y="300"/>
                </a:lnTo>
                <a:lnTo>
                  <a:pt x="467" y="311"/>
                </a:lnTo>
                <a:lnTo>
                  <a:pt x="472" y="323"/>
                </a:lnTo>
                <a:lnTo>
                  <a:pt x="477" y="335"/>
                </a:lnTo>
                <a:lnTo>
                  <a:pt x="481" y="349"/>
                </a:lnTo>
                <a:close/>
                <a:moveTo>
                  <a:pt x="10884" y="817"/>
                </a:moveTo>
                <a:lnTo>
                  <a:pt x="10883" y="774"/>
                </a:lnTo>
                <a:lnTo>
                  <a:pt x="10880" y="733"/>
                </a:lnTo>
                <a:lnTo>
                  <a:pt x="10874" y="693"/>
                </a:lnTo>
                <a:lnTo>
                  <a:pt x="10868" y="652"/>
                </a:lnTo>
                <a:lnTo>
                  <a:pt x="10859" y="612"/>
                </a:lnTo>
                <a:lnTo>
                  <a:pt x="10847" y="574"/>
                </a:lnTo>
                <a:lnTo>
                  <a:pt x="10835" y="536"/>
                </a:lnTo>
                <a:lnTo>
                  <a:pt x="10820" y="499"/>
                </a:lnTo>
                <a:lnTo>
                  <a:pt x="10803" y="462"/>
                </a:lnTo>
                <a:lnTo>
                  <a:pt x="10786" y="428"/>
                </a:lnTo>
                <a:lnTo>
                  <a:pt x="10766" y="394"/>
                </a:lnTo>
                <a:lnTo>
                  <a:pt x="10745" y="360"/>
                </a:lnTo>
                <a:lnTo>
                  <a:pt x="10722" y="328"/>
                </a:lnTo>
                <a:lnTo>
                  <a:pt x="10697" y="298"/>
                </a:lnTo>
                <a:lnTo>
                  <a:pt x="10672" y="268"/>
                </a:lnTo>
                <a:lnTo>
                  <a:pt x="10645" y="240"/>
                </a:lnTo>
                <a:lnTo>
                  <a:pt x="10617" y="212"/>
                </a:lnTo>
                <a:lnTo>
                  <a:pt x="10587" y="186"/>
                </a:lnTo>
                <a:lnTo>
                  <a:pt x="10557" y="162"/>
                </a:lnTo>
                <a:lnTo>
                  <a:pt x="10524" y="140"/>
                </a:lnTo>
                <a:lnTo>
                  <a:pt x="10491" y="119"/>
                </a:lnTo>
                <a:lnTo>
                  <a:pt x="10457" y="99"/>
                </a:lnTo>
                <a:lnTo>
                  <a:pt x="10421" y="81"/>
                </a:lnTo>
                <a:lnTo>
                  <a:pt x="10386" y="65"/>
                </a:lnTo>
                <a:lnTo>
                  <a:pt x="10348" y="50"/>
                </a:lnTo>
                <a:lnTo>
                  <a:pt x="10311" y="36"/>
                </a:lnTo>
                <a:lnTo>
                  <a:pt x="10272" y="26"/>
                </a:lnTo>
                <a:lnTo>
                  <a:pt x="10233" y="17"/>
                </a:lnTo>
                <a:lnTo>
                  <a:pt x="10192" y="9"/>
                </a:lnTo>
                <a:lnTo>
                  <a:pt x="10152" y="4"/>
                </a:lnTo>
                <a:lnTo>
                  <a:pt x="10110" y="1"/>
                </a:lnTo>
                <a:lnTo>
                  <a:pt x="10068" y="0"/>
                </a:lnTo>
                <a:lnTo>
                  <a:pt x="10027" y="1"/>
                </a:lnTo>
                <a:lnTo>
                  <a:pt x="9985" y="4"/>
                </a:lnTo>
                <a:lnTo>
                  <a:pt x="9944" y="9"/>
                </a:lnTo>
                <a:lnTo>
                  <a:pt x="9904" y="17"/>
                </a:lnTo>
                <a:lnTo>
                  <a:pt x="9864" y="26"/>
                </a:lnTo>
                <a:lnTo>
                  <a:pt x="9826" y="36"/>
                </a:lnTo>
                <a:lnTo>
                  <a:pt x="9788" y="50"/>
                </a:lnTo>
                <a:lnTo>
                  <a:pt x="9751" y="65"/>
                </a:lnTo>
                <a:lnTo>
                  <a:pt x="9714" y="81"/>
                </a:lnTo>
                <a:lnTo>
                  <a:pt x="9679" y="99"/>
                </a:lnTo>
                <a:lnTo>
                  <a:pt x="9645" y="119"/>
                </a:lnTo>
                <a:lnTo>
                  <a:pt x="9612" y="140"/>
                </a:lnTo>
                <a:lnTo>
                  <a:pt x="9580" y="162"/>
                </a:lnTo>
                <a:lnTo>
                  <a:pt x="9550" y="186"/>
                </a:lnTo>
                <a:lnTo>
                  <a:pt x="9519" y="212"/>
                </a:lnTo>
                <a:lnTo>
                  <a:pt x="9491" y="240"/>
                </a:lnTo>
                <a:lnTo>
                  <a:pt x="9464" y="268"/>
                </a:lnTo>
                <a:lnTo>
                  <a:pt x="9438" y="298"/>
                </a:lnTo>
                <a:lnTo>
                  <a:pt x="9414" y="328"/>
                </a:lnTo>
                <a:lnTo>
                  <a:pt x="9391" y="360"/>
                </a:lnTo>
                <a:lnTo>
                  <a:pt x="9370" y="394"/>
                </a:lnTo>
                <a:lnTo>
                  <a:pt x="9351" y="428"/>
                </a:lnTo>
                <a:lnTo>
                  <a:pt x="9333" y="462"/>
                </a:lnTo>
                <a:lnTo>
                  <a:pt x="9316" y="499"/>
                </a:lnTo>
                <a:lnTo>
                  <a:pt x="9302" y="536"/>
                </a:lnTo>
                <a:lnTo>
                  <a:pt x="9289" y="574"/>
                </a:lnTo>
                <a:lnTo>
                  <a:pt x="9278" y="612"/>
                </a:lnTo>
                <a:lnTo>
                  <a:pt x="9268" y="652"/>
                </a:lnTo>
                <a:lnTo>
                  <a:pt x="9261" y="693"/>
                </a:lnTo>
                <a:lnTo>
                  <a:pt x="9256" y="733"/>
                </a:lnTo>
                <a:lnTo>
                  <a:pt x="9253" y="774"/>
                </a:lnTo>
                <a:lnTo>
                  <a:pt x="9252" y="817"/>
                </a:lnTo>
                <a:lnTo>
                  <a:pt x="9253" y="858"/>
                </a:lnTo>
                <a:lnTo>
                  <a:pt x="9256" y="899"/>
                </a:lnTo>
                <a:lnTo>
                  <a:pt x="9261" y="940"/>
                </a:lnTo>
                <a:lnTo>
                  <a:pt x="9268" y="980"/>
                </a:lnTo>
                <a:lnTo>
                  <a:pt x="9278" y="1020"/>
                </a:lnTo>
                <a:lnTo>
                  <a:pt x="9289" y="1058"/>
                </a:lnTo>
                <a:lnTo>
                  <a:pt x="9302" y="1096"/>
                </a:lnTo>
                <a:lnTo>
                  <a:pt x="9316" y="1133"/>
                </a:lnTo>
                <a:lnTo>
                  <a:pt x="9333" y="1170"/>
                </a:lnTo>
                <a:lnTo>
                  <a:pt x="9351" y="1204"/>
                </a:lnTo>
                <a:lnTo>
                  <a:pt x="9370" y="1238"/>
                </a:lnTo>
                <a:lnTo>
                  <a:pt x="9391" y="1272"/>
                </a:lnTo>
                <a:lnTo>
                  <a:pt x="9414" y="1304"/>
                </a:lnTo>
                <a:lnTo>
                  <a:pt x="9438" y="1334"/>
                </a:lnTo>
                <a:lnTo>
                  <a:pt x="9464" y="1364"/>
                </a:lnTo>
                <a:lnTo>
                  <a:pt x="9491" y="1392"/>
                </a:lnTo>
                <a:lnTo>
                  <a:pt x="9519" y="1420"/>
                </a:lnTo>
                <a:lnTo>
                  <a:pt x="9550" y="1446"/>
                </a:lnTo>
                <a:lnTo>
                  <a:pt x="9580" y="1470"/>
                </a:lnTo>
                <a:lnTo>
                  <a:pt x="9612" y="1492"/>
                </a:lnTo>
                <a:lnTo>
                  <a:pt x="9645" y="1513"/>
                </a:lnTo>
                <a:lnTo>
                  <a:pt x="9679" y="1533"/>
                </a:lnTo>
                <a:lnTo>
                  <a:pt x="9714" y="1552"/>
                </a:lnTo>
                <a:lnTo>
                  <a:pt x="9751" y="1567"/>
                </a:lnTo>
                <a:lnTo>
                  <a:pt x="9788" y="1582"/>
                </a:lnTo>
                <a:lnTo>
                  <a:pt x="9826" y="1596"/>
                </a:lnTo>
                <a:lnTo>
                  <a:pt x="9864" y="1606"/>
                </a:lnTo>
                <a:lnTo>
                  <a:pt x="9904" y="1615"/>
                </a:lnTo>
                <a:lnTo>
                  <a:pt x="9944" y="1623"/>
                </a:lnTo>
                <a:lnTo>
                  <a:pt x="9985" y="1628"/>
                </a:lnTo>
                <a:lnTo>
                  <a:pt x="10027" y="1631"/>
                </a:lnTo>
                <a:lnTo>
                  <a:pt x="10068" y="1632"/>
                </a:lnTo>
                <a:lnTo>
                  <a:pt x="10110" y="1631"/>
                </a:lnTo>
                <a:lnTo>
                  <a:pt x="10152" y="1628"/>
                </a:lnTo>
                <a:lnTo>
                  <a:pt x="10192" y="1623"/>
                </a:lnTo>
                <a:lnTo>
                  <a:pt x="10233" y="1615"/>
                </a:lnTo>
                <a:lnTo>
                  <a:pt x="10272" y="1606"/>
                </a:lnTo>
                <a:lnTo>
                  <a:pt x="10311" y="1596"/>
                </a:lnTo>
                <a:lnTo>
                  <a:pt x="10348" y="1582"/>
                </a:lnTo>
                <a:lnTo>
                  <a:pt x="10386" y="1567"/>
                </a:lnTo>
                <a:lnTo>
                  <a:pt x="10421" y="1552"/>
                </a:lnTo>
                <a:lnTo>
                  <a:pt x="10457" y="1533"/>
                </a:lnTo>
                <a:lnTo>
                  <a:pt x="10491" y="1513"/>
                </a:lnTo>
                <a:lnTo>
                  <a:pt x="10524" y="1492"/>
                </a:lnTo>
                <a:lnTo>
                  <a:pt x="10557" y="1470"/>
                </a:lnTo>
                <a:lnTo>
                  <a:pt x="10587" y="1446"/>
                </a:lnTo>
                <a:lnTo>
                  <a:pt x="10617" y="1420"/>
                </a:lnTo>
                <a:lnTo>
                  <a:pt x="10645" y="1392"/>
                </a:lnTo>
                <a:lnTo>
                  <a:pt x="10672" y="1364"/>
                </a:lnTo>
                <a:lnTo>
                  <a:pt x="10697" y="1334"/>
                </a:lnTo>
                <a:lnTo>
                  <a:pt x="10722" y="1304"/>
                </a:lnTo>
                <a:lnTo>
                  <a:pt x="10745" y="1272"/>
                </a:lnTo>
                <a:lnTo>
                  <a:pt x="10766" y="1238"/>
                </a:lnTo>
                <a:lnTo>
                  <a:pt x="10786" y="1204"/>
                </a:lnTo>
                <a:lnTo>
                  <a:pt x="10803" y="1170"/>
                </a:lnTo>
                <a:lnTo>
                  <a:pt x="10820" y="1133"/>
                </a:lnTo>
                <a:lnTo>
                  <a:pt x="10835" y="1096"/>
                </a:lnTo>
                <a:lnTo>
                  <a:pt x="10847" y="1058"/>
                </a:lnTo>
                <a:lnTo>
                  <a:pt x="10859" y="1020"/>
                </a:lnTo>
                <a:lnTo>
                  <a:pt x="10868" y="980"/>
                </a:lnTo>
                <a:lnTo>
                  <a:pt x="10874" y="940"/>
                </a:lnTo>
                <a:lnTo>
                  <a:pt x="10880" y="899"/>
                </a:lnTo>
                <a:lnTo>
                  <a:pt x="10883" y="858"/>
                </a:lnTo>
                <a:lnTo>
                  <a:pt x="10884" y="817"/>
                </a:lnTo>
                <a:close/>
                <a:moveTo>
                  <a:pt x="9736" y="817"/>
                </a:moveTo>
                <a:lnTo>
                  <a:pt x="9737" y="833"/>
                </a:lnTo>
                <a:lnTo>
                  <a:pt x="9738" y="850"/>
                </a:lnTo>
                <a:lnTo>
                  <a:pt x="9740" y="867"/>
                </a:lnTo>
                <a:lnTo>
                  <a:pt x="9743" y="882"/>
                </a:lnTo>
                <a:lnTo>
                  <a:pt x="9746" y="899"/>
                </a:lnTo>
                <a:lnTo>
                  <a:pt x="9752" y="914"/>
                </a:lnTo>
                <a:lnTo>
                  <a:pt x="9757" y="929"/>
                </a:lnTo>
                <a:lnTo>
                  <a:pt x="9762" y="945"/>
                </a:lnTo>
                <a:lnTo>
                  <a:pt x="9769" y="959"/>
                </a:lnTo>
                <a:lnTo>
                  <a:pt x="9777" y="973"/>
                </a:lnTo>
                <a:lnTo>
                  <a:pt x="9784" y="987"/>
                </a:lnTo>
                <a:lnTo>
                  <a:pt x="9793" y="1001"/>
                </a:lnTo>
                <a:lnTo>
                  <a:pt x="9803" y="1013"/>
                </a:lnTo>
                <a:lnTo>
                  <a:pt x="9812" y="1026"/>
                </a:lnTo>
                <a:lnTo>
                  <a:pt x="9822" y="1038"/>
                </a:lnTo>
                <a:lnTo>
                  <a:pt x="9834" y="1050"/>
                </a:lnTo>
                <a:lnTo>
                  <a:pt x="9845" y="1060"/>
                </a:lnTo>
                <a:lnTo>
                  <a:pt x="9857" y="1071"/>
                </a:lnTo>
                <a:lnTo>
                  <a:pt x="9869" y="1081"/>
                </a:lnTo>
                <a:lnTo>
                  <a:pt x="9883" y="1089"/>
                </a:lnTo>
                <a:lnTo>
                  <a:pt x="9896" y="1099"/>
                </a:lnTo>
                <a:lnTo>
                  <a:pt x="9910" y="1106"/>
                </a:lnTo>
                <a:lnTo>
                  <a:pt x="9924" y="1113"/>
                </a:lnTo>
                <a:lnTo>
                  <a:pt x="9939" y="1121"/>
                </a:lnTo>
                <a:lnTo>
                  <a:pt x="9954" y="1126"/>
                </a:lnTo>
                <a:lnTo>
                  <a:pt x="9969" y="1131"/>
                </a:lnTo>
                <a:lnTo>
                  <a:pt x="9985" y="1136"/>
                </a:lnTo>
                <a:lnTo>
                  <a:pt x="10002" y="1139"/>
                </a:lnTo>
                <a:lnTo>
                  <a:pt x="10017" y="1143"/>
                </a:lnTo>
                <a:lnTo>
                  <a:pt x="10034" y="1145"/>
                </a:lnTo>
                <a:lnTo>
                  <a:pt x="10050" y="1146"/>
                </a:lnTo>
                <a:lnTo>
                  <a:pt x="10068" y="1147"/>
                </a:lnTo>
                <a:lnTo>
                  <a:pt x="10085" y="1146"/>
                </a:lnTo>
                <a:lnTo>
                  <a:pt x="10102" y="1145"/>
                </a:lnTo>
                <a:lnTo>
                  <a:pt x="10118" y="1143"/>
                </a:lnTo>
                <a:lnTo>
                  <a:pt x="10135" y="1139"/>
                </a:lnTo>
                <a:lnTo>
                  <a:pt x="10152" y="1136"/>
                </a:lnTo>
                <a:lnTo>
                  <a:pt x="10167" y="1131"/>
                </a:lnTo>
                <a:lnTo>
                  <a:pt x="10183" y="1126"/>
                </a:lnTo>
                <a:lnTo>
                  <a:pt x="10197" y="1121"/>
                </a:lnTo>
                <a:lnTo>
                  <a:pt x="10212" y="1113"/>
                </a:lnTo>
                <a:lnTo>
                  <a:pt x="10226" y="1106"/>
                </a:lnTo>
                <a:lnTo>
                  <a:pt x="10240" y="1099"/>
                </a:lnTo>
                <a:lnTo>
                  <a:pt x="10254" y="1089"/>
                </a:lnTo>
                <a:lnTo>
                  <a:pt x="10267" y="1081"/>
                </a:lnTo>
                <a:lnTo>
                  <a:pt x="10280" y="1071"/>
                </a:lnTo>
                <a:lnTo>
                  <a:pt x="10291" y="1060"/>
                </a:lnTo>
                <a:lnTo>
                  <a:pt x="10303" y="1050"/>
                </a:lnTo>
                <a:lnTo>
                  <a:pt x="10314" y="1038"/>
                </a:lnTo>
                <a:lnTo>
                  <a:pt x="10324" y="1026"/>
                </a:lnTo>
                <a:lnTo>
                  <a:pt x="10334" y="1013"/>
                </a:lnTo>
                <a:lnTo>
                  <a:pt x="10343" y="1001"/>
                </a:lnTo>
                <a:lnTo>
                  <a:pt x="10351" y="987"/>
                </a:lnTo>
                <a:lnTo>
                  <a:pt x="10360" y="973"/>
                </a:lnTo>
                <a:lnTo>
                  <a:pt x="10367" y="959"/>
                </a:lnTo>
                <a:lnTo>
                  <a:pt x="10373" y="945"/>
                </a:lnTo>
                <a:lnTo>
                  <a:pt x="10380" y="929"/>
                </a:lnTo>
                <a:lnTo>
                  <a:pt x="10385" y="914"/>
                </a:lnTo>
                <a:lnTo>
                  <a:pt x="10389" y="899"/>
                </a:lnTo>
                <a:lnTo>
                  <a:pt x="10393" y="882"/>
                </a:lnTo>
                <a:lnTo>
                  <a:pt x="10396" y="867"/>
                </a:lnTo>
                <a:lnTo>
                  <a:pt x="10398" y="850"/>
                </a:lnTo>
                <a:lnTo>
                  <a:pt x="10399" y="833"/>
                </a:lnTo>
                <a:lnTo>
                  <a:pt x="10399" y="817"/>
                </a:lnTo>
                <a:lnTo>
                  <a:pt x="10399" y="799"/>
                </a:lnTo>
                <a:lnTo>
                  <a:pt x="10398" y="782"/>
                </a:lnTo>
                <a:lnTo>
                  <a:pt x="10396" y="765"/>
                </a:lnTo>
                <a:lnTo>
                  <a:pt x="10393" y="750"/>
                </a:lnTo>
                <a:lnTo>
                  <a:pt x="10389" y="733"/>
                </a:lnTo>
                <a:lnTo>
                  <a:pt x="10385" y="718"/>
                </a:lnTo>
                <a:lnTo>
                  <a:pt x="10380" y="703"/>
                </a:lnTo>
                <a:lnTo>
                  <a:pt x="10373" y="687"/>
                </a:lnTo>
                <a:lnTo>
                  <a:pt x="10367" y="673"/>
                </a:lnTo>
                <a:lnTo>
                  <a:pt x="10360" y="659"/>
                </a:lnTo>
                <a:lnTo>
                  <a:pt x="10351" y="645"/>
                </a:lnTo>
                <a:lnTo>
                  <a:pt x="10343" y="631"/>
                </a:lnTo>
                <a:lnTo>
                  <a:pt x="10334" y="619"/>
                </a:lnTo>
                <a:lnTo>
                  <a:pt x="10324" y="606"/>
                </a:lnTo>
                <a:lnTo>
                  <a:pt x="10314" y="594"/>
                </a:lnTo>
                <a:lnTo>
                  <a:pt x="10303" y="582"/>
                </a:lnTo>
                <a:lnTo>
                  <a:pt x="10291" y="572"/>
                </a:lnTo>
                <a:lnTo>
                  <a:pt x="10280" y="561"/>
                </a:lnTo>
                <a:lnTo>
                  <a:pt x="10267" y="552"/>
                </a:lnTo>
                <a:lnTo>
                  <a:pt x="10254" y="543"/>
                </a:lnTo>
                <a:lnTo>
                  <a:pt x="10240" y="533"/>
                </a:lnTo>
                <a:lnTo>
                  <a:pt x="10226" y="526"/>
                </a:lnTo>
                <a:lnTo>
                  <a:pt x="10212" y="519"/>
                </a:lnTo>
                <a:lnTo>
                  <a:pt x="10197" y="511"/>
                </a:lnTo>
                <a:lnTo>
                  <a:pt x="10183" y="506"/>
                </a:lnTo>
                <a:lnTo>
                  <a:pt x="10167" y="501"/>
                </a:lnTo>
                <a:lnTo>
                  <a:pt x="10152" y="496"/>
                </a:lnTo>
                <a:lnTo>
                  <a:pt x="10135" y="493"/>
                </a:lnTo>
                <a:lnTo>
                  <a:pt x="10118" y="489"/>
                </a:lnTo>
                <a:lnTo>
                  <a:pt x="10102" y="487"/>
                </a:lnTo>
                <a:lnTo>
                  <a:pt x="10085" y="486"/>
                </a:lnTo>
                <a:lnTo>
                  <a:pt x="10068" y="485"/>
                </a:lnTo>
                <a:lnTo>
                  <a:pt x="10050" y="486"/>
                </a:lnTo>
                <a:lnTo>
                  <a:pt x="10034" y="487"/>
                </a:lnTo>
                <a:lnTo>
                  <a:pt x="10017" y="489"/>
                </a:lnTo>
                <a:lnTo>
                  <a:pt x="10002" y="493"/>
                </a:lnTo>
                <a:lnTo>
                  <a:pt x="9985" y="496"/>
                </a:lnTo>
                <a:lnTo>
                  <a:pt x="9969" y="501"/>
                </a:lnTo>
                <a:lnTo>
                  <a:pt x="9954" y="506"/>
                </a:lnTo>
                <a:lnTo>
                  <a:pt x="9939" y="511"/>
                </a:lnTo>
                <a:lnTo>
                  <a:pt x="9924" y="519"/>
                </a:lnTo>
                <a:lnTo>
                  <a:pt x="9910" y="526"/>
                </a:lnTo>
                <a:lnTo>
                  <a:pt x="9896" y="533"/>
                </a:lnTo>
                <a:lnTo>
                  <a:pt x="9883" y="543"/>
                </a:lnTo>
                <a:lnTo>
                  <a:pt x="9869" y="552"/>
                </a:lnTo>
                <a:lnTo>
                  <a:pt x="9857" y="561"/>
                </a:lnTo>
                <a:lnTo>
                  <a:pt x="9845" y="572"/>
                </a:lnTo>
                <a:lnTo>
                  <a:pt x="9834" y="582"/>
                </a:lnTo>
                <a:lnTo>
                  <a:pt x="9822" y="594"/>
                </a:lnTo>
                <a:lnTo>
                  <a:pt x="9812" y="606"/>
                </a:lnTo>
                <a:lnTo>
                  <a:pt x="9803" y="619"/>
                </a:lnTo>
                <a:lnTo>
                  <a:pt x="9793" y="631"/>
                </a:lnTo>
                <a:lnTo>
                  <a:pt x="9784" y="645"/>
                </a:lnTo>
                <a:lnTo>
                  <a:pt x="9777" y="659"/>
                </a:lnTo>
                <a:lnTo>
                  <a:pt x="9769" y="673"/>
                </a:lnTo>
                <a:lnTo>
                  <a:pt x="9762" y="687"/>
                </a:lnTo>
                <a:lnTo>
                  <a:pt x="9757" y="703"/>
                </a:lnTo>
                <a:lnTo>
                  <a:pt x="9752" y="718"/>
                </a:lnTo>
                <a:lnTo>
                  <a:pt x="9746" y="733"/>
                </a:lnTo>
                <a:lnTo>
                  <a:pt x="9743" y="750"/>
                </a:lnTo>
                <a:lnTo>
                  <a:pt x="9740" y="765"/>
                </a:lnTo>
                <a:lnTo>
                  <a:pt x="9738" y="782"/>
                </a:lnTo>
                <a:lnTo>
                  <a:pt x="9737" y="799"/>
                </a:lnTo>
                <a:lnTo>
                  <a:pt x="9736" y="817"/>
                </a:lnTo>
                <a:close/>
                <a:moveTo>
                  <a:pt x="10719" y="817"/>
                </a:moveTo>
                <a:lnTo>
                  <a:pt x="10719" y="856"/>
                </a:lnTo>
                <a:lnTo>
                  <a:pt x="10719" y="896"/>
                </a:lnTo>
                <a:lnTo>
                  <a:pt x="10719" y="934"/>
                </a:lnTo>
                <a:lnTo>
                  <a:pt x="10718" y="974"/>
                </a:lnTo>
                <a:lnTo>
                  <a:pt x="10717" y="1012"/>
                </a:lnTo>
                <a:lnTo>
                  <a:pt x="10715" y="1051"/>
                </a:lnTo>
                <a:lnTo>
                  <a:pt x="10712" y="1089"/>
                </a:lnTo>
                <a:lnTo>
                  <a:pt x="10709" y="1128"/>
                </a:lnTo>
                <a:lnTo>
                  <a:pt x="10708" y="1137"/>
                </a:lnTo>
                <a:lnTo>
                  <a:pt x="10706" y="1147"/>
                </a:lnTo>
                <a:lnTo>
                  <a:pt x="10703" y="1155"/>
                </a:lnTo>
                <a:lnTo>
                  <a:pt x="10700" y="1162"/>
                </a:lnTo>
                <a:lnTo>
                  <a:pt x="10697" y="1169"/>
                </a:lnTo>
                <a:lnTo>
                  <a:pt x="10693" y="1174"/>
                </a:lnTo>
                <a:lnTo>
                  <a:pt x="10689" y="1179"/>
                </a:lnTo>
                <a:lnTo>
                  <a:pt x="10684" y="1183"/>
                </a:lnTo>
                <a:lnTo>
                  <a:pt x="10678" y="1187"/>
                </a:lnTo>
                <a:lnTo>
                  <a:pt x="10672" y="1190"/>
                </a:lnTo>
                <a:lnTo>
                  <a:pt x="10666" y="1192"/>
                </a:lnTo>
                <a:lnTo>
                  <a:pt x="10659" y="1196"/>
                </a:lnTo>
                <a:lnTo>
                  <a:pt x="10642" y="1199"/>
                </a:lnTo>
                <a:lnTo>
                  <a:pt x="10624" y="1201"/>
                </a:lnTo>
                <a:lnTo>
                  <a:pt x="10558" y="1207"/>
                </a:lnTo>
                <a:lnTo>
                  <a:pt x="10489" y="1212"/>
                </a:lnTo>
                <a:lnTo>
                  <a:pt x="10419" y="1216"/>
                </a:lnTo>
                <a:lnTo>
                  <a:pt x="10348" y="1220"/>
                </a:lnTo>
                <a:lnTo>
                  <a:pt x="10278" y="1222"/>
                </a:lnTo>
                <a:lnTo>
                  <a:pt x="10208" y="1223"/>
                </a:lnTo>
                <a:lnTo>
                  <a:pt x="10137" y="1224"/>
                </a:lnTo>
                <a:lnTo>
                  <a:pt x="10068" y="1224"/>
                </a:lnTo>
                <a:lnTo>
                  <a:pt x="9998" y="1224"/>
                </a:lnTo>
                <a:lnTo>
                  <a:pt x="9929" y="1223"/>
                </a:lnTo>
                <a:lnTo>
                  <a:pt x="9858" y="1222"/>
                </a:lnTo>
                <a:lnTo>
                  <a:pt x="9787" y="1220"/>
                </a:lnTo>
                <a:lnTo>
                  <a:pt x="9717" y="1216"/>
                </a:lnTo>
                <a:lnTo>
                  <a:pt x="9647" y="1212"/>
                </a:lnTo>
                <a:lnTo>
                  <a:pt x="9579" y="1207"/>
                </a:lnTo>
                <a:lnTo>
                  <a:pt x="9512" y="1201"/>
                </a:lnTo>
                <a:lnTo>
                  <a:pt x="9493" y="1199"/>
                </a:lnTo>
                <a:lnTo>
                  <a:pt x="9478" y="1196"/>
                </a:lnTo>
                <a:lnTo>
                  <a:pt x="9470" y="1192"/>
                </a:lnTo>
                <a:lnTo>
                  <a:pt x="9464" y="1190"/>
                </a:lnTo>
                <a:lnTo>
                  <a:pt x="9458" y="1187"/>
                </a:lnTo>
                <a:lnTo>
                  <a:pt x="9453" y="1183"/>
                </a:lnTo>
                <a:lnTo>
                  <a:pt x="9447" y="1179"/>
                </a:lnTo>
                <a:lnTo>
                  <a:pt x="9443" y="1174"/>
                </a:lnTo>
                <a:lnTo>
                  <a:pt x="9439" y="1169"/>
                </a:lnTo>
                <a:lnTo>
                  <a:pt x="9436" y="1162"/>
                </a:lnTo>
                <a:lnTo>
                  <a:pt x="9433" y="1155"/>
                </a:lnTo>
                <a:lnTo>
                  <a:pt x="9431" y="1147"/>
                </a:lnTo>
                <a:lnTo>
                  <a:pt x="9429" y="1137"/>
                </a:lnTo>
                <a:lnTo>
                  <a:pt x="9428" y="1128"/>
                </a:lnTo>
                <a:lnTo>
                  <a:pt x="9425" y="1089"/>
                </a:lnTo>
                <a:lnTo>
                  <a:pt x="9421" y="1051"/>
                </a:lnTo>
                <a:lnTo>
                  <a:pt x="9419" y="1012"/>
                </a:lnTo>
                <a:lnTo>
                  <a:pt x="9418" y="974"/>
                </a:lnTo>
                <a:lnTo>
                  <a:pt x="9417" y="934"/>
                </a:lnTo>
                <a:lnTo>
                  <a:pt x="9417" y="896"/>
                </a:lnTo>
                <a:lnTo>
                  <a:pt x="9416" y="856"/>
                </a:lnTo>
                <a:lnTo>
                  <a:pt x="9416" y="817"/>
                </a:lnTo>
                <a:lnTo>
                  <a:pt x="9416" y="776"/>
                </a:lnTo>
                <a:lnTo>
                  <a:pt x="9417" y="736"/>
                </a:lnTo>
                <a:lnTo>
                  <a:pt x="9417" y="698"/>
                </a:lnTo>
                <a:lnTo>
                  <a:pt x="9418" y="658"/>
                </a:lnTo>
                <a:lnTo>
                  <a:pt x="9419" y="620"/>
                </a:lnTo>
                <a:lnTo>
                  <a:pt x="9421" y="581"/>
                </a:lnTo>
                <a:lnTo>
                  <a:pt x="9425" y="543"/>
                </a:lnTo>
                <a:lnTo>
                  <a:pt x="9428" y="504"/>
                </a:lnTo>
                <a:lnTo>
                  <a:pt x="9429" y="495"/>
                </a:lnTo>
                <a:lnTo>
                  <a:pt x="9431" y="485"/>
                </a:lnTo>
                <a:lnTo>
                  <a:pt x="9433" y="477"/>
                </a:lnTo>
                <a:lnTo>
                  <a:pt x="9436" y="470"/>
                </a:lnTo>
                <a:lnTo>
                  <a:pt x="9439" y="463"/>
                </a:lnTo>
                <a:lnTo>
                  <a:pt x="9443" y="458"/>
                </a:lnTo>
                <a:lnTo>
                  <a:pt x="9447" y="453"/>
                </a:lnTo>
                <a:lnTo>
                  <a:pt x="9453" y="449"/>
                </a:lnTo>
                <a:lnTo>
                  <a:pt x="9458" y="445"/>
                </a:lnTo>
                <a:lnTo>
                  <a:pt x="9464" y="442"/>
                </a:lnTo>
                <a:lnTo>
                  <a:pt x="9470" y="440"/>
                </a:lnTo>
                <a:lnTo>
                  <a:pt x="9478" y="436"/>
                </a:lnTo>
                <a:lnTo>
                  <a:pt x="9493" y="433"/>
                </a:lnTo>
                <a:lnTo>
                  <a:pt x="9512" y="431"/>
                </a:lnTo>
                <a:lnTo>
                  <a:pt x="9579" y="425"/>
                </a:lnTo>
                <a:lnTo>
                  <a:pt x="9647" y="420"/>
                </a:lnTo>
                <a:lnTo>
                  <a:pt x="9717" y="416"/>
                </a:lnTo>
                <a:lnTo>
                  <a:pt x="9787" y="412"/>
                </a:lnTo>
                <a:lnTo>
                  <a:pt x="9858" y="410"/>
                </a:lnTo>
                <a:lnTo>
                  <a:pt x="9929" y="409"/>
                </a:lnTo>
                <a:lnTo>
                  <a:pt x="9998" y="408"/>
                </a:lnTo>
                <a:lnTo>
                  <a:pt x="10068" y="408"/>
                </a:lnTo>
                <a:lnTo>
                  <a:pt x="10137" y="408"/>
                </a:lnTo>
                <a:lnTo>
                  <a:pt x="10208" y="409"/>
                </a:lnTo>
                <a:lnTo>
                  <a:pt x="10278" y="410"/>
                </a:lnTo>
                <a:lnTo>
                  <a:pt x="10348" y="412"/>
                </a:lnTo>
                <a:lnTo>
                  <a:pt x="10419" y="416"/>
                </a:lnTo>
                <a:lnTo>
                  <a:pt x="10489" y="420"/>
                </a:lnTo>
                <a:lnTo>
                  <a:pt x="10558" y="425"/>
                </a:lnTo>
                <a:lnTo>
                  <a:pt x="10624" y="431"/>
                </a:lnTo>
                <a:lnTo>
                  <a:pt x="10642" y="433"/>
                </a:lnTo>
                <a:lnTo>
                  <a:pt x="10659" y="436"/>
                </a:lnTo>
                <a:lnTo>
                  <a:pt x="10666" y="440"/>
                </a:lnTo>
                <a:lnTo>
                  <a:pt x="10672" y="442"/>
                </a:lnTo>
                <a:lnTo>
                  <a:pt x="10678" y="445"/>
                </a:lnTo>
                <a:lnTo>
                  <a:pt x="10684" y="449"/>
                </a:lnTo>
                <a:lnTo>
                  <a:pt x="10689" y="453"/>
                </a:lnTo>
                <a:lnTo>
                  <a:pt x="10693" y="458"/>
                </a:lnTo>
                <a:lnTo>
                  <a:pt x="10697" y="463"/>
                </a:lnTo>
                <a:lnTo>
                  <a:pt x="10700" y="470"/>
                </a:lnTo>
                <a:lnTo>
                  <a:pt x="10703" y="477"/>
                </a:lnTo>
                <a:lnTo>
                  <a:pt x="10706" y="485"/>
                </a:lnTo>
                <a:lnTo>
                  <a:pt x="10708" y="495"/>
                </a:lnTo>
                <a:lnTo>
                  <a:pt x="10709" y="504"/>
                </a:lnTo>
                <a:lnTo>
                  <a:pt x="10712" y="543"/>
                </a:lnTo>
                <a:lnTo>
                  <a:pt x="10715" y="581"/>
                </a:lnTo>
                <a:lnTo>
                  <a:pt x="10717" y="620"/>
                </a:lnTo>
                <a:lnTo>
                  <a:pt x="10718" y="658"/>
                </a:lnTo>
                <a:lnTo>
                  <a:pt x="10719" y="698"/>
                </a:lnTo>
                <a:lnTo>
                  <a:pt x="10719" y="736"/>
                </a:lnTo>
                <a:lnTo>
                  <a:pt x="10719" y="776"/>
                </a:lnTo>
                <a:lnTo>
                  <a:pt x="10719" y="817"/>
                </a:lnTo>
                <a:close/>
                <a:moveTo>
                  <a:pt x="12475" y="793"/>
                </a:moveTo>
                <a:lnTo>
                  <a:pt x="12474" y="819"/>
                </a:lnTo>
                <a:lnTo>
                  <a:pt x="12472" y="845"/>
                </a:lnTo>
                <a:lnTo>
                  <a:pt x="12469" y="870"/>
                </a:lnTo>
                <a:lnTo>
                  <a:pt x="12465" y="895"/>
                </a:lnTo>
                <a:lnTo>
                  <a:pt x="12459" y="920"/>
                </a:lnTo>
                <a:lnTo>
                  <a:pt x="12452" y="945"/>
                </a:lnTo>
                <a:lnTo>
                  <a:pt x="12444" y="969"/>
                </a:lnTo>
                <a:lnTo>
                  <a:pt x="12434" y="991"/>
                </a:lnTo>
                <a:lnTo>
                  <a:pt x="12424" y="1015"/>
                </a:lnTo>
                <a:lnTo>
                  <a:pt x="12412" y="1038"/>
                </a:lnTo>
                <a:lnTo>
                  <a:pt x="12398" y="1061"/>
                </a:lnTo>
                <a:lnTo>
                  <a:pt x="12383" y="1083"/>
                </a:lnTo>
                <a:lnTo>
                  <a:pt x="12368" y="1105"/>
                </a:lnTo>
                <a:lnTo>
                  <a:pt x="12351" y="1127"/>
                </a:lnTo>
                <a:lnTo>
                  <a:pt x="12332" y="1148"/>
                </a:lnTo>
                <a:lnTo>
                  <a:pt x="12313" y="1169"/>
                </a:lnTo>
                <a:lnTo>
                  <a:pt x="12293" y="1188"/>
                </a:lnTo>
                <a:lnTo>
                  <a:pt x="12272" y="1207"/>
                </a:lnTo>
                <a:lnTo>
                  <a:pt x="12251" y="1225"/>
                </a:lnTo>
                <a:lnTo>
                  <a:pt x="12229" y="1241"/>
                </a:lnTo>
                <a:lnTo>
                  <a:pt x="12207" y="1256"/>
                </a:lnTo>
                <a:lnTo>
                  <a:pt x="12185" y="1270"/>
                </a:lnTo>
                <a:lnTo>
                  <a:pt x="12163" y="1282"/>
                </a:lnTo>
                <a:lnTo>
                  <a:pt x="12140" y="1292"/>
                </a:lnTo>
                <a:lnTo>
                  <a:pt x="12116" y="1303"/>
                </a:lnTo>
                <a:lnTo>
                  <a:pt x="12092" y="1311"/>
                </a:lnTo>
                <a:lnTo>
                  <a:pt x="12068" y="1319"/>
                </a:lnTo>
                <a:lnTo>
                  <a:pt x="12044" y="1324"/>
                </a:lnTo>
                <a:lnTo>
                  <a:pt x="12019" y="1329"/>
                </a:lnTo>
                <a:lnTo>
                  <a:pt x="11993" y="1332"/>
                </a:lnTo>
                <a:lnTo>
                  <a:pt x="11968" y="1333"/>
                </a:lnTo>
                <a:lnTo>
                  <a:pt x="11942" y="1334"/>
                </a:lnTo>
                <a:lnTo>
                  <a:pt x="11911" y="1333"/>
                </a:lnTo>
                <a:lnTo>
                  <a:pt x="11881" y="1332"/>
                </a:lnTo>
                <a:lnTo>
                  <a:pt x="11851" y="1328"/>
                </a:lnTo>
                <a:lnTo>
                  <a:pt x="11823" y="1324"/>
                </a:lnTo>
                <a:lnTo>
                  <a:pt x="11795" y="1317"/>
                </a:lnTo>
                <a:lnTo>
                  <a:pt x="11767" y="1310"/>
                </a:lnTo>
                <a:lnTo>
                  <a:pt x="11741" y="1302"/>
                </a:lnTo>
                <a:lnTo>
                  <a:pt x="11714" y="1291"/>
                </a:lnTo>
                <a:lnTo>
                  <a:pt x="11689" y="1281"/>
                </a:lnTo>
                <a:lnTo>
                  <a:pt x="11663" y="1269"/>
                </a:lnTo>
                <a:lnTo>
                  <a:pt x="11639" y="1254"/>
                </a:lnTo>
                <a:lnTo>
                  <a:pt x="11615" y="1239"/>
                </a:lnTo>
                <a:lnTo>
                  <a:pt x="11592" y="1223"/>
                </a:lnTo>
                <a:lnTo>
                  <a:pt x="11569" y="1205"/>
                </a:lnTo>
                <a:lnTo>
                  <a:pt x="11547" y="1185"/>
                </a:lnTo>
                <a:lnTo>
                  <a:pt x="11525" y="1165"/>
                </a:lnTo>
                <a:lnTo>
                  <a:pt x="11504" y="1144"/>
                </a:lnTo>
                <a:lnTo>
                  <a:pt x="11486" y="1122"/>
                </a:lnTo>
                <a:lnTo>
                  <a:pt x="11468" y="1099"/>
                </a:lnTo>
                <a:lnTo>
                  <a:pt x="11451" y="1075"/>
                </a:lnTo>
                <a:lnTo>
                  <a:pt x="11436" y="1052"/>
                </a:lnTo>
                <a:lnTo>
                  <a:pt x="11422" y="1027"/>
                </a:lnTo>
                <a:lnTo>
                  <a:pt x="11410" y="1002"/>
                </a:lnTo>
                <a:lnTo>
                  <a:pt x="11398" y="976"/>
                </a:lnTo>
                <a:lnTo>
                  <a:pt x="11388" y="950"/>
                </a:lnTo>
                <a:lnTo>
                  <a:pt x="11379" y="923"/>
                </a:lnTo>
                <a:lnTo>
                  <a:pt x="11372" y="896"/>
                </a:lnTo>
                <a:lnTo>
                  <a:pt x="11367" y="868"/>
                </a:lnTo>
                <a:lnTo>
                  <a:pt x="11362" y="838"/>
                </a:lnTo>
                <a:lnTo>
                  <a:pt x="11359" y="809"/>
                </a:lnTo>
                <a:lnTo>
                  <a:pt x="11357" y="779"/>
                </a:lnTo>
                <a:lnTo>
                  <a:pt x="11355" y="749"/>
                </a:lnTo>
                <a:lnTo>
                  <a:pt x="11357" y="719"/>
                </a:lnTo>
                <a:lnTo>
                  <a:pt x="11359" y="688"/>
                </a:lnTo>
                <a:lnTo>
                  <a:pt x="11362" y="659"/>
                </a:lnTo>
                <a:lnTo>
                  <a:pt x="11367" y="630"/>
                </a:lnTo>
                <a:lnTo>
                  <a:pt x="11372" y="602"/>
                </a:lnTo>
                <a:lnTo>
                  <a:pt x="11379" y="575"/>
                </a:lnTo>
                <a:lnTo>
                  <a:pt x="11388" y="548"/>
                </a:lnTo>
                <a:lnTo>
                  <a:pt x="11398" y="521"/>
                </a:lnTo>
                <a:lnTo>
                  <a:pt x="11410" y="496"/>
                </a:lnTo>
                <a:lnTo>
                  <a:pt x="11422" y="471"/>
                </a:lnTo>
                <a:lnTo>
                  <a:pt x="11436" y="446"/>
                </a:lnTo>
                <a:lnTo>
                  <a:pt x="11451" y="422"/>
                </a:lnTo>
                <a:lnTo>
                  <a:pt x="11468" y="399"/>
                </a:lnTo>
                <a:lnTo>
                  <a:pt x="11486" y="376"/>
                </a:lnTo>
                <a:lnTo>
                  <a:pt x="11504" y="354"/>
                </a:lnTo>
                <a:lnTo>
                  <a:pt x="11525" y="333"/>
                </a:lnTo>
                <a:lnTo>
                  <a:pt x="11547" y="312"/>
                </a:lnTo>
                <a:lnTo>
                  <a:pt x="11569" y="294"/>
                </a:lnTo>
                <a:lnTo>
                  <a:pt x="11592" y="275"/>
                </a:lnTo>
                <a:lnTo>
                  <a:pt x="11615" y="259"/>
                </a:lnTo>
                <a:lnTo>
                  <a:pt x="11639" y="244"/>
                </a:lnTo>
                <a:lnTo>
                  <a:pt x="11663" y="230"/>
                </a:lnTo>
                <a:lnTo>
                  <a:pt x="11689" y="218"/>
                </a:lnTo>
                <a:lnTo>
                  <a:pt x="11714" y="206"/>
                </a:lnTo>
                <a:lnTo>
                  <a:pt x="11741" y="196"/>
                </a:lnTo>
                <a:lnTo>
                  <a:pt x="11767" y="187"/>
                </a:lnTo>
                <a:lnTo>
                  <a:pt x="11795" y="180"/>
                </a:lnTo>
                <a:lnTo>
                  <a:pt x="11823" y="174"/>
                </a:lnTo>
                <a:lnTo>
                  <a:pt x="11851" y="170"/>
                </a:lnTo>
                <a:lnTo>
                  <a:pt x="11881" y="167"/>
                </a:lnTo>
                <a:lnTo>
                  <a:pt x="11911" y="165"/>
                </a:lnTo>
                <a:lnTo>
                  <a:pt x="11942" y="164"/>
                </a:lnTo>
                <a:lnTo>
                  <a:pt x="11968" y="165"/>
                </a:lnTo>
                <a:lnTo>
                  <a:pt x="11993" y="166"/>
                </a:lnTo>
                <a:lnTo>
                  <a:pt x="12018" y="169"/>
                </a:lnTo>
                <a:lnTo>
                  <a:pt x="12043" y="172"/>
                </a:lnTo>
                <a:lnTo>
                  <a:pt x="12067" y="177"/>
                </a:lnTo>
                <a:lnTo>
                  <a:pt x="12092" y="182"/>
                </a:lnTo>
                <a:lnTo>
                  <a:pt x="12115" y="190"/>
                </a:lnTo>
                <a:lnTo>
                  <a:pt x="12139" y="197"/>
                </a:lnTo>
                <a:lnTo>
                  <a:pt x="12162" y="206"/>
                </a:lnTo>
                <a:lnTo>
                  <a:pt x="12185" y="216"/>
                </a:lnTo>
                <a:lnTo>
                  <a:pt x="12206" y="227"/>
                </a:lnTo>
                <a:lnTo>
                  <a:pt x="12228" y="240"/>
                </a:lnTo>
                <a:lnTo>
                  <a:pt x="12250" y="252"/>
                </a:lnTo>
                <a:lnTo>
                  <a:pt x="12271" y="267"/>
                </a:lnTo>
                <a:lnTo>
                  <a:pt x="12292" y="281"/>
                </a:lnTo>
                <a:lnTo>
                  <a:pt x="12313" y="298"/>
                </a:lnTo>
                <a:lnTo>
                  <a:pt x="12324" y="308"/>
                </a:lnTo>
                <a:lnTo>
                  <a:pt x="12333" y="319"/>
                </a:lnTo>
                <a:lnTo>
                  <a:pt x="12342" y="331"/>
                </a:lnTo>
                <a:lnTo>
                  <a:pt x="12349" y="343"/>
                </a:lnTo>
                <a:lnTo>
                  <a:pt x="12354" y="356"/>
                </a:lnTo>
                <a:lnTo>
                  <a:pt x="12358" y="370"/>
                </a:lnTo>
                <a:lnTo>
                  <a:pt x="12361" y="384"/>
                </a:lnTo>
                <a:lnTo>
                  <a:pt x="12361" y="399"/>
                </a:lnTo>
                <a:lnTo>
                  <a:pt x="12361" y="412"/>
                </a:lnTo>
                <a:lnTo>
                  <a:pt x="12358" y="426"/>
                </a:lnTo>
                <a:lnTo>
                  <a:pt x="12355" y="437"/>
                </a:lnTo>
                <a:lnTo>
                  <a:pt x="12351" y="450"/>
                </a:lnTo>
                <a:lnTo>
                  <a:pt x="12346" y="461"/>
                </a:lnTo>
                <a:lnTo>
                  <a:pt x="12340" y="472"/>
                </a:lnTo>
                <a:lnTo>
                  <a:pt x="12332" y="482"/>
                </a:lnTo>
                <a:lnTo>
                  <a:pt x="12323" y="492"/>
                </a:lnTo>
                <a:lnTo>
                  <a:pt x="12314" y="500"/>
                </a:lnTo>
                <a:lnTo>
                  <a:pt x="12303" y="508"/>
                </a:lnTo>
                <a:lnTo>
                  <a:pt x="12292" y="514"/>
                </a:lnTo>
                <a:lnTo>
                  <a:pt x="12281" y="520"/>
                </a:lnTo>
                <a:lnTo>
                  <a:pt x="12269" y="524"/>
                </a:lnTo>
                <a:lnTo>
                  <a:pt x="12256" y="527"/>
                </a:lnTo>
                <a:lnTo>
                  <a:pt x="12244" y="529"/>
                </a:lnTo>
                <a:lnTo>
                  <a:pt x="12230" y="529"/>
                </a:lnTo>
                <a:lnTo>
                  <a:pt x="12219" y="529"/>
                </a:lnTo>
                <a:lnTo>
                  <a:pt x="12207" y="527"/>
                </a:lnTo>
                <a:lnTo>
                  <a:pt x="12197" y="525"/>
                </a:lnTo>
                <a:lnTo>
                  <a:pt x="12186" y="522"/>
                </a:lnTo>
                <a:lnTo>
                  <a:pt x="12175" y="518"/>
                </a:lnTo>
                <a:lnTo>
                  <a:pt x="12166" y="512"/>
                </a:lnTo>
                <a:lnTo>
                  <a:pt x="12156" y="506"/>
                </a:lnTo>
                <a:lnTo>
                  <a:pt x="12147" y="499"/>
                </a:lnTo>
                <a:lnTo>
                  <a:pt x="12136" y="489"/>
                </a:lnTo>
                <a:lnTo>
                  <a:pt x="12124" y="481"/>
                </a:lnTo>
                <a:lnTo>
                  <a:pt x="12113" y="474"/>
                </a:lnTo>
                <a:lnTo>
                  <a:pt x="12101" y="467"/>
                </a:lnTo>
                <a:lnTo>
                  <a:pt x="12089" y="460"/>
                </a:lnTo>
                <a:lnTo>
                  <a:pt x="12076" y="454"/>
                </a:lnTo>
                <a:lnTo>
                  <a:pt x="12064" y="449"/>
                </a:lnTo>
                <a:lnTo>
                  <a:pt x="12051" y="444"/>
                </a:lnTo>
                <a:lnTo>
                  <a:pt x="12039" y="440"/>
                </a:lnTo>
                <a:lnTo>
                  <a:pt x="12025" y="435"/>
                </a:lnTo>
                <a:lnTo>
                  <a:pt x="12012" y="432"/>
                </a:lnTo>
                <a:lnTo>
                  <a:pt x="11998" y="430"/>
                </a:lnTo>
                <a:lnTo>
                  <a:pt x="11985" y="428"/>
                </a:lnTo>
                <a:lnTo>
                  <a:pt x="11970" y="426"/>
                </a:lnTo>
                <a:lnTo>
                  <a:pt x="11956" y="426"/>
                </a:lnTo>
                <a:lnTo>
                  <a:pt x="11942" y="425"/>
                </a:lnTo>
                <a:lnTo>
                  <a:pt x="11925" y="426"/>
                </a:lnTo>
                <a:lnTo>
                  <a:pt x="11909" y="427"/>
                </a:lnTo>
                <a:lnTo>
                  <a:pt x="11892" y="428"/>
                </a:lnTo>
                <a:lnTo>
                  <a:pt x="11876" y="431"/>
                </a:lnTo>
                <a:lnTo>
                  <a:pt x="11861" y="434"/>
                </a:lnTo>
                <a:lnTo>
                  <a:pt x="11845" y="438"/>
                </a:lnTo>
                <a:lnTo>
                  <a:pt x="11830" y="443"/>
                </a:lnTo>
                <a:lnTo>
                  <a:pt x="11816" y="449"/>
                </a:lnTo>
                <a:lnTo>
                  <a:pt x="11801" y="455"/>
                </a:lnTo>
                <a:lnTo>
                  <a:pt x="11788" y="461"/>
                </a:lnTo>
                <a:lnTo>
                  <a:pt x="11773" y="470"/>
                </a:lnTo>
                <a:lnTo>
                  <a:pt x="11761" y="478"/>
                </a:lnTo>
                <a:lnTo>
                  <a:pt x="11747" y="486"/>
                </a:lnTo>
                <a:lnTo>
                  <a:pt x="11735" y="497"/>
                </a:lnTo>
                <a:lnTo>
                  <a:pt x="11722" y="507"/>
                </a:lnTo>
                <a:lnTo>
                  <a:pt x="11711" y="519"/>
                </a:lnTo>
                <a:lnTo>
                  <a:pt x="11699" y="530"/>
                </a:lnTo>
                <a:lnTo>
                  <a:pt x="11689" y="543"/>
                </a:lnTo>
                <a:lnTo>
                  <a:pt x="11678" y="555"/>
                </a:lnTo>
                <a:lnTo>
                  <a:pt x="11669" y="568"/>
                </a:lnTo>
                <a:lnTo>
                  <a:pt x="11661" y="581"/>
                </a:lnTo>
                <a:lnTo>
                  <a:pt x="11653" y="595"/>
                </a:lnTo>
                <a:lnTo>
                  <a:pt x="11646" y="608"/>
                </a:lnTo>
                <a:lnTo>
                  <a:pt x="11640" y="623"/>
                </a:lnTo>
                <a:lnTo>
                  <a:pt x="11635" y="637"/>
                </a:lnTo>
                <a:lnTo>
                  <a:pt x="11629" y="652"/>
                </a:lnTo>
                <a:lnTo>
                  <a:pt x="11625" y="668"/>
                </a:lnTo>
                <a:lnTo>
                  <a:pt x="11622" y="683"/>
                </a:lnTo>
                <a:lnTo>
                  <a:pt x="11620" y="699"/>
                </a:lnTo>
                <a:lnTo>
                  <a:pt x="11618" y="715"/>
                </a:lnTo>
                <a:lnTo>
                  <a:pt x="11617" y="732"/>
                </a:lnTo>
                <a:lnTo>
                  <a:pt x="11617" y="749"/>
                </a:lnTo>
                <a:lnTo>
                  <a:pt x="11617" y="765"/>
                </a:lnTo>
                <a:lnTo>
                  <a:pt x="11618" y="782"/>
                </a:lnTo>
                <a:lnTo>
                  <a:pt x="11620" y="799"/>
                </a:lnTo>
                <a:lnTo>
                  <a:pt x="11622" y="814"/>
                </a:lnTo>
                <a:lnTo>
                  <a:pt x="11625" y="830"/>
                </a:lnTo>
                <a:lnTo>
                  <a:pt x="11629" y="845"/>
                </a:lnTo>
                <a:lnTo>
                  <a:pt x="11635" y="860"/>
                </a:lnTo>
                <a:lnTo>
                  <a:pt x="11640" y="875"/>
                </a:lnTo>
                <a:lnTo>
                  <a:pt x="11646" y="888"/>
                </a:lnTo>
                <a:lnTo>
                  <a:pt x="11653" y="903"/>
                </a:lnTo>
                <a:lnTo>
                  <a:pt x="11661" y="917"/>
                </a:lnTo>
                <a:lnTo>
                  <a:pt x="11669" y="929"/>
                </a:lnTo>
                <a:lnTo>
                  <a:pt x="11678" y="943"/>
                </a:lnTo>
                <a:lnTo>
                  <a:pt x="11689" y="955"/>
                </a:lnTo>
                <a:lnTo>
                  <a:pt x="11699" y="968"/>
                </a:lnTo>
                <a:lnTo>
                  <a:pt x="11711" y="979"/>
                </a:lnTo>
                <a:lnTo>
                  <a:pt x="11722" y="990"/>
                </a:lnTo>
                <a:lnTo>
                  <a:pt x="11735" y="1001"/>
                </a:lnTo>
                <a:lnTo>
                  <a:pt x="11747" y="1011"/>
                </a:lnTo>
                <a:lnTo>
                  <a:pt x="11761" y="1020"/>
                </a:lnTo>
                <a:lnTo>
                  <a:pt x="11773" y="1029"/>
                </a:lnTo>
                <a:lnTo>
                  <a:pt x="11788" y="1036"/>
                </a:lnTo>
                <a:lnTo>
                  <a:pt x="11801" y="1044"/>
                </a:lnTo>
                <a:lnTo>
                  <a:pt x="11816" y="1050"/>
                </a:lnTo>
                <a:lnTo>
                  <a:pt x="11830" y="1055"/>
                </a:lnTo>
                <a:lnTo>
                  <a:pt x="11845" y="1059"/>
                </a:lnTo>
                <a:lnTo>
                  <a:pt x="11861" y="1063"/>
                </a:lnTo>
                <a:lnTo>
                  <a:pt x="11876" y="1066"/>
                </a:lnTo>
                <a:lnTo>
                  <a:pt x="11892" y="1070"/>
                </a:lnTo>
                <a:lnTo>
                  <a:pt x="11909" y="1072"/>
                </a:lnTo>
                <a:lnTo>
                  <a:pt x="11925" y="1073"/>
                </a:lnTo>
                <a:lnTo>
                  <a:pt x="11942" y="1073"/>
                </a:lnTo>
                <a:lnTo>
                  <a:pt x="11962" y="1072"/>
                </a:lnTo>
                <a:lnTo>
                  <a:pt x="11981" y="1070"/>
                </a:lnTo>
                <a:lnTo>
                  <a:pt x="12000" y="1066"/>
                </a:lnTo>
                <a:lnTo>
                  <a:pt x="12020" y="1061"/>
                </a:lnTo>
                <a:lnTo>
                  <a:pt x="12038" y="1055"/>
                </a:lnTo>
                <a:lnTo>
                  <a:pt x="12056" y="1047"/>
                </a:lnTo>
                <a:lnTo>
                  <a:pt x="12074" y="1037"/>
                </a:lnTo>
                <a:lnTo>
                  <a:pt x="12092" y="1026"/>
                </a:lnTo>
                <a:lnTo>
                  <a:pt x="12108" y="1014"/>
                </a:lnTo>
                <a:lnTo>
                  <a:pt x="12123" y="1002"/>
                </a:lnTo>
                <a:lnTo>
                  <a:pt x="12138" y="988"/>
                </a:lnTo>
                <a:lnTo>
                  <a:pt x="12151" y="975"/>
                </a:lnTo>
                <a:lnTo>
                  <a:pt x="12165" y="959"/>
                </a:lnTo>
                <a:lnTo>
                  <a:pt x="12176" y="944"/>
                </a:lnTo>
                <a:lnTo>
                  <a:pt x="12188" y="926"/>
                </a:lnTo>
                <a:lnTo>
                  <a:pt x="12198" y="908"/>
                </a:lnTo>
                <a:lnTo>
                  <a:pt x="12018" y="908"/>
                </a:lnTo>
                <a:lnTo>
                  <a:pt x="12005" y="908"/>
                </a:lnTo>
                <a:lnTo>
                  <a:pt x="11995" y="906"/>
                </a:lnTo>
                <a:lnTo>
                  <a:pt x="11983" y="904"/>
                </a:lnTo>
                <a:lnTo>
                  <a:pt x="11973" y="900"/>
                </a:lnTo>
                <a:lnTo>
                  <a:pt x="11964" y="896"/>
                </a:lnTo>
                <a:lnTo>
                  <a:pt x="11954" y="889"/>
                </a:lnTo>
                <a:lnTo>
                  <a:pt x="11945" y="883"/>
                </a:lnTo>
                <a:lnTo>
                  <a:pt x="11937" y="875"/>
                </a:lnTo>
                <a:lnTo>
                  <a:pt x="11928" y="867"/>
                </a:lnTo>
                <a:lnTo>
                  <a:pt x="11922" y="858"/>
                </a:lnTo>
                <a:lnTo>
                  <a:pt x="11916" y="849"/>
                </a:lnTo>
                <a:lnTo>
                  <a:pt x="11912" y="838"/>
                </a:lnTo>
                <a:lnTo>
                  <a:pt x="11907" y="828"/>
                </a:lnTo>
                <a:lnTo>
                  <a:pt x="11904" y="818"/>
                </a:lnTo>
                <a:lnTo>
                  <a:pt x="11903" y="806"/>
                </a:lnTo>
                <a:lnTo>
                  <a:pt x="11902" y="794"/>
                </a:lnTo>
                <a:lnTo>
                  <a:pt x="11903" y="782"/>
                </a:lnTo>
                <a:lnTo>
                  <a:pt x="11904" y="771"/>
                </a:lnTo>
                <a:lnTo>
                  <a:pt x="11907" y="760"/>
                </a:lnTo>
                <a:lnTo>
                  <a:pt x="11912" y="750"/>
                </a:lnTo>
                <a:lnTo>
                  <a:pt x="11916" y="740"/>
                </a:lnTo>
                <a:lnTo>
                  <a:pt x="11922" y="730"/>
                </a:lnTo>
                <a:lnTo>
                  <a:pt x="11928" y="722"/>
                </a:lnTo>
                <a:lnTo>
                  <a:pt x="11937" y="713"/>
                </a:lnTo>
                <a:lnTo>
                  <a:pt x="11945" y="705"/>
                </a:lnTo>
                <a:lnTo>
                  <a:pt x="11954" y="699"/>
                </a:lnTo>
                <a:lnTo>
                  <a:pt x="11964" y="693"/>
                </a:lnTo>
                <a:lnTo>
                  <a:pt x="11973" y="687"/>
                </a:lnTo>
                <a:lnTo>
                  <a:pt x="11983" y="684"/>
                </a:lnTo>
                <a:lnTo>
                  <a:pt x="11995" y="681"/>
                </a:lnTo>
                <a:lnTo>
                  <a:pt x="12005" y="680"/>
                </a:lnTo>
                <a:lnTo>
                  <a:pt x="12018" y="679"/>
                </a:lnTo>
                <a:lnTo>
                  <a:pt x="12361" y="679"/>
                </a:lnTo>
                <a:lnTo>
                  <a:pt x="12373" y="680"/>
                </a:lnTo>
                <a:lnTo>
                  <a:pt x="12383" y="681"/>
                </a:lnTo>
                <a:lnTo>
                  <a:pt x="12395" y="684"/>
                </a:lnTo>
                <a:lnTo>
                  <a:pt x="12404" y="687"/>
                </a:lnTo>
                <a:lnTo>
                  <a:pt x="12415" y="693"/>
                </a:lnTo>
                <a:lnTo>
                  <a:pt x="12424" y="698"/>
                </a:lnTo>
                <a:lnTo>
                  <a:pt x="12433" y="705"/>
                </a:lnTo>
                <a:lnTo>
                  <a:pt x="12442" y="712"/>
                </a:lnTo>
                <a:lnTo>
                  <a:pt x="12449" y="721"/>
                </a:lnTo>
                <a:lnTo>
                  <a:pt x="12456" y="730"/>
                </a:lnTo>
                <a:lnTo>
                  <a:pt x="12462" y="739"/>
                </a:lnTo>
                <a:lnTo>
                  <a:pt x="12467" y="749"/>
                </a:lnTo>
                <a:lnTo>
                  <a:pt x="12470" y="759"/>
                </a:lnTo>
                <a:lnTo>
                  <a:pt x="12473" y="770"/>
                </a:lnTo>
                <a:lnTo>
                  <a:pt x="12474" y="781"/>
                </a:lnTo>
                <a:lnTo>
                  <a:pt x="12475" y="79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pt-BR" sz="2400"/>
          </a:p>
        </p:txBody>
      </p:sp>
      <p:sp>
        <p:nvSpPr>
          <p:cNvPr id="24" name="Freeform 24"/>
          <p:cNvSpPr>
            <a:spLocks noEditPoints="1"/>
          </p:cNvSpPr>
          <p:nvPr/>
        </p:nvSpPr>
        <p:spPr bwMode="auto">
          <a:xfrm>
            <a:off x="10928734" y="673036"/>
            <a:ext cx="558537" cy="559017"/>
          </a:xfrm>
          <a:custGeom>
            <a:avLst/>
            <a:gdLst/>
            <a:ahLst/>
            <a:cxnLst>
              <a:cxn ang="0">
                <a:pos x="601" y="890"/>
              </a:cxn>
              <a:cxn ang="0">
                <a:pos x="646" y="782"/>
              </a:cxn>
              <a:cxn ang="0">
                <a:pos x="720" y="693"/>
              </a:cxn>
              <a:cxn ang="0">
                <a:pos x="816" y="629"/>
              </a:cxn>
              <a:cxn ang="0">
                <a:pos x="929" y="594"/>
              </a:cxn>
              <a:cxn ang="0">
                <a:pos x="1052" y="594"/>
              </a:cxn>
              <a:cxn ang="0">
                <a:pos x="1165" y="629"/>
              </a:cxn>
              <a:cxn ang="0">
                <a:pos x="1261" y="693"/>
              </a:cxn>
              <a:cxn ang="0">
                <a:pos x="1335" y="782"/>
              </a:cxn>
              <a:cxn ang="0">
                <a:pos x="1380" y="890"/>
              </a:cxn>
              <a:cxn ang="0">
                <a:pos x="1392" y="1010"/>
              </a:cxn>
              <a:cxn ang="0">
                <a:pos x="1368" y="1128"/>
              </a:cxn>
              <a:cxn ang="0">
                <a:pos x="1313" y="1229"/>
              </a:cxn>
              <a:cxn ang="0">
                <a:pos x="1232" y="1310"/>
              </a:cxn>
              <a:cxn ang="0">
                <a:pos x="1129" y="1366"/>
              </a:cxn>
              <a:cxn ang="0">
                <a:pos x="1012" y="1390"/>
              </a:cxn>
              <a:cxn ang="0">
                <a:pos x="889" y="1377"/>
              </a:cxn>
              <a:cxn ang="0">
                <a:pos x="781" y="1332"/>
              </a:cxn>
              <a:cxn ang="0">
                <a:pos x="693" y="1258"/>
              </a:cxn>
              <a:cxn ang="0">
                <a:pos x="628" y="1163"/>
              </a:cxn>
              <a:cxn ang="0">
                <a:pos x="592" y="1051"/>
              </a:cxn>
              <a:cxn ang="0">
                <a:pos x="1976" y="1091"/>
              </a:cxn>
              <a:cxn ang="0">
                <a:pos x="1903" y="1374"/>
              </a:cxn>
              <a:cxn ang="0">
                <a:pos x="1755" y="1619"/>
              </a:cxn>
              <a:cxn ang="0">
                <a:pos x="1544" y="1810"/>
              </a:cxn>
              <a:cxn ang="0">
                <a:pos x="1285" y="1934"/>
              </a:cxn>
              <a:cxn ang="0">
                <a:pos x="990" y="1980"/>
              </a:cxn>
              <a:cxn ang="0">
                <a:pos x="696" y="1934"/>
              </a:cxn>
              <a:cxn ang="0">
                <a:pos x="437" y="1810"/>
              </a:cxn>
              <a:cxn ang="0">
                <a:pos x="226" y="1619"/>
              </a:cxn>
              <a:cxn ang="0">
                <a:pos x="78" y="1374"/>
              </a:cxn>
              <a:cxn ang="0">
                <a:pos x="5" y="1091"/>
              </a:cxn>
              <a:cxn ang="0">
                <a:pos x="21" y="791"/>
              </a:cxn>
              <a:cxn ang="0">
                <a:pos x="120" y="518"/>
              </a:cxn>
              <a:cxn ang="0">
                <a:pos x="291" y="290"/>
              </a:cxn>
              <a:cxn ang="0">
                <a:pos x="519" y="120"/>
              </a:cxn>
              <a:cxn ang="0">
                <a:pos x="791" y="20"/>
              </a:cxn>
              <a:cxn ang="0">
                <a:pos x="1092" y="5"/>
              </a:cxn>
              <a:cxn ang="0">
                <a:pos x="1376" y="78"/>
              </a:cxn>
              <a:cxn ang="0">
                <a:pos x="1620" y="227"/>
              </a:cxn>
              <a:cxn ang="0">
                <a:pos x="1811" y="437"/>
              </a:cxn>
              <a:cxn ang="0">
                <a:pos x="1937" y="696"/>
              </a:cxn>
              <a:cxn ang="0">
                <a:pos x="1981" y="989"/>
              </a:cxn>
              <a:cxn ang="0">
                <a:pos x="1778" y="1228"/>
              </a:cxn>
              <a:cxn ang="0">
                <a:pos x="1762" y="1401"/>
              </a:cxn>
              <a:cxn ang="0">
                <a:pos x="1731" y="1440"/>
              </a:cxn>
              <a:cxn ang="0">
                <a:pos x="1584" y="1465"/>
              </a:cxn>
              <a:cxn ang="0">
                <a:pos x="1074" y="1484"/>
              </a:cxn>
              <a:cxn ang="0">
                <a:pos x="564" y="1475"/>
              </a:cxn>
              <a:cxn ang="0">
                <a:pos x="265" y="1446"/>
              </a:cxn>
              <a:cxn ang="0">
                <a:pos x="227" y="1417"/>
              </a:cxn>
              <a:cxn ang="0">
                <a:pos x="209" y="1322"/>
              </a:cxn>
              <a:cxn ang="0">
                <a:pos x="200" y="1038"/>
              </a:cxn>
              <a:cxn ang="0">
                <a:pos x="203" y="752"/>
              </a:cxn>
              <a:cxn ang="0">
                <a:pos x="219" y="579"/>
              </a:cxn>
              <a:cxn ang="0">
                <a:pos x="250" y="540"/>
              </a:cxn>
              <a:cxn ang="0">
                <a:pos x="397" y="515"/>
              </a:cxn>
              <a:cxn ang="0">
                <a:pos x="907" y="496"/>
              </a:cxn>
              <a:cxn ang="0">
                <a:pos x="1417" y="504"/>
              </a:cxn>
              <a:cxn ang="0">
                <a:pos x="1715" y="532"/>
              </a:cxn>
              <a:cxn ang="0">
                <a:pos x="1754" y="563"/>
              </a:cxn>
              <a:cxn ang="0">
                <a:pos x="1772" y="658"/>
              </a:cxn>
              <a:cxn ang="0">
                <a:pos x="1781" y="942"/>
              </a:cxn>
            </a:cxnLst>
            <a:rect l="0" t="0" r="r" b="b"/>
            <a:pathLst>
              <a:path w="1981" h="1980">
                <a:moveTo>
                  <a:pt x="588" y="989"/>
                </a:moveTo>
                <a:lnTo>
                  <a:pt x="588" y="969"/>
                </a:lnTo>
                <a:lnTo>
                  <a:pt x="590" y="948"/>
                </a:lnTo>
                <a:lnTo>
                  <a:pt x="592" y="929"/>
                </a:lnTo>
                <a:lnTo>
                  <a:pt x="597" y="909"/>
                </a:lnTo>
                <a:lnTo>
                  <a:pt x="601" y="890"/>
                </a:lnTo>
                <a:lnTo>
                  <a:pt x="606" y="870"/>
                </a:lnTo>
                <a:lnTo>
                  <a:pt x="613" y="852"/>
                </a:lnTo>
                <a:lnTo>
                  <a:pt x="619" y="834"/>
                </a:lnTo>
                <a:lnTo>
                  <a:pt x="628" y="816"/>
                </a:lnTo>
                <a:lnTo>
                  <a:pt x="637" y="799"/>
                </a:lnTo>
                <a:lnTo>
                  <a:pt x="646" y="782"/>
                </a:lnTo>
                <a:lnTo>
                  <a:pt x="656" y="766"/>
                </a:lnTo>
                <a:lnTo>
                  <a:pt x="668" y="751"/>
                </a:lnTo>
                <a:lnTo>
                  <a:pt x="680" y="735"/>
                </a:lnTo>
                <a:lnTo>
                  <a:pt x="693" y="720"/>
                </a:lnTo>
                <a:lnTo>
                  <a:pt x="706" y="706"/>
                </a:lnTo>
                <a:lnTo>
                  <a:pt x="720" y="693"/>
                </a:lnTo>
                <a:lnTo>
                  <a:pt x="734" y="680"/>
                </a:lnTo>
                <a:lnTo>
                  <a:pt x="749" y="668"/>
                </a:lnTo>
                <a:lnTo>
                  <a:pt x="765" y="658"/>
                </a:lnTo>
                <a:lnTo>
                  <a:pt x="781" y="647"/>
                </a:lnTo>
                <a:lnTo>
                  <a:pt x="799" y="637"/>
                </a:lnTo>
                <a:lnTo>
                  <a:pt x="816" y="629"/>
                </a:lnTo>
                <a:lnTo>
                  <a:pt x="833" y="621"/>
                </a:lnTo>
                <a:lnTo>
                  <a:pt x="852" y="613"/>
                </a:lnTo>
                <a:lnTo>
                  <a:pt x="871" y="607"/>
                </a:lnTo>
                <a:lnTo>
                  <a:pt x="889" y="602"/>
                </a:lnTo>
                <a:lnTo>
                  <a:pt x="909" y="597"/>
                </a:lnTo>
                <a:lnTo>
                  <a:pt x="929" y="594"/>
                </a:lnTo>
                <a:lnTo>
                  <a:pt x="949" y="591"/>
                </a:lnTo>
                <a:lnTo>
                  <a:pt x="969" y="590"/>
                </a:lnTo>
                <a:lnTo>
                  <a:pt x="990" y="589"/>
                </a:lnTo>
                <a:lnTo>
                  <a:pt x="1012" y="590"/>
                </a:lnTo>
                <a:lnTo>
                  <a:pt x="1032" y="591"/>
                </a:lnTo>
                <a:lnTo>
                  <a:pt x="1052" y="594"/>
                </a:lnTo>
                <a:lnTo>
                  <a:pt x="1072" y="597"/>
                </a:lnTo>
                <a:lnTo>
                  <a:pt x="1092" y="602"/>
                </a:lnTo>
                <a:lnTo>
                  <a:pt x="1110" y="607"/>
                </a:lnTo>
                <a:lnTo>
                  <a:pt x="1129" y="613"/>
                </a:lnTo>
                <a:lnTo>
                  <a:pt x="1148" y="621"/>
                </a:lnTo>
                <a:lnTo>
                  <a:pt x="1165" y="629"/>
                </a:lnTo>
                <a:lnTo>
                  <a:pt x="1182" y="637"/>
                </a:lnTo>
                <a:lnTo>
                  <a:pt x="1200" y="647"/>
                </a:lnTo>
                <a:lnTo>
                  <a:pt x="1216" y="658"/>
                </a:lnTo>
                <a:lnTo>
                  <a:pt x="1232" y="668"/>
                </a:lnTo>
                <a:lnTo>
                  <a:pt x="1247" y="680"/>
                </a:lnTo>
                <a:lnTo>
                  <a:pt x="1261" y="693"/>
                </a:lnTo>
                <a:lnTo>
                  <a:pt x="1275" y="706"/>
                </a:lnTo>
                <a:lnTo>
                  <a:pt x="1288" y="720"/>
                </a:lnTo>
                <a:lnTo>
                  <a:pt x="1301" y="735"/>
                </a:lnTo>
                <a:lnTo>
                  <a:pt x="1313" y="751"/>
                </a:lnTo>
                <a:lnTo>
                  <a:pt x="1324" y="766"/>
                </a:lnTo>
                <a:lnTo>
                  <a:pt x="1335" y="782"/>
                </a:lnTo>
                <a:lnTo>
                  <a:pt x="1344" y="799"/>
                </a:lnTo>
                <a:lnTo>
                  <a:pt x="1353" y="816"/>
                </a:lnTo>
                <a:lnTo>
                  <a:pt x="1362" y="834"/>
                </a:lnTo>
                <a:lnTo>
                  <a:pt x="1368" y="852"/>
                </a:lnTo>
                <a:lnTo>
                  <a:pt x="1375" y="870"/>
                </a:lnTo>
                <a:lnTo>
                  <a:pt x="1380" y="890"/>
                </a:lnTo>
                <a:lnTo>
                  <a:pt x="1384" y="909"/>
                </a:lnTo>
                <a:lnTo>
                  <a:pt x="1389" y="929"/>
                </a:lnTo>
                <a:lnTo>
                  <a:pt x="1391" y="948"/>
                </a:lnTo>
                <a:lnTo>
                  <a:pt x="1392" y="969"/>
                </a:lnTo>
                <a:lnTo>
                  <a:pt x="1393" y="989"/>
                </a:lnTo>
                <a:lnTo>
                  <a:pt x="1392" y="1010"/>
                </a:lnTo>
                <a:lnTo>
                  <a:pt x="1391" y="1030"/>
                </a:lnTo>
                <a:lnTo>
                  <a:pt x="1389" y="1051"/>
                </a:lnTo>
                <a:lnTo>
                  <a:pt x="1384" y="1070"/>
                </a:lnTo>
                <a:lnTo>
                  <a:pt x="1380" y="1090"/>
                </a:lnTo>
                <a:lnTo>
                  <a:pt x="1375" y="1108"/>
                </a:lnTo>
                <a:lnTo>
                  <a:pt x="1368" y="1128"/>
                </a:lnTo>
                <a:lnTo>
                  <a:pt x="1362" y="1145"/>
                </a:lnTo>
                <a:lnTo>
                  <a:pt x="1353" y="1163"/>
                </a:lnTo>
                <a:lnTo>
                  <a:pt x="1344" y="1181"/>
                </a:lnTo>
                <a:lnTo>
                  <a:pt x="1335" y="1197"/>
                </a:lnTo>
                <a:lnTo>
                  <a:pt x="1324" y="1213"/>
                </a:lnTo>
                <a:lnTo>
                  <a:pt x="1313" y="1229"/>
                </a:lnTo>
                <a:lnTo>
                  <a:pt x="1301" y="1244"/>
                </a:lnTo>
                <a:lnTo>
                  <a:pt x="1288" y="1258"/>
                </a:lnTo>
                <a:lnTo>
                  <a:pt x="1275" y="1272"/>
                </a:lnTo>
                <a:lnTo>
                  <a:pt x="1261" y="1286"/>
                </a:lnTo>
                <a:lnTo>
                  <a:pt x="1247" y="1298"/>
                </a:lnTo>
                <a:lnTo>
                  <a:pt x="1232" y="1310"/>
                </a:lnTo>
                <a:lnTo>
                  <a:pt x="1216" y="1322"/>
                </a:lnTo>
                <a:lnTo>
                  <a:pt x="1200" y="1332"/>
                </a:lnTo>
                <a:lnTo>
                  <a:pt x="1182" y="1341"/>
                </a:lnTo>
                <a:lnTo>
                  <a:pt x="1165" y="1351"/>
                </a:lnTo>
                <a:lnTo>
                  <a:pt x="1148" y="1359"/>
                </a:lnTo>
                <a:lnTo>
                  <a:pt x="1129" y="1366"/>
                </a:lnTo>
                <a:lnTo>
                  <a:pt x="1110" y="1372"/>
                </a:lnTo>
                <a:lnTo>
                  <a:pt x="1092" y="1377"/>
                </a:lnTo>
                <a:lnTo>
                  <a:pt x="1072" y="1383"/>
                </a:lnTo>
                <a:lnTo>
                  <a:pt x="1052" y="1386"/>
                </a:lnTo>
                <a:lnTo>
                  <a:pt x="1032" y="1388"/>
                </a:lnTo>
                <a:lnTo>
                  <a:pt x="1012" y="1390"/>
                </a:lnTo>
                <a:lnTo>
                  <a:pt x="990" y="1390"/>
                </a:lnTo>
                <a:lnTo>
                  <a:pt x="969" y="1390"/>
                </a:lnTo>
                <a:lnTo>
                  <a:pt x="949" y="1388"/>
                </a:lnTo>
                <a:lnTo>
                  <a:pt x="929" y="1386"/>
                </a:lnTo>
                <a:lnTo>
                  <a:pt x="909" y="1383"/>
                </a:lnTo>
                <a:lnTo>
                  <a:pt x="889" y="1377"/>
                </a:lnTo>
                <a:lnTo>
                  <a:pt x="871" y="1372"/>
                </a:lnTo>
                <a:lnTo>
                  <a:pt x="852" y="1366"/>
                </a:lnTo>
                <a:lnTo>
                  <a:pt x="833" y="1359"/>
                </a:lnTo>
                <a:lnTo>
                  <a:pt x="816" y="1351"/>
                </a:lnTo>
                <a:lnTo>
                  <a:pt x="799" y="1341"/>
                </a:lnTo>
                <a:lnTo>
                  <a:pt x="781" y="1332"/>
                </a:lnTo>
                <a:lnTo>
                  <a:pt x="765" y="1322"/>
                </a:lnTo>
                <a:lnTo>
                  <a:pt x="749" y="1310"/>
                </a:lnTo>
                <a:lnTo>
                  <a:pt x="734" y="1298"/>
                </a:lnTo>
                <a:lnTo>
                  <a:pt x="720" y="1286"/>
                </a:lnTo>
                <a:lnTo>
                  <a:pt x="706" y="1272"/>
                </a:lnTo>
                <a:lnTo>
                  <a:pt x="693" y="1258"/>
                </a:lnTo>
                <a:lnTo>
                  <a:pt x="680" y="1244"/>
                </a:lnTo>
                <a:lnTo>
                  <a:pt x="668" y="1229"/>
                </a:lnTo>
                <a:lnTo>
                  <a:pt x="656" y="1213"/>
                </a:lnTo>
                <a:lnTo>
                  <a:pt x="646" y="1197"/>
                </a:lnTo>
                <a:lnTo>
                  <a:pt x="637" y="1181"/>
                </a:lnTo>
                <a:lnTo>
                  <a:pt x="628" y="1163"/>
                </a:lnTo>
                <a:lnTo>
                  <a:pt x="619" y="1145"/>
                </a:lnTo>
                <a:lnTo>
                  <a:pt x="613" y="1128"/>
                </a:lnTo>
                <a:lnTo>
                  <a:pt x="606" y="1108"/>
                </a:lnTo>
                <a:lnTo>
                  <a:pt x="601" y="1090"/>
                </a:lnTo>
                <a:lnTo>
                  <a:pt x="597" y="1070"/>
                </a:lnTo>
                <a:lnTo>
                  <a:pt x="592" y="1051"/>
                </a:lnTo>
                <a:lnTo>
                  <a:pt x="590" y="1030"/>
                </a:lnTo>
                <a:lnTo>
                  <a:pt x="588" y="1010"/>
                </a:lnTo>
                <a:lnTo>
                  <a:pt x="588" y="989"/>
                </a:lnTo>
                <a:close/>
                <a:moveTo>
                  <a:pt x="1981" y="989"/>
                </a:moveTo>
                <a:lnTo>
                  <a:pt x="1980" y="1040"/>
                </a:lnTo>
                <a:lnTo>
                  <a:pt x="1976" y="1091"/>
                </a:lnTo>
                <a:lnTo>
                  <a:pt x="1969" y="1141"/>
                </a:lnTo>
                <a:lnTo>
                  <a:pt x="1960" y="1189"/>
                </a:lnTo>
                <a:lnTo>
                  <a:pt x="1950" y="1237"/>
                </a:lnTo>
                <a:lnTo>
                  <a:pt x="1937" y="1283"/>
                </a:lnTo>
                <a:lnTo>
                  <a:pt x="1920" y="1330"/>
                </a:lnTo>
                <a:lnTo>
                  <a:pt x="1903" y="1374"/>
                </a:lnTo>
                <a:lnTo>
                  <a:pt x="1884" y="1418"/>
                </a:lnTo>
                <a:lnTo>
                  <a:pt x="1861" y="1460"/>
                </a:lnTo>
                <a:lnTo>
                  <a:pt x="1837" y="1502"/>
                </a:lnTo>
                <a:lnTo>
                  <a:pt x="1811" y="1542"/>
                </a:lnTo>
                <a:lnTo>
                  <a:pt x="1784" y="1581"/>
                </a:lnTo>
                <a:lnTo>
                  <a:pt x="1755" y="1619"/>
                </a:lnTo>
                <a:lnTo>
                  <a:pt x="1724" y="1655"/>
                </a:lnTo>
                <a:lnTo>
                  <a:pt x="1690" y="1689"/>
                </a:lnTo>
                <a:lnTo>
                  <a:pt x="1657" y="1722"/>
                </a:lnTo>
                <a:lnTo>
                  <a:pt x="1620" y="1753"/>
                </a:lnTo>
                <a:lnTo>
                  <a:pt x="1583" y="1782"/>
                </a:lnTo>
                <a:lnTo>
                  <a:pt x="1544" y="1810"/>
                </a:lnTo>
                <a:lnTo>
                  <a:pt x="1504" y="1836"/>
                </a:lnTo>
                <a:lnTo>
                  <a:pt x="1462" y="1860"/>
                </a:lnTo>
                <a:lnTo>
                  <a:pt x="1420" y="1882"/>
                </a:lnTo>
                <a:lnTo>
                  <a:pt x="1376" y="1901"/>
                </a:lnTo>
                <a:lnTo>
                  <a:pt x="1330" y="1919"/>
                </a:lnTo>
                <a:lnTo>
                  <a:pt x="1285" y="1934"/>
                </a:lnTo>
                <a:lnTo>
                  <a:pt x="1237" y="1949"/>
                </a:lnTo>
                <a:lnTo>
                  <a:pt x="1190" y="1959"/>
                </a:lnTo>
                <a:lnTo>
                  <a:pt x="1141" y="1968"/>
                </a:lnTo>
                <a:lnTo>
                  <a:pt x="1092" y="1974"/>
                </a:lnTo>
                <a:lnTo>
                  <a:pt x="1042" y="1978"/>
                </a:lnTo>
                <a:lnTo>
                  <a:pt x="990" y="1980"/>
                </a:lnTo>
                <a:lnTo>
                  <a:pt x="939" y="1978"/>
                </a:lnTo>
                <a:lnTo>
                  <a:pt x="889" y="1974"/>
                </a:lnTo>
                <a:lnTo>
                  <a:pt x="840" y="1968"/>
                </a:lnTo>
                <a:lnTo>
                  <a:pt x="791" y="1959"/>
                </a:lnTo>
                <a:lnTo>
                  <a:pt x="744" y="1949"/>
                </a:lnTo>
                <a:lnTo>
                  <a:pt x="696" y="1934"/>
                </a:lnTo>
                <a:lnTo>
                  <a:pt x="650" y="1919"/>
                </a:lnTo>
                <a:lnTo>
                  <a:pt x="605" y="1901"/>
                </a:lnTo>
                <a:lnTo>
                  <a:pt x="561" y="1882"/>
                </a:lnTo>
                <a:lnTo>
                  <a:pt x="519" y="1860"/>
                </a:lnTo>
                <a:lnTo>
                  <a:pt x="477" y="1836"/>
                </a:lnTo>
                <a:lnTo>
                  <a:pt x="437" y="1810"/>
                </a:lnTo>
                <a:lnTo>
                  <a:pt x="398" y="1782"/>
                </a:lnTo>
                <a:lnTo>
                  <a:pt x="361" y="1753"/>
                </a:lnTo>
                <a:lnTo>
                  <a:pt x="324" y="1722"/>
                </a:lnTo>
                <a:lnTo>
                  <a:pt x="291" y="1689"/>
                </a:lnTo>
                <a:lnTo>
                  <a:pt x="257" y="1655"/>
                </a:lnTo>
                <a:lnTo>
                  <a:pt x="226" y="1619"/>
                </a:lnTo>
                <a:lnTo>
                  <a:pt x="197" y="1581"/>
                </a:lnTo>
                <a:lnTo>
                  <a:pt x="170" y="1542"/>
                </a:lnTo>
                <a:lnTo>
                  <a:pt x="144" y="1502"/>
                </a:lnTo>
                <a:lnTo>
                  <a:pt x="120" y="1460"/>
                </a:lnTo>
                <a:lnTo>
                  <a:pt x="97" y="1418"/>
                </a:lnTo>
                <a:lnTo>
                  <a:pt x="78" y="1374"/>
                </a:lnTo>
                <a:lnTo>
                  <a:pt x="61" y="1330"/>
                </a:lnTo>
                <a:lnTo>
                  <a:pt x="44" y="1283"/>
                </a:lnTo>
                <a:lnTo>
                  <a:pt x="31" y="1237"/>
                </a:lnTo>
                <a:lnTo>
                  <a:pt x="21" y="1189"/>
                </a:lnTo>
                <a:lnTo>
                  <a:pt x="12" y="1141"/>
                </a:lnTo>
                <a:lnTo>
                  <a:pt x="5" y="1091"/>
                </a:lnTo>
                <a:lnTo>
                  <a:pt x="1" y="1040"/>
                </a:lnTo>
                <a:lnTo>
                  <a:pt x="0" y="989"/>
                </a:lnTo>
                <a:lnTo>
                  <a:pt x="1" y="939"/>
                </a:lnTo>
                <a:lnTo>
                  <a:pt x="5" y="889"/>
                </a:lnTo>
                <a:lnTo>
                  <a:pt x="12" y="839"/>
                </a:lnTo>
                <a:lnTo>
                  <a:pt x="21" y="791"/>
                </a:lnTo>
                <a:lnTo>
                  <a:pt x="31" y="743"/>
                </a:lnTo>
                <a:lnTo>
                  <a:pt x="44" y="696"/>
                </a:lnTo>
                <a:lnTo>
                  <a:pt x="61" y="650"/>
                </a:lnTo>
                <a:lnTo>
                  <a:pt x="78" y="605"/>
                </a:lnTo>
                <a:lnTo>
                  <a:pt x="97" y="562"/>
                </a:lnTo>
                <a:lnTo>
                  <a:pt x="120" y="518"/>
                </a:lnTo>
                <a:lnTo>
                  <a:pt x="144" y="477"/>
                </a:lnTo>
                <a:lnTo>
                  <a:pt x="170" y="437"/>
                </a:lnTo>
                <a:lnTo>
                  <a:pt x="197" y="398"/>
                </a:lnTo>
                <a:lnTo>
                  <a:pt x="226" y="361"/>
                </a:lnTo>
                <a:lnTo>
                  <a:pt x="257" y="325"/>
                </a:lnTo>
                <a:lnTo>
                  <a:pt x="291" y="290"/>
                </a:lnTo>
                <a:lnTo>
                  <a:pt x="324" y="258"/>
                </a:lnTo>
                <a:lnTo>
                  <a:pt x="361" y="227"/>
                </a:lnTo>
                <a:lnTo>
                  <a:pt x="398" y="196"/>
                </a:lnTo>
                <a:lnTo>
                  <a:pt x="437" y="169"/>
                </a:lnTo>
                <a:lnTo>
                  <a:pt x="477" y="144"/>
                </a:lnTo>
                <a:lnTo>
                  <a:pt x="519" y="120"/>
                </a:lnTo>
                <a:lnTo>
                  <a:pt x="561" y="98"/>
                </a:lnTo>
                <a:lnTo>
                  <a:pt x="605" y="78"/>
                </a:lnTo>
                <a:lnTo>
                  <a:pt x="650" y="60"/>
                </a:lnTo>
                <a:lnTo>
                  <a:pt x="696" y="44"/>
                </a:lnTo>
                <a:lnTo>
                  <a:pt x="744" y="31"/>
                </a:lnTo>
                <a:lnTo>
                  <a:pt x="791" y="20"/>
                </a:lnTo>
                <a:lnTo>
                  <a:pt x="840" y="12"/>
                </a:lnTo>
                <a:lnTo>
                  <a:pt x="889" y="5"/>
                </a:lnTo>
                <a:lnTo>
                  <a:pt x="939" y="1"/>
                </a:lnTo>
                <a:lnTo>
                  <a:pt x="990" y="0"/>
                </a:lnTo>
                <a:lnTo>
                  <a:pt x="1042" y="1"/>
                </a:lnTo>
                <a:lnTo>
                  <a:pt x="1092" y="5"/>
                </a:lnTo>
                <a:lnTo>
                  <a:pt x="1141" y="12"/>
                </a:lnTo>
                <a:lnTo>
                  <a:pt x="1190" y="20"/>
                </a:lnTo>
                <a:lnTo>
                  <a:pt x="1237" y="31"/>
                </a:lnTo>
                <a:lnTo>
                  <a:pt x="1285" y="44"/>
                </a:lnTo>
                <a:lnTo>
                  <a:pt x="1330" y="60"/>
                </a:lnTo>
                <a:lnTo>
                  <a:pt x="1376" y="78"/>
                </a:lnTo>
                <a:lnTo>
                  <a:pt x="1420" y="98"/>
                </a:lnTo>
                <a:lnTo>
                  <a:pt x="1462" y="120"/>
                </a:lnTo>
                <a:lnTo>
                  <a:pt x="1504" y="144"/>
                </a:lnTo>
                <a:lnTo>
                  <a:pt x="1544" y="169"/>
                </a:lnTo>
                <a:lnTo>
                  <a:pt x="1583" y="196"/>
                </a:lnTo>
                <a:lnTo>
                  <a:pt x="1620" y="227"/>
                </a:lnTo>
                <a:lnTo>
                  <a:pt x="1657" y="258"/>
                </a:lnTo>
                <a:lnTo>
                  <a:pt x="1690" y="290"/>
                </a:lnTo>
                <a:lnTo>
                  <a:pt x="1724" y="325"/>
                </a:lnTo>
                <a:lnTo>
                  <a:pt x="1755" y="361"/>
                </a:lnTo>
                <a:lnTo>
                  <a:pt x="1784" y="398"/>
                </a:lnTo>
                <a:lnTo>
                  <a:pt x="1811" y="437"/>
                </a:lnTo>
                <a:lnTo>
                  <a:pt x="1837" y="477"/>
                </a:lnTo>
                <a:lnTo>
                  <a:pt x="1861" y="518"/>
                </a:lnTo>
                <a:lnTo>
                  <a:pt x="1884" y="562"/>
                </a:lnTo>
                <a:lnTo>
                  <a:pt x="1903" y="605"/>
                </a:lnTo>
                <a:lnTo>
                  <a:pt x="1920" y="650"/>
                </a:lnTo>
                <a:lnTo>
                  <a:pt x="1937" y="696"/>
                </a:lnTo>
                <a:lnTo>
                  <a:pt x="1950" y="743"/>
                </a:lnTo>
                <a:lnTo>
                  <a:pt x="1960" y="791"/>
                </a:lnTo>
                <a:lnTo>
                  <a:pt x="1969" y="839"/>
                </a:lnTo>
                <a:lnTo>
                  <a:pt x="1976" y="889"/>
                </a:lnTo>
                <a:lnTo>
                  <a:pt x="1980" y="939"/>
                </a:lnTo>
                <a:lnTo>
                  <a:pt x="1981" y="989"/>
                </a:lnTo>
                <a:close/>
                <a:moveTo>
                  <a:pt x="1781" y="989"/>
                </a:moveTo>
                <a:lnTo>
                  <a:pt x="1781" y="1038"/>
                </a:lnTo>
                <a:lnTo>
                  <a:pt x="1781" y="1085"/>
                </a:lnTo>
                <a:lnTo>
                  <a:pt x="1780" y="1133"/>
                </a:lnTo>
                <a:lnTo>
                  <a:pt x="1779" y="1181"/>
                </a:lnTo>
                <a:lnTo>
                  <a:pt x="1778" y="1228"/>
                </a:lnTo>
                <a:lnTo>
                  <a:pt x="1776" y="1274"/>
                </a:lnTo>
                <a:lnTo>
                  <a:pt x="1772" y="1322"/>
                </a:lnTo>
                <a:lnTo>
                  <a:pt x="1768" y="1367"/>
                </a:lnTo>
                <a:lnTo>
                  <a:pt x="1766" y="1380"/>
                </a:lnTo>
                <a:lnTo>
                  <a:pt x="1764" y="1391"/>
                </a:lnTo>
                <a:lnTo>
                  <a:pt x="1762" y="1401"/>
                </a:lnTo>
                <a:lnTo>
                  <a:pt x="1758" y="1410"/>
                </a:lnTo>
                <a:lnTo>
                  <a:pt x="1754" y="1417"/>
                </a:lnTo>
                <a:lnTo>
                  <a:pt x="1749" y="1424"/>
                </a:lnTo>
                <a:lnTo>
                  <a:pt x="1743" y="1430"/>
                </a:lnTo>
                <a:lnTo>
                  <a:pt x="1738" y="1435"/>
                </a:lnTo>
                <a:lnTo>
                  <a:pt x="1731" y="1440"/>
                </a:lnTo>
                <a:lnTo>
                  <a:pt x="1724" y="1443"/>
                </a:lnTo>
                <a:lnTo>
                  <a:pt x="1715" y="1446"/>
                </a:lnTo>
                <a:lnTo>
                  <a:pt x="1706" y="1449"/>
                </a:lnTo>
                <a:lnTo>
                  <a:pt x="1688" y="1454"/>
                </a:lnTo>
                <a:lnTo>
                  <a:pt x="1665" y="1457"/>
                </a:lnTo>
                <a:lnTo>
                  <a:pt x="1584" y="1465"/>
                </a:lnTo>
                <a:lnTo>
                  <a:pt x="1501" y="1471"/>
                </a:lnTo>
                <a:lnTo>
                  <a:pt x="1417" y="1475"/>
                </a:lnTo>
                <a:lnTo>
                  <a:pt x="1331" y="1479"/>
                </a:lnTo>
                <a:lnTo>
                  <a:pt x="1245" y="1482"/>
                </a:lnTo>
                <a:lnTo>
                  <a:pt x="1160" y="1483"/>
                </a:lnTo>
                <a:lnTo>
                  <a:pt x="1074" y="1484"/>
                </a:lnTo>
                <a:lnTo>
                  <a:pt x="990" y="1484"/>
                </a:lnTo>
                <a:lnTo>
                  <a:pt x="907" y="1484"/>
                </a:lnTo>
                <a:lnTo>
                  <a:pt x="821" y="1483"/>
                </a:lnTo>
                <a:lnTo>
                  <a:pt x="736" y="1482"/>
                </a:lnTo>
                <a:lnTo>
                  <a:pt x="650" y="1479"/>
                </a:lnTo>
                <a:lnTo>
                  <a:pt x="564" y="1475"/>
                </a:lnTo>
                <a:lnTo>
                  <a:pt x="480" y="1471"/>
                </a:lnTo>
                <a:lnTo>
                  <a:pt x="397" y="1465"/>
                </a:lnTo>
                <a:lnTo>
                  <a:pt x="316" y="1457"/>
                </a:lnTo>
                <a:lnTo>
                  <a:pt x="293" y="1454"/>
                </a:lnTo>
                <a:lnTo>
                  <a:pt x="273" y="1449"/>
                </a:lnTo>
                <a:lnTo>
                  <a:pt x="265" y="1446"/>
                </a:lnTo>
                <a:lnTo>
                  <a:pt x="257" y="1443"/>
                </a:lnTo>
                <a:lnTo>
                  <a:pt x="250" y="1440"/>
                </a:lnTo>
                <a:lnTo>
                  <a:pt x="243" y="1435"/>
                </a:lnTo>
                <a:lnTo>
                  <a:pt x="238" y="1430"/>
                </a:lnTo>
                <a:lnTo>
                  <a:pt x="232" y="1424"/>
                </a:lnTo>
                <a:lnTo>
                  <a:pt x="227" y="1417"/>
                </a:lnTo>
                <a:lnTo>
                  <a:pt x="223" y="1410"/>
                </a:lnTo>
                <a:lnTo>
                  <a:pt x="219" y="1401"/>
                </a:lnTo>
                <a:lnTo>
                  <a:pt x="217" y="1391"/>
                </a:lnTo>
                <a:lnTo>
                  <a:pt x="215" y="1380"/>
                </a:lnTo>
                <a:lnTo>
                  <a:pt x="213" y="1367"/>
                </a:lnTo>
                <a:lnTo>
                  <a:pt x="209" y="1322"/>
                </a:lnTo>
                <a:lnTo>
                  <a:pt x="205" y="1274"/>
                </a:lnTo>
                <a:lnTo>
                  <a:pt x="203" y="1228"/>
                </a:lnTo>
                <a:lnTo>
                  <a:pt x="202" y="1181"/>
                </a:lnTo>
                <a:lnTo>
                  <a:pt x="201" y="1133"/>
                </a:lnTo>
                <a:lnTo>
                  <a:pt x="200" y="1085"/>
                </a:lnTo>
                <a:lnTo>
                  <a:pt x="200" y="1038"/>
                </a:lnTo>
                <a:lnTo>
                  <a:pt x="200" y="989"/>
                </a:lnTo>
                <a:lnTo>
                  <a:pt x="200" y="942"/>
                </a:lnTo>
                <a:lnTo>
                  <a:pt x="200" y="893"/>
                </a:lnTo>
                <a:lnTo>
                  <a:pt x="201" y="846"/>
                </a:lnTo>
                <a:lnTo>
                  <a:pt x="202" y="798"/>
                </a:lnTo>
                <a:lnTo>
                  <a:pt x="203" y="752"/>
                </a:lnTo>
                <a:lnTo>
                  <a:pt x="205" y="704"/>
                </a:lnTo>
                <a:lnTo>
                  <a:pt x="209" y="658"/>
                </a:lnTo>
                <a:lnTo>
                  <a:pt x="213" y="611"/>
                </a:lnTo>
                <a:lnTo>
                  <a:pt x="215" y="599"/>
                </a:lnTo>
                <a:lnTo>
                  <a:pt x="217" y="589"/>
                </a:lnTo>
                <a:lnTo>
                  <a:pt x="219" y="579"/>
                </a:lnTo>
                <a:lnTo>
                  <a:pt x="223" y="570"/>
                </a:lnTo>
                <a:lnTo>
                  <a:pt x="227" y="563"/>
                </a:lnTo>
                <a:lnTo>
                  <a:pt x="232" y="555"/>
                </a:lnTo>
                <a:lnTo>
                  <a:pt x="238" y="550"/>
                </a:lnTo>
                <a:lnTo>
                  <a:pt x="243" y="544"/>
                </a:lnTo>
                <a:lnTo>
                  <a:pt x="250" y="540"/>
                </a:lnTo>
                <a:lnTo>
                  <a:pt x="257" y="536"/>
                </a:lnTo>
                <a:lnTo>
                  <a:pt x="265" y="532"/>
                </a:lnTo>
                <a:lnTo>
                  <a:pt x="273" y="530"/>
                </a:lnTo>
                <a:lnTo>
                  <a:pt x="293" y="526"/>
                </a:lnTo>
                <a:lnTo>
                  <a:pt x="316" y="523"/>
                </a:lnTo>
                <a:lnTo>
                  <a:pt x="397" y="515"/>
                </a:lnTo>
                <a:lnTo>
                  <a:pt x="480" y="509"/>
                </a:lnTo>
                <a:lnTo>
                  <a:pt x="564" y="504"/>
                </a:lnTo>
                <a:lnTo>
                  <a:pt x="650" y="500"/>
                </a:lnTo>
                <a:lnTo>
                  <a:pt x="736" y="498"/>
                </a:lnTo>
                <a:lnTo>
                  <a:pt x="821" y="496"/>
                </a:lnTo>
                <a:lnTo>
                  <a:pt x="907" y="496"/>
                </a:lnTo>
                <a:lnTo>
                  <a:pt x="990" y="496"/>
                </a:lnTo>
                <a:lnTo>
                  <a:pt x="1074" y="496"/>
                </a:lnTo>
                <a:lnTo>
                  <a:pt x="1160" y="496"/>
                </a:lnTo>
                <a:lnTo>
                  <a:pt x="1245" y="498"/>
                </a:lnTo>
                <a:lnTo>
                  <a:pt x="1331" y="500"/>
                </a:lnTo>
                <a:lnTo>
                  <a:pt x="1417" y="504"/>
                </a:lnTo>
                <a:lnTo>
                  <a:pt x="1501" y="509"/>
                </a:lnTo>
                <a:lnTo>
                  <a:pt x="1584" y="515"/>
                </a:lnTo>
                <a:lnTo>
                  <a:pt x="1665" y="523"/>
                </a:lnTo>
                <a:lnTo>
                  <a:pt x="1688" y="526"/>
                </a:lnTo>
                <a:lnTo>
                  <a:pt x="1706" y="530"/>
                </a:lnTo>
                <a:lnTo>
                  <a:pt x="1715" y="532"/>
                </a:lnTo>
                <a:lnTo>
                  <a:pt x="1724" y="536"/>
                </a:lnTo>
                <a:lnTo>
                  <a:pt x="1731" y="540"/>
                </a:lnTo>
                <a:lnTo>
                  <a:pt x="1738" y="544"/>
                </a:lnTo>
                <a:lnTo>
                  <a:pt x="1743" y="550"/>
                </a:lnTo>
                <a:lnTo>
                  <a:pt x="1749" y="555"/>
                </a:lnTo>
                <a:lnTo>
                  <a:pt x="1754" y="563"/>
                </a:lnTo>
                <a:lnTo>
                  <a:pt x="1758" y="570"/>
                </a:lnTo>
                <a:lnTo>
                  <a:pt x="1762" y="579"/>
                </a:lnTo>
                <a:lnTo>
                  <a:pt x="1764" y="589"/>
                </a:lnTo>
                <a:lnTo>
                  <a:pt x="1766" y="599"/>
                </a:lnTo>
                <a:lnTo>
                  <a:pt x="1768" y="611"/>
                </a:lnTo>
                <a:lnTo>
                  <a:pt x="1772" y="658"/>
                </a:lnTo>
                <a:lnTo>
                  <a:pt x="1776" y="704"/>
                </a:lnTo>
                <a:lnTo>
                  <a:pt x="1778" y="752"/>
                </a:lnTo>
                <a:lnTo>
                  <a:pt x="1779" y="798"/>
                </a:lnTo>
                <a:lnTo>
                  <a:pt x="1780" y="846"/>
                </a:lnTo>
                <a:lnTo>
                  <a:pt x="1781" y="893"/>
                </a:lnTo>
                <a:lnTo>
                  <a:pt x="1781" y="942"/>
                </a:lnTo>
                <a:lnTo>
                  <a:pt x="1781" y="98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07757" tIns="53878" rIns="107757" bIns="53878" numCol="1" anchor="t" anchorCtr="0" compatLnSpc="1">
            <a:prstTxWarp prst="textNoShape">
              <a:avLst/>
            </a:prstTxWarp>
          </a:bodyPr>
          <a:lstStyle/>
          <a:p>
            <a:endParaRPr lang="pt-BR" sz="179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88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EditPoints="1"/>
          </p:cNvSpPr>
          <p:nvPr/>
        </p:nvSpPr>
        <p:spPr bwMode="auto">
          <a:xfrm>
            <a:off x="4619801" y="1955825"/>
            <a:ext cx="2952399" cy="2946351"/>
          </a:xfrm>
          <a:custGeom>
            <a:avLst/>
            <a:gdLst/>
            <a:ahLst/>
            <a:cxnLst>
              <a:cxn ang="0">
                <a:pos x="601" y="890"/>
              </a:cxn>
              <a:cxn ang="0">
                <a:pos x="646" y="782"/>
              </a:cxn>
              <a:cxn ang="0">
                <a:pos x="720" y="693"/>
              </a:cxn>
              <a:cxn ang="0">
                <a:pos x="816" y="629"/>
              </a:cxn>
              <a:cxn ang="0">
                <a:pos x="929" y="594"/>
              </a:cxn>
              <a:cxn ang="0">
                <a:pos x="1052" y="594"/>
              </a:cxn>
              <a:cxn ang="0">
                <a:pos x="1165" y="629"/>
              </a:cxn>
              <a:cxn ang="0">
                <a:pos x="1261" y="693"/>
              </a:cxn>
              <a:cxn ang="0">
                <a:pos x="1335" y="782"/>
              </a:cxn>
              <a:cxn ang="0">
                <a:pos x="1380" y="890"/>
              </a:cxn>
              <a:cxn ang="0">
                <a:pos x="1392" y="1010"/>
              </a:cxn>
              <a:cxn ang="0">
                <a:pos x="1368" y="1128"/>
              </a:cxn>
              <a:cxn ang="0">
                <a:pos x="1313" y="1229"/>
              </a:cxn>
              <a:cxn ang="0">
                <a:pos x="1232" y="1310"/>
              </a:cxn>
              <a:cxn ang="0">
                <a:pos x="1129" y="1366"/>
              </a:cxn>
              <a:cxn ang="0">
                <a:pos x="1012" y="1390"/>
              </a:cxn>
              <a:cxn ang="0">
                <a:pos x="889" y="1377"/>
              </a:cxn>
              <a:cxn ang="0">
                <a:pos x="781" y="1332"/>
              </a:cxn>
              <a:cxn ang="0">
                <a:pos x="693" y="1258"/>
              </a:cxn>
              <a:cxn ang="0">
                <a:pos x="628" y="1163"/>
              </a:cxn>
              <a:cxn ang="0">
                <a:pos x="592" y="1051"/>
              </a:cxn>
              <a:cxn ang="0">
                <a:pos x="1976" y="1091"/>
              </a:cxn>
              <a:cxn ang="0">
                <a:pos x="1903" y="1374"/>
              </a:cxn>
              <a:cxn ang="0">
                <a:pos x="1755" y="1619"/>
              </a:cxn>
              <a:cxn ang="0">
                <a:pos x="1544" y="1810"/>
              </a:cxn>
              <a:cxn ang="0">
                <a:pos x="1285" y="1934"/>
              </a:cxn>
              <a:cxn ang="0">
                <a:pos x="990" y="1980"/>
              </a:cxn>
              <a:cxn ang="0">
                <a:pos x="696" y="1934"/>
              </a:cxn>
              <a:cxn ang="0">
                <a:pos x="437" y="1810"/>
              </a:cxn>
              <a:cxn ang="0">
                <a:pos x="226" y="1619"/>
              </a:cxn>
              <a:cxn ang="0">
                <a:pos x="78" y="1374"/>
              </a:cxn>
              <a:cxn ang="0">
                <a:pos x="5" y="1091"/>
              </a:cxn>
              <a:cxn ang="0">
                <a:pos x="21" y="791"/>
              </a:cxn>
              <a:cxn ang="0">
                <a:pos x="120" y="518"/>
              </a:cxn>
              <a:cxn ang="0">
                <a:pos x="291" y="290"/>
              </a:cxn>
              <a:cxn ang="0">
                <a:pos x="519" y="120"/>
              </a:cxn>
              <a:cxn ang="0">
                <a:pos x="791" y="20"/>
              </a:cxn>
              <a:cxn ang="0">
                <a:pos x="1092" y="5"/>
              </a:cxn>
              <a:cxn ang="0">
                <a:pos x="1376" y="78"/>
              </a:cxn>
              <a:cxn ang="0">
                <a:pos x="1620" y="227"/>
              </a:cxn>
              <a:cxn ang="0">
                <a:pos x="1811" y="437"/>
              </a:cxn>
              <a:cxn ang="0">
                <a:pos x="1937" y="696"/>
              </a:cxn>
              <a:cxn ang="0">
                <a:pos x="1981" y="989"/>
              </a:cxn>
              <a:cxn ang="0">
                <a:pos x="1778" y="1228"/>
              </a:cxn>
              <a:cxn ang="0">
                <a:pos x="1762" y="1401"/>
              </a:cxn>
              <a:cxn ang="0">
                <a:pos x="1731" y="1440"/>
              </a:cxn>
              <a:cxn ang="0">
                <a:pos x="1584" y="1465"/>
              </a:cxn>
              <a:cxn ang="0">
                <a:pos x="1074" y="1484"/>
              </a:cxn>
              <a:cxn ang="0">
                <a:pos x="564" y="1475"/>
              </a:cxn>
              <a:cxn ang="0">
                <a:pos x="265" y="1446"/>
              </a:cxn>
              <a:cxn ang="0">
                <a:pos x="227" y="1417"/>
              </a:cxn>
              <a:cxn ang="0">
                <a:pos x="209" y="1322"/>
              </a:cxn>
              <a:cxn ang="0">
                <a:pos x="200" y="1038"/>
              </a:cxn>
              <a:cxn ang="0">
                <a:pos x="203" y="752"/>
              </a:cxn>
              <a:cxn ang="0">
                <a:pos x="219" y="579"/>
              </a:cxn>
              <a:cxn ang="0">
                <a:pos x="250" y="540"/>
              </a:cxn>
              <a:cxn ang="0">
                <a:pos x="397" y="515"/>
              </a:cxn>
              <a:cxn ang="0">
                <a:pos x="907" y="496"/>
              </a:cxn>
              <a:cxn ang="0">
                <a:pos x="1417" y="504"/>
              </a:cxn>
              <a:cxn ang="0">
                <a:pos x="1715" y="532"/>
              </a:cxn>
              <a:cxn ang="0">
                <a:pos x="1754" y="563"/>
              </a:cxn>
              <a:cxn ang="0">
                <a:pos x="1772" y="658"/>
              </a:cxn>
              <a:cxn ang="0">
                <a:pos x="1781" y="942"/>
              </a:cxn>
            </a:cxnLst>
            <a:rect l="0" t="0" r="r" b="b"/>
            <a:pathLst>
              <a:path w="1981" h="1980">
                <a:moveTo>
                  <a:pt x="588" y="989"/>
                </a:moveTo>
                <a:lnTo>
                  <a:pt x="588" y="969"/>
                </a:lnTo>
                <a:lnTo>
                  <a:pt x="590" y="948"/>
                </a:lnTo>
                <a:lnTo>
                  <a:pt x="592" y="929"/>
                </a:lnTo>
                <a:lnTo>
                  <a:pt x="597" y="909"/>
                </a:lnTo>
                <a:lnTo>
                  <a:pt x="601" y="890"/>
                </a:lnTo>
                <a:lnTo>
                  <a:pt x="606" y="870"/>
                </a:lnTo>
                <a:lnTo>
                  <a:pt x="613" y="852"/>
                </a:lnTo>
                <a:lnTo>
                  <a:pt x="619" y="834"/>
                </a:lnTo>
                <a:lnTo>
                  <a:pt x="628" y="816"/>
                </a:lnTo>
                <a:lnTo>
                  <a:pt x="637" y="799"/>
                </a:lnTo>
                <a:lnTo>
                  <a:pt x="646" y="782"/>
                </a:lnTo>
                <a:lnTo>
                  <a:pt x="656" y="766"/>
                </a:lnTo>
                <a:lnTo>
                  <a:pt x="668" y="751"/>
                </a:lnTo>
                <a:lnTo>
                  <a:pt x="680" y="735"/>
                </a:lnTo>
                <a:lnTo>
                  <a:pt x="693" y="720"/>
                </a:lnTo>
                <a:lnTo>
                  <a:pt x="706" y="706"/>
                </a:lnTo>
                <a:lnTo>
                  <a:pt x="720" y="693"/>
                </a:lnTo>
                <a:lnTo>
                  <a:pt x="734" y="680"/>
                </a:lnTo>
                <a:lnTo>
                  <a:pt x="749" y="668"/>
                </a:lnTo>
                <a:lnTo>
                  <a:pt x="765" y="658"/>
                </a:lnTo>
                <a:lnTo>
                  <a:pt x="781" y="647"/>
                </a:lnTo>
                <a:lnTo>
                  <a:pt x="799" y="637"/>
                </a:lnTo>
                <a:lnTo>
                  <a:pt x="816" y="629"/>
                </a:lnTo>
                <a:lnTo>
                  <a:pt x="833" y="621"/>
                </a:lnTo>
                <a:lnTo>
                  <a:pt x="852" y="613"/>
                </a:lnTo>
                <a:lnTo>
                  <a:pt x="871" y="607"/>
                </a:lnTo>
                <a:lnTo>
                  <a:pt x="889" y="602"/>
                </a:lnTo>
                <a:lnTo>
                  <a:pt x="909" y="597"/>
                </a:lnTo>
                <a:lnTo>
                  <a:pt x="929" y="594"/>
                </a:lnTo>
                <a:lnTo>
                  <a:pt x="949" y="591"/>
                </a:lnTo>
                <a:lnTo>
                  <a:pt x="969" y="590"/>
                </a:lnTo>
                <a:lnTo>
                  <a:pt x="990" y="589"/>
                </a:lnTo>
                <a:lnTo>
                  <a:pt x="1012" y="590"/>
                </a:lnTo>
                <a:lnTo>
                  <a:pt x="1032" y="591"/>
                </a:lnTo>
                <a:lnTo>
                  <a:pt x="1052" y="594"/>
                </a:lnTo>
                <a:lnTo>
                  <a:pt x="1072" y="597"/>
                </a:lnTo>
                <a:lnTo>
                  <a:pt x="1092" y="602"/>
                </a:lnTo>
                <a:lnTo>
                  <a:pt x="1110" y="607"/>
                </a:lnTo>
                <a:lnTo>
                  <a:pt x="1129" y="613"/>
                </a:lnTo>
                <a:lnTo>
                  <a:pt x="1148" y="621"/>
                </a:lnTo>
                <a:lnTo>
                  <a:pt x="1165" y="629"/>
                </a:lnTo>
                <a:lnTo>
                  <a:pt x="1182" y="637"/>
                </a:lnTo>
                <a:lnTo>
                  <a:pt x="1200" y="647"/>
                </a:lnTo>
                <a:lnTo>
                  <a:pt x="1216" y="658"/>
                </a:lnTo>
                <a:lnTo>
                  <a:pt x="1232" y="668"/>
                </a:lnTo>
                <a:lnTo>
                  <a:pt x="1247" y="680"/>
                </a:lnTo>
                <a:lnTo>
                  <a:pt x="1261" y="693"/>
                </a:lnTo>
                <a:lnTo>
                  <a:pt x="1275" y="706"/>
                </a:lnTo>
                <a:lnTo>
                  <a:pt x="1288" y="720"/>
                </a:lnTo>
                <a:lnTo>
                  <a:pt x="1301" y="735"/>
                </a:lnTo>
                <a:lnTo>
                  <a:pt x="1313" y="751"/>
                </a:lnTo>
                <a:lnTo>
                  <a:pt x="1324" y="766"/>
                </a:lnTo>
                <a:lnTo>
                  <a:pt x="1335" y="782"/>
                </a:lnTo>
                <a:lnTo>
                  <a:pt x="1344" y="799"/>
                </a:lnTo>
                <a:lnTo>
                  <a:pt x="1353" y="816"/>
                </a:lnTo>
                <a:lnTo>
                  <a:pt x="1362" y="834"/>
                </a:lnTo>
                <a:lnTo>
                  <a:pt x="1368" y="852"/>
                </a:lnTo>
                <a:lnTo>
                  <a:pt x="1375" y="870"/>
                </a:lnTo>
                <a:lnTo>
                  <a:pt x="1380" y="890"/>
                </a:lnTo>
                <a:lnTo>
                  <a:pt x="1384" y="909"/>
                </a:lnTo>
                <a:lnTo>
                  <a:pt x="1389" y="929"/>
                </a:lnTo>
                <a:lnTo>
                  <a:pt x="1391" y="948"/>
                </a:lnTo>
                <a:lnTo>
                  <a:pt x="1392" y="969"/>
                </a:lnTo>
                <a:lnTo>
                  <a:pt x="1393" y="989"/>
                </a:lnTo>
                <a:lnTo>
                  <a:pt x="1392" y="1010"/>
                </a:lnTo>
                <a:lnTo>
                  <a:pt x="1391" y="1030"/>
                </a:lnTo>
                <a:lnTo>
                  <a:pt x="1389" y="1051"/>
                </a:lnTo>
                <a:lnTo>
                  <a:pt x="1384" y="1070"/>
                </a:lnTo>
                <a:lnTo>
                  <a:pt x="1380" y="1090"/>
                </a:lnTo>
                <a:lnTo>
                  <a:pt x="1375" y="1108"/>
                </a:lnTo>
                <a:lnTo>
                  <a:pt x="1368" y="1128"/>
                </a:lnTo>
                <a:lnTo>
                  <a:pt x="1362" y="1145"/>
                </a:lnTo>
                <a:lnTo>
                  <a:pt x="1353" y="1163"/>
                </a:lnTo>
                <a:lnTo>
                  <a:pt x="1344" y="1181"/>
                </a:lnTo>
                <a:lnTo>
                  <a:pt x="1335" y="1197"/>
                </a:lnTo>
                <a:lnTo>
                  <a:pt x="1324" y="1213"/>
                </a:lnTo>
                <a:lnTo>
                  <a:pt x="1313" y="1229"/>
                </a:lnTo>
                <a:lnTo>
                  <a:pt x="1301" y="1244"/>
                </a:lnTo>
                <a:lnTo>
                  <a:pt x="1288" y="1258"/>
                </a:lnTo>
                <a:lnTo>
                  <a:pt x="1275" y="1272"/>
                </a:lnTo>
                <a:lnTo>
                  <a:pt x="1261" y="1286"/>
                </a:lnTo>
                <a:lnTo>
                  <a:pt x="1247" y="1298"/>
                </a:lnTo>
                <a:lnTo>
                  <a:pt x="1232" y="1310"/>
                </a:lnTo>
                <a:lnTo>
                  <a:pt x="1216" y="1322"/>
                </a:lnTo>
                <a:lnTo>
                  <a:pt x="1200" y="1332"/>
                </a:lnTo>
                <a:lnTo>
                  <a:pt x="1182" y="1341"/>
                </a:lnTo>
                <a:lnTo>
                  <a:pt x="1165" y="1351"/>
                </a:lnTo>
                <a:lnTo>
                  <a:pt x="1148" y="1359"/>
                </a:lnTo>
                <a:lnTo>
                  <a:pt x="1129" y="1366"/>
                </a:lnTo>
                <a:lnTo>
                  <a:pt x="1110" y="1372"/>
                </a:lnTo>
                <a:lnTo>
                  <a:pt x="1092" y="1377"/>
                </a:lnTo>
                <a:lnTo>
                  <a:pt x="1072" y="1383"/>
                </a:lnTo>
                <a:lnTo>
                  <a:pt x="1052" y="1386"/>
                </a:lnTo>
                <a:lnTo>
                  <a:pt x="1032" y="1388"/>
                </a:lnTo>
                <a:lnTo>
                  <a:pt x="1012" y="1390"/>
                </a:lnTo>
                <a:lnTo>
                  <a:pt x="990" y="1390"/>
                </a:lnTo>
                <a:lnTo>
                  <a:pt x="969" y="1390"/>
                </a:lnTo>
                <a:lnTo>
                  <a:pt x="949" y="1388"/>
                </a:lnTo>
                <a:lnTo>
                  <a:pt x="929" y="1386"/>
                </a:lnTo>
                <a:lnTo>
                  <a:pt x="909" y="1383"/>
                </a:lnTo>
                <a:lnTo>
                  <a:pt x="889" y="1377"/>
                </a:lnTo>
                <a:lnTo>
                  <a:pt x="871" y="1372"/>
                </a:lnTo>
                <a:lnTo>
                  <a:pt x="852" y="1366"/>
                </a:lnTo>
                <a:lnTo>
                  <a:pt x="833" y="1359"/>
                </a:lnTo>
                <a:lnTo>
                  <a:pt x="816" y="1351"/>
                </a:lnTo>
                <a:lnTo>
                  <a:pt x="799" y="1341"/>
                </a:lnTo>
                <a:lnTo>
                  <a:pt x="781" y="1332"/>
                </a:lnTo>
                <a:lnTo>
                  <a:pt x="765" y="1322"/>
                </a:lnTo>
                <a:lnTo>
                  <a:pt x="749" y="1310"/>
                </a:lnTo>
                <a:lnTo>
                  <a:pt x="734" y="1298"/>
                </a:lnTo>
                <a:lnTo>
                  <a:pt x="720" y="1286"/>
                </a:lnTo>
                <a:lnTo>
                  <a:pt x="706" y="1272"/>
                </a:lnTo>
                <a:lnTo>
                  <a:pt x="693" y="1258"/>
                </a:lnTo>
                <a:lnTo>
                  <a:pt x="680" y="1244"/>
                </a:lnTo>
                <a:lnTo>
                  <a:pt x="668" y="1229"/>
                </a:lnTo>
                <a:lnTo>
                  <a:pt x="656" y="1213"/>
                </a:lnTo>
                <a:lnTo>
                  <a:pt x="646" y="1197"/>
                </a:lnTo>
                <a:lnTo>
                  <a:pt x="637" y="1181"/>
                </a:lnTo>
                <a:lnTo>
                  <a:pt x="628" y="1163"/>
                </a:lnTo>
                <a:lnTo>
                  <a:pt x="619" y="1145"/>
                </a:lnTo>
                <a:lnTo>
                  <a:pt x="613" y="1128"/>
                </a:lnTo>
                <a:lnTo>
                  <a:pt x="606" y="1108"/>
                </a:lnTo>
                <a:lnTo>
                  <a:pt x="601" y="1090"/>
                </a:lnTo>
                <a:lnTo>
                  <a:pt x="597" y="1070"/>
                </a:lnTo>
                <a:lnTo>
                  <a:pt x="592" y="1051"/>
                </a:lnTo>
                <a:lnTo>
                  <a:pt x="590" y="1030"/>
                </a:lnTo>
                <a:lnTo>
                  <a:pt x="588" y="1010"/>
                </a:lnTo>
                <a:lnTo>
                  <a:pt x="588" y="989"/>
                </a:lnTo>
                <a:close/>
                <a:moveTo>
                  <a:pt x="1981" y="989"/>
                </a:moveTo>
                <a:lnTo>
                  <a:pt x="1980" y="1040"/>
                </a:lnTo>
                <a:lnTo>
                  <a:pt x="1976" y="1091"/>
                </a:lnTo>
                <a:lnTo>
                  <a:pt x="1969" y="1141"/>
                </a:lnTo>
                <a:lnTo>
                  <a:pt x="1960" y="1189"/>
                </a:lnTo>
                <a:lnTo>
                  <a:pt x="1950" y="1237"/>
                </a:lnTo>
                <a:lnTo>
                  <a:pt x="1937" y="1283"/>
                </a:lnTo>
                <a:lnTo>
                  <a:pt x="1920" y="1330"/>
                </a:lnTo>
                <a:lnTo>
                  <a:pt x="1903" y="1374"/>
                </a:lnTo>
                <a:lnTo>
                  <a:pt x="1884" y="1418"/>
                </a:lnTo>
                <a:lnTo>
                  <a:pt x="1861" y="1460"/>
                </a:lnTo>
                <a:lnTo>
                  <a:pt x="1837" y="1502"/>
                </a:lnTo>
                <a:lnTo>
                  <a:pt x="1811" y="1542"/>
                </a:lnTo>
                <a:lnTo>
                  <a:pt x="1784" y="1581"/>
                </a:lnTo>
                <a:lnTo>
                  <a:pt x="1755" y="1619"/>
                </a:lnTo>
                <a:lnTo>
                  <a:pt x="1724" y="1655"/>
                </a:lnTo>
                <a:lnTo>
                  <a:pt x="1690" y="1689"/>
                </a:lnTo>
                <a:lnTo>
                  <a:pt x="1657" y="1722"/>
                </a:lnTo>
                <a:lnTo>
                  <a:pt x="1620" y="1753"/>
                </a:lnTo>
                <a:lnTo>
                  <a:pt x="1583" y="1782"/>
                </a:lnTo>
                <a:lnTo>
                  <a:pt x="1544" y="1810"/>
                </a:lnTo>
                <a:lnTo>
                  <a:pt x="1504" y="1836"/>
                </a:lnTo>
                <a:lnTo>
                  <a:pt x="1462" y="1860"/>
                </a:lnTo>
                <a:lnTo>
                  <a:pt x="1420" y="1882"/>
                </a:lnTo>
                <a:lnTo>
                  <a:pt x="1376" y="1901"/>
                </a:lnTo>
                <a:lnTo>
                  <a:pt x="1330" y="1919"/>
                </a:lnTo>
                <a:lnTo>
                  <a:pt x="1285" y="1934"/>
                </a:lnTo>
                <a:lnTo>
                  <a:pt x="1237" y="1949"/>
                </a:lnTo>
                <a:lnTo>
                  <a:pt x="1190" y="1959"/>
                </a:lnTo>
                <a:lnTo>
                  <a:pt x="1141" y="1968"/>
                </a:lnTo>
                <a:lnTo>
                  <a:pt x="1092" y="1974"/>
                </a:lnTo>
                <a:lnTo>
                  <a:pt x="1042" y="1978"/>
                </a:lnTo>
                <a:lnTo>
                  <a:pt x="990" y="1980"/>
                </a:lnTo>
                <a:lnTo>
                  <a:pt x="939" y="1978"/>
                </a:lnTo>
                <a:lnTo>
                  <a:pt x="889" y="1974"/>
                </a:lnTo>
                <a:lnTo>
                  <a:pt x="840" y="1968"/>
                </a:lnTo>
                <a:lnTo>
                  <a:pt x="791" y="1959"/>
                </a:lnTo>
                <a:lnTo>
                  <a:pt x="744" y="1949"/>
                </a:lnTo>
                <a:lnTo>
                  <a:pt x="696" y="1934"/>
                </a:lnTo>
                <a:lnTo>
                  <a:pt x="650" y="1919"/>
                </a:lnTo>
                <a:lnTo>
                  <a:pt x="605" y="1901"/>
                </a:lnTo>
                <a:lnTo>
                  <a:pt x="561" y="1882"/>
                </a:lnTo>
                <a:lnTo>
                  <a:pt x="519" y="1860"/>
                </a:lnTo>
                <a:lnTo>
                  <a:pt x="477" y="1836"/>
                </a:lnTo>
                <a:lnTo>
                  <a:pt x="437" y="1810"/>
                </a:lnTo>
                <a:lnTo>
                  <a:pt x="398" y="1782"/>
                </a:lnTo>
                <a:lnTo>
                  <a:pt x="361" y="1753"/>
                </a:lnTo>
                <a:lnTo>
                  <a:pt x="324" y="1722"/>
                </a:lnTo>
                <a:lnTo>
                  <a:pt x="291" y="1689"/>
                </a:lnTo>
                <a:lnTo>
                  <a:pt x="257" y="1655"/>
                </a:lnTo>
                <a:lnTo>
                  <a:pt x="226" y="1619"/>
                </a:lnTo>
                <a:lnTo>
                  <a:pt x="197" y="1581"/>
                </a:lnTo>
                <a:lnTo>
                  <a:pt x="170" y="1542"/>
                </a:lnTo>
                <a:lnTo>
                  <a:pt x="144" y="1502"/>
                </a:lnTo>
                <a:lnTo>
                  <a:pt x="120" y="1460"/>
                </a:lnTo>
                <a:lnTo>
                  <a:pt x="97" y="1418"/>
                </a:lnTo>
                <a:lnTo>
                  <a:pt x="78" y="1374"/>
                </a:lnTo>
                <a:lnTo>
                  <a:pt x="61" y="1330"/>
                </a:lnTo>
                <a:lnTo>
                  <a:pt x="44" y="1283"/>
                </a:lnTo>
                <a:lnTo>
                  <a:pt x="31" y="1237"/>
                </a:lnTo>
                <a:lnTo>
                  <a:pt x="21" y="1189"/>
                </a:lnTo>
                <a:lnTo>
                  <a:pt x="12" y="1141"/>
                </a:lnTo>
                <a:lnTo>
                  <a:pt x="5" y="1091"/>
                </a:lnTo>
                <a:lnTo>
                  <a:pt x="1" y="1040"/>
                </a:lnTo>
                <a:lnTo>
                  <a:pt x="0" y="989"/>
                </a:lnTo>
                <a:lnTo>
                  <a:pt x="1" y="939"/>
                </a:lnTo>
                <a:lnTo>
                  <a:pt x="5" y="889"/>
                </a:lnTo>
                <a:lnTo>
                  <a:pt x="12" y="839"/>
                </a:lnTo>
                <a:lnTo>
                  <a:pt x="21" y="791"/>
                </a:lnTo>
                <a:lnTo>
                  <a:pt x="31" y="743"/>
                </a:lnTo>
                <a:lnTo>
                  <a:pt x="44" y="696"/>
                </a:lnTo>
                <a:lnTo>
                  <a:pt x="61" y="650"/>
                </a:lnTo>
                <a:lnTo>
                  <a:pt x="78" y="605"/>
                </a:lnTo>
                <a:lnTo>
                  <a:pt x="97" y="562"/>
                </a:lnTo>
                <a:lnTo>
                  <a:pt x="120" y="518"/>
                </a:lnTo>
                <a:lnTo>
                  <a:pt x="144" y="477"/>
                </a:lnTo>
                <a:lnTo>
                  <a:pt x="170" y="437"/>
                </a:lnTo>
                <a:lnTo>
                  <a:pt x="197" y="398"/>
                </a:lnTo>
                <a:lnTo>
                  <a:pt x="226" y="361"/>
                </a:lnTo>
                <a:lnTo>
                  <a:pt x="257" y="325"/>
                </a:lnTo>
                <a:lnTo>
                  <a:pt x="291" y="290"/>
                </a:lnTo>
                <a:lnTo>
                  <a:pt x="324" y="258"/>
                </a:lnTo>
                <a:lnTo>
                  <a:pt x="361" y="227"/>
                </a:lnTo>
                <a:lnTo>
                  <a:pt x="398" y="196"/>
                </a:lnTo>
                <a:lnTo>
                  <a:pt x="437" y="169"/>
                </a:lnTo>
                <a:lnTo>
                  <a:pt x="477" y="144"/>
                </a:lnTo>
                <a:lnTo>
                  <a:pt x="519" y="120"/>
                </a:lnTo>
                <a:lnTo>
                  <a:pt x="561" y="98"/>
                </a:lnTo>
                <a:lnTo>
                  <a:pt x="605" y="78"/>
                </a:lnTo>
                <a:lnTo>
                  <a:pt x="650" y="60"/>
                </a:lnTo>
                <a:lnTo>
                  <a:pt x="696" y="44"/>
                </a:lnTo>
                <a:lnTo>
                  <a:pt x="744" y="31"/>
                </a:lnTo>
                <a:lnTo>
                  <a:pt x="791" y="20"/>
                </a:lnTo>
                <a:lnTo>
                  <a:pt x="840" y="12"/>
                </a:lnTo>
                <a:lnTo>
                  <a:pt x="889" y="5"/>
                </a:lnTo>
                <a:lnTo>
                  <a:pt x="939" y="1"/>
                </a:lnTo>
                <a:lnTo>
                  <a:pt x="990" y="0"/>
                </a:lnTo>
                <a:lnTo>
                  <a:pt x="1042" y="1"/>
                </a:lnTo>
                <a:lnTo>
                  <a:pt x="1092" y="5"/>
                </a:lnTo>
                <a:lnTo>
                  <a:pt x="1141" y="12"/>
                </a:lnTo>
                <a:lnTo>
                  <a:pt x="1190" y="20"/>
                </a:lnTo>
                <a:lnTo>
                  <a:pt x="1237" y="31"/>
                </a:lnTo>
                <a:lnTo>
                  <a:pt x="1285" y="44"/>
                </a:lnTo>
                <a:lnTo>
                  <a:pt x="1330" y="60"/>
                </a:lnTo>
                <a:lnTo>
                  <a:pt x="1376" y="78"/>
                </a:lnTo>
                <a:lnTo>
                  <a:pt x="1420" y="98"/>
                </a:lnTo>
                <a:lnTo>
                  <a:pt x="1462" y="120"/>
                </a:lnTo>
                <a:lnTo>
                  <a:pt x="1504" y="144"/>
                </a:lnTo>
                <a:lnTo>
                  <a:pt x="1544" y="169"/>
                </a:lnTo>
                <a:lnTo>
                  <a:pt x="1583" y="196"/>
                </a:lnTo>
                <a:lnTo>
                  <a:pt x="1620" y="227"/>
                </a:lnTo>
                <a:lnTo>
                  <a:pt x="1657" y="258"/>
                </a:lnTo>
                <a:lnTo>
                  <a:pt x="1690" y="290"/>
                </a:lnTo>
                <a:lnTo>
                  <a:pt x="1724" y="325"/>
                </a:lnTo>
                <a:lnTo>
                  <a:pt x="1755" y="361"/>
                </a:lnTo>
                <a:lnTo>
                  <a:pt x="1784" y="398"/>
                </a:lnTo>
                <a:lnTo>
                  <a:pt x="1811" y="437"/>
                </a:lnTo>
                <a:lnTo>
                  <a:pt x="1837" y="477"/>
                </a:lnTo>
                <a:lnTo>
                  <a:pt x="1861" y="518"/>
                </a:lnTo>
                <a:lnTo>
                  <a:pt x="1884" y="562"/>
                </a:lnTo>
                <a:lnTo>
                  <a:pt x="1903" y="605"/>
                </a:lnTo>
                <a:lnTo>
                  <a:pt x="1920" y="650"/>
                </a:lnTo>
                <a:lnTo>
                  <a:pt x="1937" y="696"/>
                </a:lnTo>
                <a:lnTo>
                  <a:pt x="1950" y="743"/>
                </a:lnTo>
                <a:lnTo>
                  <a:pt x="1960" y="791"/>
                </a:lnTo>
                <a:lnTo>
                  <a:pt x="1969" y="839"/>
                </a:lnTo>
                <a:lnTo>
                  <a:pt x="1976" y="889"/>
                </a:lnTo>
                <a:lnTo>
                  <a:pt x="1980" y="939"/>
                </a:lnTo>
                <a:lnTo>
                  <a:pt x="1981" y="989"/>
                </a:lnTo>
                <a:close/>
                <a:moveTo>
                  <a:pt x="1781" y="989"/>
                </a:moveTo>
                <a:lnTo>
                  <a:pt x="1781" y="1038"/>
                </a:lnTo>
                <a:lnTo>
                  <a:pt x="1781" y="1085"/>
                </a:lnTo>
                <a:lnTo>
                  <a:pt x="1780" y="1133"/>
                </a:lnTo>
                <a:lnTo>
                  <a:pt x="1779" y="1181"/>
                </a:lnTo>
                <a:lnTo>
                  <a:pt x="1778" y="1228"/>
                </a:lnTo>
                <a:lnTo>
                  <a:pt x="1776" y="1274"/>
                </a:lnTo>
                <a:lnTo>
                  <a:pt x="1772" y="1322"/>
                </a:lnTo>
                <a:lnTo>
                  <a:pt x="1768" y="1367"/>
                </a:lnTo>
                <a:lnTo>
                  <a:pt x="1766" y="1380"/>
                </a:lnTo>
                <a:lnTo>
                  <a:pt x="1764" y="1391"/>
                </a:lnTo>
                <a:lnTo>
                  <a:pt x="1762" y="1401"/>
                </a:lnTo>
                <a:lnTo>
                  <a:pt x="1758" y="1410"/>
                </a:lnTo>
                <a:lnTo>
                  <a:pt x="1754" y="1417"/>
                </a:lnTo>
                <a:lnTo>
                  <a:pt x="1749" y="1424"/>
                </a:lnTo>
                <a:lnTo>
                  <a:pt x="1743" y="1430"/>
                </a:lnTo>
                <a:lnTo>
                  <a:pt x="1738" y="1435"/>
                </a:lnTo>
                <a:lnTo>
                  <a:pt x="1731" y="1440"/>
                </a:lnTo>
                <a:lnTo>
                  <a:pt x="1724" y="1443"/>
                </a:lnTo>
                <a:lnTo>
                  <a:pt x="1715" y="1446"/>
                </a:lnTo>
                <a:lnTo>
                  <a:pt x="1706" y="1449"/>
                </a:lnTo>
                <a:lnTo>
                  <a:pt x="1688" y="1454"/>
                </a:lnTo>
                <a:lnTo>
                  <a:pt x="1665" y="1457"/>
                </a:lnTo>
                <a:lnTo>
                  <a:pt x="1584" y="1465"/>
                </a:lnTo>
                <a:lnTo>
                  <a:pt x="1501" y="1471"/>
                </a:lnTo>
                <a:lnTo>
                  <a:pt x="1417" y="1475"/>
                </a:lnTo>
                <a:lnTo>
                  <a:pt x="1331" y="1479"/>
                </a:lnTo>
                <a:lnTo>
                  <a:pt x="1245" y="1482"/>
                </a:lnTo>
                <a:lnTo>
                  <a:pt x="1160" y="1483"/>
                </a:lnTo>
                <a:lnTo>
                  <a:pt x="1074" y="1484"/>
                </a:lnTo>
                <a:lnTo>
                  <a:pt x="990" y="1484"/>
                </a:lnTo>
                <a:lnTo>
                  <a:pt x="907" y="1484"/>
                </a:lnTo>
                <a:lnTo>
                  <a:pt x="821" y="1483"/>
                </a:lnTo>
                <a:lnTo>
                  <a:pt x="736" y="1482"/>
                </a:lnTo>
                <a:lnTo>
                  <a:pt x="650" y="1479"/>
                </a:lnTo>
                <a:lnTo>
                  <a:pt x="564" y="1475"/>
                </a:lnTo>
                <a:lnTo>
                  <a:pt x="480" y="1471"/>
                </a:lnTo>
                <a:lnTo>
                  <a:pt x="397" y="1465"/>
                </a:lnTo>
                <a:lnTo>
                  <a:pt x="316" y="1457"/>
                </a:lnTo>
                <a:lnTo>
                  <a:pt x="293" y="1454"/>
                </a:lnTo>
                <a:lnTo>
                  <a:pt x="273" y="1449"/>
                </a:lnTo>
                <a:lnTo>
                  <a:pt x="265" y="1446"/>
                </a:lnTo>
                <a:lnTo>
                  <a:pt x="257" y="1443"/>
                </a:lnTo>
                <a:lnTo>
                  <a:pt x="250" y="1440"/>
                </a:lnTo>
                <a:lnTo>
                  <a:pt x="243" y="1435"/>
                </a:lnTo>
                <a:lnTo>
                  <a:pt x="238" y="1430"/>
                </a:lnTo>
                <a:lnTo>
                  <a:pt x="232" y="1424"/>
                </a:lnTo>
                <a:lnTo>
                  <a:pt x="227" y="1417"/>
                </a:lnTo>
                <a:lnTo>
                  <a:pt x="223" y="1410"/>
                </a:lnTo>
                <a:lnTo>
                  <a:pt x="219" y="1401"/>
                </a:lnTo>
                <a:lnTo>
                  <a:pt x="217" y="1391"/>
                </a:lnTo>
                <a:lnTo>
                  <a:pt x="215" y="1380"/>
                </a:lnTo>
                <a:lnTo>
                  <a:pt x="213" y="1367"/>
                </a:lnTo>
                <a:lnTo>
                  <a:pt x="209" y="1322"/>
                </a:lnTo>
                <a:lnTo>
                  <a:pt x="205" y="1274"/>
                </a:lnTo>
                <a:lnTo>
                  <a:pt x="203" y="1228"/>
                </a:lnTo>
                <a:lnTo>
                  <a:pt x="202" y="1181"/>
                </a:lnTo>
                <a:lnTo>
                  <a:pt x="201" y="1133"/>
                </a:lnTo>
                <a:lnTo>
                  <a:pt x="200" y="1085"/>
                </a:lnTo>
                <a:lnTo>
                  <a:pt x="200" y="1038"/>
                </a:lnTo>
                <a:lnTo>
                  <a:pt x="200" y="989"/>
                </a:lnTo>
                <a:lnTo>
                  <a:pt x="200" y="942"/>
                </a:lnTo>
                <a:lnTo>
                  <a:pt x="200" y="893"/>
                </a:lnTo>
                <a:lnTo>
                  <a:pt x="201" y="846"/>
                </a:lnTo>
                <a:lnTo>
                  <a:pt x="202" y="798"/>
                </a:lnTo>
                <a:lnTo>
                  <a:pt x="203" y="752"/>
                </a:lnTo>
                <a:lnTo>
                  <a:pt x="205" y="704"/>
                </a:lnTo>
                <a:lnTo>
                  <a:pt x="209" y="658"/>
                </a:lnTo>
                <a:lnTo>
                  <a:pt x="213" y="611"/>
                </a:lnTo>
                <a:lnTo>
                  <a:pt x="215" y="599"/>
                </a:lnTo>
                <a:lnTo>
                  <a:pt x="217" y="589"/>
                </a:lnTo>
                <a:lnTo>
                  <a:pt x="219" y="579"/>
                </a:lnTo>
                <a:lnTo>
                  <a:pt x="223" y="570"/>
                </a:lnTo>
                <a:lnTo>
                  <a:pt x="227" y="563"/>
                </a:lnTo>
                <a:lnTo>
                  <a:pt x="232" y="555"/>
                </a:lnTo>
                <a:lnTo>
                  <a:pt x="238" y="550"/>
                </a:lnTo>
                <a:lnTo>
                  <a:pt x="243" y="544"/>
                </a:lnTo>
                <a:lnTo>
                  <a:pt x="250" y="540"/>
                </a:lnTo>
                <a:lnTo>
                  <a:pt x="257" y="536"/>
                </a:lnTo>
                <a:lnTo>
                  <a:pt x="265" y="532"/>
                </a:lnTo>
                <a:lnTo>
                  <a:pt x="273" y="530"/>
                </a:lnTo>
                <a:lnTo>
                  <a:pt x="293" y="526"/>
                </a:lnTo>
                <a:lnTo>
                  <a:pt x="316" y="523"/>
                </a:lnTo>
                <a:lnTo>
                  <a:pt x="397" y="515"/>
                </a:lnTo>
                <a:lnTo>
                  <a:pt x="480" y="509"/>
                </a:lnTo>
                <a:lnTo>
                  <a:pt x="564" y="504"/>
                </a:lnTo>
                <a:lnTo>
                  <a:pt x="650" y="500"/>
                </a:lnTo>
                <a:lnTo>
                  <a:pt x="736" y="498"/>
                </a:lnTo>
                <a:lnTo>
                  <a:pt x="821" y="496"/>
                </a:lnTo>
                <a:lnTo>
                  <a:pt x="907" y="496"/>
                </a:lnTo>
                <a:lnTo>
                  <a:pt x="990" y="496"/>
                </a:lnTo>
                <a:lnTo>
                  <a:pt x="1074" y="496"/>
                </a:lnTo>
                <a:lnTo>
                  <a:pt x="1160" y="496"/>
                </a:lnTo>
                <a:lnTo>
                  <a:pt x="1245" y="498"/>
                </a:lnTo>
                <a:lnTo>
                  <a:pt x="1331" y="500"/>
                </a:lnTo>
                <a:lnTo>
                  <a:pt x="1417" y="504"/>
                </a:lnTo>
                <a:lnTo>
                  <a:pt x="1501" y="509"/>
                </a:lnTo>
                <a:lnTo>
                  <a:pt x="1584" y="515"/>
                </a:lnTo>
                <a:lnTo>
                  <a:pt x="1665" y="523"/>
                </a:lnTo>
                <a:lnTo>
                  <a:pt x="1688" y="526"/>
                </a:lnTo>
                <a:lnTo>
                  <a:pt x="1706" y="530"/>
                </a:lnTo>
                <a:lnTo>
                  <a:pt x="1715" y="532"/>
                </a:lnTo>
                <a:lnTo>
                  <a:pt x="1724" y="536"/>
                </a:lnTo>
                <a:lnTo>
                  <a:pt x="1731" y="540"/>
                </a:lnTo>
                <a:lnTo>
                  <a:pt x="1738" y="544"/>
                </a:lnTo>
                <a:lnTo>
                  <a:pt x="1743" y="550"/>
                </a:lnTo>
                <a:lnTo>
                  <a:pt x="1749" y="555"/>
                </a:lnTo>
                <a:lnTo>
                  <a:pt x="1754" y="563"/>
                </a:lnTo>
                <a:lnTo>
                  <a:pt x="1758" y="570"/>
                </a:lnTo>
                <a:lnTo>
                  <a:pt x="1762" y="579"/>
                </a:lnTo>
                <a:lnTo>
                  <a:pt x="1764" y="589"/>
                </a:lnTo>
                <a:lnTo>
                  <a:pt x="1766" y="599"/>
                </a:lnTo>
                <a:lnTo>
                  <a:pt x="1768" y="611"/>
                </a:lnTo>
                <a:lnTo>
                  <a:pt x="1772" y="658"/>
                </a:lnTo>
                <a:lnTo>
                  <a:pt x="1776" y="704"/>
                </a:lnTo>
                <a:lnTo>
                  <a:pt x="1778" y="752"/>
                </a:lnTo>
                <a:lnTo>
                  <a:pt x="1779" y="798"/>
                </a:lnTo>
                <a:lnTo>
                  <a:pt x="1780" y="846"/>
                </a:lnTo>
                <a:lnTo>
                  <a:pt x="1781" y="893"/>
                </a:lnTo>
                <a:lnTo>
                  <a:pt x="1781" y="942"/>
                </a:lnTo>
                <a:lnTo>
                  <a:pt x="1781" y="98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5892" tIns="62947" rIns="125892" bIns="62947" numCol="1" anchor="t" anchorCtr="0" compatLnSpc="1">
            <a:prstTxWarp prst="textNoShape">
              <a:avLst/>
            </a:prstTxWarp>
          </a:bodyPr>
          <a:lstStyle/>
          <a:p>
            <a:endParaRPr lang="pt-BR" sz="1632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24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457566F1-7313-4C72-A676-10F5DAA646F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7" name="Retângulo 16"/>
          <p:cNvSpPr/>
          <p:nvPr/>
        </p:nvSpPr>
        <p:spPr>
          <a:xfrm>
            <a:off x="2213046" y="245859"/>
            <a:ext cx="7765913" cy="651905"/>
          </a:xfrm>
          <a:prstGeom prst="rect">
            <a:avLst/>
          </a:prstGeom>
          <a:noFill/>
        </p:spPr>
        <p:txBody>
          <a:bodyPr wrap="square" lIns="180000" tIns="0" bIns="36000" anchor="ctr">
            <a:spAutoFit/>
          </a:bodyPr>
          <a:lstStyle/>
          <a:p>
            <a:pPr algn="ctr"/>
            <a:r>
              <a:rPr lang="pt-BR" sz="4000" dirty="0">
                <a:latin typeface="+mj-lt"/>
              </a:rPr>
              <a:t>DOLOR SIT AMET LABORISNISI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1459829" y="719181"/>
            <a:ext cx="9272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600" dirty="0"/>
              <a:t>- ENIM AD MINIM VENIAM, QUIS NOSTRUD NISI UT ALIQUIP COMMODO CONSEQUAT.  - </a:t>
            </a:r>
          </a:p>
        </p:txBody>
      </p:sp>
      <p:sp>
        <p:nvSpPr>
          <p:cNvPr id="10" name="Retângulo 9"/>
          <p:cNvSpPr/>
          <p:nvPr/>
        </p:nvSpPr>
        <p:spPr>
          <a:xfrm>
            <a:off x="5238852" y="1255863"/>
            <a:ext cx="1714296" cy="398303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pt-BR" sz="1051" dirty="0">
                <a:solidFill>
                  <a:schemeClr val="bg1"/>
                </a:solidFill>
              </a:rPr>
              <a:t>LOREN IPSUN LOREN</a:t>
            </a:r>
          </a:p>
        </p:txBody>
      </p:sp>
      <p:sp>
        <p:nvSpPr>
          <p:cNvPr id="36" name="Retângulo 35"/>
          <p:cNvSpPr/>
          <p:nvPr/>
        </p:nvSpPr>
        <p:spPr>
          <a:xfrm>
            <a:off x="8068415" y="4850945"/>
            <a:ext cx="1092396" cy="293471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LOREN IPSUN</a:t>
            </a:r>
          </a:p>
        </p:txBody>
      </p:sp>
      <p:sp>
        <p:nvSpPr>
          <p:cNvPr id="12" name="Retângulo 11"/>
          <p:cNvSpPr/>
          <p:nvPr/>
        </p:nvSpPr>
        <p:spPr>
          <a:xfrm rot="21121481">
            <a:off x="7396190" y="2322349"/>
            <a:ext cx="4015228" cy="2265771"/>
          </a:xfrm>
          <a:prstGeom prst="rect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4" dirty="0"/>
          </a:p>
        </p:txBody>
      </p:sp>
      <p:sp>
        <p:nvSpPr>
          <p:cNvPr id="14" name="Retângulo 13"/>
          <p:cNvSpPr/>
          <p:nvPr/>
        </p:nvSpPr>
        <p:spPr>
          <a:xfrm>
            <a:off x="7768936" y="2899452"/>
            <a:ext cx="2963232" cy="1107996"/>
          </a:xfrm>
          <a:prstGeom prst="rect">
            <a:avLst/>
          </a:prstGeom>
          <a:noFill/>
        </p:spPr>
        <p:txBody>
          <a:bodyPr wrap="square" lIns="0" tIns="0" bIns="0" anchor="ctr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+mj-lt"/>
              </a:rPr>
              <a:t>DOLOR SIT </a:t>
            </a:r>
          </a:p>
          <a:p>
            <a:r>
              <a:rPr lang="pt-BR" sz="3600" dirty="0">
                <a:solidFill>
                  <a:schemeClr val="bg1"/>
                </a:solidFill>
                <a:latin typeface="+mj-lt"/>
              </a:rPr>
              <a:t>LABORISNISI</a:t>
            </a:r>
          </a:p>
        </p:txBody>
      </p:sp>
      <p:sp>
        <p:nvSpPr>
          <p:cNvPr id="2" name="Retângulo 1"/>
          <p:cNvSpPr/>
          <p:nvPr/>
        </p:nvSpPr>
        <p:spPr>
          <a:xfrm>
            <a:off x="8068417" y="4147758"/>
            <a:ext cx="2770451" cy="52322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pt-BR" sz="1400" dirty="0"/>
              <a:t>Ut </a:t>
            </a:r>
            <a:r>
              <a:rPr lang="pt-BR" sz="1400" dirty="0" err="1"/>
              <a:t>enim</a:t>
            </a:r>
            <a:r>
              <a:rPr lang="pt-BR" sz="1400" dirty="0"/>
              <a:t> ad </a:t>
            </a:r>
            <a:r>
              <a:rPr lang="pt-BR" sz="1400" dirty="0" err="1"/>
              <a:t>minim</a:t>
            </a:r>
            <a:r>
              <a:rPr lang="pt-BR" sz="1400" dirty="0"/>
              <a:t> </a:t>
            </a:r>
            <a:r>
              <a:rPr lang="pt-BR" sz="1400" dirty="0" err="1"/>
              <a:t>veniam</a:t>
            </a:r>
            <a:r>
              <a:rPr lang="pt-BR" sz="1400" dirty="0"/>
              <a:t>, quis </a:t>
            </a:r>
            <a:r>
              <a:rPr lang="pt-BR" sz="1400" dirty="0" err="1"/>
              <a:t>nostrud</a:t>
            </a:r>
            <a:r>
              <a:rPr lang="pt-BR" sz="1400" dirty="0"/>
              <a:t> </a:t>
            </a:r>
            <a:r>
              <a:rPr lang="pt-BR" sz="1400" dirty="0" err="1"/>
              <a:t>exercitation</a:t>
            </a:r>
            <a:r>
              <a:rPr lang="pt-BR" sz="1400" dirty="0"/>
              <a:t> </a:t>
            </a:r>
            <a:r>
              <a:rPr lang="pt-BR" sz="1400" dirty="0" err="1"/>
              <a:t>ullamco</a:t>
            </a:r>
            <a:r>
              <a:rPr lang="pt-BR" sz="1400" dirty="0"/>
              <a:t> </a:t>
            </a:r>
            <a:r>
              <a:rPr lang="pt-BR" sz="1400" dirty="0" err="1"/>
              <a:t>laboris</a:t>
            </a:r>
            <a:r>
              <a:rPr lang="pt-BR" sz="1400" dirty="0"/>
              <a:t> </a:t>
            </a:r>
            <a:r>
              <a:rPr lang="pt-BR" sz="1400" dirty="0" err="1"/>
              <a:t>nisi</a:t>
            </a:r>
            <a:r>
              <a:rPr lang="pt-BR" sz="1400" dirty="0"/>
              <a:t> u.</a:t>
            </a:r>
          </a:p>
        </p:txBody>
      </p:sp>
      <p:sp>
        <p:nvSpPr>
          <p:cNvPr id="11" name="Freeform 24"/>
          <p:cNvSpPr>
            <a:spLocks noEditPoints="1"/>
          </p:cNvSpPr>
          <p:nvPr/>
        </p:nvSpPr>
        <p:spPr bwMode="auto">
          <a:xfrm>
            <a:off x="11333514" y="6299287"/>
            <a:ext cx="431341" cy="431712"/>
          </a:xfrm>
          <a:custGeom>
            <a:avLst/>
            <a:gdLst/>
            <a:ahLst/>
            <a:cxnLst>
              <a:cxn ang="0">
                <a:pos x="601" y="890"/>
              </a:cxn>
              <a:cxn ang="0">
                <a:pos x="646" y="782"/>
              </a:cxn>
              <a:cxn ang="0">
                <a:pos x="720" y="693"/>
              </a:cxn>
              <a:cxn ang="0">
                <a:pos x="816" y="629"/>
              </a:cxn>
              <a:cxn ang="0">
                <a:pos x="929" y="594"/>
              </a:cxn>
              <a:cxn ang="0">
                <a:pos x="1052" y="594"/>
              </a:cxn>
              <a:cxn ang="0">
                <a:pos x="1165" y="629"/>
              </a:cxn>
              <a:cxn ang="0">
                <a:pos x="1261" y="693"/>
              </a:cxn>
              <a:cxn ang="0">
                <a:pos x="1335" y="782"/>
              </a:cxn>
              <a:cxn ang="0">
                <a:pos x="1380" y="890"/>
              </a:cxn>
              <a:cxn ang="0">
                <a:pos x="1392" y="1010"/>
              </a:cxn>
              <a:cxn ang="0">
                <a:pos x="1368" y="1128"/>
              </a:cxn>
              <a:cxn ang="0">
                <a:pos x="1313" y="1229"/>
              </a:cxn>
              <a:cxn ang="0">
                <a:pos x="1232" y="1310"/>
              </a:cxn>
              <a:cxn ang="0">
                <a:pos x="1129" y="1366"/>
              </a:cxn>
              <a:cxn ang="0">
                <a:pos x="1012" y="1390"/>
              </a:cxn>
              <a:cxn ang="0">
                <a:pos x="889" y="1377"/>
              </a:cxn>
              <a:cxn ang="0">
                <a:pos x="781" y="1332"/>
              </a:cxn>
              <a:cxn ang="0">
                <a:pos x="693" y="1258"/>
              </a:cxn>
              <a:cxn ang="0">
                <a:pos x="628" y="1163"/>
              </a:cxn>
              <a:cxn ang="0">
                <a:pos x="592" y="1051"/>
              </a:cxn>
              <a:cxn ang="0">
                <a:pos x="1976" y="1091"/>
              </a:cxn>
              <a:cxn ang="0">
                <a:pos x="1903" y="1374"/>
              </a:cxn>
              <a:cxn ang="0">
                <a:pos x="1755" y="1619"/>
              </a:cxn>
              <a:cxn ang="0">
                <a:pos x="1544" y="1810"/>
              </a:cxn>
              <a:cxn ang="0">
                <a:pos x="1285" y="1934"/>
              </a:cxn>
              <a:cxn ang="0">
                <a:pos x="990" y="1980"/>
              </a:cxn>
              <a:cxn ang="0">
                <a:pos x="696" y="1934"/>
              </a:cxn>
              <a:cxn ang="0">
                <a:pos x="437" y="1810"/>
              </a:cxn>
              <a:cxn ang="0">
                <a:pos x="226" y="1619"/>
              </a:cxn>
              <a:cxn ang="0">
                <a:pos x="78" y="1374"/>
              </a:cxn>
              <a:cxn ang="0">
                <a:pos x="5" y="1091"/>
              </a:cxn>
              <a:cxn ang="0">
                <a:pos x="21" y="791"/>
              </a:cxn>
              <a:cxn ang="0">
                <a:pos x="120" y="518"/>
              </a:cxn>
              <a:cxn ang="0">
                <a:pos x="291" y="290"/>
              </a:cxn>
              <a:cxn ang="0">
                <a:pos x="519" y="120"/>
              </a:cxn>
              <a:cxn ang="0">
                <a:pos x="791" y="20"/>
              </a:cxn>
              <a:cxn ang="0">
                <a:pos x="1092" y="5"/>
              </a:cxn>
              <a:cxn ang="0">
                <a:pos x="1376" y="78"/>
              </a:cxn>
              <a:cxn ang="0">
                <a:pos x="1620" y="227"/>
              </a:cxn>
              <a:cxn ang="0">
                <a:pos x="1811" y="437"/>
              </a:cxn>
              <a:cxn ang="0">
                <a:pos x="1937" y="696"/>
              </a:cxn>
              <a:cxn ang="0">
                <a:pos x="1981" y="989"/>
              </a:cxn>
              <a:cxn ang="0">
                <a:pos x="1778" y="1228"/>
              </a:cxn>
              <a:cxn ang="0">
                <a:pos x="1762" y="1401"/>
              </a:cxn>
              <a:cxn ang="0">
                <a:pos x="1731" y="1440"/>
              </a:cxn>
              <a:cxn ang="0">
                <a:pos x="1584" y="1465"/>
              </a:cxn>
              <a:cxn ang="0">
                <a:pos x="1074" y="1484"/>
              </a:cxn>
              <a:cxn ang="0">
                <a:pos x="564" y="1475"/>
              </a:cxn>
              <a:cxn ang="0">
                <a:pos x="265" y="1446"/>
              </a:cxn>
              <a:cxn ang="0">
                <a:pos x="227" y="1417"/>
              </a:cxn>
              <a:cxn ang="0">
                <a:pos x="209" y="1322"/>
              </a:cxn>
              <a:cxn ang="0">
                <a:pos x="200" y="1038"/>
              </a:cxn>
              <a:cxn ang="0">
                <a:pos x="203" y="752"/>
              </a:cxn>
              <a:cxn ang="0">
                <a:pos x="219" y="579"/>
              </a:cxn>
              <a:cxn ang="0">
                <a:pos x="250" y="540"/>
              </a:cxn>
              <a:cxn ang="0">
                <a:pos x="397" y="515"/>
              </a:cxn>
              <a:cxn ang="0">
                <a:pos x="907" y="496"/>
              </a:cxn>
              <a:cxn ang="0">
                <a:pos x="1417" y="504"/>
              </a:cxn>
              <a:cxn ang="0">
                <a:pos x="1715" y="532"/>
              </a:cxn>
              <a:cxn ang="0">
                <a:pos x="1754" y="563"/>
              </a:cxn>
              <a:cxn ang="0">
                <a:pos x="1772" y="658"/>
              </a:cxn>
              <a:cxn ang="0">
                <a:pos x="1781" y="942"/>
              </a:cxn>
            </a:cxnLst>
            <a:rect l="0" t="0" r="r" b="b"/>
            <a:pathLst>
              <a:path w="1981" h="1980">
                <a:moveTo>
                  <a:pt x="588" y="989"/>
                </a:moveTo>
                <a:lnTo>
                  <a:pt x="588" y="969"/>
                </a:lnTo>
                <a:lnTo>
                  <a:pt x="590" y="948"/>
                </a:lnTo>
                <a:lnTo>
                  <a:pt x="592" y="929"/>
                </a:lnTo>
                <a:lnTo>
                  <a:pt x="597" y="909"/>
                </a:lnTo>
                <a:lnTo>
                  <a:pt x="601" y="890"/>
                </a:lnTo>
                <a:lnTo>
                  <a:pt x="606" y="870"/>
                </a:lnTo>
                <a:lnTo>
                  <a:pt x="613" y="852"/>
                </a:lnTo>
                <a:lnTo>
                  <a:pt x="619" y="834"/>
                </a:lnTo>
                <a:lnTo>
                  <a:pt x="628" y="816"/>
                </a:lnTo>
                <a:lnTo>
                  <a:pt x="637" y="799"/>
                </a:lnTo>
                <a:lnTo>
                  <a:pt x="646" y="782"/>
                </a:lnTo>
                <a:lnTo>
                  <a:pt x="656" y="766"/>
                </a:lnTo>
                <a:lnTo>
                  <a:pt x="668" y="751"/>
                </a:lnTo>
                <a:lnTo>
                  <a:pt x="680" y="735"/>
                </a:lnTo>
                <a:lnTo>
                  <a:pt x="693" y="720"/>
                </a:lnTo>
                <a:lnTo>
                  <a:pt x="706" y="706"/>
                </a:lnTo>
                <a:lnTo>
                  <a:pt x="720" y="693"/>
                </a:lnTo>
                <a:lnTo>
                  <a:pt x="734" y="680"/>
                </a:lnTo>
                <a:lnTo>
                  <a:pt x="749" y="668"/>
                </a:lnTo>
                <a:lnTo>
                  <a:pt x="765" y="658"/>
                </a:lnTo>
                <a:lnTo>
                  <a:pt x="781" y="647"/>
                </a:lnTo>
                <a:lnTo>
                  <a:pt x="799" y="637"/>
                </a:lnTo>
                <a:lnTo>
                  <a:pt x="816" y="629"/>
                </a:lnTo>
                <a:lnTo>
                  <a:pt x="833" y="621"/>
                </a:lnTo>
                <a:lnTo>
                  <a:pt x="852" y="613"/>
                </a:lnTo>
                <a:lnTo>
                  <a:pt x="871" y="607"/>
                </a:lnTo>
                <a:lnTo>
                  <a:pt x="889" y="602"/>
                </a:lnTo>
                <a:lnTo>
                  <a:pt x="909" y="597"/>
                </a:lnTo>
                <a:lnTo>
                  <a:pt x="929" y="594"/>
                </a:lnTo>
                <a:lnTo>
                  <a:pt x="949" y="591"/>
                </a:lnTo>
                <a:lnTo>
                  <a:pt x="969" y="590"/>
                </a:lnTo>
                <a:lnTo>
                  <a:pt x="990" y="589"/>
                </a:lnTo>
                <a:lnTo>
                  <a:pt x="1012" y="590"/>
                </a:lnTo>
                <a:lnTo>
                  <a:pt x="1032" y="591"/>
                </a:lnTo>
                <a:lnTo>
                  <a:pt x="1052" y="594"/>
                </a:lnTo>
                <a:lnTo>
                  <a:pt x="1072" y="597"/>
                </a:lnTo>
                <a:lnTo>
                  <a:pt x="1092" y="602"/>
                </a:lnTo>
                <a:lnTo>
                  <a:pt x="1110" y="607"/>
                </a:lnTo>
                <a:lnTo>
                  <a:pt x="1129" y="613"/>
                </a:lnTo>
                <a:lnTo>
                  <a:pt x="1148" y="621"/>
                </a:lnTo>
                <a:lnTo>
                  <a:pt x="1165" y="629"/>
                </a:lnTo>
                <a:lnTo>
                  <a:pt x="1182" y="637"/>
                </a:lnTo>
                <a:lnTo>
                  <a:pt x="1200" y="647"/>
                </a:lnTo>
                <a:lnTo>
                  <a:pt x="1216" y="658"/>
                </a:lnTo>
                <a:lnTo>
                  <a:pt x="1232" y="668"/>
                </a:lnTo>
                <a:lnTo>
                  <a:pt x="1247" y="680"/>
                </a:lnTo>
                <a:lnTo>
                  <a:pt x="1261" y="693"/>
                </a:lnTo>
                <a:lnTo>
                  <a:pt x="1275" y="706"/>
                </a:lnTo>
                <a:lnTo>
                  <a:pt x="1288" y="720"/>
                </a:lnTo>
                <a:lnTo>
                  <a:pt x="1301" y="735"/>
                </a:lnTo>
                <a:lnTo>
                  <a:pt x="1313" y="751"/>
                </a:lnTo>
                <a:lnTo>
                  <a:pt x="1324" y="766"/>
                </a:lnTo>
                <a:lnTo>
                  <a:pt x="1335" y="782"/>
                </a:lnTo>
                <a:lnTo>
                  <a:pt x="1344" y="799"/>
                </a:lnTo>
                <a:lnTo>
                  <a:pt x="1353" y="816"/>
                </a:lnTo>
                <a:lnTo>
                  <a:pt x="1362" y="834"/>
                </a:lnTo>
                <a:lnTo>
                  <a:pt x="1368" y="852"/>
                </a:lnTo>
                <a:lnTo>
                  <a:pt x="1375" y="870"/>
                </a:lnTo>
                <a:lnTo>
                  <a:pt x="1380" y="890"/>
                </a:lnTo>
                <a:lnTo>
                  <a:pt x="1384" y="909"/>
                </a:lnTo>
                <a:lnTo>
                  <a:pt x="1389" y="929"/>
                </a:lnTo>
                <a:lnTo>
                  <a:pt x="1391" y="948"/>
                </a:lnTo>
                <a:lnTo>
                  <a:pt x="1392" y="969"/>
                </a:lnTo>
                <a:lnTo>
                  <a:pt x="1393" y="989"/>
                </a:lnTo>
                <a:lnTo>
                  <a:pt x="1392" y="1010"/>
                </a:lnTo>
                <a:lnTo>
                  <a:pt x="1391" y="1030"/>
                </a:lnTo>
                <a:lnTo>
                  <a:pt x="1389" y="1051"/>
                </a:lnTo>
                <a:lnTo>
                  <a:pt x="1384" y="1070"/>
                </a:lnTo>
                <a:lnTo>
                  <a:pt x="1380" y="1090"/>
                </a:lnTo>
                <a:lnTo>
                  <a:pt x="1375" y="1108"/>
                </a:lnTo>
                <a:lnTo>
                  <a:pt x="1368" y="1128"/>
                </a:lnTo>
                <a:lnTo>
                  <a:pt x="1362" y="1145"/>
                </a:lnTo>
                <a:lnTo>
                  <a:pt x="1353" y="1163"/>
                </a:lnTo>
                <a:lnTo>
                  <a:pt x="1344" y="1181"/>
                </a:lnTo>
                <a:lnTo>
                  <a:pt x="1335" y="1197"/>
                </a:lnTo>
                <a:lnTo>
                  <a:pt x="1324" y="1213"/>
                </a:lnTo>
                <a:lnTo>
                  <a:pt x="1313" y="1229"/>
                </a:lnTo>
                <a:lnTo>
                  <a:pt x="1301" y="1244"/>
                </a:lnTo>
                <a:lnTo>
                  <a:pt x="1288" y="1258"/>
                </a:lnTo>
                <a:lnTo>
                  <a:pt x="1275" y="1272"/>
                </a:lnTo>
                <a:lnTo>
                  <a:pt x="1261" y="1286"/>
                </a:lnTo>
                <a:lnTo>
                  <a:pt x="1247" y="1298"/>
                </a:lnTo>
                <a:lnTo>
                  <a:pt x="1232" y="1310"/>
                </a:lnTo>
                <a:lnTo>
                  <a:pt x="1216" y="1322"/>
                </a:lnTo>
                <a:lnTo>
                  <a:pt x="1200" y="1332"/>
                </a:lnTo>
                <a:lnTo>
                  <a:pt x="1182" y="1341"/>
                </a:lnTo>
                <a:lnTo>
                  <a:pt x="1165" y="1351"/>
                </a:lnTo>
                <a:lnTo>
                  <a:pt x="1148" y="1359"/>
                </a:lnTo>
                <a:lnTo>
                  <a:pt x="1129" y="1366"/>
                </a:lnTo>
                <a:lnTo>
                  <a:pt x="1110" y="1372"/>
                </a:lnTo>
                <a:lnTo>
                  <a:pt x="1092" y="1377"/>
                </a:lnTo>
                <a:lnTo>
                  <a:pt x="1072" y="1383"/>
                </a:lnTo>
                <a:lnTo>
                  <a:pt x="1052" y="1386"/>
                </a:lnTo>
                <a:lnTo>
                  <a:pt x="1032" y="1388"/>
                </a:lnTo>
                <a:lnTo>
                  <a:pt x="1012" y="1390"/>
                </a:lnTo>
                <a:lnTo>
                  <a:pt x="990" y="1390"/>
                </a:lnTo>
                <a:lnTo>
                  <a:pt x="969" y="1390"/>
                </a:lnTo>
                <a:lnTo>
                  <a:pt x="949" y="1388"/>
                </a:lnTo>
                <a:lnTo>
                  <a:pt x="929" y="1386"/>
                </a:lnTo>
                <a:lnTo>
                  <a:pt x="909" y="1383"/>
                </a:lnTo>
                <a:lnTo>
                  <a:pt x="889" y="1377"/>
                </a:lnTo>
                <a:lnTo>
                  <a:pt x="871" y="1372"/>
                </a:lnTo>
                <a:lnTo>
                  <a:pt x="852" y="1366"/>
                </a:lnTo>
                <a:lnTo>
                  <a:pt x="833" y="1359"/>
                </a:lnTo>
                <a:lnTo>
                  <a:pt x="816" y="1351"/>
                </a:lnTo>
                <a:lnTo>
                  <a:pt x="799" y="1341"/>
                </a:lnTo>
                <a:lnTo>
                  <a:pt x="781" y="1332"/>
                </a:lnTo>
                <a:lnTo>
                  <a:pt x="765" y="1322"/>
                </a:lnTo>
                <a:lnTo>
                  <a:pt x="749" y="1310"/>
                </a:lnTo>
                <a:lnTo>
                  <a:pt x="734" y="1298"/>
                </a:lnTo>
                <a:lnTo>
                  <a:pt x="720" y="1286"/>
                </a:lnTo>
                <a:lnTo>
                  <a:pt x="706" y="1272"/>
                </a:lnTo>
                <a:lnTo>
                  <a:pt x="693" y="1258"/>
                </a:lnTo>
                <a:lnTo>
                  <a:pt x="680" y="1244"/>
                </a:lnTo>
                <a:lnTo>
                  <a:pt x="668" y="1229"/>
                </a:lnTo>
                <a:lnTo>
                  <a:pt x="656" y="1213"/>
                </a:lnTo>
                <a:lnTo>
                  <a:pt x="646" y="1197"/>
                </a:lnTo>
                <a:lnTo>
                  <a:pt x="637" y="1181"/>
                </a:lnTo>
                <a:lnTo>
                  <a:pt x="628" y="1163"/>
                </a:lnTo>
                <a:lnTo>
                  <a:pt x="619" y="1145"/>
                </a:lnTo>
                <a:lnTo>
                  <a:pt x="613" y="1128"/>
                </a:lnTo>
                <a:lnTo>
                  <a:pt x="606" y="1108"/>
                </a:lnTo>
                <a:lnTo>
                  <a:pt x="601" y="1090"/>
                </a:lnTo>
                <a:lnTo>
                  <a:pt x="597" y="1070"/>
                </a:lnTo>
                <a:lnTo>
                  <a:pt x="592" y="1051"/>
                </a:lnTo>
                <a:lnTo>
                  <a:pt x="590" y="1030"/>
                </a:lnTo>
                <a:lnTo>
                  <a:pt x="588" y="1010"/>
                </a:lnTo>
                <a:lnTo>
                  <a:pt x="588" y="989"/>
                </a:lnTo>
                <a:close/>
                <a:moveTo>
                  <a:pt x="1981" y="989"/>
                </a:moveTo>
                <a:lnTo>
                  <a:pt x="1980" y="1040"/>
                </a:lnTo>
                <a:lnTo>
                  <a:pt x="1976" y="1091"/>
                </a:lnTo>
                <a:lnTo>
                  <a:pt x="1969" y="1141"/>
                </a:lnTo>
                <a:lnTo>
                  <a:pt x="1960" y="1189"/>
                </a:lnTo>
                <a:lnTo>
                  <a:pt x="1950" y="1237"/>
                </a:lnTo>
                <a:lnTo>
                  <a:pt x="1937" y="1283"/>
                </a:lnTo>
                <a:lnTo>
                  <a:pt x="1920" y="1330"/>
                </a:lnTo>
                <a:lnTo>
                  <a:pt x="1903" y="1374"/>
                </a:lnTo>
                <a:lnTo>
                  <a:pt x="1884" y="1418"/>
                </a:lnTo>
                <a:lnTo>
                  <a:pt x="1861" y="1460"/>
                </a:lnTo>
                <a:lnTo>
                  <a:pt x="1837" y="1502"/>
                </a:lnTo>
                <a:lnTo>
                  <a:pt x="1811" y="1542"/>
                </a:lnTo>
                <a:lnTo>
                  <a:pt x="1784" y="1581"/>
                </a:lnTo>
                <a:lnTo>
                  <a:pt x="1755" y="1619"/>
                </a:lnTo>
                <a:lnTo>
                  <a:pt x="1724" y="1655"/>
                </a:lnTo>
                <a:lnTo>
                  <a:pt x="1690" y="1689"/>
                </a:lnTo>
                <a:lnTo>
                  <a:pt x="1657" y="1722"/>
                </a:lnTo>
                <a:lnTo>
                  <a:pt x="1620" y="1753"/>
                </a:lnTo>
                <a:lnTo>
                  <a:pt x="1583" y="1782"/>
                </a:lnTo>
                <a:lnTo>
                  <a:pt x="1544" y="1810"/>
                </a:lnTo>
                <a:lnTo>
                  <a:pt x="1504" y="1836"/>
                </a:lnTo>
                <a:lnTo>
                  <a:pt x="1462" y="1860"/>
                </a:lnTo>
                <a:lnTo>
                  <a:pt x="1420" y="1882"/>
                </a:lnTo>
                <a:lnTo>
                  <a:pt x="1376" y="1901"/>
                </a:lnTo>
                <a:lnTo>
                  <a:pt x="1330" y="1919"/>
                </a:lnTo>
                <a:lnTo>
                  <a:pt x="1285" y="1934"/>
                </a:lnTo>
                <a:lnTo>
                  <a:pt x="1237" y="1949"/>
                </a:lnTo>
                <a:lnTo>
                  <a:pt x="1190" y="1959"/>
                </a:lnTo>
                <a:lnTo>
                  <a:pt x="1141" y="1968"/>
                </a:lnTo>
                <a:lnTo>
                  <a:pt x="1092" y="1974"/>
                </a:lnTo>
                <a:lnTo>
                  <a:pt x="1042" y="1978"/>
                </a:lnTo>
                <a:lnTo>
                  <a:pt x="990" y="1980"/>
                </a:lnTo>
                <a:lnTo>
                  <a:pt x="939" y="1978"/>
                </a:lnTo>
                <a:lnTo>
                  <a:pt x="889" y="1974"/>
                </a:lnTo>
                <a:lnTo>
                  <a:pt x="840" y="1968"/>
                </a:lnTo>
                <a:lnTo>
                  <a:pt x="791" y="1959"/>
                </a:lnTo>
                <a:lnTo>
                  <a:pt x="744" y="1949"/>
                </a:lnTo>
                <a:lnTo>
                  <a:pt x="696" y="1934"/>
                </a:lnTo>
                <a:lnTo>
                  <a:pt x="650" y="1919"/>
                </a:lnTo>
                <a:lnTo>
                  <a:pt x="605" y="1901"/>
                </a:lnTo>
                <a:lnTo>
                  <a:pt x="561" y="1882"/>
                </a:lnTo>
                <a:lnTo>
                  <a:pt x="519" y="1860"/>
                </a:lnTo>
                <a:lnTo>
                  <a:pt x="477" y="1836"/>
                </a:lnTo>
                <a:lnTo>
                  <a:pt x="437" y="1810"/>
                </a:lnTo>
                <a:lnTo>
                  <a:pt x="398" y="1782"/>
                </a:lnTo>
                <a:lnTo>
                  <a:pt x="361" y="1753"/>
                </a:lnTo>
                <a:lnTo>
                  <a:pt x="324" y="1722"/>
                </a:lnTo>
                <a:lnTo>
                  <a:pt x="291" y="1689"/>
                </a:lnTo>
                <a:lnTo>
                  <a:pt x="257" y="1655"/>
                </a:lnTo>
                <a:lnTo>
                  <a:pt x="226" y="1619"/>
                </a:lnTo>
                <a:lnTo>
                  <a:pt x="197" y="1581"/>
                </a:lnTo>
                <a:lnTo>
                  <a:pt x="170" y="1542"/>
                </a:lnTo>
                <a:lnTo>
                  <a:pt x="144" y="1502"/>
                </a:lnTo>
                <a:lnTo>
                  <a:pt x="120" y="1460"/>
                </a:lnTo>
                <a:lnTo>
                  <a:pt x="97" y="1418"/>
                </a:lnTo>
                <a:lnTo>
                  <a:pt x="78" y="1374"/>
                </a:lnTo>
                <a:lnTo>
                  <a:pt x="61" y="1330"/>
                </a:lnTo>
                <a:lnTo>
                  <a:pt x="44" y="1283"/>
                </a:lnTo>
                <a:lnTo>
                  <a:pt x="31" y="1237"/>
                </a:lnTo>
                <a:lnTo>
                  <a:pt x="21" y="1189"/>
                </a:lnTo>
                <a:lnTo>
                  <a:pt x="12" y="1141"/>
                </a:lnTo>
                <a:lnTo>
                  <a:pt x="5" y="1091"/>
                </a:lnTo>
                <a:lnTo>
                  <a:pt x="1" y="1040"/>
                </a:lnTo>
                <a:lnTo>
                  <a:pt x="0" y="989"/>
                </a:lnTo>
                <a:lnTo>
                  <a:pt x="1" y="939"/>
                </a:lnTo>
                <a:lnTo>
                  <a:pt x="5" y="889"/>
                </a:lnTo>
                <a:lnTo>
                  <a:pt x="12" y="839"/>
                </a:lnTo>
                <a:lnTo>
                  <a:pt x="21" y="791"/>
                </a:lnTo>
                <a:lnTo>
                  <a:pt x="31" y="743"/>
                </a:lnTo>
                <a:lnTo>
                  <a:pt x="44" y="696"/>
                </a:lnTo>
                <a:lnTo>
                  <a:pt x="61" y="650"/>
                </a:lnTo>
                <a:lnTo>
                  <a:pt x="78" y="605"/>
                </a:lnTo>
                <a:lnTo>
                  <a:pt x="97" y="562"/>
                </a:lnTo>
                <a:lnTo>
                  <a:pt x="120" y="518"/>
                </a:lnTo>
                <a:lnTo>
                  <a:pt x="144" y="477"/>
                </a:lnTo>
                <a:lnTo>
                  <a:pt x="170" y="437"/>
                </a:lnTo>
                <a:lnTo>
                  <a:pt x="197" y="398"/>
                </a:lnTo>
                <a:lnTo>
                  <a:pt x="226" y="361"/>
                </a:lnTo>
                <a:lnTo>
                  <a:pt x="257" y="325"/>
                </a:lnTo>
                <a:lnTo>
                  <a:pt x="291" y="290"/>
                </a:lnTo>
                <a:lnTo>
                  <a:pt x="324" y="258"/>
                </a:lnTo>
                <a:lnTo>
                  <a:pt x="361" y="227"/>
                </a:lnTo>
                <a:lnTo>
                  <a:pt x="398" y="196"/>
                </a:lnTo>
                <a:lnTo>
                  <a:pt x="437" y="169"/>
                </a:lnTo>
                <a:lnTo>
                  <a:pt x="477" y="144"/>
                </a:lnTo>
                <a:lnTo>
                  <a:pt x="519" y="120"/>
                </a:lnTo>
                <a:lnTo>
                  <a:pt x="561" y="98"/>
                </a:lnTo>
                <a:lnTo>
                  <a:pt x="605" y="78"/>
                </a:lnTo>
                <a:lnTo>
                  <a:pt x="650" y="60"/>
                </a:lnTo>
                <a:lnTo>
                  <a:pt x="696" y="44"/>
                </a:lnTo>
                <a:lnTo>
                  <a:pt x="744" y="31"/>
                </a:lnTo>
                <a:lnTo>
                  <a:pt x="791" y="20"/>
                </a:lnTo>
                <a:lnTo>
                  <a:pt x="840" y="12"/>
                </a:lnTo>
                <a:lnTo>
                  <a:pt x="889" y="5"/>
                </a:lnTo>
                <a:lnTo>
                  <a:pt x="939" y="1"/>
                </a:lnTo>
                <a:lnTo>
                  <a:pt x="990" y="0"/>
                </a:lnTo>
                <a:lnTo>
                  <a:pt x="1042" y="1"/>
                </a:lnTo>
                <a:lnTo>
                  <a:pt x="1092" y="5"/>
                </a:lnTo>
                <a:lnTo>
                  <a:pt x="1141" y="12"/>
                </a:lnTo>
                <a:lnTo>
                  <a:pt x="1190" y="20"/>
                </a:lnTo>
                <a:lnTo>
                  <a:pt x="1237" y="31"/>
                </a:lnTo>
                <a:lnTo>
                  <a:pt x="1285" y="44"/>
                </a:lnTo>
                <a:lnTo>
                  <a:pt x="1330" y="60"/>
                </a:lnTo>
                <a:lnTo>
                  <a:pt x="1376" y="78"/>
                </a:lnTo>
                <a:lnTo>
                  <a:pt x="1420" y="98"/>
                </a:lnTo>
                <a:lnTo>
                  <a:pt x="1462" y="120"/>
                </a:lnTo>
                <a:lnTo>
                  <a:pt x="1504" y="144"/>
                </a:lnTo>
                <a:lnTo>
                  <a:pt x="1544" y="169"/>
                </a:lnTo>
                <a:lnTo>
                  <a:pt x="1583" y="196"/>
                </a:lnTo>
                <a:lnTo>
                  <a:pt x="1620" y="227"/>
                </a:lnTo>
                <a:lnTo>
                  <a:pt x="1657" y="258"/>
                </a:lnTo>
                <a:lnTo>
                  <a:pt x="1690" y="290"/>
                </a:lnTo>
                <a:lnTo>
                  <a:pt x="1724" y="325"/>
                </a:lnTo>
                <a:lnTo>
                  <a:pt x="1755" y="361"/>
                </a:lnTo>
                <a:lnTo>
                  <a:pt x="1784" y="398"/>
                </a:lnTo>
                <a:lnTo>
                  <a:pt x="1811" y="437"/>
                </a:lnTo>
                <a:lnTo>
                  <a:pt x="1837" y="477"/>
                </a:lnTo>
                <a:lnTo>
                  <a:pt x="1861" y="518"/>
                </a:lnTo>
                <a:lnTo>
                  <a:pt x="1884" y="562"/>
                </a:lnTo>
                <a:lnTo>
                  <a:pt x="1903" y="605"/>
                </a:lnTo>
                <a:lnTo>
                  <a:pt x="1920" y="650"/>
                </a:lnTo>
                <a:lnTo>
                  <a:pt x="1937" y="696"/>
                </a:lnTo>
                <a:lnTo>
                  <a:pt x="1950" y="743"/>
                </a:lnTo>
                <a:lnTo>
                  <a:pt x="1960" y="791"/>
                </a:lnTo>
                <a:lnTo>
                  <a:pt x="1969" y="839"/>
                </a:lnTo>
                <a:lnTo>
                  <a:pt x="1976" y="889"/>
                </a:lnTo>
                <a:lnTo>
                  <a:pt x="1980" y="939"/>
                </a:lnTo>
                <a:lnTo>
                  <a:pt x="1981" y="989"/>
                </a:lnTo>
                <a:close/>
                <a:moveTo>
                  <a:pt x="1781" y="989"/>
                </a:moveTo>
                <a:lnTo>
                  <a:pt x="1781" y="1038"/>
                </a:lnTo>
                <a:lnTo>
                  <a:pt x="1781" y="1085"/>
                </a:lnTo>
                <a:lnTo>
                  <a:pt x="1780" y="1133"/>
                </a:lnTo>
                <a:lnTo>
                  <a:pt x="1779" y="1181"/>
                </a:lnTo>
                <a:lnTo>
                  <a:pt x="1778" y="1228"/>
                </a:lnTo>
                <a:lnTo>
                  <a:pt x="1776" y="1274"/>
                </a:lnTo>
                <a:lnTo>
                  <a:pt x="1772" y="1322"/>
                </a:lnTo>
                <a:lnTo>
                  <a:pt x="1768" y="1367"/>
                </a:lnTo>
                <a:lnTo>
                  <a:pt x="1766" y="1380"/>
                </a:lnTo>
                <a:lnTo>
                  <a:pt x="1764" y="1391"/>
                </a:lnTo>
                <a:lnTo>
                  <a:pt x="1762" y="1401"/>
                </a:lnTo>
                <a:lnTo>
                  <a:pt x="1758" y="1410"/>
                </a:lnTo>
                <a:lnTo>
                  <a:pt x="1754" y="1417"/>
                </a:lnTo>
                <a:lnTo>
                  <a:pt x="1749" y="1424"/>
                </a:lnTo>
                <a:lnTo>
                  <a:pt x="1743" y="1430"/>
                </a:lnTo>
                <a:lnTo>
                  <a:pt x="1738" y="1435"/>
                </a:lnTo>
                <a:lnTo>
                  <a:pt x="1731" y="1440"/>
                </a:lnTo>
                <a:lnTo>
                  <a:pt x="1724" y="1443"/>
                </a:lnTo>
                <a:lnTo>
                  <a:pt x="1715" y="1446"/>
                </a:lnTo>
                <a:lnTo>
                  <a:pt x="1706" y="1449"/>
                </a:lnTo>
                <a:lnTo>
                  <a:pt x="1688" y="1454"/>
                </a:lnTo>
                <a:lnTo>
                  <a:pt x="1665" y="1457"/>
                </a:lnTo>
                <a:lnTo>
                  <a:pt x="1584" y="1465"/>
                </a:lnTo>
                <a:lnTo>
                  <a:pt x="1501" y="1471"/>
                </a:lnTo>
                <a:lnTo>
                  <a:pt x="1417" y="1475"/>
                </a:lnTo>
                <a:lnTo>
                  <a:pt x="1331" y="1479"/>
                </a:lnTo>
                <a:lnTo>
                  <a:pt x="1245" y="1482"/>
                </a:lnTo>
                <a:lnTo>
                  <a:pt x="1160" y="1483"/>
                </a:lnTo>
                <a:lnTo>
                  <a:pt x="1074" y="1484"/>
                </a:lnTo>
                <a:lnTo>
                  <a:pt x="990" y="1484"/>
                </a:lnTo>
                <a:lnTo>
                  <a:pt x="907" y="1484"/>
                </a:lnTo>
                <a:lnTo>
                  <a:pt x="821" y="1483"/>
                </a:lnTo>
                <a:lnTo>
                  <a:pt x="736" y="1482"/>
                </a:lnTo>
                <a:lnTo>
                  <a:pt x="650" y="1479"/>
                </a:lnTo>
                <a:lnTo>
                  <a:pt x="564" y="1475"/>
                </a:lnTo>
                <a:lnTo>
                  <a:pt x="480" y="1471"/>
                </a:lnTo>
                <a:lnTo>
                  <a:pt x="397" y="1465"/>
                </a:lnTo>
                <a:lnTo>
                  <a:pt x="316" y="1457"/>
                </a:lnTo>
                <a:lnTo>
                  <a:pt x="293" y="1454"/>
                </a:lnTo>
                <a:lnTo>
                  <a:pt x="273" y="1449"/>
                </a:lnTo>
                <a:lnTo>
                  <a:pt x="265" y="1446"/>
                </a:lnTo>
                <a:lnTo>
                  <a:pt x="257" y="1443"/>
                </a:lnTo>
                <a:lnTo>
                  <a:pt x="250" y="1440"/>
                </a:lnTo>
                <a:lnTo>
                  <a:pt x="243" y="1435"/>
                </a:lnTo>
                <a:lnTo>
                  <a:pt x="238" y="1430"/>
                </a:lnTo>
                <a:lnTo>
                  <a:pt x="232" y="1424"/>
                </a:lnTo>
                <a:lnTo>
                  <a:pt x="227" y="1417"/>
                </a:lnTo>
                <a:lnTo>
                  <a:pt x="223" y="1410"/>
                </a:lnTo>
                <a:lnTo>
                  <a:pt x="219" y="1401"/>
                </a:lnTo>
                <a:lnTo>
                  <a:pt x="217" y="1391"/>
                </a:lnTo>
                <a:lnTo>
                  <a:pt x="215" y="1380"/>
                </a:lnTo>
                <a:lnTo>
                  <a:pt x="213" y="1367"/>
                </a:lnTo>
                <a:lnTo>
                  <a:pt x="209" y="1322"/>
                </a:lnTo>
                <a:lnTo>
                  <a:pt x="205" y="1274"/>
                </a:lnTo>
                <a:lnTo>
                  <a:pt x="203" y="1228"/>
                </a:lnTo>
                <a:lnTo>
                  <a:pt x="202" y="1181"/>
                </a:lnTo>
                <a:lnTo>
                  <a:pt x="201" y="1133"/>
                </a:lnTo>
                <a:lnTo>
                  <a:pt x="200" y="1085"/>
                </a:lnTo>
                <a:lnTo>
                  <a:pt x="200" y="1038"/>
                </a:lnTo>
                <a:lnTo>
                  <a:pt x="200" y="989"/>
                </a:lnTo>
                <a:lnTo>
                  <a:pt x="200" y="942"/>
                </a:lnTo>
                <a:lnTo>
                  <a:pt x="200" y="893"/>
                </a:lnTo>
                <a:lnTo>
                  <a:pt x="201" y="846"/>
                </a:lnTo>
                <a:lnTo>
                  <a:pt x="202" y="798"/>
                </a:lnTo>
                <a:lnTo>
                  <a:pt x="203" y="752"/>
                </a:lnTo>
                <a:lnTo>
                  <a:pt x="205" y="704"/>
                </a:lnTo>
                <a:lnTo>
                  <a:pt x="209" y="658"/>
                </a:lnTo>
                <a:lnTo>
                  <a:pt x="213" y="611"/>
                </a:lnTo>
                <a:lnTo>
                  <a:pt x="215" y="599"/>
                </a:lnTo>
                <a:lnTo>
                  <a:pt x="217" y="589"/>
                </a:lnTo>
                <a:lnTo>
                  <a:pt x="219" y="579"/>
                </a:lnTo>
                <a:lnTo>
                  <a:pt x="223" y="570"/>
                </a:lnTo>
                <a:lnTo>
                  <a:pt x="227" y="563"/>
                </a:lnTo>
                <a:lnTo>
                  <a:pt x="232" y="555"/>
                </a:lnTo>
                <a:lnTo>
                  <a:pt x="238" y="550"/>
                </a:lnTo>
                <a:lnTo>
                  <a:pt x="243" y="544"/>
                </a:lnTo>
                <a:lnTo>
                  <a:pt x="250" y="540"/>
                </a:lnTo>
                <a:lnTo>
                  <a:pt x="257" y="536"/>
                </a:lnTo>
                <a:lnTo>
                  <a:pt x="265" y="532"/>
                </a:lnTo>
                <a:lnTo>
                  <a:pt x="273" y="530"/>
                </a:lnTo>
                <a:lnTo>
                  <a:pt x="293" y="526"/>
                </a:lnTo>
                <a:lnTo>
                  <a:pt x="316" y="523"/>
                </a:lnTo>
                <a:lnTo>
                  <a:pt x="397" y="515"/>
                </a:lnTo>
                <a:lnTo>
                  <a:pt x="480" y="509"/>
                </a:lnTo>
                <a:lnTo>
                  <a:pt x="564" y="504"/>
                </a:lnTo>
                <a:lnTo>
                  <a:pt x="650" y="500"/>
                </a:lnTo>
                <a:lnTo>
                  <a:pt x="736" y="498"/>
                </a:lnTo>
                <a:lnTo>
                  <a:pt x="821" y="496"/>
                </a:lnTo>
                <a:lnTo>
                  <a:pt x="907" y="496"/>
                </a:lnTo>
                <a:lnTo>
                  <a:pt x="990" y="496"/>
                </a:lnTo>
                <a:lnTo>
                  <a:pt x="1074" y="496"/>
                </a:lnTo>
                <a:lnTo>
                  <a:pt x="1160" y="496"/>
                </a:lnTo>
                <a:lnTo>
                  <a:pt x="1245" y="498"/>
                </a:lnTo>
                <a:lnTo>
                  <a:pt x="1331" y="500"/>
                </a:lnTo>
                <a:lnTo>
                  <a:pt x="1417" y="504"/>
                </a:lnTo>
                <a:lnTo>
                  <a:pt x="1501" y="509"/>
                </a:lnTo>
                <a:lnTo>
                  <a:pt x="1584" y="515"/>
                </a:lnTo>
                <a:lnTo>
                  <a:pt x="1665" y="523"/>
                </a:lnTo>
                <a:lnTo>
                  <a:pt x="1688" y="526"/>
                </a:lnTo>
                <a:lnTo>
                  <a:pt x="1706" y="530"/>
                </a:lnTo>
                <a:lnTo>
                  <a:pt x="1715" y="532"/>
                </a:lnTo>
                <a:lnTo>
                  <a:pt x="1724" y="536"/>
                </a:lnTo>
                <a:lnTo>
                  <a:pt x="1731" y="540"/>
                </a:lnTo>
                <a:lnTo>
                  <a:pt x="1738" y="544"/>
                </a:lnTo>
                <a:lnTo>
                  <a:pt x="1743" y="550"/>
                </a:lnTo>
                <a:lnTo>
                  <a:pt x="1749" y="555"/>
                </a:lnTo>
                <a:lnTo>
                  <a:pt x="1754" y="563"/>
                </a:lnTo>
                <a:lnTo>
                  <a:pt x="1758" y="570"/>
                </a:lnTo>
                <a:lnTo>
                  <a:pt x="1762" y="579"/>
                </a:lnTo>
                <a:lnTo>
                  <a:pt x="1764" y="589"/>
                </a:lnTo>
                <a:lnTo>
                  <a:pt x="1766" y="599"/>
                </a:lnTo>
                <a:lnTo>
                  <a:pt x="1768" y="611"/>
                </a:lnTo>
                <a:lnTo>
                  <a:pt x="1772" y="658"/>
                </a:lnTo>
                <a:lnTo>
                  <a:pt x="1776" y="704"/>
                </a:lnTo>
                <a:lnTo>
                  <a:pt x="1778" y="752"/>
                </a:lnTo>
                <a:lnTo>
                  <a:pt x="1779" y="798"/>
                </a:lnTo>
                <a:lnTo>
                  <a:pt x="1780" y="846"/>
                </a:lnTo>
                <a:lnTo>
                  <a:pt x="1781" y="893"/>
                </a:lnTo>
                <a:lnTo>
                  <a:pt x="1781" y="942"/>
                </a:lnTo>
                <a:lnTo>
                  <a:pt x="1781" y="989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07757" tIns="53878" rIns="107757" bIns="53878" numCol="1" anchor="t" anchorCtr="0" compatLnSpc="1">
            <a:prstTxWarp prst="textNoShape">
              <a:avLst/>
            </a:prstTxWarp>
          </a:bodyPr>
          <a:lstStyle/>
          <a:p>
            <a:endParaRPr lang="pt-BR" sz="179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153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5">
            <a:extLst>
              <a:ext uri="{FF2B5EF4-FFF2-40B4-BE49-F238E27FC236}">
                <a16:creationId xmlns="" xmlns:a16="http://schemas.microsoft.com/office/drawing/2014/main" id="{E81CE3E9-864E-4195-9DF6-BCFB344573B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Espaço Reservado para Imagem 4">
            <a:extLst>
              <a:ext uri="{FF2B5EF4-FFF2-40B4-BE49-F238E27FC236}">
                <a16:creationId xmlns="" xmlns:a16="http://schemas.microsoft.com/office/drawing/2014/main" id="{575E9DB4-81CC-432F-B3F4-5710C5D68E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Forma livre 3"/>
          <p:cNvSpPr/>
          <p:nvPr/>
        </p:nvSpPr>
        <p:spPr>
          <a:xfrm>
            <a:off x="6225375" y="876300"/>
            <a:ext cx="3226479" cy="5038285"/>
          </a:xfrm>
          <a:custGeom>
            <a:avLst/>
            <a:gdLst>
              <a:gd name="connsiteX0" fmla="*/ 19050 w 3429000"/>
              <a:gd name="connsiteY0" fmla="*/ 285750 h 5010150"/>
              <a:gd name="connsiteX1" fmla="*/ 2590800 w 3429000"/>
              <a:gd name="connsiteY1" fmla="*/ 0 h 5010150"/>
              <a:gd name="connsiteX2" fmla="*/ 3429000 w 3429000"/>
              <a:gd name="connsiteY2" fmla="*/ 4857750 h 5010150"/>
              <a:gd name="connsiteX3" fmla="*/ 438150 w 3429000"/>
              <a:gd name="connsiteY3" fmla="*/ 5010150 h 5010150"/>
              <a:gd name="connsiteX4" fmla="*/ 0 w 3429000"/>
              <a:gd name="connsiteY4" fmla="*/ 2133600 h 5010150"/>
              <a:gd name="connsiteX5" fmla="*/ 19050 w 3429000"/>
              <a:gd name="connsiteY5" fmla="*/ 285750 h 5010150"/>
              <a:gd name="connsiteX0" fmla="*/ 0 w 3409950"/>
              <a:gd name="connsiteY0" fmla="*/ 285750 h 5010150"/>
              <a:gd name="connsiteX1" fmla="*/ 2571750 w 3409950"/>
              <a:gd name="connsiteY1" fmla="*/ 0 h 5010150"/>
              <a:gd name="connsiteX2" fmla="*/ 3409950 w 3409950"/>
              <a:gd name="connsiteY2" fmla="*/ 4857750 h 5010150"/>
              <a:gd name="connsiteX3" fmla="*/ 419100 w 3409950"/>
              <a:gd name="connsiteY3" fmla="*/ 5010150 h 5010150"/>
              <a:gd name="connsiteX4" fmla="*/ 9525 w 3409950"/>
              <a:gd name="connsiteY4" fmla="*/ 2133600 h 5010150"/>
              <a:gd name="connsiteX5" fmla="*/ 0 w 3409950"/>
              <a:gd name="connsiteY5" fmla="*/ 285750 h 5010150"/>
              <a:gd name="connsiteX0" fmla="*/ 0 w 3409950"/>
              <a:gd name="connsiteY0" fmla="*/ 285750 h 5038285"/>
              <a:gd name="connsiteX1" fmla="*/ 2571750 w 3409950"/>
              <a:gd name="connsiteY1" fmla="*/ 0 h 5038285"/>
              <a:gd name="connsiteX2" fmla="*/ 3409950 w 3409950"/>
              <a:gd name="connsiteY2" fmla="*/ 4857750 h 5038285"/>
              <a:gd name="connsiteX3" fmla="*/ 300674 w 3409950"/>
              <a:gd name="connsiteY3" fmla="*/ 5038285 h 5038285"/>
              <a:gd name="connsiteX4" fmla="*/ 9525 w 3409950"/>
              <a:gd name="connsiteY4" fmla="*/ 2133600 h 5038285"/>
              <a:gd name="connsiteX5" fmla="*/ 0 w 3409950"/>
              <a:gd name="connsiteY5" fmla="*/ 285750 h 5038285"/>
              <a:gd name="connsiteX0" fmla="*/ 0 w 3395147"/>
              <a:gd name="connsiteY0" fmla="*/ 285750 h 5038285"/>
              <a:gd name="connsiteX1" fmla="*/ 2571750 w 3395147"/>
              <a:gd name="connsiteY1" fmla="*/ 0 h 5038285"/>
              <a:gd name="connsiteX2" fmla="*/ 3395147 w 3395147"/>
              <a:gd name="connsiteY2" fmla="*/ 4674870 h 5038285"/>
              <a:gd name="connsiteX3" fmla="*/ 300674 w 3395147"/>
              <a:gd name="connsiteY3" fmla="*/ 5038285 h 5038285"/>
              <a:gd name="connsiteX4" fmla="*/ 9525 w 3395147"/>
              <a:gd name="connsiteY4" fmla="*/ 2133600 h 5038285"/>
              <a:gd name="connsiteX5" fmla="*/ 0 w 3395147"/>
              <a:gd name="connsiteY5" fmla="*/ 285750 h 5038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95147" h="5038285">
                <a:moveTo>
                  <a:pt x="0" y="285750"/>
                </a:moveTo>
                <a:lnTo>
                  <a:pt x="2571750" y="0"/>
                </a:lnTo>
                <a:lnTo>
                  <a:pt x="3395147" y="4674870"/>
                </a:lnTo>
                <a:lnTo>
                  <a:pt x="300674" y="5038285"/>
                </a:lnTo>
                <a:lnTo>
                  <a:pt x="9525" y="2133600"/>
                </a:lnTo>
                <a:lnTo>
                  <a:pt x="0" y="285750"/>
                </a:lnTo>
                <a:close/>
              </a:path>
            </a:pathLst>
          </a:cu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404"/>
          </a:p>
        </p:txBody>
      </p:sp>
      <p:sp>
        <p:nvSpPr>
          <p:cNvPr id="13" name="Retângulo 12"/>
          <p:cNvSpPr/>
          <p:nvPr/>
        </p:nvSpPr>
        <p:spPr>
          <a:xfrm>
            <a:off x="266700" y="285749"/>
            <a:ext cx="3240547" cy="5219700"/>
          </a:xfrm>
          <a:custGeom>
            <a:avLst/>
            <a:gdLst>
              <a:gd name="connsiteX0" fmla="*/ 0 w 5242242"/>
              <a:gd name="connsiteY0" fmla="*/ 0 h 6555878"/>
              <a:gd name="connsiteX1" fmla="*/ 5242242 w 5242242"/>
              <a:gd name="connsiteY1" fmla="*/ 0 h 6555878"/>
              <a:gd name="connsiteX2" fmla="*/ 5242242 w 5242242"/>
              <a:gd name="connsiteY2" fmla="*/ 6555878 h 6555878"/>
              <a:gd name="connsiteX3" fmla="*/ 0 w 5242242"/>
              <a:gd name="connsiteY3" fmla="*/ 6555878 h 6555878"/>
              <a:gd name="connsiteX4" fmla="*/ 0 w 5242242"/>
              <a:gd name="connsiteY4" fmla="*/ 0 h 6555878"/>
              <a:gd name="connsiteX0" fmla="*/ 0 w 5242242"/>
              <a:gd name="connsiteY0" fmla="*/ 0 h 6555878"/>
              <a:gd name="connsiteX1" fmla="*/ 5242242 w 5242242"/>
              <a:gd name="connsiteY1" fmla="*/ 0 h 6555878"/>
              <a:gd name="connsiteX2" fmla="*/ 5242242 w 5242242"/>
              <a:gd name="connsiteY2" fmla="*/ 6555878 h 6555878"/>
              <a:gd name="connsiteX3" fmla="*/ 19050 w 5242242"/>
              <a:gd name="connsiteY3" fmla="*/ 4193678 h 6555878"/>
              <a:gd name="connsiteX4" fmla="*/ 0 w 5242242"/>
              <a:gd name="connsiteY4" fmla="*/ 0 h 6555878"/>
              <a:gd name="connsiteX0" fmla="*/ 0 w 5242242"/>
              <a:gd name="connsiteY0" fmla="*/ 0 h 4193678"/>
              <a:gd name="connsiteX1" fmla="*/ 5242242 w 5242242"/>
              <a:gd name="connsiteY1" fmla="*/ 0 h 4193678"/>
              <a:gd name="connsiteX2" fmla="*/ 3127692 w 5242242"/>
              <a:gd name="connsiteY2" fmla="*/ 3126878 h 4193678"/>
              <a:gd name="connsiteX3" fmla="*/ 19050 w 5242242"/>
              <a:gd name="connsiteY3" fmla="*/ 4193678 h 4193678"/>
              <a:gd name="connsiteX4" fmla="*/ 0 w 5242242"/>
              <a:gd name="connsiteY4" fmla="*/ 0 h 4193678"/>
              <a:gd name="connsiteX0" fmla="*/ 0 w 3127692"/>
              <a:gd name="connsiteY0" fmla="*/ 0 h 4193678"/>
              <a:gd name="connsiteX1" fmla="*/ 1451292 w 3127692"/>
              <a:gd name="connsiteY1" fmla="*/ 0 h 4193678"/>
              <a:gd name="connsiteX2" fmla="*/ 3127692 w 3127692"/>
              <a:gd name="connsiteY2" fmla="*/ 3126878 h 4193678"/>
              <a:gd name="connsiteX3" fmla="*/ 19050 w 3127692"/>
              <a:gd name="connsiteY3" fmla="*/ 4193678 h 4193678"/>
              <a:gd name="connsiteX4" fmla="*/ 0 w 3127692"/>
              <a:gd name="connsiteY4" fmla="*/ 0 h 4193678"/>
              <a:gd name="connsiteX0" fmla="*/ 0 w 3146742"/>
              <a:gd name="connsiteY0" fmla="*/ 0 h 4193678"/>
              <a:gd name="connsiteX1" fmla="*/ 1451292 w 3146742"/>
              <a:gd name="connsiteY1" fmla="*/ 0 h 4193678"/>
              <a:gd name="connsiteX2" fmla="*/ 3146742 w 3146742"/>
              <a:gd name="connsiteY2" fmla="*/ 3831728 h 4193678"/>
              <a:gd name="connsiteX3" fmla="*/ 19050 w 3146742"/>
              <a:gd name="connsiteY3" fmla="*/ 4193678 h 4193678"/>
              <a:gd name="connsiteX4" fmla="*/ 0 w 3146742"/>
              <a:gd name="connsiteY4" fmla="*/ 0 h 4193678"/>
              <a:gd name="connsiteX0" fmla="*/ 0 w 3146742"/>
              <a:gd name="connsiteY0" fmla="*/ 0 h 4193678"/>
              <a:gd name="connsiteX1" fmla="*/ 1584642 w 3146742"/>
              <a:gd name="connsiteY1" fmla="*/ 0 h 4193678"/>
              <a:gd name="connsiteX2" fmla="*/ 3146742 w 3146742"/>
              <a:gd name="connsiteY2" fmla="*/ 3831728 h 4193678"/>
              <a:gd name="connsiteX3" fmla="*/ 19050 w 3146742"/>
              <a:gd name="connsiteY3" fmla="*/ 4193678 h 4193678"/>
              <a:gd name="connsiteX4" fmla="*/ 0 w 3146742"/>
              <a:gd name="connsiteY4" fmla="*/ 0 h 4193678"/>
              <a:gd name="connsiteX0" fmla="*/ 0 w 3146742"/>
              <a:gd name="connsiteY0" fmla="*/ 0 h 4536578"/>
              <a:gd name="connsiteX1" fmla="*/ 1584642 w 3146742"/>
              <a:gd name="connsiteY1" fmla="*/ 0 h 4536578"/>
              <a:gd name="connsiteX2" fmla="*/ 3146742 w 3146742"/>
              <a:gd name="connsiteY2" fmla="*/ 3831728 h 4536578"/>
              <a:gd name="connsiteX3" fmla="*/ 19050 w 3146742"/>
              <a:gd name="connsiteY3" fmla="*/ 4536578 h 4536578"/>
              <a:gd name="connsiteX4" fmla="*/ 0 w 3146742"/>
              <a:gd name="connsiteY4" fmla="*/ 0 h 4536578"/>
              <a:gd name="connsiteX0" fmla="*/ 0 w 2727642"/>
              <a:gd name="connsiteY0" fmla="*/ 0 h 4536578"/>
              <a:gd name="connsiteX1" fmla="*/ 1584642 w 2727642"/>
              <a:gd name="connsiteY1" fmla="*/ 0 h 4536578"/>
              <a:gd name="connsiteX2" fmla="*/ 2727642 w 2727642"/>
              <a:gd name="connsiteY2" fmla="*/ 3965078 h 4536578"/>
              <a:gd name="connsiteX3" fmla="*/ 19050 w 2727642"/>
              <a:gd name="connsiteY3" fmla="*/ 4536578 h 4536578"/>
              <a:gd name="connsiteX4" fmla="*/ 0 w 2727642"/>
              <a:gd name="connsiteY4" fmla="*/ 0 h 453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7642" h="4536578">
                <a:moveTo>
                  <a:pt x="0" y="0"/>
                </a:moveTo>
                <a:lnTo>
                  <a:pt x="1584642" y="0"/>
                </a:lnTo>
                <a:lnTo>
                  <a:pt x="2727642" y="3965078"/>
                </a:lnTo>
                <a:lnTo>
                  <a:pt x="19050" y="45365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4" dirty="0"/>
          </a:p>
        </p:txBody>
      </p:sp>
      <p:sp>
        <p:nvSpPr>
          <p:cNvPr id="36" name="Retângulo 35"/>
          <p:cNvSpPr/>
          <p:nvPr/>
        </p:nvSpPr>
        <p:spPr>
          <a:xfrm>
            <a:off x="544015" y="4720273"/>
            <a:ext cx="1092396" cy="293471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LOREN IPSUN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544015" y="2768780"/>
            <a:ext cx="2963232" cy="1107996"/>
          </a:xfrm>
          <a:prstGeom prst="rect">
            <a:avLst/>
          </a:prstGeom>
          <a:noFill/>
        </p:spPr>
        <p:txBody>
          <a:bodyPr wrap="square" lIns="0" tIns="0" bIns="0" anchor="ctr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+mj-lt"/>
              </a:rPr>
              <a:t>DOLOR SIT </a:t>
            </a:r>
          </a:p>
          <a:p>
            <a:r>
              <a:rPr lang="pt-BR" sz="3600" dirty="0">
                <a:solidFill>
                  <a:schemeClr val="bg1"/>
                </a:solidFill>
                <a:latin typeface="+mj-lt"/>
              </a:rPr>
              <a:t>LABORSI</a:t>
            </a:r>
          </a:p>
        </p:txBody>
      </p:sp>
      <p:sp>
        <p:nvSpPr>
          <p:cNvPr id="2" name="Retângulo 1"/>
          <p:cNvSpPr/>
          <p:nvPr/>
        </p:nvSpPr>
        <p:spPr>
          <a:xfrm>
            <a:off x="544016" y="4017086"/>
            <a:ext cx="2770451" cy="52322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pt-BR" sz="1400" dirty="0"/>
              <a:t>Ut </a:t>
            </a:r>
            <a:r>
              <a:rPr lang="pt-BR" sz="1400" dirty="0" err="1"/>
              <a:t>enim</a:t>
            </a:r>
            <a:r>
              <a:rPr lang="pt-BR" sz="1400" dirty="0"/>
              <a:t> ad </a:t>
            </a:r>
            <a:r>
              <a:rPr lang="pt-BR" sz="1400" dirty="0" err="1"/>
              <a:t>minim</a:t>
            </a:r>
            <a:r>
              <a:rPr lang="pt-BR" sz="1400" dirty="0"/>
              <a:t> </a:t>
            </a:r>
            <a:r>
              <a:rPr lang="pt-BR" sz="1400" dirty="0" err="1"/>
              <a:t>veniam</a:t>
            </a:r>
            <a:r>
              <a:rPr lang="pt-BR" sz="1400" dirty="0"/>
              <a:t>, quis </a:t>
            </a:r>
            <a:r>
              <a:rPr lang="pt-BR" sz="1400" dirty="0" err="1"/>
              <a:t>nostrud</a:t>
            </a:r>
            <a:r>
              <a:rPr lang="pt-BR" sz="1400" dirty="0"/>
              <a:t> </a:t>
            </a:r>
            <a:r>
              <a:rPr lang="pt-BR" sz="1400" dirty="0" err="1"/>
              <a:t>exercitation</a:t>
            </a:r>
            <a:r>
              <a:rPr lang="pt-BR" sz="1400" dirty="0"/>
              <a:t> </a:t>
            </a:r>
            <a:r>
              <a:rPr lang="pt-BR" sz="1400" dirty="0" err="1"/>
              <a:t>ullamco</a:t>
            </a:r>
            <a:r>
              <a:rPr lang="pt-BR" sz="1400" dirty="0"/>
              <a:t> </a:t>
            </a:r>
            <a:r>
              <a:rPr lang="pt-BR" sz="1400" dirty="0" err="1"/>
              <a:t>laboris</a:t>
            </a:r>
            <a:r>
              <a:rPr lang="pt-BR" sz="1400" dirty="0"/>
              <a:t> </a:t>
            </a:r>
            <a:r>
              <a:rPr lang="pt-BR" sz="1400" dirty="0" err="1"/>
              <a:t>nisi</a:t>
            </a:r>
            <a:r>
              <a:rPr lang="pt-BR" sz="1400" dirty="0"/>
              <a:t> u.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6506666" y="4860583"/>
            <a:ext cx="1092396" cy="293471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LOREN IPSUN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6506664" y="2909091"/>
            <a:ext cx="2963232" cy="1107996"/>
          </a:xfrm>
          <a:prstGeom prst="rect">
            <a:avLst/>
          </a:prstGeom>
          <a:noFill/>
        </p:spPr>
        <p:txBody>
          <a:bodyPr wrap="square" lIns="0" tIns="0" bIns="0" anchor="ctr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+mj-lt"/>
              </a:rPr>
              <a:t>DOLOR SIT </a:t>
            </a:r>
          </a:p>
          <a:p>
            <a:r>
              <a:rPr lang="pt-BR" sz="3600" dirty="0">
                <a:solidFill>
                  <a:schemeClr val="bg1"/>
                </a:solidFill>
                <a:latin typeface="+mj-lt"/>
              </a:rPr>
              <a:t>LABORSI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6506665" y="4157396"/>
            <a:ext cx="2770451" cy="52322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pt-BR" sz="1400" dirty="0"/>
              <a:t>Ut </a:t>
            </a:r>
            <a:r>
              <a:rPr lang="pt-BR" sz="1400" dirty="0" err="1"/>
              <a:t>enim</a:t>
            </a:r>
            <a:r>
              <a:rPr lang="pt-BR" sz="1400" dirty="0"/>
              <a:t> ad </a:t>
            </a:r>
            <a:r>
              <a:rPr lang="pt-BR" sz="1400" dirty="0" err="1"/>
              <a:t>minim</a:t>
            </a:r>
            <a:r>
              <a:rPr lang="pt-BR" sz="1400" dirty="0"/>
              <a:t> </a:t>
            </a:r>
            <a:r>
              <a:rPr lang="pt-BR" sz="1400" dirty="0" err="1"/>
              <a:t>veniam</a:t>
            </a:r>
            <a:r>
              <a:rPr lang="pt-BR" sz="1400" dirty="0"/>
              <a:t>, quis </a:t>
            </a:r>
            <a:r>
              <a:rPr lang="pt-BR" sz="1400" dirty="0" err="1"/>
              <a:t>nostrud</a:t>
            </a:r>
            <a:r>
              <a:rPr lang="pt-BR" sz="1400" dirty="0"/>
              <a:t> </a:t>
            </a:r>
            <a:r>
              <a:rPr lang="pt-BR" sz="1400" dirty="0" err="1"/>
              <a:t>exercitation</a:t>
            </a:r>
            <a:r>
              <a:rPr lang="pt-BR" sz="1400" dirty="0"/>
              <a:t> </a:t>
            </a:r>
            <a:r>
              <a:rPr lang="pt-BR" sz="1400" dirty="0" err="1"/>
              <a:t>ullamco</a:t>
            </a:r>
            <a:r>
              <a:rPr lang="pt-BR" sz="1400" dirty="0"/>
              <a:t> </a:t>
            </a:r>
            <a:r>
              <a:rPr lang="pt-BR" sz="1400" dirty="0" err="1"/>
              <a:t>laboris</a:t>
            </a:r>
            <a:r>
              <a:rPr lang="pt-BR" sz="1400" dirty="0"/>
              <a:t> </a:t>
            </a:r>
            <a:r>
              <a:rPr lang="pt-BR" sz="1400" dirty="0" err="1"/>
              <a:t>nisi</a:t>
            </a:r>
            <a:r>
              <a:rPr lang="pt-BR" sz="1400" dirty="0"/>
              <a:t> u.</a:t>
            </a:r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>
            <a:off x="10525413" y="6653931"/>
            <a:ext cx="1424622" cy="139521"/>
          </a:xfrm>
          <a:custGeom>
            <a:avLst/>
            <a:gdLst>
              <a:gd name="T0" fmla="*/ 16258 w 16664"/>
              <a:gd name="T1" fmla="*/ 1030 h 1632"/>
              <a:gd name="T2" fmla="*/ 16188 w 16664"/>
              <a:gd name="T3" fmla="*/ 447 h 1632"/>
              <a:gd name="T4" fmla="*/ 15503 w 16664"/>
              <a:gd name="T5" fmla="*/ 607 h 1632"/>
              <a:gd name="T6" fmla="*/ 16535 w 16664"/>
              <a:gd name="T7" fmla="*/ 380 h 1632"/>
              <a:gd name="T8" fmla="*/ 16106 w 16664"/>
              <a:gd name="T9" fmla="*/ 1345 h 1632"/>
              <a:gd name="T10" fmla="*/ 14600 w 16664"/>
              <a:gd name="T11" fmla="*/ 1261 h 1632"/>
              <a:gd name="T12" fmla="*/ 15259 w 16664"/>
              <a:gd name="T13" fmla="*/ 326 h 1632"/>
              <a:gd name="T14" fmla="*/ 15380 w 16664"/>
              <a:gd name="T15" fmla="*/ 896 h 1632"/>
              <a:gd name="T16" fmla="*/ 15068 w 16664"/>
              <a:gd name="T17" fmla="*/ 1066 h 1632"/>
              <a:gd name="T18" fmla="*/ 15056 w 16664"/>
              <a:gd name="T19" fmla="*/ 525 h 1632"/>
              <a:gd name="T20" fmla="*/ 13736 w 16664"/>
              <a:gd name="T21" fmla="*/ 1070 h 1632"/>
              <a:gd name="T22" fmla="*/ 14143 w 16664"/>
              <a:gd name="T23" fmla="*/ 644 h 1632"/>
              <a:gd name="T24" fmla="*/ 13559 w 16664"/>
              <a:gd name="T25" fmla="*/ 573 h 1632"/>
              <a:gd name="T26" fmla="*/ 13833 w 16664"/>
              <a:gd name="T27" fmla="*/ 167 h 1632"/>
              <a:gd name="T28" fmla="*/ 14310 w 16664"/>
              <a:gd name="T29" fmla="*/ 1109 h 1632"/>
              <a:gd name="T30" fmla="*/ 13269 w 16664"/>
              <a:gd name="T31" fmla="*/ 932 h 1632"/>
              <a:gd name="T32" fmla="*/ 13172 w 16664"/>
              <a:gd name="T33" fmla="*/ 1081 h 1632"/>
              <a:gd name="T34" fmla="*/ 12631 w 16664"/>
              <a:gd name="T35" fmla="*/ 1191 h 1632"/>
              <a:gd name="T36" fmla="*/ 7956 w 16664"/>
              <a:gd name="T37" fmla="*/ 1321 h 1632"/>
              <a:gd name="T38" fmla="*/ 7931 w 16664"/>
              <a:gd name="T39" fmla="*/ 270 h 1632"/>
              <a:gd name="T40" fmla="*/ 8560 w 16664"/>
              <a:gd name="T41" fmla="*/ 554 h 1632"/>
              <a:gd name="T42" fmla="*/ 7978 w 16664"/>
              <a:gd name="T43" fmla="*/ 558 h 1632"/>
              <a:gd name="T44" fmla="*/ 8159 w 16664"/>
              <a:gd name="T45" fmla="*/ 1109 h 1632"/>
              <a:gd name="T46" fmla="*/ 8212 w 16664"/>
              <a:gd name="T47" fmla="*/ 745 h 1632"/>
              <a:gd name="T48" fmla="*/ 6553 w 16664"/>
              <a:gd name="T49" fmla="*/ 1349 h 1632"/>
              <a:gd name="T50" fmla="*/ 7198 w 16664"/>
              <a:gd name="T51" fmla="*/ 406 h 1632"/>
              <a:gd name="T52" fmla="*/ 7385 w 16664"/>
              <a:gd name="T53" fmla="*/ 1357 h 1632"/>
              <a:gd name="T54" fmla="*/ 6028 w 16664"/>
              <a:gd name="T55" fmla="*/ 1315 h 1632"/>
              <a:gd name="T56" fmla="*/ 5254 w 16664"/>
              <a:gd name="T57" fmla="*/ 475 h 1632"/>
              <a:gd name="T58" fmla="*/ 5887 w 16664"/>
              <a:gd name="T59" fmla="*/ 319 h 1632"/>
              <a:gd name="T60" fmla="*/ 5400 w 16664"/>
              <a:gd name="T61" fmla="*/ 1315 h 1632"/>
              <a:gd name="T62" fmla="*/ 4838 w 16664"/>
              <a:gd name="T63" fmla="*/ 673 h 1632"/>
              <a:gd name="T64" fmla="*/ 5028 w 16664"/>
              <a:gd name="T65" fmla="*/ 1159 h 1632"/>
              <a:gd name="T66" fmla="*/ 4415 w 16664"/>
              <a:gd name="T67" fmla="*/ 353 h 1632"/>
              <a:gd name="T68" fmla="*/ 4220 w 16664"/>
              <a:gd name="T69" fmla="*/ 404 h 1632"/>
              <a:gd name="T70" fmla="*/ 3671 w 16664"/>
              <a:gd name="T71" fmla="*/ 1203 h 1632"/>
              <a:gd name="T72" fmla="*/ 3503 w 16664"/>
              <a:gd name="T73" fmla="*/ 232 h 1632"/>
              <a:gd name="T74" fmla="*/ 2966 w 16664"/>
              <a:gd name="T75" fmla="*/ 524 h 1632"/>
              <a:gd name="T76" fmla="*/ 2460 w 16664"/>
              <a:gd name="T77" fmla="*/ 1203 h 1632"/>
              <a:gd name="T78" fmla="*/ 3233 w 16664"/>
              <a:gd name="T79" fmla="*/ 468 h 1632"/>
              <a:gd name="T80" fmla="*/ 3256 w 16664"/>
              <a:gd name="T81" fmla="*/ 1219 h 1632"/>
              <a:gd name="T82" fmla="*/ 1563 w 16664"/>
              <a:gd name="T83" fmla="*/ 1320 h 1632"/>
              <a:gd name="T84" fmla="*/ 1818 w 16664"/>
              <a:gd name="T85" fmla="*/ 227 h 1632"/>
              <a:gd name="T86" fmla="*/ 2145 w 16664"/>
              <a:gd name="T87" fmla="*/ 1347 h 1632"/>
              <a:gd name="T88" fmla="*/ 1124 w 16664"/>
              <a:gd name="T89" fmla="*/ 320 h 1632"/>
              <a:gd name="T90" fmla="*/ 753 w 16664"/>
              <a:gd name="T91" fmla="*/ 1309 h 1632"/>
              <a:gd name="T92" fmla="*/ 117 w 16664"/>
              <a:gd name="T93" fmla="*/ 1356 h 1632"/>
              <a:gd name="T94" fmla="*/ 432 w 16664"/>
              <a:gd name="T95" fmla="*/ 270 h 1632"/>
              <a:gd name="T96" fmla="*/ 9864 w 16664"/>
              <a:gd name="T97" fmla="*/ 26 h 1632"/>
              <a:gd name="T98" fmla="*/ 9550 w 16664"/>
              <a:gd name="T99" fmla="*/ 1446 h 1632"/>
              <a:gd name="T100" fmla="*/ 10883 w 16664"/>
              <a:gd name="T101" fmla="*/ 858 h 1632"/>
              <a:gd name="T102" fmla="*/ 10240 w 16664"/>
              <a:gd name="T103" fmla="*/ 1099 h 1632"/>
              <a:gd name="T104" fmla="*/ 10197 w 16664"/>
              <a:gd name="T105" fmla="*/ 511 h 1632"/>
              <a:gd name="T106" fmla="*/ 10718 w 16664"/>
              <a:gd name="T107" fmla="*/ 974 h 1632"/>
              <a:gd name="T108" fmla="*/ 9433 w 16664"/>
              <a:gd name="T109" fmla="*/ 1155 h 1632"/>
              <a:gd name="T110" fmla="*/ 10348 w 16664"/>
              <a:gd name="T111" fmla="*/ 412 h 1632"/>
              <a:gd name="T112" fmla="*/ 12272 w 16664"/>
              <a:gd name="T113" fmla="*/ 1207 h 1632"/>
              <a:gd name="T114" fmla="*/ 11357 w 16664"/>
              <a:gd name="T115" fmla="*/ 779 h 1632"/>
              <a:gd name="T116" fmla="*/ 12228 w 16664"/>
              <a:gd name="T117" fmla="*/ 240 h 1632"/>
              <a:gd name="T118" fmla="*/ 12039 w 16664"/>
              <a:gd name="T119" fmla="*/ 440 h 1632"/>
              <a:gd name="T120" fmla="*/ 11629 w 16664"/>
              <a:gd name="T121" fmla="*/ 845 h 1632"/>
              <a:gd name="T122" fmla="*/ 11995 w 16664"/>
              <a:gd name="T123" fmla="*/ 906 h 1632"/>
              <a:gd name="T124" fmla="*/ 12473 w 16664"/>
              <a:gd name="T125" fmla="*/ 770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664" h="1632">
                <a:moveTo>
                  <a:pt x="15747" y="756"/>
                </a:moveTo>
                <a:lnTo>
                  <a:pt x="15749" y="774"/>
                </a:lnTo>
                <a:lnTo>
                  <a:pt x="15750" y="790"/>
                </a:lnTo>
                <a:lnTo>
                  <a:pt x="15751" y="806"/>
                </a:lnTo>
                <a:lnTo>
                  <a:pt x="15754" y="823"/>
                </a:lnTo>
                <a:lnTo>
                  <a:pt x="15757" y="838"/>
                </a:lnTo>
                <a:lnTo>
                  <a:pt x="15761" y="854"/>
                </a:lnTo>
                <a:lnTo>
                  <a:pt x="15766" y="869"/>
                </a:lnTo>
                <a:lnTo>
                  <a:pt x="15771" y="883"/>
                </a:lnTo>
                <a:lnTo>
                  <a:pt x="15778" y="898"/>
                </a:lnTo>
                <a:lnTo>
                  <a:pt x="15785" y="912"/>
                </a:lnTo>
                <a:lnTo>
                  <a:pt x="15792" y="926"/>
                </a:lnTo>
                <a:lnTo>
                  <a:pt x="15801" y="938"/>
                </a:lnTo>
                <a:lnTo>
                  <a:pt x="15810" y="952"/>
                </a:lnTo>
                <a:lnTo>
                  <a:pt x="15820" y="964"/>
                </a:lnTo>
                <a:lnTo>
                  <a:pt x="15831" y="977"/>
                </a:lnTo>
                <a:lnTo>
                  <a:pt x="15842" y="988"/>
                </a:lnTo>
                <a:lnTo>
                  <a:pt x="15855" y="1000"/>
                </a:lnTo>
                <a:lnTo>
                  <a:pt x="15867" y="1010"/>
                </a:lnTo>
                <a:lnTo>
                  <a:pt x="15880" y="1021"/>
                </a:lnTo>
                <a:lnTo>
                  <a:pt x="15892" y="1030"/>
                </a:lnTo>
                <a:lnTo>
                  <a:pt x="15906" y="1038"/>
                </a:lnTo>
                <a:lnTo>
                  <a:pt x="15919" y="1046"/>
                </a:lnTo>
                <a:lnTo>
                  <a:pt x="15934" y="1053"/>
                </a:lnTo>
                <a:lnTo>
                  <a:pt x="15947" y="1059"/>
                </a:lnTo>
                <a:lnTo>
                  <a:pt x="15963" y="1064"/>
                </a:lnTo>
                <a:lnTo>
                  <a:pt x="15978" y="1070"/>
                </a:lnTo>
                <a:lnTo>
                  <a:pt x="15993" y="1074"/>
                </a:lnTo>
                <a:lnTo>
                  <a:pt x="16009" y="1077"/>
                </a:lnTo>
                <a:lnTo>
                  <a:pt x="16025" y="1079"/>
                </a:lnTo>
                <a:lnTo>
                  <a:pt x="16041" y="1081"/>
                </a:lnTo>
                <a:lnTo>
                  <a:pt x="16058" y="1082"/>
                </a:lnTo>
                <a:lnTo>
                  <a:pt x="16076" y="1083"/>
                </a:lnTo>
                <a:lnTo>
                  <a:pt x="16092" y="1082"/>
                </a:lnTo>
                <a:lnTo>
                  <a:pt x="16109" y="1081"/>
                </a:lnTo>
                <a:lnTo>
                  <a:pt x="16126" y="1079"/>
                </a:lnTo>
                <a:lnTo>
                  <a:pt x="16141" y="1077"/>
                </a:lnTo>
                <a:lnTo>
                  <a:pt x="16158" y="1074"/>
                </a:lnTo>
                <a:lnTo>
                  <a:pt x="16172" y="1070"/>
                </a:lnTo>
                <a:lnTo>
                  <a:pt x="16188" y="1064"/>
                </a:lnTo>
                <a:lnTo>
                  <a:pt x="16203" y="1059"/>
                </a:lnTo>
                <a:lnTo>
                  <a:pt x="16217" y="1053"/>
                </a:lnTo>
                <a:lnTo>
                  <a:pt x="16231" y="1046"/>
                </a:lnTo>
                <a:lnTo>
                  <a:pt x="16244" y="1038"/>
                </a:lnTo>
                <a:lnTo>
                  <a:pt x="16258" y="1030"/>
                </a:lnTo>
                <a:lnTo>
                  <a:pt x="16271" y="1021"/>
                </a:lnTo>
                <a:lnTo>
                  <a:pt x="16284" y="1010"/>
                </a:lnTo>
                <a:lnTo>
                  <a:pt x="16296" y="1000"/>
                </a:lnTo>
                <a:lnTo>
                  <a:pt x="16308" y="988"/>
                </a:lnTo>
                <a:lnTo>
                  <a:pt x="16319" y="977"/>
                </a:lnTo>
                <a:lnTo>
                  <a:pt x="16330" y="964"/>
                </a:lnTo>
                <a:lnTo>
                  <a:pt x="16340" y="952"/>
                </a:lnTo>
                <a:lnTo>
                  <a:pt x="16349" y="938"/>
                </a:lnTo>
                <a:lnTo>
                  <a:pt x="16358" y="926"/>
                </a:lnTo>
                <a:lnTo>
                  <a:pt x="16365" y="912"/>
                </a:lnTo>
                <a:lnTo>
                  <a:pt x="16372" y="898"/>
                </a:lnTo>
                <a:lnTo>
                  <a:pt x="16379" y="883"/>
                </a:lnTo>
                <a:lnTo>
                  <a:pt x="16385" y="869"/>
                </a:lnTo>
                <a:lnTo>
                  <a:pt x="16389" y="854"/>
                </a:lnTo>
                <a:lnTo>
                  <a:pt x="16393" y="838"/>
                </a:lnTo>
                <a:lnTo>
                  <a:pt x="16396" y="823"/>
                </a:lnTo>
                <a:lnTo>
                  <a:pt x="16399" y="806"/>
                </a:lnTo>
                <a:lnTo>
                  <a:pt x="16402" y="790"/>
                </a:lnTo>
                <a:lnTo>
                  <a:pt x="16403" y="774"/>
                </a:lnTo>
                <a:lnTo>
                  <a:pt x="16403" y="756"/>
                </a:lnTo>
                <a:lnTo>
                  <a:pt x="16403" y="739"/>
                </a:lnTo>
                <a:lnTo>
                  <a:pt x="16402" y="722"/>
                </a:lnTo>
                <a:lnTo>
                  <a:pt x="16399" y="706"/>
                </a:lnTo>
                <a:lnTo>
                  <a:pt x="16396" y="689"/>
                </a:lnTo>
                <a:lnTo>
                  <a:pt x="16393" y="674"/>
                </a:lnTo>
                <a:lnTo>
                  <a:pt x="16389" y="658"/>
                </a:lnTo>
                <a:lnTo>
                  <a:pt x="16385" y="644"/>
                </a:lnTo>
                <a:lnTo>
                  <a:pt x="16379" y="628"/>
                </a:lnTo>
                <a:lnTo>
                  <a:pt x="16372" y="614"/>
                </a:lnTo>
                <a:lnTo>
                  <a:pt x="16366" y="600"/>
                </a:lnTo>
                <a:lnTo>
                  <a:pt x="16358" y="586"/>
                </a:lnTo>
                <a:lnTo>
                  <a:pt x="16349" y="573"/>
                </a:lnTo>
                <a:lnTo>
                  <a:pt x="16340" y="560"/>
                </a:lnTo>
                <a:lnTo>
                  <a:pt x="16331" y="548"/>
                </a:lnTo>
                <a:lnTo>
                  <a:pt x="16320" y="535"/>
                </a:lnTo>
                <a:lnTo>
                  <a:pt x="16309" y="523"/>
                </a:lnTo>
                <a:lnTo>
                  <a:pt x="16296" y="511"/>
                </a:lnTo>
                <a:lnTo>
                  <a:pt x="16284" y="501"/>
                </a:lnTo>
                <a:lnTo>
                  <a:pt x="16271" y="492"/>
                </a:lnTo>
                <a:lnTo>
                  <a:pt x="16259" y="482"/>
                </a:lnTo>
                <a:lnTo>
                  <a:pt x="16245" y="474"/>
                </a:lnTo>
                <a:lnTo>
                  <a:pt x="16232" y="466"/>
                </a:lnTo>
                <a:lnTo>
                  <a:pt x="16217" y="459"/>
                </a:lnTo>
                <a:lnTo>
                  <a:pt x="16203" y="453"/>
                </a:lnTo>
                <a:lnTo>
                  <a:pt x="16188" y="447"/>
                </a:lnTo>
                <a:lnTo>
                  <a:pt x="16173" y="443"/>
                </a:lnTo>
                <a:lnTo>
                  <a:pt x="16158" y="438"/>
                </a:lnTo>
                <a:lnTo>
                  <a:pt x="16142" y="435"/>
                </a:lnTo>
                <a:lnTo>
                  <a:pt x="16126" y="432"/>
                </a:lnTo>
                <a:lnTo>
                  <a:pt x="16109" y="430"/>
                </a:lnTo>
                <a:lnTo>
                  <a:pt x="16092" y="429"/>
                </a:lnTo>
                <a:lnTo>
                  <a:pt x="16076" y="429"/>
                </a:lnTo>
                <a:lnTo>
                  <a:pt x="16058" y="429"/>
                </a:lnTo>
                <a:lnTo>
                  <a:pt x="16041" y="430"/>
                </a:lnTo>
                <a:lnTo>
                  <a:pt x="16025" y="432"/>
                </a:lnTo>
                <a:lnTo>
                  <a:pt x="16009" y="435"/>
                </a:lnTo>
                <a:lnTo>
                  <a:pt x="15992" y="438"/>
                </a:lnTo>
                <a:lnTo>
                  <a:pt x="15978" y="443"/>
                </a:lnTo>
                <a:lnTo>
                  <a:pt x="15962" y="447"/>
                </a:lnTo>
                <a:lnTo>
                  <a:pt x="15947" y="453"/>
                </a:lnTo>
                <a:lnTo>
                  <a:pt x="15933" y="459"/>
                </a:lnTo>
                <a:lnTo>
                  <a:pt x="15919" y="466"/>
                </a:lnTo>
                <a:lnTo>
                  <a:pt x="15905" y="474"/>
                </a:lnTo>
                <a:lnTo>
                  <a:pt x="15892" y="482"/>
                </a:lnTo>
                <a:lnTo>
                  <a:pt x="15879" y="492"/>
                </a:lnTo>
                <a:lnTo>
                  <a:pt x="15866" y="501"/>
                </a:lnTo>
                <a:lnTo>
                  <a:pt x="15854" y="511"/>
                </a:lnTo>
                <a:lnTo>
                  <a:pt x="15842" y="523"/>
                </a:lnTo>
                <a:lnTo>
                  <a:pt x="15831" y="535"/>
                </a:lnTo>
                <a:lnTo>
                  <a:pt x="15819" y="548"/>
                </a:lnTo>
                <a:lnTo>
                  <a:pt x="15810" y="560"/>
                </a:lnTo>
                <a:lnTo>
                  <a:pt x="15801" y="573"/>
                </a:lnTo>
                <a:lnTo>
                  <a:pt x="15792" y="586"/>
                </a:lnTo>
                <a:lnTo>
                  <a:pt x="15785" y="600"/>
                </a:lnTo>
                <a:lnTo>
                  <a:pt x="15778" y="614"/>
                </a:lnTo>
                <a:lnTo>
                  <a:pt x="15771" y="628"/>
                </a:lnTo>
                <a:lnTo>
                  <a:pt x="15766" y="644"/>
                </a:lnTo>
                <a:lnTo>
                  <a:pt x="15761" y="658"/>
                </a:lnTo>
                <a:lnTo>
                  <a:pt x="15757" y="674"/>
                </a:lnTo>
                <a:lnTo>
                  <a:pt x="15754" y="689"/>
                </a:lnTo>
                <a:lnTo>
                  <a:pt x="15751" y="706"/>
                </a:lnTo>
                <a:lnTo>
                  <a:pt x="15750" y="722"/>
                </a:lnTo>
                <a:lnTo>
                  <a:pt x="15749" y="739"/>
                </a:lnTo>
                <a:lnTo>
                  <a:pt x="15747" y="756"/>
                </a:lnTo>
                <a:close/>
                <a:moveTo>
                  <a:pt x="15486" y="756"/>
                </a:moveTo>
                <a:lnTo>
                  <a:pt x="15487" y="725"/>
                </a:lnTo>
                <a:lnTo>
                  <a:pt x="15489" y="695"/>
                </a:lnTo>
                <a:lnTo>
                  <a:pt x="15492" y="666"/>
                </a:lnTo>
                <a:lnTo>
                  <a:pt x="15496" y="636"/>
                </a:lnTo>
                <a:lnTo>
                  <a:pt x="15503" y="607"/>
                </a:lnTo>
                <a:lnTo>
                  <a:pt x="15510" y="580"/>
                </a:lnTo>
                <a:lnTo>
                  <a:pt x="15518" y="553"/>
                </a:lnTo>
                <a:lnTo>
                  <a:pt x="15529" y="526"/>
                </a:lnTo>
                <a:lnTo>
                  <a:pt x="15540" y="500"/>
                </a:lnTo>
                <a:lnTo>
                  <a:pt x="15553" y="475"/>
                </a:lnTo>
                <a:lnTo>
                  <a:pt x="15566" y="450"/>
                </a:lnTo>
                <a:lnTo>
                  <a:pt x="15582" y="426"/>
                </a:lnTo>
                <a:lnTo>
                  <a:pt x="15598" y="403"/>
                </a:lnTo>
                <a:lnTo>
                  <a:pt x="15616" y="380"/>
                </a:lnTo>
                <a:lnTo>
                  <a:pt x="15635" y="357"/>
                </a:lnTo>
                <a:lnTo>
                  <a:pt x="15656" y="336"/>
                </a:lnTo>
                <a:lnTo>
                  <a:pt x="15677" y="316"/>
                </a:lnTo>
                <a:lnTo>
                  <a:pt x="15699" y="297"/>
                </a:lnTo>
                <a:lnTo>
                  <a:pt x="15721" y="279"/>
                </a:lnTo>
                <a:lnTo>
                  <a:pt x="15745" y="262"/>
                </a:lnTo>
                <a:lnTo>
                  <a:pt x="15769" y="247"/>
                </a:lnTo>
                <a:lnTo>
                  <a:pt x="15793" y="233"/>
                </a:lnTo>
                <a:lnTo>
                  <a:pt x="15819" y="221"/>
                </a:lnTo>
                <a:lnTo>
                  <a:pt x="15844" y="209"/>
                </a:lnTo>
                <a:lnTo>
                  <a:pt x="15871" y="199"/>
                </a:lnTo>
                <a:lnTo>
                  <a:pt x="15898" y="191"/>
                </a:lnTo>
                <a:lnTo>
                  <a:pt x="15927" y="183"/>
                </a:lnTo>
                <a:lnTo>
                  <a:pt x="15955" y="177"/>
                </a:lnTo>
                <a:lnTo>
                  <a:pt x="15984" y="173"/>
                </a:lnTo>
                <a:lnTo>
                  <a:pt x="16014" y="170"/>
                </a:lnTo>
                <a:lnTo>
                  <a:pt x="16044" y="168"/>
                </a:lnTo>
                <a:lnTo>
                  <a:pt x="16076" y="167"/>
                </a:lnTo>
                <a:lnTo>
                  <a:pt x="16107" y="168"/>
                </a:lnTo>
                <a:lnTo>
                  <a:pt x="16137" y="170"/>
                </a:lnTo>
                <a:lnTo>
                  <a:pt x="16166" y="173"/>
                </a:lnTo>
                <a:lnTo>
                  <a:pt x="16195" y="177"/>
                </a:lnTo>
                <a:lnTo>
                  <a:pt x="16223" y="183"/>
                </a:lnTo>
                <a:lnTo>
                  <a:pt x="16252" y="191"/>
                </a:lnTo>
                <a:lnTo>
                  <a:pt x="16279" y="199"/>
                </a:lnTo>
                <a:lnTo>
                  <a:pt x="16306" y="209"/>
                </a:lnTo>
                <a:lnTo>
                  <a:pt x="16332" y="221"/>
                </a:lnTo>
                <a:lnTo>
                  <a:pt x="16357" y="233"/>
                </a:lnTo>
                <a:lnTo>
                  <a:pt x="16382" y="247"/>
                </a:lnTo>
                <a:lnTo>
                  <a:pt x="16406" y="262"/>
                </a:lnTo>
                <a:lnTo>
                  <a:pt x="16429" y="279"/>
                </a:lnTo>
                <a:lnTo>
                  <a:pt x="16452" y="297"/>
                </a:lnTo>
                <a:lnTo>
                  <a:pt x="16473" y="316"/>
                </a:lnTo>
                <a:lnTo>
                  <a:pt x="16495" y="336"/>
                </a:lnTo>
                <a:lnTo>
                  <a:pt x="16515" y="357"/>
                </a:lnTo>
                <a:lnTo>
                  <a:pt x="16535" y="380"/>
                </a:lnTo>
                <a:lnTo>
                  <a:pt x="16553" y="403"/>
                </a:lnTo>
                <a:lnTo>
                  <a:pt x="16569" y="426"/>
                </a:lnTo>
                <a:lnTo>
                  <a:pt x="16584" y="450"/>
                </a:lnTo>
                <a:lnTo>
                  <a:pt x="16598" y="475"/>
                </a:lnTo>
                <a:lnTo>
                  <a:pt x="16611" y="500"/>
                </a:lnTo>
                <a:lnTo>
                  <a:pt x="16621" y="526"/>
                </a:lnTo>
                <a:lnTo>
                  <a:pt x="16632" y="553"/>
                </a:lnTo>
                <a:lnTo>
                  <a:pt x="16640" y="580"/>
                </a:lnTo>
                <a:lnTo>
                  <a:pt x="16647" y="607"/>
                </a:lnTo>
                <a:lnTo>
                  <a:pt x="16654" y="636"/>
                </a:lnTo>
                <a:lnTo>
                  <a:pt x="16658" y="666"/>
                </a:lnTo>
                <a:lnTo>
                  <a:pt x="16661" y="695"/>
                </a:lnTo>
                <a:lnTo>
                  <a:pt x="16663" y="725"/>
                </a:lnTo>
                <a:lnTo>
                  <a:pt x="16664" y="756"/>
                </a:lnTo>
                <a:lnTo>
                  <a:pt x="16663" y="787"/>
                </a:lnTo>
                <a:lnTo>
                  <a:pt x="16661" y="818"/>
                </a:lnTo>
                <a:lnTo>
                  <a:pt x="16658" y="847"/>
                </a:lnTo>
                <a:lnTo>
                  <a:pt x="16654" y="876"/>
                </a:lnTo>
                <a:lnTo>
                  <a:pt x="16647" y="905"/>
                </a:lnTo>
                <a:lnTo>
                  <a:pt x="16640" y="932"/>
                </a:lnTo>
                <a:lnTo>
                  <a:pt x="16632" y="959"/>
                </a:lnTo>
                <a:lnTo>
                  <a:pt x="16621" y="986"/>
                </a:lnTo>
                <a:lnTo>
                  <a:pt x="16610" y="1012"/>
                </a:lnTo>
                <a:lnTo>
                  <a:pt x="16597" y="1037"/>
                </a:lnTo>
                <a:lnTo>
                  <a:pt x="16584" y="1061"/>
                </a:lnTo>
                <a:lnTo>
                  <a:pt x="16568" y="1086"/>
                </a:lnTo>
                <a:lnTo>
                  <a:pt x="16553" y="1109"/>
                </a:lnTo>
                <a:lnTo>
                  <a:pt x="16534" y="1132"/>
                </a:lnTo>
                <a:lnTo>
                  <a:pt x="16515" y="1154"/>
                </a:lnTo>
                <a:lnTo>
                  <a:pt x="16494" y="1176"/>
                </a:lnTo>
                <a:lnTo>
                  <a:pt x="16473" y="1196"/>
                </a:lnTo>
                <a:lnTo>
                  <a:pt x="16450" y="1215"/>
                </a:lnTo>
                <a:lnTo>
                  <a:pt x="16429" y="1233"/>
                </a:lnTo>
                <a:lnTo>
                  <a:pt x="16405" y="1250"/>
                </a:lnTo>
                <a:lnTo>
                  <a:pt x="16381" y="1264"/>
                </a:lnTo>
                <a:lnTo>
                  <a:pt x="16356" y="1279"/>
                </a:lnTo>
                <a:lnTo>
                  <a:pt x="16331" y="1291"/>
                </a:lnTo>
                <a:lnTo>
                  <a:pt x="16305" y="1303"/>
                </a:lnTo>
                <a:lnTo>
                  <a:pt x="16279" y="1312"/>
                </a:lnTo>
                <a:lnTo>
                  <a:pt x="16252" y="1321"/>
                </a:lnTo>
                <a:lnTo>
                  <a:pt x="16223" y="1328"/>
                </a:lnTo>
                <a:lnTo>
                  <a:pt x="16195" y="1334"/>
                </a:lnTo>
                <a:lnTo>
                  <a:pt x="16166" y="1339"/>
                </a:lnTo>
                <a:lnTo>
                  <a:pt x="16137" y="1342"/>
                </a:lnTo>
                <a:lnTo>
                  <a:pt x="16106" y="1345"/>
                </a:lnTo>
                <a:lnTo>
                  <a:pt x="16076" y="1345"/>
                </a:lnTo>
                <a:lnTo>
                  <a:pt x="16044" y="1345"/>
                </a:lnTo>
                <a:lnTo>
                  <a:pt x="16014" y="1342"/>
                </a:lnTo>
                <a:lnTo>
                  <a:pt x="15984" y="1339"/>
                </a:lnTo>
                <a:lnTo>
                  <a:pt x="15956" y="1334"/>
                </a:lnTo>
                <a:lnTo>
                  <a:pt x="15927" y="1328"/>
                </a:lnTo>
                <a:lnTo>
                  <a:pt x="15900" y="1321"/>
                </a:lnTo>
                <a:lnTo>
                  <a:pt x="15871" y="1312"/>
                </a:lnTo>
                <a:lnTo>
                  <a:pt x="15845" y="1303"/>
                </a:lnTo>
                <a:lnTo>
                  <a:pt x="15819" y="1291"/>
                </a:lnTo>
                <a:lnTo>
                  <a:pt x="15794" y="1279"/>
                </a:lnTo>
                <a:lnTo>
                  <a:pt x="15769" y="1264"/>
                </a:lnTo>
                <a:lnTo>
                  <a:pt x="15745" y="1250"/>
                </a:lnTo>
                <a:lnTo>
                  <a:pt x="15722" y="1233"/>
                </a:lnTo>
                <a:lnTo>
                  <a:pt x="15700" y="1215"/>
                </a:lnTo>
                <a:lnTo>
                  <a:pt x="15678" y="1196"/>
                </a:lnTo>
                <a:lnTo>
                  <a:pt x="15656" y="1176"/>
                </a:lnTo>
                <a:lnTo>
                  <a:pt x="15635" y="1154"/>
                </a:lnTo>
                <a:lnTo>
                  <a:pt x="15616" y="1132"/>
                </a:lnTo>
                <a:lnTo>
                  <a:pt x="15599" y="1109"/>
                </a:lnTo>
                <a:lnTo>
                  <a:pt x="15582" y="1086"/>
                </a:lnTo>
                <a:lnTo>
                  <a:pt x="15566" y="1061"/>
                </a:lnTo>
                <a:lnTo>
                  <a:pt x="15553" y="1037"/>
                </a:lnTo>
                <a:lnTo>
                  <a:pt x="15540" y="1012"/>
                </a:lnTo>
                <a:lnTo>
                  <a:pt x="15529" y="986"/>
                </a:lnTo>
                <a:lnTo>
                  <a:pt x="15518" y="959"/>
                </a:lnTo>
                <a:lnTo>
                  <a:pt x="15510" y="932"/>
                </a:lnTo>
                <a:lnTo>
                  <a:pt x="15503" y="905"/>
                </a:lnTo>
                <a:lnTo>
                  <a:pt x="15496" y="876"/>
                </a:lnTo>
                <a:lnTo>
                  <a:pt x="15492" y="847"/>
                </a:lnTo>
                <a:lnTo>
                  <a:pt x="15489" y="818"/>
                </a:lnTo>
                <a:lnTo>
                  <a:pt x="15487" y="787"/>
                </a:lnTo>
                <a:lnTo>
                  <a:pt x="15486" y="756"/>
                </a:lnTo>
                <a:close/>
                <a:moveTo>
                  <a:pt x="14745" y="1307"/>
                </a:moveTo>
                <a:lnTo>
                  <a:pt x="14722" y="1307"/>
                </a:lnTo>
                <a:lnTo>
                  <a:pt x="14701" y="1305"/>
                </a:lnTo>
                <a:lnTo>
                  <a:pt x="14681" y="1303"/>
                </a:lnTo>
                <a:lnTo>
                  <a:pt x="14664" y="1300"/>
                </a:lnTo>
                <a:lnTo>
                  <a:pt x="14649" y="1295"/>
                </a:lnTo>
                <a:lnTo>
                  <a:pt x="14635" y="1289"/>
                </a:lnTo>
                <a:lnTo>
                  <a:pt x="14623" y="1283"/>
                </a:lnTo>
                <a:lnTo>
                  <a:pt x="14613" y="1276"/>
                </a:lnTo>
                <a:lnTo>
                  <a:pt x="14608" y="1272"/>
                </a:lnTo>
                <a:lnTo>
                  <a:pt x="14604" y="1266"/>
                </a:lnTo>
                <a:lnTo>
                  <a:pt x="14600" y="1261"/>
                </a:lnTo>
                <a:lnTo>
                  <a:pt x="14596" y="1255"/>
                </a:lnTo>
                <a:lnTo>
                  <a:pt x="14589" y="1241"/>
                </a:lnTo>
                <a:lnTo>
                  <a:pt x="14583" y="1227"/>
                </a:lnTo>
                <a:lnTo>
                  <a:pt x="14579" y="1209"/>
                </a:lnTo>
                <a:lnTo>
                  <a:pt x="14576" y="1191"/>
                </a:lnTo>
                <a:lnTo>
                  <a:pt x="14574" y="1171"/>
                </a:lnTo>
                <a:lnTo>
                  <a:pt x="14574" y="1149"/>
                </a:lnTo>
                <a:lnTo>
                  <a:pt x="14574" y="378"/>
                </a:lnTo>
                <a:lnTo>
                  <a:pt x="14574" y="354"/>
                </a:lnTo>
                <a:lnTo>
                  <a:pt x="14576" y="333"/>
                </a:lnTo>
                <a:lnTo>
                  <a:pt x="14579" y="313"/>
                </a:lnTo>
                <a:lnTo>
                  <a:pt x="14583" y="295"/>
                </a:lnTo>
                <a:lnTo>
                  <a:pt x="14588" y="279"/>
                </a:lnTo>
                <a:lnTo>
                  <a:pt x="14596" y="265"/>
                </a:lnTo>
                <a:lnTo>
                  <a:pt x="14603" y="252"/>
                </a:lnTo>
                <a:lnTo>
                  <a:pt x="14612" y="241"/>
                </a:lnTo>
                <a:lnTo>
                  <a:pt x="14623" y="231"/>
                </a:lnTo>
                <a:lnTo>
                  <a:pt x="14635" y="223"/>
                </a:lnTo>
                <a:lnTo>
                  <a:pt x="14650" y="217"/>
                </a:lnTo>
                <a:lnTo>
                  <a:pt x="14665" y="210"/>
                </a:lnTo>
                <a:lnTo>
                  <a:pt x="14683" y="206"/>
                </a:lnTo>
                <a:lnTo>
                  <a:pt x="14703" y="203"/>
                </a:lnTo>
                <a:lnTo>
                  <a:pt x="14725" y="201"/>
                </a:lnTo>
                <a:lnTo>
                  <a:pt x="14748" y="201"/>
                </a:lnTo>
                <a:lnTo>
                  <a:pt x="14955" y="201"/>
                </a:lnTo>
                <a:lnTo>
                  <a:pt x="14991" y="202"/>
                </a:lnTo>
                <a:lnTo>
                  <a:pt x="15026" y="205"/>
                </a:lnTo>
                <a:lnTo>
                  <a:pt x="15042" y="207"/>
                </a:lnTo>
                <a:lnTo>
                  <a:pt x="15058" y="209"/>
                </a:lnTo>
                <a:lnTo>
                  <a:pt x="15074" y="212"/>
                </a:lnTo>
                <a:lnTo>
                  <a:pt x="15089" y="217"/>
                </a:lnTo>
                <a:lnTo>
                  <a:pt x="15104" y="221"/>
                </a:lnTo>
                <a:lnTo>
                  <a:pt x="15118" y="225"/>
                </a:lnTo>
                <a:lnTo>
                  <a:pt x="15132" y="230"/>
                </a:lnTo>
                <a:lnTo>
                  <a:pt x="15145" y="235"/>
                </a:lnTo>
                <a:lnTo>
                  <a:pt x="15158" y="242"/>
                </a:lnTo>
                <a:lnTo>
                  <a:pt x="15170" y="248"/>
                </a:lnTo>
                <a:lnTo>
                  <a:pt x="15183" y="255"/>
                </a:lnTo>
                <a:lnTo>
                  <a:pt x="15194" y="262"/>
                </a:lnTo>
                <a:lnTo>
                  <a:pt x="15207" y="272"/>
                </a:lnTo>
                <a:lnTo>
                  <a:pt x="15219" y="281"/>
                </a:lnTo>
                <a:lnTo>
                  <a:pt x="15230" y="292"/>
                </a:lnTo>
                <a:lnTo>
                  <a:pt x="15240" y="302"/>
                </a:lnTo>
                <a:lnTo>
                  <a:pt x="15250" y="313"/>
                </a:lnTo>
                <a:lnTo>
                  <a:pt x="15259" y="326"/>
                </a:lnTo>
                <a:lnTo>
                  <a:pt x="15266" y="338"/>
                </a:lnTo>
                <a:lnTo>
                  <a:pt x="15274" y="351"/>
                </a:lnTo>
                <a:lnTo>
                  <a:pt x="15280" y="366"/>
                </a:lnTo>
                <a:lnTo>
                  <a:pt x="15285" y="379"/>
                </a:lnTo>
                <a:lnTo>
                  <a:pt x="15289" y="394"/>
                </a:lnTo>
                <a:lnTo>
                  <a:pt x="15293" y="409"/>
                </a:lnTo>
                <a:lnTo>
                  <a:pt x="15297" y="425"/>
                </a:lnTo>
                <a:lnTo>
                  <a:pt x="15299" y="442"/>
                </a:lnTo>
                <a:lnTo>
                  <a:pt x="15300" y="458"/>
                </a:lnTo>
                <a:lnTo>
                  <a:pt x="15300" y="476"/>
                </a:lnTo>
                <a:lnTo>
                  <a:pt x="15300" y="496"/>
                </a:lnTo>
                <a:lnTo>
                  <a:pt x="15298" y="514"/>
                </a:lnTo>
                <a:lnTo>
                  <a:pt x="15295" y="532"/>
                </a:lnTo>
                <a:lnTo>
                  <a:pt x="15291" y="549"/>
                </a:lnTo>
                <a:lnTo>
                  <a:pt x="15286" y="566"/>
                </a:lnTo>
                <a:lnTo>
                  <a:pt x="15281" y="581"/>
                </a:lnTo>
                <a:lnTo>
                  <a:pt x="15274" y="596"/>
                </a:lnTo>
                <a:lnTo>
                  <a:pt x="15265" y="610"/>
                </a:lnTo>
                <a:lnTo>
                  <a:pt x="15257" y="623"/>
                </a:lnTo>
                <a:lnTo>
                  <a:pt x="15247" y="635"/>
                </a:lnTo>
                <a:lnTo>
                  <a:pt x="15235" y="647"/>
                </a:lnTo>
                <a:lnTo>
                  <a:pt x="15223" y="658"/>
                </a:lnTo>
                <a:lnTo>
                  <a:pt x="15209" y="669"/>
                </a:lnTo>
                <a:lnTo>
                  <a:pt x="15195" y="678"/>
                </a:lnTo>
                <a:lnTo>
                  <a:pt x="15180" y="686"/>
                </a:lnTo>
                <a:lnTo>
                  <a:pt x="15163" y="694"/>
                </a:lnTo>
                <a:lnTo>
                  <a:pt x="15190" y="702"/>
                </a:lnTo>
                <a:lnTo>
                  <a:pt x="15215" y="710"/>
                </a:lnTo>
                <a:lnTo>
                  <a:pt x="15239" y="721"/>
                </a:lnTo>
                <a:lnTo>
                  <a:pt x="15261" y="732"/>
                </a:lnTo>
                <a:lnTo>
                  <a:pt x="15281" y="745"/>
                </a:lnTo>
                <a:lnTo>
                  <a:pt x="15300" y="759"/>
                </a:lnTo>
                <a:lnTo>
                  <a:pt x="15308" y="767"/>
                </a:lnTo>
                <a:lnTo>
                  <a:pt x="15316" y="775"/>
                </a:lnTo>
                <a:lnTo>
                  <a:pt x="15324" y="783"/>
                </a:lnTo>
                <a:lnTo>
                  <a:pt x="15331" y="792"/>
                </a:lnTo>
                <a:lnTo>
                  <a:pt x="15338" y="800"/>
                </a:lnTo>
                <a:lnTo>
                  <a:pt x="15344" y="809"/>
                </a:lnTo>
                <a:lnTo>
                  <a:pt x="15351" y="820"/>
                </a:lnTo>
                <a:lnTo>
                  <a:pt x="15356" y="829"/>
                </a:lnTo>
                <a:lnTo>
                  <a:pt x="15361" y="839"/>
                </a:lnTo>
                <a:lnTo>
                  <a:pt x="15365" y="850"/>
                </a:lnTo>
                <a:lnTo>
                  <a:pt x="15369" y="861"/>
                </a:lnTo>
                <a:lnTo>
                  <a:pt x="15374" y="872"/>
                </a:lnTo>
                <a:lnTo>
                  <a:pt x="15380" y="896"/>
                </a:lnTo>
                <a:lnTo>
                  <a:pt x="15384" y="921"/>
                </a:lnTo>
                <a:lnTo>
                  <a:pt x="15386" y="947"/>
                </a:lnTo>
                <a:lnTo>
                  <a:pt x="15387" y="975"/>
                </a:lnTo>
                <a:lnTo>
                  <a:pt x="15387" y="995"/>
                </a:lnTo>
                <a:lnTo>
                  <a:pt x="15385" y="1015"/>
                </a:lnTo>
                <a:lnTo>
                  <a:pt x="15383" y="1034"/>
                </a:lnTo>
                <a:lnTo>
                  <a:pt x="15380" y="1053"/>
                </a:lnTo>
                <a:lnTo>
                  <a:pt x="15376" y="1072"/>
                </a:lnTo>
                <a:lnTo>
                  <a:pt x="15370" y="1089"/>
                </a:lnTo>
                <a:lnTo>
                  <a:pt x="15365" y="1106"/>
                </a:lnTo>
                <a:lnTo>
                  <a:pt x="15358" y="1123"/>
                </a:lnTo>
                <a:lnTo>
                  <a:pt x="15351" y="1138"/>
                </a:lnTo>
                <a:lnTo>
                  <a:pt x="15342" y="1153"/>
                </a:lnTo>
                <a:lnTo>
                  <a:pt x="15332" y="1167"/>
                </a:lnTo>
                <a:lnTo>
                  <a:pt x="15322" y="1181"/>
                </a:lnTo>
                <a:lnTo>
                  <a:pt x="15311" y="1195"/>
                </a:lnTo>
                <a:lnTo>
                  <a:pt x="15299" y="1206"/>
                </a:lnTo>
                <a:lnTo>
                  <a:pt x="15285" y="1219"/>
                </a:lnTo>
                <a:lnTo>
                  <a:pt x="15272" y="1230"/>
                </a:lnTo>
                <a:lnTo>
                  <a:pt x="15258" y="1239"/>
                </a:lnTo>
                <a:lnTo>
                  <a:pt x="15244" y="1248"/>
                </a:lnTo>
                <a:lnTo>
                  <a:pt x="15230" y="1256"/>
                </a:lnTo>
                <a:lnTo>
                  <a:pt x="15215" y="1263"/>
                </a:lnTo>
                <a:lnTo>
                  <a:pt x="15200" y="1271"/>
                </a:lnTo>
                <a:lnTo>
                  <a:pt x="15184" y="1277"/>
                </a:lnTo>
                <a:lnTo>
                  <a:pt x="15167" y="1282"/>
                </a:lnTo>
                <a:lnTo>
                  <a:pt x="15150" y="1287"/>
                </a:lnTo>
                <a:lnTo>
                  <a:pt x="15132" y="1292"/>
                </a:lnTo>
                <a:lnTo>
                  <a:pt x="15114" y="1296"/>
                </a:lnTo>
                <a:lnTo>
                  <a:pt x="15096" y="1300"/>
                </a:lnTo>
                <a:lnTo>
                  <a:pt x="15077" y="1302"/>
                </a:lnTo>
                <a:lnTo>
                  <a:pt x="15056" y="1304"/>
                </a:lnTo>
                <a:lnTo>
                  <a:pt x="15036" y="1306"/>
                </a:lnTo>
                <a:lnTo>
                  <a:pt x="15015" y="1307"/>
                </a:lnTo>
                <a:lnTo>
                  <a:pt x="14993" y="1307"/>
                </a:lnTo>
                <a:lnTo>
                  <a:pt x="14745" y="1307"/>
                </a:lnTo>
                <a:close/>
                <a:moveTo>
                  <a:pt x="14826" y="1090"/>
                </a:moveTo>
                <a:lnTo>
                  <a:pt x="14952" y="1090"/>
                </a:lnTo>
                <a:lnTo>
                  <a:pt x="14973" y="1090"/>
                </a:lnTo>
                <a:lnTo>
                  <a:pt x="14991" y="1088"/>
                </a:lnTo>
                <a:lnTo>
                  <a:pt x="15010" y="1086"/>
                </a:lnTo>
                <a:lnTo>
                  <a:pt x="15027" y="1083"/>
                </a:lnTo>
                <a:lnTo>
                  <a:pt x="15042" y="1078"/>
                </a:lnTo>
                <a:lnTo>
                  <a:pt x="15056" y="1073"/>
                </a:lnTo>
                <a:lnTo>
                  <a:pt x="15068" y="1066"/>
                </a:lnTo>
                <a:lnTo>
                  <a:pt x="15080" y="1059"/>
                </a:lnTo>
                <a:lnTo>
                  <a:pt x="15090" y="1051"/>
                </a:lnTo>
                <a:lnTo>
                  <a:pt x="15099" y="1041"/>
                </a:lnTo>
                <a:lnTo>
                  <a:pt x="15106" y="1032"/>
                </a:lnTo>
                <a:lnTo>
                  <a:pt x="15112" y="1021"/>
                </a:lnTo>
                <a:lnTo>
                  <a:pt x="15116" y="1008"/>
                </a:lnTo>
                <a:lnTo>
                  <a:pt x="15120" y="996"/>
                </a:lnTo>
                <a:lnTo>
                  <a:pt x="15122" y="981"/>
                </a:lnTo>
                <a:lnTo>
                  <a:pt x="15123" y="966"/>
                </a:lnTo>
                <a:lnTo>
                  <a:pt x="15122" y="951"/>
                </a:lnTo>
                <a:lnTo>
                  <a:pt x="15120" y="937"/>
                </a:lnTo>
                <a:lnTo>
                  <a:pt x="15116" y="924"/>
                </a:lnTo>
                <a:lnTo>
                  <a:pt x="15112" y="911"/>
                </a:lnTo>
                <a:lnTo>
                  <a:pt x="15106" y="901"/>
                </a:lnTo>
                <a:lnTo>
                  <a:pt x="15099" y="890"/>
                </a:lnTo>
                <a:lnTo>
                  <a:pt x="15089" y="881"/>
                </a:lnTo>
                <a:lnTo>
                  <a:pt x="15079" y="873"/>
                </a:lnTo>
                <a:lnTo>
                  <a:pt x="15067" y="865"/>
                </a:lnTo>
                <a:lnTo>
                  <a:pt x="15054" y="859"/>
                </a:lnTo>
                <a:lnTo>
                  <a:pt x="15040" y="854"/>
                </a:lnTo>
                <a:lnTo>
                  <a:pt x="15025" y="850"/>
                </a:lnTo>
                <a:lnTo>
                  <a:pt x="15007" y="847"/>
                </a:lnTo>
                <a:lnTo>
                  <a:pt x="14988" y="844"/>
                </a:lnTo>
                <a:lnTo>
                  <a:pt x="14968" y="843"/>
                </a:lnTo>
                <a:lnTo>
                  <a:pt x="14948" y="843"/>
                </a:lnTo>
                <a:lnTo>
                  <a:pt x="14826" y="843"/>
                </a:lnTo>
                <a:lnTo>
                  <a:pt x="14826" y="1090"/>
                </a:lnTo>
                <a:close/>
                <a:moveTo>
                  <a:pt x="14826" y="631"/>
                </a:moveTo>
                <a:lnTo>
                  <a:pt x="14931" y="631"/>
                </a:lnTo>
                <a:lnTo>
                  <a:pt x="14944" y="631"/>
                </a:lnTo>
                <a:lnTo>
                  <a:pt x="14957" y="630"/>
                </a:lnTo>
                <a:lnTo>
                  <a:pt x="14968" y="628"/>
                </a:lnTo>
                <a:lnTo>
                  <a:pt x="14980" y="625"/>
                </a:lnTo>
                <a:lnTo>
                  <a:pt x="14990" y="621"/>
                </a:lnTo>
                <a:lnTo>
                  <a:pt x="15001" y="617"/>
                </a:lnTo>
                <a:lnTo>
                  <a:pt x="15010" y="611"/>
                </a:lnTo>
                <a:lnTo>
                  <a:pt x="15018" y="605"/>
                </a:lnTo>
                <a:lnTo>
                  <a:pt x="15028" y="598"/>
                </a:lnTo>
                <a:lnTo>
                  <a:pt x="15035" y="589"/>
                </a:lnTo>
                <a:lnTo>
                  <a:pt x="15041" y="580"/>
                </a:lnTo>
                <a:lnTo>
                  <a:pt x="15047" y="571"/>
                </a:lnTo>
                <a:lnTo>
                  <a:pt x="15051" y="560"/>
                </a:lnTo>
                <a:lnTo>
                  <a:pt x="15054" y="549"/>
                </a:lnTo>
                <a:lnTo>
                  <a:pt x="15056" y="537"/>
                </a:lnTo>
                <a:lnTo>
                  <a:pt x="15056" y="525"/>
                </a:lnTo>
                <a:lnTo>
                  <a:pt x="15056" y="511"/>
                </a:lnTo>
                <a:lnTo>
                  <a:pt x="15054" y="499"/>
                </a:lnTo>
                <a:lnTo>
                  <a:pt x="15051" y="487"/>
                </a:lnTo>
                <a:lnTo>
                  <a:pt x="15047" y="477"/>
                </a:lnTo>
                <a:lnTo>
                  <a:pt x="15041" y="467"/>
                </a:lnTo>
                <a:lnTo>
                  <a:pt x="15035" y="457"/>
                </a:lnTo>
                <a:lnTo>
                  <a:pt x="15027" y="449"/>
                </a:lnTo>
                <a:lnTo>
                  <a:pt x="15018" y="442"/>
                </a:lnTo>
                <a:lnTo>
                  <a:pt x="15009" y="435"/>
                </a:lnTo>
                <a:lnTo>
                  <a:pt x="15000" y="430"/>
                </a:lnTo>
                <a:lnTo>
                  <a:pt x="14989" y="426"/>
                </a:lnTo>
                <a:lnTo>
                  <a:pt x="14979" y="422"/>
                </a:lnTo>
                <a:lnTo>
                  <a:pt x="14967" y="419"/>
                </a:lnTo>
                <a:lnTo>
                  <a:pt x="14955" y="417"/>
                </a:lnTo>
                <a:lnTo>
                  <a:pt x="14942" y="416"/>
                </a:lnTo>
                <a:lnTo>
                  <a:pt x="14929" y="416"/>
                </a:lnTo>
                <a:lnTo>
                  <a:pt x="14826" y="416"/>
                </a:lnTo>
                <a:lnTo>
                  <a:pt x="14826" y="631"/>
                </a:lnTo>
                <a:close/>
                <a:moveTo>
                  <a:pt x="13506" y="756"/>
                </a:moveTo>
                <a:lnTo>
                  <a:pt x="13506" y="774"/>
                </a:lnTo>
                <a:lnTo>
                  <a:pt x="13507" y="790"/>
                </a:lnTo>
                <a:lnTo>
                  <a:pt x="13509" y="806"/>
                </a:lnTo>
                <a:lnTo>
                  <a:pt x="13512" y="823"/>
                </a:lnTo>
                <a:lnTo>
                  <a:pt x="13516" y="838"/>
                </a:lnTo>
                <a:lnTo>
                  <a:pt x="13520" y="854"/>
                </a:lnTo>
                <a:lnTo>
                  <a:pt x="13524" y="869"/>
                </a:lnTo>
                <a:lnTo>
                  <a:pt x="13530" y="883"/>
                </a:lnTo>
                <a:lnTo>
                  <a:pt x="13536" y="898"/>
                </a:lnTo>
                <a:lnTo>
                  <a:pt x="13543" y="912"/>
                </a:lnTo>
                <a:lnTo>
                  <a:pt x="13551" y="926"/>
                </a:lnTo>
                <a:lnTo>
                  <a:pt x="13559" y="938"/>
                </a:lnTo>
                <a:lnTo>
                  <a:pt x="13569" y="952"/>
                </a:lnTo>
                <a:lnTo>
                  <a:pt x="13578" y="964"/>
                </a:lnTo>
                <a:lnTo>
                  <a:pt x="13589" y="977"/>
                </a:lnTo>
                <a:lnTo>
                  <a:pt x="13601" y="988"/>
                </a:lnTo>
                <a:lnTo>
                  <a:pt x="13612" y="1000"/>
                </a:lnTo>
                <a:lnTo>
                  <a:pt x="13625" y="1010"/>
                </a:lnTo>
                <a:lnTo>
                  <a:pt x="13637" y="1021"/>
                </a:lnTo>
                <a:lnTo>
                  <a:pt x="13651" y="1030"/>
                </a:lnTo>
                <a:lnTo>
                  <a:pt x="13664" y="1038"/>
                </a:lnTo>
                <a:lnTo>
                  <a:pt x="13678" y="1046"/>
                </a:lnTo>
                <a:lnTo>
                  <a:pt x="13692" y="1053"/>
                </a:lnTo>
                <a:lnTo>
                  <a:pt x="13706" y="1059"/>
                </a:lnTo>
                <a:lnTo>
                  <a:pt x="13721" y="1064"/>
                </a:lnTo>
                <a:lnTo>
                  <a:pt x="13736" y="1070"/>
                </a:lnTo>
                <a:lnTo>
                  <a:pt x="13751" y="1074"/>
                </a:lnTo>
                <a:lnTo>
                  <a:pt x="13768" y="1077"/>
                </a:lnTo>
                <a:lnTo>
                  <a:pt x="13783" y="1079"/>
                </a:lnTo>
                <a:lnTo>
                  <a:pt x="13800" y="1081"/>
                </a:lnTo>
                <a:lnTo>
                  <a:pt x="13817" y="1082"/>
                </a:lnTo>
                <a:lnTo>
                  <a:pt x="13833" y="1083"/>
                </a:lnTo>
                <a:lnTo>
                  <a:pt x="13851" y="1082"/>
                </a:lnTo>
                <a:lnTo>
                  <a:pt x="13868" y="1081"/>
                </a:lnTo>
                <a:lnTo>
                  <a:pt x="13884" y="1079"/>
                </a:lnTo>
                <a:lnTo>
                  <a:pt x="13900" y="1077"/>
                </a:lnTo>
                <a:lnTo>
                  <a:pt x="13915" y="1074"/>
                </a:lnTo>
                <a:lnTo>
                  <a:pt x="13931" y="1070"/>
                </a:lnTo>
                <a:lnTo>
                  <a:pt x="13946" y="1064"/>
                </a:lnTo>
                <a:lnTo>
                  <a:pt x="13960" y="1059"/>
                </a:lnTo>
                <a:lnTo>
                  <a:pt x="13975" y="1053"/>
                </a:lnTo>
                <a:lnTo>
                  <a:pt x="13989" y="1046"/>
                </a:lnTo>
                <a:lnTo>
                  <a:pt x="14003" y="1038"/>
                </a:lnTo>
                <a:lnTo>
                  <a:pt x="14017" y="1030"/>
                </a:lnTo>
                <a:lnTo>
                  <a:pt x="14029" y="1021"/>
                </a:lnTo>
                <a:lnTo>
                  <a:pt x="14042" y="1010"/>
                </a:lnTo>
                <a:lnTo>
                  <a:pt x="14054" y="1000"/>
                </a:lnTo>
                <a:lnTo>
                  <a:pt x="14066" y="988"/>
                </a:lnTo>
                <a:lnTo>
                  <a:pt x="14078" y="977"/>
                </a:lnTo>
                <a:lnTo>
                  <a:pt x="14088" y="964"/>
                </a:lnTo>
                <a:lnTo>
                  <a:pt x="14099" y="952"/>
                </a:lnTo>
                <a:lnTo>
                  <a:pt x="14107" y="938"/>
                </a:lnTo>
                <a:lnTo>
                  <a:pt x="14116" y="926"/>
                </a:lnTo>
                <a:lnTo>
                  <a:pt x="14124" y="912"/>
                </a:lnTo>
                <a:lnTo>
                  <a:pt x="14131" y="898"/>
                </a:lnTo>
                <a:lnTo>
                  <a:pt x="14137" y="883"/>
                </a:lnTo>
                <a:lnTo>
                  <a:pt x="14143" y="869"/>
                </a:lnTo>
                <a:lnTo>
                  <a:pt x="14148" y="854"/>
                </a:lnTo>
                <a:lnTo>
                  <a:pt x="14152" y="838"/>
                </a:lnTo>
                <a:lnTo>
                  <a:pt x="14155" y="823"/>
                </a:lnTo>
                <a:lnTo>
                  <a:pt x="14157" y="806"/>
                </a:lnTo>
                <a:lnTo>
                  <a:pt x="14159" y="790"/>
                </a:lnTo>
                <a:lnTo>
                  <a:pt x="14160" y="774"/>
                </a:lnTo>
                <a:lnTo>
                  <a:pt x="14161" y="756"/>
                </a:lnTo>
                <a:lnTo>
                  <a:pt x="14160" y="739"/>
                </a:lnTo>
                <a:lnTo>
                  <a:pt x="14159" y="722"/>
                </a:lnTo>
                <a:lnTo>
                  <a:pt x="14157" y="706"/>
                </a:lnTo>
                <a:lnTo>
                  <a:pt x="14155" y="689"/>
                </a:lnTo>
                <a:lnTo>
                  <a:pt x="14152" y="674"/>
                </a:lnTo>
                <a:lnTo>
                  <a:pt x="14148" y="658"/>
                </a:lnTo>
                <a:lnTo>
                  <a:pt x="14143" y="644"/>
                </a:lnTo>
                <a:lnTo>
                  <a:pt x="14137" y="628"/>
                </a:lnTo>
                <a:lnTo>
                  <a:pt x="14131" y="614"/>
                </a:lnTo>
                <a:lnTo>
                  <a:pt x="14124" y="600"/>
                </a:lnTo>
                <a:lnTo>
                  <a:pt x="14116" y="586"/>
                </a:lnTo>
                <a:lnTo>
                  <a:pt x="14108" y="573"/>
                </a:lnTo>
                <a:lnTo>
                  <a:pt x="14099" y="560"/>
                </a:lnTo>
                <a:lnTo>
                  <a:pt x="14088" y="548"/>
                </a:lnTo>
                <a:lnTo>
                  <a:pt x="14078" y="535"/>
                </a:lnTo>
                <a:lnTo>
                  <a:pt x="14066" y="523"/>
                </a:lnTo>
                <a:lnTo>
                  <a:pt x="14055" y="511"/>
                </a:lnTo>
                <a:lnTo>
                  <a:pt x="14043" y="501"/>
                </a:lnTo>
                <a:lnTo>
                  <a:pt x="14030" y="492"/>
                </a:lnTo>
                <a:lnTo>
                  <a:pt x="14017" y="482"/>
                </a:lnTo>
                <a:lnTo>
                  <a:pt x="14003" y="474"/>
                </a:lnTo>
                <a:lnTo>
                  <a:pt x="13989" y="466"/>
                </a:lnTo>
                <a:lnTo>
                  <a:pt x="13976" y="459"/>
                </a:lnTo>
                <a:lnTo>
                  <a:pt x="13961" y="453"/>
                </a:lnTo>
                <a:lnTo>
                  <a:pt x="13947" y="447"/>
                </a:lnTo>
                <a:lnTo>
                  <a:pt x="13931" y="443"/>
                </a:lnTo>
                <a:lnTo>
                  <a:pt x="13917" y="438"/>
                </a:lnTo>
                <a:lnTo>
                  <a:pt x="13900" y="435"/>
                </a:lnTo>
                <a:lnTo>
                  <a:pt x="13884" y="432"/>
                </a:lnTo>
                <a:lnTo>
                  <a:pt x="13868" y="430"/>
                </a:lnTo>
                <a:lnTo>
                  <a:pt x="13851" y="429"/>
                </a:lnTo>
                <a:lnTo>
                  <a:pt x="13833" y="429"/>
                </a:lnTo>
                <a:lnTo>
                  <a:pt x="13817" y="429"/>
                </a:lnTo>
                <a:lnTo>
                  <a:pt x="13800" y="430"/>
                </a:lnTo>
                <a:lnTo>
                  <a:pt x="13783" y="432"/>
                </a:lnTo>
                <a:lnTo>
                  <a:pt x="13767" y="435"/>
                </a:lnTo>
                <a:lnTo>
                  <a:pt x="13751" y="438"/>
                </a:lnTo>
                <a:lnTo>
                  <a:pt x="13735" y="443"/>
                </a:lnTo>
                <a:lnTo>
                  <a:pt x="13721" y="447"/>
                </a:lnTo>
                <a:lnTo>
                  <a:pt x="13705" y="453"/>
                </a:lnTo>
                <a:lnTo>
                  <a:pt x="13692" y="459"/>
                </a:lnTo>
                <a:lnTo>
                  <a:pt x="13677" y="466"/>
                </a:lnTo>
                <a:lnTo>
                  <a:pt x="13663" y="474"/>
                </a:lnTo>
                <a:lnTo>
                  <a:pt x="13650" y="482"/>
                </a:lnTo>
                <a:lnTo>
                  <a:pt x="13637" y="492"/>
                </a:lnTo>
                <a:lnTo>
                  <a:pt x="13625" y="501"/>
                </a:lnTo>
                <a:lnTo>
                  <a:pt x="13612" y="511"/>
                </a:lnTo>
                <a:lnTo>
                  <a:pt x="13600" y="523"/>
                </a:lnTo>
                <a:lnTo>
                  <a:pt x="13588" y="535"/>
                </a:lnTo>
                <a:lnTo>
                  <a:pt x="13578" y="548"/>
                </a:lnTo>
                <a:lnTo>
                  <a:pt x="13569" y="560"/>
                </a:lnTo>
                <a:lnTo>
                  <a:pt x="13559" y="573"/>
                </a:lnTo>
                <a:lnTo>
                  <a:pt x="13551" y="586"/>
                </a:lnTo>
                <a:lnTo>
                  <a:pt x="13543" y="600"/>
                </a:lnTo>
                <a:lnTo>
                  <a:pt x="13535" y="614"/>
                </a:lnTo>
                <a:lnTo>
                  <a:pt x="13529" y="628"/>
                </a:lnTo>
                <a:lnTo>
                  <a:pt x="13524" y="644"/>
                </a:lnTo>
                <a:lnTo>
                  <a:pt x="13520" y="658"/>
                </a:lnTo>
                <a:lnTo>
                  <a:pt x="13516" y="674"/>
                </a:lnTo>
                <a:lnTo>
                  <a:pt x="13511" y="689"/>
                </a:lnTo>
                <a:lnTo>
                  <a:pt x="13509" y="706"/>
                </a:lnTo>
                <a:lnTo>
                  <a:pt x="13507" y="722"/>
                </a:lnTo>
                <a:lnTo>
                  <a:pt x="13506" y="739"/>
                </a:lnTo>
                <a:lnTo>
                  <a:pt x="13506" y="756"/>
                </a:lnTo>
                <a:close/>
                <a:moveTo>
                  <a:pt x="13245" y="756"/>
                </a:moveTo>
                <a:lnTo>
                  <a:pt x="13245" y="725"/>
                </a:lnTo>
                <a:lnTo>
                  <a:pt x="13247" y="695"/>
                </a:lnTo>
                <a:lnTo>
                  <a:pt x="13251" y="666"/>
                </a:lnTo>
                <a:lnTo>
                  <a:pt x="13255" y="636"/>
                </a:lnTo>
                <a:lnTo>
                  <a:pt x="13261" y="607"/>
                </a:lnTo>
                <a:lnTo>
                  <a:pt x="13269" y="580"/>
                </a:lnTo>
                <a:lnTo>
                  <a:pt x="13277" y="553"/>
                </a:lnTo>
                <a:lnTo>
                  <a:pt x="13286" y="526"/>
                </a:lnTo>
                <a:lnTo>
                  <a:pt x="13298" y="500"/>
                </a:lnTo>
                <a:lnTo>
                  <a:pt x="13310" y="475"/>
                </a:lnTo>
                <a:lnTo>
                  <a:pt x="13325" y="450"/>
                </a:lnTo>
                <a:lnTo>
                  <a:pt x="13340" y="426"/>
                </a:lnTo>
                <a:lnTo>
                  <a:pt x="13356" y="403"/>
                </a:lnTo>
                <a:lnTo>
                  <a:pt x="13374" y="380"/>
                </a:lnTo>
                <a:lnTo>
                  <a:pt x="13394" y="357"/>
                </a:lnTo>
                <a:lnTo>
                  <a:pt x="13413" y="336"/>
                </a:lnTo>
                <a:lnTo>
                  <a:pt x="13435" y="316"/>
                </a:lnTo>
                <a:lnTo>
                  <a:pt x="13457" y="297"/>
                </a:lnTo>
                <a:lnTo>
                  <a:pt x="13480" y="279"/>
                </a:lnTo>
                <a:lnTo>
                  <a:pt x="13503" y="262"/>
                </a:lnTo>
                <a:lnTo>
                  <a:pt x="13527" y="247"/>
                </a:lnTo>
                <a:lnTo>
                  <a:pt x="13552" y="233"/>
                </a:lnTo>
                <a:lnTo>
                  <a:pt x="13577" y="221"/>
                </a:lnTo>
                <a:lnTo>
                  <a:pt x="13603" y="209"/>
                </a:lnTo>
                <a:lnTo>
                  <a:pt x="13630" y="199"/>
                </a:lnTo>
                <a:lnTo>
                  <a:pt x="13657" y="191"/>
                </a:lnTo>
                <a:lnTo>
                  <a:pt x="13684" y="183"/>
                </a:lnTo>
                <a:lnTo>
                  <a:pt x="13713" y="177"/>
                </a:lnTo>
                <a:lnTo>
                  <a:pt x="13743" y="173"/>
                </a:lnTo>
                <a:lnTo>
                  <a:pt x="13772" y="170"/>
                </a:lnTo>
                <a:lnTo>
                  <a:pt x="13803" y="168"/>
                </a:lnTo>
                <a:lnTo>
                  <a:pt x="13833" y="167"/>
                </a:lnTo>
                <a:lnTo>
                  <a:pt x="13864" y="168"/>
                </a:lnTo>
                <a:lnTo>
                  <a:pt x="13895" y="170"/>
                </a:lnTo>
                <a:lnTo>
                  <a:pt x="13925" y="173"/>
                </a:lnTo>
                <a:lnTo>
                  <a:pt x="13954" y="177"/>
                </a:lnTo>
                <a:lnTo>
                  <a:pt x="13982" y="183"/>
                </a:lnTo>
                <a:lnTo>
                  <a:pt x="14010" y="191"/>
                </a:lnTo>
                <a:lnTo>
                  <a:pt x="14037" y="199"/>
                </a:lnTo>
                <a:lnTo>
                  <a:pt x="14063" y="209"/>
                </a:lnTo>
                <a:lnTo>
                  <a:pt x="14089" y="221"/>
                </a:lnTo>
                <a:lnTo>
                  <a:pt x="14115" y="233"/>
                </a:lnTo>
                <a:lnTo>
                  <a:pt x="14139" y="247"/>
                </a:lnTo>
                <a:lnTo>
                  <a:pt x="14163" y="262"/>
                </a:lnTo>
                <a:lnTo>
                  <a:pt x="14187" y="279"/>
                </a:lnTo>
                <a:lnTo>
                  <a:pt x="14209" y="297"/>
                </a:lnTo>
                <a:lnTo>
                  <a:pt x="14232" y="316"/>
                </a:lnTo>
                <a:lnTo>
                  <a:pt x="14253" y="336"/>
                </a:lnTo>
                <a:lnTo>
                  <a:pt x="14274" y="357"/>
                </a:lnTo>
                <a:lnTo>
                  <a:pt x="14293" y="380"/>
                </a:lnTo>
                <a:lnTo>
                  <a:pt x="14310" y="403"/>
                </a:lnTo>
                <a:lnTo>
                  <a:pt x="14327" y="426"/>
                </a:lnTo>
                <a:lnTo>
                  <a:pt x="14342" y="450"/>
                </a:lnTo>
                <a:lnTo>
                  <a:pt x="14356" y="475"/>
                </a:lnTo>
                <a:lnTo>
                  <a:pt x="14369" y="500"/>
                </a:lnTo>
                <a:lnTo>
                  <a:pt x="14380" y="526"/>
                </a:lnTo>
                <a:lnTo>
                  <a:pt x="14389" y="553"/>
                </a:lnTo>
                <a:lnTo>
                  <a:pt x="14399" y="580"/>
                </a:lnTo>
                <a:lnTo>
                  <a:pt x="14406" y="607"/>
                </a:lnTo>
                <a:lnTo>
                  <a:pt x="14411" y="636"/>
                </a:lnTo>
                <a:lnTo>
                  <a:pt x="14416" y="666"/>
                </a:lnTo>
                <a:lnTo>
                  <a:pt x="14420" y="695"/>
                </a:lnTo>
                <a:lnTo>
                  <a:pt x="14422" y="725"/>
                </a:lnTo>
                <a:lnTo>
                  <a:pt x="14423" y="756"/>
                </a:lnTo>
                <a:lnTo>
                  <a:pt x="14422" y="787"/>
                </a:lnTo>
                <a:lnTo>
                  <a:pt x="14420" y="818"/>
                </a:lnTo>
                <a:lnTo>
                  <a:pt x="14416" y="847"/>
                </a:lnTo>
                <a:lnTo>
                  <a:pt x="14411" y="876"/>
                </a:lnTo>
                <a:lnTo>
                  <a:pt x="14406" y="905"/>
                </a:lnTo>
                <a:lnTo>
                  <a:pt x="14399" y="932"/>
                </a:lnTo>
                <a:lnTo>
                  <a:pt x="14389" y="959"/>
                </a:lnTo>
                <a:lnTo>
                  <a:pt x="14380" y="986"/>
                </a:lnTo>
                <a:lnTo>
                  <a:pt x="14369" y="1012"/>
                </a:lnTo>
                <a:lnTo>
                  <a:pt x="14356" y="1037"/>
                </a:lnTo>
                <a:lnTo>
                  <a:pt x="14342" y="1061"/>
                </a:lnTo>
                <a:lnTo>
                  <a:pt x="14327" y="1086"/>
                </a:lnTo>
                <a:lnTo>
                  <a:pt x="14310" y="1109"/>
                </a:lnTo>
                <a:lnTo>
                  <a:pt x="14293" y="1132"/>
                </a:lnTo>
                <a:lnTo>
                  <a:pt x="14274" y="1154"/>
                </a:lnTo>
                <a:lnTo>
                  <a:pt x="14253" y="1176"/>
                </a:lnTo>
                <a:lnTo>
                  <a:pt x="14231" y="1196"/>
                </a:lnTo>
                <a:lnTo>
                  <a:pt x="14209" y="1215"/>
                </a:lnTo>
                <a:lnTo>
                  <a:pt x="14186" y="1233"/>
                </a:lnTo>
                <a:lnTo>
                  <a:pt x="14163" y="1250"/>
                </a:lnTo>
                <a:lnTo>
                  <a:pt x="14139" y="1264"/>
                </a:lnTo>
                <a:lnTo>
                  <a:pt x="14114" y="1279"/>
                </a:lnTo>
                <a:lnTo>
                  <a:pt x="14089" y="1291"/>
                </a:lnTo>
                <a:lnTo>
                  <a:pt x="14063" y="1303"/>
                </a:lnTo>
                <a:lnTo>
                  <a:pt x="14036" y="1312"/>
                </a:lnTo>
                <a:lnTo>
                  <a:pt x="14009" y="1321"/>
                </a:lnTo>
                <a:lnTo>
                  <a:pt x="13982" y="1328"/>
                </a:lnTo>
                <a:lnTo>
                  <a:pt x="13953" y="1334"/>
                </a:lnTo>
                <a:lnTo>
                  <a:pt x="13925" y="1339"/>
                </a:lnTo>
                <a:lnTo>
                  <a:pt x="13895" y="1342"/>
                </a:lnTo>
                <a:lnTo>
                  <a:pt x="13864" y="1345"/>
                </a:lnTo>
                <a:lnTo>
                  <a:pt x="13833" y="1345"/>
                </a:lnTo>
                <a:lnTo>
                  <a:pt x="13803" y="1345"/>
                </a:lnTo>
                <a:lnTo>
                  <a:pt x="13773" y="1342"/>
                </a:lnTo>
                <a:lnTo>
                  <a:pt x="13743" y="1339"/>
                </a:lnTo>
                <a:lnTo>
                  <a:pt x="13713" y="1334"/>
                </a:lnTo>
                <a:lnTo>
                  <a:pt x="13685" y="1328"/>
                </a:lnTo>
                <a:lnTo>
                  <a:pt x="13657" y="1321"/>
                </a:lnTo>
                <a:lnTo>
                  <a:pt x="13630" y="1312"/>
                </a:lnTo>
                <a:lnTo>
                  <a:pt x="13604" y="1303"/>
                </a:lnTo>
                <a:lnTo>
                  <a:pt x="13578" y="1291"/>
                </a:lnTo>
                <a:lnTo>
                  <a:pt x="13552" y="1279"/>
                </a:lnTo>
                <a:lnTo>
                  <a:pt x="13528" y="1264"/>
                </a:lnTo>
                <a:lnTo>
                  <a:pt x="13504" y="1250"/>
                </a:lnTo>
                <a:lnTo>
                  <a:pt x="13480" y="1233"/>
                </a:lnTo>
                <a:lnTo>
                  <a:pt x="13457" y="1215"/>
                </a:lnTo>
                <a:lnTo>
                  <a:pt x="13435" y="1196"/>
                </a:lnTo>
                <a:lnTo>
                  <a:pt x="13413" y="1176"/>
                </a:lnTo>
                <a:lnTo>
                  <a:pt x="13394" y="1154"/>
                </a:lnTo>
                <a:lnTo>
                  <a:pt x="13374" y="1132"/>
                </a:lnTo>
                <a:lnTo>
                  <a:pt x="13356" y="1109"/>
                </a:lnTo>
                <a:lnTo>
                  <a:pt x="13340" y="1086"/>
                </a:lnTo>
                <a:lnTo>
                  <a:pt x="13325" y="1061"/>
                </a:lnTo>
                <a:lnTo>
                  <a:pt x="13310" y="1037"/>
                </a:lnTo>
                <a:lnTo>
                  <a:pt x="13298" y="1012"/>
                </a:lnTo>
                <a:lnTo>
                  <a:pt x="13287" y="986"/>
                </a:lnTo>
                <a:lnTo>
                  <a:pt x="13277" y="959"/>
                </a:lnTo>
                <a:lnTo>
                  <a:pt x="13269" y="932"/>
                </a:lnTo>
                <a:lnTo>
                  <a:pt x="13261" y="905"/>
                </a:lnTo>
                <a:lnTo>
                  <a:pt x="13255" y="876"/>
                </a:lnTo>
                <a:lnTo>
                  <a:pt x="13251" y="847"/>
                </a:lnTo>
                <a:lnTo>
                  <a:pt x="13247" y="818"/>
                </a:lnTo>
                <a:lnTo>
                  <a:pt x="13246" y="787"/>
                </a:lnTo>
                <a:lnTo>
                  <a:pt x="13245" y="756"/>
                </a:lnTo>
                <a:close/>
                <a:moveTo>
                  <a:pt x="12628" y="366"/>
                </a:moveTo>
                <a:lnTo>
                  <a:pt x="12629" y="344"/>
                </a:lnTo>
                <a:lnTo>
                  <a:pt x="12630" y="324"/>
                </a:lnTo>
                <a:lnTo>
                  <a:pt x="12633" y="305"/>
                </a:lnTo>
                <a:lnTo>
                  <a:pt x="12637" y="287"/>
                </a:lnTo>
                <a:lnTo>
                  <a:pt x="12641" y="271"/>
                </a:lnTo>
                <a:lnTo>
                  <a:pt x="12646" y="256"/>
                </a:lnTo>
                <a:lnTo>
                  <a:pt x="12653" y="244"/>
                </a:lnTo>
                <a:lnTo>
                  <a:pt x="12660" y="231"/>
                </a:lnTo>
                <a:lnTo>
                  <a:pt x="12669" y="221"/>
                </a:lnTo>
                <a:lnTo>
                  <a:pt x="12678" y="211"/>
                </a:lnTo>
                <a:lnTo>
                  <a:pt x="12689" y="204"/>
                </a:lnTo>
                <a:lnTo>
                  <a:pt x="12700" y="198"/>
                </a:lnTo>
                <a:lnTo>
                  <a:pt x="12712" y="193"/>
                </a:lnTo>
                <a:lnTo>
                  <a:pt x="12725" y="190"/>
                </a:lnTo>
                <a:lnTo>
                  <a:pt x="12740" y="187"/>
                </a:lnTo>
                <a:lnTo>
                  <a:pt x="12755" y="186"/>
                </a:lnTo>
                <a:lnTo>
                  <a:pt x="12770" y="187"/>
                </a:lnTo>
                <a:lnTo>
                  <a:pt x="12784" y="190"/>
                </a:lnTo>
                <a:lnTo>
                  <a:pt x="12798" y="193"/>
                </a:lnTo>
                <a:lnTo>
                  <a:pt x="12810" y="198"/>
                </a:lnTo>
                <a:lnTo>
                  <a:pt x="12822" y="204"/>
                </a:lnTo>
                <a:lnTo>
                  <a:pt x="12831" y="211"/>
                </a:lnTo>
                <a:lnTo>
                  <a:pt x="12841" y="221"/>
                </a:lnTo>
                <a:lnTo>
                  <a:pt x="12849" y="231"/>
                </a:lnTo>
                <a:lnTo>
                  <a:pt x="12857" y="244"/>
                </a:lnTo>
                <a:lnTo>
                  <a:pt x="12864" y="256"/>
                </a:lnTo>
                <a:lnTo>
                  <a:pt x="12869" y="271"/>
                </a:lnTo>
                <a:lnTo>
                  <a:pt x="12873" y="287"/>
                </a:lnTo>
                <a:lnTo>
                  <a:pt x="12876" y="305"/>
                </a:lnTo>
                <a:lnTo>
                  <a:pt x="12879" y="324"/>
                </a:lnTo>
                <a:lnTo>
                  <a:pt x="12880" y="344"/>
                </a:lnTo>
                <a:lnTo>
                  <a:pt x="12881" y="366"/>
                </a:lnTo>
                <a:lnTo>
                  <a:pt x="12881" y="1074"/>
                </a:lnTo>
                <a:lnTo>
                  <a:pt x="13094" y="1074"/>
                </a:lnTo>
                <a:lnTo>
                  <a:pt x="13116" y="1075"/>
                </a:lnTo>
                <a:lnTo>
                  <a:pt x="13135" y="1076"/>
                </a:lnTo>
                <a:lnTo>
                  <a:pt x="13154" y="1078"/>
                </a:lnTo>
                <a:lnTo>
                  <a:pt x="13172" y="1081"/>
                </a:lnTo>
                <a:lnTo>
                  <a:pt x="13189" y="1085"/>
                </a:lnTo>
                <a:lnTo>
                  <a:pt x="13203" y="1090"/>
                </a:lnTo>
                <a:lnTo>
                  <a:pt x="13217" y="1096"/>
                </a:lnTo>
                <a:lnTo>
                  <a:pt x="13228" y="1103"/>
                </a:lnTo>
                <a:lnTo>
                  <a:pt x="13239" y="1110"/>
                </a:lnTo>
                <a:lnTo>
                  <a:pt x="13248" y="1120"/>
                </a:lnTo>
                <a:lnTo>
                  <a:pt x="13255" y="1129"/>
                </a:lnTo>
                <a:lnTo>
                  <a:pt x="13261" y="1139"/>
                </a:lnTo>
                <a:lnTo>
                  <a:pt x="13267" y="1151"/>
                </a:lnTo>
                <a:lnTo>
                  <a:pt x="13270" y="1163"/>
                </a:lnTo>
                <a:lnTo>
                  <a:pt x="13272" y="1176"/>
                </a:lnTo>
                <a:lnTo>
                  <a:pt x="13273" y="1190"/>
                </a:lnTo>
                <a:lnTo>
                  <a:pt x="13272" y="1204"/>
                </a:lnTo>
                <a:lnTo>
                  <a:pt x="13270" y="1217"/>
                </a:lnTo>
                <a:lnTo>
                  <a:pt x="13267" y="1230"/>
                </a:lnTo>
                <a:lnTo>
                  <a:pt x="13261" y="1241"/>
                </a:lnTo>
                <a:lnTo>
                  <a:pt x="13255" y="1252"/>
                </a:lnTo>
                <a:lnTo>
                  <a:pt x="13248" y="1261"/>
                </a:lnTo>
                <a:lnTo>
                  <a:pt x="13239" y="1270"/>
                </a:lnTo>
                <a:lnTo>
                  <a:pt x="13228" y="1278"/>
                </a:lnTo>
                <a:lnTo>
                  <a:pt x="13217" y="1285"/>
                </a:lnTo>
                <a:lnTo>
                  <a:pt x="13203" y="1290"/>
                </a:lnTo>
                <a:lnTo>
                  <a:pt x="13189" y="1296"/>
                </a:lnTo>
                <a:lnTo>
                  <a:pt x="13172" y="1300"/>
                </a:lnTo>
                <a:lnTo>
                  <a:pt x="13154" y="1303"/>
                </a:lnTo>
                <a:lnTo>
                  <a:pt x="13135" y="1305"/>
                </a:lnTo>
                <a:lnTo>
                  <a:pt x="13116" y="1307"/>
                </a:lnTo>
                <a:lnTo>
                  <a:pt x="13094" y="1307"/>
                </a:lnTo>
                <a:lnTo>
                  <a:pt x="12800" y="1307"/>
                </a:lnTo>
                <a:lnTo>
                  <a:pt x="12777" y="1307"/>
                </a:lnTo>
                <a:lnTo>
                  <a:pt x="12755" y="1305"/>
                </a:lnTo>
                <a:lnTo>
                  <a:pt x="12737" y="1303"/>
                </a:lnTo>
                <a:lnTo>
                  <a:pt x="12719" y="1300"/>
                </a:lnTo>
                <a:lnTo>
                  <a:pt x="12703" y="1295"/>
                </a:lnTo>
                <a:lnTo>
                  <a:pt x="12690" y="1289"/>
                </a:lnTo>
                <a:lnTo>
                  <a:pt x="12678" y="1283"/>
                </a:lnTo>
                <a:lnTo>
                  <a:pt x="12668" y="1276"/>
                </a:lnTo>
                <a:lnTo>
                  <a:pt x="12664" y="1272"/>
                </a:lnTo>
                <a:lnTo>
                  <a:pt x="12658" y="1266"/>
                </a:lnTo>
                <a:lnTo>
                  <a:pt x="12654" y="1261"/>
                </a:lnTo>
                <a:lnTo>
                  <a:pt x="12651" y="1255"/>
                </a:lnTo>
                <a:lnTo>
                  <a:pt x="12644" y="1241"/>
                </a:lnTo>
                <a:lnTo>
                  <a:pt x="12639" y="1227"/>
                </a:lnTo>
                <a:lnTo>
                  <a:pt x="12634" y="1209"/>
                </a:lnTo>
                <a:lnTo>
                  <a:pt x="12631" y="1191"/>
                </a:lnTo>
                <a:lnTo>
                  <a:pt x="12629" y="1171"/>
                </a:lnTo>
                <a:lnTo>
                  <a:pt x="12628" y="1149"/>
                </a:lnTo>
                <a:lnTo>
                  <a:pt x="12628" y="366"/>
                </a:lnTo>
                <a:close/>
                <a:moveTo>
                  <a:pt x="8742" y="832"/>
                </a:moveTo>
                <a:lnTo>
                  <a:pt x="8741" y="858"/>
                </a:lnTo>
                <a:lnTo>
                  <a:pt x="8740" y="884"/>
                </a:lnTo>
                <a:lnTo>
                  <a:pt x="8737" y="909"/>
                </a:lnTo>
                <a:lnTo>
                  <a:pt x="8732" y="934"/>
                </a:lnTo>
                <a:lnTo>
                  <a:pt x="8727" y="959"/>
                </a:lnTo>
                <a:lnTo>
                  <a:pt x="8719" y="984"/>
                </a:lnTo>
                <a:lnTo>
                  <a:pt x="8711" y="1008"/>
                </a:lnTo>
                <a:lnTo>
                  <a:pt x="8702" y="1031"/>
                </a:lnTo>
                <a:lnTo>
                  <a:pt x="8691" y="1055"/>
                </a:lnTo>
                <a:lnTo>
                  <a:pt x="8679" y="1078"/>
                </a:lnTo>
                <a:lnTo>
                  <a:pt x="8666" y="1101"/>
                </a:lnTo>
                <a:lnTo>
                  <a:pt x="8652" y="1123"/>
                </a:lnTo>
                <a:lnTo>
                  <a:pt x="8635" y="1145"/>
                </a:lnTo>
                <a:lnTo>
                  <a:pt x="8618" y="1166"/>
                </a:lnTo>
                <a:lnTo>
                  <a:pt x="8600" y="1187"/>
                </a:lnTo>
                <a:lnTo>
                  <a:pt x="8581" y="1208"/>
                </a:lnTo>
                <a:lnTo>
                  <a:pt x="8560" y="1228"/>
                </a:lnTo>
                <a:lnTo>
                  <a:pt x="8539" y="1247"/>
                </a:lnTo>
                <a:lnTo>
                  <a:pt x="8518" y="1264"/>
                </a:lnTo>
                <a:lnTo>
                  <a:pt x="8497" y="1281"/>
                </a:lnTo>
                <a:lnTo>
                  <a:pt x="8475" y="1296"/>
                </a:lnTo>
                <a:lnTo>
                  <a:pt x="8453" y="1309"/>
                </a:lnTo>
                <a:lnTo>
                  <a:pt x="8430" y="1322"/>
                </a:lnTo>
                <a:lnTo>
                  <a:pt x="8407" y="1332"/>
                </a:lnTo>
                <a:lnTo>
                  <a:pt x="8383" y="1342"/>
                </a:lnTo>
                <a:lnTo>
                  <a:pt x="8360" y="1351"/>
                </a:lnTo>
                <a:lnTo>
                  <a:pt x="8335" y="1358"/>
                </a:lnTo>
                <a:lnTo>
                  <a:pt x="8311" y="1363"/>
                </a:lnTo>
                <a:lnTo>
                  <a:pt x="8286" y="1369"/>
                </a:lnTo>
                <a:lnTo>
                  <a:pt x="8261" y="1372"/>
                </a:lnTo>
                <a:lnTo>
                  <a:pt x="8235" y="1373"/>
                </a:lnTo>
                <a:lnTo>
                  <a:pt x="8209" y="1374"/>
                </a:lnTo>
                <a:lnTo>
                  <a:pt x="8179" y="1373"/>
                </a:lnTo>
                <a:lnTo>
                  <a:pt x="8149" y="1372"/>
                </a:lnTo>
                <a:lnTo>
                  <a:pt x="8120" y="1367"/>
                </a:lnTo>
                <a:lnTo>
                  <a:pt x="8090" y="1363"/>
                </a:lnTo>
                <a:lnTo>
                  <a:pt x="8062" y="1357"/>
                </a:lnTo>
                <a:lnTo>
                  <a:pt x="8035" y="1350"/>
                </a:lnTo>
                <a:lnTo>
                  <a:pt x="8008" y="1341"/>
                </a:lnTo>
                <a:lnTo>
                  <a:pt x="7982" y="1331"/>
                </a:lnTo>
                <a:lnTo>
                  <a:pt x="7956" y="1321"/>
                </a:lnTo>
                <a:lnTo>
                  <a:pt x="7931" y="1308"/>
                </a:lnTo>
                <a:lnTo>
                  <a:pt x="7906" y="1294"/>
                </a:lnTo>
                <a:lnTo>
                  <a:pt x="7882" y="1279"/>
                </a:lnTo>
                <a:lnTo>
                  <a:pt x="7859" y="1262"/>
                </a:lnTo>
                <a:lnTo>
                  <a:pt x="7836" y="1245"/>
                </a:lnTo>
                <a:lnTo>
                  <a:pt x="7814" y="1225"/>
                </a:lnTo>
                <a:lnTo>
                  <a:pt x="7793" y="1204"/>
                </a:lnTo>
                <a:lnTo>
                  <a:pt x="7773" y="1183"/>
                </a:lnTo>
                <a:lnTo>
                  <a:pt x="7753" y="1161"/>
                </a:lnTo>
                <a:lnTo>
                  <a:pt x="7735" y="1138"/>
                </a:lnTo>
                <a:lnTo>
                  <a:pt x="7719" y="1114"/>
                </a:lnTo>
                <a:lnTo>
                  <a:pt x="7703" y="1091"/>
                </a:lnTo>
                <a:lnTo>
                  <a:pt x="7689" y="1066"/>
                </a:lnTo>
                <a:lnTo>
                  <a:pt x="7677" y="1041"/>
                </a:lnTo>
                <a:lnTo>
                  <a:pt x="7665" y="1015"/>
                </a:lnTo>
                <a:lnTo>
                  <a:pt x="7656" y="989"/>
                </a:lnTo>
                <a:lnTo>
                  <a:pt x="7647" y="962"/>
                </a:lnTo>
                <a:lnTo>
                  <a:pt x="7640" y="935"/>
                </a:lnTo>
                <a:lnTo>
                  <a:pt x="7634" y="907"/>
                </a:lnTo>
                <a:lnTo>
                  <a:pt x="7629" y="878"/>
                </a:lnTo>
                <a:lnTo>
                  <a:pt x="7626" y="849"/>
                </a:lnTo>
                <a:lnTo>
                  <a:pt x="7624" y="819"/>
                </a:lnTo>
                <a:lnTo>
                  <a:pt x="7624" y="788"/>
                </a:lnTo>
                <a:lnTo>
                  <a:pt x="7624" y="758"/>
                </a:lnTo>
                <a:lnTo>
                  <a:pt x="7626" y="728"/>
                </a:lnTo>
                <a:lnTo>
                  <a:pt x="7629" y="699"/>
                </a:lnTo>
                <a:lnTo>
                  <a:pt x="7634" y="670"/>
                </a:lnTo>
                <a:lnTo>
                  <a:pt x="7640" y="642"/>
                </a:lnTo>
                <a:lnTo>
                  <a:pt x="7647" y="614"/>
                </a:lnTo>
                <a:lnTo>
                  <a:pt x="7656" y="587"/>
                </a:lnTo>
                <a:lnTo>
                  <a:pt x="7665" y="560"/>
                </a:lnTo>
                <a:lnTo>
                  <a:pt x="7677" y="535"/>
                </a:lnTo>
                <a:lnTo>
                  <a:pt x="7689" y="510"/>
                </a:lnTo>
                <a:lnTo>
                  <a:pt x="7703" y="485"/>
                </a:lnTo>
                <a:lnTo>
                  <a:pt x="7719" y="461"/>
                </a:lnTo>
                <a:lnTo>
                  <a:pt x="7735" y="438"/>
                </a:lnTo>
                <a:lnTo>
                  <a:pt x="7753" y="416"/>
                </a:lnTo>
                <a:lnTo>
                  <a:pt x="7773" y="394"/>
                </a:lnTo>
                <a:lnTo>
                  <a:pt x="7793" y="373"/>
                </a:lnTo>
                <a:lnTo>
                  <a:pt x="7814" y="352"/>
                </a:lnTo>
                <a:lnTo>
                  <a:pt x="7836" y="333"/>
                </a:lnTo>
                <a:lnTo>
                  <a:pt x="7859" y="315"/>
                </a:lnTo>
                <a:lnTo>
                  <a:pt x="7882" y="299"/>
                </a:lnTo>
                <a:lnTo>
                  <a:pt x="7906" y="283"/>
                </a:lnTo>
                <a:lnTo>
                  <a:pt x="7931" y="270"/>
                </a:lnTo>
                <a:lnTo>
                  <a:pt x="7956" y="257"/>
                </a:lnTo>
                <a:lnTo>
                  <a:pt x="7982" y="246"/>
                </a:lnTo>
                <a:lnTo>
                  <a:pt x="8008" y="235"/>
                </a:lnTo>
                <a:lnTo>
                  <a:pt x="8035" y="227"/>
                </a:lnTo>
                <a:lnTo>
                  <a:pt x="8062" y="220"/>
                </a:lnTo>
                <a:lnTo>
                  <a:pt x="8090" y="214"/>
                </a:lnTo>
                <a:lnTo>
                  <a:pt x="8120" y="209"/>
                </a:lnTo>
                <a:lnTo>
                  <a:pt x="8149" y="206"/>
                </a:lnTo>
                <a:lnTo>
                  <a:pt x="8179" y="204"/>
                </a:lnTo>
                <a:lnTo>
                  <a:pt x="8209" y="203"/>
                </a:lnTo>
                <a:lnTo>
                  <a:pt x="8235" y="204"/>
                </a:lnTo>
                <a:lnTo>
                  <a:pt x="8260" y="205"/>
                </a:lnTo>
                <a:lnTo>
                  <a:pt x="8286" y="208"/>
                </a:lnTo>
                <a:lnTo>
                  <a:pt x="8310" y="211"/>
                </a:lnTo>
                <a:lnTo>
                  <a:pt x="8335" y="217"/>
                </a:lnTo>
                <a:lnTo>
                  <a:pt x="8359" y="222"/>
                </a:lnTo>
                <a:lnTo>
                  <a:pt x="8383" y="229"/>
                </a:lnTo>
                <a:lnTo>
                  <a:pt x="8406" y="236"/>
                </a:lnTo>
                <a:lnTo>
                  <a:pt x="8429" y="246"/>
                </a:lnTo>
                <a:lnTo>
                  <a:pt x="8452" y="255"/>
                </a:lnTo>
                <a:lnTo>
                  <a:pt x="8474" y="267"/>
                </a:lnTo>
                <a:lnTo>
                  <a:pt x="8496" y="279"/>
                </a:lnTo>
                <a:lnTo>
                  <a:pt x="8517" y="292"/>
                </a:lnTo>
                <a:lnTo>
                  <a:pt x="8538" y="306"/>
                </a:lnTo>
                <a:lnTo>
                  <a:pt x="8559" y="321"/>
                </a:lnTo>
                <a:lnTo>
                  <a:pt x="8580" y="337"/>
                </a:lnTo>
                <a:lnTo>
                  <a:pt x="8591" y="348"/>
                </a:lnTo>
                <a:lnTo>
                  <a:pt x="8601" y="358"/>
                </a:lnTo>
                <a:lnTo>
                  <a:pt x="8609" y="370"/>
                </a:lnTo>
                <a:lnTo>
                  <a:pt x="8616" y="382"/>
                </a:lnTo>
                <a:lnTo>
                  <a:pt x="8622" y="396"/>
                </a:lnTo>
                <a:lnTo>
                  <a:pt x="8626" y="409"/>
                </a:lnTo>
                <a:lnTo>
                  <a:pt x="8628" y="424"/>
                </a:lnTo>
                <a:lnTo>
                  <a:pt x="8629" y="438"/>
                </a:lnTo>
                <a:lnTo>
                  <a:pt x="8628" y="452"/>
                </a:lnTo>
                <a:lnTo>
                  <a:pt x="8626" y="466"/>
                </a:lnTo>
                <a:lnTo>
                  <a:pt x="8624" y="477"/>
                </a:lnTo>
                <a:lnTo>
                  <a:pt x="8619" y="489"/>
                </a:lnTo>
                <a:lnTo>
                  <a:pt x="8614" y="501"/>
                </a:lnTo>
                <a:lnTo>
                  <a:pt x="8607" y="511"/>
                </a:lnTo>
                <a:lnTo>
                  <a:pt x="8600" y="522"/>
                </a:lnTo>
                <a:lnTo>
                  <a:pt x="8590" y="531"/>
                </a:lnTo>
                <a:lnTo>
                  <a:pt x="8581" y="539"/>
                </a:lnTo>
                <a:lnTo>
                  <a:pt x="8571" y="548"/>
                </a:lnTo>
                <a:lnTo>
                  <a:pt x="8560" y="554"/>
                </a:lnTo>
                <a:lnTo>
                  <a:pt x="8549" y="559"/>
                </a:lnTo>
                <a:lnTo>
                  <a:pt x="8536" y="563"/>
                </a:lnTo>
                <a:lnTo>
                  <a:pt x="8525" y="567"/>
                </a:lnTo>
                <a:lnTo>
                  <a:pt x="8511" y="568"/>
                </a:lnTo>
                <a:lnTo>
                  <a:pt x="8498" y="569"/>
                </a:lnTo>
                <a:lnTo>
                  <a:pt x="8486" y="569"/>
                </a:lnTo>
                <a:lnTo>
                  <a:pt x="8475" y="567"/>
                </a:lnTo>
                <a:lnTo>
                  <a:pt x="8464" y="564"/>
                </a:lnTo>
                <a:lnTo>
                  <a:pt x="8454" y="561"/>
                </a:lnTo>
                <a:lnTo>
                  <a:pt x="8443" y="557"/>
                </a:lnTo>
                <a:lnTo>
                  <a:pt x="8433" y="552"/>
                </a:lnTo>
                <a:lnTo>
                  <a:pt x="8424" y="546"/>
                </a:lnTo>
                <a:lnTo>
                  <a:pt x="8414" y="538"/>
                </a:lnTo>
                <a:lnTo>
                  <a:pt x="8403" y="529"/>
                </a:lnTo>
                <a:lnTo>
                  <a:pt x="8391" y="521"/>
                </a:lnTo>
                <a:lnTo>
                  <a:pt x="8380" y="513"/>
                </a:lnTo>
                <a:lnTo>
                  <a:pt x="8368" y="506"/>
                </a:lnTo>
                <a:lnTo>
                  <a:pt x="8356" y="500"/>
                </a:lnTo>
                <a:lnTo>
                  <a:pt x="8344" y="494"/>
                </a:lnTo>
                <a:lnTo>
                  <a:pt x="8332" y="488"/>
                </a:lnTo>
                <a:lnTo>
                  <a:pt x="8320" y="483"/>
                </a:lnTo>
                <a:lnTo>
                  <a:pt x="8306" y="479"/>
                </a:lnTo>
                <a:lnTo>
                  <a:pt x="8292" y="475"/>
                </a:lnTo>
                <a:lnTo>
                  <a:pt x="8280" y="472"/>
                </a:lnTo>
                <a:lnTo>
                  <a:pt x="8266" y="470"/>
                </a:lnTo>
                <a:lnTo>
                  <a:pt x="8252" y="468"/>
                </a:lnTo>
                <a:lnTo>
                  <a:pt x="8238" y="466"/>
                </a:lnTo>
                <a:lnTo>
                  <a:pt x="8224" y="465"/>
                </a:lnTo>
                <a:lnTo>
                  <a:pt x="8209" y="465"/>
                </a:lnTo>
                <a:lnTo>
                  <a:pt x="8192" y="466"/>
                </a:lnTo>
                <a:lnTo>
                  <a:pt x="8176" y="467"/>
                </a:lnTo>
                <a:lnTo>
                  <a:pt x="8159" y="468"/>
                </a:lnTo>
                <a:lnTo>
                  <a:pt x="8143" y="471"/>
                </a:lnTo>
                <a:lnTo>
                  <a:pt x="8128" y="474"/>
                </a:lnTo>
                <a:lnTo>
                  <a:pt x="8112" y="478"/>
                </a:lnTo>
                <a:lnTo>
                  <a:pt x="8098" y="482"/>
                </a:lnTo>
                <a:lnTo>
                  <a:pt x="8083" y="488"/>
                </a:lnTo>
                <a:lnTo>
                  <a:pt x="8069" y="495"/>
                </a:lnTo>
                <a:lnTo>
                  <a:pt x="8055" y="501"/>
                </a:lnTo>
                <a:lnTo>
                  <a:pt x="8041" y="509"/>
                </a:lnTo>
                <a:lnTo>
                  <a:pt x="8028" y="518"/>
                </a:lnTo>
                <a:lnTo>
                  <a:pt x="8015" y="526"/>
                </a:lnTo>
                <a:lnTo>
                  <a:pt x="8003" y="536"/>
                </a:lnTo>
                <a:lnTo>
                  <a:pt x="7990" y="547"/>
                </a:lnTo>
                <a:lnTo>
                  <a:pt x="7978" y="558"/>
                </a:lnTo>
                <a:lnTo>
                  <a:pt x="7966" y="570"/>
                </a:lnTo>
                <a:lnTo>
                  <a:pt x="7956" y="582"/>
                </a:lnTo>
                <a:lnTo>
                  <a:pt x="7947" y="595"/>
                </a:lnTo>
                <a:lnTo>
                  <a:pt x="7937" y="607"/>
                </a:lnTo>
                <a:lnTo>
                  <a:pt x="7929" y="621"/>
                </a:lnTo>
                <a:lnTo>
                  <a:pt x="7921" y="634"/>
                </a:lnTo>
                <a:lnTo>
                  <a:pt x="7913" y="648"/>
                </a:lnTo>
                <a:lnTo>
                  <a:pt x="7907" y="662"/>
                </a:lnTo>
                <a:lnTo>
                  <a:pt x="7902" y="677"/>
                </a:lnTo>
                <a:lnTo>
                  <a:pt x="7898" y="692"/>
                </a:lnTo>
                <a:lnTo>
                  <a:pt x="7894" y="707"/>
                </a:lnTo>
                <a:lnTo>
                  <a:pt x="7890" y="723"/>
                </a:lnTo>
                <a:lnTo>
                  <a:pt x="7887" y="738"/>
                </a:lnTo>
                <a:lnTo>
                  <a:pt x="7885" y="755"/>
                </a:lnTo>
                <a:lnTo>
                  <a:pt x="7884" y="772"/>
                </a:lnTo>
                <a:lnTo>
                  <a:pt x="7884" y="788"/>
                </a:lnTo>
                <a:lnTo>
                  <a:pt x="7884" y="805"/>
                </a:lnTo>
                <a:lnTo>
                  <a:pt x="7885" y="822"/>
                </a:lnTo>
                <a:lnTo>
                  <a:pt x="7887" y="838"/>
                </a:lnTo>
                <a:lnTo>
                  <a:pt x="7890" y="854"/>
                </a:lnTo>
                <a:lnTo>
                  <a:pt x="7894" y="870"/>
                </a:lnTo>
                <a:lnTo>
                  <a:pt x="7898" y="884"/>
                </a:lnTo>
                <a:lnTo>
                  <a:pt x="7902" y="900"/>
                </a:lnTo>
                <a:lnTo>
                  <a:pt x="7907" y="914"/>
                </a:lnTo>
                <a:lnTo>
                  <a:pt x="7913" y="928"/>
                </a:lnTo>
                <a:lnTo>
                  <a:pt x="7921" y="943"/>
                </a:lnTo>
                <a:lnTo>
                  <a:pt x="7929" y="956"/>
                </a:lnTo>
                <a:lnTo>
                  <a:pt x="7937" y="969"/>
                </a:lnTo>
                <a:lnTo>
                  <a:pt x="7947" y="982"/>
                </a:lnTo>
                <a:lnTo>
                  <a:pt x="7956" y="995"/>
                </a:lnTo>
                <a:lnTo>
                  <a:pt x="7966" y="1007"/>
                </a:lnTo>
                <a:lnTo>
                  <a:pt x="7978" y="1019"/>
                </a:lnTo>
                <a:lnTo>
                  <a:pt x="7990" y="1030"/>
                </a:lnTo>
                <a:lnTo>
                  <a:pt x="8003" y="1040"/>
                </a:lnTo>
                <a:lnTo>
                  <a:pt x="8015" y="1051"/>
                </a:lnTo>
                <a:lnTo>
                  <a:pt x="8028" y="1059"/>
                </a:lnTo>
                <a:lnTo>
                  <a:pt x="8041" y="1069"/>
                </a:lnTo>
                <a:lnTo>
                  <a:pt x="8055" y="1076"/>
                </a:lnTo>
                <a:lnTo>
                  <a:pt x="8069" y="1083"/>
                </a:lnTo>
                <a:lnTo>
                  <a:pt x="8083" y="1089"/>
                </a:lnTo>
                <a:lnTo>
                  <a:pt x="8098" y="1095"/>
                </a:lnTo>
                <a:lnTo>
                  <a:pt x="8112" y="1099"/>
                </a:lnTo>
                <a:lnTo>
                  <a:pt x="8128" y="1103"/>
                </a:lnTo>
                <a:lnTo>
                  <a:pt x="8143" y="1106"/>
                </a:lnTo>
                <a:lnTo>
                  <a:pt x="8159" y="1109"/>
                </a:lnTo>
                <a:lnTo>
                  <a:pt x="8176" y="1111"/>
                </a:lnTo>
                <a:lnTo>
                  <a:pt x="8192" y="1112"/>
                </a:lnTo>
                <a:lnTo>
                  <a:pt x="8209" y="1112"/>
                </a:lnTo>
                <a:lnTo>
                  <a:pt x="8229" y="1111"/>
                </a:lnTo>
                <a:lnTo>
                  <a:pt x="8249" y="1109"/>
                </a:lnTo>
                <a:lnTo>
                  <a:pt x="8268" y="1106"/>
                </a:lnTo>
                <a:lnTo>
                  <a:pt x="8287" y="1101"/>
                </a:lnTo>
                <a:lnTo>
                  <a:pt x="8306" y="1095"/>
                </a:lnTo>
                <a:lnTo>
                  <a:pt x="8324" y="1086"/>
                </a:lnTo>
                <a:lnTo>
                  <a:pt x="8342" y="1077"/>
                </a:lnTo>
                <a:lnTo>
                  <a:pt x="8360" y="1065"/>
                </a:lnTo>
                <a:lnTo>
                  <a:pt x="8376" y="1054"/>
                </a:lnTo>
                <a:lnTo>
                  <a:pt x="8391" y="1041"/>
                </a:lnTo>
                <a:lnTo>
                  <a:pt x="8406" y="1028"/>
                </a:lnTo>
                <a:lnTo>
                  <a:pt x="8419" y="1014"/>
                </a:lnTo>
                <a:lnTo>
                  <a:pt x="8432" y="999"/>
                </a:lnTo>
                <a:lnTo>
                  <a:pt x="8443" y="983"/>
                </a:lnTo>
                <a:lnTo>
                  <a:pt x="8455" y="965"/>
                </a:lnTo>
                <a:lnTo>
                  <a:pt x="8465" y="948"/>
                </a:lnTo>
                <a:lnTo>
                  <a:pt x="8285" y="948"/>
                </a:lnTo>
                <a:lnTo>
                  <a:pt x="8274" y="948"/>
                </a:lnTo>
                <a:lnTo>
                  <a:pt x="8262" y="946"/>
                </a:lnTo>
                <a:lnTo>
                  <a:pt x="8252" y="944"/>
                </a:lnTo>
                <a:lnTo>
                  <a:pt x="8241" y="939"/>
                </a:lnTo>
                <a:lnTo>
                  <a:pt x="8231" y="935"/>
                </a:lnTo>
                <a:lnTo>
                  <a:pt x="8222" y="929"/>
                </a:lnTo>
                <a:lnTo>
                  <a:pt x="8212" y="923"/>
                </a:lnTo>
                <a:lnTo>
                  <a:pt x="8204" y="914"/>
                </a:lnTo>
                <a:lnTo>
                  <a:pt x="8196" y="906"/>
                </a:lnTo>
                <a:lnTo>
                  <a:pt x="8189" y="898"/>
                </a:lnTo>
                <a:lnTo>
                  <a:pt x="8183" y="888"/>
                </a:lnTo>
                <a:lnTo>
                  <a:pt x="8179" y="878"/>
                </a:lnTo>
                <a:lnTo>
                  <a:pt x="8175" y="868"/>
                </a:lnTo>
                <a:lnTo>
                  <a:pt x="8173" y="857"/>
                </a:lnTo>
                <a:lnTo>
                  <a:pt x="8171" y="846"/>
                </a:lnTo>
                <a:lnTo>
                  <a:pt x="8171" y="833"/>
                </a:lnTo>
                <a:lnTo>
                  <a:pt x="8171" y="822"/>
                </a:lnTo>
                <a:lnTo>
                  <a:pt x="8173" y="810"/>
                </a:lnTo>
                <a:lnTo>
                  <a:pt x="8175" y="800"/>
                </a:lnTo>
                <a:lnTo>
                  <a:pt x="8179" y="789"/>
                </a:lnTo>
                <a:lnTo>
                  <a:pt x="8183" y="780"/>
                </a:lnTo>
                <a:lnTo>
                  <a:pt x="8189" y="770"/>
                </a:lnTo>
                <a:lnTo>
                  <a:pt x="8196" y="761"/>
                </a:lnTo>
                <a:lnTo>
                  <a:pt x="8204" y="753"/>
                </a:lnTo>
                <a:lnTo>
                  <a:pt x="8212" y="745"/>
                </a:lnTo>
                <a:lnTo>
                  <a:pt x="8222" y="738"/>
                </a:lnTo>
                <a:lnTo>
                  <a:pt x="8231" y="732"/>
                </a:lnTo>
                <a:lnTo>
                  <a:pt x="8241" y="727"/>
                </a:lnTo>
                <a:lnTo>
                  <a:pt x="8252" y="724"/>
                </a:lnTo>
                <a:lnTo>
                  <a:pt x="8262" y="721"/>
                </a:lnTo>
                <a:lnTo>
                  <a:pt x="8274" y="720"/>
                </a:lnTo>
                <a:lnTo>
                  <a:pt x="8285" y="719"/>
                </a:lnTo>
                <a:lnTo>
                  <a:pt x="8629" y="719"/>
                </a:lnTo>
                <a:lnTo>
                  <a:pt x="8640" y="720"/>
                </a:lnTo>
                <a:lnTo>
                  <a:pt x="8652" y="721"/>
                </a:lnTo>
                <a:lnTo>
                  <a:pt x="8662" y="724"/>
                </a:lnTo>
                <a:lnTo>
                  <a:pt x="8673" y="727"/>
                </a:lnTo>
                <a:lnTo>
                  <a:pt x="8682" y="732"/>
                </a:lnTo>
                <a:lnTo>
                  <a:pt x="8691" y="737"/>
                </a:lnTo>
                <a:lnTo>
                  <a:pt x="8701" y="745"/>
                </a:lnTo>
                <a:lnTo>
                  <a:pt x="8709" y="752"/>
                </a:lnTo>
                <a:lnTo>
                  <a:pt x="8717" y="760"/>
                </a:lnTo>
                <a:lnTo>
                  <a:pt x="8724" y="770"/>
                </a:lnTo>
                <a:lnTo>
                  <a:pt x="8730" y="779"/>
                </a:lnTo>
                <a:lnTo>
                  <a:pt x="8734" y="788"/>
                </a:lnTo>
                <a:lnTo>
                  <a:pt x="8738" y="799"/>
                </a:lnTo>
                <a:lnTo>
                  <a:pt x="8740" y="809"/>
                </a:lnTo>
                <a:lnTo>
                  <a:pt x="8742" y="821"/>
                </a:lnTo>
                <a:lnTo>
                  <a:pt x="8742" y="832"/>
                </a:lnTo>
                <a:close/>
                <a:moveTo>
                  <a:pt x="6734" y="1182"/>
                </a:moveTo>
                <a:lnTo>
                  <a:pt x="6734" y="1203"/>
                </a:lnTo>
                <a:lnTo>
                  <a:pt x="6733" y="1224"/>
                </a:lnTo>
                <a:lnTo>
                  <a:pt x="6730" y="1242"/>
                </a:lnTo>
                <a:lnTo>
                  <a:pt x="6727" y="1260"/>
                </a:lnTo>
                <a:lnTo>
                  <a:pt x="6723" y="1276"/>
                </a:lnTo>
                <a:lnTo>
                  <a:pt x="6717" y="1290"/>
                </a:lnTo>
                <a:lnTo>
                  <a:pt x="6710" y="1304"/>
                </a:lnTo>
                <a:lnTo>
                  <a:pt x="6703" y="1315"/>
                </a:lnTo>
                <a:lnTo>
                  <a:pt x="6695" y="1326"/>
                </a:lnTo>
                <a:lnTo>
                  <a:pt x="6685" y="1335"/>
                </a:lnTo>
                <a:lnTo>
                  <a:pt x="6675" y="1342"/>
                </a:lnTo>
                <a:lnTo>
                  <a:pt x="6664" y="1349"/>
                </a:lnTo>
                <a:lnTo>
                  <a:pt x="6652" y="1354"/>
                </a:lnTo>
                <a:lnTo>
                  <a:pt x="6639" y="1357"/>
                </a:lnTo>
                <a:lnTo>
                  <a:pt x="6624" y="1359"/>
                </a:lnTo>
                <a:lnTo>
                  <a:pt x="6608" y="1360"/>
                </a:lnTo>
                <a:lnTo>
                  <a:pt x="6594" y="1359"/>
                </a:lnTo>
                <a:lnTo>
                  <a:pt x="6579" y="1357"/>
                </a:lnTo>
                <a:lnTo>
                  <a:pt x="6566" y="1354"/>
                </a:lnTo>
                <a:lnTo>
                  <a:pt x="6553" y="1349"/>
                </a:lnTo>
                <a:lnTo>
                  <a:pt x="6542" y="1342"/>
                </a:lnTo>
                <a:lnTo>
                  <a:pt x="6532" y="1335"/>
                </a:lnTo>
                <a:lnTo>
                  <a:pt x="6523" y="1326"/>
                </a:lnTo>
                <a:lnTo>
                  <a:pt x="6514" y="1315"/>
                </a:lnTo>
                <a:lnTo>
                  <a:pt x="6506" y="1304"/>
                </a:lnTo>
                <a:lnTo>
                  <a:pt x="6500" y="1290"/>
                </a:lnTo>
                <a:lnTo>
                  <a:pt x="6495" y="1276"/>
                </a:lnTo>
                <a:lnTo>
                  <a:pt x="6491" y="1260"/>
                </a:lnTo>
                <a:lnTo>
                  <a:pt x="6486" y="1242"/>
                </a:lnTo>
                <a:lnTo>
                  <a:pt x="6484" y="1224"/>
                </a:lnTo>
                <a:lnTo>
                  <a:pt x="6483" y="1204"/>
                </a:lnTo>
                <a:lnTo>
                  <a:pt x="6482" y="1182"/>
                </a:lnTo>
                <a:lnTo>
                  <a:pt x="6482" y="396"/>
                </a:lnTo>
                <a:lnTo>
                  <a:pt x="6483" y="376"/>
                </a:lnTo>
                <a:lnTo>
                  <a:pt x="6484" y="357"/>
                </a:lnTo>
                <a:lnTo>
                  <a:pt x="6486" y="340"/>
                </a:lnTo>
                <a:lnTo>
                  <a:pt x="6490" y="323"/>
                </a:lnTo>
                <a:lnTo>
                  <a:pt x="6494" y="307"/>
                </a:lnTo>
                <a:lnTo>
                  <a:pt x="6499" y="294"/>
                </a:lnTo>
                <a:lnTo>
                  <a:pt x="6505" y="281"/>
                </a:lnTo>
                <a:lnTo>
                  <a:pt x="6511" y="270"/>
                </a:lnTo>
                <a:lnTo>
                  <a:pt x="6520" y="260"/>
                </a:lnTo>
                <a:lnTo>
                  <a:pt x="6528" y="251"/>
                </a:lnTo>
                <a:lnTo>
                  <a:pt x="6537" y="244"/>
                </a:lnTo>
                <a:lnTo>
                  <a:pt x="6548" y="238"/>
                </a:lnTo>
                <a:lnTo>
                  <a:pt x="6559" y="233"/>
                </a:lnTo>
                <a:lnTo>
                  <a:pt x="6572" y="230"/>
                </a:lnTo>
                <a:lnTo>
                  <a:pt x="6585" y="228"/>
                </a:lnTo>
                <a:lnTo>
                  <a:pt x="6599" y="228"/>
                </a:lnTo>
                <a:lnTo>
                  <a:pt x="6608" y="228"/>
                </a:lnTo>
                <a:lnTo>
                  <a:pt x="6618" y="229"/>
                </a:lnTo>
                <a:lnTo>
                  <a:pt x="6626" y="230"/>
                </a:lnTo>
                <a:lnTo>
                  <a:pt x="6635" y="232"/>
                </a:lnTo>
                <a:lnTo>
                  <a:pt x="6644" y="235"/>
                </a:lnTo>
                <a:lnTo>
                  <a:pt x="6652" y="240"/>
                </a:lnTo>
                <a:lnTo>
                  <a:pt x="6660" y="244"/>
                </a:lnTo>
                <a:lnTo>
                  <a:pt x="6669" y="248"/>
                </a:lnTo>
                <a:lnTo>
                  <a:pt x="6677" y="253"/>
                </a:lnTo>
                <a:lnTo>
                  <a:pt x="6685" y="259"/>
                </a:lnTo>
                <a:lnTo>
                  <a:pt x="6694" y="266"/>
                </a:lnTo>
                <a:lnTo>
                  <a:pt x="6702" y="273"/>
                </a:lnTo>
                <a:lnTo>
                  <a:pt x="6718" y="290"/>
                </a:lnTo>
                <a:lnTo>
                  <a:pt x="6733" y="309"/>
                </a:lnTo>
                <a:lnTo>
                  <a:pt x="7198" y="923"/>
                </a:lnTo>
                <a:lnTo>
                  <a:pt x="7198" y="406"/>
                </a:lnTo>
                <a:lnTo>
                  <a:pt x="7199" y="384"/>
                </a:lnTo>
                <a:lnTo>
                  <a:pt x="7200" y="365"/>
                </a:lnTo>
                <a:lnTo>
                  <a:pt x="7202" y="346"/>
                </a:lnTo>
                <a:lnTo>
                  <a:pt x="7206" y="328"/>
                </a:lnTo>
                <a:lnTo>
                  <a:pt x="7210" y="312"/>
                </a:lnTo>
                <a:lnTo>
                  <a:pt x="7216" y="298"/>
                </a:lnTo>
                <a:lnTo>
                  <a:pt x="7222" y="284"/>
                </a:lnTo>
                <a:lnTo>
                  <a:pt x="7229" y="273"/>
                </a:lnTo>
                <a:lnTo>
                  <a:pt x="7238" y="262"/>
                </a:lnTo>
                <a:lnTo>
                  <a:pt x="7247" y="253"/>
                </a:lnTo>
                <a:lnTo>
                  <a:pt x="7257" y="245"/>
                </a:lnTo>
                <a:lnTo>
                  <a:pt x="7269" y="238"/>
                </a:lnTo>
                <a:lnTo>
                  <a:pt x="7281" y="234"/>
                </a:lnTo>
                <a:lnTo>
                  <a:pt x="7295" y="230"/>
                </a:lnTo>
                <a:lnTo>
                  <a:pt x="7309" y="228"/>
                </a:lnTo>
                <a:lnTo>
                  <a:pt x="7324" y="228"/>
                </a:lnTo>
                <a:lnTo>
                  <a:pt x="7339" y="228"/>
                </a:lnTo>
                <a:lnTo>
                  <a:pt x="7354" y="230"/>
                </a:lnTo>
                <a:lnTo>
                  <a:pt x="7368" y="234"/>
                </a:lnTo>
                <a:lnTo>
                  <a:pt x="7379" y="238"/>
                </a:lnTo>
                <a:lnTo>
                  <a:pt x="7390" y="245"/>
                </a:lnTo>
                <a:lnTo>
                  <a:pt x="7401" y="253"/>
                </a:lnTo>
                <a:lnTo>
                  <a:pt x="7410" y="262"/>
                </a:lnTo>
                <a:lnTo>
                  <a:pt x="7419" y="273"/>
                </a:lnTo>
                <a:lnTo>
                  <a:pt x="7426" y="284"/>
                </a:lnTo>
                <a:lnTo>
                  <a:pt x="7432" y="298"/>
                </a:lnTo>
                <a:lnTo>
                  <a:pt x="7438" y="312"/>
                </a:lnTo>
                <a:lnTo>
                  <a:pt x="7443" y="328"/>
                </a:lnTo>
                <a:lnTo>
                  <a:pt x="7446" y="346"/>
                </a:lnTo>
                <a:lnTo>
                  <a:pt x="7449" y="365"/>
                </a:lnTo>
                <a:lnTo>
                  <a:pt x="7450" y="385"/>
                </a:lnTo>
                <a:lnTo>
                  <a:pt x="7450" y="406"/>
                </a:lnTo>
                <a:lnTo>
                  <a:pt x="7450" y="1210"/>
                </a:lnTo>
                <a:lnTo>
                  <a:pt x="7450" y="1229"/>
                </a:lnTo>
                <a:lnTo>
                  <a:pt x="7449" y="1247"/>
                </a:lnTo>
                <a:lnTo>
                  <a:pt x="7447" y="1263"/>
                </a:lnTo>
                <a:lnTo>
                  <a:pt x="7444" y="1279"/>
                </a:lnTo>
                <a:lnTo>
                  <a:pt x="7439" y="1292"/>
                </a:lnTo>
                <a:lnTo>
                  <a:pt x="7434" y="1306"/>
                </a:lnTo>
                <a:lnTo>
                  <a:pt x="7428" y="1317"/>
                </a:lnTo>
                <a:lnTo>
                  <a:pt x="7422" y="1328"/>
                </a:lnTo>
                <a:lnTo>
                  <a:pt x="7413" y="1337"/>
                </a:lnTo>
                <a:lnTo>
                  <a:pt x="7405" y="1345"/>
                </a:lnTo>
                <a:lnTo>
                  <a:pt x="7396" y="1352"/>
                </a:lnTo>
                <a:lnTo>
                  <a:pt x="7385" y="1357"/>
                </a:lnTo>
                <a:lnTo>
                  <a:pt x="7374" y="1361"/>
                </a:lnTo>
                <a:lnTo>
                  <a:pt x="7362" y="1364"/>
                </a:lnTo>
                <a:lnTo>
                  <a:pt x="7349" y="1366"/>
                </a:lnTo>
                <a:lnTo>
                  <a:pt x="7335" y="1367"/>
                </a:lnTo>
                <a:lnTo>
                  <a:pt x="7326" y="1366"/>
                </a:lnTo>
                <a:lnTo>
                  <a:pt x="7317" y="1365"/>
                </a:lnTo>
                <a:lnTo>
                  <a:pt x="7307" y="1364"/>
                </a:lnTo>
                <a:lnTo>
                  <a:pt x="7298" y="1361"/>
                </a:lnTo>
                <a:lnTo>
                  <a:pt x="7288" y="1358"/>
                </a:lnTo>
                <a:lnTo>
                  <a:pt x="7280" y="1354"/>
                </a:lnTo>
                <a:lnTo>
                  <a:pt x="7271" y="1350"/>
                </a:lnTo>
                <a:lnTo>
                  <a:pt x="7261" y="1345"/>
                </a:lnTo>
                <a:lnTo>
                  <a:pt x="7253" y="1338"/>
                </a:lnTo>
                <a:lnTo>
                  <a:pt x="7244" y="1331"/>
                </a:lnTo>
                <a:lnTo>
                  <a:pt x="7234" y="1324"/>
                </a:lnTo>
                <a:lnTo>
                  <a:pt x="7226" y="1315"/>
                </a:lnTo>
                <a:lnTo>
                  <a:pt x="7208" y="1297"/>
                </a:lnTo>
                <a:lnTo>
                  <a:pt x="7191" y="1275"/>
                </a:lnTo>
                <a:lnTo>
                  <a:pt x="6734" y="673"/>
                </a:lnTo>
                <a:lnTo>
                  <a:pt x="6734" y="1182"/>
                </a:lnTo>
                <a:close/>
                <a:moveTo>
                  <a:pt x="6249" y="1182"/>
                </a:moveTo>
                <a:lnTo>
                  <a:pt x="6249" y="1204"/>
                </a:lnTo>
                <a:lnTo>
                  <a:pt x="6248" y="1224"/>
                </a:lnTo>
                <a:lnTo>
                  <a:pt x="6245" y="1242"/>
                </a:lnTo>
                <a:lnTo>
                  <a:pt x="6242" y="1260"/>
                </a:lnTo>
                <a:lnTo>
                  <a:pt x="6238" y="1276"/>
                </a:lnTo>
                <a:lnTo>
                  <a:pt x="6231" y="1290"/>
                </a:lnTo>
                <a:lnTo>
                  <a:pt x="6225" y="1304"/>
                </a:lnTo>
                <a:lnTo>
                  <a:pt x="6218" y="1315"/>
                </a:lnTo>
                <a:lnTo>
                  <a:pt x="6209" y="1326"/>
                </a:lnTo>
                <a:lnTo>
                  <a:pt x="6200" y="1335"/>
                </a:lnTo>
                <a:lnTo>
                  <a:pt x="6190" y="1342"/>
                </a:lnTo>
                <a:lnTo>
                  <a:pt x="6178" y="1349"/>
                </a:lnTo>
                <a:lnTo>
                  <a:pt x="6167" y="1354"/>
                </a:lnTo>
                <a:lnTo>
                  <a:pt x="6153" y="1357"/>
                </a:lnTo>
                <a:lnTo>
                  <a:pt x="6139" y="1359"/>
                </a:lnTo>
                <a:lnTo>
                  <a:pt x="6123" y="1360"/>
                </a:lnTo>
                <a:lnTo>
                  <a:pt x="6108" y="1359"/>
                </a:lnTo>
                <a:lnTo>
                  <a:pt x="6094" y="1357"/>
                </a:lnTo>
                <a:lnTo>
                  <a:pt x="6080" y="1354"/>
                </a:lnTo>
                <a:lnTo>
                  <a:pt x="6068" y="1349"/>
                </a:lnTo>
                <a:lnTo>
                  <a:pt x="6056" y="1342"/>
                </a:lnTo>
                <a:lnTo>
                  <a:pt x="6047" y="1335"/>
                </a:lnTo>
                <a:lnTo>
                  <a:pt x="6038" y="1326"/>
                </a:lnTo>
                <a:lnTo>
                  <a:pt x="6028" y="1315"/>
                </a:lnTo>
                <a:lnTo>
                  <a:pt x="6021" y="1304"/>
                </a:lnTo>
                <a:lnTo>
                  <a:pt x="6015" y="1290"/>
                </a:lnTo>
                <a:lnTo>
                  <a:pt x="6009" y="1276"/>
                </a:lnTo>
                <a:lnTo>
                  <a:pt x="6005" y="1260"/>
                </a:lnTo>
                <a:lnTo>
                  <a:pt x="6001" y="1242"/>
                </a:lnTo>
                <a:lnTo>
                  <a:pt x="5999" y="1224"/>
                </a:lnTo>
                <a:lnTo>
                  <a:pt x="5998" y="1204"/>
                </a:lnTo>
                <a:lnTo>
                  <a:pt x="5997" y="1182"/>
                </a:lnTo>
                <a:lnTo>
                  <a:pt x="5997" y="405"/>
                </a:lnTo>
                <a:lnTo>
                  <a:pt x="5998" y="383"/>
                </a:lnTo>
                <a:lnTo>
                  <a:pt x="5999" y="363"/>
                </a:lnTo>
                <a:lnTo>
                  <a:pt x="6001" y="345"/>
                </a:lnTo>
                <a:lnTo>
                  <a:pt x="6005" y="327"/>
                </a:lnTo>
                <a:lnTo>
                  <a:pt x="6009" y="310"/>
                </a:lnTo>
                <a:lnTo>
                  <a:pt x="6015" y="296"/>
                </a:lnTo>
                <a:lnTo>
                  <a:pt x="6021" y="283"/>
                </a:lnTo>
                <a:lnTo>
                  <a:pt x="6028" y="271"/>
                </a:lnTo>
                <a:lnTo>
                  <a:pt x="6038" y="260"/>
                </a:lnTo>
                <a:lnTo>
                  <a:pt x="6047" y="251"/>
                </a:lnTo>
                <a:lnTo>
                  <a:pt x="6056" y="244"/>
                </a:lnTo>
                <a:lnTo>
                  <a:pt x="6068" y="237"/>
                </a:lnTo>
                <a:lnTo>
                  <a:pt x="6080" y="232"/>
                </a:lnTo>
                <a:lnTo>
                  <a:pt x="6094" y="229"/>
                </a:lnTo>
                <a:lnTo>
                  <a:pt x="6108" y="227"/>
                </a:lnTo>
                <a:lnTo>
                  <a:pt x="6123" y="226"/>
                </a:lnTo>
                <a:lnTo>
                  <a:pt x="6139" y="227"/>
                </a:lnTo>
                <a:lnTo>
                  <a:pt x="6153" y="229"/>
                </a:lnTo>
                <a:lnTo>
                  <a:pt x="6167" y="232"/>
                </a:lnTo>
                <a:lnTo>
                  <a:pt x="6178" y="237"/>
                </a:lnTo>
                <a:lnTo>
                  <a:pt x="6190" y="244"/>
                </a:lnTo>
                <a:lnTo>
                  <a:pt x="6200" y="251"/>
                </a:lnTo>
                <a:lnTo>
                  <a:pt x="6209" y="260"/>
                </a:lnTo>
                <a:lnTo>
                  <a:pt x="6218" y="271"/>
                </a:lnTo>
                <a:lnTo>
                  <a:pt x="6225" y="283"/>
                </a:lnTo>
                <a:lnTo>
                  <a:pt x="6231" y="296"/>
                </a:lnTo>
                <a:lnTo>
                  <a:pt x="6238" y="310"/>
                </a:lnTo>
                <a:lnTo>
                  <a:pt x="6242" y="327"/>
                </a:lnTo>
                <a:lnTo>
                  <a:pt x="6245" y="345"/>
                </a:lnTo>
                <a:lnTo>
                  <a:pt x="6248" y="363"/>
                </a:lnTo>
                <a:lnTo>
                  <a:pt x="6249" y="383"/>
                </a:lnTo>
                <a:lnTo>
                  <a:pt x="6249" y="405"/>
                </a:lnTo>
                <a:lnTo>
                  <a:pt x="6249" y="1182"/>
                </a:lnTo>
                <a:close/>
                <a:moveTo>
                  <a:pt x="5369" y="475"/>
                </a:moveTo>
                <a:lnTo>
                  <a:pt x="5276" y="475"/>
                </a:lnTo>
                <a:lnTo>
                  <a:pt x="5254" y="475"/>
                </a:lnTo>
                <a:lnTo>
                  <a:pt x="5234" y="473"/>
                </a:lnTo>
                <a:lnTo>
                  <a:pt x="5215" y="471"/>
                </a:lnTo>
                <a:lnTo>
                  <a:pt x="5197" y="468"/>
                </a:lnTo>
                <a:lnTo>
                  <a:pt x="5181" y="463"/>
                </a:lnTo>
                <a:lnTo>
                  <a:pt x="5167" y="459"/>
                </a:lnTo>
                <a:lnTo>
                  <a:pt x="5153" y="453"/>
                </a:lnTo>
                <a:lnTo>
                  <a:pt x="5141" y="446"/>
                </a:lnTo>
                <a:lnTo>
                  <a:pt x="5130" y="438"/>
                </a:lnTo>
                <a:lnTo>
                  <a:pt x="5122" y="430"/>
                </a:lnTo>
                <a:lnTo>
                  <a:pt x="5114" y="420"/>
                </a:lnTo>
                <a:lnTo>
                  <a:pt x="5108" y="409"/>
                </a:lnTo>
                <a:lnTo>
                  <a:pt x="5102" y="399"/>
                </a:lnTo>
                <a:lnTo>
                  <a:pt x="5099" y="386"/>
                </a:lnTo>
                <a:lnTo>
                  <a:pt x="5097" y="373"/>
                </a:lnTo>
                <a:lnTo>
                  <a:pt x="5096" y="359"/>
                </a:lnTo>
                <a:lnTo>
                  <a:pt x="5097" y="345"/>
                </a:lnTo>
                <a:lnTo>
                  <a:pt x="5099" y="331"/>
                </a:lnTo>
                <a:lnTo>
                  <a:pt x="5102" y="319"/>
                </a:lnTo>
                <a:lnTo>
                  <a:pt x="5108" y="307"/>
                </a:lnTo>
                <a:lnTo>
                  <a:pt x="5114" y="297"/>
                </a:lnTo>
                <a:lnTo>
                  <a:pt x="5121" y="286"/>
                </a:lnTo>
                <a:lnTo>
                  <a:pt x="5130" y="278"/>
                </a:lnTo>
                <a:lnTo>
                  <a:pt x="5141" y="270"/>
                </a:lnTo>
                <a:lnTo>
                  <a:pt x="5153" y="263"/>
                </a:lnTo>
                <a:lnTo>
                  <a:pt x="5166" y="257"/>
                </a:lnTo>
                <a:lnTo>
                  <a:pt x="5181" y="252"/>
                </a:lnTo>
                <a:lnTo>
                  <a:pt x="5197" y="248"/>
                </a:lnTo>
                <a:lnTo>
                  <a:pt x="5215" y="245"/>
                </a:lnTo>
                <a:lnTo>
                  <a:pt x="5234" y="243"/>
                </a:lnTo>
                <a:lnTo>
                  <a:pt x="5254" y="241"/>
                </a:lnTo>
                <a:lnTo>
                  <a:pt x="5275" y="241"/>
                </a:lnTo>
                <a:lnTo>
                  <a:pt x="5714" y="241"/>
                </a:lnTo>
                <a:lnTo>
                  <a:pt x="5736" y="241"/>
                </a:lnTo>
                <a:lnTo>
                  <a:pt x="5756" y="243"/>
                </a:lnTo>
                <a:lnTo>
                  <a:pt x="5775" y="245"/>
                </a:lnTo>
                <a:lnTo>
                  <a:pt x="5793" y="248"/>
                </a:lnTo>
                <a:lnTo>
                  <a:pt x="5808" y="252"/>
                </a:lnTo>
                <a:lnTo>
                  <a:pt x="5823" y="257"/>
                </a:lnTo>
                <a:lnTo>
                  <a:pt x="5837" y="263"/>
                </a:lnTo>
                <a:lnTo>
                  <a:pt x="5849" y="270"/>
                </a:lnTo>
                <a:lnTo>
                  <a:pt x="5859" y="278"/>
                </a:lnTo>
                <a:lnTo>
                  <a:pt x="5868" y="286"/>
                </a:lnTo>
                <a:lnTo>
                  <a:pt x="5876" y="297"/>
                </a:lnTo>
                <a:lnTo>
                  <a:pt x="5882" y="307"/>
                </a:lnTo>
                <a:lnTo>
                  <a:pt x="5887" y="319"/>
                </a:lnTo>
                <a:lnTo>
                  <a:pt x="5891" y="331"/>
                </a:lnTo>
                <a:lnTo>
                  <a:pt x="5893" y="345"/>
                </a:lnTo>
                <a:lnTo>
                  <a:pt x="5894" y="359"/>
                </a:lnTo>
                <a:lnTo>
                  <a:pt x="5893" y="373"/>
                </a:lnTo>
                <a:lnTo>
                  <a:pt x="5891" y="386"/>
                </a:lnTo>
                <a:lnTo>
                  <a:pt x="5887" y="399"/>
                </a:lnTo>
                <a:lnTo>
                  <a:pt x="5882" y="409"/>
                </a:lnTo>
                <a:lnTo>
                  <a:pt x="5876" y="420"/>
                </a:lnTo>
                <a:lnTo>
                  <a:pt x="5868" y="430"/>
                </a:lnTo>
                <a:lnTo>
                  <a:pt x="5859" y="438"/>
                </a:lnTo>
                <a:lnTo>
                  <a:pt x="5849" y="446"/>
                </a:lnTo>
                <a:lnTo>
                  <a:pt x="5837" y="453"/>
                </a:lnTo>
                <a:lnTo>
                  <a:pt x="5823" y="459"/>
                </a:lnTo>
                <a:lnTo>
                  <a:pt x="5808" y="463"/>
                </a:lnTo>
                <a:lnTo>
                  <a:pt x="5793" y="468"/>
                </a:lnTo>
                <a:lnTo>
                  <a:pt x="5775" y="471"/>
                </a:lnTo>
                <a:lnTo>
                  <a:pt x="5756" y="473"/>
                </a:lnTo>
                <a:lnTo>
                  <a:pt x="5736" y="475"/>
                </a:lnTo>
                <a:lnTo>
                  <a:pt x="5714" y="475"/>
                </a:lnTo>
                <a:lnTo>
                  <a:pt x="5621" y="475"/>
                </a:lnTo>
                <a:lnTo>
                  <a:pt x="5621" y="1182"/>
                </a:lnTo>
                <a:lnTo>
                  <a:pt x="5620" y="1203"/>
                </a:lnTo>
                <a:lnTo>
                  <a:pt x="5619" y="1224"/>
                </a:lnTo>
                <a:lnTo>
                  <a:pt x="5617" y="1242"/>
                </a:lnTo>
                <a:lnTo>
                  <a:pt x="5613" y="1260"/>
                </a:lnTo>
                <a:lnTo>
                  <a:pt x="5608" y="1276"/>
                </a:lnTo>
                <a:lnTo>
                  <a:pt x="5603" y="1290"/>
                </a:lnTo>
                <a:lnTo>
                  <a:pt x="5597" y="1304"/>
                </a:lnTo>
                <a:lnTo>
                  <a:pt x="5590" y="1315"/>
                </a:lnTo>
                <a:lnTo>
                  <a:pt x="5580" y="1326"/>
                </a:lnTo>
                <a:lnTo>
                  <a:pt x="5572" y="1335"/>
                </a:lnTo>
                <a:lnTo>
                  <a:pt x="5562" y="1342"/>
                </a:lnTo>
                <a:lnTo>
                  <a:pt x="5550" y="1349"/>
                </a:lnTo>
                <a:lnTo>
                  <a:pt x="5538" y="1354"/>
                </a:lnTo>
                <a:lnTo>
                  <a:pt x="5524" y="1357"/>
                </a:lnTo>
                <a:lnTo>
                  <a:pt x="5510" y="1359"/>
                </a:lnTo>
                <a:lnTo>
                  <a:pt x="5495" y="1360"/>
                </a:lnTo>
                <a:lnTo>
                  <a:pt x="5479" y="1359"/>
                </a:lnTo>
                <a:lnTo>
                  <a:pt x="5465" y="1357"/>
                </a:lnTo>
                <a:lnTo>
                  <a:pt x="5452" y="1354"/>
                </a:lnTo>
                <a:lnTo>
                  <a:pt x="5440" y="1349"/>
                </a:lnTo>
                <a:lnTo>
                  <a:pt x="5428" y="1342"/>
                </a:lnTo>
                <a:lnTo>
                  <a:pt x="5418" y="1335"/>
                </a:lnTo>
                <a:lnTo>
                  <a:pt x="5409" y="1326"/>
                </a:lnTo>
                <a:lnTo>
                  <a:pt x="5400" y="1315"/>
                </a:lnTo>
                <a:lnTo>
                  <a:pt x="5393" y="1304"/>
                </a:lnTo>
                <a:lnTo>
                  <a:pt x="5387" y="1290"/>
                </a:lnTo>
                <a:lnTo>
                  <a:pt x="5380" y="1276"/>
                </a:lnTo>
                <a:lnTo>
                  <a:pt x="5376" y="1260"/>
                </a:lnTo>
                <a:lnTo>
                  <a:pt x="5373" y="1242"/>
                </a:lnTo>
                <a:lnTo>
                  <a:pt x="5370" y="1224"/>
                </a:lnTo>
                <a:lnTo>
                  <a:pt x="5369" y="1203"/>
                </a:lnTo>
                <a:lnTo>
                  <a:pt x="5369" y="1182"/>
                </a:lnTo>
                <a:lnTo>
                  <a:pt x="5369" y="475"/>
                </a:lnTo>
                <a:close/>
                <a:moveTo>
                  <a:pt x="4867" y="241"/>
                </a:moveTo>
                <a:lnTo>
                  <a:pt x="4888" y="241"/>
                </a:lnTo>
                <a:lnTo>
                  <a:pt x="4909" y="243"/>
                </a:lnTo>
                <a:lnTo>
                  <a:pt x="4927" y="245"/>
                </a:lnTo>
                <a:lnTo>
                  <a:pt x="4945" y="248"/>
                </a:lnTo>
                <a:lnTo>
                  <a:pt x="4961" y="252"/>
                </a:lnTo>
                <a:lnTo>
                  <a:pt x="4975" y="257"/>
                </a:lnTo>
                <a:lnTo>
                  <a:pt x="4989" y="263"/>
                </a:lnTo>
                <a:lnTo>
                  <a:pt x="5001" y="270"/>
                </a:lnTo>
                <a:lnTo>
                  <a:pt x="5012" y="278"/>
                </a:lnTo>
                <a:lnTo>
                  <a:pt x="5020" y="286"/>
                </a:lnTo>
                <a:lnTo>
                  <a:pt x="5028" y="297"/>
                </a:lnTo>
                <a:lnTo>
                  <a:pt x="5035" y="307"/>
                </a:lnTo>
                <a:lnTo>
                  <a:pt x="5040" y="319"/>
                </a:lnTo>
                <a:lnTo>
                  <a:pt x="5043" y="331"/>
                </a:lnTo>
                <a:lnTo>
                  <a:pt x="5045" y="345"/>
                </a:lnTo>
                <a:lnTo>
                  <a:pt x="5046" y="359"/>
                </a:lnTo>
                <a:lnTo>
                  <a:pt x="5045" y="373"/>
                </a:lnTo>
                <a:lnTo>
                  <a:pt x="5043" y="386"/>
                </a:lnTo>
                <a:lnTo>
                  <a:pt x="5040" y="399"/>
                </a:lnTo>
                <a:lnTo>
                  <a:pt x="5035" y="409"/>
                </a:lnTo>
                <a:lnTo>
                  <a:pt x="5028" y="420"/>
                </a:lnTo>
                <a:lnTo>
                  <a:pt x="5020" y="430"/>
                </a:lnTo>
                <a:lnTo>
                  <a:pt x="5012" y="438"/>
                </a:lnTo>
                <a:lnTo>
                  <a:pt x="5001" y="446"/>
                </a:lnTo>
                <a:lnTo>
                  <a:pt x="4989" y="453"/>
                </a:lnTo>
                <a:lnTo>
                  <a:pt x="4975" y="459"/>
                </a:lnTo>
                <a:lnTo>
                  <a:pt x="4961" y="463"/>
                </a:lnTo>
                <a:lnTo>
                  <a:pt x="4945" y="468"/>
                </a:lnTo>
                <a:lnTo>
                  <a:pt x="4927" y="471"/>
                </a:lnTo>
                <a:lnTo>
                  <a:pt x="4909" y="473"/>
                </a:lnTo>
                <a:lnTo>
                  <a:pt x="4888" y="475"/>
                </a:lnTo>
                <a:lnTo>
                  <a:pt x="4867" y="475"/>
                </a:lnTo>
                <a:lnTo>
                  <a:pt x="4662" y="475"/>
                </a:lnTo>
                <a:lnTo>
                  <a:pt x="4662" y="673"/>
                </a:lnTo>
                <a:lnTo>
                  <a:pt x="4838" y="673"/>
                </a:lnTo>
                <a:lnTo>
                  <a:pt x="4860" y="673"/>
                </a:lnTo>
                <a:lnTo>
                  <a:pt x="4880" y="675"/>
                </a:lnTo>
                <a:lnTo>
                  <a:pt x="4899" y="677"/>
                </a:lnTo>
                <a:lnTo>
                  <a:pt x="4917" y="680"/>
                </a:lnTo>
                <a:lnTo>
                  <a:pt x="4933" y="684"/>
                </a:lnTo>
                <a:lnTo>
                  <a:pt x="4947" y="689"/>
                </a:lnTo>
                <a:lnTo>
                  <a:pt x="4961" y="695"/>
                </a:lnTo>
                <a:lnTo>
                  <a:pt x="4973" y="702"/>
                </a:lnTo>
                <a:lnTo>
                  <a:pt x="4984" y="709"/>
                </a:lnTo>
                <a:lnTo>
                  <a:pt x="4993" y="719"/>
                </a:lnTo>
                <a:lnTo>
                  <a:pt x="5000" y="728"/>
                </a:lnTo>
                <a:lnTo>
                  <a:pt x="5006" y="738"/>
                </a:lnTo>
                <a:lnTo>
                  <a:pt x="5012" y="750"/>
                </a:lnTo>
                <a:lnTo>
                  <a:pt x="5015" y="762"/>
                </a:lnTo>
                <a:lnTo>
                  <a:pt x="5017" y="776"/>
                </a:lnTo>
                <a:lnTo>
                  <a:pt x="5018" y="789"/>
                </a:lnTo>
                <a:lnTo>
                  <a:pt x="5017" y="804"/>
                </a:lnTo>
                <a:lnTo>
                  <a:pt x="5015" y="817"/>
                </a:lnTo>
                <a:lnTo>
                  <a:pt x="5012" y="829"/>
                </a:lnTo>
                <a:lnTo>
                  <a:pt x="5006" y="840"/>
                </a:lnTo>
                <a:lnTo>
                  <a:pt x="5000" y="851"/>
                </a:lnTo>
                <a:lnTo>
                  <a:pt x="4993" y="860"/>
                </a:lnTo>
                <a:lnTo>
                  <a:pt x="4984" y="869"/>
                </a:lnTo>
                <a:lnTo>
                  <a:pt x="4973" y="877"/>
                </a:lnTo>
                <a:lnTo>
                  <a:pt x="4961" y="883"/>
                </a:lnTo>
                <a:lnTo>
                  <a:pt x="4947" y="889"/>
                </a:lnTo>
                <a:lnTo>
                  <a:pt x="4933" y="895"/>
                </a:lnTo>
                <a:lnTo>
                  <a:pt x="4917" y="899"/>
                </a:lnTo>
                <a:lnTo>
                  <a:pt x="4899" y="902"/>
                </a:lnTo>
                <a:lnTo>
                  <a:pt x="4880" y="904"/>
                </a:lnTo>
                <a:lnTo>
                  <a:pt x="4860" y="905"/>
                </a:lnTo>
                <a:lnTo>
                  <a:pt x="4838" y="906"/>
                </a:lnTo>
                <a:lnTo>
                  <a:pt x="4662" y="906"/>
                </a:lnTo>
                <a:lnTo>
                  <a:pt x="4662" y="1113"/>
                </a:lnTo>
                <a:lnTo>
                  <a:pt x="4874" y="1113"/>
                </a:lnTo>
                <a:lnTo>
                  <a:pt x="4896" y="1114"/>
                </a:lnTo>
                <a:lnTo>
                  <a:pt x="4916" y="1115"/>
                </a:lnTo>
                <a:lnTo>
                  <a:pt x="4935" y="1118"/>
                </a:lnTo>
                <a:lnTo>
                  <a:pt x="4952" y="1121"/>
                </a:lnTo>
                <a:lnTo>
                  <a:pt x="4969" y="1125"/>
                </a:lnTo>
                <a:lnTo>
                  <a:pt x="4984" y="1130"/>
                </a:lnTo>
                <a:lnTo>
                  <a:pt x="4996" y="1135"/>
                </a:lnTo>
                <a:lnTo>
                  <a:pt x="5009" y="1143"/>
                </a:lnTo>
                <a:lnTo>
                  <a:pt x="5019" y="1150"/>
                </a:lnTo>
                <a:lnTo>
                  <a:pt x="5028" y="1159"/>
                </a:lnTo>
                <a:lnTo>
                  <a:pt x="5036" y="1169"/>
                </a:lnTo>
                <a:lnTo>
                  <a:pt x="5042" y="1179"/>
                </a:lnTo>
                <a:lnTo>
                  <a:pt x="5047" y="1190"/>
                </a:lnTo>
                <a:lnTo>
                  <a:pt x="5050" y="1203"/>
                </a:lnTo>
                <a:lnTo>
                  <a:pt x="5052" y="1215"/>
                </a:lnTo>
                <a:lnTo>
                  <a:pt x="5053" y="1230"/>
                </a:lnTo>
                <a:lnTo>
                  <a:pt x="5052" y="1244"/>
                </a:lnTo>
                <a:lnTo>
                  <a:pt x="5050" y="1257"/>
                </a:lnTo>
                <a:lnTo>
                  <a:pt x="5047" y="1270"/>
                </a:lnTo>
                <a:lnTo>
                  <a:pt x="5042" y="1281"/>
                </a:lnTo>
                <a:lnTo>
                  <a:pt x="5036" y="1291"/>
                </a:lnTo>
                <a:lnTo>
                  <a:pt x="5028" y="1301"/>
                </a:lnTo>
                <a:lnTo>
                  <a:pt x="5019" y="1309"/>
                </a:lnTo>
                <a:lnTo>
                  <a:pt x="5009" y="1317"/>
                </a:lnTo>
                <a:lnTo>
                  <a:pt x="4996" y="1324"/>
                </a:lnTo>
                <a:lnTo>
                  <a:pt x="4984" y="1330"/>
                </a:lnTo>
                <a:lnTo>
                  <a:pt x="4969" y="1335"/>
                </a:lnTo>
                <a:lnTo>
                  <a:pt x="4952" y="1339"/>
                </a:lnTo>
                <a:lnTo>
                  <a:pt x="4935" y="1342"/>
                </a:lnTo>
                <a:lnTo>
                  <a:pt x="4916" y="1345"/>
                </a:lnTo>
                <a:lnTo>
                  <a:pt x="4896" y="1347"/>
                </a:lnTo>
                <a:lnTo>
                  <a:pt x="4874" y="1347"/>
                </a:lnTo>
                <a:lnTo>
                  <a:pt x="4579" y="1347"/>
                </a:lnTo>
                <a:lnTo>
                  <a:pt x="4558" y="1346"/>
                </a:lnTo>
                <a:lnTo>
                  <a:pt x="4536" y="1345"/>
                </a:lnTo>
                <a:lnTo>
                  <a:pt x="4517" y="1342"/>
                </a:lnTo>
                <a:lnTo>
                  <a:pt x="4499" y="1338"/>
                </a:lnTo>
                <a:lnTo>
                  <a:pt x="4484" y="1334"/>
                </a:lnTo>
                <a:lnTo>
                  <a:pt x="4470" y="1329"/>
                </a:lnTo>
                <a:lnTo>
                  <a:pt x="4459" y="1323"/>
                </a:lnTo>
                <a:lnTo>
                  <a:pt x="4448" y="1315"/>
                </a:lnTo>
                <a:lnTo>
                  <a:pt x="4444" y="1311"/>
                </a:lnTo>
                <a:lnTo>
                  <a:pt x="4439" y="1306"/>
                </a:lnTo>
                <a:lnTo>
                  <a:pt x="4435" y="1301"/>
                </a:lnTo>
                <a:lnTo>
                  <a:pt x="4432" y="1295"/>
                </a:lnTo>
                <a:lnTo>
                  <a:pt x="4424" y="1281"/>
                </a:lnTo>
                <a:lnTo>
                  <a:pt x="4419" y="1266"/>
                </a:lnTo>
                <a:lnTo>
                  <a:pt x="4415" y="1249"/>
                </a:lnTo>
                <a:lnTo>
                  <a:pt x="4412" y="1231"/>
                </a:lnTo>
                <a:lnTo>
                  <a:pt x="4410" y="1210"/>
                </a:lnTo>
                <a:lnTo>
                  <a:pt x="4409" y="1188"/>
                </a:lnTo>
                <a:lnTo>
                  <a:pt x="4409" y="418"/>
                </a:lnTo>
                <a:lnTo>
                  <a:pt x="4410" y="394"/>
                </a:lnTo>
                <a:lnTo>
                  <a:pt x="4412" y="373"/>
                </a:lnTo>
                <a:lnTo>
                  <a:pt x="4415" y="353"/>
                </a:lnTo>
                <a:lnTo>
                  <a:pt x="4419" y="334"/>
                </a:lnTo>
                <a:lnTo>
                  <a:pt x="4424" y="319"/>
                </a:lnTo>
                <a:lnTo>
                  <a:pt x="4431" y="304"/>
                </a:lnTo>
                <a:lnTo>
                  <a:pt x="4439" y="292"/>
                </a:lnTo>
                <a:lnTo>
                  <a:pt x="4448" y="280"/>
                </a:lnTo>
                <a:lnTo>
                  <a:pt x="4459" y="271"/>
                </a:lnTo>
                <a:lnTo>
                  <a:pt x="4471" y="262"/>
                </a:lnTo>
                <a:lnTo>
                  <a:pt x="4485" y="256"/>
                </a:lnTo>
                <a:lnTo>
                  <a:pt x="4501" y="250"/>
                </a:lnTo>
                <a:lnTo>
                  <a:pt x="4519" y="246"/>
                </a:lnTo>
                <a:lnTo>
                  <a:pt x="4539" y="243"/>
                </a:lnTo>
                <a:lnTo>
                  <a:pt x="4560" y="241"/>
                </a:lnTo>
                <a:lnTo>
                  <a:pt x="4583" y="241"/>
                </a:lnTo>
                <a:lnTo>
                  <a:pt x="4867" y="241"/>
                </a:lnTo>
                <a:close/>
                <a:moveTo>
                  <a:pt x="3992" y="317"/>
                </a:moveTo>
                <a:lnTo>
                  <a:pt x="4011" y="296"/>
                </a:lnTo>
                <a:lnTo>
                  <a:pt x="4030" y="278"/>
                </a:lnTo>
                <a:lnTo>
                  <a:pt x="4046" y="263"/>
                </a:lnTo>
                <a:lnTo>
                  <a:pt x="4063" y="251"/>
                </a:lnTo>
                <a:lnTo>
                  <a:pt x="4080" y="242"/>
                </a:lnTo>
                <a:lnTo>
                  <a:pt x="4094" y="235"/>
                </a:lnTo>
                <a:lnTo>
                  <a:pt x="4101" y="233"/>
                </a:lnTo>
                <a:lnTo>
                  <a:pt x="4109" y="231"/>
                </a:lnTo>
                <a:lnTo>
                  <a:pt x="4116" y="230"/>
                </a:lnTo>
                <a:lnTo>
                  <a:pt x="4123" y="230"/>
                </a:lnTo>
                <a:lnTo>
                  <a:pt x="4135" y="230"/>
                </a:lnTo>
                <a:lnTo>
                  <a:pt x="4145" y="232"/>
                </a:lnTo>
                <a:lnTo>
                  <a:pt x="4157" y="234"/>
                </a:lnTo>
                <a:lnTo>
                  <a:pt x="4166" y="238"/>
                </a:lnTo>
                <a:lnTo>
                  <a:pt x="4176" y="243"/>
                </a:lnTo>
                <a:lnTo>
                  <a:pt x="4186" y="249"/>
                </a:lnTo>
                <a:lnTo>
                  <a:pt x="4194" y="255"/>
                </a:lnTo>
                <a:lnTo>
                  <a:pt x="4203" y="263"/>
                </a:lnTo>
                <a:lnTo>
                  <a:pt x="4211" y="272"/>
                </a:lnTo>
                <a:lnTo>
                  <a:pt x="4217" y="281"/>
                </a:lnTo>
                <a:lnTo>
                  <a:pt x="4223" y="291"/>
                </a:lnTo>
                <a:lnTo>
                  <a:pt x="4227" y="301"/>
                </a:lnTo>
                <a:lnTo>
                  <a:pt x="4232" y="311"/>
                </a:lnTo>
                <a:lnTo>
                  <a:pt x="4234" y="322"/>
                </a:lnTo>
                <a:lnTo>
                  <a:pt x="4236" y="333"/>
                </a:lnTo>
                <a:lnTo>
                  <a:pt x="4236" y="345"/>
                </a:lnTo>
                <a:lnTo>
                  <a:pt x="4235" y="359"/>
                </a:lnTo>
                <a:lnTo>
                  <a:pt x="4232" y="374"/>
                </a:lnTo>
                <a:lnTo>
                  <a:pt x="4227" y="390"/>
                </a:lnTo>
                <a:lnTo>
                  <a:pt x="4220" y="404"/>
                </a:lnTo>
                <a:lnTo>
                  <a:pt x="4211" y="421"/>
                </a:lnTo>
                <a:lnTo>
                  <a:pt x="4200" y="436"/>
                </a:lnTo>
                <a:lnTo>
                  <a:pt x="4187" y="453"/>
                </a:lnTo>
                <a:lnTo>
                  <a:pt x="4172" y="469"/>
                </a:lnTo>
                <a:lnTo>
                  <a:pt x="3900" y="753"/>
                </a:lnTo>
                <a:lnTo>
                  <a:pt x="4238" y="1120"/>
                </a:lnTo>
                <a:lnTo>
                  <a:pt x="4252" y="1136"/>
                </a:lnTo>
                <a:lnTo>
                  <a:pt x="4265" y="1153"/>
                </a:lnTo>
                <a:lnTo>
                  <a:pt x="4276" y="1170"/>
                </a:lnTo>
                <a:lnTo>
                  <a:pt x="4286" y="1185"/>
                </a:lnTo>
                <a:lnTo>
                  <a:pt x="4292" y="1201"/>
                </a:lnTo>
                <a:lnTo>
                  <a:pt x="4297" y="1215"/>
                </a:lnTo>
                <a:lnTo>
                  <a:pt x="4300" y="1230"/>
                </a:lnTo>
                <a:lnTo>
                  <a:pt x="4301" y="1245"/>
                </a:lnTo>
                <a:lnTo>
                  <a:pt x="4300" y="1256"/>
                </a:lnTo>
                <a:lnTo>
                  <a:pt x="4299" y="1266"/>
                </a:lnTo>
                <a:lnTo>
                  <a:pt x="4296" y="1277"/>
                </a:lnTo>
                <a:lnTo>
                  <a:pt x="4293" y="1287"/>
                </a:lnTo>
                <a:lnTo>
                  <a:pt x="4288" y="1298"/>
                </a:lnTo>
                <a:lnTo>
                  <a:pt x="4282" y="1307"/>
                </a:lnTo>
                <a:lnTo>
                  <a:pt x="4274" y="1316"/>
                </a:lnTo>
                <a:lnTo>
                  <a:pt x="4267" y="1326"/>
                </a:lnTo>
                <a:lnTo>
                  <a:pt x="4258" y="1333"/>
                </a:lnTo>
                <a:lnTo>
                  <a:pt x="4248" y="1340"/>
                </a:lnTo>
                <a:lnTo>
                  <a:pt x="4239" y="1347"/>
                </a:lnTo>
                <a:lnTo>
                  <a:pt x="4228" y="1352"/>
                </a:lnTo>
                <a:lnTo>
                  <a:pt x="4218" y="1355"/>
                </a:lnTo>
                <a:lnTo>
                  <a:pt x="4208" y="1358"/>
                </a:lnTo>
                <a:lnTo>
                  <a:pt x="4196" y="1360"/>
                </a:lnTo>
                <a:lnTo>
                  <a:pt x="4185" y="1360"/>
                </a:lnTo>
                <a:lnTo>
                  <a:pt x="4178" y="1360"/>
                </a:lnTo>
                <a:lnTo>
                  <a:pt x="4171" y="1359"/>
                </a:lnTo>
                <a:lnTo>
                  <a:pt x="4163" y="1357"/>
                </a:lnTo>
                <a:lnTo>
                  <a:pt x="4156" y="1355"/>
                </a:lnTo>
                <a:lnTo>
                  <a:pt x="4148" y="1352"/>
                </a:lnTo>
                <a:lnTo>
                  <a:pt x="4140" y="1348"/>
                </a:lnTo>
                <a:lnTo>
                  <a:pt x="4132" y="1344"/>
                </a:lnTo>
                <a:lnTo>
                  <a:pt x="4123" y="1338"/>
                </a:lnTo>
                <a:lnTo>
                  <a:pt x="4106" y="1326"/>
                </a:lnTo>
                <a:lnTo>
                  <a:pt x="4088" y="1311"/>
                </a:lnTo>
                <a:lnTo>
                  <a:pt x="4069" y="1292"/>
                </a:lnTo>
                <a:lnTo>
                  <a:pt x="4049" y="1272"/>
                </a:lnTo>
                <a:lnTo>
                  <a:pt x="3671" y="855"/>
                </a:lnTo>
                <a:lnTo>
                  <a:pt x="3671" y="1182"/>
                </a:lnTo>
                <a:lnTo>
                  <a:pt x="3671" y="1203"/>
                </a:lnTo>
                <a:lnTo>
                  <a:pt x="3669" y="1224"/>
                </a:lnTo>
                <a:lnTo>
                  <a:pt x="3667" y="1242"/>
                </a:lnTo>
                <a:lnTo>
                  <a:pt x="3664" y="1260"/>
                </a:lnTo>
                <a:lnTo>
                  <a:pt x="3660" y="1276"/>
                </a:lnTo>
                <a:lnTo>
                  <a:pt x="3654" y="1290"/>
                </a:lnTo>
                <a:lnTo>
                  <a:pt x="3647" y="1304"/>
                </a:lnTo>
                <a:lnTo>
                  <a:pt x="3640" y="1315"/>
                </a:lnTo>
                <a:lnTo>
                  <a:pt x="3632" y="1326"/>
                </a:lnTo>
                <a:lnTo>
                  <a:pt x="3622" y="1335"/>
                </a:lnTo>
                <a:lnTo>
                  <a:pt x="3612" y="1342"/>
                </a:lnTo>
                <a:lnTo>
                  <a:pt x="3600" y="1349"/>
                </a:lnTo>
                <a:lnTo>
                  <a:pt x="3588" y="1354"/>
                </a:lnTo>
                <a:lnTo>
                  <a:pt x="3575" y="1357"/>
                </a:lnTo>
                <a:lnTo>
                  <a:pt x="3561" y="1359"/>
                </a:lnTo>
                <a:lnTo>
                  <a:pt x="3545" y="1360"/>
                </a:lnTo>
                <a:lnTo>
                  <a:pt x="3531" y="1359"/>
                </a:lnTo>
                <a:lnTo>
                  <a:pt x="3516" y="1357"/>
                </a:lnTo>
                <a:lnTo>
                  <a:pt x="3503" y="1354"/>
                </a:lnTo>
                <a:lnTo>
                  <a:pt x="3490" y="1349"/>
                </a:lnTo>
                <a:lnTo>
                  <a:pt x="3479" y="1342"/>
                </a:lnTo>
                <a:lnTo>
                  <a:pt x="3468" y="1335"/>
                </a:lnTo>
                <a:lnTo>
                  <a:pt x="3459" y="1326"/>
                </a:lnTo>
                <a:lnTo>
                  <a:pt x="3450" y="1315"/>
                </a:lnTo>
                <a:lnTo>
                  <a:pt x="3443" y="1304"/>
                </a:lnTo>
                <a:lnTo>
                  <a:pt x="3437" y="1290"/>
                </a:lnTo>
                <a:lnTo>
                  <a:pt x="3432" y="1276"/>
                </a:lnTo>
                <a:lnTo>
                  <a:pt x="3428" y="1260"/>
                </a:lnTo>
                <a:lnTo>
                  <a:pt x="3423" y="1242"/>
                </a:lnTo>
                <a:lnTo>
                  <a:pt x="3421" y="1224"/>
                </a:lnTo>
                <a:lnTo>
                  <a:pt x="3420" y="1204"/>
                </a:lnTo>
                <a:lnTo>
                  <a:pt x="3419" y="1182"/>
                </a:lnTo>
                <a:lnTo>
                  <a:pt x="3419" y="405"/>
                </a:lnTo>
                <a:lnTo>
                  <a:pt x="3420" y="383"/>
                </a:lnTo>
                <a:lnTo>
                  <a:pt x="3421" y="363"/>
                </a:lnTo>
                <a:lnTo>
                  <a:pt x="3423" y="345"/>
                </a:lnTo>
                <a:lnTo>
                  <a:pt x="3428" y="327"/>
                </a:lnTo>
                <a:lnTo>
                  <a:pt x="3432" y="310"/>
                </a:lnTo>
                <a:lnTo>
                  <a:pt x="3437" y="296"/>
                </a:lnTo>
                <a:lnTo>
                  <a:pt x="3443" y="283"/>
                </a:lnTo>
                <a:lnTo>
                  <a:pt x="3450" y="271"/>
                </a:lnTo>
                <a:lnTo>
                  <a:pt x="3459" y="260"/>
                </a:lnTo>
                <a:lnTo>
                  <a:pt x="3468" y="251"/>
                </a:lnTo>
                <a:lnTo>
                  <a:pt x="3479" y="244"/>
                </a:lnTo>
                <a:lnTo>
                  <a:pt x="3490" y="237"/>
                </a:lnTo>
                <a:lnTo>
                  <a:pt x="3503" y="232"/>
                </a:lnTo>
                <a:lnTo>
                  <a:pt x="3516" y="229"/>
                </a:lnTo>
                <a:lnTo>
                  <a:pt x="3531" y="227"/>
                </a:lnTo>
                <a:lnTo>
                  <a:pt x="3545" y="226"/>
                </a:lnTo>
                <a:lnTo>
                  <a:pt x="3561" y="227"/>
                </a:lnTo>
                <a:lnTo>
                  <a:pt x="3575" y="229"/>
                </a:lnTo>
                <a:lnTo>
                  <a:pt x="3588" y="232"/>
                </a:lnTo>
                <a:lnTo>
                  <a:pt x="3600" y="237"/>
                </a:lnTo>
                <a:lnTo>
                  <a:pt x="3612" y="244"/>
                </a:lnTo>
                <a:lnTo>
                  <a:pt x="3622" y="251"/>
                </a:lnTo>
                <a:lnTo>
                  <a:pt x="3632" y="260"/>
                </a:lnTo>
                <a:lnTo>
                  <a:pt x="3640" y="271"/>
                </a:lnTo>
                <a:lnTo>
                  <a:pt x="3647" y="283"/>
                </a:lnTo>
                <a:lnTo>
                  <a:pt x="3654" y="296"/>
                </a:lnTo>
                <a:lnTo>
                  <a:pt x="3660" y="310"/>
                </a:lnTo>
                <a:lnTo>
                  <a:pt x="3664" y="327"/>
                </a:lnTo>
                <a:lnTo>
                  <a:pt x="3667" y="345"/>
                </a:lnTo>
                <a:lnTo>
                  <a:pt x="3669" y="363"/>
                </a:lnTo>
                <a:lnTo>
                  <a:pt x="3671" y="383"/>
                </a:lnTo>
                <a:lnTo>
                  <a:pt x="3671" y="405"/>
                </a:lnTo>
                <a:lnTo>
                  <a:pt x="3671" y="679"/>
                </a:lnTo>
                <a:lnTo>
                  <a:pt x="3992" y="317"/>
                </a:lnTo>
                <a:close/>
                <a:moveTo>
                  <a:pt x="2711" y="742"/>
                </a:moveTo>
                <a:lnTo>
                  <a:pt x="2828" y="742"/>
                </a:lnTo>
                <a:lnTo>
                  <a:pt x="2847" y="740"/>
                </a:lnTo>
                <a:lnTo>
                  <a:pt x="2865" y="739"/>
                </a:lnTo>
                <a:lnTo>
                  <a:pt x="2882" y="736"/>
                </a:lnTo>
                <a:lnTo>
                  <a:pt x="2897" y="732"/>
                </a:lnTo>
                <a:lnTo>
                  <a:pt x="2912" y="728"/>
                </a:lnTo>
                <a:lnTo>
                  <a:pt x="2926" y="722"/>
                </a:lnTo>
                <a:lnTo>
                  <a:pt x="2937" y="714"/>
                </a:lnTo>
                <a:lnTo>
                  <a:pt x="2947" y="707"/>
                </a:lnTo>
                <a:lnTo>
                  <a:pt x="2957" y="698"/>
                </a:lnTo>
                <a:lnTo>
                  <a:pt x="2965" y="687"/>
                </a:lnTo>
                <a:lnTo>
                  <a:pt x="2972" y="677"/>
                </a:lnTo>
                <a:lnTo>
                  <a:pt x="2978" y="664"/>
                </a:lnTo>
                <a:lnTo>
                  <a:pt x="2982" y="651"/>
                </a:lnTo>
                <a:lnTo>
                  <a:pt x="2985" y="636"/>
                </a:lnTo>
                <a:lnTo>
                  <a:pt x="2987" y="621"/>
                </a:lnTo>
                <a:lnTo>
                  <a:pt x="2988" y="604"/>
                </a:lnTo>
                <a:lnTo>
                  <a:pt x="2987" y="588"/>
                </a:lnTo>
                <a:lnTo>
                  <a:pt x="2986" y="574"/>
                </a:lnTo>
                <a:lnTo>
                  <a:pt x="2983" y="559"/>
                </a:lnTo>
                <a:lnTo>
                  <a:pt x="2978" y="547"/>
                </a:lnTo>
                <a:lnTo>
                  <a:pt x="2972" y="534"/>
                </a:lnTo>
                <a:lnTo>
                  <a:pt x="2966" y="524"/>
                </a:lnTo>
                <a:lnTo>
                  <a:pt x="2958" y="514"/>
                </a:lnTo>
                <a:lnTo>
                  <a:pt x="2948" y="505"/>
                </a:lnTo>
                <a:lnTo>
                  <a:pt x="2938" y="498"/>
                </a:lnTo>
                <a:lnTo>
                  <a:pt x="2927" y="491"/>
                </a:lnTo>
                <a:lnTo>
                  <a:pt x="2914" y="485"/>
                </a:lnTo>
                <a:lnTo>
                  <a:pt x="2900" y="480"/>
                </a:lnTo>
                <a:lnTo>
                  <a:pt x="2884" y="477"/>
                </a:lnTo>
                <a:lnTo>
                  <a:pt x="2867" y="474"/>
                </a:lnTo>
                <a:lnTo>
                  <a:pt x="2850" y="473"/>
                </a:lnTo>
                <a:lnTo>
                  <a:pt x="2831" y="472"/>
                </a:lnTo>
                <a:lnTo>
                  <a:pt x="2711" y="472"/>
                </a:lnTo>
                <a:lnTo>
                  <a:pt x="2711" y="742"/>
                </a:lnTo>
                <a:close/>
                <a:moveTo>
                  <a:pt x="2711" y="909"/>
                </a:moveTo>
                <a:lnTo>
                  <a:pt x="2711" y="1182"/>
                </a:lnTo>
                <a:lnTo>
                  <a:pt x="2711" y="1203"/>
                </a:lnTo>
                <a:lnTo>
                  <a:pt x="2710" y="1224"/>
                </a:lnTo>
                <a:lnTo>
                  <a:pt x="2707" y="1242"/>
                </a:lnTo>
                <a:lnTo>
                  <a:pt x="2704" y="1260"/>
                </a:lnTo>
                <a:lnTo>
                  <a:pt x="2700" y="1276"/>
                </a:lnTo>
                <a:lnTo>
                  <a:pt x="2693" y="1290"/>
                </a:lnTo>
                <a:lnTo>
                  <a:pt x="2687" y="1304"/>
                </a:lnTo>
                <a:lnTo>
                  <a:pt x="2680" y="1315"/>
                </a:lnTo>
                <a:lnTo>
                  <a:pt x="2671" y="1326"/>
                </a:lnTo>
                <a:lnTo>
                  <a:pt x="2662" y="1335"/>
                </a:lnTo>
                <a:lnTo>
                  <a:pt x="2652" y="1342"/>
                </a:lnTo>
                <a:lnTo>
                  <a:pt x="2640" y="1349"/>
                </a:lnTo>
                <a:lnTo>
                  <a:pt x="2629" y="1354"/>
                </a:lnTo>
                <a:lnTo>
                  <a:pt x="2615" y="1357"/>
                </a:lnTo>
                <a:lnTo>
                  <a:pt x="2601" y="1359"/>
                </a:lnTo>
                <a:lnTo>
                  <a:pt x="2585" y="1360"/>
                </a:lnTo>
                <a:lnTo>
                  <a:pt x="2570" y="1359"/>
                </a:lnTo>
                <a:lnTo>
                  <a:pt x="2556" y="1357"/>
                </a:lnTo>
                <a:lnTo>
                  <a:pt x="2542" y="1354"/>
                </a:lnTo>
                <a:lnTo>
                  <a:pt x="2530" y="1349"/>
                </a:lnTo>
                <a:lnTo>
                  <a:pt x="2518" y="1342"/>
                </a:lnTo>
                <a:lnTo>
                  <a:pt x="2509" y="1335"/>
                </a:lnTo>
                <a:lnTo>
                  <a:pt x="2500" y="1326"/>
                </a:lnTo>
                <a:lnTo>
                  <a:pt x="2490" y="1315"/>
                </a:lnTo>
                <a:lnTo>
                  <a:pt x="2483" y="1304"/>
                </a:lnTo>
                <a:lnTo>
                  <a:pt x="2477" y="1290"/>
                </a:lnTo>
                <a:lnTo>
                  <a:pt x="2471" y="1276"/>
                </a:lnTo>
                <a:lnTo>
                  <a:pt x="2467" y="1260"/>
                </a:lnTo>
                <a:lnTo>
                  <a:pt x="2463" y="1242"/>
                </a:lnTo>
                <a:lnTo>
                  <a:pt x="2461" y="1224"/>
                </a:lnTo>
                <a:lnTo>
                  <a:pt x="2460" y="1203"/>
                </a:lnTo>
                <a:lnTo>
                  <a:pt x="2459" y="1182"/>
                </a:lnTo>
                <a:lnTo>
                  <a:pt x="2459" y="418"/>
                </a:lnTo>
                <a:lnTo>
                  <a:pt x="2460" y="394"/>
                </a:lnTo>
                <a:lnTo>
                  <a:pt x="2462" y="373"/>
                </a:lnTo>
                <a:lnTo>
                  <a:pt x="2464" y="353"/>
                </a:lnTo>
                <a:lnTo>
                  <a:pt x="2469" y="334"/>
                </a:lnTo>
                <a:lnTo>
                  <a:pt x="2475" y="319"/>
                </a:lnTo>
                <a:lnTo>
                  <a:pt x="2481" y="304"/>
                </a:lnTo>
                <a:lnTo>
                  <a:pt x="2489" y="292"/>
                </a:lnTo>
                <a:lnTo>
                  <a:pt x="2498" y="280"/>
                </a:lnTo>
                <a:lnTo>
                  <a:pt x="2509" y="271"/>
                </a:lnTo>
                <a:lnTo>
                  <a:pt x="2520" y="262"/>
                </a:lnTo>
                <a:lnTo>
                  <a:pt x="2535" y="256"/>
                </a:lnTo>
                <a:lnTo>
                  <a:pt x="2551" y="250"/>
                </a:lnTo>
                <a:lnTo>
                  <a:pt x="2569" y="246"/>
                </a:lnTo>
                <a:lnTo>
                  <a:pt x="2588" y="243"/>
                </a:lnTo>
                <a:lnTo>
                  <a:pt x="2610" y="241"/>
                </a:lnTo>
                <a:lnTo>
                  <a:pt x="2633" y="241"/>
                </a:lnTo>
                <a:lnTo>
                  <a:pt x="2830" y="241"/>
                </a:lnTo>
                <a:lnTo>
                  <a:pt x="2852" y="241"/>
                </a:lnTo>
                <a:lnTo>
                  <a:pt x="2873" y="242"/>
                </a:lnTo>
                <a:lnTo>
                  <a:pt x="2894" y="244"/>
                </a:lnTo>
                <a:lnTo>
                  <a:pt x="2915" y="246"/>
                </a:lnTo>
                <a:lnTo>
                  <a:pt x="2936" y="248"/>
                </a:lnTo>
                <a:lnTo>
                  <a:pt x="2956" y="252"/>
                </a:lnTo>
                <a:lnTo>
                  <a:pt x="2975" y="256"/>
                </a:lnTo>
                <a:lnTo>
                  <a:pt x="2993" y="260"/>
                </a:lnTo>
                <a:lnTo>
                  <a:pt x="3011" y="266"/>
                </a:lnTo>
                <a:lnTo>
                  <a:pt x="3029" y="272"/>
                </a:lnTo>
                <a:lnTo>
                  <a:pt x="3045" y="278"/>
                </a:lnTo>
                <a:lnTo>
                  <a:pt x="3062" y="285"/>
                </a:lnTo>
                <a:lnTo>
                  <a:pt x="3078" y="294"/>
                </a:lnTo>
                <a:lnTo>
                  <a:pt x="3093" y="302"/>
                </a:lnTo>
                <a:lnTo>
                  <a:pt x="3108" y="311"/>
                </a:lnTo>
                <a:lnTo>
                  <a:pt x="3122" y="321"/>
                </a:lnTo>
                <a:lnTo>
                  <a:pt x="3138" y="332"/>
                </a:lnTo>
                <a:lnTo>
                  <a:pt x="3153" y="345"/>
                </a:lnTo>
                <a:lnTo>
                  <a:pt x="3166" y="358"/>
                </a:lnTo>
                <a:lnTo>
                  <a:pt x="3179" y="372"/>
                </a:lnTo>
                <a:lnTo>
                  <a:pt x="3190" y="386"/>
                </a:lnTo>
                <a:lnTo>
                  <a:pt x="3201" y="401"/>
                </a:lnTo>
                <a:lnTo>
                  <a:pt x="3210" y="417"/>
                </a:lnTo>
                <a:lnTo>
                  <a:pt x="3219" y="433"/>
                </a:lnTo>
                <a:lnTo>
                  <a:pt x="3227" y="450"/>
                </a:lnTo>
                <a:lnTo>
                  <a:pt x="3233" y="468"/>
                </a:lnTo>
                <a:lnTo>
                  <a:pt x="3238" y="485"/>
                </a:lnTo>
                <a:lnTo>
                  <a:pt x="3243" y="504"/>
                </a:lnTo>
                <a:lnTo>
                  <a:pt x="3246" y="524"/>
                </a:lnTo>
                <a:lnTo>
                  <a:pt x="3248" y="544"/>
                </a:lnTo>
                <a:lnTo>
                  <a:pt x="3251" y="564"/>
                </a:lnTo>
                <a:lnTo>
                  <a:pt x="3251" y="586"/>
                </a:lnTo>
                <a:lnTo>
                  <a:pt x="3251" y="601"/>
                </a:lnTo>
                <a:lnTo>
                  <a:pt x="3249" y="616"/>
                </a:lnTo>
                <a:lnTo>
                  <a:pt x="3248" y="630"/>
                </a:lnTo>
                <a:lnTo>
                  <a:pt x="3246" y="644"/>
                </a:lnTo>
                <a:lnTo>
                  <a:pt x="3244" y="657"/>
                </a:lnTo>
                <a:lnTo>
                  <a:pt x="3241" y="671"/>
                </a:lnTo>
                <a:lnTo>
                  <a:pt x="3237" y="684"/>
                </a:lnTo>
                <a:lnTo>
                  <a:pt x="3233" y="697"/>
                </a:lnTo>
                <a:lnTo>
                  <a:pt x="3229" y="708"/>
                </a:lnTo>
                <a:lnTo>
                  <a:pt x="3222" y="721"/>
                </a:lnTo>
                <a:lnTo>
                  <a:pt x="3217" y="732"/>
                </a:lnTo>
                <a:lnTo>
                  <a:pt x="3211" y="744"/>
                </a:lnTo>
                <a:lnTo>
                  <a:pt x="3204" y="754"/>
                </a:lnTo>
                <a:lnTo>
                  <a:pt x="3196" y="765"/>
                </a:lnTo>
                <a:lnTo>
                  <a:pt x="3188" y="776"/>
                </a:lnTo>
                <a:lnTo>
                  <a:pt x="3179" y="785"/>
                </a:lnTo>
                <a:lnTo>
                  <a:pt x="3170" y="795"/>
                </a:lnTo>
                <a:lnTo>
                  <a:pt x="3160" y="804"/>
                </a:lnTo>
                <a:lnTo>
                  <a:pt x="3151" y="813"/>
                </a:lnTo>
                <a:lnTo>
                  <a:pt x="3140" y="821"/>
                </a:lnTo>
                <a:lnTo>
                  <a:pt x="3130" y="829"/>
                </a:lnTo>
                <a:lnTo>
                  <a:pt x="3118" y="836"/>
                </a:lnTo>
                <a:lnTo>
                  <a:pt x="3107" y="844"/>
                </a:lnTo>
                <a:lnTo>
                  <a:pt x="3095" y="850"/>
                </a:lnTo>
                <a:lnTo>
                  <a:pt x="3083" y="856"/>
                </a:lnTo>
                <a:lnTo>
                  <a:pt x="3070" y="861"/>
                </a:lnTo>
                <a:lnTo>
                  <a:pt x="3057" y="867"/>
                </a:lnTo>
                <a:lnTo>
                  <a:pt x="3044" y="871"/>
                </a:lnTo>
                <a:lnTo>
                  <a:pt x="3030" y="875"/>
                </a:lnTo>
                <a:lnTo>
                  <a:pt x="3016" y="879"/>
                </a:lnTo>
                <a:lnTo>
                  <a:pt x="3002" y="882"/>
                </a:lnTo>
                <a:lnTo>
                  <a:pt x="2986" y="885"/>
                </a:lnTo>
                <a:lnTo>
                  <a:pt x="3186" y="1106"/>
                </a:lnTo>
                <a:lnTo>
                  <a:pt x="3204" y="1126"/>
                </a:lnTo>
                <a:lnTo>
                  <a:pt x="3218" y="1146"/>
                </a:lnTo>
                <a:lnTo>
                  <a:pt x="3232" y="1165"/>
                </a:lnTo>
                <a:lnTo>
                  <a:pt x="3242" y="1183"/>
                </a:lnTo>
                <a:lnTo>
                  <a:pt x="3251" y="1202"/>
                </a:lnTo>
                <a:lnTo>
                  <a:pt x="3256" y="1219"/>
                </a:lnTo>
                <a:lnTo>
                  <a:pt x="3258" y="1227"/>
                </a:lnTo>
                <a:lnTo>
                  <a:pt x="3260" y="1234"/>
                </a:lnTo>
                <a:lnTo>
                  <a:pt x="3261" y="1242"/>
                </a:lnTo>
                <a:lnTo>
                  <a:pt x="3261" y="1250"/>
                </a:lnTo>
                <a:lnTo>
                  <a:pt x="3260" y="1262"/>
                </a:lnTo>
                <a:lnTo>
                  <a:pt x="3259" y="1275"/>
                </a:lnTo>
                <a:lnTo>
                  <a:pt x="3256" y="1286"/>
                </a:lnTo>
                <a:lnTo>
                  <a:pt x="3253" y="1297"/>
                </a:lnTo>
                <a:lnTo>
                  <a:pt x="3247" y="1307"/>
                </a:lnTo>
                <a:lnTo>
                  <a:pt x="3241" y="1316"/>
                </a:lnTo>
                <a:lnTo>
                  <a:pt x="3234" y="1326"/>
                </a:lnTo>
                <a:lnTo>
                  <a:pt x="3227" y="1335"/>
                </a:lnTo>
                <a:lnTo>
                  <a:pt x="3217" y="1342"/>
                </a:lnTo>
                <a:lnTo>
                  <a:pt x="3208" y="1350"/>
                </a:lnTo>
                <a:lnTo>
                  <a:pt x="3198" y="1356"/>
                </a:lnTo>
                <a:lnTo>
                  <a:pt x="3188" y="1360"/>
                </a:lnTo>
                <a:lnTo>
                  <a:pt x="3177" y="1364"/>
                </a:lnTo>
                <a:lnTo>
                  <a:pt x="3165" y="1366"/>
                </a:lnTo>
                <a:lnTo>
                  <a:pt x="3154" y="1369"/>
                </a:lnTo>
                <a:lnTo>
                  <a:pt x="3141" y="1369"/>
                </a:lnTo>
                <a:lnTo>
                  <a:pt x="3133" y="1369"/>
                </a:lnTo>
                <a:lnTo>
                  <a:pt x="3125" y="1367"/>
                </a:lnTo>
                <a:lnTo>
                  <a:pt x="3117" y="1365"/>
                </a:lnTo>
                <a:lnTo>
                  <a:pt x="3109" y="1363"/>
                </a:lnTo>
                <a:lnTo>
                  <a:pt x="3101" y="1360"/>
                </a:lnTo>
                <a:lnTo>
                  <a:pt x="3092" y="1356"/>
                </a:lnTo>
                <a:lnTo>
                  <a:pt x="3084" y="1352"/>
                </a:lnTo>
                <a:lnTo>
                  <a:pt x="3076" y="1346"/>
                </a:lnTo>
                <a:lnTo>
                  <a:pt x="3058" y="1333"/>
                </a:lnTo>
                <a:lnTo>
                  <a:pt x="3041" y="1317"/>
                </a:lnTo>
                <a:lnTo>
                  <a:pt x="3023" y="1300"/>
                </a:lnTo>
                <a:lnTo>
                  <a:pt x="3006" y="1278"/>
                </a:lnTo>
                <a:lnTo>
                  <a:pt x="2711" y="909"/>
                </a:lnTo>
                <a:close/>
                <a:moveTo>
                  <a:pt x="1708" y="906"/>
                </a:moveTo>
                <a:lnTo>
                  <a:pt x="1973" y="906"/>
                </a:lnTo>
                <a:lnTo>
                  <a:pt x="1844" y="496"/>
                </a:lnTo>
                <a:lnTo>
                  <a:pt x="1708" y="906"/>
                </a:lnTo>
                <a:close/>
                <a:moveTo>
                  <a:pt x="1636" y="1138"/>
                </a:moveTo>
                <a:lnTo>
                  <a:pt x="1599" y="1250"/>
                </a:lnTo>
                <a:lnTo>
                  <a:pt x="1593" y="1264"/>
                </a:lnTo>
                <a:lnTo>
                  <a:pt x="1588" y="1277"/>
                </a:lnTo>
                <a:lnTo>
                  <a:pt x="1582" y="1289"/>
                </a:lnTo>
                <a:lnTo>
                  <a:pt x="1577" y="1300"/>
                </a:lnTo>
                <a:lnTo>
                  <a:pt x="1571" y="1310"/>
                </a:lnTo>
                <a:lnTo>
                  <a:pt x="1563" y="1320"/>
                </a:lnTo>
                <a:lnTo>
                  <a:pt x="1556" y="1328"/>
                </a:lnTo>
                <a:lnTo>
                  <a:pt x="1549" y="1335"/>
                </a:lnTo>
                <a:lnTo>
                  <a:pt x="1541" y="1342"/>
                </a:lnTo>
                <a:lnTo>
                  <a:pt x="1533" y="1348"/>
                </a:lnTo>
                <a:lnTo>
                  <a:pt x="1525" y="1353"/>
                </a:lnTo>
                <a:lnTo>
                  <a:pt x="1516" y="1357"/>
                </a:lnTo>
                <a:lnTo>
                  <a:pt x="1507" y="1360"/>
                </a:lnTo>
                <a:lnTo>
                  <a:pt x="1498" y="1362"/>
                </a:lnTo>
                <a:lnTo>
                  <a:pt x="1488" y="1363"/>
                </a:lnTo>
                <a:lnTo>
                  <a:pt x="1478" y="1364"/>
                </a:lnTo>
                <a:lnTo>
                  <a:pt x="1465" y="1363"/>
                </a:lnTo>
                <a:lnTo>
                  <a:pt x="1453" y="1362"/>
                </a:lnTo>
                <a:lnTo>
                  <a:pt x="1441" y="1359"/>
                </a:lnTo>
                <a:lnTo>
                  <a:pt x="1430" y="1355"/>
                </a:lnTo>
                <a:lnTo>
                  <a:pt x="1420" y="1351"/>
                </a:lnTo>
                <a:lnTo>
                  <a:pt x="1409" y="1345"/>
                </a:lnTo>
                <a:lnTo>
                  <a:pt x="1400" y="1337"/>
                </a:lnTo>
                <a:lnTo>
                  <a:pt x="1391" y="1329"/>
                </a:lnTo>
                <a:lnTo>
                  <a:pt x="1383" y="1321"/>
                </a:lnTo>
                <a:lnTo>
                  <a:pt x="1377" y="1311"/>
                </a:lnTo>
                <a:lnTo>
                  <a:pt x="1371" y="1301"/>
                </a:lnTo>
                <a:lnTo>
                  <a:pt x="1366" y="1290"/>
                </a:lnTo>
                <a:lnTo>
                  <a:pt x="1362" y="1279"/>
                </a:lnTo>
                <a:lnTo>
                  <a:pt x="1360" y="1267"/>
                </a:lnTo>
                <a:lnTo>
                  <a:pt x="1358" y="1255"/>
                </a:lnTo>
                <a:lnTo>
                  <a:pt x="1358" y="1242"/>
                </a:lnTo>
                <a:lnTo>
                  <a:pt x="1358" y="1223"/>
                </a:lnTo>
                <a:lnTo>
                  <a:pt x="1361" y="1204"/>
                </a:lnTo>
                <a:lnTo>
                  <a:pt x="1364" y="1186"/>
                </a:lnTo>
                <a:lnTo>
                  <a:pt x="1370" y="1170"/>
                </a:lnTo>
                <a:lnTo>
                  <a:pt x="1658" y="387"/>
                </a:lnTo>
                <a:lnTo>
                  <a:pt x="1665" y="369"/>
                </a:lnTo>
                <a:lnTo>
                  <a:pt x="1674" y="350"/>
                </a:lnTo>
                <a:lnTo>
                  <a:pt x="1683" y="332"/>
                </a:lnTo>
                <a:lnTo>
                  <a:pt x="1692" y="317"/>
                </a:lnTo>
                <a:lnTo>
                  <a:pt x="1703" y="302"/>
                </a:lnTo>
                <a:lnTo>
                  <a:pt x="1713" y="288"/>
                </a:lnTo>
                <a:lnTo>
                  <a:pt x="1725" y="276"/>
                </a:lnTo>
                <a:lnTo>
                  <a:pt x="1736" y="266"/>
                </a:lnTo>
                <a:lnTo>
                  <a:pt x="1749" y="256"/>
                </a:lnTo>
                <a:lnTo>
                  <a:pt x="1761" y="248"/>
                </a:lnTo>
                <a:lnTo>
                  <a:pt x="1775" y="241"/>
                </a:lnTo>
                <a:lnTo>
                  <a:pt x="1789" y="234"/>
                </a:lnTo>
                <a:lnTo>
                  <a:pt x="1804" y="230"/>
                </a:lnTo>
                <a:lnTo>
                  <a:pt x="1818" y="227"/>
                </a:lnTo>
                <a:lnTo>
                  <a:pt x="1834" y="225"/>
                </a:lnTo>
                <a:lnTo>
                  <a:pt x="1851" y="225"/>
                </a:lnTo>
                <a:lnTo>
                  <a:pt x="1867" y="225"/>
                </a:lnTo>
                <a:lnTo>
                  <a:pt x="1883" y="227"/>
                </a:lnTo>
                <a:lnTo>
                  <a:pt x="1898" y="230"/>
                </a:lnTo>
                <a:lnTo>
                  <a:pt x="1912" y="233"/>
                </a:lnTo>
                <a:lnTo>
                  <a:pt x="1927" y="238"/>
                </a:lnTo>
                <a:lnTo>
                  <a:pt x="1939" y="245"/>
                </a:lnTo>
                <a:lnTo>
                  <a:pt x="1952" y="253"/>
                </a:lnTo>
                <a:lnTo>
                  <a:pt x="1964" y="261"/>
                </a:lnTo>
                <a:lnTo>
                  <a:pt x="1975" y="271"/>
                </a:lnTo>
                <a:lnTo>
                  <a:pt x="1986" y="282"/>
                </a:lnTo>
                <a:lnTo>
                  <a:pt x="1996" y="294"/>
                </a:lnTo>
                <a:lnTo>
                  <a:pt x="2005" y="307"/>
                </a:lnTo>
                <a:lnTo>
                  <a:pt x="2014" y="321"/>
                </a:lnTo>
                <a:lnTo>
                  <a:pt x="2022" y="336"/>
                </a:lnTo>
                <a:lnTo>
                  <a:pt x="2029" y="353"/>
                </a:lnTo>
                <a:lnTo>
                  <a:pt x="2036" y="371"/>
                </a:lnTo>
                <a:lnTo>
                  <a:pt x="2316" y="1165"/>
                </a:lnTo>
                <a:lnTo>
                  <a:pt x="2324" y="1188"/>
                </a:lnTo>
                <a:lnTo>
                  <a:pt x="2329" y="1209"/>
                </a:lnTo>
                <a:lnTo>
                  <a:pt x="2332" y="1228"/>
                </a:lnTo>
                <a:lnTo>
                  <a:pt x="2333" y="1246"/>
                </a:lnTo>
                <a:lnTo>
                  <a:pt x="2333" y="1258"/>
                </a:lnTo>
                <a:lnTo>
                  <a:pt x="2331" y="1271"/>
                </a:lnTo>
                <a:lnTo>
                  <a:pt x="2329" y="1283"/>
                </a:lnTo>
                <a:lnTo>
                  <a:pt x="2325" y="1294"/>
                </a:lnTo>
                <a:lnTo>
                  <a:pt x="2319" y="1304"/>
                </a:lnTo>
                <a:lnTo>
                  <a:pt x="2313" y="1314"/>
                </a:lnTo>
                <a:lnTo>
                  <a:pt x="2307" y="1323"/>
                </a:lnTo>
                <a:lnTo>
                  <a:pt x="2299" y="1331"/>
                </a:lnTo>
                <a:lnTo>
                  <a:pt x="2289" y="1339"/>
                </a:lnTo>
                <a:lnTo>
                  <a:pt x="2280" y="1346"/>
                </a:lnTo>
                <a:lnTo>
                  <a:pt x="2269" y="1351"/>
                </a:lnTo>
                <a:lnTo>
                  <a:pt x="2258" y="1356"/>
                </a:lnTo>
                <a:lnTo>
                  <a:pt x="2247" y="1359"/>
                </a:lnTo>
                <a:lnTo>
                  <a:pt x="2235" y="1362"/>
                </a:lnTo>
                <a:lnTo>
                  <a:pt x="2222" y="1363"/>
                </a:lnTo>
                <a:lnTo>
                  <a:pt x="2209" y="1364"/>
                </a:lnTo>
                <a:lnTo>
                  <a:pt x="2197" y="1363"/>
                </a:lnTo>
                <a:lnTo>
                  <a:pt x="2186" y="1362"/>
                </a:lnTo>
                <a:lnTo>
                  <a:pt x="2175" y="1359"/>
                </a:lnTo>
                <a:lnTo>
                  <a:pt x="2164" y="1356"/>
                </a:lnTo>
                <a:lnTo>
                  <a:pt x="2155" y="1352"/>
                </a:lnTo>
                <a:lnTo>
                  <a:pt x="2145" y="1347"/>
                </a:lnTo>
                <a:lnTo>
                  <a:pt x="2136" y="1340"/>
                </a:lnTo>
                <a:lnTo>
                  <a:pt x="2128" y="1333"/>
                </a:lnTo>
                <a:lnTo>
                  <a:pt x="2120" y="1325"/>
                </a:lnTo>
                <a:lnTo>
                  <a:pt x="2112" y="1315"/>
                </a:lnTo>
                <a:lnTo>
                  <a:pt x="2105" y="1306"/>
                </a:lnTo>
                <a:lnTo>
                  <a:pt x="2099" y="1295"/>
                </a:lnTo>
                <a:lnTo>
                  <a:pt x="2092" y="1283"/>
                </a:lnTo>
                <a:lnTo>
                  <a:pt x="2086" y="1270"/>
                </a:lnTo>
                <a:lnTo>
                  <a:pt x="2081" y="1256"/>
                </a:lnTo>
                <a:lnTo>
                  <a:pt x="2077" y="1240"/>
                </a:lnTo>
                <a:lnTo>
                  <a:pt x="2046" y="1138"/>
                </a:lnTo>
                <a:lnTo>
                  <a:pt x="1636" y="1138"/>
                </a:lnTo>
                <a:close/>
                <a:moveTo>
                  <a:pt x="481" y="349"/>
                </a:moveTo>
                <a:lnTo>
                  <a:pt x="645" y="1003"/>
                </a:lnTo>
                <a:lnTo>
                  <a:pt x="807" y="354"/>
                </a:lnTo>
                <a:lnTo>
                  <a:pt x="811" y="340"/>
                </a:lnTo>
                <a:lnTo>
                  <a:pt x="817" y="327"/>
                </a:lnTo>
                <a:lnTo>
                  <a:pt x="823" y="315"/>
                </a:lnTo>
                <a:lnTo>
                  <a:pt x="830" y="303"/>
                </a:lnTo>
                <a:lnTo>
                  <a:pt x="837" y="292"/>
                </a:lnTo>
                <a:lnTo>
                  <a:pt x="847" y="281"/>
                </a:lnTo>
                <a:lnTo>
                  <a:pt x="856" y="271"/>
                </a:lnTo>
                <a:lnTo>
                  <a:pt x="868" y="261"/>
                </a:lnTo>
                <a:lnTo>
                  <a:pt x="879" y="253"/>
                </a:lnTo>
                <a:lnTo>
                  <a:pt x="892" y="246"/>
                </a:lnTo>
                <a:lnTo>
                  <a:pt x="904" y="241"/>
                </a:lnTo>
                <a:lnTo>
                  <a:pt x="917" y="235"/>
                </a:lnTo>
                <a:lnTo>
                  <a:pt x="930" y="231"/>
                </a:lnTo>
                <a:lnTo>
                  <a:pt x="944" y="228"/>
                </a:lnTo>
                <a:lnTo>
                  <a:pt x="957" y="227"/>
                </a:lnTo>
                <a:lnTo>
                  <a:pt x="972" y="226"/>
                </a:lnTo>
                <a:lnTo>
                  <a:pt x="985" y="227"/>
                </a:lnTo>
                <a:lnTo>
                  <a:pt x="999" y="228"/>
                </a:lnTo>
                <a:lnTo>
                  <a:pt x="1011" y="231"/>
                </a:lnTo>
                <a:lnTo>
                  <a:pt x="1025" y="234"/>
                </a:lnTo>
                <a:lnTo>
                  <a:pt x="1036" y="238"/>
                </a:lnTo>
                <a:lnTo>
                  <a:pt x="1049" y="245"/>
                </a:lnTo>
                <a:lnTo>
                  <a:pt x="1060" y="251"/>
                </a:lnTo>
                <a:lnTo>
                  <a:pt x="1072" y="259"/>
                </a:lnTo>
                <a:lnTo>
                  <a:pt x="1083" y="268"/>
                </a:lnTo>
                <a:lnTo>
                  <a:pt x="1093" y="277"/>
                </a:lnTo>
                <a:lnTo>
                  <a:pt x="1102" y="286"/>
                </a:lnTo>
                <a:lnTo>
                  <a:pt x="1110" y="297"/>
                </a:lnTo>
                <a:lnTo>
                  <a:pt x="1118" y="308"/>
                </a:lnTo>
                <a:lnTo>
                  <a:pt x="1124" y="320"/>
                </a:lnTo>
                <a:lnTo>
                  <a:pt x="1129" y="332"/>
                </a:lnTo>
                <a:lnTo>
                  <a:pt x="1133" y="346"/>
                </a:lnTo>
                <a:lnTo>
                  <a:pt x="1285" y="1198"/>
                </a:lnTo>
                <a:lnTo>
                  <a:pt x="1287" y="1211"/>
                </a:lnTo>
                <a:lnTo>
                  <a:pt x="1288" y="1226"/>
                </a:lnTo>
                <a:lnTo>
                  <a:pt x="1287" y="1239"/>
                </a:lnTo>
                <a:lnTo>
                  <a:pt x="1285" y="1252"/>
                </a:lnTo>
                <a:lnTo>
                  <a:pt x="1282" y="1264"/>
                </a:lnTo>
                <a:lnTo>
                  <a:pt x="1278" y="1276"/>
                </a:lnTo>
                <a:lnTo>
                  <a:pt x="1273" y="1287"/>
                </a:lnTo>
                <a:lnTo>
                  <a:pt x="1266" y="1299"/>
                </a:lnTo>
                <a:lnTo>
                  <a:pt x="1259" y="1309"/>
                </a:lnTo>
                <a:lnTo>
                  <a:pt x="1250" y="1319"/>
                </a:lnTo>
                <a:lnTo>
                  <a:pt x="1240" y="1328"/>
                </a:lnTo>
                <a:lnTo>
                  <a:pt x="1230" y="1335"/>
                </a:lnTo>
                <a:lnTo>
                  <a:pt x="1220" y="1341"/>
                </a:lnTo>
                <a:lnTo>
                  <a:pt x="1208" y="1347"/>
                </a:lnTo>
                <a:lnTo>
                  <a:pt x="1197" y="1351"/>
                </a:lnTo>
                <a:lnTo>
                  <a:pt x="1184" y="1354"/>
                </a:lnTo>
                <a:lnTo>
                  <a:pt x="1172" y="1356"/>
                </a:lnTo>
                <a:lnTo>
                  <a:pt x="1158" y="1356"/>
                </a:lnTo>
                <a:lnTo>
                  <a:pt x="1146" y="1356"/>
                </a:lnTo>
                <a:lnTo>
                  <a:pt x="1134" y="1355"/>
                </a:lnTo>
                <a:lnTo>
                  <a:pt x="1123" y="1352"/>
                </a:lnTo>
                <a:lnTo>
                  <a:pt x="1111" y="1349"/>
                </a:lnTo>
                <a:lnTo>
                  <a:pt x="1101" y="1345"/>
                </a:lnTo>
                <a:lnTo>
                  <a:pt x="1090" y="1339"/>
                </a:lnTo>
                <a:lnTo>
                  <a:pt x="1081" y="1333"/>
                </a:lnTo>
                <a:lnTo>
                  <a:pt x="1072" y="1326"/>
                </a:lnTo>
                <a:lnTo>
                  <a:pt x="1063" y="1317"/>
                </a:lnTo>
                <a:lnTo>
                  <a:pt x="1055" y="1308"/>
                </a:lnTo>
                <a:lnTo>
                  <a:pt x="1049" y="1300"/>
                </a:lnTo>
                <a:lnTo>
                  <a:pt x="1043" y="1289"/>
                </a:lnTo>
                <a:lnTo>
                  <a:pt x="1038" y="1279"/>
                </a:lnTo>
                <a:lnTo>
                  <a:pt x="1034" y="1269"/>
                </a:lnTo>
                <a:lnTo>
                  <a:pt x="1031" y="1257"/>
                </a:lnTo>
                <a:lnTo>
                  <a:pt x="1030" y="1245"/>
                </a:lnTo>
                <a:lnTo>
                  <a:pt x="955" y="593"/>
                </a:lnTo>
                <a:lnTo>
                  <a:pt x="787" y="1245"/>
                </a:lnTo>
                <a:lnTo>
                  <a:pt x="783" y="1257"/>
                </a:lnTo>
                <a:lnTo>
                  <a:pt x="779" y="1269"/>
                </a:lnTo>
                <a:lnTo>
                  <a:pt x="774" y="1280"/>
                </a:lnTo>
                <a:lnTo>
                  <a:pt x="768" y="1290"/>
                </a:lnTo>
                <a:lnTo>
                  <a:pt x="760" y="1300"/>
                </a:lnTo>
                <a:lnTo>
                  <a:pt x="753" y="1309"/>
                </a:lnTo>
                <a:lnTo>
                  <a:pt x="744" y="1317"/>
                </a:lnTo>
                <a:lnTo>
                  <a:pt x="734" y="1326"/>
                </a:lnTo>
                <a:lnTo>
                  <a:pt x="724" y="1333"/>
                </a:lnTo>
                <a:lnTo>
                  <a:pt x="713" y="1339"/>
                </a:lnTo>
                <a:lnTo>
                  <a:pt x="703" y="1345"/>
                </a:lnTo>
                <a:lnTo>
                  <a:pt x="692" y="1349"/>
                </a:lnTo>
                <a:lnTo>
                  <a:pt x="680" y="1352"/>
                </a:lnTo>
                <a:lnTo>
                  <a:pt x="668" y="1355"/>
                </a:lnTo>
                <a:lnTo>
                  <a:pt x="655" y="1356"/>
                </a:lnTo>
                <a:lnTo>
                  <a:pt x="643" y="1356"/>
                </a:lnTo>
                <a:lnTo>
                  <a:pt x="630" y="1356"/>
                </a:lnTo>
                <a:lnTo>
                  <a:pt x="618" y="1354"/>
                </a:lnTo>
                <a:lnTo>
                  <a:pt x="605" y="1352"/>
                </a:lnTo>
                <a:lnTo>
                  <a:pt x="594" y="1349"/>
                </a:lnTo>
                <a:lnTo>
                  <a:pt x="582" y="1344"/>
                </a:lnTo>
                <a:lnTo>
                  <a:pt x="571" y="1338"/>
                </a:lnTo>
                <a:lnTo>
                  <a:pt x="560" y="1331"/>
                </a:lnTo>
                <a:lnTo>
                  <a:pt x="551" y="1324"/>
                </a:lnTo>
                <a:lnTo>
                  <a:pt x="541" y="1315"/>
                </a:lnTo>
                <a:lnTo>
                  <a:pt x="532" y="1306"/>
                </a:lnTo>
                <a:lnTo>
                  <a:pt x="524" y="1297"/>
                </a:lnTo>
                <a:lnTo>
                  <a:pt x="518" y="1286"/>
                </a:lnTo>
                <a:lnTo>
                  <a:pt x="511" y="1276"/>
                </a:lnTo>
                <a:lnTo>
                  <a:pt x="506" y="1264"/>
                </a:lnTo>
                <a:lnTo>
                  <a:pt x="501" y="1252"/>
                </a:lnTo>
                <a:lnTo>
                  <a:pt x="498" y="1239"/>
                </a:lnTo>
                <a:lnTo>
                  <a:pt x="334" y="592"/>
                </a:lnTo>
                <a:lnTo>
                  <a:pt x="258" y="1245"/>
                </a:lnTo>
                <a:lnTo>
                  <a:pt x="256" y="1257"/>
                </a:lnTo>
                <a:lnTo>
                  <a:pt x="253" y="1267"/>
                </a:lnTo>
                <a:lnTo>
                  <a:pt x="250" y="1279"/>
                </a:lnTo>
                <a:lnTo>
                  <a:pt x="245" y="1289"/>
                </a:lnTo>
                <a:lnTo>
                  <a:pt x="240" y="1299"/>
                </a:lnTo>
                <a:lnTo>
                  <a:pt x="232" y="1308"/>
                </a:lnTo>
                <a:lnTo>
                  <a:pt x="225" y="1316"/>
                </a:lnTo>
                <a:lnTo>
                  <a:pt x="217" y="1325"/>
                </a:lnTo>
                <a:lnTo>
                  <a:pt x="207" y="1332"/>
                </a:lnTo>
                <a:lnTo>
                  <a:pt x="197" y="1338"/>
                </a:lnTo>
                <a:lnTo>
                  <a:pt x="186" y="1345"/>
                </a:lnTo>
                <a:lnTo>
                  <a:pt x="176" y="1349"/>
                </a:lnTo>
                <a:lnTo>
                  <a:pt x="166" y="1352"/>
                </a:lnTo>
                <a:lnTo>
                  <a:pt x="154" y="1354"/>
                </a:lnTo>
                <a:lnTo>
                  <a:pt x="142" y="1356"/>
                </a:lnTo>
                <a:lnTo>
                  <a:pt x="130" y="1356"/>
                </a:lnTo>
                <a:lnTo>
                  <a:pt x="117" y="1356"/>
                </a:lnTo>
                <a:lnTo>
                  <a:pt x="103" y="1354"/>
                </a:lnTo>
                <a:lnTo>
                  <a:pt x="92" y="1351"/>
                </a:lnTo>
                <a:lnTo>
                  <a:pt x="79" y="1347"/>
                </a:lnTo>
                <a:lnTo>
                  <a:pt x="68" y="1341"/>
                </a:lnTo>
                <a:lnTo>
                  <a:pt x="57" y="1335"/>
                </a:lnTo>
                <a:lnTo>
                  <a:pt x="47" y="1328"/>
                </a:lnTo>
                <a:lnTo>
                  <a:pt x="37" y="1319"/>
                </a:lnTo>
                <a:lnTo>
                  <a:pt x="29" y="1309"/>
                </a:lnTo>
                <a:lnTo>
                  <a:pt x="21" y="1299"/>
                </a:lnTo>
                <a:lnTo>
                  <a:pt x="15" y="1287"/>
                </a:lnTo>
                <a:lnTo>
                  <a:pt x="9" y="1276"/>
                </a:lnTo>
                <a:lnTo>
                  <a:pt x="5" y="1264"/>
                </a:lnTo>
                <a:lnTo>
                  <a:pt x="2" y="1252"/>
                </a:lnTo>
                <a:lnTo>
                  <a:pt x="1" y="1239"/>
                </a:lnTo>
                <a:lnTo>
                  <a:pt x="0" y="1226"/>
                </a:lnTo>
                <a:lnTo>
                  <a:pt x="0" y="1220"/>
                </a:lnTo>
                <a:lnTo>
                  <a:pt x="1" y="1211"/>
                </a:lnTo>
                <a:lnTo>
                  <a:pt x="2" y="1203"/>
                </a:lnTo>
                <a:lnTo>
                  <a:pt x="4" y="1192"/>
                </a:lnTo>
                <a:lnTo>
                  <a:pt x="153" y="354"/>
                </a:lnTo>
                <a:lnTo>
                  <a:pt x="156" y="341"/>
                </a:lnTo>
                <a:lnTo>
                  <a:pt x="160" y="327"/>
                </a:lnTo>
                <a:lnTo>
                  <a:pt x="167" y="315"/>
                </a:lnTo>
                <a:lnTo>
                  <a:pt x="173" y="303"/>
                </a:lnTo>
                <a:lnTo>
                  <a:pt x="181" y="292"/>
                </a:lnTo>
                <a:lnTo>
                  <a:pt x="191" y="280"/>
                </a:lnTo>
                <a:lnTo>
                  <a:pt x="201" y="271"/>
                </a:lnTo>
                <a:lnTo>
                  <a:pt x="212" y="261"/>
                </a:lnTo>
                <a:lnTo>
                  <a:pt x="224" y="253"/>
                </a:lnTo>
                <a:lnTo>
                  <a:pt x="236" y="246"/>
                </a:lnTo>
                <a:lnTo>
                  <a:pt x="249" y="240"/>
                </a:lnTo>
                <a:lnTo>
                  <a:pt x="262" y="235"/>
                </a:lnTo>
                <a:lnTo>
                  <a:pt x="276" y="231"/>
                </a:lnTo>
                <a:lnTo>
                  <a:pt x="290" y="228"/>
                </a:lnTo>
                <a:lnTo>
                  <a:pt x="304" y="227"/>
                </a:lnTo>
                <a:lnTo>
                  <a:pt x="319" y="226"/>
                </a:lnTo>
                <a:lnTo>
                  <a:pt x="332" y="227"/>
                </a:lnTo>
                <a:lnTo>
                  <a:pt x="346" y="228"/>
                </a:lnTo>
                <a:lnTo>
                  <a:pt x="359" y="231"/>
                </a:lnTo>
                <a:lnTo>
                  <a:pt x="373" y="234"/>
                </a:lnTo>
                <a:lnTo>
                  <a:pt x="385" y="240"/>
                </a:lnTo>
                <a:lnTo>
                  <a:pt x="398" y="246"/>
                </a:lnTo>
                <a:lnTo>
                  <a:pt x="409" y="252"/>
                </a:lnTo>
                <a:lnTo>
                  <a:pt x="422" y="260"/>
                </a:lnTo>
                <a:lnTo>
                  <a:pt x="432" y="270"/>
                </a:lnTo>
                <a:lnTo>
                  <a:pt x="443" y="279"/>
                </a:lnTo>
                <a:lnTo>
                  <a:pt x="451" y="288"/>
                </a:lnTo>
                <a:lnTo>
                  <a:pt x="459" y="300"/>
                </a:lnTo>
                <a:lnTo>
                  <a:pt x="467" y="311"/>
                </a:lnTo>
                <a:lnTo>
                  <a:pt x="472" y="323"/>
                </a:lnTo>
                <a:lnTo>
                  <a:pt x="477" y="335"/>
                </a:lnTo>
                <a:lnTo>
                  <a:pt x="481" y="349"/>
                </a:lnTo>
                <a:close/>
                <a:moveTo>
                  <a:pt x="10884" y="817"/>
                </a:moveTo>
                <a:lnTo>
                  <a:pt x="10883" y="774"/>
                </a:lnTo>
                <a:lnTo>
                  <a:pt x="10880" y="733"/>
                </a:lnTo>
                <a:lnTo>
                  <a:pt x="10874" y="693"/>
                </a:lnTo>
                <a:lnTo>
                  <a:pt x="10868" y="652"/>
                </a:lnTo>
                <a:lnTo>
                  <a:pt x="10859" y="612"/>
                </a:lnTo>
                <a:lnTo>
                  <a:pt x="10847" y="574"/>
                </a:lnTo>
                <a:lnTo>
                  <a:pt x="10835" y="536"/>
                </a:lnTo>
                <a:lnTo>
                  <a:pt x="10820" y="499"/>
                </a:lnTo>
                <a:lnTo>
                  <a:pt x="10803" y="462"/>
                </a:lnTo>
                <a:lnTo>
                  <a:pt x="10786" y="428"/>
                </a:lnTo>
                <a:lnTo>
                  <a:pt x="10766" y="394"/>
                </a:lnTo>
                <a:lnTo>
                  <a:pt x="10745" y="360"/>
                </a:lnTo>
                <a:lnTo>
                  <a:pt x="10722" y="328"/>
                </a:lnTo>
                <a:lnTo>
                  <a:pt x="10697" y="298"/>
                </a:lnTo>
                <a:lnTo>
                  <a:pt x="10672" y="268"/>
                </a:lnTo>
                <a:lnTo>
                  <a:pt x="10645" y="240"/>
                </a:lnTo>
                <a:lnTo>
                  <a:pt x="10617" y="212"/>
                </a:lnTo>
                <a:lnTo>
                  <a:pt x="10587" y="186"/>
                </a:lnTo>
                <a:lnTo>
                  <a:pt x="10557" y="162"/>
                </a:lnTo>
                <a:lnTo>
                  <a:pt x="10524" y="140"/>
                </a:lnTo>
                <a:lnTo>
                  <a:pt x="10491" y="119"/>
                </a:lnTo>
                <a:lnTo>
                  <a:pt x="10457" y="99"/>
                </a:lnTo>
                <a:lnTo>
                  <a:pt x="10421" y="81"/>
                </a:lnTo>
                <a:lnTo>
                  <a:pt x="10386" y="65"/>
                </a:lnTo>
                <a:lnTo>
                  <a:pt x="10348" y="50"/>
                </a:lnTo>
                <a:lnTo>
                  <a:pt x="10311" y="36"/>
                </a:lnTo>
                <a:lnTo>
                  <a:pt x="10272" y="26"/>
                </a:lnTo>
                <a:lnTo>
                  <a:pt x="10233" y="17"/>
                </a:lnTo>
                <a:lnTo>
                  <a:pt x="10192" y="9"/>
                </a:lnTo>
                <a:lnTo>
                  <a:pt x="10152" y="4"/>
                </a:lnTo>
                <a:lnTo>
                  <a:pt x="10110" y="1"/>
                </a:lnTo>
                <a:lnTo>
                  <a:pt x="10068" y="0"/>
                </a:lnTo>
                <a:lnTo>
                  <a:pt x="10027" y="1"/>
                </a:lnTo>
                <a:lnTo>
                  <a:pt x="9985" y="4"/>
                </a:lnTo>
                <a:lnTo>
                  <a:pt x="9944" y="9"/>
                </a:lnTo>
                <a:lnTo>
                  <a:pt x="9904" y="17"/>
                </a:lnTo>
                <a:lnTo>
                  <a:pt x="9864" y="26"/>
                </a:lnTo>
                <a:lnTo>
                  <a:pt x="9826" y="36"/>
                </a:lnTo>
                <a:lnTo>
                  <a:pt x="9788" y="50"/>
                </a:lnTo>
                <a:lnTo>
                  <a:pt x="9751" y="65"/>
                </a:lnTo>
                <a:lnTo>
                  <a:pt x="9714" y="81"/>
                </a:lnTo>
                <a:lnTo>
                  <a:pt x="9679" y="99"/>
                </a:lnTo>
                <a:lnTo>
                  <a:pt x="9645" y="119"/>
                </a:lnTo>
                <a:lnTo>
                  <a:pt x="9612" y="140"/>
                </a:lnTo>
                <a:lnTo>
                  <a:pt x="9580" y="162"/>
                </a:lnTo>
                <a:lnTo>
                  <a:pt x="9550" y="186"/>
                </a:lnTo>
                <a:lnTo>
                  <a:pt x="9519" y="212"/>
                </a:lnTo>
                <a:lnTo>
                  <a:pt x="9491" y="240"/>
                </a:lnTo>
                <a:lnTo>
                  <a:pt x="9464" y="268"/>
                </a:lnTo>
                <a:lnTo>
                  <a:pt x="9438" y="298"/>
                </a:lnTo>
                <a:lnTo>
                  <a:pt x="9414" y="328"/>
                </a:lnTo>
                <a:lnTo>
                  <a:pt x="9391" y="360"/>
                </a:lnTo>
                <a:lnTo>
                  <a:pt x="9370" y="394"/>
                </a:lnTo>
                <a:lnTo>
                  <a:pt x="9351" y="428"/>
                </a:lnTo>
                <a:lnTo>
                  <a:pt x="9333" y="462"/>
                </a:lnTo>
                <a:lnTo>
                  <a:pt x="9316" y="499"/>
                </a:lnTo>
                <a:lnTo>
                  <a:pt x="9302" y="536"/>
                </a:lnTo>
                <a:lnTo>
                  <a:pt x="9289" y="574"/>
                </a:lnTo>
                <a:lnTo>
                  <a:pt x="9278" y="612"/>
                </a:lnTo>
                <a:lnTo>
                  <a:pt x="9268" y="652"/>
                </a:lnTo>
                <a:lnTo>
                  <a:pt x="9261" y="693"/>
                </a:lnTo>
                <a:lnTo>
                  <a:pt x="9256" y="733"/>
                </a:lnTo>
                <a:lnTo>
                  <a:pt x="9253" y="774"/>
                </a:lnTo>
                <a:lnTo>
                  <a:pt x="9252" y="817"/>
                </a:lnTo>
                <a:lnTo>
                  <a:pt x="9253" y="858"/>
                </a:lnTo>
                <a:lnTo>
                  <a:pt x="9256" y="899"/>
                </a:lnTo>
                <a:lnTo>
                  <a:pt x="9261" y="940"/>
                </a:lnTo>
                <a:lnTo>
                  <a:pt x="9268" y="980"/>
                </a:lnTo>
                <a:lnTo>
                  <a:pt x="9278" y="1020"/>
                </a:lnTo>
                <a:lnTo>
                  <a:pt x="9289" y="1058"/>
                </a:lnTo>
                <a:lnTo>
                  <a:pt x="9302" y="1096"/>
                </a:lnTo>
                <a:lnTo>
                  <a:pt x="9316" y="1133"/>
                </a:lnTo>
                <a:lnTo>
                  <a:pt x="9333" y="1170"/>
                </a:lnTo>
                <a:lnTo>
                  <a:pt x="9351" y="1204"/>
                </a:lnTo>
                <a:lnTo>
                  <a:pt x="9370" y="1238"/>
                </a:lnTo>
                <a:lnTo>
                  <a:pt x="9391" y="1272"/>
                </a:lnTo>
                <a:lnTo>
                  <a:pt x="9414" y="1304"/>
                </a:lnTo>
                <a:lnTo>
                  <a:pt x="9438" y="1334"/>
                </a:lnTo>
                <a:lnTo>
                  <a:pt x="9464" y="1364"/>
                </a:lnTo>
                <a:lnTo>
                  <a:pt x="9491" y="1392"/>
                </a:lnTo>
                <a:lnTo>
                  <a:pt x="9519" y="1420"/>
                </a:lnTo>
                <a:lnTo>
                  <a:pt x="9550" y="1446"/>
                </a:lnTo>
                <a:lnTo>
                  <a:pt x="9580" y="1470"/>
                </a:lnTo>
                <a:lnTo>
                  <a:pt x="9612" y="1492"/>
                </a:lnTo>
                <a:lnTo>
                  <a:pt x="9645" y="1513"/>
                </a:lnTo>
                <a:lnTo>
                  <a:pt x="9679" y="1533"/>
                </a:lnTo>
                <a:lnTo>
                  <a:pt x="9714" y="1552"/>
                </a:lnTo>
                <a:lnTo>
                  <a:pt x="9751" y="1567"/>
                </a:lnTo>
                <a:lnTo>
                  <a:pt x="9788" y="1582"/>
                </a:lnTo>
                <a:lnTo>
                  <a:pt x="9826" y="1596"/>
                </a:lnTo>
                <a:lnTo>
                  <a:pt x="9864" y="1606"/>
                </a:lnTo>
                <a:lnTo>
                  <a:pt x="9904" y="1615"/>
                </a:lnTo>
                <a:lnTo>
                  <a:pt x="9944" y="1623"/>
                </a:lnTo>
                <a:lnTo>
                  <a:pt x="9985" y="1628"/>
                </a:lnTo>
                <a:lnTo>
                  <a:pt x="10027" y="1631"/>
                </a:lnTo>
                <a:lnTo>
                  <a:pt x="10068" y="1632"/>
                </a:lnTo>
                <a:lnTo>
                  <a:pt x="10110" y="1631"/>
                </a:lnTo>
                <a:lnTo>
                  <a:pt x="10152" y="1628"/>
                </a:lnTo>
                <a:lnTo>
                  <a:pt x="10192" y="1623"/>
                </a:lnTo>
                <a:lnTo>
                  <a:pt x="10233" y="1615"/>
                </a:lnTo>
                <a:lnTo>
                  <a:pt x="10272" y="1606"/>
                </a:lnTo>
                <a:lnTo>
                  <a:pt x="10311" y="1596"/>
                </a:lnTo>
                <a:lnTo>
                  <a:pt x="10348" y="1582"/>
                </a:lnTo>
                <a:lnTo>
                  <a:pt x="10386" y="1567"/>
                </a:lnTo>
                <a:lnTo>
                  <a:pt x="10421" y="1552"/>
                </a:lnTo>
                <a:lnTo>
                  <a:pt x="10457" y="1533"/>
                </a:lnTo>
                <a:lnTo>
                  <a:pt x="10491" y="1513"/>
                </a:lnTo>
                <a:lnTo>
                  <a:pt x="10524" y="1492"/>
                </a:lnTo>
                <a:lnTo>
                  <a:pt x="10557" y="1470"/>
                </a:lnTo>
                <a:lnTo>
                  <a:pt x="10587" y="1446"/>
                </a:lnTo>
                <a:lnTo>
                  <a:pt x="10617" y="1420"/>
                </a:lnTo>
                <a:lnTo>
                  <a:pt x="10645" y="1392"/>
                </a:lnTo>
                <a:lnTo>
                  <a:pt x="10672" y="1364"/>
                </a:lnTo>
                <a:lnTo>
                  <a:pt x="10697" y="1334"/>
                </a:lnTo>
                <a:lnTo>
                  <a:pt x="10722" y="1304"/>
                </a:lnTo>
                <a:lnTo>
                  <a:pt x="10745" y="1272"/>
                </a:lnTo>
                <a:lnTo>
                  <a:pt x="10766" y="1238"/>
                </a:lnTo>
                <a:lnTo>
                  <a:pt x="10786" y="1204"/>
                </a:lnTo>
                <a:lnTo>
                  <a:pt x="10803" y="1170"/>
                </a:lnTo>
                <a:lnTo>
                  <a:pt x="10820" y="1133"/>
                </a:lnTo>
                <a:lnTo>
                  <a:pt x="10835" y="1096"/>
                </a:lnTo>
                <a:lnTo>
                  <a:pt x="10847" y="1058"/>
                </a:lnTo>
                <a:lnTo>
                  <a:pt x="10859" y="1020"/>
                </a:lnTo>
                <a:lnTo>
                  <a:pt x="10868" y="980"/>
                </a:lnTo>
                <a:lnTo>
                  <a:pt x="10874" y="940"/>
                </a:lnTo>
                <a:lnTo>
                  <a:pt x="10880" y="899"/>
                </a:lnTo>
                <a:lnTo>
                  <a:pt x="10883" y="858"/>
                </a:lnTo>
                <a:lnTo>
                  <a:pt x="10884" y="817"/>
                </a:lnTo>
                <a:close/>
                <a:moveTo>
                  <a:pt x="9736" y="817"/>
                </a:moveTo>
                <a:lnTo>
                  <a:pt x="9737" y="833"/>
                </a:lnTo>
                <a:lnTo>
                  <a:pt x="9738" y="850"/>
                </a:lnTo>
                <a:lnTo>
                  <a:pt x="9740" y="867"/>
                </a:lnTo>
                <a:lnTo>
                  <a:pt x="9743" y="882"/>
                </a:lnTo>
                <a:lnTo>
                  <a:pt x="9746" y="899"/>
                </a:lnTo>
                <a:lnTo>
                  <a:pt x="9752" y="914"/>
                </a:lnTo>
                <a:lnTo>
                  <a:pt x="9757" y="929"/>
                </a:lnTo>
                <a:lnTo>
                  <a:pt x="9762" y="945"/>
                </a:lnTo>
                <a:lnTo>
                  <a:pt x="9769" y="959"/>
                </a:lnTo>
                <a:lnTo>
                  <a:pt x="9777" y="973"/>
                </a:lnTo>
                <a:lnTo>
                  <a:pt x="9784" y="987"/>
                </a:lnTo>
                <a:lnTo>
                  <a:pt x="9793" y="1001"/>
                </a:lnTo>
                <a:lnTo>
                  <a:pt x="9803" y="1013"/>
                </a:lnTo>
                <a:lnTo>
                  <a:pt x="9812" y="1026"/>
                </a:lnTo>
                <a:lnTo>
                  <a:pt x="9822" y="1038"/>
                </a:lnTo>
                <a:lnTo>
                  <a:pt x="9834" y="1050"/>
                </a:lnTo>
                <a:lnTo>
                  <a:pt x="9845" y="1060"/>
                </a:lnTo>
                <a:lnTo>
                  <a:pt x="9857" y="1071"/>
                </a:lnTo>
                <a:lnTo>
                  <a:pt x="9869" y="1081"/>
                </a:lnTo>
                <a:lnTo>
                  <a:pt x="9883" y="1089"/>
                </a:lnTo>
                <a:lnTo>
                  <a:pt x="9896" y="1099"/>
                </a:lnTo>
                <a:lnTo>
                  <a:pt x="9910" y="1106"/>
                </a:lnTo>
                <a:lnTo>
                  <a:pt x="9924" y="1113"/>
                </a:lnTo>
                <a:lnTo>
                  <a:pt x="9939" y="1121"/>
                </a:lnTo>
                <a:lnTo>
                  <a:pt x="9954" y="1126"/>
                </a:lnTo>
                <a:lnTo>
                  <a:pt x="9969" y="1131"/>
                </a:lnTo>
                <a:lnTo>
                  <a:pt x="9985" y="1136"/>
                </a:lnTo>
                <a:lnTo>
                  <a:pt x="10002" y="1139"/>
                </a:lnTo>
                <a:lnTo>
                  <a:pt x="10017" y="1143"/>
                </a:lnTo>
                <a:lnTo>
                  <a:pt x="10034" y="1145"/>
                </a:lnTo>
                <a:lnTo>
                  <a:pt x="10050" y="1146"/>
                </a:lnTo>
                <a:lnTo>
                  <a:pt x="10068" y="1147"/>
                </a:lnTo>
                <a:lnTo>
                  <a:pt x="10085" y="1146"/>
                </a:lnTo>
                <a:lnTo>
                  <a:pt x="10102" y="1145"/>
                </a:lnTo>
                <a:lnTo>
                  <a:pt x="10118" y="1143"/>
                </a:lnTo>
                <a:lnTo>
                  <a:pt x="10135" y="1139"/>
                </a:lnTo>
                <a:lnTo>
                  <a:pt x="10152" y="1136"/>
                </a:lnTo>
                <a:lnTo>
                  <a:pt x="10167" y="1131"/>
                </a:lnTo>
                <a:lnTo>
                  <a:pt x="10183" y="1126"/>
                </a:lnTo>
                <a:lnTo>
                  <a:pt x="10197" y="1121"/>
                </a:lnTo>
                <a:lnTo>
                  <a:pt x="10212" y="1113"/>
                </a:lnTo>
                <a:lnTo>
                  <a:pt x="10226" y="1106"/>
                </a:lnTo>
                <a:lnTo>
                  <a:pt x="10240" y="1099"/>
                </a:lnTo>
                <a:lnTo>
                  <a:pt x="10254" y="1089"/>
                </a:lnTo>
                <a:lnTo>
                  <a:pt x="10267" y="1081"/>
                </a:lnTo>
                <a:lnTo>
                  <a:pt x="10280" y="1071"/>
                </a:lnTo>
                <a:lnTo>
                  <a:pt x="10291" y="1060"/>
                </a:lnTo>
                <a:lnTo>
                  <a:pt x="10303" y="1050"/>
                </a:lnTo>
                <a:lnTo>
                  <a:pt x="10314" y="1038"/>
                </a:lnTo>
                <a:lnTo>
                  <a:pt x="10324" y="1026"/>
                </a:lnTo>
                <a:lnTo>
                  <a:pt x="10334" y="1013"/>
                </a:lnTo>
                <a:lnTo>
                  <a:pt x="10343" y="1001"/>
                </a:lnTo>
                <a:lnTo>
                  <a:pt x="10351" y="987"/>
                </a:lnTo>
                <a:lnTo>
                  <a:pt x="10360" y="973"/>
                </a:lnTo>
                <a:lnTo>
                  <a:pt x="10367" y="959"/>
                </a:lnTo>
                <a:lnTo>
                  <a:pt x="10373" y="945"/>
                </a:lnTo>
                <a:lnTo>
                  <a:pt x="10380" y="929"/>
                </a:lnTo>
                <a:lnTo>
                  <a:pt x="10385" y="914"/>
                </a:lnTo>
                <a:lnTo>
                  <a:pt x="10389" y="899"/>
                </a:lnTo>
                <a:lnTo>
                  <a:pt x="10393" y="882"/>
                </a:lnTo>
                <a:lnTo>
                  <a:pt x="10396" y="867"/>
                </a:lnTo>
                <a:lnTo>
                  <a:pt x="10398" y="850"/>
                </a:lnTo>
                <a:lnTo>
                  <a:pt x="10399" y="833"/>
                </a:lnTo>
                <a:lnTo>
                  <a:pt x="10399" y="817"/>
                </a:lnTo>
                <a:lnTo>
                  <a:pt x="10399" y="799"/>
                </a:lnTo>
                <a:lnTo>
                  <a:pt x="10398" y="782"/>
                </a:lnTo>
                <a:lnTo>
                  <a:pt x="10396" y="765"/>
                </a:lnTo>
                <a:lnTo>
                  <a:pt x="10393" y="750"/>
                </a:lnTo>
                <a:lnTo>
                  <a:pt x="10389" y="733"/>
                </a:lnTo>
                <a:lnTo>
                  <a:pt x="10385" y="718"/>
                </a:lnTo>
                <a:lnTo>
                  <a:pt x="10380" y="703"/>
                </a:lnTo>
                <a:lnTo>
                  <a:pt x="10373" y="687"/>
                </a:lnTo>
                <a:lnTo>
                  <a:pt x="10367" y="673"/>
                </a:lnTo>
                <a:lnTo>
                  <a:pt x="10360" y="659"/>
                </a:lnTo>
                <a:lnTo>
                  <a:pt x="10351" y="645"/>
                </a:lnTo>
                <a:lnTo>
                  <a:pt x="10343" y="631"/>
                </a:lnTo>
                <a:lnTo>
                  <a:pt x="10334" y="619"/>
                </a:lnTo>
                <a:lnTo>
                  <a:pt x="10324" y="606"/>
                </a:lnTo>
                <a:lnTo>
                  <a:pt x="10314" y="594"/>
                </a:lnTo>
                <a:lnTo>
                  <a:pt x="10303" y="582"/>
                </a:lnTo>
                <a:lnTo>
                  <a:pt x="10291" y="572"/>
                </a:lnTo>
                <a:lnTo>
                  <a:pt x="10280" y="561"/>
                </a:lnTo>
                <a:lnTo>
                  <a:pt x="10267" y="552"/>
                </a:lnTo>
                <a:lnTo>
                  <a:pt x="10254" y="543"/>
                </a:lnTo>
                <a:lnTo>
                  <a:pt x="10240" y="533"/>
                </a:lnTo>
                <a:lnTo>
                  <a:pt x="10226" y="526"/>
                </a:lnTo>
                <a:lnTo>
                  <a:pt x="10212" y="519"/>
                </a:lnTo>
                <a:lnTo>
                  <a:pt x="10197" y="511"/>
                </a:lnTo>
                <a:lnTo>
                  <a:pt x="10183" y="506"/>
                </a:lnTo>
                <a:lnTo>
                  <a:pt x="10167" y="501"/>
                </a:lnTo>
                <a:lnTo>
                  <a:pt x="10152" y="496"/>
                </a:lnTo>
                <a:lnTo>
                  <a:pt x="10135" y="493"/>
                </a:lnTo>
                <a:lnTo>
                  <a:pt x="10118" y="489"/>
                </a:lnTo>
                <a:lnTo>
                  <a:pt x="10102" y="487"/>
                </a:lnTo>
                <a:lnTo>
                  <a:pt x="10085" y="486"/>
                </a:lnTo>
                <a:lnTo>
                  <a:pt x="10068" y="485"/>
                </a:lnTo>
                <a:lnTo>
                  <a:pt x="10050" y="486"/>
                </a:lnTo>
                <a:lnTo>
                  <a:pt x="10034" y="487"/>
                </a:lnTo>
                <a:lnTo>
                  <a:pt x="10017" y="489"/>
                </a:lnTo>
                <a:lnTo>
                  <a:pt x="10002" y="493"/>
                </a:lnTo>
                <a:lnTo>
                  <a:pt x="9985" y="496"/>
                </a:lnTo>
                <a:lnTo>
                  <a:pt x="9969" y="501"/>
                </a:lnTo>
                <a:lnTo>
                  <a:pt x="9954" y="506"/>
                </a:lnTo>
                <a:lnTo>
                  <a:pt x="9939" y="511"/>
                </a:lnTo>
                <a:lnTo>
                  <a:pt x="9924" y="519"/>
                </a:lnTo>
                <a:lnTo>
                  <a:pt x="9910" y="526"/>
                </a:lnTo>
                <a:lnTo>
                  <a:pt x="9896" y="533"/>
                </a:lnTo>
                <a:lnTo>
                  <a:pt x="9883" y="543"/>
                </a:lnTo>
                <a:lnTo>
                  <a:pt x="9869" y="552"/>
                </a:lnTo>
                <a:lnTo>
                  <a:pt x="9857" y="561"/>
                </a:lnTo>
                <a:lnTo>
                  <a:pt x="9845" y="572"/>
                </a:lnTo>
                <a:lnTo>
                  <a:pt x="9834" y="582"/>
                </a:lnTo>
                <a:lnTo>
                  <a:pt x="9822" y="594"/>
                </a:lnTo>
                <a:lnTo>
                  <a:pt x="9812" y="606"/>
                </a:lnTo>
                <a:lnTo>
                  <a:pt x="9803" y="619"/>
                </a:lnTo>
                <a:lnTo>
                  <a:pt x="9793" y="631"/>
                </a:lnTo>
                <a:lnTo>
                  <a:pt x="9784" y="645"/>
                </a:lnTo>
                <a:lnTo>
                  <a:pt x="9777" y="659"/>
                </a:lnTo>
                <a:lnTo>
                  <a:pt x="9769" y="673"/>
                </a:lnTo>
                <a:lnTo>
                  <a:pt x="9762" y="687"/>
                </a:lnTo>
                <a:lnTo>
                  <a:pt x="9757" y="703"/>
                </a:lnTo>
                <a:lnTo>
                  <a:pt x="9752" y="718"/>
                </a:lnTo>
                <a:lnTo>
                  <a:pt x="9746" y="733"/>
                </a:lnTo>
                <a:lnTo>
                  <a:pt x="9743" y="750"/>
                </a:lnTo>
                <a:lnTo>
                  <a:pt x="9740" y="765"/>
                </a:lnTo>
                <a:lnTo>
                  <a:pt x="9738" y="782"/>
                </a:lnTo>
                <a:lnTo>
                  <a:pt x="9737" y="799"/>
                </a:lnTo>
                <a:lnTo>
                  <a:pt x="9736" y="817"/>
                </a:lnTo>
                <a:close/>
                <a:moveTo>
                  <a:pt x="10719" y="817"/>
                </a:moveTo>
                <a:lnTo>
                  <a:pt x="10719" y="856"/>
                </a:lnTo>
                <a:lnTo>
                  <a:pt x="10719" y="896"/>
                </a:lnTo>
                <a:lnTo>
                  <a:pt x="10719" y="934"/>
                </a:lnTo>
                <a:lnTo>
                  <a:pt x="10718" y="974"/>
                </a:lnTo>
                <a:lnTo>
                  <a:pt x="10717" y="1012"/>
                </a:lnTo>
                <a:lnTo>
                  <a:pt x="10715" y="1051"/>
                </a:lnTo>
                <a:lnTo>
                  <a:pt x="10712" y="1089"/>
                </a:lnTo>
                <a:lnTo>
                  <a:pt x="10709" y="1128"/>
                </a:lnTo>
                <a:lnTo>
                  <a:pt x="10708" y="1137"/>
                </a:lnTo>
                <a:lnTo>
                  <a:pt x="10706" y="1147"/>
                </a:lnTo>
                <a:lnTo>
                  <a:pt x="10703" y="1155"/>
                </a:lnTo>
                <a:lnTo>
                  <a:pt x="10700" y="1162"/>
                </a:lnTo>
                <a:lnTo>
                  <a:pt x="10697" y="1169"/>
                </a:lnTo>
                <a:lnTo>
                  <a:pt x="10693" y="1174"/>
                </a:lnTo>
                <a:lnTo>
                  <a:pt x="10689" y="1179"/>
                </a:lnTo>
                <a:lnTo>
                  <a:pt x="10684" y="1183"/>
                </a:lnTo>
                <a:lnTo>
                  <a:pt x="10678" y="1187"/>
                </a:lnTo>
                <a:lnTo>
                  <a:pt x="10672" y="1190"/>
                </a:lnTo>
                <a:lnTo>
                  <a:pt x="10666" y="1192"/>
                </a:lnTo>
                <a:lnTo>
                  <a:pt x="10659" y="1196"/>
                </a:lnTo>
                <a:lnTo>
                  <a:pt x="10642" y="1199"/>
                </a:lnTo>
                <a:lnTo>
                  <a:pt x="10624" y="1201"/>
                </a:lnTo>
                <a:lnTo>
                  <a:pt x="10558" y="1207"/>
                </a:lnTo>
                <a:lnTo>
                  <a:pt x="10489" y="1212"/>
                </a:lnTo>
                <a:lnTo>
                  <a:pt x="10419" y="1216"/>
                </a:lnTo>
                <a:lnTo>
                  <a:pt x="10348" y="1220"/>
                </a:lnTo>
                <a:lnTo>
                  <a:pt x="10278" y="1222"/>
                </a:lnTo>
                <a:lnTo>
                  <a:pt x="10208" y="1223"/>
                </a:lnTo>
                <a:lnTo>
                  <a:pt x="10137" y="1224"/>
                </a:lnTo>
                <a:lnTo>
                  <a:pt x="10068" y="1224"/>
                </a:lnTo>
                <a:lnTo>
                  <a:pt x="9998" y="1224"/>
                </a:lnTo>
                <a:lnTo>
                  <a:pt x="9929" y="1223"/>
                </a:lnTo>
                <a:lnTo>
                  <a:pt x="9858" y="1222"/>
                </a:lnTo>
                <a:lnTo>
                  <a:pt x="9787" y="1220"/>
                </a:lnTo>
                <a:lnTo>
                  <a:pt x="9717" y="1216"/>
                </a:lnTo>
                <a:lnTo>
                  <a:pt x="9647" y="1212"/>
                </a:lnTo>
                <a:lnTo>
                  <a:pt x="9579" y="1207"/>
                </a:lnTo>
                <a:lnTo>
                  <a:pt x="9512" y="1201"/>
                </a:lnTo>
                <a:lnTo>
                  <a:pt x="9493" y="1199"/>
                </a:lnTo>
                <a:lnTo>
                  <a:pt x="9478" y="1196"/>
                </a:lnTo>
                <a:lnTo>
                  <a:pt x="9470" y="1192"/>
                </a:lnTo>
                <a:lnTo>
                  <a:pt x="9464" y="1190"/>
                </a:lnTo>
                <a:lnTo>
                  <a:pt x="9458" y="1187"/>
                </a:lnTo>
                <a:lnTo>
                  <a:pt x="9453" y="1183"/>
                </a:lnTo>
                <a:lnTo>
                  <a:pt x="9447" y="1179"/>
                </a:lnTo>
                <a:lnTo>
                  <a:pt x="9443" y="1174"/>
                </a:lnTo>
                <a:lnTo>
                  <a:pt x="9439" y="1169"/>
                </a:lnTo>
                <a:lnTo>
                  <a:pt x="9436" y="1162"/>
                </a:lnTo>
                <a:lnTo>
                  <a:pt x="9433" y="1155"/>
                </a:lnTo>
                <a:lnTo>
                  <a:pt x="9431" y="1147"/>
                </a:lnTo>
                <a:lnTo>
                  <a:pt x="9429" y="1137"/>
                </a:lnTo>
                <a:lnTo>
                  <a:pt x="9428" y="1128"/>
                </a:lnTo>
                <a:lnTo>
                  <a:pt x="9425" y="1089"/>
                </a:lnTo>
                <a:lnTo>
                  <a:pt x="9421" y="1051"/>
                </a:lnTo>
                <a:lnTo>
                  <a:pt x="9419" y="1012"/>
                </a:lnTo>
                <a:lnTo>
                  <a:pt x="9418" y="974"/>
                </a:lnTo>
                <a:lnTo>
                  <a:pt x="9417" y="934"/>
                </a:lnTo>
                <a:lnTo>
                  <a:pt x="9417" y="896"/>
                </a:lnTo>
                <a:lnTo>
                  <a:pt x="9416" y="856"/>
                </a:lnTo>
                <a:lnTo>
                  <a:pt x="9416" y="817"/>
                </a:lnTo>
                <a:lnTo>
                  <a:pt x="9416" y="776"/>
                </a:lnTo>
                <a:lnTo>
                  <a:pt x="9417" y="736"/>
                </a:lnTo>
                <a:lnTo>
                  <a:pt x="9417" y="698"/>
                </a:lnTo>
                <a:lnTo>
                  <a:pt x="9418" y="658"/>
                </a:lnTo>
                <a:lnTo>
                  <a:pt x="9419" y="620"/>
                </a:lnTo>
                <a:lnTo>
                  <a:pt x="9421" y="581"/>
                </a:lnTo>
                <a:lnTo>
                  <a:pt x="9425" y="543"/>
                </a:lnTo>
                <a:lnTo>
                  <a:pt x="9428" y="504"/>
                </a:lnTo>
                <a:lnTo>
                  <a:pt x="9429" y="495"/>
                </a:lnTo>
                <a:lnTo>
                  <a:pt x="9431" y="485"/>
                </a:lnTo>
                <a:lnTo>
                  <a:pt x="9433" y="477"/>
                </a:lnTo>
                <a:lnTo>
                  <a:pt x="9436" y="470"/>
                </a:lnTo>
                <a:lnTo>
                  <a:pt x="9439" y="463"/>
                </a:lnTo>
                <a:lnTo>
                  <a:pt x="9443" y="458"/>
                </a:lnTo>
                <a:lnTo>
                  <a:pt x="9447" y="453"/>
                </a:lnTo>
                <a:lnTo>
                  <a:pt x="9453" y="449"/>
                </a:lnTo>
                <a:lnTo>
                  <a:pt x="9458" y="445"/>
                </a:lnTo>
                <a:lnTo>
                  <a:pt x="9464" y="442"/>
                </a:lnTo>
                <a:lnTo>
                  <a:pt x="9470" y="440"/>
                </a:lnTo>
                <a:lnTo>
                  <a:pt x="9478" y="436"/>
                </a:lnTo>
                <a:lnTo>
                  <a:pt x="9493" y="433"/>
                </a:lnTo>
                <a:lnTo>
                  <a:pt x="9512" y="431"/>
                </a:lnTo>
                <a:lnTo>
                  <a:pt x="9579" y="425"/>
                </a:lnTo>
                <a:lnTo>
                  <a:pt x="9647" y="420"/>
                </a:lnTo>
                <a:lnTo>
                  <a:pt x="9717" y="416"/>
                </a:lnTo>
                <a:lnTo>
                  <a:pt x="9787" y="412"/>
                </a:lnTo>
                <a:lnTo>
                  <a:pt x="9858" y="410"/>
                </a:lnTo>
                <a:lnTo>
                  <a:pt x="9929" y="409"/>
                </a:lnTo>
                <a:lnTo>
                  <a:pt x="9998" y="408"/>
                </a:lnTo>
                <a:lnTo>
                  <a:pt x="10068" y="408"/>
                </a:lnTo>
                <a:lnTo>
                  <a:pt x="10137" y="408"/>
                </a:lnTo>
                <a:lnTo>
                  <a:pt x="10208" y="409"/>
                </a:lnTo>
                <a:lnTo>
                  <a:pt x="10278" y="410"/>
                </a:lnTo>
                <a:lnTo>
                  <a:pt x="10348" y="412"/>
                </a:lnTo>
                <a:lnTo>
                  <a:pt x="10419" y="416"/>
                </a:lnTo>
                <a:lnTo>
                  <a:pt x="10489" y="420"/>
                </a:lnTo>
                <a:lnTo>
                  <a:pt x="10558" y="425"/>
                </a:lnTo>
                <a:lnTo>
                  <a:pt x="10624" y="431"/>
                </a:lnTo>
                <a:lnTo>
                  <a:pt x="10642" y="433"/>
                </a:lnTo>
                <a:lnTo>
                  <a:pt x="10659" y="436"/>
                </a:lnTo>
                <a:lnTo>
                  <a:pt x="10666" y="440"/>
                </a:lnTo>
                <a:lnTo>
                  <a:pt x="10672" y="442"/>
                </a:lnTo>
                <a:lnTo>
                  <a:pt x="10678" y="445"/>
                </a:lnTo>
                <a:lnTo>
                  <a:pt x="10684" y="449"/>
                </a:lnTo>
                <a:lnTo>
                  <a:pt x="10689" y="453"/>
                </a:lnTo>
                <a:lnTo>
                  <a:pt x="10693" y="458"/>
                </a:lnTo>
                <a:lnTo>
                  <a:pt x="10697" y="463"/>
                </a:lnTo>
                <a:lnTo>
                  <a:pt x="10700" y="470"/>
                </a:lnTo>
                <a:lnTo>
                  <a:pt x="10703" y="477"/>
                </a:lnTo>
                <a:lnTo>
                  <a:pt x="10706" y="485"/>
                </a:lnTo>
                <a:lnTo>
                  <a:pt x="10708" y="495"/>
                </a:lnTo>
                <a:lnTo>
                  <a:pt x="10709" y="504"/>
                </a:lnTo>
                <a:lnTo>
                  <a:pt x="10712" y="543"/>
                </a:lnTo>
                <a:lnTo>
                  <a:pt x="10715" y="581"/>
                </a:lnTo>
                <a:lnTo>
                  <a:pt x="10717" y="620"/>
                </a:lnTo>
                <a:lnTo>
                  <a:pt x="10718" y="658"/>
                </a:lnTo>
                <a:lnTo>
                  <a:pt x="10719" y="698"/>
                </a:lnTo>
                <a:lnTo>
                  <a:pt x="10719" y="736"/>
                </a:lnTo>
                <a:lnTo>
                  <a:pt x="10719" y="776"/>
                </a:lnTo>
                <a:lnTo>
                  <a:pt x="10719" y="817"/>
                </a:lnTo>
                <a:close/>
                <a:moveTo>
                  <a:pt x="12475" y="793"/>
                </a:moveTo>
                <a:lnTo>
                  <a:pt x="12474" y="819"/>
                </a:lnTo>
                <a:lnTo>
                  <a:pt x="12472" y="845"/>
                </a:lnTo>
                <a:lnTo>
                  <a:pt x="12469" y="870"/>
                </a:lnTo>
                <a:lnTo>
                  <a:pt x="12465" y="895"/>
                </a:lnTo>
                <a:lnTo>
                  <a:pt x="12459" y="920"/>
                </a:lnTo>
                <a:lnTo>
                  <a:pt x="12452" y="945"/>
                </a:lnTo>
                <a:lnTo>
                  <a:pt x="12444" y="969"/>
                </a:lnTo>
                <a:lnTo>
                  <a:pt x="12434" y="991"/>
                </a:lnTo>
                <a:lnTo>
                  <a:pt x="12424" y="1015"/>
                </a:lnTo>
                <a:lnTo>
                  <a:pt x="12412" y="1038"/>
                </a:lnTo>
                <a:lnTo>
                  <a:pt x="12398" y="1061"/>
                </a:lnTo>
                <a:lnTo>
                  <a:pt x="12383" y="1083"/>
                </a:lnTo>
                <a:lnTo>
                  <a:pt x="12368" y="1105"/>
                </a:lnTo>
                <a:lnTo>
                  <a:pt x="12351" y="1127"/>
                </a:lnTo>
                <a:lnTo>
                  <a:pt x="12332" y="1148"/>
                </a:lnTo>
                <a:lnTo>
                  <a:pt x="12313" y="1169"/>
                </a:lnTo>
                <a:lnTo>
                  <a:pt x="12293" y="1188"/>
                </a:lnTo>
                <a:lnTo>
                  <a:pt x="12272" y="1207"/>
                </a:lnTo>
                <a:lnTo>
                  <a:pt x="12251" y="1225"/>
                </a:lnTo>
                <a:lnTo>
                  <a:pt x="12229" y="1241"/>
                </a:lnTo>
                <a:lnTo>
                  <a:pt x="12207" y="1256"/>
                </a:lnTo>
                <a:lnTo>
                  <a:pt x="12185" y="1270"/>
                </a:lnTo>
                <a:lnTo>
                  <a:pt x="12163" y="1282"/>
                </a:lnTo>
                <a:lnTo>
                  <a:pt x="12140" y="1292"/>
                </a:lnTo>
                <a:lnTo>
                  <a:pt x="12116" y="1303"/>
                </a:lnTo>
                <a:lnTo>
                  <a:pt x="12092" y="1311"/>
                </a:lnTo>
                <a:lnTo>
                  <a:pt x="12068" y="1319"/>
                </a:lnTo>
                <a:lnTo>
                  <a:pt x="12044" y="1324"/>
                </a:lnTo>
                <a:lnTo>
                  <a:pt x="12019" y="1329"/>
                </a:lnTo>
                <a:lnTo>
                  <a:pt x="11993" y="1332"/>
                </a:lnTo>
                <a:lnTo>
                  <a:pt x="11968" y="1333"/>
                </a:lnTo>
                <a:lnTo>
                  <a:pt x="11942" y="1334"/>
                </a:lnTo>
                <a:lnTo>
                  <a:pt x="11911" y="1333"/>
                </a:lnTo>
                <a:lnTo>
                  <a:pt x="11881" y="1332"/>
                </a:lnTo>
                <a:lnTo>
                  <a:pt x="11851" y="1328"/>
                </a:lnTo>
                <a:lnTo>
                  <a:pt x="11823" y="1324"/>
                </a:lnTo>
                <a:lnTo>
                  <a:pt x="11795" y="1317"/>
                </a:lnTo>
                <a:lnTo>
                  <a:pt x="11767" y="1310"/>
                </a:lnTo>
                <a:lnTo>
                  <a:pt x="11741" y="1302"/>
                </a:lnTo>
                <a:lnTo>
                  <a:pt x="11714" y="1291"/>
                </a:lnTo>
                <a:lnTo>
                  <a:pt x="11689" y="1281"/>
                </a:lnTo>
                <a:lnTo>
                  <a:pt x="11663" y="1269"/>
                </a:lnTo>
                <a:lnTo>
                  <a:pt x="11639" y="1254"/>
                </a:lnTo>
                <a:lnTo>
                  <a:pt x="11615" y="1239"/>
                </a:lnTo>
                <a:lnTo>
                  <a:pt x="11592" y="1223"/>
                </a:lnTo>
                <a:lnTo>
                  <a:pt x="11569" y="1205"/>
                </a:lnTo>
                <a:lnTo>
                  <a:pt x="11547" y="1185"/>
                </a:lnTo>
                <a:lnTo>
                  <a:pt x="11525" y="1165"/>
                </a:lnTo>
                <a:lnTo>
                  <a:pt x="11504" y="1144"/>
                </a:lnTo>
                <a:lnTo>
                  <a:pt x="11486" y="1122"/>
                </a:lnTo>
                <a:lnTo>
                  <a:pt x="11468" y="1099"/>
                </a:lnTo>
                <a:lnTo>
                  <a:pt x="11451" y="1075"/>
                </a:lnTo>
                <a:lnTo>
                  <a:pt x="11436" y="1052"/>
                </a:lnTo>
                <a:lnTo>
                  <a:pt x="11422" y="1027"/>
                </a:lnTo>
                <a:lnTo>
                  <a:pt x="11410" y="1002"/>
                </a:lnTo>
                <a:lnTo>
                  <a:pt x="11398" y="976"/>
                </a:lnTo>
                <a:lnTo>
                  <a:pt x="11388" y="950"/>
                </a:lnTo>
                <a:lnTo>
                  <a:pt x="11379" y="923"/>
                </a:lnTo>
                <a:lnTo>
                  <a:pt x="11372" y="896"/>
                </a:lnTo>
                <a:lnTo>
                  <a:pt x="11367" y="868"/>
                </a:lnTo>
                <a:lnTo>
                  <a:pt x="11362" y="838"/>
                </a:lnTo>
                <a:lnTo>
                  <a:pt x="11359" y="809"/>
                </a:lnTo>
                <a:lnTo>
                  <a:pt x="11357" y="779"/>
                </a:lnTo>
                <a:lnTo>
                  <a:pt x="11355" y="749"/>
                </a:lnTo>
                <a:lnTo>
                  <a:pt x="11357" y="719"/>
                </a:lnTo>
                <a:lnTo>
                  <a:pt x="11359" y="688"/>
                </a:lnTo>
                <a:lnTo>
                  <a:pt x="11362" y="659"/>
                </a:lnTo>
                <a:lnTo>
                  <a:pt x="11367" y="630"/>
                </a:lnTo>
                <a:lnTo>
                  <a:pt x="11372" y="602"/>
                </a:lnTo>
                <a:lnTo>
                  <a:pt x="11379" y="575"/>
                </a:lnTo>
                <a:lnTo>
                  <a:pt x="11388" y="548"/>
                </a:lnTo>
                <a:lnTo>
                  <a:pt x="11398" y="521"/>
                </a:lnTo>
                <a:lnTo>
                  <a:pt x="11410" y="496"/>
                </a:lnTo>
                <a:lnTo>
                  <a:pt x="11422" y="471"/>
                </a:lnTo>
                <a:lnTo>
                  <a:pt x="11436" y="446"/>
                </a:lnTo>
                <a:lnTo>
                  <a:pt x="11451" y="422"/>
                </a:lnTo>
                <a:lnTo>
                  <a:pt x="11468" y="399"/>
                </a:lnTo>
                <a:lnTo>
                  <a:pt x="11486" y="376"/>
                </a:lnTo>
                <a:lnTo>
                  <a:pt x="11504" y="354"/>
                </a:lnTo>
                <a:lnTo>
                  <a:pt x="11525" y="333"/>
                </a:lnTo>
                <a:lnTo>
                  <a:pt x="11547" y="312"/>
                </a:lnTo>
                <a:lnTo>
                  <a:pt x="11569" y="294"/>
                </a:lnTo>
                <a:lnTo>
                  <a:pt x="11592" y="275"/>
                </a:lnTo>
                <a:lnTo>
                  <a:pt x="11615" y="259"/>
                </a:lnTo>
                <a:lnTo>
                  <a:pt x="11639" y="244"/>
                </a:lnTo>
                <a:lnTo>
                  <a:pt x="11663" y="230"/>
                </a:lnTo>
                <a:lnTo>
                  <a:pt x="11689" y="218"/>
                </a:lnTo>
                <a:lnTo>
                  <a:pt x="11714" y="206"/>
                </a:lnTo>
                <a:lnTo>
                  <a:pt x="11741" y="196"/>
                </a:lnTo>
                <a:lnTo>
                  <a:pt x="11767" y="187"/>
                </a:lnTo>
                <a:lnTo>
                  <a:pt x="11795" y="180"/>
                </a:lnTo>
                <a:lnTo>
                  <a:pt x="11823" y="174"/>
                </a:lnTo>
                <a:lnTo>
                  <a:pt x="11851" y="170"/>
                </a:lnTo>
                <a:lnTo>
                  <a:pt x="11881" y="167"/>
                </a:lnTo>
                <a:lnTo>
                  <a:pt x="11911" y="165"/>
                </a:lnTo>
                <a:lnTo>
                  <a:pt x="11942" y="164"/>
                </a:lnTo>
                <a:lnTo>
                  <a:pt x="11968" y="165"/>
                </a:lnTo>
                <a:lnTo>
                  <a:pt x="11993" y="166"/>
                </a:lnTo>
                <a:lnTo>
                  <a:pt x="12018" y="169"/>
                </a:lnTo>
                <a:lnTo>
                  <a:pt x="12043" y="172"/>
                </a:lnTo>
                <a:lnTo>
                  <a:pt x="12067" y="177"/>
                </a:lnTo>
                <a:lnTo>
                  <a:pt x="12092" y="182"/>
                </a:lnTo>
                <a:lnTo>
                  <a:pt x="12115" y="190"/>
                </a:lnTo>
                <a:lnTo>
                  <a:pt x="12139" y="197"/>
                </a:lnTo>
                <a:lnTo>
                  <a:pt x="12162" y="206"/>
                </a:lnTo>
                <a:lnTo>
                  <a:pt x="12185" y="216"/>
                </a:lnTo>
                <a:lnTo>
                  <a:pt x="12206" y="227"/>
                </a:lnTo>
                <a:lnTo>
                  <a:pt x="12228" y="240"/>
                </a:lnTo>
                <a:lnTo>
                  <a:pt x="12250" y="252"/>
                </a:lnTo>
                <a:lnTo>
                  <a:pt x="12271" y="267"/>
                </a:lnTo>
                <a:lnTo>
                  <a:pt x="12292" y="281"/>
                </a:lnTo>
                <a:lnTo>
                  <a:pt x="12313" y="298"/>
                </a:lnTo>
                <a:lnTo>
                  <a:pt x="12324" y="308"/>
                </a:lnTo>
                <a:lnTo>
                  <a:pt x="12333" y="319"/>
                </a:lnTo>
                <a:lnTo>
                  <a:pt x="12342" y="331"/>
                </a:lnTo>
                <a:lnTo>
                  <a:pt x="12349" y="343"/>
                </a:lnTo>
                <a:lnTo>
                  <a:pt x="12354" y="356"/>
                </a:lnTo>
                <a:lnTo>
                  <a:pt x="12358" y="370"/>
                </a:lnTo>
                <a:lnTo>
                  <a:pt x="12361" y="384"/>
                </a:lnTo>
                <a:lnTo>
                  <a:pt x="12361" y="399"/>
                </a:lnTo>
                <a:lnTo>
                  <a:pt x="12361" y="412"/>
                </a:lnTo>
                <a:lnTo>
                  <a:pt x="12358" y="426"/>
                </a:lnTo>
                <a:lnTo>
                  <a:pt x="12355" y="437"/>
                </a:lnTo>
                <a:lnTo>
                  <a:pt x="12351" y="450"/>
                </a:lnTo>
                <a:lnTo>
                  <a:pt x="12346" y="461"/>
                </a:lnTo>
                <a:lnTo>
                  <a:pt x="12340" y="472"/>
                </a:lnTo>
                <a:lnTo>
                  <a:pt x="12332" y="482"/>
                </a:lnTo>
                <a:lnTo>
                  <a:pt x="12323" y="492"/>
                </a:lnTo>
                <a:lnTo>
                  <a:pt x="12314" y="500"/>
                </a:lnTo>
                <a:lnTo>
                  <a:pt x="12303" y="508"/>
                </a:lnTo>
                <a:lnTo>
                  <a:pt x="12292" y="514"/>
                </a:lnTo>
                <a:lnTo>
                  <a:pt x="12281" y="520"/>
                </a:lnTo>
                <a:lnTo>
                  <a:pt x="12269" y="524"/>
                </a:lnTo>
                <a:lnTo>
                  <a:pt x="12256" y="527"/>
                </a:lnTo>
                <a:lnTo>
                  <a:pt x="12244" y="529"/>
                </a:lnTo>
                <a:lnTo>
                  <a:pt x="12230" y="529"/>
                </a:lnTo>
                <a:lnTo>
                  <a:pt x="12219" y="529"/>
                </a:lnTo>
                <a:lnTo>
                  <a:pt x="12207" y="527"/>
                </a:lnTo>
                <a:lnTo>
                  <a:pt x="12197" y="525"/>
                </a:lnTo>
                <a:lnTo>
                  <a:pt x="12186" y="522"/>
                </a:lnTo>
                <a:lnTo>
                  <a:pt x="12175" y="518"/>
                </a:lnTo>
                <a:lnTo>
                  <a:pt x="12166" y="512"/>
                </a:lnTo>
                <a:lnTo>
                  <a:pt x="12156" y="506"/>
                </a:lnTo>
                <a:lnTo>
                  <a:pt x="12147" y="499"/>
                </a:lnTo>
                <a:lnTo>
                  <a:pt x="12136" y="489"/>
                </a:lnTo>
                <a:lnTo>
                  <a:pt x="12124" y="481"/>
                </a:lnTo>
                <a:lnTo>
                  <a:pt x="12113" y="474"/>
                </a:lnTo>
                <a:lnTo>
                  <a:pt x="12101" y="467"/>
                </a:lnTo>
                <a:lnTo>
                  <a:pt x="12089" y="460"/>
                </a:lnTo>
                <a:lnTo>
                  <a:pt x="12076" y="454"/>
                </a:lnTo>
                <a:lnTo>
                  <a:pt x="12064" y="449"/>
                </a:lnTo>
                <a:lnTo>
                  <a:pt x="12051" y="444"/>
                </a:lnTo>
                <a:lnTo>
                  <a:pt x="12039" y="440"/>
                </a:lnTo>
                <a:lnTo>
                  <a:pt x="12025" y="435"/>
                </a:lnTo>
                <a:lnTo>
                  <a:pt x="12012" y="432"/>
                </a:lnTo>
                <a:lnTo>
                  <a:pt x="11998" y="430"/>
                </a:lnTo>
                <a:lnTo>
                  <a:pt x="11985" y="428"/>
                </a:lnTo>
                <a:lnTo>
                  <a:pt x="11970" y="426"/>
                </a:lnTo>
                <a:lnTo>
                  <a:pt x="11956" y="426"/>
                </a:lnTo>
                <a:lnTo>
                  <a:pt x="11942" y="425"/>
                </a:lnTo>
                <a:lnTo>
                  <a:pt x="11925" y="426"/>
                </a:lnTo>
                <a:lnTo>
                  <a:pt x="11909" y="427"/>
                </a:lnTo>
                <a:lnTo>
                  <a:pt x="11892" y="428"/>
                </a:lnTo>
                <a:lnTo>
                  <a:pt x="11876" y="431"/>
                </a:lnTo>
                <a:lnTo>
                  <a:pt x="11861" y="434"/>
                </a:lnTo>
                <a:lnTo>
                  <a:pt x="11845" y="438"/>
                </a:lnTo>
                <a:lnTo>
                  <a:pt x="11830" y="443"/>
                </a:lnTo>
                <a:lnTo>
                  <a:pt x="11816" y="449"/>
                </a:lnTo>
                <a:lnTo>
                  <a:pt x="11801" y="455"/>
                </a:lnTo>
                <a:lnTo>
                  <a:pt x="11788" y="461"/>
                </a:lnTo>
                <a:lnTo>
                  <a:pt x="11773" y="470"/>
                </a:lnTo>
                <a:lnTo>
                  <a:pt x="11761" y="478"/>
                </a:lnTo>
                <a:lnTo>
                  <a:pt x="11747" y="486"/>
                </a:lnTo>
                <a:lnTo>
                  <a:pt x="11735" y="497"/>
                </a:lnTo>
                <a:lnTo>
                  <a:pt x="11722" y="507"/>
                </a:lnTo>
                <a:lnTo>
                  <a:pt x="11711" y="519"/>
                </a:lnTo>
                <a:lnTo>
                  <a:pt x="11699" y="530"/>
                </a:lnTo>
                <a:lnTo>
                  <a:pt x="11689" y="543"/>
                </a:lnTo>
                <a:lnTo>
                  <a:pt x="11678" y="555"/>
                </a:lnTo>
                <a:lnTo>
                  <a:pt x="11669" y="568"/>
                </a:lnTo>
                <a:lnTo>
                  <a:pt x="11661" y="581"/>
                </a:lnTo>
                <a:lnTo>
                  <a:pt x="11653" y="595"/>
                </a:lnTo>
                <a:lnTo>
                  <a:pt x="11646" y="608"/>
                </a:lnTo>
                <a:lnTo>
                  <a:pt x="11640" y="623"/>
                </a:lnTo>
                <a:lnTo>
                  <a:pt x="11635" y="637"/>
                </a:lnTo>
                <a:lnTo>
                  <a:pt x="11629" y="652"/>
                </a:lnTo>
                <a:lnTo>
                  <a:pt x="11625" y="668"/>
                </a:lnTo>
                <a:lnTo>
                  <a:pt x="11622" y="683"/>
                </a:lnTo>
                <a:lnTo>
                  <a:pt x="11620" y="699"/>
                </a:lnTo>
                <a:lnTo>
                  <a:pt x="11618" y="715"/>
                </a:lnTo>
                <a:lnTo>
                  <a:pt x="11617" y="732"/>
                </a:lnTo>
                <a:lnTo>
                  <a:pt x="11617" y="749"/>
                </a:lnTo>
                <a:lnTo>
                  <a:pt x="11617" y="765"/>
                </a:lnTo>
                <a:lnTo>
                  <a:pt x="11618" y="782"/>
                </a:lnTo>
                <a:lnTo>
                  <a:pt x="11620" y="799"/>
                </a:lnTo>
                <a:lnTo>
                  <a:pt x="11622" y="814"/>
                </a:lnTo>
                <a:lnTo>
                  <a:pt x="11625" y="830"/>
                </a:lnTo>
                <a:lnTo>
                  <a:pt x="11629" y="845"/>
                </a:lnTo>
                <a:lnTo>
                  <a:pt x="11635" y="860"/>
                </a:lnTo>
                <a:lnTo>
                  <a:pt x="11640" y="875"/>
                </a:lnTo>
                <a:lnTo>
                  <a:pt x="11646" y="888"/>
                </a:lnTo>
                <a:lnTo>
                  <a:pt x="11653" y="903"/>
                </a:lnTo>
                <a:lnTo>
                  <a:pt x="11661" y="917"/>
                </a:lnTo>
                <a:lnTo>
                  <a:pt x="11669" y="929"/>
                </a:lnTo>
                <a:lnTo>
                  <a:pt x="11678" y="943"/>
                </a:lnTo>
                <a:lnTo>
                  <a:pt x="11689" y="955"/>
                </a:lnTo>
                <a:lnTo>
                  <a:pt x="11699" y="968"/>
                </a:lnTo>
                <a:lnTo>
                  <a:pt x="11711" y="979"/>
                </a:lnTo>
                <a:lnTo>
                  <a:pt x="11722" y="990"/>
                </a:lnTo>
                <a:lnTo>
                  <a:pt x="11735" y="1001"/>
                </a:lnTo>
                <a:lnTo>
                  <a:pt x="11747" y="1011"/>
                </a:lnTo>
                <a:lnTo>
                  <a:pt x="11761" y="1020"/>
                </a:lnTo>
                <a:lnTo>
                  <a:pt x="11773" y="1029"/>
                </a:lnTo>
                <a:lnTo>
                  <a:pt x="11788" y="1036"/>
                </a:lnTo>
                <a:lnTo>
                  <a:pt x="11801" y="1044"/>
                </a:lnTo>
                <a:lnTo>
                  <a:pt x="11816" y="1050"/>
                </a:lnTo>
                <a:lnTo>
                  <a:pt x="11830" y="1055"/>
                </a:lnTo>
                <a:lnTo>
                  <a:pt x="11845" y="1059"/>
                </a:lnTo>
                <a:lnTo>
                  <a:pt x="11861" y="1063"/>
                </a:lnTo>
                <a:lnTo>
                  <a:pt x="11876" y="1066"/>
                </a:lnTo>
                <a:lnTo>
                  <a:pt x="11892" y="1070"/>
                </a:lnTo>
                <a:lnTo>
                  <a:pt x="11909" y="1072"/>
                </a:lnTo>
                <a:lnTo>
                  <a:pt x="11925" y="1073"/>
                </a:lnTo>
                <a:lnTo>
                  <a:pt x="11942" y="1073"/>
                </a:lnTo>
                <a:lnTo>
                  <a:pt x="11962" y="1072"/>
                </a:lnTo>
                <a:lnTo>
                  <a:pt x="11981" y="1070"/>
                </a:lnTo>
                <a:lnTo>
                  <a:pt x="12000" y="1066"/>
                </a:lnTo>
                <a:lnTo>
                  <a:pt x="12020" y="1061"/>
                </a:lnTo>
                <a:lnTo>
                  <a:pt x="12038" y="1055"/>
                </a:lnTo>
                <a:lnTo>
                  <a:pt x="12056" y="1047"/>
                </a:lnTo>
                <a:lnTo>
                  <a:pt x="12074" y="1037"/>
                </a:lnTo>
                <a:lnTo>
                  <a:pt x="12092" y="1026"/>
                </a:lnTo>
                <a:lnTo>
                  <a:pt x="12108" y="1014"/>
                </a:lnTo>
                <a:lnTo>
                  <a:pt x="12123" y="1002"/>
                </a:lnTo>
                <a:lnTo>
                  <a:pt x="12138" y="988"/>
                </a:lnTo>
                <a:lnTo>
                  <a:pt x="12151" y="975"/>
                </a:lnTo>
                <a:lnTo>
                  <a:pt x="12165" y="959"/>
                </a:lnTo>
                <a:lnTo>
                  <a:pt x="12176" y="944"/>
                </a:lnTo>
                <a:lnTo>
                  <a:pt x="12188" y="926"/>
                </a:lnTo>
                <a:lnTo>
                  <a:pt x="12198" y="908"/>
                </a:lnTo>
                <a:lnTo>
                  <a:pt x="12018" y="908"/>
                </a:lnTo>
                <a:lnTo>
                  <a:pt x="12005" y="908"/>
                </a:lnTo>
                <a:lnTo>
                  <a:pt x="11995" y="906"/>
                </a:lnTo>
                <a:lnTo>
                  <a:pt x="11983" y="904"/>
                </a:lnTo>
                <a:lnTo>
                  <a:pt x="11973" y="900"/>
                </a:lnTo>
                <a:lnTo>
                  <a:pt x="11964" y="896"/>
                </a:lnTo>
                <a:lnTo>
                  <a:pt x="11954" y="889"/>
                </a:lnTo>
                <a:lnTo>
                  <a:pt x="11945" y="883"/>
                </a:lnTo>
                <a:lnTo>
                  <a:pt x="11937" y="875"/>
                </a:lnTo>
                <a:lnTo>
                  <a:pt x="11928" y="867"/>
                </a:lnTo>
                <a:lnTo>
                  <a:pt x="11922" y="858"/>
                </a:lnTo>
                <a:lnTo>
                  <a:pt x="11916" y="849"/>
                </a:lnTo>
                <a:lnTo>
                  <a:pt x="11912" y="838"/>
                </a:lnTo>
                <a:lnTo>
                  <a:pt x="11907" y="828"/>
                </a:lnTo>
                <a:lnTo>
                  <a:pt x="11904" y="818"/>
                </a:lnTo>
                <a:lnTo>
                  <a:pt x="11903" y="806"/>
                </a:lnTo>
                <a:lnTo>
                  <a:pt x="11902" y="794"/>
                </a:lnTo>
                <a:lnTo>
                  <a:pt x="11903" y="782"/>
                </a:lnTo>
                <a:lnTo>
                  <a:pt x="11904" y="771"/>
                </a:lnTo>
                <a:lnTo>
                  <a:pt x="11907" y="760"/>
                </a:lnTo>
                <a:lnTo>
                  <a:pt x="11912" y="750"/>
                </a:lnTo>
                <a:lnTo>
                  <a:pt x="11916" y="740"/>
                </a:lnTo>
                <a:lnTo>
                  <a:pt x="11922" y="730"/>
                </a:lnTo>
                <a:lnTo>
                  <a:pt x="11928" y="722"/>
                </a:lnTo>
                <a:lnTo>
                  <a:pt x="11937" y="713"/>
                </a:lnTo>
                <a:lnTo>
                  <a:pt x="11945" y="705"/>
                </a:lnTo>
                <a:lnTo>
                  <a:pt x="11954" y="699"/>
                </a:lnTo>
                <a:lnTo>
                  <a:pt x="11964" y="693"/>
                </a:lnTo>
                <a:lnTo>
                  <a:pt x="11973" y="687"/>
                </a:lnTo>
                <a:lnTo>
                  <a:pt x="11983" y="684"/>
                </a:lnTo>
                <a:lnTo>
                  <a:pt x="11995" y="681"/>
                </a:lnTo>
                <a:lnTo>
                  <a:pt x="12005" y="680"/>
                </a:lnTo>
                <a:lnTo>
                  <a:pt x="12018" y="679"/>
                </a:lnTo>
                <a:lnTo>
                  <a:pt x="12361" y="679"/>
                </a:lnTo>
                <a:lnTo>
                  <a:pt x="12373" y="680"/>
                </a:lnTo>
                <a:lnTo>
                  <a:pt x="12383" y="681"/>
                </a:lnTo>
                <a:lnTo>
                  <a:pt x="12395" y="684"/>
                </a:lnTo>
                <a:lnTo>
                  <a:pt x="12404" y="687"/>
                </a:lnTo>
                <a:lnTo>
                  <a:pt x="12415" y="693"/>
                </a:lnTo>
                <a:lnTo>
                  <a:pt x="12424" y="698"/>
                </a:lnTo>
                <a:lnTo>
                  <a:pt x="12433" y="705"/>
                </a:lnTo>
                <a:lnTo>
                  <a:pt x="12442" y="712"/>
                </a:lnTo>
                <a:lnTo>
                  <a:pt x="12449" y="721"/>
                </a:lnTo>
                <a:lnTo>
                  <a:pt x="12456" y="730"/>
                </a:lnTo>
                <a:lnTo>
                  <a:pt x="12462" y="739"/>
                </a:lnTo>
                <a:lnTo>
                  <a:pt x="12467" y="749"/>
                </a:lnTo>
                <a:lnTo>
                  <a:pt x="12470" y="759"/>
                </a:lnTo>
                <a:lnTo>
                  <a:pt x="12473" y="770"/>
                </a:lnTo>
                <a:lnTo>
                  <a:pt x="12474" y="781"/>
                </a:lnTo>
                <a:lnTo>
                  <a:pt x="12475" y="79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205945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5">
            <a:extLst>
              <a:ext uri="{FF2B5EF4-FFF2-40B4-BE49-F238E27FC236}">
                <a16:creationId xmlns="" xmlns:a16="http://schemas.microsoft.com/office/drawing/2014/main" id="{C2670DD0-880A-43A5-BBF1-C984AA8A9F1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Espaço Reservado para Imagem 4">
            <a:extLst>
              <a:ext uri="{FF2B5EF4-FFF2-40B4-BE49-F238E27FC236}">
                <a16:creationId xmlns="" xmlns:a16="http://schemas.microsoft.com/office/drawing/2014/main" id="{DB92EFAA-B2A2-48D9-91DB-5F6D06AA4F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Forma livre 3"/>
          <p:cNvSpPr/>
          <p:nvPr/>
        </p:nvSpPr>
        <p:spPr>
          <a:xfrm>
            <a:off x="6225376" y="277799"/>
            <a:ext cx="2601829" cy="6286500"/>
          </a:xfrm>
          <a:custGeom>
            <a:avLst/>
            <a:gdLst>
              <a:gd name="connsiteX0" fmla="*/ 19050 w 3429000"/>
              <a:gd name="connsiteY0" fmla="*/ 285750 h 5010150"/>
              <a:gd name="connsiteX1" fmla="*/ 2590800 w 3429000"/>
              <a:gd name="connsiteY1" fmla="*/ 0 h 5010150"/>
              <a:gd name="connsiteX2" fmla="*/ 3429000 w 3429000"/>
              <a:gd name="connsiteY2" fmla="*/ 4857750 h 5010150"/>
              <a:gd name="connsiteX3" fmla="*/ 438150 w 3429000"/>
              <a:gd name="connsiteY3" fmla="*/ 5010150 h 5010150"/>
              <a:gd name="connsiteX4" fmla="*/ 0 w 3429000"/>
              <a:gd name="connsiteY4" fmla="*/ 2133600 h 5010150"/>
              <a:gd name="connsiteX5" fmla="*/ 19050 w 3429000"/>
              <a:gd name="connsiteY5" fmla="*/ 285750 h 5010150"/>
              <a:gd name="connsiteX0" fmla="*/ 0 w 3409950"/>
              <a:gd name="connsiteY0" fmla="*/ 285750 h 5010150"/>
              <a:gd name="connsiteX1" fmla="*/ 2571750 w 3409950"/>
              <a:gd name="connsiteY1" fmla="*/ 0 h 5010150"/>
              <a:gd name="connsiteX2" fmla="*/ 3409950 w 3409950"/>
              <a:gd name="connsiteY2" fmla="*/ 4857750 h 5010150"/>
              <a:gd name="connsiteX3" fmla="*/ 419100 w 3409950"/>
              <a:gd name="connsiteY3" fmla="*/ 5010150 h 5010150"/>
              <a:gd name="connsiteX4" fmla="*/ 9525 w 3409950"/>
              <a:gd name="connsiteY4" fmla="*/ 2133600 h 5010150"/>
              <a:gd name="connsiteX5" fmla="*/ 0 w 3409950"/>
              <a:gd name="connsiteY5" fmla="*/ 285750 h 5010150"/>
              <a:gd name="connsiteX0" fmla="*/ 0 w 3409950"/>
              <a:gd name="connsiteY0" fmla="*/ 285750 h 5038285"/>
              <a:gd name="connsiteX1" fmla="*/ 2571750 w 3409950"/>
              <a:gd name="connsiteY1" fmla="*/ 0 h 5038285"/>
              <a:gd name="connsiteX2" fmla="*/ 3409950 w 3409950"/>
              <a:gd name="connsiteY2" fmla="*/ 4857750 h 5038285"/>
              <a:gd name="connsiteX3" fmla="*/ 300674 w 3409950"/>
              <a:gd name="connsiteY3" fmla="*/ 5038285 h 5038285"/>
              <a:gd name="connsiteX4" fmla="*/ 9525 w 3409950"/>
              <a:gd name="connsiteY4" fmla="*/ 2133600 h 5038285"/>
              <a:gd name="connsiteX5" fmla="*/ 0 w 3409950"/>
              <a:gd name="connsiteY5" fmla="*/ 285750 h 5038285"/>
              <a:gd name="connsiteX0" fmla="*/ 0 w 3395147"/>
              <a:gd name="connsiteY0" fmla="*/ 285750 h 5038285"/>
              <a:gd name="connsiteX1" fmla="*/ 2571750 w 3395147"/>
              <a:gd name="connsiteY1" fmla="*/ 0 h 5038285"/>
              <a:gd name="connsiteX2" fmla="*/ 3395147 w 3395147"/>
              <a:gd name="connsiteY2" fmla="*/ 4674870 h 5038285"/>
              <a:gd name="connsiteX3" fmla="*/ 300674 w 3395147"/>
              <a:gd name="connsiteY3" fmla="*/ 5038285 h 5038285"/>
              <a:gd name="connsiteX4" fmla="*/ 9525 w 3395147"/>
              <a:gd name="connsiteY4" fmla="*/ 2133600 h 5038285"/>
              <a:gd name="connsiteX5" fmla="*/ 0 w 3395147"/>
              <a:gd name="connsiteY5" fmla="*/ 285750 h 5038285"/>
              <a:gd name="connsiteX0" fmla="*/ 0 w 3395147"/>
              <a:gd name="connsiteY0" fmla="*/ 3699 h 4756234"/>
              <a:gd name="connsiteX1" fmla="*/ 2571750 w 3395147"/>
              <a:gd name="connsiteY1" fmla="*/ 0 h 4756234"/>
              <a:gd name="connsiteX2" fmla="*/ 3395147 w 3395147"/>
              <a:gd name="connsiteY2" fmla="*/ 4392819 h 4756234"/>
              <a:gd name="connsiteX3" fmla="*/ 300674 w 3395147"/>
              <a:gd name="connsiteY3" fmla="*/ 4756234 h 4756234"/>
              <a:gd name="connsiteX4" fmla="*/ 9525 w 3395147"/>
              <a:gd name="connsiteY4" fmla="*/ 1851549 h 4756234"/>
              <a:gd name="connsiteX5" fmla="*/ 0 w 3395147"/>
              <a:gd name="connsiteY5" fmla="*/ 3699 h 4756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95147" h="4756234">
                <a:moveTo>
                  <a:pt x="0" y="3699"/>
                </a:moveTo>
                <a:lnTo>
                  <a:pt x="2571750" y="0"/>
                </a:lnTo>
                <a:lnTo>
                  <a:pt x="3395147" y="4392819"/>
                </a:lnTo>
                <a:lnTo>
                  <a:pt x="300674" y="4756234"/>
                </a:lnTo>
                <a:lnTo>
                  <a:pt x="9525" y="1851549"/>
                </a:lnTo>
                <a:lnTo>
                  <a:pt x="0" y="369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404"/>
          </a:p>
        </p:txBody>
      </p:sp>
      <p:sp>
        <p:nvSpPr>
          <p:cNvPr id="13" name="Retângulo 12"/>
          <p:cNvSpPr/>
          <p:nvPr/>
        </p:nvSpPr>
        <p:spPr>
          <a:xfrm flipV="1">
            <a:off x="266700" y="285651"/>
            <a:ext cx="2693069" cy="5416384"/>
          </a:xfrm>
          <a:custGeom>
            <a:avLst/>
            <a:gdLst>
              <a:gd name="connsiteX0" fmla="*/ 0 w 5242242"/>
              <a:gd name="connsiteY0" fmla="*/ 0 h 6555878"/>
              <a:gd name="connsiteX1" fmla="*/ 5242242 w 5242242"/>
              <a:gd name="connsiteY1" fmla="*/ 0 h 6555878"/>
              <a:gd name="connsiteX2" fmla="*/ 5242242 w 5242242"/>
              <a:gd name="connsiteY2" fmla="*/ 6555878 h 6555878"/>
              <a:gd name="connsiteX3" fmla="*/ 0 w 5242242"/>
              <a:gd name="connsiteY3" fmla="*/ 6555878 h 6555878"/>
              <a:gd name="connsiteX4" fmla="*/ 0 w 5242242"/>
              <a:gd name="connsiteY4" fmla="*/ 0 h 6555878"/>
              <a:gd name="connsiteX0" fmla="*/ 0 w 5242242"/>
              <a:gd name="connsiteY0" fmla="*/ 0 h 6555878"/>
              <a:gd name="connsiteX1" fmla="*/ 5242242 w 5242242"/>
              <a:gd name="connsiteY1" fmla="*/ 0 h 6555878"/>
              <a:gd name="connsiteX2" fmla="*/ 5242242 w 5242242"/>
              <a:gd name="connsiteY2" fmla="*/ 6555878 h 6555878"/>
              <a:gd name="connsiteX3" fmla="*/ 19050 w 5242242"/>
              <a:gd name="connsiteY3" fmla="*/ 4193678 h 6555878"/>
              <a:gd name="connsiteX4" fmla="*/ 0 w 5242242"/>
              <a:gd name="connsiteY4" fmla="*/ 0 h 6555878"/>
              <a:gd name="connsiteX0" fmla="*/ 0 w 5242242"/>
              <a:gd name="connsiteY0" fmla="*/ 0 h 4193678"/>
              <a:gd name="connsiteX1" fmla="*/ 5242242 w 5242242"/>
              <a:gd name="connsiteY1" fmla="*/ 0 h 4193678"/>
              <a:gd name="connsiteX2" fmla="*/ 3127692 w 5242242"/>
              <a:gd name="connsiteY2" fmla="*/ 3126878 h 4193678"/>
              <a:gd name="connsiteX3" fmla="*/ 19050 w 5242242"/>
              <a:gd name="connsiteY3" fmla="*/ 4193678 h 4193678"/>
              <a:gd name="connsiteX4" fmla="*/ 0 w 5242242"/>
              <a:gd name="connsiteY4" fmla="*/ 0 h 4193678"/>
              <a:gd name="connsiteX0" fmla="*/ 0 w 3127692"/>
              <a:gd name="connsiteY0" fmla="*/ 0 h 4193678"/>
              <a:gd name="connsiteX1" fmla="*/ 1451292 w 3127692"/>
              <a:gd name="connsiteY1" fmla="*/ 0 h 4193678"/>
              <a:gd name="connsiteX2" fmla="*/ 3127692 w 3127692"/>
              <a:gd name="connsiteY2" fmla="*/ 3126878 h 4193678"/>
              <a:gd name="connsiteX3" fmla="*/ 19050 w 3127692"/>
              <a:gd name="connsiteY3" fmla="*/ 4193678 h 4193678"/>
              <a:gd name="connsiteX4" fmla="*/ 0 w 3127692"/>
              <a:gd name="connsiteY4" fmla="*/ 0 h 4193678"/>
              <a:gd name="connsiteX0" fmla="*/ 0 w 3146742"/>
              <a:gd name="connsiteY0" fmla="*/ 0 h 4193678"/>
              <a:gd name="connsiteX1" fmla="*/ 1451292 w 3146742"/>
              <a:gd name="connsiteY1" fmla="*/ 0 h 4193678"/>
              <a:gd name="connsiteX2" fmla="*/ 3146742 w 3146742"/>
              <a:gd name="connsiteY2" fmla="*/ 3831728 h 4193678"/>
              <a:gd name="connsiteX3" fmla="*/ 19050 w 3146742"/>
              <a:gd name="connsiteY3" fmla="*/ 4193678 h 4193678"/>
              <a:gd name="connsiteX4" fmla="*/ 0 w 3146742"/>
              <a:gd name="connsiteY4" fmla="*/ 0 h 4193678"/>
              <a:gd name="connsiteX0" fmla="*/ 0 w 3146742"/>
              <a:gd name="connsiteY0" fmla="*/ 0 h 4193678"/>
              <a:gd name="connsiteX1" fmla="*/ 1584642 w 3146742"/>
              <a:gd name="connsiteY1" fmla="*/ 0 h 4193678"/>
              <a:gd name="connsiteX2" fmla="*/ 3146742 w 3146742"/>
              <a:gd name="connsiteY2" fmla="*/ 3831728 h 4193678"/>
              <a:gd name="connsiteX3" fmla="*/ 19050 w 3146742"/>
              <a:gd name="connsiteY3" fmla="*/ 4193678 h 4193678"/>
              <a:gd name="connsiteX4" fmla="*/ 0 w 3146742"/>
              <a:gd name="connsiteY4" fmla="*/ 0 h 4193678"/>
              <a:gd name="connsiteX0" fmla="*/ 0 w 3146742"/>
              <a:gd name="connsiteY0" fmla="*/ 0 h 4536578"/>
              <a:gd name="connsiteX1" fmla="*/ 1584642 w 3146742"/>
              <a:gd name="connsiteY1" fmla="*/ 0 h 4536578"/>
              <a:gd name="connsiteX2" fmla="*/ 3146742 w 3146742"/>
              <a:gd name="connsiteY2" fmla="*/ 3831728 h 4536578"/>
              <a:gd name="connsiteX3" fmla="*/ 19050 w 3146742"/>
              <a:gd name="connsiteY3" fmla="*/ 4536578 h 4536578"/>
              <a:gd name="connsiteX4" fmla="*/ 0 w 3146742"/>
              <a:gd name="connsiteY4" fmla="*/ 0 h 4536578"/>
              <a:gd name="connsiteX0" fmla="*/ 0 w 2727642"/>
              <a:gd name="connsiteY0" fmla="*/ 0 h 4536578"/>
              <a:gd name="connsiteX1" fmla="*/ 1584642 w 2727642"/>
              <a:gd name="connsiteY1" fmla="*/ 0 h 4536578"/>
              <a:gd name="connsiteX2" fmla="*/ 2727642 w 2727642"/>
              <a:gd name="connsiteY2" fmla="*/ 3965078 h 4536578"/>
              <a:gd name="connsiteX3" fmla="*/ 19050 w 2727642"/>
              <a:gd name="connsiteY3" fmla="*/ 4536578 h 4536578"/>
              <a:gd name="connsiteX4" fmla="*/ 0 w 2727642"/>
              <a:gd name="connsiteY4" fmla="*/ 0 h 4536578"/>
              <a:gd name="connsiteX0" fmla="*/ 0 w 2727642"/>
              <a:gd name="connsiteY0" fmla="*/ 0 h 4526121"/>
              <a:gd name="connsiteX1" fmla="*/ 1584642 w 2727642"/>
              <a:gd name="connsiteY1" fmla="*/ 0 h 4526121"/>
              <a:gd name="connsiteX2" fmla="*/ 2727642 w 2727642"/>
              <a:gd name="connsiteY2" fmla="*/ 3965078 h 4526121"/>
              <a:gd name="connsiteX3" fmla="*/ 8923 w 2727642"/>
              <a:gd name="connsiteY3" fmla="*/ 4526121 h 4526121"/>
              <a:gd name="connsiteX4" fmla="*/ 0 w 2727642"/>
              <a:gd name="connsiteY4" fmla="*/ 0 h 4526121"/>
              <a:gd name="connsiteX0" fmla="*/ 0 w 2545351"/>
              <a:gd name="connsiteY0" fmla="*/ 0 h 4529754"/>
              <a:gd name="connsiteX1" fmla="*/ 1584642 w 2545351"/>
              <a:gd name="connsiteY1" fmla="*/ 0 h 4529754"/>
              <a:gd name="connsiteX2" fmla="*/ 2545351 w 2545351"/>
              <a:gd name="connsiteY2" fmla="*/ 4529754 h 4529754"/>
              <a:gd name="connsiteX3" fmla="*/ 8923 w 2545351"/>
              <a:gd name="connsiteY3" fmla="*/ 4526121 h 4529754"/>
              <a:gd name="connsiteX4" fmla="*/ 0 w 2545351"/>
              <a:gd name="connsiteY4" fmla="*/ 0 h 4529754"/>
              <a:gd name="connsiteX0" fmla="*/ 0 w 2545351"/>
              <a:gd name="connsiteY0" fmla="*/ 177768 h 4707522"/>
              <a:gd name="connsiteX1" fmla="*/ 1574514 w 2545351"/>
              <a:gd name="connsiteY1" fmla="*/ 0 h 4707522"/>
              <a:gd name="connsiteX2" fmla="*/ 2545351 w 2545351"/>
              <a:gd name="connsiteY2" fmla="*/ 4707522 h 4707522"/>
              <a:gd name="connsiteX3" fmla="*/ 8923 w 2545351"/>
              <a:gd name="connsiteY3" fmla="*/ 4703889 h 4707522"/>
              <a:gd name="connsiteX4" fmla="*/ 0 w 2545351"/>
              <a:gd name="connsiteY4" fmla="*/ 177768 h 470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5351" h="4707522">
                <a:moveTo>
                  <a:pt x="0" y="177768"/>
                </a:moveTo>
                <a:lnTo>
                  <a:pt x="1574514" y="0"/>
                </a:lnTo>
                <a:lnTo>
                  <a:pt x="2545351" y="4707522"/>
                </a:lnTo>
                <a:lnTo>
                  <a:pt x="8923" y="4703889"/>
                </a:lnTo>
                <a:cubicBezTo>
                  <a:pt x="5949" y="3195182"/>
                  <a:pt x="2974" y="1686475"/>
                  <a:pt x="0" y="177768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4" dirty="0"/>
          </a:p>
        </p:txBody>
      </p:sp>
      <p:sp>
        <p:nvSpPr>
          <p:cNvPr id="36" name="Retângulo 35"/>
          <p:cNvSpPr/>
          <p:nvPr/>
        </p:nvSpPr>
        <p:spPr>
          <a:xfrm>
            <a:off x="544015" y="4720273"/>
            <a:ext cx="1092396" cy="293471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LOREN IPSUN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544015" y="2768780"/>
            <a:ext cx="2963232" cy="1107996"/>
          </a:xfrm>
          <a:prstGeom prst="rect">
            <a:avLst/>
          </a:prstGeom>
          <a:noFill/>
        </p:spPr>
        <p:txBody>
          <a:bodyPr wrap="square" lIns="0" tIns="0" bIns="0" anchor="ctr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+mj-lt"/>
              </a:rPr>
              <a:t>DOLOR SIT </a:t>
            </a:r>
          </a:p>
          <a:p>
            <a:r>
              <a:rPr lang="pt-BR" sz="3600" dirty="0">
                <a:solidFill>
                  <a:schemeClr val="bg1"/>
                </a:solidFill>
                <a:latin typeface="+mj-lt"/>
              </a:rPr>
              <a:t>LABORSI</a:t>
            </a:r>
          </a:p>
        </p:txBody>
      </p:sp>
      <p:sp>
        <p:nvSpPr>
          <p:cNvPr id="2" name="Retângulo 1"/>
          <p:cNvSpPr/>
          <p:nvPr/>
        </p:nvSpPr>
        <p:spPr>
          <a:xfrm>
            <a:off x="544016" y="4017086"/>
            <a:ext cx="2770451" cy="52322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pt-BR" sz="1400" dirty="0"/>
              <a:t>Ut </a:t>
            </a:r>
            <a:r>
              <a:rPr lang="pt-BR" sz="1400" dirty="0" err="1"/>
              <a:t>enim</a:t>
            </a:r>
            <a:r>
              <a:rPr lang="pt-BR" sz="1400" dirty="0"/>
              <a:t> ad </a:t>
            </a:r>
            <a:r>
              <a:rPr lang="pt-BR" sz="1400" dirty="0" err="1"/>
              <a:t>minim</a:t>
            </a:r>
            <a:r>
              <a:rPr lang="pt-BR" sz="1400" dirty="0"/>
              <a:t> </a:t>
            </a:r>
            <a:r>
              <a:rPr lang="pt-BR" sz="1400" dirty="0" err="1"/>
              <a:t>veniam</a:t>
            </a:r>
            <a:r>
              <a:rPr lang="pt-BR" sz="1400" dirty="0"/>
              <a:t>, quis </a:t>
            </a:r>
            <a:r>
              <a:rPr lang="pt-BR" sz="1400" dirty="0" err="1"/>
              <a:t>nostrud</a:t>
            </a:r>
            <a:r>
              <a:rPr lang="pt-BR" sz="1400" dirty="0"/>
              <a:t> </a:t>
            </a:r>
            <a:r>
              <a:rPr lang="pt-BR" sz="1400" dirty="0" err="1"/>
              <a:t>exercitation</a:t>
            </a:r>
            <a:r>
              <a:rPr lang="pt-BR" sz="1400" dirty="0"/>
              <a:t> </a:t>
            </a:r>
            <a:r>
              <a:rPr lang="pt-BR" sz="1400" dirty="0" err="1"/>
              <a:t>ullamco</a:t>
            </a:r>
            <a:r>
              <a:rPr lang="pt-BR" sz="1400" dirty="0"/>
              <a:t> </a:t>
            </a:r>
            <a:r>
              <a:rPr lang="pt-BR" sz="1400" dirty="0" err="1"/>
              <a:t>laboris</a:t>
            </a:r>
            <a:r>
              <a:rPr lang="pt-BR" sz="1400" dirty="0"/>
              <a:t> </a:t>
            </a:r>
            <a:r>
              <a:rPr lang="pt-BR" sz="1400" dirty="0" err="1"/>
              <a:t>nisi</a:t>
            </a:r>
            <a:r>
              <a:rPr lang="pt-BR" sz="1400" dirty="0"/>
              <a:t> u.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6506666" y="4860583"/>
            <a:ext cx="1092396" cy="293471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LOREN IPSUN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6506664" y="2909091"/>
            <a:ext cx="2963232" cy="1107996"/>
          </a:xfrm>
          <a:prstGeom prst="rect">
            <a:avLst/>
          </a:prstGeom>
          <a:noFill/>
        </p:spPr>
        <p:txBody>
          <a:bodyPr wrap="square" lIns="0" tIns="0" bIns="0" anchor="ctr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+mj-lt"/>
              </a:rPr>
              <a:t>DOLOR SIT </a:t>
            </a:r>
          </a:p>
          <a:p>
            <a:r>
              <a:rPr lang="pt-BR" sz="3600" dirty="0">
                <a:solidFill>
                  <a:schemeClr val="bg1"/>
                </a:solidFill>
                <a:latin typeface="+mj-lt"/>
              </a:rPr>
              <a:t>LABORSI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6506665" y="4157396"/>
            <a:ext cx="2770451" cy="52322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pt-BR" sz="1400" dirty="0"/>
              <a:t>Ut </a:t>
            </a:r>
            <a:r>
              <a:rPr lang="pt-BR" sz="1400" dirty="0" err="1"/>
              <a:t>enim</a:t>
            </a:r>
            <a:r>
              <a:rPr lang="pt-BR" sz="1400" dirty="0"/>
              <a:t> ad </a:t>
            </a:r>
            <a:r>
              <a:rPr lang="pt-BR" sz="1400" dirty="0" err="1"/>
              <a:t>minim</a:t>
            </a:r>
            <a:r>
              <a:rPr lang="pt-BR" sz="1400" dirty="0"/>
              <a:t> </a:t>
            </a:r>
            <a:r>
              <a:rPr lang="pt-BR" sz="1400" dirty="0" err="1"/>
              <a:t>veniam</a:t>
            </a:r>
            <a:r>
              <a:rPr lang="pt-BR" sz="1400" dirty="0"/>
              <a:t>, quis </a:t>
            </a:r>
            <a:r>
              <a:rPr lang="pt-BR" sz="1400" dirty="0" err="1"/>
              <a:t>nostrud</a:t>
            </a:r>
            <a:r>
              <a:rPr lang="pt-BR" sz="1400" dirty="0"/>
              <a:t> </a:t>
            </a:r>
            <a:r>
              <a:rPr lang="pt-BR" sz="1400" dirty="0" err="1"/>
              <a:t>exercitation</a:t>
            </a:r>
            <a:r>
              <a:rPr lang="pt-BR" sz="1400" dirty="0"/>
              <a:t> </a:t>
            </a:r>
            <a:r>
              <a:rPr lang="pt-BR" sz="1400" dirty="0" err="1"/>
              <a:t>ullamco</a:t>
            </a:r>
            <a:r>
              <a:rPr lang="pt-BR" sz="1400" dirty="0"/>
              <a:t> </a:t>
            </a:r>
            <a:r>
              <a:rPr lang="pt-BR" sz="1400" dirty="0" err="1"/>
              <a:t>laboris</a:t>
            </a:r>
            <a:r>
              <a:rPr lang="pt-BR" sz="1400" dirty="0"/>
              <a:t> </a:t>
            </a:r>
            <a:r>
              <a:rPr lang="pt-BR" sz="1400" dirty="0" err="1"/>
              <a:t>nisi</a:t>
            </a:r>
            <a:r>
              <a:rPr lang="pt-BR" sz="1400" dirty="0"/>
              <a:t> u.</a:t>
            </a:r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>
            <a:off x="10525413" y="6653931"/>
            <a:ext cx="1424622" cy="139521"/>
          </a:xfrm>
          <a:custGeom>
            <a:avLst/>
            <a:gdLst>
              <a:gd name="T0" fmla="*/ 16258 w 16664"/>
              <a:gd name="T1" fmla="*/ 1030 h 1632"/>
              <a:gd name="T2" fmla="*/ 16188 w 16664"/>
              <a:gd name="T3" fmla="*/ 447 h 1632"/>
              <a:gd name="T4" fmla="*/ 15503 w 16664"/>
              <a:gd name="T5" fmla="*/ 607 h 1632"/>
              <a:gd name="T6" fmla="*/ 16535 w 16664"/>
              <a:gd name="T7" fmla="*/ 380 h 1632"/>
              <a:gd name="T8" fmla="*/ 16106 w 16664"/>
              <a:gd name="T9" fmla="*/ 1345 h 1632"/>
              <a:gd name="T10" fmla="*/ 14600 w 16664"/>
              <a:gd name="T11" fmla="*/ 1261 h 1632"/>
              <a:gd name="T12" fmla="*/ 15259 w 16664"/>
              <a:gd name="T13" fmla="*/ 326 h 1632"/>
              <a:gd name="T14" fmla="*/ 15380 w 16664"/>
              <a:gd name="T15" fmla="*/ 896 h 1632"/>
              <a:gd name="T16" fmla="*/ 15068 w 16664"/>
              <a:gd name="T17" fmla="*/ 1066 h 1632"/>
              <a:gd name="T18" fmla="*/ 15056 w 16664"/>
              <a:gd name="T19" fmla="*/ 525 h 1632"/>
              <a:gd name="T20" fmla="*/ 13736 w 16664"/>
              <a:gd name="T21" fmla="*/ 1070 h 1632"/>
              <a:gd name="T22" fmla="*/ 14143 w 16664"/>
              <a:gd name="T23" fmla="*/ 644 h 1632"/>
              <a:gd name="T24" fmla="*/ 13559 w 16664"/>
              <a:gd name="T25" fmla="*/ 573 h 1632"/>
              <a:gd name="T26" fmla="*/ 13833 w 16664"/>
              <a:gd name="T27" fmla="*/ 167 h 1632"/>
              <a:gd name="T28" fmla="*/ 14310 w 16664"/>
              <a:gd name="T29" fmla="*/ 1109 h 1632"/>
              <a:gd name="T30" fmla="*/ 13269 w 16664"/>
              <a:gd name="T31" fmla="*/ 932 h 1632"/>
              <a:gd name="T32" fmla="*/ 13172 w 16664"/>
              <a:gd name="T33" fmla="*/ 1081 h 1632"/>
              <a:gd name="T34" fmla="*/ 12631 w 16664"/>
              <a:gd name="T35" fmla="*/ 1191 h 1632"/>
              <a:gd name="T36" fmla="*/ 7956 w 16664"/>
              <a:gd name="T37" fmla="*/ 1321 h 1632"/>
              <a:gd name="T38" fmla="*/ 7931 w 16664"/>
              <a:gd name="T39" fmla="*/ 270 h 1632"/>
              <a:gd name="T40" fmla="*/ 8560 w 16664"/>
              <a:gd name="T41" fmla="*/ 554 h 1632"/>
              <a:gd name="T42" fmla="*/ 7978 w 16664"/>
              <a:gd name="T43" fmla="*/ 558 h 1632"/>
              <a:gd name="T44" fmla="*/ 8159 w 16664"/>
              <a:gd name="T45" fmla="*/ 1109 h 1632"/>
              <a:gd name="T46" fmla="*/ 8212 w 16664"/>
              <a:gd name="T47" fmla="*/ 745 h 1632"/>
              <a:gd name="T48" fmla="*/ 6553 w 16664"/>
              <a:gd name="T49" fmla="*/ 1349 h 1632"/>
              <a:gd name="T50" fmla="*/ 7198 w 16664"/>
              <a:gd name="T51" fmla="*/ 406 h 1632"/>
              <a:gd name="T52" fmla="*/ 7385 w 16664"/>
              <a:gd name="T53" fmla="*/ 1357 h 1632"/>
              <a:gd name="T54" fmla="*/ 6028 w 16664"/>
              <a:gd name="T55" fmla="*/ 1315 h 1632"/>
              <a:gd name="T56" fmla="*/ 5254 w 16664"/>
              <a:gd name="T57" fmla="*/ 475 h 1632"/>
              <a:gd name="T58" fmla="*/ 5887 w 16664"/>
              <a:gd name="T59" fmla="*/ 319 h 1632"/>
              <a:gd name="T60" fmla="*/ 5400 w 16664"/>
              <a:gd name="T61" fmla="*/ 1315 h 1632"/>
              <a:gd name="T62" fmla="*/ 4838 w 16664"/>
              <a:gd name="T63" fmla="*/ 673 h 1632"/>
              <a:gd name="T64" fmla="*/ 5028 w 16664"/>
              <a:gd name="T65" fmla="*/ 1159 h 1632"/>
              <a:gd name="T66" fmla="*/ 4415 w 16664"/>
              <a:gd name="T67" fmla="*/ 353 h 1632"/>
              <a:gd name="T68" fmla="*/ 4220 w 16664"/>
              <a:gd name="T69" fmla="*/ 404 h 1632"/>
              <a:gd name="T70" fmla="*/ 3671 w 16664"/>
              <a:gd name="T71" fmla="*/ 1203 h 1632"/>
              <a:gd name="T72" fmla="*/ 3503 w 16664"/>
              <a:gd name="T73" fmla="*/ 232 h 1632"/>
              <a:gd name="T74" fmla="*/ 2966 w 16664"/>
              <a:gd name="T75" fmla="*/ 524 h 1632"/>
              <a:gd name="T76" fmla="*/ 2460 w 16664"/>
              <a:gd name="T77" fmla="*/ 1203 h 1632"/>
              <a:gd name="T78" fmla="*/ 3233 w 16664"/>
              <a:gd name="T79" fmla="*/ 468 h 1632"/>
              <a:gd name="T80" fmla="*/ 3256 w 16664"/>
              <a:gd name="T81" fmla="*/ 1219 h 1632"/>
              <a:gd name="T82" fmla="*/ 1563 w 16664"/>
              <a:gd name="T83" fmla="*/ 1320 h 1632"/>
              <a:gd name="T84" fmla="*/ 1818 w 16664"/>
              <a:gd name="T85" fmla="*/ 227 h 1632"/>
              <a:gd name="T86" fmla="*/ 2145 w 16664"/>
              <a:gd name="T87" fmla="*/ 1347 h 1632"/>
              <a:gd name="T88" fmla="*/ 1124 w 16664"/>
              <a:gd name="T89" fmla="*/ 320 h 1632"/>
              <a:gd name="T90" fmla="*/ 753 w 16664"/>
              <a:gd name="T91" fmla="*/ 1309 h 1632"/>
              <a:gd name="T92" fmla="*/ 117 w 16664"/>
              <a:gd name="T93" fmla="*/ 1356 h 1632"/>
              <a:gd name="T94" fmla="*/ 432 w 16664"/>
              <a:gd name="T95" fmla="*/ 270 h 1632"/>
              <a:gd name="T96" fmla="*/ 9864 w 16664"/>
              <a:gd name="T97" fmla="*/ 26 h 1632"/>
              <a:gd name="T98" fmla="*/ 9550 w 16664"/>
              <a:gd name="T99" fmla="*/ 1446 h 1632"/>
              <a:gd name="T100" fmla="*/ 10883 w 16664"/>
              <a:gd name="T101" fmla="*/ 858 h 1632"/>
              <a:gd name="T102" fmla="*/ 10240 w 16664"/>
              <a:gd name="T103" fmla="*/ 1099 h 1632"/>
              <a:gd name="T104" fmla="*/ 10197 w 16664"/>
              <a:gd name="T105" fmla="*/ 511 h 1632"/>
              <a:gd name="T106" fmla="*/ 10718 w 16664"/>
              <a:gd name="T107" fmla="*/ 974 h 1632"/>
              <a:gd name="T108" fmla="*/ 9433 w 16664"/>
              <a:gd name="T109" fmla="*/ 1155 h 1632"/>
              <a:gd name="T110" fmla="*/ 10348 w 16664"/>
              <a:gd name="T111" fmla="*/ 412 h 1632"/>
              <a:gd name="T112" fmla="*/ 12272 w 16664"/>
              <a:gd name="T113" fmla="*/ 1207 h 1632"/>
              <a:gd name="T114" fmla="*/ 11357 w 16664"/>
              <a:gd name="T115" fmla="*/ 779 h 1632"/>
              <a:gd name="T116" fmla="*/ 12228 w 16664"/>
              <a:gd name="T117" fmla="*/ 240 h 1632"/>
              <a:gd name="T118" fmla="*/ 12039 w 16664"/>
              <a:gd name="T119" fmla="*/ 440 h 1632"/>
              <a:gd name="T120" fmla="*/ 11629 w 16664"/>
              <a:gd name="T121" fmla="*/ 845 h 1632"/>
              <a:gd name="T122" fmla="*/ 11995 w 16664"/>
              <a:gd name="T123" fmla="*/ 906 h 1632"/>
              <a:gd name="T124" fmla="*/ 12473 w 16664"/>
              <a:gd name="T125" fmla="*/ 770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664" h="1632">
                <a:moveTo>
                  <a:pt x="15747" y="756"/>
                </a:moveTo>
                <a:lnTo>
                  <a:pt x="15749" y="774"/>
                </a:lnTo>
                <a:lnTo>
                  <a:pt x="15750" y="790"/>
                </a:lnTo>
                <a:lnTo>
                  <a:pt x="15751" y="806"/>
                </a:lnTo>
                <a:lnTo>
                  <a:pt x="15754" y="823"/>
                </a:lnTo>
                <a:lnTo>
                  <a:pt x="15757" y="838"/>
                </a:lnTo>
                <a:lnTo>
                  <a:pt x="15761" y="854"/>
                </a:lnTo>
                <a:lnTo>
                  <a:pt x="15766" y="869"/>
                </a:lnTo>
                <a:lnTo>
                  <a:pt x="15771" y="883"/>
                </a:lnTo>
                <a:lnTo>
                  <a:pt x="15778" y="898"/>
                </a:lnTo>
                <a:lnTo>
                  <a:pt x="15785" y="912"/>
                </a:lnTo>
                <a:lnTo>
                  <a:pt x="15792" y="926"/>
                </a:lnTo>
                <a:lnTo>
                  <a:pt x="15801" y="938"/>
                </a:lnTo>
                <a:lnTo>
                  <a:pt x="15810" y="952"/>
                </a:lnTo>
                <a:lnTo>
                  <a:pt x="15820" y="964"/>
                </a:lnTo>
                <a:lnTo>
                  <a:pt x="15831" y="977"/>
                </a:lnTo>
                <a:lnTo>
                  <a:pt x="15842" y="988"/>
                </a:lnTo>
                <a:lnTo>
                  <a:pt x="15855" y="1000"/>
                </a:lnTo>
                <a:lnTo>
                  <a:pt x="15867" y="1010"/>
                </a:lnTo>
                <a:lnTo>
                  <a:pt x="15880" y="1021"/>
                </a:lnTo>
                <a:lnTo>
                  <a:pt x="15892" y="1030"/>
                </a:lnTo>
                <a:lnTo>
                  <a:pt x="15906" y="1038"/>
                </a:lnTo>
                <a:lnTo>
                  <a:pt x="15919" y="1046"/>
                </a:lnTo>
                <a:lnTo>
                  <a:pt x="15934" y="1053"/>
                </a:lnTo>
                <a:lnTo>
                  <a:pt x="15947" y="1059"/>
                </a:lnTo>
                <a:lnTo>
                  <a:pt x="15963" y="1064"/>
                </a:lnTo>
                <a:lnTo>
                  <a:pt x="15978" y="1070"/>
                </a:lnTo>
                <a:lnTo>
                  <a:pt x="15993" y="1074"/>
                </a:lnTo>
                <a:lnTo>
                  <a:pt x="16009" y="1077"/>
                </a:lnTo>
                <a:lnTo>
                  <a:pt x="16025" y="1079"/>
                </a:lnTo>
                <a:lnTo>
                  <a:pt x="16041" y="1081"/>
                </a:lnTo>
                <a:lnTo>
                  <a:pt x="16058" y="1082"/>
                </a:lnTo>
                <a:lnTo>
                  <a:pt x="16076" y="1083"/>
                </a:lnTo>
                <a:lnTo>
                  <a:pt x="16092" y="1082"/>
                </a:lnTo>
                <a:lnTo>
                  <a:pt x="16109" y="1081"/>
                </a:lnTo>
                <a:lnTo>
                  <a:pt x="16126" y="1079"/>
                </a:lnTo>
                <a:lnTo>
                  <a:pt x="16141" y="1077"/>
                </a:lnTo>
                <a:lnTo>
                  <a:pt x="16158" y="1074"/>
                </a:lnTo>
                <a:lnTo>
                  <a:pt x="16172" y="1070"/>
                </a:lnTo>
                <a:lnTo>
                  <a:pt x="16188" y="1064"/>
                </a:lnTo>
                <a:lnTo>
                  <a:pt x="16203" y="1059"/>
                </a:lnTo>
                <a:lnTo>
                  <a:pt x="16217" y="1053"/>
                </a:lnTo>
                <a:lnTo>
                  <a:pt x="16231" y="1046"/>
                </a:lnTo>
                <a:lnTo>
                  <a:pt x="16244" y="1038"/>
                </a:lnTo>
                <a:lnTo>
                  <a:pt x="16258" y="1030"/>
                </a:lnTo>
                <a:lnTo>
                  <a:pt x="16271" y="1021"/>
                </a:lnTo>
                <a:lnTo>
                  <a:pt x="16284" y="1010"/>
                </a:lnTo>
                <a:lnTo>
                  <a:pt x="16296" y="1000"/>
                </a:lnTo>
                <a:lnTo>
                  <a:pt x="16308" y="988"/>
                </a:lnTo>
                <a:lnTo>
                  <a:pt x="16319" y="977"/>
                </a:lnTo>
                <a:lnTo>
                  <a:pt x="16330" y="964"/>
                </a:lnTo>
                <a:lnTo>
                  <a:pt x="16340" y="952"/>
                </a:lnTo>
                <a:lnTo>
                  <a:pt x="16349" y="938"/>
                </a:lnTo>
                <a:lnTo>
                  <a:pt x="16358" y="926"/>
                </a:lnTo>
                <a:lnTo>
                  <a:pt x="16365" y="912"/>
                </a:lnTo>
                <a:lnTo>
                  <a:pt x="16372" y="898"/>
                </a:lnTo>
                <a:lnTo>
                  <a:pt x="16379" y="883"/>
                </a:lnTo>
                <a:lnTo>
                  <a:pt x="16385" y="869"/>
                </a:lnTo>
                <a:lnTo>
                  <a:pt x="16389" y="854"/>
                </a:lnTo>
                <a:lnTo>
                  <a:pt x="16393" y="838"/>
                </a:lnTo>
                <a:lnTo>
                  <a:pt x="16396" y="823"/>
                </a:lnTo>
                <a:lnTo>
                  <a:pt x="16399" y="806"/>
                </a:lnTo>
                <a:lnTo>
                  <a:pt x="16402" y="790"/>
                </a:lnTo>
                <a:lnTo>
                  <a:pt x="16403" y="774"/>
                </a:lnTo>
                <a:lnTo>
                  <a:pt x="16403" y="756"/>
                </a:lnTo>
                <a:lnTo>
                  <a:pt x="16403" y="739"/>
                </a:lnTo>
                <a:lnTo>
                  <a:pt x="16402" y="722"/>
                </a:lnTo>
                <a:lnTo>
                  <a:pt x="16399" y="706"/>
                </a:lnTo>
                <a:lnTo>
                  <a:pt x="16396" y="689"/>
                </a:lnTo>
                <a:lnTo>
                  <a:pt x="16393" y="674"/>
                </a:lnTo>
                <a:lnTo>
                  <a:pt x="16389" y="658"/>
                </a:lnTo>
                <a:lnTo>
                  <a:pt x="16385" y="644"/>
                </a:lnTo>
                <a:lnTo>
                  <a:pt x="16379" y="628"/>
                </a:lnTo>
                <a:lnTo>
                  <a:pt x="16372" y="614"/>
                </a:lnTo>
                <a:lnTo>
                  <a:pt x="16366" y="600"/>
                </a:lnTo>
                <a:lnTo>
                  <a:pt x="16358" y="586"/>
                </a:lnTo>
                <a:lnTo>
                  <a:pt x="16349" y="573"/>
                </a:lnTo>
                <a:lnTo>
                  <a:pt x="16340" y="560"/>
                </a:lnTo>
                <a:lnTo>
                  <a:pt x="16331" y="548"/>
                </a:lnTo>
                <a:lnTo>
                  <a:pt x="16320" y="535"/>
                </a:lnTo>
                <a:lnTo>
                  <a:pt x="16309" y="523"/>
                </a:lnTo>
                <a:lnTo>
                  <a:pt x="16296" y="511"/>
                </a:lnTo>
                <a:lnTo>
                  <a:pt x="16284" y="501"/>
                </a:lnTo>
                <a:lnTo>
                  <a:pt x="16271" y="492"/>
                </a:lnTo>
                <a:lnTo>
                  <a:pt x="16259" y="482"/>
                </a:lnTo>
                <a:lnTo>
                  <a:pt x="16245" y="474"/>
                </a:lnTo>
                <a:lnTo>
                  <a:pt x="16232" y="466"/>
                </a:lnTo>
                <a:lnTo>
                  <a:pt x="16217" y="459"/>
                </a:lnTo>
                <a:lnTo>
                  <a:pt x="16203" y="453"/>
                </a:lnTo>
                <a:lnTo>
                  <a:pt x="16188" y="447"/>
                </a:lnTo>
                <a:lnTo>
                  <a:pt x="16173" y="443"/>
                </a:lnTo>
                <a:lnTo>
                  <a:pt x="16158" y="438"/>
                </a:lnTo>
                <a:lnTo>
                  <a:pt x="16142" y="435"/>
                </a:lnTo>
                <a:lnTo>
                  <a:pt x="16126" y="432"/>
                </a:lnTo>
                <a:lnTo>
                  <a:pt x="16109" y="430"/>
                </a:lnTo>
                <a:lnTo>
                  <a:pt x="16092" y="429"/>
                </a:lnTo>
                <a:lnTo>
                  <a:pt x="16076" y="429"/>
                </a:lnTo>
                <a:lnTo>
                  <a:pt x="16058" y="429"/>
                </a:lnTo>
                <a:lnTo>
                  <a:pt x="16041" y="430"/>
                </a:lnTo>
                <a:lnTo>
                  <a:pt x="16025" y="432"/>
                </a:lnTo>
                <a:lnTo>
                  <a:pt x="16009" y="435"/>
                </a:lnTo>
                <a:lnTo>
                  <a:pt x="15992" y="438"/>
                </a:lnTo>
                <a:lnTo>
                  <a:pt x="15978" y="443"/>
                </a:lnTo>
                <a:lnTo>
                  <a:pt x="15962" y="447"/>
                </a:lnTo>
                <a:lnTo>
                  <a:pt x="15947" y="453"/>
                </a:lnTo>
                <a:lnTo>
                  <a:pt x="15933" y="459"/>
                </a:lnTo>
                <a:lnTo>
                  <a:pt x="15919" y="466"/>
                </a:lnTo>
                <a:lnTo>
                  <a:pt x="15905" y="474"/>
                </a:lnTo>
                <a:lnTo>
                  <a:pt x="15892" y="482"/>
                </a:lnTo>
                <a:lnTo>
                  <a:pt x="15879" y="492"/>
                </a:lnTo>
                <a:lnTo>
                  <a:pt x="15866" y="501"/>
                </a:lnTo>
                <a:lnTo>
                  <a:pt x="15854" y="511"/>
                </a:lnTo>
                <a:lnTo>
                  <a:pt x="15842" y="523"/>
                </a:lnTo>
                <a:lnTo>
                  <a:pt x="15831" y="535"/>
                </a:lnTo>
                <a:lnTo>
                  <a:pt x="15819" y="548"/>
                </a:lnTo>
                <a:lnTo>
                  <a:pt x="15810" y="560"/>
                </a:lnTo>
                <a:lnTo>
                  <a:pt x="15801" y="573"/>
                </a:lnTo>
                <a:lnTo>
                  <a:pt x="15792" y="586"/>
                </a:lnTo>
                <a:lnTo>
                  <a:pt x="15785" y="600"/>
                </a:lnTo>
                <a:lnTo>
                  <a:pt x="15778" y="614"/>
                </a:lnTo>
                <a:lnTo>
                  <a:pt x="15771" y="628"/>
                </a:lnTo>
                <a:lnTo>
                  <a:pt x="15766" y="644"/>
                </a:lnTo>
                <a:lnTo>
                  <a:pt x="15761" y="658"/>
                </a:lnTo>
                <a:lnTo>
                  <a:pt x="15757" y="674"/>
                </a:lnTo>
                <a:lnTo>
                  <a:pt x="15754" y="689"/>
                </a:lnTo>
                <a:lnTo>
                  <a:pt x="15751" y="706"/>
                </a:lnTo>
                <a:lnTo>
                  <a:pt x="15750" y="722"/>
                </a:lnTo>
                <a:lnTo>
                  <a:pt x="15749" y="739"/>
                </a:lnTo>
                <a:lnTo>
                  <a:pt x="15747" y="756"/>
                </a:lnTo>
                <a:close/>
                <a:moveTo>
                  <a:pt x="15486" y="756"/>
                </a:moveTo>
                <a:lnTo>
                  <a:pt x="15487" y="725"/>
                </a:lnTo>
                <a:lnTo>
                  <a:pt x="15489" y="695"/>
                </a:lnTo>
                <a:lnTo>
                  <a:pt x="15492" y="666"/>
                </a:lnTo>
                <a:lnTo>
                  <a:pt x="15496" y="636"/>
                </a:lnTo>
                <a:lnTo>
                  <a:pt x="15503" y="607"/>
                </a:lnTo>
                <a:lnTo>
                  <a:pt x="15510" y="580"/>
                </a:lnTo>
                <a:lnTo>
                  <a:pt x="15518" y="553"/>
                </a:lnTo>
                <a:lnTo>
                  <a:pt x="15529" y="526"/>
                </a:lnTo>
                <a:lnTo>
                  <a:pt x="15540" y="500"/>
                </a:lnTo>
                <a:lnTo>
                  <a:pt x="15553" y="475"/>
                </a:lnTo>
                <a:lnTo>
                  <a:pt x="15566" y="450"/>
                </a:lnTo>
                <a:lnTo>
                  <a:pt x="15582" y="426"/>
                </a:lnTo>
                <a:lnTo>
                  <a:pt x="15598" y="403"/>
                </a:lnTo>
                <a:lnTo>
                  <a:pt x="15616" y="380"/>
                </a:lnTo>
                <a:lnTo>
                  <a:pt x="15635" y="357"/>
                </a:lnTo>
                <a:lnTo>
                  <a:pt x="15656" y="336"/>
                </a:lnTo>
                <a:lnTo>
                  <a:pt x="15677" y="316"/>
                </a:lnTo>
                <a:lnTo>
                  <a:pt x="15699" y="297"/>
                </a:lnTo>
                <a:lnTo>
                  <a:pt x="15721" y="279"/>
                </a:lnTo>
                <a:lnTo>
                  <a:pt x="15745" y="262"/>
                </a:lnTo>
                <a:lnTo>
                  <a:pt x="15769" y="247"/>
                </a:lnTo>
                <a:lnTo>
                  <a:pt x="15793" y="233"/>
                </a:lnTo>
                <a:lnTo>
                  <a:pt x="15819" y="221"/>
                </a:lnTo>
                <a:lnTo>
                  <a:pt x="15844" y="209"/>
                </a:lnTo>
                <a:lnTo>
                  <a:pt x="15871" y="199"/>
                </a:lnTo>
                <a:lnTo>
                  <a:pt x="15898" y="191"/>
                </a:lnTo>
                <a:lnTo>
                  <a:pt x="15927" y="183"/>
                </a:lnTo>
                <a:lnTo>
                  <a:pt x="15955" y="177"/>
                </a:lnTo>
                <a:lnTo>
                  <a:pt x="15984" y="173"/>
                </a:lnTo>
                <a:lnTo>
                  <a:pt x="16014" y="170"/>
                </a:lnTo>
                <a:lnTo>
                  <a:pt x="16044" y="168"/>
                </a:lnTo>
                <a:lnTo>
                  <a:pt x="16076" y="167"/>
                </a:lnTo>
                <a:lnTo>
                  <a:pt x="16107" y="168"/>
                </a:lnTo>
                <a:lnTo>
                  <a:pt x="16137" y="170"/>
                </a:lnTo>
                <a:lnTo>
                  <a:pt x="16166" y="173"/>
                </a:lnTo>
                <a:lnTo>
                  <a:pt x="16195" y="177"/>
                </a:lnTo>
                <a:lnTo>
                  <a:pt x="16223" y="183"/>
                </a:lnTo>
                <a:lnTo>
                  <a:pt x="16252" y="191"/>
                </a:lnTo>
                <a:lnTo>
                  <a:pt x="16279" y="199"/>
                </a:lnTo>
                <a:lnTo>
                  <a:pt x="16306" y="209"/>
                </a:lnTo>
                <a:lnTo>
                  <a:pt x="16332" y="221"/>
                </a:lnTo>
                <a:lnTo>
                  <a:pt x="16357" y="233"/>
                </a:lnTo>
                <a:lnTo>
                  <a:pt x="16382" y="247"/>
                </a:lnTo>
                <a:lnTo>
                  <a:pt x="16406" y="262"/>
                </a:lnTo>
                <a:lnTo>
                  <a:pt x="16429" y="279"/>
                </a:lnTo>
                <a:lnTo>
                  <a:pt x="16452" y="297"/>
                </a:lnTo>
                <a:lnTo>
                  <a:pt x="16473" y="316"/>
                </a:lnTo>
                <a:lnTo>
                  <a:pt x="16495" y="336"/>
                </a:lnTo>
                <a:lnTo>
                  <a:pt x="16515" y="357"/>
                </a:lnTo>
                <a:lnTo>
                  <a:pt x="16535" y="380"/>
                </a:lnTo>
                <a:lnTo>
                  <a:pt x="16553" y="403"/>
                </a:lnTo>
                <a:lnTo>
                  <a:pt x="16569" y="426"/>
                </a:lnTo>
                <a:lnTo>
                  <a:pt x="16584" y="450"/>
                </a:lnTo>
                <a:lnTo>
                  <a:pt x="16598" y="475"/>
                </a:lnTo>
                <a:lnTo>
                  <a:pt x="16611" y="500"/>
                </a:lnTo>
                <a:lnTo>
                  <a:pt x="16621" y="526"/>
                </a:lnTo>
                <a:lnTo>
                  <a:pt x="16632" y="553"/>
                </a:lnTo>
                <a:lnTo>
                  <a:pt x="16640" y="580"/>
                </a:lnTo>
                <a:lnTo>
                  <a:pt x="16647" y="607"/>
                </a:lnTo>
                <a:lnTo>
                  <a:pt x="16654" y="636"/>
                </a:lnTo>
                <a:lnTo>
                  <a:pt x="16658" y="666"/>
                </a:lnTo>
                <a:lnTo>
                  <a:pt x="16661" y="695"/>
                </a:lnTo>
                <a:lnTo>
                  <a:pt x="16663" y="725"/>
                </a:lnTo>
                <a:lnTo>
                  <a:pt x="16664" y="756"/>
                </a:lnTo>
                <a:lnTo>
                  <a:pt x="16663" y="787"/>
                </a:lnTo>
                <a:lnTo>
                  <a:pt x="16661" y="818"/>
                </a:lnTo>
                <a:lnTo>
                  <a:pt x="16658" y="847"/>
                </a:lnTo>
                <a:lnTo>
                  <a:pt x="16654" y="876"/>
                </a:lnTo>
                <a:lnTo>
                  <a:pt x="16647" y="905"/>
                </a:lnTo>
                <a:lnTo>
                  <a:pt x="16640" y="932"/>
                </a:lnTo>
                <a:lnTo>
                  <a:pt x="16632" y="959"/>
                </a:lnTo>
                <a:lnTo>
                  <a:pt x="16621" y="986"/>
                </a:lnTo>
                <a:lnTo>
                  <a:pt x="16610" y="1012"/>
                </a:lnTo>
                <a:lnTo>
                  <a:pt x="16597" y="1037"/>
                </a:lnTo>
                <a:lnTo>
                  <a:pt x="16584" y="1061"/>
                </a:lnTo>
                <a:lnTo>
                  <a:pt x="16568" y="1086"/>
                </a:lnTo>
                <a:lnTo>
                  <a:pt x="16553" y="1109"/>
                </a:lnTo>
                <a:lnTo>
                  <a:pt x="16534" y="1132"/>
                </a:lnTo>
                <a:lnTo>
                  <a:pt x="16515" y="1154"/>
                </a:lnTo>
                <a:lnTo>
                  <a:pt x="16494" y="1176"/>
                </a:lnTo>
                <a:lnTo>
                  <a:pt x="16473" y="1196"/>
                </a:lnTo>
                <a:lnTo>
                  <a:pt x="16450" y="1215"/>
                </a:lnTo>
                <a:lnTo>
                  <a:pt x="16429" y="1233"/>
                </a:lnTo>
                <a:lnTo>
                  <a:pt x="16405" y="1250"/>
                </a:lnTo>
                <a:lnTo>
                  <a:pt x="16381" y="1264"/>
                </a:lnTo>
                <a:lnTo>
                  <a:pt x="16356" y="1279"/>
                </a:lnTo>
                <a:lnTo>
                  <a:pt x="16331" y="1291"/>
                </a:lnTo>
                <a:lnTo>
                  <a:pt x="16305" y="1303"/>
                </a:lnTo>
                <a:lnTo>
                  <a:pt x="16279" y="1312"/>
                </a:lnTo>
                <a:lnTo>
                  <a:pt x="16252" y="1321"/>
                </a:lnTo>
                <a:lnTo>
                  <a:pt x="16223" y="1328"/>
                </a:lnTo>
                <a:lnTo>
                  <a:pt x="16195" y="1334"/>
                </a:lnTo>
                <a:lnTo>
                  <a:pt x="16166" y="1339"/>
                </a:lnTo>
                <a:lnTo>
                  <a:pt x="16137" y="1342"/>
                </a:lnTo>
                <a:lnTo>
                  <a:pt x="16106" y="1345"/>
                </a:lnTo>
                <a:lnTo>
                  <a:pt x="16076" y="1345"/>
                </a:lnTo>
                <a:lnTo>
                  <a:pt x="16044" y="1345"/>
                </a:lnTo>
                <a:lnTo>
                  <a:pt x="16014" y="1342"/>
                </a:lnTo>
                <a:lnTo>
                  <a:pt x="15984" y="1339"/>
                </a:lnTo>
                <a:lnTo>
                  <a:pt x="15956" y="1334"/>
                </a:lnTo>
                <a:lnTo>
                  <a:pt x="15927" y="1328"/>
                </a:lnTo>
                <a:lnTo>
                  <a:pt x="15900" y="1321"/>
                </a:lnTo>
                <a:lnTo>
                  <a:pt x="15871" y="1312"/>
                </a:lnTo>
                <a:lnTo>
                  <a:pt x="15845" y="1303"/>
                </a:lnTo>
                <a:lnTo>
                  <a:pt x="15819" y="1291"/>
                </a:lnTo>
                <a:lnTo>
                  <a:pt x="15794" y="1279"/>
                </a:lnTo>
                <a:lnTo>
                  <a:pt x="15769" y="1264"/>
                </a:lnTo>
                <a:lnTo>
                  <a:pt x="15745" y="1250"/>
                </a:lnTo>
                <a:lnTo>
                  <a:pt x="15722" y="1233"/>
                </a:lnTo>
                <a:lnTo>
                  <a:pt x="15700" y="1215"/>
                </a:lnTo>
                <a:lnTo>
                  <a:pt x="15678" y="1196"/>
                </a:lnTo>
                <a:lnTo>
                  <a:pt x="15656" y="1176"/>
                </a:lnTo>
                <a:lnTo>
                  <a:pt x="15635" y="1154"/>
                </a:lnTo>
                <a:lnTo>
                  <a:pt x="15616" y="1132"/>
                </a:lnTo>
                <a:lnTo>
                  <a:pt x="15599" y="1109"/>
                </a:lnTo>
                <a:lnTo>
                  <a:pt x="15582" y="1086"/>
                </a:lnTo>
                <a:lnTo>
                  <a:pt x="15566" y="1061"/>
                </a:lnTo>
                <a:lnTo>
                  <a:pt x="15553" y="1037"/>
                </a:lnTo>
                <a:lnTo>
                  <a:pt x="15540" y="1012"/>
                </a:lnTo>
                <a:lnTo>
                  <a:pt x="15529" y="986"/>
                </a:lnTo>
                <a:lnTo>
                  <a:pt x="15518" y="959"/>
                </a:lnTo>
                <a:lnTo>
                  <a:pt x="15510" y="932"/>
                </a:lnTo>
                <a:lnTo>
                  <a:pt x="15503" y="905"/>
                </a:lnTo>
                <a:lnTo>
                  <a:pt x="15496" y="876"/>
                </a:lnTo>
                <a:lnTo>
                  <a:pt x="15492" y="847"/>
                </a:lnTo>
                <a:lnTo>
                  <a:pt x="15489" y="818"/>
                </a:lnTo>
                <a:lnTo>
                  <a:pt x="15487" y="787"/>
                </a:lnTo>
                <a:lnTo>
                  <a:pt x="15486" y="756"/>
                </a:lnTo>
                <a:close/>
                <a:moveTo>
                  <a:pt x="14745" y="1307"/>
                </a:moveTo>
                <a:lnTo>
                  <a:pt x="14722" y="1307"/>
                </a:lnTo>
                <a:lnTo>
                  <a:pt x="14701" y="1305"/>
                </a:lnTo>
                <a:lnTo>
                  <a:pt x="14681" y="1303"/>
                </a:lnTo>
                <a:lnTo>
                  <a:pt x="14664" y="1300"/>
                </a:lnTo>
                <a:lnTo>
                  <a:pt x="14649" y="1295"/>
                </a:lnTo>
                <a:lnTo>
                  <a:pt x="14635" y="1289"/>
                </a:lnTo>
                <a:lnTo>
                  <a:pt x="14623" y="1283"/>
                </a:lnTo>
                <a:lnTo>
                  <a:pt x="14613" y="1276"/>
                </a:lnTo>
                <a:lnTo>
                  <a:pt x="14608" y="1272"/>
                </a:lnTo>
                <a:lnTo>
                  <a:pt x="14604" y="1266"/>
                </a:lnTo>
                <a:lnTo>
                  <a:pt x="14600" y="1261"/>
                </a:lnTo>
                <a:lnTo>
                  <a:pt x="14596" y="1255"/>
                </a:lnTo>
                <a:lnTo>
                  <a:pt x="14589" y="1241"/>
                </a:lnTo>
                <a:lnTo>
                  <a:pt x="14583" y="1227"/>
                </a:lnTo>
                <a:lnTo>
                  <a:pt x="14579" y="1209"/>
                </a:lnTo>
                <a:lnTo>
                  <a:pt x="14576" y="1191"/>
                </a:lnTo>
                <a:lnTo>
                  <a:pt x="14574" y="1171"/>
                </a:lnTo>
                <a:lnTo>
                  <a:pt x="14574" y="1149"/>
                </a:lnTo>
                <a:lnTo>
                  <a:pt x="14574" y="378"/>
                </a:lnTo>
                <a:lnTo>
                  <a:pt x="14574" y="354"/>
                </a:lnTo>
                <a:lnTo>
                  <a:pt x="14576" y="333"/>
                </a:lnTo>
                <a:lnTo>
                  <a:pt x="14579" y="313"/>
                </a:lnTo>
                <a:lnTo>
                  <a:pt x="14583" y="295"/>
                </a:lnTo>
                <a:lnTo>
                  <a:pt x="14588" y="279"/>
                </a:lnTo>
                <a:lnTo>
                  <a:pt x="14596" y="265"/>
                </a:lnTo>
                <a:lnTo>
                  <a:pt x="14603" y="252"/>
                </a:lnTo>
                <a:lnTo>
                  <a:pt x="14612" y="241"/>
                </a:lnTo>
                <a:lnTo>
                  <a:pt x="14623" y="231"/>
                </a:lnTo>
                <a:lnTo>
                  <a:pt x="14635" y="223"/>
                </a:lnTo>
                <a:lnTo>
                  <a:pt x="14650" y="217"/>
                </a:lnTo>
                <a:lnTo>
                  <a:pt x="14665" y="210"/>
                </a:lnTo>
                <a:lnTo>
                  <a:pt x="14683" y="206"/>
                </a:lnTo>
                <a:lnTo>
                  <a:pt x="14703" y="203"/>
                </a:lnTo>
                <a:lnTo>
                  <a:pt x="14725" y="201"/>
                </a:lnTo>
                <a:lnTo>
                  <a:pt x="14748" y="201"/>
                </a:lnTo>
                <a:lnTo>
                  <a:pt x="14955" y="201"/>
                </a:lnTo>
                <a:lnTo>
                  <a:pt x="14991" y="202"/>
                </a:lnTo>
                <a:lnTo>
                  <a:pt x="15026" y="205"/>
                </a:lnTo>
                <a:lnTo>
                  <a:pt x="15042" y="207"/>
                </a:lnTo>
                <a:lnTo>
                  <a:pt x="15058" y="209"/>
                </a:lnTo>
                <a:lnTo>
                  <a:pt x="15074" y="212"/>
                </a:lnTo>
                <a:lnTo>
                  <a:pt x="15089" y="217"/>
                </a:lnTo>
                <a:lnTo>
                  <a:pt x="15104" y="221"/>
                </a:lnTo>
                <a:lnTo>
                  <a:pt x="15118" y="225"/>
                </a:lnTo>
                <a:lnTo>
                  <a:pt x="15132" y="230"/>
                </a:lnTo>
                <a:lnTo>
                  <a:pt x="15145" y="235"/>
                </a:lnTo>
                <a:lnTo>
                  <a:pt x="15158" y="242"/>
                </a:lnTo>
                <a:lnTo>
                  <a:pt x="15170" y="248"/>
                </a:lnTo>
                <a:lnTo>
                  <a:pt x="15183" y="255"/>
                </a:lnTo>
                <a:lnTo>
                  <a:pt x="15194" y="262"/>
                </a:lnTo>
                <a:lnTo>
                  <a:pt x="15207" y="272"/>
                </a:lnTo>
                <a:lnTo>
                  <a:pt x="15219" y="281"/>
                </a:lnTo>
                <a:lnTo>
                  <a:pt x="15230" y="292"/>
                </a:lnTo>
                <a:lnTo>
                  <a:pt x="15240" y="302"/>
                </a:lnTo>
                <a:lnTo>
                  <a:pt x="15250" y="313"/>
                </a:lnTo>
                <a:lnTo>
                  <a:pt x="15259" y="326"/>
                </a:lnTo>
                <a:lnTo>
                  <a:pt x="15266" y="338"/>
                </a:lnTo>
                <a:lnTo>
                  <a:pt x="15274" y="351"/>
                </a:lnTo>
                <a:lnTo>
                  <a:pt x="15280" y="366"/>
                </a:lnTo>
                <a:lnTo>
                  <a:pt x="15285" y="379"/>
                </a:lnTo>
                <a:lnTo>
                  <a:pt x="15289" y="394"/>
                </a:lnTo>
                <a:lnTo>
                  <a:pt x="15293" y="409"/>
                </a:lnTo>
                <a:lnTo>
                  <a:pt x="15297" y="425"/>
                </a:lnTo>
                <a:lnTo>
                  <a:pt x="15299" y="442"/>
                </a:lnTo>
                <a:lnTo>
                  <a:pt x="15300" y="458"/>
                </a:lnTo>
                <a:lnTo>
                  <a:pt x="15300" y="476"/>
                </a:lnTo>
                <a:lnTo>
                  <a:pt x="15300" y="496"/>
                </a:lnTo>
                <a:lnTo>
                  <a:pt x="15298" y="514"/>
                </a:lnTo>
                <a:lnTo>
                  <a:pt x="15295" y="532"/>
                </a:lnTo>
                <a:lnTo>
                  <a:pt x="15291" y="549"/>
                </a:lnTo>
                <a:lnTo>
                  <a:pt x="15286" y="566"/>
                </a:lnTo>
                <a:lnTo>
                  <a:pt x="15281" y="581"/>
                </a:lnTo>
                <a:lnTo>
                  <a:pt x="15274" y="596"/>
                </a:lnTo>
                <a:lnTo>
                  <a:pt x="15265" y="610"/>
                </a:lnTo>
                <a:lnTo>
                  <a:pt x="15257" y="623"/>
                </a:lnTo>
                <a:lnTo>
                  <a:pt x="15247" y="635"/>
                </a:lnTo>
                <a:lnTo>
                  <a:pt x="15235" y="647"/>
                </a:lnTo>
                <a:lnTo>
                  <a:pt x="15223" y="658"/>
                </a:lnTo>
                <a:lnTo>
                  <a:pt x="15209" y="669"/>
                </a:lnTo>
                <a:lnTo>
                  <a:pt x="15195" y="678"/>
                </a:lnTo>
                <a:lnTo>
                  <a:pt x="15180" y="686"/>
                </a:lnTo>
                <a:lnTo>
                  <a:pt x="15163" y="694"/>
                </a:lnTo>
                <a:lnTo>
                  <a:pt x="15190" y="702"/>
                </a:lnTo>
                <a:lnTo>
                  <a:pt x="15215" y="710"/>
                </a:lnTo>
                <a:lnTo>
                  <a:pt x="15239" y="721"/>
                </a:lnTo>
                <a:lnTo>
                  <a:pt x="15261" y="732"/>
                </a:lnTo>
                <a:lnTo>
                  <a:pt x="15281" y="745"/>
                </a:lnTo>
                <a:lnTo>
                  <a:pt x="15300" y="759"/>
                </a:lnTo>
                <a:lnTo>
                  <a:pt x="15308" y="767"/>
                </a:lnTo>
                <a:lnTo>
                  <a:pt x="15316" y="775"/>
                </a:lnTo>
                <a:lnTo>
                  <a:pt x="15324" y="783"/>
                </a:lnTo>
                <a:lnTo>
                  <a:pt x="15331" y="792"/>
                </a:lnTo>
                <a:lnTo>
                  <a:pt x="15338" y="800"/>
                </a:lnTo>
                <a:lnTo>
                  <a:pt x="15344" y="809"/>
                </a:lnTo>
                <a:lnTo>
                  <a:pt x="15351" y="820"/>
                </a:lnTo>
                <a:lnTo>
                  <a:pt x="15356" y="829"/>
                </a:lnTo>
                <a:lnTo>
                  <a:pt x="15361" y="839"/>
                </a:lnTo>
                <a:lnTo>
                  <a:pt x="15365" y="850"/>
                </a:lnTo>
                <a:lnTo>
                  <a:pt x="15369" y="861"/>
                </a:lnTo>
                <a:lnTo>
                  <a:pt x="15374" y="872"/>
                </a:lnTo>
                <a:lnTo>
                  <a:pt x="15380" y="896"/>
                </a:lnTo>
                <a:lnTo>
                  <a:pt x="15384" y="921"/>
                </a:lnTo>
                <a:lnTo>
                  <a:pt x="15386" y="947"/>
                </a:lnTo>
                <a:lnTo>
                  <a:pt x="15387" y="975"/>
                </a:lnTo>
                <a:lnTo>
                  <a:pt x="15387" y="995"/>
                </a:lnTo>
                <a:lnTo>
                  <a:pt x="15385" y="1015"/>
                </a:lnTo>
                <a:lnTo>
                  <a:pt x="15383" y="1034"/>
                </a:lnTo>
                <a:lnTo>
                  <a:pt x="15380" y="1053"/>
                </a:lnTo>
                <a:lnTo>
                  <a:pt x="15376" y="1072"/>
                </a:lnTo>
                <a:lnTo>
                  <a:pt x="15370" y="1089"/>
                </a:lnTo>
                <a:lnTo>
                  <a:pt x="15365" y="1106"/>
                </a:lnTo>
                <a:lnTo>
                  <a:pt x="15358" y="1123"/>
                </a:lnTo>
                <a:lnTo>
                  <a:pt x="15351" y="1138"/>
                </a:lnTo>
                <a:lnTo>
                  <a:pt x="15342" y="1153"/>
                </a:lnTo>
                <a:lnTo>
                  <a:pt x="15332" y="1167"/>
                </a:lnTo>
                <a:lnTo>
                  <a:pt x="15322" y="1181"/>
                </a:lnTo>
                <a:lnTo>
                  <a:pt x="15311" y="1195"/>
                </a:lnTo>
                <a:lnTo>
                  <a:pt x="15299" y="1206"/>
                </a:lnTo>
                <a:lnTo>
                  <a:pt x="15285" y="1219"/>
                </a:lnTo>
                <a:lnTo>
                  <a:pt x="15272" y="1230"/>
                </a:lnTo>
                <a:lnTo>
                  <a:pt x="15258" y="1239"/>
                </a:lnTo>
                <a:lnTo>
                  <a:pt x="15244" y="1248"/>
                </a:lnTo>
                <a:lnTo>
                  <a:pt x="15230" y="1256"/>
                </a:lnTo>
                <a:lnTo>
                  <a:pt x="15215" y="1263"/>
                </a:lnTo>
                <a:lnTo>
                  <a:pt x="15200" y="1271"/>
                </a:lnTo>
                <a:lnTo>
                  <a:pt x="15184" y="1277"/>
                </a:lnTo>
                <a:lnTo>
                  <a:pt x="15167" y="1282"/>
                </a:lnTo>
                <a:lnTo>
                  <a:pt x="15150" y="1287"/>
                </a:lnTo>
                <a:lnTo>
                  <a:pt x="15132" y="1292"/>
                </a:lnTo>
                <a:lnTo>
                  <a:pt x="15114" y="1296"/>
                </a:lnTo>
                <a:lnTo>
                  <a:pt x="15096" y="1300"/>
                </a:lnTo>
                <a:lnTo>
                  <a:pt x="15077" y="1302"/>
                </a:lnTo>
                <a:lnTo>
                  <a:pt x="15056" y="1304"/>
                </a:lnTo>
                <a:lnTo>
                  <a:pt x="15036" y="1306"/>
                </a:lnTo>
                <a:lnTo>
                  <a:pt x="15015" y="1307"/>
                </a:lnTo>
                <a:lnTo>
                  <a:pt x="14993" y="1307"/>
                </a:lnTo>
                <a:lnTo>
                  <a:pt x="14745" y="1307"/>
                </a:lnTo>
                <a:close/>
                <a:moveTo>
                  <a:pt x="14826" y="1090"/>
                </a:moveTo>
                <a:lnTo>
                  <a:pt x="14952" y="1090"/>
                </a:lnTo>
                <a:lnTo>
                  <a:pt x="14973" y="1090"/>
                </a:lnTo>
                <a:lnTo>
                  <a:pt x="14991" y="1088"/>
                </a:lnTo>
                <a:lnTo>
                  <a:pt x="15010" y="1086"/>
                </a:lnTo>
                <a:lnTo>
                  <a:pt x="15027" y="1083"/>
                </a:lnTo>
                <a:lnTo>
                  <a:pt x="15042" y="1078"/>
                </a:lnTo>
                <a:lnTo>
                  <a:pt x="15056" y="1073"/>
                </a:lnTo>
                <a:lnTo>
                  <a:pt x="15068" y="1066"/>
                </a:lnTo>
                <a:lnTo>
                  <a:pt x="15080" y="1059"/>
                </a:lnTo>
                <a:lnTo>
                  <a:pt x="15090" y="1051"/>
                </a:lnTo>
                <a:lnTo>
                  <a:pt x="15099" y="1041"/>
                </a:lnTo>
                <a:lnTo>
                  <a:pt x="15106" y="1032"/>
                </a:lnTo>
                <a:lnTo>
                  <a:pt x="15112" y="1021"/>
                </a:lnTo>
                <a:lnTo>
                  <a:pt x="15116" y="1008"/>
                </a:lnTo>
                <a:lnTo>
                  <a:pt x="15120" y="996"/>
                </a:lnTo>
                <a:lnTo>
                  <a:pt x="15122" y="981"/>
                </a:lnTo>
                <a:lnTo>
                  <a:pt x="15123" y="966"/>
                </a:lnTo>
                <a:lnTo>
                  <a:pt x="15122" y="951"/>
                </a:lnTo>
                <a:lnTo>
                  <a:pt x="15120" y="937"/>
                </a:lnTo>
                <a:lnTo>
                  <a:pt x="15116" y="924"/>
                </a:lnTo>
                <a:lnTo>
                  <a:pt x="15112" y="911"/>
                </a:lnTo>
                <a:lnTo>
                  <a:pt x="15106" y="901"/>
                </a:lnTo>
                <a:lnTo>
                  <a:pt x="15099" y="890"/>
                </a:lnTo>
                <a:lnTo>
                  <a:pt x="15089" y="881"/>
                </a:lnTo>
                <a:lnTo>
                  <a:pt x="15079" y="873"/>
                </a:lnTo>
                <a:lnTo>
                  <a:pt x="15067" y="865"/>
                </a:lnTo>
                <a:lnTo>
                  <a:pt x="15054" y="859"/>
                </a:lnTo>
                <a:lnTo>
                  <a:pt x="15040" y="854"/>
                </a:lnTo>
                <a:lnTo>
                  <a:pt x="15025" y="850"/>
                </a:lnTo>
                <a:lnTo>
                  <a:pt x="15007" y="847"/>
                </a:lnTo>
                <a:lnTo>
                  <a:pt x="14988" y="844"/>
                </a:lnTo>
                <a:lnTo>
                  <a:pt x="14968" y="843"/>
                </a:lnTo>
                <a:lnTo>
                  <a:pt x="14948" y="843"/>
                </a:lnTo>
                <a:lnTo>
                  <a:pt x="14826" y="843"/>
                </a:lnTo>
                <a:lnTo>
                  <a:pt x="14826" y="1090"/>
                </a:lnTo>
                <a:close/>
                <a:moveTo>
                  <a:pt x="14826" y="631"/>
                </a:moveTo>
                <a:lnTo>
                  <a:pt x="14931" y="631"/>
                </a:lnTo>
                <a:lnTo>
                  <a:pt x="14944" y="631"/>
                </a:lnTo>
                <a:lnTo>
                  <a:pt x="14957" y="630"/>
                </a:lnTo>
                <a:lnTo>
                  <a:pt x="14968" y="628"/>
                </a:lnTo>
                <a:lnTo>
                  <a:pt x="14980" y="625"/>
                </a:lnTo>
                <a:lnTo>
                  <a:pt x="14990" y="621"/>
                </a:lnTo>
                <a:lnTo>
                  <a:pt x="15001" y="617"/>
                </a:lnTo>
                <a:lnTo>
                  <a:pt x="15010" y="611"/>
                </a:lnTo>
                <a:lnTo>
                  <a:pt x="15018" y="605"/>
                </a:lnTo>
                <a:lnTo>
                  <a:pt x="15028" y="598"/>
                </a:lnTo>
                <a:lnTo>
                  <a:pt x="15035" y="589"/>
                </a:lnTo>
                <a:lnTo>
                  <a:pt x="15041" y="580"/>
                </a:lnTo>
                <a:lnTo>
                  <a:pt x="15047" y="571"/>
                </a:lnTo>
                <a:lnTo>
                  <a:pt x="15051" y="560"/>
                </a:lnTo>
                <a:lnTo>
                  <a:pt x="15054" y="549"/>
                </a:lnTo>
                <a:lnTo>
                  <a:pt x="15056" y="537"/>
                </a:lnTo>
                <a:lnTo>
                  <a:pt x="15056" y="525"/>
                </a:lnTo>
                <a:lnTo>
                  <a:pt x="15056" y="511"/>
                </a:lnTo>
                <a:lnTo>
                  <a:pt x="15054" y="499"/>
                </a:lnTo>
                <a:lnTo>
                  <a:pt x="15051" y="487"/>
                </a:lnTo>
                <a:lnTo>
                  <a:pt x="15047" y="477"/>
                </a:lnTo>
                <a:lnTo>
                  <a:pt x="15041" y="467"/>
                </a:lnTo>
                <a:lnTo>
                  <a:pt x="15035" y="457"/>
                </a:lnTo>
                <a:lnTo>
                  <a:pt x="15027" y="449"/>
                </a:lnTo>
                <a:lnTo>
                  <a:pt x="15018" y="442"/>
                </a:lnTo>
                <a:lnTo>
                  <a:pt x="15009" y="435"/>
                </a:lnTo>
                <a:lnTo>
                  <a:pt x="15000" y="430"/>
                </a:lnTo>
                <a:lnTo>
                  <a:pt x="14989" y="426"/>
                </a:lnTo>
                <a:lnTo>
                  <a:pt x="14979" y="422"/>
                </a:lnTo>
                <a:lnTo>
                  <a:pt x="14967" y="419"/>
                </a:lnTo>
                <a:lnTo>
                  <a:pt x="14955" y="417"/>
                </a:lnTo>
                <a:lnTo>
                  <a:pt x="14942" y="416"/>
                </a:lnTo>
                <a:lnTo>
                  <a:pt x="14929" y="416"/>
                </a:lnTo>
                <a:lnTo>
                  <a:pt x="14826" y="416"/>
                </a:lnTo>
                <a:lnTo>
                  <a:pt x="14826" y="631"/>
                </a:lnTo>
                <a:close/>
                <a:moveTo>
                  <a:pt x="13506" y="756"/>
                </a:moveTo>
                <a:lnTo>
                  <a:pt x="13506" y="774"/>
                </a:lnTo>
                <a:lnTo>
                  <a:pt x="13507" y="790"/>
                </a:lnTo>
                <a:lnTo>
                  <a:pt x="13509" y="806"/>
                </a:lnTo>
                <a:lnTo>
                  <a:pt x="13512" y="823"/>
                </a:lnTo>
                <a:lnTo>
                  <a:pt x="13516" y="838"/>
                </a:lnTo>
                <a:lnTo>
                  <a:pt x="13520" y="854"/>
                </a:lnTo>
                <a:lnTo>
                  <a:pt x="13524" y="869"/>
                </a:lnTo>
                <a:lnTo>
                  <a:pt x="13530" y="883"/>
                </a:lnTo>
                <a:lnTo>
                  <a:pt x="13536" y="898"/>
                </a:lnTo>
                <a:lnTo>
                  <a:pt x="13543" y="912"/>
                </a:lnTo>
                <a:lnTo>
                  <a:pt x="13551" y="926"/>
                </a:lnTo>
                <a:lnTo>
                  <a:pt x="13559" y="938"/>
                </a:lnTo>
                <a:lnTo>
                  <a:pt x="13569" y="952"/>
                </a:lnTo>
                <a:lnTo>
                  <a:pt x="13578" y="964"/>
                </a:lnTo>
                <a:lnTo>
                  <a:pt x="13589" y="977"/>
                </a:lnTo>
                <a:lnTo>
                  <a:pt x="13601" y="988"/>
                </a:lnTo>
                <a:lnTo>
                  <a:pt x="13612" y="1000"/>
                </a:lnTo>
                <a:lnTo>
                  <a:pt x="13625" y="1010"/>
                </a:lnTo>
                <a:lnTo>
                  <a:pt x="13637" y="1021"/>
                </a:lnTo>
                <a:lnTo>
                  <a:pt x="13651" y="1030"/>
                </a:lnTo>
                <a:lnTo>
                  <a:pt x="13664" y="1038"/>
                </a:lnTo>
                <a:lnTo>
                  <a:pt x="13678" y="1046"/>
                </a:lnTo>
                <a:lnTo>
                  <a:pt x="13692" y="1053"/>
                </a:lnTo>
                <a:lnTo>
                  <a:pt x="13706" y="1059"/>
                </a:lnTo>
                <a:lnTo>
                  <a:pt x="13721" y="1064"/>
                </a:lnTo>
                <a:lnTo>
                  <a:pt x="13736" y="1070"/>
                </a:lnTo>
                <a:lnTo>
                  <a:pt x="13751" y="1074"/>
                </a:lnTo>
                <a:lnTo>
                  <a:pt x="13768" y="1077"/>
                </a:lnTo>
                <a:lnTo>
                  <a:pt x="13783" y="1079"/>
                </a:lnTo>
                <a:lnTo>
                  <a:pt x="13800" y="1081"/>
                </a:lnTo>
                <a:lnTo>
                  <a:pt x="13817" y="1082"/>
                </a:lnTo>
                <a:lnTo>
                  <a:pt x="13833" y="1083"/>
                </a:lnTo>
                <a:lnTo>
                  <a:pt x="13851" y="1082"/>
                </a:lnTo>
                <a:lnTo>
                  <a:pt x="13868" y="1081"/>
                </a:lnTo>
                <a:lnTo>
                  <a:pt x="13884" y="1079"/>
                </a:lnTo>
                <a:lnTo>
                  <a:pt x="13900" y="1077"/>
                </a:lnTo>
                <a:lnTo>
                  <a:pt x="13915" y="1074"/>
                </a:lnTo>
                <a:lnTo>
                  <a:pt x="13931" y="1070"/>
                </a:lnTo>
                <a:lnTo>
                  <a:pt x="13946" y="1064"/>
                </a:lnTo>
                <a:lnTo>
                  <a:pt x="13960" y="1059"/>
                </a:lnTo>
                <a:lnTo>
                  <a:pt x="13975" y="1053"/>
                </a:lnTo>
                <a:lnTo>
                  <a:pt x="13989" y="1046"/>
                </a:lnTo>
                <a:lnTo>
                  <a:pt x="14003" y="1038"/>
                </a:lnTo>
                <a:lnTo>
                  <a:pt x="14017" y="1030"/>
                </a:lnTo>
                <a:lnTo>
                  <a:pt x="14029" y="1021"/>
                </a:lnTo>
                <a:lnTo>
                  <a:pt x="14042" y="1010"/>
                </a:lnTo>
                <a:lnTo>
                  <a:pt x="14054" y="1000"/>
                </a:lnTo>
                <a:lnTo>
                  <a:pt x="14066" y="988"/>
                </a:lnTo>
                <a:lnTo>
                  <a:pt x="14078" y="977"/>
                </a:lnTo>
                <a:lnTo>
                  <a:pt x="14088" y="964"/>
                </a:lnTo>
                <a:lnTo>
                  <a:pt x="14099" y="952"/>
                </a:lnTo>
                <a:lnTo>
                  <a:pt x="14107" y="938"/>
                </a:lnTo>
                <a:lnTo>
                  <a:pt x="14116" y="926"/>
                </a:lnTo>
                <a:lnTo>
                  <a:pt x="14124" y="912"/>
                </a:lnTo>
                <a:lnTo>
                  <a:pt x="14131" y="898"/>
                </a:lnTo>
                <a:lnTo>
                  <a:pt x="14137" y="883"/>
                </a:lnTo>
                <a:lnTo>
                  <a:pt x="14143" y="869"/>
                </a:lnTo>
                <a:lnTo>
                  <a:pt x="14148" y="854"/>
                </a:lnTo>
                <a:lnTo>
                  <a:pt x="14152" y="838"/>
                </a:lnTo>
                <a:lnTo>
                  <a:pt x="14155" y="823"/>
                </a:lnTo>
                <a:lnTo>
                  <a:pt x="14157" y="806"/>
                </a:lnTo>
                <a:lnTo>
                  <a:pt x="14159" y="790"/>
                </a:lnTo>
                <a:lnTo>
                  <a:pt x="14160" y="774"/>
                </a:lnTo>
                <a:lnTo>
                  <a:pt x="14161" y="756"/>
                </a:lnTo>
                <a:lnTo>
                  <a:pt x="14160" y="739"/>
                </a:lnTo>
                <a:lnTo>
                  <a:pt x="14159" y="722"/>
                </a:lnTo>
                <a:lnTo>
                  <a:pt x="14157" y="706"/>
                </a:lnTo>
                <a:lnTo>
                  <a:pt x="14155" y="689"/>
                </a:lnTo>
                <a:lnTo>
                  <a:pt x="14152" y="674"/>
                </a:lnTo>
                <a:lnTo>
                  <a:pt x="14148" y="658"/>
                </a:lnTo>
                <a:lnTo>
                  <a:pt x="14143" y="644"/>
                </a:lnTo>
                <a:lnTo>
                  <a:pt x="14137" y="628"/>
                </a:lnTo>
                <a:lnTo>
                  <a:pt x="14131" y="614"/>
                </a:lnTo>
                <a:lnTo>
                  <a:pt x="14124" y="600"/>
                </a:lnTo>
                <a:lnTo>
                  <a:pt x="14116" y="586"/>
                </a:lnTo>
                <a:lnTo>
                  <a:pt x="14108" y="573"/>
                </a:lnTo>
                <a:lnTo>
                  <a:pt x="14099" y="560"/>
                </a:lnTo>
                <a:lnTo>
                  <a:pt x="14088" y="548"/>
                </a:lnTo>
                <a:lnTo>
                  <a:pt x="14078" y="535"/>
                </a:lnTo>
                <a:lnTo>
                  <a:pt x="14066" y="523"/>
                </a:lnTo>
                <a:lnTo>
                  <a:pt x="14055" y="511"/>
                </a:lnTo>
                <a:lnTo>
                  <a:pt x="14043" y="501"/>
                </a:lnTo>
                <a:lnTo>
                  <a:pt x="14030" y="492"/>
                </a:lnTo>
                <a:lnTo>
                  <a:pt x="14017" y="482"/>
                </a:lnTo>
                <a:lnTo>
                  <a:pt x="14003" y="474"/>
                </a:lnTo>
                <a:lnTo>
                  <a:pt x="13989" y="466"/>
                </a:lnTo>
                <a:lnTo>
                  <a:pt x="13976" y="459"/>
                </a:lnTo>
                <a:lnTo>
                  <a:pt x="13961" y="453"/>
                </a:lnTo>
                <a:lnTo>
                  <a:pt x="13947" y="447"/>
                </a:lnTo>
                <a:lnTo>
                  <a:pt x="13931" y="443"/>
                </a:lnTo>
                <a:lnTo>
                  <a:pt x="13917" y="438"/>
                </a:lnTo>
                <a:lnTo>
                  <a:pt x="13900" y="435"/>
                </a:lnTo>
                <a:lnTo>
                  <a:pt x="13884" y="432"/>
                </a:lnTo>
                <a:lnTo>
                  <a:pt x="13868" y="430"/>
                </a:lnTo>
                <a:lnTo>
                  <a:pt x="13851" y="429"/>
                </a:lnTo>
                <a:lnTo>
                  <a:pt x="13833" y="429"/>
                </a:lnTo>
                <a:lnTo>
                  <a:pt x="13817" y="429"/>
                </a:lnTo>
                <a:lnTo>
                  <a:pt x="13800" y="430"/>
                </a:lnTo>
                <a:lnTo>
                  <a:pt x="13783" y="432"/>
                </a:lnTo>
                <a:lnTo>
                  <a:pt x="13767" y="435"/>
                </a:lnTo>
                <a:lnTo>
                  <a:pt x="13751" y="438"/>
                </a:lnTo>
                <a:lnTo>
                  <a:pt x="13735" y="443"/>
                </a:lnTo>
                <a:lnTo>
                  <a:pt x="13721" y="447"/>
                </a:lnTo>
                <a:lnTo>
                  <a:pt x="13705" y="453"/>
                </a:lnTo>
                <a:lnTo>
                  <a:pt x="13692" y="459"/>
                </a:lnTo>
                <a:lnTo>
                  <a:pt x="13677" y="466"/>
                </a:lnTo>
                <a:lnTo>
                  <a:pt x="13663" y="474"/>
                </a:lnTo>
                <a:lnTo>
                  <a:pt x="13650" y="482"/>
                </a:lnTo>
                <a:lnTo>
                  <a:pt x="13637" y="492"/>
                </a:lnTo>
                <a:lnTo>
                  <a:pt x="13625" y="501"/>
                </a:lnTo>
                <a:lnTo>
                  <a:pt x="13612" y="511"/>
                </a:lnTo>
                <a:lnTo>
                  <a:pt x="13600" y="523"/>
                </a:lnTo>
                <a:lnTo>
                  <a:pt x="13588" y="535"/>
                </a:lnTo>
                <a:lnTo>
                  <a:pt x="13578" y="548"/>
                </a:lnTo>
                <a:lnTo>
                  <a:pt x="13569" y="560"/>
                </a:lnTo>
                <a:lnTo>
                  <a:pt x="13559" y="573"/>
                </a:lnTo>
                <a:lnTo>
                  <a:pt x="13551" y="586"/>
                </a:lnTo>
                <a:lnTo>
                  <a:pt x="13543" y="600"/>
                </a:lnTo>
                <a:lnTo>
                  <a:pt x="13535" y="614"/>
                </a:lnTo>
                <a:lnTo>
                  <a:pt x="13529" y="628"/>
                </a:lnTo>
                <a:lnTo>
                  <a:pt x="13524" y="644"/>
                </a:lnTo>
                <a:lnTo>
                  <a:pt x="13520" y="658"/>
                </a:lnTo>
                <a:lnTo>
                  <a:pt x="13516" y="674"/>
                </a:lnTo>
                <a:lnTo>
                  <a:pt x="13511" y="689"/>
                </a:lnTo>
                <a:lnTo>
                  <a:pt x="13509" y="706"/>
                </a:lnTo>
                <a:lnTo>
                  <a:pt x="13507" y="722"/>
                </a:lnTo>
                <a:lnTo>
                  <a:pt x="13506" y="739"/>
                </a:lnTo>
                <a:lnTo>
                  <a:pt x="13506" y="756"/>
                </a:lnTo>
                <a:close/>
                <a:moveTo>
                  <a:pt x="13245" y="756"/>
                </a:moveTo>
                <a:lnTo>
                  <a:pt x="13245" y="725"/>
                </a:lnTo>
                <a:lnTo>
                  <a:pt x="13247" y="695"/>
                </a:lnTo>
                <a:lnTo>
                  <a:pt x="13251" y="666"/>
                </a:lnTo>
                <a:lnTo>
                  <a:pt x="13255" y="636"/>
                </a:lnTo>
                <a:lnTo>
                  <a:pt x="13261" y="607"/>
                </a:lnTo>
                <a:lnTo>
                  <a:pt x="13269" y="580"/>
                </a:lnTo>
                <a:lnTo>
                  <a:pt x="13277" y="553"/>
                </a:lnTo>
                <a:lnTo>
                  <a:pt x="13286" y="526"/>
                </a:lnTo>
                <a:lnTo>
                  <a:pt x="13298" y="500"/>
                </a:lnTo>
                <a:lnTo>
                  <a:pt x="13310" y="475"/>
                </a:lnTo>
                <a:lnTo>
                  <a:pt x="13325" y="450"/>
                </a:lnTo>
                <a:lnTo>
                  <a:pt x="13340" y="426"/>
                </a:lnTo>
                <a:lnTo>
                  <a:pt x="13356" y="403"/>
                </a:lnTo>
                <a:lnTo>
                  <a:pt x="13374" y="380"/>
                </a:lnTo>
                <a:lnTo>
                  <a:pt x="13394" y="357"/>
                </a:lnTo>
                <a:lnTo>
                  <a:pt x="13413" y="336"/>
                </a:lnTo>
                <a:lnTo>
                  <a:pt x="13435" y="316"/>
                </a:lnTo>
                <a:lnTo>
                  <a:pt x="13457" y="297"/>
                </a:lnTo>
                <a:lnTo>
                  <a:pt x="13480" y="279"/>
                </a:lnTo>
                <a:lnTo>
                  <a:pt x="13503" y="262"/>
                </a:lnTo>
                <a:lnTo>
                  <a:pt x="13527" y="247"/>
                </a:lnTo>
                <a:lnTo>
                  <a:pt x="13552" y="233"/>
                </a:lnTo>
                <a:lnTo>
                  <a:pt x="13577" y="221"/>
                </a:lnTo>
                <a:lnTo>
                  <a:pt x="13603" y="209"/>
                </a:lnTo>
                <a:lnTo>
                  <a:pt x="13630" y="199"/>
                </a:lnTo>
                <a:lnTo>
                  <a:pt x="13657" y="191"/>
                </a:lnTo>
                <a:lnTo>
                  <a:pt x="13684" y="183"/>
                </a:lnTo>
                <a:lnTo>
                  <a:pt x="13713" y="177"/>
                </a:lnTo>
                <a:lnTo>
                  <a:pt x="13743" y="173"/>
                </a:lnTo>
                <a:lnTo>
                  <a:pt x="13772" y="170"/>
                </a:lnTo>
                <a:lnTo>
                  <a:pt x="13803" y="168"/>
                </a:lnTo>
                <a:lnTo>
                  <a:pt x="13833" y="167"/>
                </a:lnTo>
                <a:lnTo>
                  <a:pt x="13864" y="168"/>
                </a:lnTo>
                <a:lnTo>
                  <a:pt x="13895" y="170"/>
                </a:lnTo>
                <a:lnTo>
                  <a:pt x="13925" y="173"/>
                </a:lnTo>
                <a:lnTo>
                  <a:pt x="13954" y="177"/>
                </a:lnTo>
                <a:lnTo>
                  <a:pt x="13982" y="183"/>
                </a:lnTo>
                <a:lnTo>
                  <a:pt x="14010" y="191"/>
                </a:lnTo>
                <a:lnTo>
                  <a:pt x="14037" y="199"/>
                </a:lnTo>
                <a:lnTo>
                  <a:pt x="14063" y="209"/>
                </a:lnTo>
                <a:lnTo>
                  <a:pt x="14089" y="221"/>
                </a:lnTo>
                <a:lnTo>
                  <a:pt x="14115" y="233"/>
                </a:lnTo>
                <a:lnTo>
                  <a:pt x="14139" y="247"/>
                </a:lnTo>
                <a:lnTo>
                  <a:pt x="14163" y="262"/>
                </a:lnTo>
                <a:lnTo>
                  <a:pt x="14187" y="279"/>
                </a:lnTo>
                <a:lnTo>
                  <a:pt x="14209" y="297"/>
                </a:lnTo>
                <a:lnTo>
                  <a:pt x="14232" y="316"/>
                </a:lnTo>
                <a:lnTo>
                  <a:pt x="14253" y="336"/>
                </a:lnTo>
                <a:lnTo>
                  <a:pt x="14274" y="357"/>
                </a:lnTo>
                <a:lnTo>
                  <a:pt x="14293" y="380"/>
                </a:lnTo>
                <a:lnTo>
                  <a:pt x="14310" y="403"/>
                </a:lnTo>
                <a:lnTo>
                  <a:pt x="14327" y="426"/>
                </a:lnTo>
                <a:lnTo>
                  <a:pt x="14342" y="450"/>
                </a:lnTo>
                <a:lnTo>
                  <a:pt x="14356" y="475"/>
                </a:lnTo>
                <a:lnTo>
                  <a:pt x="14369" y="500"/>
                </a:lnTo>
                <a:lnTo>
                  <a:pt x="14380" y="526"/>
                </a:lnTo>
                <a:lnTo>
                  <a:pt x="14389" y="553"/>
                </a:lnTo>
                <a:lnTo>
                  <a:pt x="14399" y="580"/>
                </a:lnTo>
                <a:lnTo>
                  <a:pt x="14406" y="607"/>
                </a:lnTo>
                <a:lnTo>
                  <a:pt x="14411" y="636"/>
                </a:lnTo>
                <a:lnTo>
                  <a:pt x="14416" y="666"/>
                </a:lnTo>
                <a:lnTo>
                  <a:pt x="14420" y="695"/>
                </a:lnTo>
                <a:lnTo>
                  <a:pt x="14422" y="725"/>
                </a:lnTo>
                <a:lnTo>
                  <a:pt x="14423" y="756"/>
                </a:lnTo>
                <a:lnTo>
                  <a:pt x="14422" y="787"/>
                </a:lnTo>
                <a:lnTo>
                  <a:pt x="14420" y="818"/>
                </a:lnTo>
                <a:lnTo>
                  <a:pt x="14416" y="847"/>
                </a:lnTo>
                <a:lnTo>
                  <a:pt x="14411" y="876"/>
                </a:lnTo>
                <a:lnTo>
                  <a:pt x="14406" y="905"/>
                </a:lnTo>
                <a:lnTo>
                  <a:pt x="14399" y="932"/>
                </a:lnTo>
                <a:lnTo>
                  <a:pt x="14389" y="959"/>
                </a:lnTo>
                <a:lnTo>
                  <a:pt x="14380" y="986"/>
                </a:lnTo>
                <a:lnTo>
                  <a:pt x="14369" y="1012"/>
                </a:lnTo>
                <a:lnTo>
                  <a:pt x="14356" y="1037"/>
                </a:lnTo>
                <a:lnTo>
                  <a:pt x="14342" y="1061"/>
                </a:lnTo>
                <a:lnTo>
                  <a:pt x="14327" y="1086"/>
                </a:lnTo>
                <a:lnTo>
                  <a:pt x="14310" y="1109"/>
                </a:lnTo>
                <a:lnTo>
                  <a:pt x="14293" y="1132"/>
                </a:lnTo>
                <a:lnTo>
                  <a:pt x="14274" y="1154"/>
                </a:lnTo>
                <a:lnTo>
                  <a:pt x="14253" y="1176"/>
                </a:lnTo>
                <a:lnTo>
                  <a:pt x="14231" y="1196"/>
                </a:lnTo>
                <a:lnTo>
                  <a:pt x="14209" y="1215"/>
                </a:lnTo>
                <a:lnTo>
                  <a:pt x="14186" y="1233"/>
                </a:lnTo>
                <a:lnTo>
                  <a:pt x="14163" y="1250"/>
                </a:lnTo>
                <a:lnTo>
                  <a:pt x="14139" y="1264"/>
                </a:lnTo>
                <a:lnTo>
                  <a:pt x="14114" y="1279"/>
                </a:lnTo>
                <a:lnTo>
                  <a:pt x="14089" y="1291"/>
                </a:lnTo>
                <a:lnTo>
                  <a:pt x="14063" y="1303"/>
                </a:lnTo>
                <a:lnTo>
                  <a:pt x="14036" y="1312"/>
                </a:lnTo>
                <a:lnTo>
                  <a:pt x="14009" y="1321"/>
                </a:lnTo>
                <a:lnTo>
                  <a:pt x="13982" y="1328"/>
                </a:lnTo>
                <a:lnTo>
                  <a:pt x="13953" y="1334"/>
                </a:lnTo>
                <a:lnTo>
                  <a:pt x="13925" y="1339"/>
                </a:lnTo>
                <a:lnTo>
                  <a:pt x="13895" y="1342"/>
                </a:lnTo>
                <a:lnTo>
                  <a:pt x="13864" y="1345"/>
                </a:lnTo>
                <a:lnTo>
                  <a:pt x="13833" y="1345"/>
                </a:lnTo>
                <a:lnTo>
                  <a:pt x="13803" y="1345"/>
                </a:lnTo>
                <a:lnTo>
                  <a:pt x="13773" y="1342"/>
                </a:lnTo>
                <a:lnTo>
                  <a:pt x="13743" y="1339"/>
                </a:lnTo>
                <a:lnTo>
                  <a:pt x="13713" y="1334"/>
                </a:lnTo>
                <a:lnTo>
                  <a:pt x="13685" y="1328"/>
                </a:lnTo>
                <a:lnTo>
                  <a:pt x="13657" y="1321"/>
                </a:lnTo>
                <a:lnTo>
                  <a:pt x="13630" y="1312"/>
                </a:lnTo>
                <a:lnTo>
                  <a:pt x="13604" y="1303"/>
                </a:lnTo>
                <a:lnTo>
                  <a:pt x="13578" y="1291"/>
                </a:lnTo>
                <a:lnTo>
                  <a:pt x="13552" y="1279"/>
                </a:lnTo>
                <a:lnTo>
                  <a:pt x="13528" y="1264"/>
                </a:lnTo>
                <a:lnTo>
                  <a:pt x="13504" y="1250"/>
                </a:lnTo>
                <a:lnTo>
                  <a:pt x="13480" y="1233"/>
                </a:lnTo>
                <a:lnTo>
                  <a:pt x="13457" y="1215"/>
                </a:lnTo>
                <a:lnTo>
                  <a:pt x="13435" y="1196"/>
                </a:lnTo>
                <a:lnTo>
                  <a:pt x="13413" y="1176"/>
                </a:lnTo>
                <a:lnTo>
                  <a:pt x="13394" y="1154"/>
                </a:lnTo>
                <a:lnTo>
                  <a:pt x="13374" y="1132"/>
                </a:lnTo>
                <a:lnTo>
                  <a:pt x="13356" y="1109"/>
                </a:lnTo>
                <a:lnTo>
                  <a:pt x="13340" y="1086"/>
                </a:lnTo>
                <a:lnTo>
                  <a:pt x="13325" y="1061"/>
                </a:lnTo>
                <a:lnTo>
                  <a:pt x="13310" y="1037"/>
                </a:lnTo>
                <a:lnTo>
                  <a:pt x="13298" y="1012"/>
                </a:lnTo>
                <a:lnTo>
                  <a:pt x="13287" y="986"/>
                </a:lnTo>
                <a:lnTo>
                  <a:pt x="13277" y="959"/>
                </a:lnTo>
                <a:lnTo>
                  <a:pt x="13269" y="932"/>
                </a:lnTo>
                <a:lnTo>
                  <a:pt x="13261" y="905"/>
                </a:lnTo>
                <a:lnTo>
                  <a:pt x="13255" y="876"/>
                </a:lnTo>
                <a:lnTo>
                  <a:pt x="13251" y="847"/>
                </a:lnTo>
                <a:lnTo>
                  <a:pt x="13247" y="818"/>
                </a:lnTo>
                <a:lnTo>
                  <a:pt x="13246" y="787"/>
                </a:lnTo>
                <a:lnTo>
                  <a:pt x="13245" y="756"/>
                </a:lnTo>
                <a:close/>
                <a:moveTo>
                  <a:pt x="12628" y="366"/>
                </a:moveTo>
                <a:lnTo>
                  <a:pt x="12629" y="344"/>
                </a:lnTo>
                <a:lnTo>
                  <a:pt x="12630" y="324"/>
                </a:lnTo>
                <a:lnTo>
                  <a:pt x="12633" y="305"/>
                </a:lnTo>
                <a:lnTo>
                  <a:pt x="12637" y="287"/>
                </a:lnTo>
                <a:lnTo>
                  <a:pt x="12641" y="271"/>
                </a:lnTo>
                <a:lnTo>
                  <a:pt x="12646" y="256"/>
                </a:lnTo>
                <a:lnTo>
                  <a:pt x="12653" y="244"/>
                </a:lnTo>
                <a:lnTo>
                  <a:pt x="12660" y="231"/>
                </a:lnTo>
                <a:lnTo>
                  <a:pt x="12669" y="221"/>
                </a:lnTo>
                <a:lnTo>
                  <a:pt x="12678" y="211"/>
                </a:lnTo>
                <a:lnTo>
                  <a:pt x="12689" y="204"/>
                </a:lnTo>
                <a:lnTo>
                  <a:pt x="12700" y="198"/>
                </a:lnTo>
                <a:lnTo>
                  <a:pt x="12712" y="193"/>
                </a:lnTo>
                <a:lnTo>
                  <a:pt x="12725" y="190"/>
                </a:lnTo>
                <a:lnTo>
                  <a:pt x="12740" y="187"/>
                </a:lnTo>
                <a:lnTo>
                  <a:pt x="12755" y="186"/>
                </a:lnTo>
                <a:lnTo>
                  <a:pt x="12770" y="187"/>
                </a:lnTo>
                <a:lnTo>
                  <a:pt x="12784" y="190"/>
                </a:lnTo>
                <a:lnTo>
                  <a:pt x="12798" y="193"/>
                </a:lnTo>
                <a:lnTo>
                  <a:pt x="12810" y="198"/>
                </a:lnTo>
                <a:lnTo>
                  <a:pt x="12822" y="204"/>
                </a:lnTo>
                <a:lnTo>
                  <a:pt x="12831" y="211"/>
                </a:lnTo>
                <a:lnTo>
                  <a:pt x="12841" y="221"/>
                </a:lnTo>
                <a:lnTo>
                  <a:pt x="12849" y="231"/>
                </a:lnTo>
                <a:lnTo>
                  <a:pt x="12857" y="244"/>
                </a:lnTo>
                <a:lnTo>
                  <a:pt x="12864" y="256"/>
                </a:lnTo>
                <a:lnTo>
                  <a:pt x="12869" y="271"/>
                </a:lnTo>
                <a:lnTo>
                  <a:pt x="12873" y="287"/>
                </a:lnTo>
                <a:lnTo>
                  <a:pt x="12876" y="305"/>
                </a:lnTo>
                <a:lnTo>
                  <a:pt x="12879" y="324"/>
                </a:lnTo>
                <a:lnTo>
                  <a:pt x="12880" y="344"/>
                </a:lnTo>
                <a:lnTo>
                  <a:pt x="12881" y="366"/>
                </a:lnTo>
                <a:lnTo>
                  <a:pt x="12881" y="1074"/>
                </a:lnTo>
                <a:lnTo>
                  <a:pt x="13094" y="1074"/>
                </a:lnTo>
                <a:lnTo>
                  <a:pt x="13116" y="1075"/>
                </a:lnTo>
                <a:lnTo>
                  <a:pt x="13135" y="1076"/>
                </a:lnTo>
                <a:lnTo>
                  <a:pt x="13154" y="1078"/>
                </a:lnTo>
                <a:lnTo>
                  <a:pt x="13172" y="1081"/>
                </a:lnTo>
                <a:lnTo>
                  <a:pt x="13189" y="1085"/>
                </a:lnTo>
                <a:lnTo>
                  <a:pt x="13203" y="1090"/>
                </a:lnTo>
                <a:lnTo>
                  <a:pt x="13217" y="1096"/>
                </a:lnTo>
                <a:lnTo>
                  <a:pt x="13228" y="1103"/>
                </a:lnTo>
                <a:lnTo>
                  <a:pt x="13239" y="1110"/>
                </a:lnTo>
                <a:lnTo>
                  <a:pt x="13248" y="1120"/>
                </a:lnTo>
                <a:lnTo>
                  <a:pt x="13255" y="1129"/>
                </a:lnTo>
                <a:lnTo>
                  <a:pt x="13261" y="1139"/>
                </a:lnTo>
                <a:lnTo>
                  <a:pt x="13267" y="1151"/>
                </a:lnTo>
                <a:lnTo>
                  <a:pt x="13270" y="1163"/>
                </a:lnTo>
                <a:lnTo>
                  <a:pt x="13272" y="1176"/>
                </a:lnTo>
                <a:lnTo>
                  <a:pt x="13273" y="1190"/>
                </a:lnTo>
                <a:lnTo>
                  <a:pt x="13272" y="1204"/>
                </a:lnTo>
                <a:lnTo>
                  <a:pt x="13270" y="1217"/>
                </a:lnTo>
                <a:lnTo>
                  <a:pt x="13267" y="1230"/>
                </a:lnTo>
                <a:lnTo>
                  <a:pt x="13261" y="1241"/>
                </a:lnTo>
                <a:lnTo>
                  <a:pt x="13255" y="1252"/>
                </a:lnTo>
                <a:lnTo>
                  <a:pt x="13248" y="1261"/>
                </a:lnTo>
                <a:lnTo>
                  <a:pt x="13239" y="1270"/>
                </a:lnTo>
                <a:lnTo>
                  <a:pt x="13228" y="1278"/>
                </a:lnTo>
                <a:lnTo>
                  <a:pt x="13217" y="1285"/>
                </a:lnTo>
                <a:lnTo>
                  <a:pt x="13203" y="1290"/>
                </a:lnTo>
                <a:lnTo>
                  <a:pt x="13189" y="1296"/>
                </a:lnTo>
                <a:lnTo>
                  <a:pt x="13172" y="1300"/>
                </a:lnTo>
                <a:lnTo>
                  <a:pt x="13154" y="1303"/>
                </a:lnTo>
                <a:lnTo>
                  <a:pt x="13135" y="1305"/>
                </a:lnTo>
                <a:lnTo>
                  <a:pt x="13116" y="1307"/>
                </a:lnTo>
                <a:lnTo>
                  <a:pt x="13094" y="1307"/>
                </a:lnTo>
                <a:lnTo>
                  <a:pt x="12800" y="1307"/>
                </a:lnTo>
                <a:lnTo>
                  <a:pt x="12777" y="1307"/>
                </a:lnTo>
                <a:lnTo>
                  <a:pt x="12755" y="1305"/>
                </a:lnTo>
                <a:lnTo>
                  <a:pt x="12737" y="1303"/>
                </a:lnTo>
                <a:lnTo>
                  <a:pt x="12719" y="1300"/>
                </a:lnTo>
                <a:lnTo>
                  <a:pt x="12703" y="1295"/>
                </a:lnTo>
                <a:lnTo>
                  <a:pt x="12690" y="1289"/>
                </a:lnTo>
                <a:lnTo>
                  <a:pt x="12678" y="1283"/>
                </a:lnTo>
                <a:lnTo>
                  <a:pt x="12668" y="1276"/>
                </a:lnTo>
                <a:lnTo>
                  <a:pt x="12664" y="1272"/>
                </a:lnTo>
                <a:lnTo>
                  <a:pt x="12658" y="1266"/>
                </a:lnTo>
                <a:lnTo>
                  <a:pt x="12654" y="1261"/>
                </a:lnTo>
                <a:lnTo>
                  <a:pt x="12651" y="1255"/>
                </a:lnTo>
                <a:lnTo>
                  <a:pt x="12644" y="1241"/>
                </a:lnTo>
                <a:lnTo>
                  <a:pt x="12639" y="1227"/>
                </a:lnTo>
                <a:lnTo>
                  <a:pt x="12634" y="1209"/>
                </a:lnTo>
                <a:lnTo>
                  <a:pt x="12631" y="1191"/>
                </a:lnTo>
                <a:lnTo>
                  <a:pt x="12629" y="1171"/>
                </a:lnTo>
                <a:lnTo>
                  <a:pt x="12628" y="1149"/>
                </a:lnTo>
                <a:lnTo>
                  <a:pt x="12628" y="366"/>
                </a:lnTo>
                <a:close/>
                <a:moveTo>
                  <a:pt x="8742" y="832"/>
                </a:moveTo>
                <a:lnTo>
                  <a:pt x="8741" y="858"/>
                </a:lnTo>
                <a:lnTo>
                  <a:pt x="8740" y="884"/>
                </a:lnTo>
                <a:lnTo>
                  <a:pt x="8737" y="909"/>
                </a:lnTo>
                <a:lnTo>
                  <a:pt x="8732" y="934"/>
                </a:lnTo>
                <a:lnTo>
                  <a:pt x="8727" y="959"/>
                </a:lnTo>
                <a:lnTo>
                  <a:pt x="8719" y="984"/>
                </a:lnTo>
                <a:lnTo>
                  <a:pt x="8711" y="1008"/>
                </a:lnTo>
                <a:lnTo>
                  <a:pt x="8702" y="1031"/>
                </a:lnTo>
                <a:lnTo>
                  <a:pt x="8691" y="1055"/>
                </a:lnTo>
                <a:lnTo>
                  <a:pt x="8679" y="1078"/>
                </a:lnTo>
                <a:lnTo>
                  <a:pt x="8666" y="1101"/>
                </a:lnTo>
                <a:lnTo>
                  <a:pt x="8652" y="1123"/>
                </a:lnTo>
                <a:lnTo>
                  <a:pt x="8635" y="1145"/>
                </a:lnTo>
                <a:lnTo>
                  <a:pt x="8618" y="1166"/>
                </a:lnTo>
                <a:lnTo>
                  <a:pt x="8600" y="1187"/>
                </a:lnTo>
                <a:lnTo>
                  <a:pt x="8581" y="1208"/>
                </a:lnTo>
                <a:lnTo>
                  <a:pt x="8560" y="1228"/>
                </a:lnTo>
                <a:lnTo>
                  <a:pt x="8539" y="1247"/>
                </a:lnTo>
                <a:lnTo>
                  <a:pt x="8518" y="1264"/>
                </a:lnTo>
                <a:lnTo>
                  <a:pt x="8497" y="1281"/>
                </a:lnTo>
                <a:lnTo>
                  <a:pt x="8475" y="1296"/>
                </a:lnTo>
                <a:lnTo>
                  <a:pt x="8453" y="1309"/>
                </a:lnTo>
                <a:lnTo>
                  <a:pt x="8430" y="1322"/>
                </a:lnTo>
                <a:lnTo>
                  <a:pt x="8407" y="1332"/>
                </a:lnTo>
                <a:lnTo>
                  <a:pt x="8383" y="1342"/>
                </a:lnTo>
                <a:lnTo>
                  <a:pt x="8360" y="1351"/>
                </a:lnTo>
                <a:lnTo>
                  <a:pt x="8335" y="1358"/>
                </a:lnTo>
                <a:lnTo>
                  <a:pt x="8311" y="1363"/>
                </a:lnTo>
                <a:lnTo>
                  <a:pt x="8286" y="1369"/>
                </a:lnTo>
                <a:lnTo>
                  <a:pt x="8261" y="1372"/>
                </a:lnTo>
                <a:lnTo>
                  <a:pt x="8235" y="1373"/>
                </a:lnTo>
                <a:lnTo>
                  <a:pt x="8209" y="1374"/>
                </a:lnTo>
                <a:lnTo>
                  <a:pt x="8179" y="1373"/>
                </a:lnTo>
                <a:lnTo>
                  <a:pt x="8149" y="1372"/>
                </a:lnTo>
                <a:lnTo>
                  <a:pt x="8120" y="1367"/>
                </a:lnTo>
                <a:lnTo>
                  <a:pt x="8090" y="1363"/>
                </a:lnTo>
                <a:lnTo>
                  <a:pt x="8062" y="1357"/>
                </a:lnTo>
                <a:lnTo>
                  <a:pt x="8035" y="1350"/>
                </a:lnTo>
                <a:lnTo>
                  <a:pt x="8008" y="1341"/>
                </a:lnTo>
                <a:lnTo>
                  <a:pt x="7982" y="1331"/>
                </a:lnTo>
                <a:lnTo>
                  <a:pt x="7956" y="1321"/>
                </a:lnTo>
                <a:lnTo>
                  <a:pt x="7931" y="1308"/>
                </a:lnTo>
                <a:lnTo>
                  <a:pt x="7906" y="1294"/>
                </a:lnTo>
                <a:lnTo>
                  <a:pt x="7882" y="1279"/>
                </a:lnTo>
                <a:lnTo>
                  <a:pt x="7859" y="1262"/>
                </a:lnTo>
                <a:lnTo>
                  <a:pt x="7836" y="1245"/>
                </a:lnTo>
                <a:lnTo>
                  <a:pt x="7814" y="1225"/>
                </a:lnTo>
                <a:lnTo>
                  <a:pt x="7793" y="1204"/>
                </a:lnTo>
                <a:lnTo>
                  <a:pt x="7773" y="1183"/>
                </a:lnTo>
                <a:lnTo>
                  <a:pt x="7753" y="1161"/>
                </a:lnTo>
                <a:lnTo>
                  <a:pt x="7735" y="1138"/>
                </a:lnTo>
                <a:lnTo>
                  <a:pt x="7719" y="1114"/>
                </a:lnTo>
                <a:lnTo>
                  <a:pt x="7703" y="1091"/>
                </a:lnTo>
                <a:lnTo>
                  <a:pt x="7689" y="1066"/>
                </a:lnTo>
                <a:lnTo>
                  <a:pt x="7677" y="1041"/>
                </a:lnTo>
                <a:lnTo>
                  <a:pt x="7665" y="1015"/>
                </a:lnTo>
                <a:lnTo>
                  <a:pt x="7656" y="989"/>
                </a:lnTo>
                <a:lnTo>
                  <a:pt x="7647" y="962"/>
                </a:lnTo>
                <a:lnTo>
                  <a:pt x="7640" y="935"/>
                </a:lnTo>
                <a:lnTo>
                  <a:pt x="7634" y="907"/>
                </a:lnTo>
                <a:lnTo>
                  <a:pt x="7629" y="878"/>
                </a:lnTo>
                <a:lnTo>
                  <a:pt x="7626" y="849"/>
                </a:lnTo>
                <a:lnTo>
                  <a:pt x="7624" y="819"/>
                </a:lnTo>
                <a:lnTo>
                  <a:pt x="7624" y="788"/>
                </a:lnTo>
                <a:lnTo>
                  <a:pt x="7624" y="758"/>
                </a:lnTo>
                <a:lnTo>
                  <a:pt x="7626" y="728"/>
                </a:lnTo>
                <a:lnTo>
                  <a:pt x="7629" y="699"/>
                </a:lnTo>
                <a:lnTo>
                  <a:pt x="7634" y="670"/>
                </a:lnTo>
                <a:lnTo>
                  <a:pt x="7640" y="642"/>
                </a:lnTo>
                <a:lnTo>
                  <a:pt x="7647" y="614"/>
                </a:lnTo>
                <a:lnTo>
                  <a:pt x="7656" y="587"/>
                </a:lnTo>
                <a:lnTo>
                  <a:pt x="7665" y="560"/>
                </a:lnTo>
                <a:lnTo>
                  <a:pt x="7677" y="535"/>
                </a:lnTo>
                <a:lnTo>
                  <a:pt x="7689" y="510"/>
                </a:lnTo>
                <a:lnTo>
                  <a:pt x="7703" y="485"/>
                </a:lnTo>
                <a:lnTo>
                  <a:pt x="7719" y="461"/>
                </a:lnTo>
                <a:lnTo>
                  <a:pt x="7735" y="438"/>
                </a:lnTo>
                <a:lnTo>
                  <a:pt x="7753" y="416"/>
                </a:lnTo>
                <a:lnTo>
                  <a:pt x="7773" y="394"/>
                </a:lnTo>
                <a:lnTo>
                  <a:pt x="7793" y="373"/>
                </a:lnTo>
                <a:lnTo>
                  <a:pt x="7814" y="352"/>
                </a:lnTo>
                <a:lnTo>
                  <a:pt x="7836" y="333"/>
                </a:lnTo>
                <a:lnTo>
                  <a:pt x="7859" y="315"/>
                </a:lnTo>
                <a:lnTo>
                  <a:pt x="7882" y="299"/>
                </a:lnTo>
                <a:lnTo>
                  <a:pt x="7906" y="283"/>
                </a:lnTo>
                <a:lnTo>
                  <a:pt x="7931" y="270"/>
                </a:lnTo>
                <a:lnTo>
                  <a:pt x="7956" y="257"/>
                </a:lnTo>
                <a:lnTo>
                  <a:pt x="7982" y="246"/>
                </a:lnTo>
                <a:lnTo>
                  <a:pt x="8008" y="235"/>
                </a:lnTo>
                <a:lnTo>
                  <a:pt x="8035" y="227"/>
                </a:lnTo>
                <a:lnTo>
                  <a:pt x="8062" y="220"/>
                </a:lnTo>
                <a:lnTo>
                  <a:pt x="8090" y="214"/>
                </a:lnTo>
                <a:lnTo>
                  <a:pt x="8120" y="209"/>
                </a:lnTo>
                <a:lnTo>
                  <a:pt x="8149" y="206"/>
                </a:lnTo>
                <a:lnTo>
                  <a:pt x="8179" y="204"/>
                </a:lnTo>
                <a:lnTo>
                  <a:pt x="8209" y="203"/>
                </a:lnTo>
                <a:lnTo>
                  <a:pt x="8235" y="204"/>
                </a:lnTo>
                <a:lnTo>
                  <a:pt x="8260" y="205"/>
                </a:lnTo>
                <a:lnTo>
                  <a:pt x="8286" y="208"/>
                </a:lnTo>
                <a:lnTo>
                  <a:pt x="8310" y="211"/>
                </a:lnTo>
                <a:lnTo>
                  <a:pt x="8335" y="217"/>
                </a:lnTo>
                <a:lnTo>
                  <a:pt x="8359" y="222"/>
                </a:lnTo>
                <a:lnTo>
                  <a:pt x="8383" y="229"/>
                </a:lnTo>
                <a:lnTo>
                  <a:pt x="8406" y="236"/>
                </a:lnTo>
                <a:lnTo>
                  <a:pt x="8429" y="246"/>
                </a:lnTo>
                <a:lnTo>
                  <a:pt x="8452" y="255"/>
                </a:lnTo>
                <a:lnTo>
                  <a:pt x="8474" y="267"/>
                </a:lnTo>
                <a:lnTo>
                  <a:pt x="8496" y="279"/>
                </a:lnTo>
                <a:lnTo>
                  <a:pt x="8517" y="292"/>
                </a:lnTo>
                <a:lnTo>
                  <a:pt x="8538" y="306"/>
                </a:lnTo>
                <a:lnTo>
                  <a:pt x="8559" y="321"/>
                </a:lnTo>
                <a:lnTo>
                  <a:pt x="8580" y="337"/>
                </a:lnTo>
                <a:lnTo>
                  <a:pt x="8591" y="348"/>
                </a:lnTo>
                <a:lnTo>
                  <a:pt x="8601" y="358"/>
                </a:lnTo>
                <a:lnTo>
                  <a:pt x="8609" y="370"/>
                </a:lnTo>
                <a:lnTo>
                  <a:pt x="8616" y="382"/>
                </a:lnTo>
                <a:lnTo>
                  <a:pt x="8622" y="396"/>
                </a:lnTo>
                <a:lnTo>
                  <a:pt x="8626" y="409"/>
                </a:lnTo>
                <a:lnTo>
                  <a:pt x="8628" y="424"/>
                </a:lnTo>
                <a:lnTo>
                  <a:pt x="8629" y="438"/>
                </a:lnTo>
                <a:lnTo>
                  <a:pt x="8628" y="452"/>
                </a:lnTo>
                <a:lnTo>
                  <a:pt x="8626" y="466"/>
                </a:lnTo>
                <a:lnTo>
                  <a:pt x="8624" y="477"/>
                </a:lnTo>
                <a:lnTo>
                  <a:pt x="8619" y="489"/>
                </a:lnTo>
                <a:lnTo>
                  <a:pt x="8614" y="501"/>
                </a:lnTo>
                <a:lnTo>
                  <a:pt x="8607" y="511"/>
                </a:lnTo>
                <a:lnTo>
                  <a:pt x="8600" y="522"/>
                </a:lnTo>
                <a:lnTo>
                  <a:pt x="8590" y="531"/>
                </a:lnTo>
                <a:lnTo>
                  <a:pt x="8581" y="539"/>
                </a:lnTo>
                <a:lnTo>
                  <a:pt x="8571" y="548"/>
                </a:lnTo>
                <a:lnTo>
                  <a:pt x="8560" y="554"/>
                </a:lnTo>
                <a:lnTo>
                  <a:pt x="8549" y="559"/>
                </a:lnTo>
                <a:lnTo>
                  <a:pt x="8536" y="563"/>
                </a:lnTo>
                <a:lnTo>
                  <a:pt x="8525" y="567"/>
                </a:lnTo>
                <a:lnTo>
                  <a:pt x="8511" y="568"/>
                </a:lnTo>
                <a:lnTo>
                  <a:pt x="8498" y="569"/>
                </a:lnTo>
                <a:lnTo>
                  <a:pt x="8486" y="569"/>
                </a:lnTo>
                <a:lnTo>
                  <a:pt x="8475" y="567"/>
                </a:lnTo>
                <a:lnTo>
                  <a:pt x="8464" y="564"/>
                </a:lnTo>
                <a:lnTo>
                  <a:pt x="8454" y="561"/>
                </a:lnTo>
                <a:lnTo>
                  <a:pt x="8443" y="557"/>
                </a:lnTo>
                <a:lnTo>
                  <a:pt x="8433" y="552"/>
                </a:lnTo>
                <a:lnTo>
                  <a:pt x="8424" y="546"/>
                </a:lnTo>
                <a:lnTo>
                  <a:pt x="8414" y="538"/>
                </a:lnTo>
                <a:lnTo>
                  <a:pt x="8403" y="529"/>
                </a:lnTo>
                <a:lnTo>
                  <a:pt x="8391" y="521"/>
                </a:lnTo>
                <a:lnTo>
                  <a:pt x="8380" y="513"/>
                </a:lnTo>
                <a:lnTo>
                  <a:pt x="8368" y="506"/>
                </a:lnTo>
                <a:lnTo>
                  <a:pt x="8356" y="500"/>
                </a:lnTo>
                <a:lnTo>
                  <a:pt x="8344" y="494"/>
                </a:lnTo>
                <a:lnTo>
                  <a:pt x="8332" y="488"/>
                </a:lnTo>
                <a:lnTo>
                  <a:pt x="8320" y="483"/>
                </a:lnTo>
                <a:lnTo>
                  <a:pt x="8306" y="479"/>
                </a:lnTo>
                <a:lnTo>
                  <a:pt x="8292" y="475"/>
                </a:lnTo>
                <a:lnTo>
                  <a:pt x="8280" y="472"/>
                </a:lnTo>
                <a:lnTo>
                  <a:pt x="8266" y="470"/>
                </a:lnTo>
                <a:lnTo>
                  <a:pt x="8252" y="468"/>
                </a:lnTo>
                <a:lnTo>
                  <a:pt x="8238" y="466"/>
                </a:lnTo>
                <a:lnTo>
                  <a:pt x="8224" y="465"/>
                </a:lnTo>
                <a:lnTo>
                  <a:pt x="8209" y="465"/>
                </a:lnTo>
                <a:lnTo>
                  <a:pt x="8192" y="466"/>
                </a:lnTo>
                <a:lnTo>
                  <a:pt x="8176" y="467"/>
                </a:lnTo>
                <a:lnTo>
                  <a:pt x="8159" y="468"/>
                </a:lnTo>
                <a:lnTo>
                  <a:pt x="8143" y="471"/>
                </a:lnTo>
                <a:lnTo>
                  <a:pt x="8128" y="474"/>
                </a:lnTo>
                <a:lnTo>
                  <a:pt x="8112" y="478"/>
                </a:lnTo>
                <a:lnTo>
                  <a:pt x="8098" y="482"/>
                </a:lnTo>
                <a:lnTo>
                  <a:pt x="8083" y="488"/>
                </a:lnTo>
                <a:lnTo>
                  <a:pt x="8069" y="495"/>
                </a:lnTo>
                <a:lnTo>
                  <a:pt x="8055" y="501"/>
                </a:lnTo>
                <a:lnTo>
                  <a:pt x="8041" y="509"/>
                </a:lnTo>
                <a:lnTo>
                  <a:pt x="8028" y="518"/>
                </a:lnTo>
                <a:lnTo>
                  <a:pt x="8015" y="526"/>
                </a:lnTo>
                <a:lnTo>
                  <a:pt x="8003" y="536"/>
                </a:lnTo>
                <a:lnTo>
                  <a:pt x="7990" y="547"/>
                </a:lnTo>
                <a:lnTo>
                  <a:pt x="7978" y="558"/>
                </a:lnTo>
                <a:lnTo>
                  <a:pt x="7966" y="570"/>
                </a:lnTo>
                <a:lnTo>
                  <a:pt x="7956" y="582"/>
                </a:lnTo>
                <a:lnTo>
                  <a:pt x="7947" y="595"/>
                </a:lnTo>
                <a:lnTo>
                  <a:pt x="7937" y="607"/>
                </a:lnTo>
                <a:lnTo>
                  <a:pt x="7929" y="621"/>
                </a:lnTo>
                <a:lnTo>
                  <a:pt x="7921" y="634"/>
                </a:lnTo>
                <a:lnTo>
                  <a:pt x="7913" y="648"/>
                </a:lnTo>
                <a:lnTo>
                  <a:pt x="7907" y="662"/>
                </a:lnTo>
                <a:lnTo>
                  <a:pt x="7902" y="677"/>
                </a:lnTo>
                <a:lnTo>
                  <a:pt x="7898" y="692"/>
                </a:lnTo>
                <a:lnTo>
                  <a:pt x="7894" y="707"/>
                </a:lnTo>
                <a:lnTo>
                  <a:pt x="7890" y="723"/>
                </a:lnTo>
                <a:lnTo>
                  <a:pt x="7887" y="738"/>
                </a:lnTo>
                <a:lnTo>
                  <a:pt x="7885" y="755"/>
                </a:lnTo>
                <a:lnTo>
                  <a:pt x="7884" y="772"/>
                </a:lnTo>
                <a:lnTo>
                  <a:pt x="7884" y="788"/>
                </a:lnTo>
                <a:lnTo>
                  <a:pt x="7884" y="805"/>
                </a:lnTo>
                <a:lnTo>
                  <a:pt x="7885" y="822"/>
                </a:lnTo>
                <a:lnTo>
                  <a:pt x="7887" y="838"/>
                </a:lnTo>
                <a:lnTo>
                  <a:pt x="7890" y="854"/>
                </a:lnTo>
                <a:lnTo>
                  <a:pt x="7894" y="870"/>
                </a:lnTo>
                <a:lnTo>
                  <a:pt x="7898" y="884"/>
                </a:lnTo>
                <a:lnTo>
                  <a:pt x="7902" y="900"/>
                </a:lnTo>
                <a:lnTo>
                  <a:pt x="7907" y="914"/>
                </a:lnTo>
                <a:lnTo>
                  <a:pt x="7913" y="928"/>
                </a:lnTo>
                <a:lnTo>
                  <a:pt x="7921" y="943"/>
                </a:lnTo>
                <a:lnTo>
                  <a:pt x="7929" y="956"/>
                </a:lnTo>
                <a:lnTo>
                  <a:pt x="7937" y="969"/>
                </a:lnTo>
                <a:lnTo>
                  <a:pt x="7947" y="982"/>
                </a:lnTo>
                <a:lnTo>
                  <a:pt x="7956" y="995"/>
                </a:lnTo>
                <a:lnTo>
                  <a:pt x="7966" y="1007"/>
                </a:lnTo>
                <a:lnTo>
                  <a:pt x="7978" y="1019"/>
                </a:lnTo>
                <a:lnTo>
                  <a:pt x="7990" y="1030"/>
                </a:lnTo>
                <a:lnTo>
                  <a:pt x="8003" y="1040"/>
                </a:lnTo>
                <a:lnTo>
                  <a:pt x="8015" y="1051"/>
                </a:lnTo>
                <a:lnTo>
                  <a:pt x="8028" y="1059"/>
                </a:lnTo>
                <a:lnTo>
                  <a:pt x="8041" y="1069"/>
                </a:lnTo>
                <a:lnTo>
                  <a:pt x="8055" y="1076"/>
                </a:lnTo>
                <a:lnTo>
                  <a:pt x="8069" y="1083"/>
                </a:lnTo>
                <a:lnTo>
                  <a:pt x="8083" y="1089"/>
                </a:lnTo>
                <a:lnTo>
                  <a:pt x="8098" y="1095"/>
                </a:lnTo>
                <a:lnTo>
                  <a:pt x="8112" y="1099"/>
                </a:lnTo>
                <a:lnTo>
                  <a:pt x="8128" y="1103"/>
                </a:lnTo>
                <a:lnTo>
                  <a:pt x="8143" y="1106"/>
                </a:lnTo>
                <a:lnTo>
                  <a:pt x="8159" y="1109"/>
                </a:lnTo>
                <a:lnTo>
                  <a:pt x="8176" y="1111"/>
                </a:lnTo>
                <a:lnTo>
                  <a:pt x="8192" y="1112"/>
                </a:lnTo>
                <a:lnTo>
                  <a:pt x="8209" y="1112"/>
                </a:lnTo>
                <a:lnTo>
                  <a:pt x="8229" y="1111"/>
                </a:lnTo>
                <a:lnTo>
                  <a:pt x="8249" y="1109"/>
                </a:lnTo>
                <a:lnTo>
                  <a:pt x="8268" y="1106"/>
                </a:lnTo>
                <a:lnTo>
                  <a:pt x="8287" y="1101"/>
                </a:lnTo>
                <a:lnTo>
                  <a:pt x="8306" y="1095"/>
                </a:lnTo>
                <a:lnTo>
                  <a:pt x="8324" y="1086"/>
                </a:lnTo>
                <a:lnTo>
                  <a:pt x="8342" y="1077"/>
                </a:lnTo>
                <a:lnTo>
                  <a:pt x="8360" y="1065"/>
                </a:lnTo>
                <a:lnTo>
                  <a:pt x="8376" y="1054"/>
                </a:lnTo>
                <a:lnTo>
                  <a:pt x="8391" y="1041"/>
                </a:lnTo>
                <a:lnTo>
                  <a:pt x="8406" y="1028"/>
                </a:lnTo>
                <a:lnTo>
                  <a:pt x="8419" y="1014"/>
                </a:lnTo>
                <a:lnTo>
                  <a:pt x="8432" y="999"/>
                </a:lnTo>
                <a:lnTo>
                  <a:pt x="8443" y="983"/>
                </a:lnTo>
                <a:lnTo>
                  <a:pt x="8455" y="965"/>
                </a:lnTo>
                <a:lnTo>
                  <a:pt x="8465" y="948"/>
                </a:lnTo>
                <a:lnTo>
                  <a:pt x="8285" y="948"/>
                </a:lnTo>
                <a:lnTo>
                  <a:pt x="8274" y="948"/>
                </a:lnTo>
                <a:lnTo>
                  <a:pt x="8262" y="946"/>
                </a:lnTo>
                <a:lnTo>
                  <a:pt x="8252" y="944"/>
                </a:lnTo>
                <a:lnTo>
                  <a:pt x="8241" y="939"/>
                </a:lnTo>
                <a:lnTo>
                  <a:pt x="8231" y="935"/>
                </a:lnTo>
                <a:lnTo>
                  <a:pt x="8222" y="929"/>
                </a:lnTo>
                <a:lnTo>
                  <a:pt x="8212" y="923"/>
                </a:lnTo>
                <a:lnTo>
                  <a:pt x="8204" y="914"/>
                </a:lnTo>
                <a:lnTo>
                  <a:pt x="8196" y="906"/>
                </a:lnTo>
                <a:lnTo>
                  <a:pt x="8189" y="898"/>
                </a:lnTo>
                <a:lnTo>
                  <a:pt x="8183" y="888"/>
                </a:lnTo>
                <a:lnTo>
                  <a:pt x="8179" y="878"/>
                </a:lnTo>
                <a:lnTo>
                  <a:pt x="8175" y="868"/>
                </a:lnTo>
                <a:lnTo>
                  <a:pt x="8173" y="857"/>
                </a:lnTo>
                <a:lnTo>
                  <a:pt x="8171" y="846"/>
                </a:lnTo>
                <a:lnTo>
                  <a:pt x="8171" y="833"/>
                </a:lnTo>
                <a:lnTo>
                  <a:pt x="8171" y="822"/>
                </a:lnTo>
                <a:lnTo>
                  <a:pt x="8173" y="810"/>
                </a:lnTo>
                <a:lnTo>
                  <a:pt x="8175" y="800"/>
                </a:lnTo>
                <a:lnTo>
                  <a:pt x="8179" y="789"/>
                </a:lnTo>
                <a:lnTo>
                  <a:pt x="8183" y="780"/>
                </a:lnTo>
                <a:lnTo>
                  <a:pt x="8189" y="770"/>
                </a:lnTo>
                <a:lnTo>
                  <a:pt x="8196" y="761"/>
                </a:lnTo>
                <a:lnTo>
                  <a:pt x="8204" y="753"/>
                </a:lnTo>
                <a:lnTo>
                  <a:pt x="8212" y="745"/>
                </a:lnTo>
                <a:lnTo>
                  <a:pt x="8222" y="738"/>
                </a:lnTo>
                <a:lnTo>
                  <a:pt x="8231" y="732"/>
                </a:lnTo>
                <a:lnTo>
                  <a:pt x="8241" y="727"/>
                </a:lnTo>
                <a:lnTo>
                  <a:pt x="8252" y="724"/>
                </a:lnTo>
                <a:lnTo>
                  <a:pt x="8262" y="721"/>
                </a:lnTo>
                <a:lnTo>
                  <a:pt x="8274" y="720"/>
                </a:lnTo>
                <a:lnTo>
                  <a:pt x="8285" y="719"/>
                </a:lnTo>
                <a:lnTo>
                  <a:pt x="8629" y="719"/>
                </a:lnTo>
                <a:lnTo>
                  <a:pt x="8640" y="720"/>
                </a:lnTo>
                <a:lnTo>
                  <a:pt x="8652" y="721"/>
                </a:lnTo>
                <a:lnTo>
                  <a:pt x="8662" y="724"/>
                </a:lnTo>
                <a:lnTo>
                  <a:pt x="8673" y="727"/>
                </a:lnTo>
                <a:lnTo>
                  <a:pt x="8682" y="732"/>
                </a:lnTo>
                <a:lnTo>
                  <a:pt x="8691" y="737"/>
                </a:lnTo>
                <a:lnTo>
                  <a:pt x="8701" y="745"/>
                </a:lnTo>
                <a:lnTo>
                  <a:pt x="8709" y="752"/>
                </a:lnTo>
                <a:lnTo>
                  <a:pt x="8717" y="760"/>
                </a:lnTo>
                <a:lnTo>
                  <a:pt x="8724" y="770"/>
                </a:lnTo>
                <a:lnTo>
                  <a:pt x="8730" y="779"/>
                </a:lnTo>
                <a:lnTo>
                  <a:pt x="8734" y="788"/>
                </a:lnTo>
                <a:lnTo>
                  <a:pt x="8738" y="799"/>
                </a:lnTo>
                <a:lnTo>
                  <a:pt x="8740" y="809"/>
                </a:lnTo>
                <a:lnTo>
                  <a:pt x="8742" y="821"/>
                </a:lnTo>
                <a:lnTo>
                  <a:pt x="8742" y="832"/>
                </a:lnTo>
                <a:close/>
                <a:moveTo>
                  <a:pt x="6734" y="1182"/>
                </a:moveTo>
                <a:lnTo>
                  <a:pt x="6734" y="1203"/>
                </a:lnTo>
                <a:lnTo>
                  <a:pt x="6733" y="1224"/>
                </a:lnTo>
                <a:lnTo>
                  <a:pt x="6730" y="1242"/>
                </a:lnTo>
                <a:lnTo>
                  <a:pt x="6727" y="1260"/>
                </a:lnTo>
                <a:lnTo>
                  <a:pt x="6723" y="1276"/>
                </a:lnTo>
                <a:lnTo>
                  <a:pt x="6717" y="1290"/>
                </a:lnTo>
                <a:lnTo>
                  <a:pt x="6710" y="1304"/>
                </a:lnTo>
                <a:lnTo>
                  <a:pt x="6703" y="1315"/>
                </a:lnTo>
                <a:lnTo>
                  <a:pt x="6695" y="1326"/>
                </a:lnTo>
                <a:lnTo>
                  <a:pt x="6685" y="1335"/>
                </a:lnTo>
                <a:lnTo>
                  <a:pt x="6675" y="1342"/>
                </a:lnTo>
                <a:lnTo>
                  <a:pt x="6664" y="1349"/>
                </a:lnTo>
                <a:lnTo>
                  <a:pt x="6652" y="1354"/>
                </a:lnTo>
                <a:lnTo>
                  <a:pt x="6639" y="1357"/>
                </a:lnTo>
                <a:lnTo>
                  <a:pt x="6624" y="1359"/>
                </a:lnTo>
                <a:lnTo>
                  <a:pt x="6608" y="1360"/>
                </a:lnTo>
                <a:lnTo>
                  <a:pt x="6594" y="1359"/>
                </a:lnTo>
                <a:lnTo>
                  <a:pt x="6579" y="1357"/>
                </a:lnTo>
                <a:lnTo>
                  <a:pt x="6566" y="1354"/>
                </a:lnTo>
                <a:lnTo>
                  <a:pt x="6553" y="1349"/>
                </a:lnTo>
                <a:lnTo>
                  <a:pt x="6542" y="1342"/>
                </a:lnTo>
                <a:lnTo>
                  <a:pt x="6532" y="1335"/>
                </a:lnTo>
                <a:lnTo>
                  <a:pt x="6523" y="1326"/>
                </a:lnTo>
                <a:lnTo>
                  <a:pt x="6514" y="1315"/>
                </a:lnTo>
                <a:lnTo>
                  <a:pt x="6506" y="1304"/>
                </a:lnTo>
                <a:lnTo>
                  <a:pt x="6500" y="1290"/>
                </a:lnTo>
                <a:lnTo>
                  <a:pt x="6495" y="1276"/>
                </a:lnTo>
                <a:lnTo>
                  <a:pt x="6491" y="1260"/>
                </a:lnTo>
                <a:lnTo>
                  <a:pt x="6486" y="1242"/>
                </a:lnTo>
                <a:lnTo>
                  <a:pt x="6484" y="1224"/>
                </a:lnTo>
                <a:lnTo>
                  <a:pt x="6483" y="1204"/>
                </a:lnTo>
                <a:lnTo>
                  <a:pt x="6482" y="1182"/>
                </a:lnTo>
                <a:lnTo>
                  <a:pt x="6482" y="396"/>
                </a:lnTo>
                <a:lnTo>
                  <a:pt x="6483" y="376"/>
                </a:lnTo>
                <a:lnTo>
                  <a:pt x="6484" y="357"/>
                </a:lnTo>
                <a:lnTo>
                  <a:pt x="6486" y="340"/>
                </a:lnTo>
                <a:lnTo>
                  <a:pt x="6490" y="323"/>
                </a:lnTo>
                <a:lnTo>
                  <a:pt x="6494" y="307"/>
                </a:lnTo>
                <a:lnTo>
                  <a:pt x="6499" y="294"/>
                </a:lnTo>
                <a:lnTo>
                  <a:pt x="6505" y="281"/>
                </a:lnTo>
                <a:lnTo>
                  <a:pt x="6511" y="270"/>
                </a:lnTo>
                <a:lnTo>
                  <a:pt x="6520" y="260"/>
                </a:lnTo>
                <a:lnTo>
                  <a:pt x="6528" y="251"/>
                </a:lnTo>
                <a:lnTo>
                  <a:pt x="6537" y="244"/>
                </a:lnTo>
                <a:lnTo>
                  <a:pt x="6548" y="238"/>
                </a:lnTo>
                <a:lnTo>
                  <a:pt x="6559" y="233"/>
                </a:lnTo>
                <a:lnTo>
                  <a:pt x="6572" y="230"/>
                </a:lnTo>
                <a:lnTo>
                  <a:pt x="6585" y="228"/>
                </a:lnTo>
                <a:lnTo>
                  <a:pt x="6599" y="228"/>
                </a:lnTo>
                <a:lnTo>
                  <a:pt x="6608" y="228"/>
                </a:lnTo>
                <a:lnTo>
                  <a:pt x="6618" y="229"/>
                </a:lnTo>
                <a:lnTo>
                  <a:pt x="6626" y="230"/>
                </a:lnTo>
                <a:lnTo>
                  <a:pt x="6635" y="232"/>
                </a:lnTo>
                <a:lnTo>
                  <a:pt x="6644" y="235"/>
                </a:lnTo>
                <a:lnTo>
                  <a:pt x="6652" y="240"/>
                </a:lnTo>
                <a:lnTo>
                  <a:pt x="6660" y="244"/>
                </a:lnTo>
                <a:lnTo>
                  <a:pt x="6669" y="248"/>
                </a:lnTo>
                <a:lnTo>
                  <a:pt x="6677" y="253"/>
                </a:lnTo>
                <a:lnTo>
                  <a:pt x="6685" y="259"/>
                </a:lnTo>
                <a:lnTo>
                  <a:pt x="6694" y="266"/>
                </a:lnTo>
                <a:lnTo>
                  <a:pt x="6702" y="273"/>
                </a:lnTo>
                <a:lnTo>
                  <a:pt x="6718" y="290"/>
                </a:lnTo>
                <a:lnTo>
                  <a:pt x="6733" y="309"/>
                </a:lnTo>
                <a:lnTo>
                  <a:pt x="7198" y="923"/>
                </a:lnTo>
                <a:lnTo>
                  <a:pt x="7198" y="406"/>
                </a:lnTo>
                <a:lnTo>
                  <a:pt x="7199" y="384"/>
                </a:lnTo>
                <a:lnTo>
                  <a:pt x="7200" y="365"/>
                </a:lnTo>
                <a:lnTo>
                  <a:pt x="7202" y="346"/>
                </a:lnTo>
                <a:lnTo>
                  <a:pt x="7206" y="328"/>
                </a:lnTo>
                <a:lnTo>
                  <a:pt x="7210" y="312"/>
                </a:lnTo>
                <a:lnTo>
                  <a:pt x="7216" y="298"/>
                </a:lnTo>
                <a:lnTo>
                  <a:pt x="7222" y="284"/>
                </a:lnTo>
                <a:lnTo>
                  <a:pt x="7229" y="273"/>
                </a:lnTo>
                <a:lnTo>
                  <a:pt x="7238" y="262"/>
                </a:lnTo>
                <a:lnTo>
                  <a:pt x="7247" y="253"/>
                </a:lnTo>
                <a:lnTo>
                  <a:pt x="7257" y="245"/>
                </a:lnTo>
                <a:lnTo>
                  <a:pt x="7269" y="238"/>
                </a:lnTo>
                <a:lnTo>
                  <a:pt x="7281" y="234"/>
                </a:lnTo>
                <a:lnTo>
                  <a:pt x="7295" y="230"/>
                </a:lnTo>
                <a:lnTo>
                  <a:pt x="7309" y="228"/>
                </a:lnTo>
                <a:lnTo>
                  <a:pt x="7324" y="228"/>
                </a:lnTo>
                <a:lnTo>
                  <a:pt x="7339" y="228"/>
                </a:lnTo>
                <a:lnTo>
                  <a:pt x="7354" y="230"/>
                </a:lnTo>
                <a:lnTo>
                  <a:pt x="7368" y="234"/>
                </a:lnTo>
                <a:lnTo>
                  <a:pt x="7379" y="238"/>
                </a:lnTo>
                <a:lnTo>
                  <a:pt x="7390" y="245"/>
                </a:lnTo>
                <a:lnTo>
                  <a:pt x="7401" y="253"/>
                </a:lnTo>
                <a:lnTo>
                  <a:pt x="7410" y="262"/>
                </a:lnTo>
                <a:lnTo>
                  <a:pt x="7419" y="273"/>
                </a:lnTo>
                <a:lnTo>
                  <a:pt x="7426" y="284"/>
                </a:lnTo>
                <a:lnTo>
                  <a:pt x="7432" y="298"/>
                </a:lnTo>
                <a:lnTo>
                  <a:pt x="7438" y="312"/>
                </a:lnTo>
                <a:lnTo>
                  <a:pt x="7443" y="328"/>
                </a:lnTo>
                <a:lnTo>
                  <a:pt x="7446" y="346"/>
                </a:lnTo>
                <a:lnTo>
                  <a:pt x="7449" y="365"/>
                </a:lnTo>
                <a:lnTo>
                  <a:pt x="7450" y="385"/>
                </a:lnTo>
                <a:lnTo>
                  <a:pt x="7450" y="406"/>
                </a:lnTo>
                <a:lnTo>
                  <a:pt x="7450" y="1210"/>
                </a:lnTo>
                <a:lnTo>
                  <a:pt x="7450" y="1229"/>
                </a:lnTo>
                <a:lnTo>
                  <a:pt x="7449" y="1247"/>
                </a:lnTo>
                <a:lnTo>
                  <a:pt x="7447" y="1263"/>
                </a:lnTo>
                <a:lnTo>
                  <a:pt x="7444" y="1279"/>
                </a:lnTo>
                <a:lnTo>
                  <a:pt x="7439" y="1292"/>
                </a:lnTo>
                <a:lnTo>
                  <a:pt x="7434" y="1306"/>
                </a:lnTo>
                <a:lnTo>
                  <a:pt x="7428" y="1317"/>
                </a:lnTo>
                <a:lnTo>
                  <a:pt x="7422" y="1328"/>
                </a:lnTo>
                <a:lnTo>
                  <a:pt x="7413" y="1337"/>
                </a:lnTo>
                <a:lnTo>
                  <a:pt x="7405" y="1345"/>
                </a:lnTo>
                <a:lnTo>
                  <a:pt x="7396" y="1352"/>
                </a:lnTo>
                <a:lnTo>
                  <a:pt x="7385" y="1357"/>
                </a:lnTo>
                <a:lnTo>
                  <a:pt x="7374" y="1361"/>
                </a:lnTo>
                <a:lnTo>
                  <a:pt x="7362" y="1364"/>
                </a:lnTo>
                <a:lnTo>
                  <a:pt x="7349" y="1366"/>
                </a:lnTo>
                <a:lnTo>
                  <a:pt x="7335" y="1367"/>
                </a:lnTo>
                <a:lnTo>
                  <a:pt x="7326" y="1366"/>
                </a:lnTo>
                <a:lnTo>
                  <a:pt x="7317" y="1365"/>
                </a:lnTo>
                <a:lnTo>
                  <a:pt x="7307" y="1364"/>
                </a:lnTo>
                <a:lnTo>
                  <a:pt x="7298" y="1361"/>
                </a:lnTo>
                <a:lnTo>
                  <a:pt x="7288" y="1358"/>
                </a:lnTo>
                <a:lnTo>
                  <a:pt x="7280" y="1354"/>
                </a:lnTo>
                <a:lnTo>
                  <a:pt x="7271" y="1350"/>
                </a:lnTo>
                <a:lnTo>
                  <a:pt x="7261" y="1345"/>
                </a:lnTo>
                <a:lnTo>
                  <a:pt x="7253" y="1338"/>
                </a:lnTo>
                <a:lnTo>
                  <a:pt x="7244" y="1331"/>
                </a:lnTo>
                <a:lnTo>
                  <a:pt x="7234" y="1324"/>
                </a:lnTo>
                <a:lnTo>
                  <a:pt x="7226" y="1315"/>
                </a:lnTo>
                <a:lnTo>
                  <a:pt x="7208" y="1297"/>
                </a:lnTo>
                <a:lnTo>
                  <a:pt x="7191" y="1275"/>
                </a:lnTo>
                <a:lnTo>
                  <a:pt x="6734" y="673"/>
                </a:lnTo>
                <a:lnTo>
                  <a:pt x="6734" y="1182"/>
                </a:lnTo>
                <a:close/>
                <a:moveTo>
                  <a:pt x="6249" y="1182"/>
                </a:moveTo>
                <a:lnTo>
                  <a:pt x="6249" y="1204"/>
                </a:lnTo>
                <a:lnTo>
                  <a:pt x="6248" y="1224"/>
                </a:lnTo>
                <a:lnTo>
                  <a:pt x="6245" y="1242"/>
                </a:lnTo>
                <a:lnTo>
                  <a:pt x="6242" y="1260"/>
                </a:lnTo>
                <a:lnTo>
                  <a:pt x="6238" y="1276"/>
                </a:lnTo>
                <a:lnTo>
                  <a:pt x="6231" y="1290"/>
                </a:lnTo>
                <a:lnTo>
                  <a:pt x="6225" y="1304"/>
                </a:lnTo>
                <a:lnTo>
                  <a:pt x="6218" y="1315"/>
                </a:lnTo>
                <a:lnTo>
                  <a:pt x="6209" y="1326"/>
                </a:lnTo>
                <a:lnTo>
                  <a:pt x="6200" y="1335"/>
                </a:lnTo>
                <a:lnTo>
                  <a:pt x="6190" y="1342"/>
                </a:lnTo>
                <a:lnTo>
                  <a:pt x="6178" y="1349"/>
                </a:lnTo>
                <a:lnTo>
                  <a:pt x="6167" y="1354"/>
                </a:lnTo>
                <a:lnTo>
                  <a:pt x="6153" y="1357"/>
                </a:lnTo>
                <a:lnTo>
                  <a:pt x="6139" y="1359"/>
                </a:lnTo>
                <a:lnTo>
                  <a:pt x="6123" y="1360"/>
                </a:lnTo>
                <a:lnTo>
                  <a:pt x="6108" y="1359"/>
                </a:lnTo>
                <a:lnTo>
                  <a:pt x="6094" y="1357"/>
                </a:lnTo>
                <a:lnTo>
                  <a:pt x="6080" y="1354"/>
                </a:lnTo>
                <a:lnTo>
                  <a:pt x="6068" y="1349"/>
                </a:lnTo>
                <a:lnTo>
                  <a:pt x="6056" y="1342"/>
                </a:lnTo>
                <a:lnTo>
                  <a:pt x="6047" y="1335"/>
                </a:lnTo>
                <a:lnTo>
                  <a:pt x="6038" y="1326"/>
                </a:lnTo>
                <a:lnTo>
                  <a:pt x="6028" y="1315"/>
                </a:lnTo>
                <a:lnTo>
                  <a:pt x="6021" y="1304"/>
                </a:lnTo>
                <a:lnTo>
                  <a:pt x="6015" y="1290"/>
                </a:lnTo>
                <a:lnTo>
                  <a:pt x="6009" y="1276"/>
                </a:lnTo>
                <a:lnTo>
                  <a:pt x="6005" y="1260"/>
                </a:lnTo>
                <a:lnTo>
                  <a:pt x="6001" y="1242"/>
                </a:lnTo>
                <a:lnTo>
                  <a:pt x="5999" y="1224"/>
                </a:lnTo>
                <a:lnTo>
                  <a:pt x="5998" y="1204"/>
                </a:lnTo>
                <a:lnTo>
                  <a:pt x="5997" y="1182"/>
                </a:lnTo>
                <a:lnTo>
                  <a:pt x="5997" y="405"/>
                </a:lnTo>
                <a:lnTo>
                  <a:pt x="5998" y="383"/>
                </a:lnTo>
                <a:lnTo>
                  <a:pt x="5999" y="363"/>
                </a:lnTo>
                <a:lnTo>
                  <a:pt x="6001" y="345"/>
                </a:lnTo>
                <a:lnTo>
                  <a:pt x="6005" y="327"/>
                </a:lnTo>
                <a:lnTo>
                  <a:pt x="6009" y="310"/>
                </a:lnTo>
                <a:lnTo>
                  <a:pt x="6015" y="296"/>
                </a:lnTo>
                <a:lnTo>
                  <a:pt x="6021" y="283"/>
                </a:lnTo>
                <a:lnTo>
                  <a:pt x="6028" y="271"/>
                </a:lnTo>
                <a:lnTo>
                  <a:pt x="6038" y="260"/>
                </a:lnTo>
                <a:lnTo>
                  <a:pt x="6047" y="251"/>
                </a:lnTo>
                <a:lnTo>
                  <a:pt x="6056" y="244"/>
                </a:lnTo>
                <a:lnTo>
                  <a:pt x="6068" y="237"/>
                </a:lnTo>
                <a:lnTo>
                  <a:pt x="6080" y="232"/>
                </a:lnTo>
                <a:lnTo>
                  <a:pt x="6094" y="229"/>
                </a:lnTo>
                <a:lnTo>
                  <a:pt x="6108" y="227"/>
                </a:lnTo>
                <a:lnTo>
                  <a:pt x="6123" y="226"/>
                </a:lnTo>
                <a:lnTo>
                  <a:pt x="6139" y="227"/>
                </a:lnTo>
                <a:lnTo>
                  <a:pt x="6153" y="229"/>
                </a:lnTo>
                <a:lnTo>
                  <a:pt x="6167" y="232"/>
                </a:lnTo>
                <a:lnTo>
                  <a:pt x="6178" y="237"/>
                </a:lnTo>
                <a:lnTo>
                  <a:pt x="6190" y="244"/>
                </a:lnTo>
                <a:lnTo>
                  <a:pt x="6200" y="251"/>
                </a:lnTo>
                <a:lnTo>
                  <a:pt x="6209" y="260"/>
                </a:lnTo>
                <a:lnTo>
                  <a:pt x="6218" y="271"/>
                </a:lnTo>
                <a:lnTo>
                  <a:pt x="6225" y="283"/>
                </a:lnTo>
                <a:lnTo>
                  <a:pt x="6231" y="296"/>
                </a:lnTo>
                <a:lnTo>
                  <a:pt x="6238" y="310"/>
                </a:lnTo>
                <a:lnTo>
                  <a:pt x="6242" y="327"/>
                </a:lnTo>
                <a:lnTo>
                  <a:pt x="6245" y="345"/>
                </a:lnTo>
                <a:lnTo>
                  <a:pt x="6248" y="363"/>
                </a:lnTo>
                <a:lnTo>
                  <a:pt x="6249" y="383"/>
                </a:lnTo>
                <a:lnTo>
                  <a:pt x="6249" y="405"/>
                </a:lnTo>
                <a:lnTo>
                  <a:pt x="6249" y="1182"/>
                </a:lnTo>
                <a:close/>
                <a:moveTo>
                  <a:pt x="5369" y="475"/>
                </a:moveTo>
                <a:lnTo>
                  <a:pt x="5276" y="475"/>
                </a:lnTo>
                <a:lnTo>
                  <a:pt x="5254" y="475"/>
                </a:lnTo>
                <a:lnTo>
                  <a:pt x="5234" y="473"/>
                </a:lnTo>
                <a:lnTo>
                  <a:pt x="5215" y="471"/>
                </a:lnTo>
                <a:lnTo>
                  <a:pt x="5197" y="468"/>
                </a:lnTo>
                <a:lnTo>
                  <a:pt x="5181" y="463"/>
                </a:lnTo>
                <a:lnTo>
                  <a:pt x="5167" y="459"/>
                </a:lnTo>
                <a:lnTo>
                  <a:pt x="5153" y="453"/>
                </a:lnTo>
                <a:lnTo>
                  <a:pt x="5141" y="446"/>
                </a:lnTo>
                <a:lnTo>
                  <a:pt x="5130" y="438"/>
                </a:lnTo>
                <a:lnTo>
                  <a:pt x="5122" y="430"/>
                </a:lnTo>
                <a:lnTo>
                  <a:pt x="5114" y="420"/>
                </a:lnTo>
                <a:lnTo>
                  <a:pt x="5108" y="409"/>
                </a:lnTo>
                <a:lnTo>
                  <a:pt x="5102" y="399"/>
                </a:lnTo>
                <a:lnTo>
                  <a:pt x="5099" y="386"/>
                </a:lnTo>
                <a:lnTo>
                  <a:pt x="5097" y="373"/>
                </a:lnTo>
                <a:lnTo>
                  <a:pt x="5096" y="359"/>
                </a:lnTo>
                <a:lnTo>
                  <a:pt x="5097" y="345"/>
                </a:lnTo>
                <a:lnTo>
                  <a:pt x="5099" y="331"/>
                </a:lnTo>
                <a:lnTo>
                  <a:pt x="5102" y="319"/>
                </a:lnTo>
                <a:lnTo>
                  <a:pt x="5108" y="307"/>
                </a:lnTo>
                <a:lnTo>
                  <a:pt x="5114" y="297"/>
                </a:lnTo>
                <a:lnTo>
                  <a:pt x="5121" y="286"/>
                </a:lnTo>
                <a:lnTo>
                  <a:pt x="5130" y="278"/>
                </a:lnTo>
                <a:lnTo>
                  <a:pt x="5141" y="270"/>
                </a:lnTo>
                <a:lnTo>
                  <a:pt x="5153" y="263"/>
                </a:lnTo>
                <a:lnTo>
                  <a:pt x="5166" y="257"/>
                </a:lnTo>
                <a:lnTo>
                  <a:pt x="5181" y="252"/>
                </a:lnTo>
                <a:lnTo>
                  <a:pt x="5197" y="248"/>
                </a:lnTo>
                <a:lnTo>
                  <a:pt x="5215" y="245"/>
                </a:lnTo>
                <a:lnTo>
                  <a:pt x="5234" y="243"/>
                </a:lnTo>
                <a:lnTo>
                  <a:pt x="5254" y="241"/>
                </a:lnTo>
                <a:lnTo>
                  <a:pt x="5275" y="241"/>
                </a:lnTo>
                <a:lnTo>
                  <a:pt x="5714" y="241"/>
                </a:lnTo>
                <a:lnTo>
                  <a:pt x="5736" y="241"/>
                </a:lnTo>
                <a:lnTo>
                  <a:pt x="5756" y="243"/>
                </a:lnTo>
                <a:lnTo>
                  <a:pt x="5775" y="245"/>
                </a:lnTo>
                <a:lnTo>
                  <a:pt x="5793" y="248"/>
                </a:lnTo>
                <a:lnTo>
                  <a:pt x="5808" y="252"/>
                </a:lnTo>
                <a:lnTo>
                  <a:pt x="5823" y="257"/>
                </a:lnTo>
                <a:lnTo>
                  <a:pt x="5837" y="263"/>
                </a:lnTo>
                <a:lnTo>
                  <a:pt x="5849" y="270"/>
                </a:lnTo>
                <a:lnTo>
                  <a:pt x="5859" y="278"/>
                </a:lnTo>
                <a:lnTo>
                  <a:pt x="5868" y="286"/>
                </a:lnTo>
                <a:lnTo>
                  <a:pt x="5876" y="297"/>
                </a:lnTo>
                <a:lnTo>
                  <a:pt x="5882" y="307"/>
                </a:lnTo>
                <a:lnTo>
                  <a:pt x="5887" y="319"/>
                </a:lnTo>
                <a:lnTo>
                  <a:pt x="5891" y="331"/>
                </a:lnTo>
                <a:lnTo>
                  <a:pt x="5893" y="345"/>
                </a:lnTo>
                <a:lnTo>
                  <a:pt x="5894" y="359"/>
                </a:lnTo>
                <a:lnTo>
                  <a:pt x="5893" y="373"/>
                </a:lnTo>
                <a:lnTo>
                  <a:pt x="5891" y="386"/>
                </a:lnTo>
                <a:lnTo>
                  <a:pt x="5887" y="399"/>
                </a:lnTo>
                <a:lnTo>
                  <a:pt x="5882" y="409"/>
                </a:lnTo>
                <a:lnTo>
                  <a:pt x="5876" y="420"/>
                </a:lnTo>
                <a:lnTo>
                  <a:pt x="5868" y="430"/>
                </a:lnTo>
                <a:lnTo>
                  <a:pt x="5859" y="438"/>
                </a:lnTo>
                <a:lnTo>
                  <a:pt x="5849" y="446"/>
                </a:lnTo>
                <a:lnTo>
                  <a:pt x="5837" y="453"/>
                </a:lnTo>
                <a:lnTo>
                  <a:pt x="5823" y="459"/>
                </a:lnTo>
                <a:lnTo>
                  <a:pt x="5808" y="463"/>
                </a:lnTo>
                <a:lnTo>
                  <a:pt x="5793" y="468"/>
                </a:lnTo>
                <a:lnTo>
                  <a:pt x="5775" y="471"/>
                </a:lnTo>
                <a:lnTo>
                  <a:pt x="5756" y="473"/>
                </a:lnTo>
                <a:lnTo>
                  <a:pt x="5736" y="475"/>
                </a:lnTo>
                <a:lnTo>
                  <a:pt x="5714" y="475"/>
                </a:lnTo>
                <a:lnTo>
                  <a:pt x="5621" y="475"/>
                </a:lnTo>
                <a:lnTo>
                  <a:pt x="5621" y="1182"/>
                </a:lnTo>
                <a:lnTo>
                  <a:pt x="5620" y="1203"/>
                </a:lnTo>
                <a:lnTo>
                  <a:pt x="5619" y="1224"/>
                </a:lnTo>
                <a:lnTo>
                  <a:pt x="5617" y="1242"/>
                </a:lnTo>
                <a:lnTo>
                  <a:pt x="5613" y="1260"/>
                </a:lnTo>
                <a:lnTo>
                  <a:pt x="5608" y="1276"/>
                </a:lnTo>
                <a:lnTo>
                  <a:pt x="5603" y="1290"/>
                </a:lnTo>
                <a:lnTo>
                  <a:pt x="5597" y="1304"/>
                </a:lnTo>
                <a:lnTo>
                  <a:pt x="5590" y="1315"/>
                </a:lnTo>
                <a:lnTo>
                  <a:pt x="5580" y="1326"/>
                </a:lnTo>
                <a:lnTo>
                  <a:pt x="5572" y="1335"/>
                </a:lnTo>
                <a:lnTo>
                  <a:pt x="5562" y="1342"/>
                </a:lnTo>
                <a:lnTo>
                  <a:pt x="5550" y="1349"/>
                </a:lnTo>
                <a:lnTo>
                  <a:pt x="5538" y="1354"/>
                </a:lnTo>
                <a:lnTo>
                  <a:pt x="5524" y="1357"/>
                </a:lnTo>
                <a:lnTo>
                  <a:pt x="5510" y="1359"/>
                </a:lnTo>
                <a:lnTo>
                  <a:pt x="5495" y="1360"/>
                </a:lnTo>
                <a:lnTo>
                  <a:pt x="5479" y="1359"/>
                </a:lnTo>
                <a:lnTo>
                  <a:pt x="5465" y="1357"/>
                </a:lnTo>
                <a:lnTo>
                  <a:pt x="5452" y="1354"/>
                </a:lnTo>
                <a:lnTo>
                  <a:pt x="5440" y="1349"/>
                </a:lnTo>
                <a:lnTo>
                  <a:pt x="5428" y="1342"/>
                </a:lnTo>
                <a:lnTo>
                  <a:pt x="5418" y="1335"/>
                </a:lnTo>
                <a:lnTo>
                  <a:pt x="5409" y="1326"/>
                </a:lnTo>
                <a:lnTo>
                  <a:pt x="5400" y="1315"/>
                </a:lnTo>
                <a:lnTo>
                  <a:pt x="5393" y="1304"/>
                </a:lnTo>
                <a:lnTo>
                  <a:pt x="5387" y="1290"/>
                </a:lnTo>
                <a:lnTo>
                  <a:pt x="5380" y="1276"/>
                </a:lnTo>
                <a:lnTo>
                  <a:pt x="5376" y="1260"/>
                </a:lnTo>
                <a:lnTo>
                  <a:pt x="5373" y="1242"/>
                </a:lnTo>
                <a:lnTo>
                  <a:pt x="5370" y="1224"/>
                </a:lnTo>
                <a:lnTo>
                  <a:pt x="5369" y="1203"/>
                </a:lnTo>
                <a:lnTo>
                  <a:pt x="5369" y="1182"/>
                </a:lnTo>
                <a:lnTo>
                  <a:pt x="5369" y="475"/>
                </a:lnTo>
                <a:close/>
                <a:moveTo>
                  <a:pt x="4867" y="241"/>
                </a:moveTo>
                <a:lnTo>
                  <a:pt x="4888" y="241"/>
                </a:lnTo>
                <a:lnTo>
                  <a:pt x="4909" y="243"/>
                </a:lnTo>
                <a:lnTo>
                  <a:pt x="4927" y="245"/>
                </a:lnTo>
                <a:lnTo>
                  <a:pt x="4945" y="248"/>
                </a:lnTo>
                <a:lnTo>
                  <a:pt x="4961" y="252"/>
                </a:lnTo>
                <a:lnTo>
                  <a:pt x="4975" y="257"/>
                </a:lnTo>
                <a:lnTo>
                  <a:pt x="4989" y="263"/>
                </a:lnTo>
                <a:lnTo>
                  <a:pt x="5001" y="270"/>
                </a:lnTo>
                <a:lnTo>
                  <a:pt x="5012" y="278"/>
                </a:lnTo>
                <a:lnTo>
                  <a:pt x="5020" y="286"/>
                </a:lnTo>
                <a:lnTo>
                  <a:pt x="5028" y="297"/>
                </a:lnTo>
                <a:lnTo>
                  <a:pt x="5035" y="307"/>
                </a:lnTo>
                <a:lnTo>
                  <a:pt x="5040" y="319"/>
                </a:lnTo>
                <a:lnTo>
                  <a:pt x="5043" y="331"/>
                </a:lnTo>
                <a:lnTo>
                  <a:pt x="5045" y="345"/>
                </a:lnTo>
                <a:lnTo>
                  <a:pt x="5046" y="359"/>
                </a:lnTo>
                <a:lnTo>
                  <a:pt x="5045" y="373"/>
                </a:lnTo>
                <a:lnTo>
                  <a:pt x="5043" y="386"/>
                </a:lnTo>
                <a:lnTo>
                  <a:pt x="5040" y="399"/>
                </a:lnTo>
                <a:lnTo>
                  <a:pt x="5035" y="409"/>
                </a:lnTo>
                <a:lnTo>
                  <a:pt x="5028" y="420"/>
                </a:lnTo>
                <a:lnTo>
                  <a:pt x="5020" y="430"/>
                </a:lnTo>
                <a:lnTo>
                  <a:pt x="5012" y="438"/>
                </a:lnTo>
                <a:lnTo>
                  <a:pt x="5001" y="446"/>
                </a:lnTo>
                <a:lnTo>
                  <a:pt x="4989" y="453"/>
                </a:lnTo>
                <a:lnTo>
                  <a:pt x="4975" y="459"/>
                </a:lnTo>
                <a:lnTo>
                  <a:pt x="4961" y="463"/>
                </a:lnTo>
                <a:lnTo>
                  <a:pt x="4945" y="468"/>
                </a:lnTo>
                <a:lnTo>
                  <a:pt x="4927" y="471"/>
                </a:lnTo>
                <a:lnTo>
                  <a:pt x="4909" y="473"/>
                </a:lnTo>
                <a:lnTo>
                  <a:pt x="4888" y="475"/>
                </a:lnTo>
                <a:lnTo>
                  <a:pt x="4867" y="475"/>
                </a:lnTo>
                <a:lnTo>
                  <a:pt x="4662" y="475"/>
                </a:lnTo>
                <a:lnTo>
                  <a:pt x="4662" y="673"/>
                </a:lnTo>
                <a:lnTo>
                  <a:pt x="4838" y="673"/>
                </a:lnTo>
                <a:lnTo>
                  <a:pt x="4860" y="673"/>
                </a:lnTo>
                <a:lnTo>
                  <a:pt x="4880" y="675"/>
                </a:lnTo>
                <a:lnTo>
                  <a:pt x="4899" y="677"/>
                </a:lnTo>
                <a:lnTo>
                  <a:pt x="4917" y="680"/>
                </a:lnTo>
                <a:lnTo>
                  <a:pt x="4933" y="684"/>
                </a:lnTo>
                <a:lnTo>
                  <a:pt x="4947" y="689"/>
                </a:lnTo>
                <a:lnTo>
                  <a:pt x="4961" y="695"/>
                </a:lnTo>
                <a:lnTo>
                  <a:pt x="4973" y="702"/>
                </a:lnTo>
                <a:lnTo>
                  <a:pt x="4984" y="709"/>
                </a:lnTo>
                <a:lnTo>
                  <a:pt x="4993" y="719"/>
                </a:lnTo>
                <a:lnTo>
                  <a:pt x="5000" y="728"/>
                </a:lnTo>
                <a:lnTo>
                  <a:pt x="5006" y="738"/>
                </a:lnTo>
                <a:lnTo>
                  <a:pt x="5012" y="750"/>
                </a:lnTo>
                <a:lnTo>
                  <a:pt x="5015" y="762"/>
                </a:lnTo>
                <a:lnTo>
                  <a:pt x="5017" y="776"/>
                </a:lnTo>
                <a:lnTo>
                  <a:pt x="5018" y="789"/>
                </a:lnTo>
                <a:lnTo>
                  <a:pt x="5017" y="804"/>
                </a:lnTo>
                <a:lnTo>
                  <a:pt x="5015" y="817"/>
                </a:lnTo>
                <a:lnTo>
                  <a:pt x="5012" y="829"/>
                </a:lnTo>
                <a:lnTo>
                  <a:pt x="5006" y="840"/>
                </a:lnTo>
                <a:lnTo>
                  <a:pt x="5000" y="851"/>
                </a:lnTo>
                <a:lnTo>
                  <a:pt x="4993" y="860"/>
                </a:lnTo>
                <a:lnTo>
                  <a:pt x="4984" y="869"/>
                </a:lnTo>
                <a:lnTo>
                  <a:pt x="4973" y="877"/>
                </a:lnTo>
                <a:lnTo>
                  <a:pt x="4961" y="883"/>
                </a:lnTo>
                <a:lnTo>
                  <a:pt x="4947" y="889"/>
                </a:lnTo>
                <a:lnTo>
                  <a:pt x="4933" y="895"/>
                </a:lnTo>
                <a:lnTo>
                  <a:pt x="4917" y="899"/>
                </a:lnTo>
                <a:lnTo>
                  <a:pt x="4899" y="902"/>
                </a:lnTo>
                <a:lnTo>
                  <a:pt x="4880" y="904"/>
                </a:lnTo>
                <a:lnTo>
                  <a:pt x="4860" y="905"/>
                </a:lnTo>
                <a:lnTo>
                  <a:pt x="4838" y="906"/>
                </a:lnTo>
                <a:lnTo>
                  <a:pt x="4662" y="906"/>
                </a:lnTo>
                <a:lnTo>
                  <a:pt x="4662" y="1113"/>
                </a:lnTo>
                <a:lnTo>
                  <a:pt x="4874" y="1113"/>
                </a:lnTo>
                <a:lnTo>
                  <a:pt x="4896" y="1114"/>
                </a:lnTo>
                <a:lnTo>
                  <a:pt x="4916" y="1115"/>
                </a:lnTo>
                <a:lnTo>
                  <a:pt x="4935" y="1118"/>
                </a:lnTo>
                <a:lnTo>
                  <a:pt x="4952" y="1121"/>
                </a:lnTo>
                <a:lnTo>
                  <a:pt x="4969" y="1125"/>
                </a:lnTo>
                <a:lnTo>
                  <a:pt x="4984" y="1130"/>
                </a:lnTo>
                <a:lnTo>
                  <a:pt x="4996" y="1135"/>
                </a:lnTo>
                <a:lnTo>
                  <a:pt x="5009" y="1143"/>
                </a:lnTo>
                <a:lnTo>
                  <a:pt x="5019" y="1150"/>
                </a:lnTo>
                <a:lnTo>
                  <a:pt x="5028" y="1159"/>
                </a:lnTo>
                <a:lnTo>
                  <a:pt x="5036" y="1169"/>
                </a:lnTo>
                <a:lnTo>
                  <a:pt x="5042" y="1179"/>
                </a:lnTo>
                <a:lnTo>
                  <a:pt x="5047" y="1190"/>
                </a:lnTo>
                <a:lnTo>
                  <a:pt x="5050" y="1203"/>
                </a:lnTo>
                <a:lnTo>
                  <a:pt x="5052" y="1215"/>
                </a:lnTo>
                <a:lnTo>
                  <a:pt x="5053" y="1230"/>
                </a:lnTo>
                <a:lnTo>
                  <a:pt x="5052" y="1244"/>
                </a:lnTo>
                <a:lnTo>
                  <a:pt x="5050" y="1257"/>
                </a:lnTo>
                <a:lnTo>
                  <a:pt x="5047" y="1270"/>
                </a:lnTo>
                <a:lnTo>
                  <a:pt x="5042" y="1281"/>
                </a:lnTo>
                <a:lnTo>
                  <a:pt x="5036" y="1291"/>
                </a:lnTo>
                <a:lnTo>
                  <a:pt x="5028" y="1301"/>
                </a:lnTo>
                <a:lnTo>
                  <a:pt x="5019" y="1309"/>
                </a:lnTo>
                <a:lnTo>
                  <a:pt x="5009" y="1317"/>
                </a:lnTo>
                <a:lnTo>
                  <a:pt x="4996" y="1324"/>
                </a:lnTo>
                <a:lnTo>
                  <a:pt x="4984" y="1330"/>
                </a:lnTo>
                <a:lnTo>
                  <a:pt x="4969" y="1335"/>
                </a:lnTo>
                <a:lnTo>
                  <a:pt x="4952" y="1339"/>
                </a:lnTo>
                <a:lnTo>
                  <a:pt x="4935" y="1342"/>
                </a:lnTo>
                <a:lnTo>
                  <a:pt x="4916" y="1345"/>
                </a:lnTo>
                <a:lnTo>
                  <a:pt x="4896" y="1347"/>
                </a:lnTo>
                <a:lnTo>
                  <a:pt x="4874" y="1347"/>
                </a:lnTo>
                <a:lnTo>
                  <a:pt x="4579" y="1347"/>
                </a:lnTo>
                <a:lnTo>
                  <a:pt x="4558" y="1346"/>
                </a:lnTo>
                <a:lnTo>
                  <a:pt x="4536" y="1345"/>
                </a:lnTo>
                <a:lnTo>
                  <a:pt x="4517" y="1342"/>
                </a:lnTo>
                <a:lnTo>
                  <a:pt x="4499" y="1338"/>
                </a:lnTo>
                <a:lnTo>
                  <a:pt x="4484" y="1334"/>
                </a:lnTo>
                <a:lnTo>
                  <a:pt x="4470" y="1329"/>
                </a:lnTo>
                <a:lnTo>
                  <a:pt x="4459" y="1323"/>
                </a:lnTo>
                <a:lnTo>
                  <a:pt x="4448" y="1315"/>
                </a:lnTo>
                <a:lnTo>
                  <a:pt x="4444" y="1311"/>
                </a:lnTo>
                <a:lnTo>
                  <a:pt x="4439" y="1306"/>
                </a:lnTo>
                <a:lnTo>
                  <a:pt x="4435" y="1301"/>
                </a:lnTo>
                <a:lnTo>
                  <a:pt x="4432" y="1295"/>
                </a:lnTo>
                <a:lnTo>
                  <a:pt x="4424" y="1281"/>
                </a:lnTo>
                <a:lnTo>
                  <a:pt x="4419" y="1266"/>
                </a:lnTo>
                <a:lnTo>
                  <a:pt x="4415" y="1249"/>
                </a:lnTo>
                <a:lnTo>
                  <a:pt x="4412" y="1231"/>
                </a:lnTo>
                <a:lnTo>
                  <a:pt x="4410" y="1210"/>
                </a:lnTo>
                <a:lnTo>
                  <a:pt x="4409" y="1188"/>
                </a:lnTo>
                <a:lnTo>
                  <a:pt x="4409" y="418"/>
                </a:lnTo>
                <a:lnTo>
                  <a:pt x="4410" y="394"/>
                </a:lnTo>
                <a:lnTo>
                  <a:pt x="4412" y="373"/>
                </a:lnTo>
                <a:lnTo>
                  <a:pt x="4415" y="353"/>
                </a:lnTo>
                <a:lnTo>
                  <a:pt x="4419" y="334"/>
                </a:lnTo>
                <a:lnTo>
                  <a:pt x="4424" y="319"/>
                </a:lnTo>
                <a:lnTo>
                  <a:pt x="4431" y="304"/>
                </a:lnTo>
                <a:lnTo>
                  <a:pt x="4439" y="292"/>
                </a:lnTo>
                <a:lnTo>
                  <a:pt x="4448" y="280"/>
                </a:lnTo>
                <a:lnTo>
                  <a:pt x="4459" y="271"/>
                </a:lnTo>
                <a:lnTo>
                  <a:pt x="4471" y="262"/>
                </a:lnTo>
                <a:lnTo>
                  <a:pt x="4485" y="256"/>
                </a:lnTo>
                <a:lnTo>
                  <a:pt x="4501" y="250"/>
                </a:lnTo>
                <a:lnTo>
                  <a:pt x="4519" y="246"/>
                </a:lnTo>
                <a:lnTo>
                  <a:pt x="4539" y="243"/>
                </a:lnTo>
                <a:lnTo>
                  <a:pt x="4560" y="241"/>
                </a:lnTo>
                <a:lnTo>
                  <a:pt x="4583" y="241"/>
                </a:lnTo>
                <a:lnTo>
                  <a:pt x="4867" y="241"/>
                </a:lnTo>
                <a:close/>
                <a:moveTo>
                  <a:pt x="3992" y="317"/>
                </a:moveTo>
                <a:lnTo>
                  <a:pt x="4011" y="296"/>
                </a:lnTo>
                <a:lnTo>
                  <a:pt x="4030" y="278"/>
                </a:lnTo>
                <a:lnTo>
                  <a:pt x="4046" y="263"/>
                </a:lnTo>
                <a:lnTo>
                  <a:pt x="4063" y="251"/>
                </a:lnTo>
                <a:lnTo>
                  <a:pt x="4080" y="242"/>
                </a:lnTo>
                <a:lnTo>
                  <a:pt x="4094" y="235"/>
                </a:lnTo>
                <a:lnTo>
                  <a:pt x="4101" y="233"/>
                </a:lnTo>
                <a:lnTo>
                  <a:pt x="4109" y="231"/>
                </a:lnTo>
                <a:lnTo>
                  <a:pt x="4116" y="230"/>
                </a:lnTo>
                <a:lnTo>
                  <a:pt x="4123" y="230"/>
                </a:lnTo>
                <a:lnTo>
                  <a:pt x="4135" y="230"/>
                </a:lnTo>
                <a:lnTo>
                  <a:pt x="4145" y="232"/>
                </a:lnTo>
                <a:lnTo>
                  <a:pt x="4157" y="234"/>
                </a:lnTo>
                <a:lnTo>
                  <a:pt x="4166" y="238"/>
                </a:lnTo>
                <a:lnTo>
                  <a:pt x="4176" y="243"/>
                </a:lnTo>
                <a:lnTo>
                  <a:pt x="4186" y="249"/>
                </a:lnTo>
                <a:lnTo>
                  <a:pt x="4194" y="255"/>
                </a:lnTo>
                <a:lnTo>
                  <a:pt x="4203" y="263"/>
                </a:lnTo>
                <a:lnTo>
                  <a:pt x="4211" y="272"/>
                </a:lnTo>
                <a:lnTo>
                  <a:pt x="4217" y="281"/>
                </a:lnTo>
                <a:lnTo>
                  <a:pt x="4223" y="291"/>
                </a:lnTo>
                <a:lnTo>
                  <a:pt x="4227" y="301"/>
                </a:lnTo>
                <a:lnTo>
                  <a:pt x="4232" y="311"/>
                </a:lnTo>
                <a:lnTo>
                  <a:pt x="4234" y="322"/>
                </a:lnTo>
                <a:lnTo>
                  <a:pt x="4236" y="333"/>
                </a:lnTo>
                <a:lnTo>
                  <a:pt x="4236" y="345"/>
                </a:lnTo>
                <a:lnTo>
                  <a:pt x="4235" y="359"/>
                </a:lnTo>
                <a:lnTo>
                  <a:pt x="4232" y="374"/>
                </a:lnTo>
                <a:lnTo>
                  <a:pt x="4227" y="390"/>
                </a:lnTo>
                <a:lnTo>
                  <a:pt x="4220" y="404"/>
                </a:lnTo>
                <a:lnTo>
                  <a:pt x="4211" y="421"/>
                </a:lnTo>
                <a:lnTo>
                  <a:pt x="4200" y="436"/>
                </a:lnTo>
                <a:lnTo>
                  <a:pt x="4187" y="453"/>
                </a:lnTo>
                <a:lnTo>
                  <a:pt x="4172" y="469"/>
                </a:lnTo>
                <a:lnTo>
                  <a:pt x="3900" y="753"/>
                </a:lnTo>
                <a:lnTo>
                  <a:pt x="4238" y="1120"/>
                </a:lnTo>
                <a:lnTo>
                  <a:pt x="4252" y="1136"/>
                </a:lnTo>
                <a:lnTo>
                  <a:pt x="4265" y="1153"/>
                </a:lnTo>
                <a:lnTo>
                  <a:pt x="4276" y="1170"/>
                </a:lnTo>
                <a:lnTo>
                  <a:pt x="4286" y="1185"/>
                </a:lnTo>
                <a:lnTo>
                  <a:pt x="4292" y="1201"/>
                </a:lnTo>
                <a:lnTo>
                  <a:pt x="4297" y="1215"/>
                </a:lnTo>
                <a:lnTo>
                  <a:pt x="4300" y="1230"/>
                </a:lnTo>
                <a:lnTo>
                  <a:pt x="4301" y="1245"/>
                </a:lnTo>
                <a:lnTo>
                  <a:pt x="4300" y="1256"/>
                </a:lnTo>
                <a:lnTo>
                  <a:pt x="4299" y="1266"/>
                </a:lnTo>
                <a:lnTo>
                  <a:pt x="4296" y="1277"/>
                </a:lnTo>
                <a:lnTo>
                  <a:pt x="4293" y="1287"/>
                </a:lnTo>
                <a:lnTo>
                  <a:pt x="4288" y="1298"/>
                </a:lnTo>
                <a:lnTo>
                  <a:pt x="4282" y="1307"/>
                </a:lnTo>
                <a:lnTo>
                  <a:pt x="4274" y="1316"/>
                </a:lnTo>
                <a:lnTo>
                  <a:pt x="4267" y="1326"/>
                </a:lnTo>
                <a:lnTo>
                  <a:pt x="4258" y="1333"/>
                </a:lnTo>
                <a:lnTo>
                  <a:pt x="4248" y="1340"/>
                </a:lnTo>
                <a:lnTo>
                  <a:pt x="4239" y="1347"/>
                </a:lnTo>
                <a:lnTo>
                  <a:pt x="4228" y="1352"/>
                </a:lnTo>
                <a:lnTo>
                  <a:pt x="4218" y="1355"/>
                </a:lnTo>
                <a:lnTo>
                  <a:pt x="4208" y="1358"/>
                </a:lnTo>
                <a:lnTo>
                  <a:pt x="4196" y="1360"/>
                </a:lnTo>
                <a:lnTo>
                  <a:pt x="4185" y="1360"/>
                </a:lnTo>
                <a:lnTo>
                  <a:pt x="4178" y="1360"/>
                </a:lnTo>
                <a:lnTo>
                  <a:pt x="4171" y="1359"/>
                </a:lnTo>
                <a:lnTo>
                  <a:pt x="4163" y="1357"/>
                </a:lnTo>
                <a:lnTo>
                  <a:pt x="4156" y="1355"/>
                </a:lnTo>
                <a:lnTo>
                  <a:pt x="4148" y="1352"/>
                </a:lnTo>
                <a:lnTo>
                  <a:pt x="4140" y="1348"/>
                </a:lnTo>
                <a:lnTo>
                  <a:pt x="4132" y="1344"/>
                </a:lnTo>
                <a:lnTo>
                  <a:pt x="4123" y="1338"/>
                </a:lnTo>
                <a:lnTo>
                  <a:pt x="4106" y="1326"/>
                </a:lnTo>
                <a:lnTo>
                  <a:pt x="4088" y="1311"/>
                </a:lnTo>
                <a:lnTo>
                  <a:pt x="4069" y="1292"/>
                </a:lnTo>
                <a:lnTo>
                  <a:pt x="4049" y="1272"/>
                </a:lnTo>
                <a:lnTo>
                  <a:pt x="3671" y="855"/>
                </a:lnTo>
                <a:lnTo>
                  <a:pt x="3671" y="1182"/>
                </a:lnTo>
                <a:lnTo>
                  <a:pt x="3671" y="1203"/>
                </a:lnTo>
                <a:lnTo>
                  <a:pt x="3669" y="1224"/>
                </a:lnTo>
                <a:lnTo>
                  <a:pt x="3667" y="1242"/>
                </a:lnTo>
                <a:lnTo>
                  <a:pt x="3664" y="1260"/>
                </a:lnTo>
                <a:lnTo>
                  <a:pt x="3660" y="1276"/>
                </a:lnTo>
                <a:lnTo>
                  <a:pt x="3654" y="1290"/>
                </a:lnTo>
                <a:lnTo>
                  <a:pt x="3647" y="1304"/>
                </a:lnTo>
                <a:lnTo>
                  <a:pt x="3640" y="1315"/>
                </a:lnTo>
                <a:lnTo>
                  <a:pt x="3632" y="1326"/>
                </a:lnTo>
                <a:lnTo>
                  <a:pt x="3622" y="1335"/>
                </a:lnTo>
                <a:lnTo>
                  <a:pt x="3612" y="1342"/>
                </a:lnTo>
                <a:lnTo>
                  <a:pt x="3600" y="1349"/>
                </a:lnTo>
                <a:lnTo>
                  <a:pt x="3588" y="1354"/>
                </a:lnTo>
                <a:lnTo>
                  <a:pt x="3575" y="1357"/>
                </a:lnTo>
                <a:lnTo>
                  <a:pt x="3561" y="1359"/>
                </a:lnTo>
                <a:lnTo>
                  <a:pt x="3545" y="1360"/>
                </a:lnTo>
                <a:lnTo>
                  <a:pt x="3531" y="1359"/>
                </a:lnTo>
                <a:lnTo>
                  <a:pt x="3516" y="1357"/>
                </a:lnTo>
                <a:lnTo>
                  <a:pt x="3503" y="1354"/>
                </a:lnTo>
                <a:lnTo>
                  <a:pt x="3490" y="1349"/>
                </a:lnTo>
                <a:lnTo>
                  <a:pt x="3479" y="1342"/>
                </a:lnTo>
                <a:lnTo>
                  <a:pt x="3468" y="1335"/>
                </a:lnTo>
                <a:lnTo>
                  <a:pt x="3459" y="1326"/>
                </a:lnTo>
                <a:lnTo>
                  <a:pt x="3450" y="1315"/>
                </a:lnTo>
                <a:lnTo>
                  <a:pt x="3443" y="1304"/>
                </a:lnTo>
                <a:lnTo>
                  <a:pt x="3437" y="1290"/>
                </a:lnTo>
                <a:lnTo>
                  <a:pt x="3432" y="1276"/>
                </a:lnTo>
                <a:lnTo>
                  <a:pt x="3428" y="1260"/>
                </a:lnTo>
                <a:lnTo>
                  <a:pt x="3423" y="1242"/>
                </a:lnTo>
                <a:lnTo>
                  <a:pt x="3421" y="1224"/>
                </a:lnTo>
                <a:lnTo>
                  <a:pt x="3420" y="1204"/>
                </a:lnTo>
                <a:lnTo>
                  <a:pt x="3419" y="1182"/>
                </a:lnTo>
                <a:lnTo>
                  <a:pt x="3419" y="405"/>
                </a:lnTo>
                <a:lnTo>
                  <a:pt x="3420" y="383"/>
                </a:lnTo>
                <a:lnTo>
                  <a:pt x="3421" y="363"/>
                </a:lnTo>
                <a:lnTo>
                  <a:pt x="3423" y="345"/>
                </a:lnTo>
                <a:lnTo>
                  <a:pt x="3428" y="327"/>
                </a:lnTo>
                <a:lnTo>
                  <a:pt x="3432" y="310"/>
                </a:lnTo>
                <a:lnTo>
                  <a:pt x="3437" y="296"/>
                </a:lnTo>
                <a:lnTo>
                  <a:pt x="3443" y="283"/>
                </a:lnTo>
                <a:lnTo>
                  <a:pt x="3450" y="271"/>
                </a:lnTo>
                <a:lnTo>
                  <a:pt x="3459" y="260"/>
                </a:lnTo>
                <a:lnTo>
                  <a:pt x="3468" y="251"/>
                </a:lnTo>
                <a:lnTo>
                  <a:pt x="3479" y="244"/>
                </a:lnTo>
                <a:lnTo>
                  <a:pt x="3490" y="237"/>
                </a:lnTo>
                <a:lnTo>
                  <a:pt x="3503" y="232"/>
                </a:lnTo>
                <a:lnTo>
                  <a:pt x="3516" y="229"/>
                </a:lnTo>
                <a:lnTo>
                  <a:pt x="3531" y="227"/>
                </a:lnTo>
                <a:lnTo>
                  <a:pt x="3545" y="226"/>
                </a:lnTo>
                <a:lnTo>
                  <a:pt x="3561" y="227"/>
                </a:lnTo>
                <a:lnTo>
                  <a:pt x="3575" y="229"/>
                </a:lnTo>
                <a:lnTo>
                  <a:pt x="3588" y="232"/>
                </a:lnTo>
                <a:lnTo>
                  <a:pt x="3600" y="237"/>
                </a:lnTo>
                <a:lnTo>
                  <a:pt x="3612" y="244"/>
                </a:lnTo>
                <a:lnTo>
                  <a:pt x="3622" y="251"/>
                </a:lnTo>
                <a:lnTo>
                  <a:pt x="3632" y="260"/>
                </a:lnTo>
                <a:lnTo>
                  <a:pt x="3640" y="271"/>
                </a:lnTo>
                <a:lnTo>
                  <a:pt x="3647" y="283"/>
                </a:lnTo>
                <a:lnTo>
                  <a:pt x="3654" y="296"/>
                </a:lnTo>
                <a:lnTo>
                  <a:pt x="3660" y="310"/>
                </a:lnTo>
                <a:lnTo>
                  <a:pt x="3664" y="327"/>
                </a:lnTo>
                <a:lnTo>
                  <a:pt x="3667" y="345"/>
                </a:lnTo>
                <a:lnTo>
                  <a:pt x="3669" y="363"/>
                </a:lnTo>
                <a:lnTo>
                  <a:pt x="3671" y="383"/>
                </a:lnTo>
                <a:lnTo>
                  <a:pt x="3671" y="405"/>
                </a:lnTo>
                <a:lnTo>
                  <a:pt x="3671" y="679"/>
                </a:lnTo>
                <a:lnTo>
                  <a:pt x="3992" y="317"/>
                </a:lnTo>
                <a:close/>
                <a:moveTo>
                  <a:pt x="2711" y="742"/>
                </a:moveTo>
                <a:lnTo>
                  <a:pt x="2828" y="742"/>
                </a:lnTo>
                <a:lnTo>
                  <a:pt x="2847" y="740"/>
                </a:lnTo>
                <a:lnTo>
                  <a:pt x="2865" y="739"/>
                </a:lnTo>
                <a:lnTo>
                  <a:pt x="2882" y="736"/>
                </a:lnTo>
                <a:lnTo>
                  <a:pt x="2897" y="732"/>
                </a:lnTo>
                <a:lnTo>
                  <a:pt x="2912" y="728"/>
                </a:lnTo>
                <a:lnTo>
                  <a:pt x="2926" y="722"/>
                </a:lnTo>
                <a:lnTo>
                  <a:pt x="2937" y="714"/>
                </a:lnTo>
                <a:lnTo>
                  <a:pt x="2947" y="707"/>
                </a:lnTo>
                <a:lnTo>
                  <a:pt x="2957" y="698"/>
                </a:lnTo>
                <a:lnTo>
                  <a:pt x="2965" y="687"/>
                </a:lnTo>
                <a:lnTo>
                  <a:pt x="2972" y="677"/>
                </a:lnTo>
                <a:lnTo>
                  <a:pt x="2978" y="664"/>
                </a:lnTo>
                <a:lnTo>
                  <a:pt x="2982" y="651"/>
                </a:lnTo>
                <a:lnTo>
                  <a:pt x="2985" y="636"/>
                </a:lnTo>
                <a:lnTo>
                  <a:pt x="2987" y="621"/>
                </a:lnTo>
                <a:lnTo>
                  <a:pt x="2988" y="604"/>
                </a:lnTo>
                <a:lnTo>
                  <a:pt x="2987" y="588"/>
                </a:lnTo>
                <a:lnTo>
                  <a:pt x="2986" y="574"/>
                </a:lnTo>
                <a:lnTo>
                  <a:pt x="2983" y="559"/>
                </a:lnTo>
                <a:lnTo>
                  <a:pt x="2978" y="547"/>
                </a:lnTo>
                <a:lnTo>
                  <a:pt x="2972" y="534"/>
                </a:lnTo>
                <a:lnTo>
                  <a:pt x="2966" y="524"/>
                </a:lnTo>
                <a:lnTo>
                  <a:pt x="2958" y="514"/>
                </a:lnTo>
                <a:lnTo>
                  <a:pt x="2948" y="505"/>
                </a:lnTo>
                <a:lnTo>
                  <a:pt x="2938" y="498"/>
                </a:lnTo>
                <a:lnTo>
                  <a:pt x="2927" y="491"/>
                </a:lnTo>
                <a:lnTo>
                  <a:pt x="2914" y="485"/>
                </a:lnTo>
                <a:lnTo>
                  <a:pt x="2900" y="480"/>
                </a:lnTo>
                <a:lnTo>
                  <a:pt x="2884" y="477"/>
                </a:lnTo>
                <a:lnTo>
                  <a:pt x="2867" y="474"/>
                </a:lnTo>
                <a:lnTo>
                  <a:pt x="2850" y="473"/>
                </a:lnTo>
                <a:lnTo>
                  <a:pt x="2831" y="472"/>
                </a:lnTo>
                <a:lnTo>
                  <a:pt x="2711" y="472"/>
                </a:lnTo>
                <a:lnTo>
                  <a:pt x="2711" y="742"/>
                </a:lnTo>
                <a:close/>
                <a:moveTo>
                  <a:pt x="2711" y="909"/>
                </a:moveTo>
                <a:lnTo>
                  <a:pt x="2711" y="1182"/>
                </a:lnTo>
                <a:lnTo>
                  <a:pt x="2711" y="1203"/>
                </a:lnTo>
                <a:lnTo>
                  <a:pt x="2710" y="1224"/>
                </a:lnTo>
                <a:lnTo>
                  <a:pt x="2707" y="1242"/>
                </a:lnTo>
                <a:lnTo>
                  <a:pt x="2704" y="1260"/>
                </a:lnTo>
                <a:lnTo>
                  <a:pt x="2700" y="1276"/>
                </a:lnTo>
                <a:lnTo>
                  <a:pt x="2693" y="1290"/>
                </a:lnTo>
                <a:lnTo>
                  <a:pt x="2687" y="1304"/>
                </a:lnTo>
                <a:lnTo>
                  <a:pt x="2680" y="1315"/>
                </a:lnTo>
                <a:lnTo>
                  <a:pt x="2671" y="1326"/>
                </a:lnTo>
                <a:lnTo>
                  <a:pt x="2662" y="1335"/>
                </a:lnTo>
                <a:lnTo>
                  <a:pt x="2652" y="1342"/>
                </a:lnTo>
                <a:lnTo>
                  <a:pt x="2640" y="1349"/>
                </a:lnTo>
                <a:lnTo>
                  <a:pt x="2629" y="1354"/>
                </a:lnTo>
                <a:lnTo>
                  <a:pt x="2615" y="1357"/>
                </a:lnTo>
                <a:lnTo>
                  <a:pt x="2601" y="1359"/>
                </a:lnTo>
                <a:lnTo>
                  <a:pt x="2585" y="1360"/>
                </a:lnTo>
                <a:lnTo>
                  <a:pt x="2570" y="1359"/>
                </a:lnTo>
                <a:lnTo>
                  <a:pt x="2556" y="1357"/>
                </a:lnTo>
                <a:lnTo>
                  <a:pt x="2542" y="1354"/>
                </a:lnTo>
                <a:lnTo>
                  <a:pt x="2530" y="1349"/>
                </a:lnTo>
                <a:lnTo>
                  <a:pt x="2518" y="1342"/>
                </a:lnTo>
                <a:lnTo>
                  <a:pt x="2509" y="1335"/>
                </a:lnTo>
                <a:lnTo>
                  <a:pt x="2500" y="1326"/>
                </a:lnTo>
                <a:lnTo>
                  <a:pt x="2490" y="1315"/>
                </a:lnTo>
                <a:lnTo>
                  <a:pt x="2483" y="1304"/>
                </a:lnTo>
                <a:lnTo>
                  <a:pt x="2477" y="1290"/>
                </a:lnTo>
                <a:lnTo>
                  <a:pt x="2471" y="1276"/>
                </a:lnTo>
                <a:lnTo>
                  <a:pt x="2467" y="1260"/>
                </a:lnTo>
                <a:lnTo>
                  <a:pt x="2463" y="1242"/>
                </a:lnTo>
                <a:lnTo>
                  <a:pt x="2461" y="1224"/>
                </a:lnTo>
                <a:lnTo>
                  <a:pt x="2460" y="1203"/>
                </a:lnTo>
                <a:lnTo>
                  <a:pt x="2459" y="1182"/>
                </a:lnTo>
                <a:lnTo>
                  <a:pt x="2459" y="418"/>
                </a:lnTo>
                <a:lnTo>
                  <a:pt x="2460" y="394"/>
                </a:lnTo>
                <a:lnTo>
                  <a:pt x="2462" y="373"/>
                </a:lnTo>
                <a:lnTo>
                  <a:pt x="2464" y="353"/>
                </a:lnTo>
                <a:lnTo>
                  <a:pt x="2469" y="334"/>
                </a:lnTo>
                <a:lnTo>
                  <a:pt x="2475" y="319"/>
                </a:lnTo>
                <a:lnTo>
                  <a:pt x="2481" y="304"/>
                </a:lnTo>
                <a:lnTo>
                  <a:pt x="2489" y="292"/>
                </a:lnTo>
                <a:lnTo>
                  <a:pt x="2498" y="280"/>
                </a:lnTo>
                <a:lnTo>
                  <a:pt x="2509" y="271"/>
                </a:lnTo>
                <a:lnTo>
                  <a:pt x="2520" y="262"/>
                </a:lnTo>
                <a:lnTo>
                  <a:pt x="2535" y="256"/>
                </a:lnTo>
                <a:lnTo>
                  <a:pt x="2551" y="250"/>
                </a:lnTo>
                <a:lnTo>
                  <a:pt x="2569" y="246"/>
                </a:lnTo>
                <a:lnTo>
                  <a:pt x="2588" y="243"/>
                </a:lnTo>
                <a:lnTo>
                  <a:pt x="2610" y="241"/>
                </a:lnTo>
                <a:lnTo>
                  <a:pt x="2633" y="241"/>
                </a:lnTo>
                <a:lnTo>
                  <a:pt x="2830" y="241"/>
                </a:lnTo>
                <a:lnTo>
                  <a:pt x="2852" y="241"/>
                </a:lnTo>
                <a:lnTo>
                  <a:pt x="2873" y="242"/>
                </a:lnTo>
                <a:lnTo>
                  <a:pt x="2894" y="244"/>
                </a:lnTo>
                <a:lnTo>
                  <a:pt x="2915" y="246"/>
                </a:lnTo>
                <a:lnTo>
                  <a:pt x="2936" y="248"/>
                </a:lnTo>
                <a:lnTo>
                  <a:pt x="2956" y="252"/>
                </a:lnTo>
                <a:lnTo>
                  <a:pt x="2975" y="256"/>
                </a:lnTo>
                <a:lnTo>
                  <a:pt x="2993" y="260"/>
                </a:lnTo>
                <a:lnTo>
                  <a:pt x="3011" y="266"/>
                </a:lnTo>
                <a:lnTo>
                  <a:pt x="3029" y="272"/>
                </a:lnTo>
                <a:lnTo>
                  <a:pt x="3045" y="278"/>
                </a:lnTo>
                <a:lnTo>
                  <a:pt x="3062" y="285"/>
                </a:lnTo>
                <a:lnTo>
                  <a:pt x="3078" y="294"/>
                </a:lnTo>
                <a:lnTo>
                  <a:pt x="3093" y="302"/>
                </a:lnTo>
                <a:lnTo>
                  <a:pt x="3108" y="311"/>
                </a:lnTo>
                <a:lnTo>
                  <a:pt x="3122" y="321"/>
                </a:lnTo>
                <a:lnTo>
                  <a:pt x="3138" y="332"/>
                </a:lnTo>
                <a:lnTo>
                  <a:pt x="3153" y="345"/>
                </a:lnTo>
                <a:lnTo>
                  <a:pt x="3166" y="358"/>
                </a:lnTo>
                <a:lnTo>
                  <a:pt x="3179" y="372"/>
                </a:lnTo>
                <a:lnTo>
                  <a:pt x="3190" y="386"/>
                </a:lnTo>
                <a:lnTo>
                  <a:pt x="3201" y="401"/>
                </a:lnTo>
                <a:lnTo>
                  <a:pt x="3210" y="417"/>
                </a:lnTo>
                <a:lnTo>
                  <a:pt x="3219" y="433"/>
                </a:lnTo>
                <a:lnTo>
                  <a:pt x="3227" y="450"/>
                </a:lnTo>
                <a:lnTo>
                  <a:pt x="3233" y="468"/>
                </a:lnTo>
                <a:lnTo>
                  <a:pt x="3238" y="485"/>
                </a:lnTo>
                <a:lnTo>
                  <a:pt x="3243" y="504"/>
                </a:lnTo>
                <a:lnTo>
                  <a:pt x="3246" y="524"/>
                </a:lnTo>
                <a:lnTo>
                  <a:pt x="3248" y="544"/>
                </a:lnTo>
                <a:lnTo>
                  <a:pt x="3251" y="564"/>
                </a:lnTo>
                <a:lnTo>
                  <a:pt x="3251" y="586"/>
                </a:lnTo>
                <a:lnTo>
                  <a:pt x="3251" y="601"/>
                </a:lnTo>
                <a:lnTo>
                  <a:pt x="3249" y="616"/>
                </a:lnTo>
                <a:lnTo>
                  <a:pt x="3248" y="630"/>
                </a:lnTo>
                <a:lnTo>
                  <a:pt x="3246" y="644"/>
                </a:lnTo>
                <a:lnTo>
                  <a:pt x="3244" y="657"/>
                </a:lnTo>
                <a:lnTo>
                  <a:pt x="3241" y="671"/>
                </a:lnTo>
                <a:lnTo>
                  <a:pt x="3237" y="684"/>
                </a:lnTo>
                <a:lnTo>
                  <a:pt x="3233" y="697"/>
                </a:lnTo>
                <a:lnTo>
                  <a:pt x="3229" y="708"/>
                </a:lnTo>
                <a:lnTo>
                  <a:pt x="3222" y="721"/>
                </a:lnTo>
                <a:lnTo>
                  <a:pt x="3217" y="732"/>
                </a:lnTo>
                <a:lnTo>
                  <a:pt x="3211" y="744"/>
                </a:lnTo>
                <a:lnTo>
                  <a:pt x="3204" y="754"/>
                </a:lnTo>
                <a:lnTo>
                  <a:pt x="3196" y="765"/>
                </a:lnTo>
                <a:lnTo>
                  <a:pt x="3188" y="776"/>
                </a:lnTo>
                <a:lnTo>
                  <a:pt x="3179" y="785"/>
                </a:lnTo>
                <a:lnTo>
                  <a:pt x="3170" y="795"/>
                </a:lnTo>
                <a:lnTo>
                  <a:pt x="3160" y="804"/>
                </a:lnTo>
                <a:lnTo>
                  <a:pt x="3151" y="813"/>
                </a:lnTo>
                <a:lnTo>
                  <a:pt x="3140" y="821"/>
                </a:lnTo>
                <a:lnTo>
                  <a:pt x="3130" y="829"/>
                </a:lnTo>
                <a:lnTo>
                  <a:pt x="3118" y="836"/>
                </a:lnTo>
                <a:lnTo>
                  <a:pt x="3107" y="844"/>
                </a:lnTo>
                <a:lnTo>
                  <a:pt x="3095" y="850"/>
                </a:lnTo>
                <a:lnTo>
                  <a:pt x="3083" y="856"/>
                </a:lnTo>
                <a:lnTo>
                  <a:pt x="3070" y="861"/>
                </a:lnTo>
                <a:lnTo>
                  <a:pt x="3057" y="867"/>
                </a:lnTo>
                <a:lnTo>
                  <a:pt x="3044" y="871"/>
                </a:lnTo>
                <a:lnTo>
                  <a:pt x="3030" y="875"/>
                </a:lnTo>
                <a:lnTo>
                  <a:pt x="3016" y="879"/>
                </a:lnTo>
                <a:lnTo>
                  <a:pt x="3002" y="882"/>
                </a:lnTo>
                <a:lnTo>
                  <a:pt x="2986" y="885"/>
                </a:lnTo>
                <a:lnTo>
                  <a:pt x="3186" y="1106"/>
                </a:lnTo>
                <a:lnTo>
                  <a:pt x="3204" y="1126"/>
                </a:lnTo>
                <a:lnTo>
                  <a:pt x="3218" y="1146"/>
                </a:lnTo>
                <a:lnTo>
                  <a:pt x="3232" y="1165"/>
                </a:lnTo>
                <a:lnTo>
                  <a:pt x="3242" y="1183"/>
                </a:lnTo>
                <a:lnTo>
                  <a:pt x="3251" y="1202"/>
                </a:lnTo>
                <a:lnTo>
                  <a:pt x="3256" y="1219"/>
                </a:lnTo>
                <a:lnTo>
                  <a:pt x="3258" y="1227"/>
                </a:lnTo>
                <a:lnTo>
                  <a:pt x="3260" y="1234"/>
                </a:lnTo>
                <a:lnTo>
                  <a:pt x="3261" y="1242"/>
                </a:lnTo>
                <a:lnTo>
                  <a:pt x="3261" y="1250"/>
                </a:lnTo>
                <a:lnTo>
                  <a:pt x="3260" y="1262"/>
                </a:lnTo>
                <a:lnTo>
                  <a:pt x="3259" y="1275"/>
                </a:lnTo>
                <a:lnTo>
                  <a:pt x="3256" y="1286"/>
                </a:lnTo>
                <a:lnTo>
                  <a:pt x="3253" y="1297"/>
                </a:lnTo>
                <a:lnTo>
                  <a:pt x="3247" y="1307"/>
                </a:lnTo>
                <a:lnTo>
                  <a:pt x="3241" y="1316"/>
                </a:lnTo>
                <a:lnTo>
                  <a:pt x="3234" y="1326"/>
                </a:lnTo>
                <a:lnTo>
                  <a:pt x="3227" y="1335"/>
                </a:lnTo>
                <a:lnTo>
                  <a:pt x="3217" y="1342"/>
                </a:lnTo>
                <a:lnTo>
                  <a:pt x="3208" y="1350"/>
                </a:lnTo>
                <a:lnTo>
                  <a:pt x="3198" y="1356"/>
                </a:lnTo>
                <a:lnTo>
                  <a:pt x="3188" y="1360"/>
                </a:lnTo>
                <a:lnTo>
                  <a:pt x="3177" y="1364"/>
                </a:lnTo>
                <a:lnTo>
                  <a:pt x="3165" y="1366"/>
                </a:lnTo>
                <a:lnTo>
                  <a:pt x="3154" y="1369"/>
                </a:lnTo>
                <a:lnTo>
                  <a:pt x="3141" y="1369"/>
                </a:lnTo>
                <a:lnTo>
                  <a:pt x="3133" y="1369"/>
                </a:lnTo>
                <a:lnTo>
                  <a:pt x="3125" y="1367"/>
                </a:lnTo>
                <a:lnTo>
                  <a:pt x="3117" y="1365"/>
                </a:lnTo>
                <a:lnTo>
                  <a:pt x="3109" y="1363"/>
                </a:lnTo>
                <a:lnTo>
                  <a:pt x="3101" y="1360"/>
                </a:lnTo>
                <a:lnTo>
                  <a:pt x="3092" y="1356"/>
                </a:lnTo>
                <a:lnTo>
                  <a:pt x="3084" y="1352"/>
                </a:lnTo>
                <a:lnTo>
                  <a:pt x="3076" y="1346"/>
                </a:lnTo>
                <a:lnTo>
                  <a:pt x="3058" y="1333"/>
                </a:lnTo>
                <a:lnTo>
                  <a:pt x="3041" y="1317"/>
                </a:lnTo>
                <a:lnTo>
                  <a:pt x="3023" y="1300"/>
                </a:lnTo>
                <a:lnTo>
                  <a:pt x="3006" y="1278"/>
                </a:lnTo>
                <a:lnTo>
                  <a:pt x="2711" y="909"/>
                </a:lnTo>
                <a:close/>
                <a:moveTo>
                  <a:pt x="1708" y="906"/>
                </a:moveTo>
                <a:lnTo>
                  <a:pt x="1973" y="906"/>
                </a:lnTo>
                <a:lnTo>
                  <a:pt x="1844" y="496"/>
                </a:lnTo>
                <a:lnTo>
                  <a:pt x="1708" y="906"/>
                </a:lnTo>
                <a:close/>
                <a:moveTo>
                  <a:pt x="1636" y="1138"/>
                </a:moveTo>
                <a:lnTo>
                  <a:pt x="1599" y="1250"/>
                </a:lnTo>
                <a:lnTo>
                  <a:pt x="1593" y="1264"/>
                </a:lnTo>
                <a:lnTo>
                  <a:pt x="1588" y="1277"/>
                </a:lnTo>
                <a:lnTo>
                  <a:pt x="1582" y="1289"/>
                </a:lnTo>
                <a:lnTo>
                  <a:pt x="1577" y="1300"/>
                </a:lnTo>
                <a:lnTo>
                  <a:pt x="1571" y="1310"/>
                </a:lnTo>
                <a:lnTo>
                  <a:pt x="1563" y="1320"/>
                </a:lnTo>
                <a:lnTo>
                  <a:pt x="1556" y="1328"/>
                </a:lnTo>
                <a:lnTo>
                  <a:pt x="1549" y="1335"/>
                </a:lnTo>
                <a:lnTo>
                  <a:pt x="1541" y="1342"/>
                </a:lnTo>
                <a:lnTo>
                  <a:pt x="1533" y="1348"/>
                </a:lnTo>
                <a:lnTo>
                  <a:pt x="1525" y="1353"/>
                </a:lnTo>
                <a:lnTo>
                  <a:pt x="1516" y="1357"/>
                </a:lnTo>
                <a:lnTo>
                  <a:pt x="1507" y="1360"/>
                </a:lnTo>
                <a:lnTo>
                  <a:pt x="1498" y="1362"/>
                </a:lnTo>
                <a:lnTo>
                  <a:pt x="1488" y="1363"/>
                </a:lnTo>
                <a:lnTo>
                  <a:pt x="1478" y="1364"/>
                </a:lnTo>
                <a:lnTo>
                  <a:pt x="1465" y="1363"/>
                </a:lnTo>
                <a:lnTo>
                  <a:pt x="1453" y="1362"/>
                </a:lnTo>
                <a:lnTo>
                  <a:pt x="1441" y="1359"/>
                </a:lnTo>
                <a:lnTo>
                  <a:pt x="1430" y="1355"/>
                </a:lnTo>
                <a:lnTo>
                  <a:pt x="1420" y="1351"/>
                </a:lnTo>
                <a:lnTo>
                  <a:pt x="1409" y="1345"/>
                </a:lnTo>
                <a:lnTo>
                  <a:pt x="1400" y="1337"/>
                </a:lnTo>
                <a:lnTo>
                  <a:pt x="1391" y="1329"/>
                </a:lnTo>
                <a:lnTo>
                  <a:pt x="1383" y="1321"/>
                </a:lnTo>
                <a:lnTo>
                  <a:pt x="1377" y="1311"/>
                </a:lnTo>
                <a:lnTo>
                  <a:pt x="1371" y="1301"/>
                </a:lnTo>
                <a:lnTo>
                  <a:pt x="1366" y="1290"/>
                </a:lnTo>
                <a:lnTo>
                  <a:pt x="1362" y="1279"/>
                </a:lnTo>
                <a:lnTo>
                  <a:pt x="1360" y="1267"/>
                </a:lnTo>
                <a:lnTo>
                  <a:pt x="1358" y="1255"/>
                </a:lnTo>
                <a:lnTo>
                  <a:pt x="1358" y="1242"/>
                </a:lnTo>
                <a:lnTo>
                  <a:pt x="1358" y="1223"/>
                </a:lnTo>
                <a:lnTo>
                  <a:pt x="1361" y="1204"/>
                </a:lnTo>
                <a:lnTo>
                  <a:pt x="1364" y="1186"/>
                </a:lnTo>
                <a:lnTo>
                  <a:pt x="1370" y="1170"/>
                </a:lnTo>
                <a:lnTo>
                  <a:pt x="1658" y="387"/>
                </a:lnTo>
                <a:lnTo>
                  <a:pt x="1665" y="369"/>
                </a:lnTo>
                <a:lnTo>
                  <a:pt x="1674" y="350"/>
                </a:lnTo>
                <a:lnTo>
                  <a:pt x="1683" y="332"/>
                </a:lnTo>
                <a:lnTo>
                  <a:pt x="1692" y="317"/>
                </a:lnTo>
                <a:lnTo>
                  <a:pt x="1703" y="302"/>
                </a:lnTo>
                <a:lnTo>
                  <a:pt x="1713" y="288"/>
                </a:lnTo>
                <a:lnTo>
                  <a:pt x="1725" y="276"/>
                </a:lnTo>
                <a:lnTo>
                  <a:pt x="1736" y="266"/>
                </a:lnTo>
                <a:lnTo>
                  <a:pt x="1749" y="256"/>
                </a:lnTo>
                <a:lnTo>
                  <a:pt x="1761" y="248"/>
                </a:lnTo>
                <a:lnTo>
                  <a:pt x="1775" y="241"/>
                </a:lnTo>
                <a:lnTo>
                  <a:pt x="1789" y="234"/>
                </a:lnTo>
                <a:lnTo>
                  <a:pt x="1804" y="230"/>
                </a:lnTo>
                <a:lnTo>
                  <a:pt x="1818" y="227"/>
                </a:lnTo>
                <a:lnTo>
                  <a:pt x="1834" y="225"/>
                </a:lnTo>
                <a:lnTo>
                  <a:pt x="1851" y="225"/>
                </a:lnTo>
                <a:lnTo>
                  <a:pt x="1867" y="225"/>
                </a:lnTo>
                <a:lnTo>
                  <a:pt x="1883" y="227"/>
                </a:lnTo>
                <a:lnTo>
                  <a:pt x="1898" y="230"/>
                </a:lnTo>
                <a:lnTo>
                  <a:pt x="1912" y="233"/>
                </a:lnTo>
                <a:lnTo>
                  <a:pt x="1927" y="238"/>
                </a:lnTo>
                <a:lnTo>
                  <a:pt x="1939" y="245"/>
                </a:lnTo>
                <a:lnTo>
                  <a:pt x="1952" y="253"/>
                </a:lnTo>
                <a:lnTo>
                  <a:pt x="1964" y="261"/>
                </a:lnTo>
                <a:lnTo>
                  <a:pt x="1975" y="271"/>
                </a:lnTo>
                <a:lnTo>
                  <a:pt x="1986" y="282"/>
                </a:lnTo>
                <a:lnTo>
                  <a:pt x="1996" y="294"/>
                </a:lnTo>
                <a:lnTo>
                  <a:pt x="2005" y="307"/>
                </a:lnTo>
                <a:lnTo>
                  <a:pt x="2014" y="321"/>
                </a:lnTo>
                <a:lnTo>
                  <a:pt x="2022" y="336"/>
                </a:lnTo>
                <a:lnTo>
                  <a:pt x="2029" y="353"/>
                </a:lnTo>
                <a:lnTo>
                  <a:pt x="2036" y="371"/>
                </a:lnTo>
                <a:lnTo>
                  <a:pt x="2316" y="1165"/>
                </a:lnTo>
                <a:lnTo>
                  <a:pt x="2324" y="1188"/>
                </a:lnTo>
                <a:lnTo>
                  <a:pt x="2329" y="1209"/>
                </a:lnTo>
                <a:lnTo>
                  <a:pt x="2332" y="1228"/>
                </a:lnTo>
                <a:lnTo>
                  <a:pt x="2333" y="1246"/>
                </a:lnTo>
                <a:lnTo>
                  <a:pt x="2333" y="1258"/>
                </a:lnTo>
                <a:lnTo>
                  <a:pt x="2331" y="1271"/>
                </a:lnTo>
                <a:lnTo>
                  <a:pt x="2329" y="1283"/>
                </a:lnTo>
                <a:lnTo>
                  <a:pt x="2325" y="1294"/>
                </a:lnTo>
                <a:lnTo>
                  <a:pt x="2319" y="1304"/>
                </a:lnTo>
                <a:lnTo>
                  <a:pt x="2313" y="1314"/>
                </a:lnTo>
                <a:lnTo>
                  <a:pt x="2307" y="1323"/>
                </a:lnTo>
                <a:lnTo>
                  <a:pt x="2299" y="1331"/>
                </a:lnTo>
                <a:lnTo>
                  <a:pt x="2289" y="1339"/>
                </a:lnTo>
                <a:lnTo>
                  <a:pt x="2280" y="1346"/>
                </a:lnTo>
                <a:lnTo>
                  <a:pt x="2269" y="1351"/>
                </a:lnTo>
                <a:lnTo>
                  <a:pt x="2258" y="1356"/>
                </a:lnTo>
                <a:lnTo>
                  <a:pt x="2247" y="1359"/>
                </a:lnTo>
                <a:lnTo>
                  <a:pt x="2235" y="1362"/>
                </a:lnTo>
                <a:lnTo>
                  <a:pt x="2222" y="1363"/>
                </a:lnTo>
                <a:lnTo>
                  <a:pt x="2209" y="1364"/>
                </a:lnTo>
                <a:lnTo>
                  <a:pt x="2197" y="1363"/>
                </a:lnTo>
                <a:lnTo>
                  <a:pt x="2186" y="1362"/>
                </a:lnTo>
                <a:lnTo>
                  <a:pt x="2175" y="1359"/>
                </a:lnTo>
                <a:lnTo>
                  <a:pt x="2164" y="1356"/>
                </a:lnTo>
                <a:lnTo>
                  <a:pt x="2155" y="1352"/>
                </a:lnTo>
                <a:lnTo>
                  <a:pt x="2145" y="1347"/>
                </a:lnTo>
                <a:lnTo>
                  <a:pt x="2136" y="1340"/>
                </a:lnTo>
                <a:lnTo>
                  <a:pt x="2128" y="1333"/>
                </a:lnTo>
                <a:lnTo>
                  <a:pt x="2120" y="1325"/>
                </a:lnTo>
                <a:lnTo>
                  <a:pt x="2112" y="1315"/>
                </a:lnTo>
                <a:lnTo>
                  <a:pt x="2105" y="1306"/>
                </a:lnTo>
                <a:lnTo>
                  <a:pt x="2099" y="1295"/>
                </a:lnTo>
                <a:lnTo>
                  <a:pt x="2092" y="1283"/>
                </a:lnTo>
                <a:lnTo>
                  <a:pt x="2086" y="1270"/>
                </a:lnTo>
                <a:lnTo>
                  <a:pt x="2081" y="1256"/>
                </a:lnTo>
                <a:lnTo>
                  <a:pt x="2077" y="1240"/>
                </a:lnTo>
                <a:lnTo>
                  <a:pt x="2046" y="1138"/>
                </a:lnTo>
                <a:lnTo>
                  <a:pt x="1636" y="1138"/>
                </a:lnTo>
                <a:close/>
                <a:moveTo>
                  <a:pt x="481" y="349"/>
                </a:moveTo>
                <a:lnTo>
                  <a:pt x="645" y="1003"/>
                </a:lnTo>
                <a:lnTo>
                  <a:pt x="807" y="354"/>
                </a:lnTo>
                <a:lnTo>
                  <a:pt x="811" y="340"/>
                </a:lnTo>
                <a:lnTo>
                  <a:pt x="817" y="327"/>
                </a:lnTo>
                <a:lnTo>
                  <a:pt x="823" y="315"/>
                </a:lnTo>
                <a:lnTo>
                  <a:pt x="830" y="303"/>
                </a:lnTo>
                <a:lnTo>
                  <a:pt x="837" y="292"/>
                </a:lnTo>
                <a:lnTo>
                  <a:pt x="847" y="281"/>
                </a:lnTo>
                <a:lnTo>
                  <a:pt x="856" y="271"/>
                </a:lnTo>
                <a:lnTo>
                  <a:pt x="868" y="261"/>
                </a:lnTo>
                <a:lnTo>
                  <a:pt x="879" y="253"/>
                </a:lnTo>
                <a:lnTo>
                  <a:pt x="892" y="246"/>
                </a:lnTo>
                <a:lnTo>
                  <a:pt x="904" y="241"/>
                </a:lnTo>
                <a:lnTo>
                  <a:pt x="917" y="235"/>
                </a:lnTo>
                <a:lnTo>
                  <a:pt x="930" y="231"/>
                </a:lnTo>
                <a:lnTo>
                  <a:pt x="944" y="228"/>
                </a:lnTo>
                <a:lnTo>
                  <a:pt x="957" y="227"/>
                </a:lnTo>
                <a:lnTo>
                  <a:pt x="972" y="226"/>
                </a:lnTo>
                <a:lnTo>
                  <a:pt x="985" y="227"/>
                </a:lnTo>
                <a:lnTo>
                  <a:pt x="999" y="228"/>
                </a:lnTo>
                <a:lnTo>
                  <a:pt x="1011" y="231"/>
                </a:lnTo>
                <a:lnTo>
                  <a:pt x="1025" y="234"/>
                </a:lnTo>
                <a:lnTo>
                  <a:pt x="1036" y="238"/>
                </a:lnTo>
                <a:lnTo>
                  <a:pt x="1049" y="245"/>
                </a:lnTo>
                <a:lnTo>
                  <a:pt x="1060" y="251"/>
                </a:lnTo>
                <a:lnTo>
                  <a:pt x="1072" y="259"/>
                </a:lnTo>
                <a:lnTo>
                  <a:pt x="1083" y="268"/>
                </a:lnTo>
                <a:lnTo>
                  <a:pt x="1093" y="277"/>
                </a:lnTo>
                <a:lnTo>
                  <a:pt x="1102" y="286"/>
                </a:lnTo>
                <a:lnTo>
                  <a:pt x="1110" y="297"/>
                </a:lnTo>
                <a:lnTo>
                  <a:pt x="1118" y="308"/>
                </a:lnTo>
                <a:lnTo>
                  <a:pt x="1124" y="320"/>
                </a:lnTo>
                <a:lnTo>
                  <a:pt x="1129" y="332"/>
                </a:lnTo>
                <a:lnTo>
                  <a:pt x="1133" y="346"/>
                </a:lnTo>
                <a:lnTo>
                  <a:pt x="1285" y="1198"/>
                </a:lnTo>
                <a:lnTo>
                  <a:pt x="1287" y="1211"/>
                </a:lnTo>
                <a:lnTo>
                  <a:pt x="1288" y="1226"/>
                </a:lnTo>
                <a:lnTo>
                  <a:pt x="1287" y="1239"/>
                </a:lnTo>
                <a:lnTo>
                  <a:pt x="1285" y="1252"/>
                </a:lnTo>
                <a:lnTo>
                  <a:pt x="1282" y="1264"/>
                </a:lnTo>
                <a:lnTo>
                  <a:pt x="1278" y="1276"/>
                </a:lnTo>
                <a:lnTo>
                  <a:pt x="1273" y="1287"/>
                </a:lnTo>
                <a:lnTo>
                  <a:pt x="1266" y="1299"/>
                </a:lnTo>
                <a:lnTo>
                  <a:pt x="1259" y="1309"/>
                </a:lnTo>
                <a:lnTo>
                  <a:pt x="1250" y="1319"/>
                </a:lnTo>
                <a:lnTo>
                  <a:pt x="1240" y="1328"/>
                </a:lnTo>
                <a:lnTo>
                  <a:pt x="1230" y="1335"/>
                </a:lnTo>
                <a:lnTo>
                  <a:pt x="1220" y="1341"/>
                </a:lnTo>
                <a:lnTo>
                  <a:pt x="1208" y="1347"/>
                </a:lnTo>
                <a:lnTo>
                  <a:pt x="1197" y="1351"/>
                </a:lnTo>
                <a:lnTo>
                  <a:pt x="1184" y="1354"/>
                </a:lnTo>
                <a:lnTo>
                  <a:pt x="1172" y="1356"/>
                </a:lnTo>
                <a:lnTo>
                  <a:pt x="1158" y="1356"/>
                </a:lnTo>
                <a:lnTo>
                  <a:pt x="1146" y="1356"/>
                </a:lnTo>
                <a:lnTo>
                  <a:pt x="1134" y="1355"/>
                </a:lnTo>
                <a:lnTo>
                  <a:pt x="1123" y="1352"/>
                </a:lnTo>
                <a:lnTo>
                  <a:pt x="1111" y="1349"/>
                </a:lnTo>
                <a:lnTo>
                  <a:pt x="1101" y="1345"/>
                </a:lnTo>
                <a:lnTo>
                  <a:pt x="1090" y="1339"/>
                </a:lnTo>
                <a:lnTo>
                  <a:pt x="1081" y="1333"/>
                </a:lnTo>
                <a:lnTo>
                  <a:pt x="1072" y="1326"/>
                </a:lnTo>
                <a:lnTo>
                  <a:pt x="1063" y="1317"/>
                </a:lnTo>
                <a:lnTo>
                  <a:pt x="1055" y="1308"/>
                </a:lnTo>
                <a:lnTo>
                  <a:pt x="1049" y="1300"/>
                </a:lnTo>
                <a:lnTo>
                  <a:pt x="1043" y="1289"/>
                </a:lnTo>
                <a:lnTo>
                  <a:pt x="1038" y="1279"/>
                </a:lnTo>
                <a:lnTo>
                  <a:pt x="1034" y="1269"/>
                </a:lnTo>
                <a:lnTo>
                  <a:pt x="1031" y="1257"/>
                </a:lnTo>
                <a:lnTo>
                  <a:pt x="1030" y="1245"/>
                </a:lnTo>
                <a:lnTo>
                  <a:pt x="955" y="593"/>
                </a:lnTo>
                <a:lnTo>
                  <a:pt x="787" y="1245"/>
                </a:lnTo>
                <a:lnTo>
                  <a:pt x="783" y="1257"/>
                </a:lnTo>
                <a:lnTo>
                  <a:pt x="779" y="1269"/>
                </a:lnTo>
                <a:lnTo>
                  <a:pt x="774" y="1280"/>
                </a:lnTo>
                <a:lnTo>
                  <a:pt x="768" y="1290"/>
                </a:lnTo>
                <a:lnTo>
                  <a:pt x="760" y="1300"/>
                </a:lnTo>
                <a:lnTo>
                  <a:pt x="753" y="1309"/>
                </a:lnTo>
                <a:lnTo>
                  <a:pt x="744" y="1317"/>
                </a:lnTo>
                <a:lnTo>
                  <a:pt x="734" y="1326"/>
                </a:lnTo>
                <a:lnTo>
                  <a:pt x="724" y="1333"/>
                </a:lnTo>
                <a:lnTo>
                  <a:pt x="713" y="1339"/>
                </a:lnTo>
                <a:lnTo>
                  <a:pt x="703" y="1345"/>
                </a:lnTo>
                <a:lnTo>
                  <a:pt x="692" y="1349"/>
                </a:lnTo>
                <a:lnTo>
                  <a:pt x="680" y="1352"/>
                </a:lnTo>
                <a:lnTo>
                  <a:pt x="668" y="1355"/>
                </a:lnTo>
                <a:lnTo>
                  <a:pt x="655" y="1356"/>
                </a:lnTo>
                <a:lnTo>
                  <a:pt x="643" y="1356"/>
                </a:lnTo>
                <a:lnTo>
                  <a:pt x="630" y="1356"/>
                </a:lnTo>
                <a:lnTo>
                  <a:pt x="618" y="1354"/>
                </a:lnTo>
                <a:lnTo>
                  <a:pt x="605" y="1352"/>
                </a:lnTo>
                <a:lnTo>
                  <a:pt x="594" y="1349"/>
                </a:lnTo>
                <a:lnTo>
                  <a:pt x="582" y="1344"/>
                </a:lnTo>
                <a:lnTo>
                  <a:pt x="571" y="1338"/>
                </a:lnTo>
                <a:lnTo>
                  <a:pt x="560" y="1331"/>
                </a:lnTo>
                <a:lnTo>
                  <a:pt x="551" y="1324"/>
                </a:lnTo>
                <a:lnTo>
                  <a:pt x="541" y="1315"/>
                </a:lnTo>
                <a:lnTo>
                  <a:pt x="532" y="1306"/>
                </a:lnTo>
                <a:lnTo>
                  <a:pt x="524" y="1297"/>
                </a:lnTo>
                <a:lnTo>
                  <a:pt x="518" y="1286"/>
                </a:lnTo>
                <a:lnTo>
                  <a:pt x="511" y="1276"/>
                </a:lnTo>
                <a:lnTo>
                  <a:pt x="506" y="1264"/>
                </a:lnTo>
                <a:lnTo>
                  <a:pt x="501" y="1252"/>
                </a:lnTo>
                <a:lnTo>
                  <a:pt x="498" y="1239"/>
                </a:lnTo>
                <a:lnTo>
                  <a:pt x="334" y="592"/>
                </a:lnTo>
                <a:lnTo>
                  <a:pt x="258" y="1245"/>
                </a:lnTo>
                <a:lnTo>
                  <a:pt x="256" y="1257"/>
                </a:lnTo>
                <a:lnTo>
                  <a:pt x="253" y="1267"/>
                </a:lnTo>
                <a:lnTo>
                  <a:pt x="250" y="1279"/>
                </a:lnTo>
                <a:lnTo>
                  <a:pt x="245" y="1289"/>
                </a:lnTo>
                <a:lnTo>
                  <a:pt x="240" y="1299"/>
                </a:lnTo>
                <a:lnTo>
                  <a:pt x="232" y="1308"/>
                </a:lnTo>
                <a:lnTo>
                  <a:pt x="225" y="1316"/>
                </a:lnTo>
                <a:lnTo>
                  <a:pt x="217" y="1325"/>
                </a:lnTo>
                <a:lnTo>
                  <a:pt x="207" y="1332"/>
                </a:lnTo>
                <a:lnTo>
                  <a:pt x="197" y="1338"/>
                </a:lnTo>
                <a:lnTo>
                  <a:pt x="186" y="1345"/>
                </a:lnTo>
                <a:lnTo>
                  <a:pt x="176" y="1349"/>
                </a:lnTo>
                <a:lnTo>
                  <a:pt x="166" y="1352"/>
                </a:lnTo>
                <a:lnTo>
                  <a:pt x="154" y="1354"/>
                </a:lnTo>
                <a:lnTo>
                  <a:pt x="142" y="1356"/>
                </a:lnTo>
                <a:lnTo>
                  <a:pt x="130" y="1356"/>
                </a:lnTo>
                <a:lnTo>
                  <a:pt x="117" y="1356"/>
                </a:lnTo>
                <a:lnTo>
                  <a:pt x="103" y="1354"/>
                </a:lnTo>
                <a:lnTo>
                  <a:pt x="92" y="1351"/>
                </a:lnTo>
                <a:lnTo>
                  <a:pt x="79" y="1347"/>
                </a:lnTo>
                <a:lnTo>
                  <a:pt x="68" y="1341"/>
                </a:lnTo>
                <a:lnTo>
                  <a:pt x="57" y="1335"/>
                </a:lnTo>
                <a:lnTo>
                  <a:pt x="47" y="1328"/>
                </a:lnTo>
                <a:lnTo>
                  <a:pt x="37" y="1319"/>
                </a:lnTo>
                <a:lnTo>
                  <a:pt x="29" y="1309"/>
                </a:lnTo>
                <a:lnTo>
                  <a:pt x="21" y="1299"/>
                </a:lnTo>
                <a:lnTo>
                  <a:pt x="15" y="1287"/>
                </a:lnTo>
                <a:lnTo>
                  <a:pt x="9" y="1276"/>
                </a:lnTo>
                <a:lnTo>
                  <a:pt x="5" y="1264"/>
                </a:lnTo>
                <a:lnTo>
                  <a:pt x="2" y="1252"/>
                </a:lnTo>
                <a:lnTo>
                  <a:pt x="1" y="1239"/>
                </a:lnTo>
                <a:lnTo>
                  <a:pt x="0" y="1226"/>
                </a:lnTo>
                <a:lnTo>
                  <a:pt x="0" y="1220"/>
                </a:lnTo>
                <a:lnTo>
                  <a:pt x="1" y="1211"/>
                </a:lnTo>
                <a:lnTo>
                  <a:pt x="2" y="1203"/>
                </a:lnTo>
                <a:lnTo>
                  <a:pt x="4" y="1192"/>
                </a:lnTo>
                <a:lnTo>
                  <a:pt x="153" y="354"/>
                </a:lnTo>
                <a:lnTo>
                  <a:pt x="156" y="341"/>
                </a:lnTo>
                <a:lnTo>
                  <a:pt x="160" y="327"/>
                </a:lnTo>
                <a:lnTo>
                  <a:pt x="167" y="315"/>
                </a:lnTo>
                <a:lnTo>
                  <a:pt x="173" y="303"/>
                </a:lnTo>
                <a:lnTo>
                  <a:pt x="181" y="292"/>
                </a:lnTo>
                <a:lnTo>
                  <a:pt x="191" y="280"/>
                </a:lnTo>
                <a:lnTo>
                  <a:pt x="201" y="271"/>
                </a:lnTo>
                <a:lnTo>
                  <a:pt x="212" y="261"/>
                </a:lnTo>
                <a:lnTo>
                  <a:pt x="224" y="253"/>
                </a:lnTo>
                <a:lnTo>
                  <a:pt x="236" y="246"/>
                </a:lnTo>
                <a:lnTo>
                  <a:pt x="249" y="240"/>
                </a:lnTo>
                <a:lnTo>
                  <a:pt x="262" y="235"/>
                </a:lnTo>
                <a:lnTo>
                  <a:pt x="276" y="231"/>
                </a:lnTo>
                <a:lnTo>
                  <a:pt x="290" y="228"/>
                </a:lnTo>
                <a:lnTo>
                  <a:pt x="304" y="227"/>
                </a:lnTo>
                <a:lnTo>
                  <a:pt x="319" y="226"/>
                </a:lnTo>
                <a:lnTo>
                  <a:pt x="332" y="227"/>
                </a:lnTo>
                <a:lnTo>
                  <a:pt x="346" y="228"/>
                </a:lnTo>
                <a:lnTo>
                  <a:pt x="359" y="231"/>
                </a:lnTo>
                <a:lnTo>
                  <a:pt x="373" y="234"/>
                </a:lnTo>
                <a:lnTo>
                  <a:pt x="385" y="240"/>
                </a:lnTo>
                <a:lnTo>
                  <a:pt x="398" y="246"/>
                </a:lnTo>
                <a:lnTo>
                  <a:pt x="409" y="252"/>
                </a:lnTo>
                <a:lnTo>
                  <a:pt x="422" y="260"/>
                </a:lnTo>
                <a:lnTo>
                  <a:pt x="432" y="270"/>
                </a:lnTo>
                <a:lnTo>
                  <a:pt x="443" y="279"/>
                </a:lnTo>
                <a:lnTo>
                  <a:pt x="451" y="288"/>
                </a:lnTo>
                <a:lnTo>
                  <a:pt x="459" y="300"/>
                </a:lnTo>
                <a:lnTo>
                  <a:pt x="467" y="311"/>
                </a:lnTo>
                <a:lnTo>
                  <a:pt x="472" y="323"/>
                </a:lnTo>
                <a:lnTo>
                  <a:pt x="477" y="335"/>
                </a:lnTo>
                <a:lnTo>
                  <a:pt x="481" y="349"/>
                </a:lnTo>
                <a:close/>
                <a:moveTo>
                  <a:pt x="10884" y="817"/>
                </a:moveTo>
                <a:lnTo>
                  <a:pt x="10883" y="774"/>
                </a:lnTo>
                <a:lnTo>
                  <a:pt x="10880" y="733"/>
                </a:lnTo>
                <a:lnTo>
                  <a:pt x="10874" y="693"/>
                </a:lnTo>
                <a:lnTo>
                  <a:pt x="10868" y="652"/>
                </a:lnTo>
                <a:lnTo>
                  <a:pt x="10859" y="612"/>
                </a:lnTo>
                <a:lnTo>
                  <a:pt x="10847" y="574"/>
                </a:lnTo>
                <a:lnTo>
                  <a:pt x="10835" y="536"/>
                </a:lnTo>
                <a:lnTo>
                  <a:pt x="10820" y="499"/>
                </a:lnTo>
                <a:lnTo>
                  <a:pt x="10803" y="462"/>
                </a:lnTo>
                <a:lnTo>
                  <a:pt x="10786" y="428"/>
                </a:lnTo>
                <a:lnTo>
                  <a:pt x="10766" y="394"/>
                </a:lnTo>
                <a:lnTo>
                  <a:pt x="10745" y="360"/>
                </a:lnTo>
                <a:lnTo>
                  <a:pt x="10722" y="328"/>
                </a:lnTo>
                <a:lnTo>
                  <a:pt x="10697" y="298"/>
                </a:lnTo>
                <a:lnTo>
                  <a:pt x="10672" y="268"/>
                </a:lnTo>
                <a:lnTo>
                  <a:pt x="10645" y="240"/>
                </a:lnTo>
                <a:lnTo>
                  <a:pt x="10617" y="212"/>
                </a:lnTo>
                <a:lnTo>
                  <a:pt x="10587" y="186"/>
                </a:lnTo>
                <a:lnTo>
                  <a:pt x="10557" y="162"/>
                </a:lnTo>
                <a:lnTo>
                  <a:pt x="10524" y="140"/>
                </a:lnTo>
                <a:lnTo>
                  <a:pt x="10491" y="119"/>
                </a:lnTo>
                <a:lnTo>
                  <a:pt x="10457" y="99"/>
                </a:lnTo>
                <a:lnTo>
                  <a:pt x="10421" y="81"/>
                </a:lnTo>
                <a:lnTo>
                  <a:pt x="10386" y="65"/>
                </a:lnTo>
                <a:lnTo>
                  <a:pt x="10348" y="50"/>
                </a:lnTo>
                <a:lnTo>
                  <a:pt x="10311" y="36"/>
                </a:lnTo>
                <a:lnTo>
                  <a:pt x="10272" y="26"/>
                </a:lnTo>
                <a:lnTo>
                  <a:pt x="10233" y="17"/>
                </a:lnTo>
                <a:lnTo>
                  <a:pt x="10192" y="9"/>
                </a:lnTo>
                <a:lnTo>
                  <a:pt x="10152" y="4"/>
                </a:lnTo>
                <a:lnTo>
                  <a:pt x="10110" y="1"/>
                </a:lnTo>
                <a:lnTo>
                  <a:pt x="10068" y="0"/>
                </a:lnTo>
                <a:lnTo>
                  <a:pt x="10027" y="1"/>
                </a:lnTo>
                <a:lnTo>
                  <a:pt x="9985" y="4"/>
                </a:lnTo>
                <a:lnTo>
                  <a:pt x="9944" y="9"/>
                </a:lnTo>
                <a:lnTo>
                  <a:pt x="9904" y="17"/>
                </a:lnTo>
                <a:lnTo>
                  <a:pt x="9864" y="26"/>
                </a:lnTo>
                <a:lnTo>
                  <a:pt x="9826" y="36"/>
                </a:lnTo>
                <a:lnTo>
                  <a:pt x="9788" y="50"/>
                </a:lnTo>
                <a:lnTo>
                  <a:pt x="9751" y="65"/>
                </a:lnTo>
                <a:lnTo>
                  <a:pt x="9714" y="81"/>
                </a:lnTo>
                <a:lnTo>
                  <a:pt x="9679" y="99"/>
                </a:lnTo>
                <a:lnTo>
                  <a:pt x="9645" y="119"/>
                </a:lnTo>
                <a:lnTo>
                  <a:pt x="9612" y="140"/>
                </a:lnTo>
                <a:lnTo>
                  <a:pt x="9580" y="162"/>
                </a:lnTo>
                <a:lnTo>
                  <a:pt x="9550" y="186"/>
                </a:lnTo>
                <a:lnTo>
                  <a:pt x="9519" y="212"/>
                </a:lnTo>
                <a:lnTo>
                  <a:pt x="9491" y="240"/>
                </a:lnTo>
                <a:lnTo>
                  <a:pt x="9464" y="268"/>
                </a:lnTo>
                <a:lnTo>
                  <a:pt x="9438" y="298"/>
                </a:lnTo>
                <a:lnTo>
                  <a:pt x="9414" y="328"/>
                </a:lnTo>
                <a:lnTo>
                  <a:pt x="9391" y="360"/>
                </a:lnTo>
                <a:lnTo>
                  <a:pt x="9370" y="394"/>
                </a:lnTo>
                <a:lnTo>
                  <a:pt x="9351" y="428"/>
                </a:lnTo>
                <a:lnTo>
                  <a:pt x="9333" y="462"/>
                </a:lnTo>
                <a:lnTo>
                  <a:pt x="9316" y="499"/>
                </a:lnTo>
                <a:lnTo>
                  <a:pt x="9302" y="536"/>
                </a:lnTo>
                <a:lnTo>
                  <a:pt x="9289" y="574"/>
                </a:lnTo>
                <a:lnTo>
                  <a:pt x="9278" y="612"/>
                </a:lnTo>
                <a:lnTo>
                  <a:pt x="9268" y="652"/>
                </a:lnTo>
                <a:lnTo>
                  <a:pt x="9261" y="693"/>
                </a:lnTo>
                <a:lnTo>
                  <a:pt x="9256" y="733"/>
                </a:lnTo>
                <a:lnTo>
                  <a:pt x="9253" y="774"/>
                </a:lnTo>
                <a:lnTo>
                  <a:pt x="9252" y="817"/>
                </a:lnTo>
                <a:lnTo>
                  <a:pt x="9253" y="858"/>
                </a:lnTo>
                <a:lnTo>
                  <a:pt x="9256" y="899"/>
                </a:lnTo>
                <a:lnTo>
                  <a:pt x="9261" y="940"/>
                </a:lnTo>
                <a:lnTo>
                  <a:pt x="9268" y="980"/>
                </a:lnTo>
                <a:lnTo>
                  <a:pt x="9278" y="1020"/>
                </a:lnTo>
                <a:lnTo>
                  <a:pt x="9289" y="1058"/>
                </a:lnTo>
                <a:lnTo>
                  <a:pt x="9302" y="1096"/>
                </a:lnTo>
                <a:lnTo>
                  <a:pt x="9316" y="1133"/>
                </a:lnTo>
                <a:lnTo>
                  <a:pt x="9333" y="1170"/>
                </a:lnTo>
                <a:lnTo>
                  <a:pt x="9351" y="1204"/>
                </a:lnTo>
                <a:lnTo>
                  <a:pt x="9370" y="1238"/>
                </a:lnTo>
                <a:lnTo>
                  <a:pt x="9391" y="1272"/>
                </a:lnTo>
                <a:lnTo>
                  <a:pt x="9414" y="1304"/>
                </a:lnTo>
                <a:lnTo>
                  <a:pt x="9438" y="1334"/>
                </a:lnTo>
                <a:lnTo>
                  <a:pt x="9464" y="1364"/>
                </a:lnTo>
                <a:lnTo>
                  <a:pt x="9491" y="1392"/>
                </a:lnTo>
                <a:lnTo>
                  <a:pt x="9519" y="1420"/>
                </a:lnTo>
                <a:lnTo>
                  <a:pt x="9550" y="1446"/>
                </a:lnTo>
                <a:lnTo>
                  <a:pt x="9580" y="1470"/>
                </a:lnTo>
                <a:lnTo>
                  <a:pt x="9612" y="1492"/>
                </a:lnTo>
                <a:lnTo>
                  <a:pt x="9645" y="1513"/>
                </a:lnTo>
                <a:lnTo>
                  <a:pt x="9679" y="1533"/>
                </a:lnTo>
                <a:lnTo>
                  <a:pt x="9714" y="1552"/>
                </a:lnTo>
                <a:lnTo>
                  <a:pt x="9751" y="1567"/>
                </a:lnTo>
                <a:lnTo>
                  <a:pt x="9788" y="1582"/>
                </a:lnTo>
                <a:lnTo>
                  <a:pt x="9826" y="1596"/>
                </a:lnTo>
                <a:lnTo>
                  <a:pt x="9864" y="1606"/>
                </a:lnTo>
                <a:lnTo>
                  <a:pt x="9904" y="1615"/>
                </a:lnTo>
                <a:lnTo>
                  <a:pt x="9944" y="1623"/>
                </a:lnTo>
                <a:lnTo>
                  <a:pt x="9985" y="1628"/>
                </a:lnTo>
                <a:lnTo>
                  <a:pt x="10027" y="1631"/>
                </a:lnTo>
                <a:lnTo>
                  <a:pt x="10068" y="1632"/>
                </a:lnTo>
                <a:lnTo>
                  <a:pt x="10110" y="1631"/>
                </a:lnTo>
                <a:lnTo>
                  <a:pt x="10152" y="1628"/>
                </a:lnTo>
                <a:lnTo>
                  <a:pt x="10192" y="1623"/>
                </a:lnTo>
                <a:lnTo>
                  <a:pt x="10233" y="1615"/>
                </a:lnTo>
                <a:lnTo>
                  <a:pt x="10272" y="1606"/>
                </a:lnTo>
                <a:lnTo>
                  <a:pt x="10311" y="1596"/>
                </a:lnTo>
                <a:lnTo>
                  <a:pt x="10348" y="1582"/>
                </a:lnTo>
                <a:lnTo>
                  <a:pt x="10386" y="1567"/>
                </a:lnTo>
                <a:lnTo>
                  <a:pt x="10421" y="1552"/>
                </a:lnTo>
                <a:lnTo>
                  <a:pt x="10457" y="1533"/>
                </a:lnTo>
                <a:lnTo>
                  <a:pt x="10491" y="1513"/>
                </a:lnTo>
                <a:lnTo>
                  <a:pt x="10524" y="1492"/>
                </a:lnTo>
                <a:lnTo>
                  <a:pt x="10557" y="1470"/>
                </a:lnTo>
                <a:lnTo>
                  <a:pt x="10587" y="1446"/>
                </a:lnTo>
                <a:lnTo>
                  <a:pt x="10617" y="1420"/>
                </a:lnTo>
                <a:lnTo>
                  <a:pt x="10645" y="1392"/>
                </a:lnTo>
                <a:lnTo>
                  <a:pt x="10672" y="1364"/>
                </a:lnTo>
                <a:lnTo>
                  <a:pt x="10697" y="1334"/>
                </a:lnTo>
                <a:lnTo>
                  <a:pt x="10722" y="1304"/>
                </a:lnTo>
                <a:lnTo>
                  <a:pt x="10745" y="1272"/>
                </a:lnTo>
                <a:lnTo>
                  <a:pt x="10766" y="1238"/>
                </a:lnTo>
                <a:lnTo>
                  <a:pt x="10786" y="1204"/>
                </a:lnTo>
                <a:lnTo>
                  <a:pt x="10803" y="1170"/>
                </a:lnTo>
                <a:lnTo>
                  <a:pt x="10820" y="1133"/>
                </a:lnTo>
                <a:lnTo>
                  <a:pt x="10835" y="1096"/>
                </a:lnTo>
                <a:lnTo>
                  <a:pt x="10847" y="1058"/>
                </a:lnTo>
                <a:lnTo>
                  <a:pt x="10859" y="1020"/>
                </a:lnTo>
                <a:lnTo>
                  <a:pt x="10868" y="980"/>
                </a:lnTo>
                <a:lnTo>
                  <a:pt x="10874" y="940"/>
                </a:lnTo>
                <a:lnTo>
                  <a:pt x="10880" y="899"/>
                </a:lnTo>
                <a:lnTo>
                  <a:pt x="10883" y="858"/>
                </a:lnTo>
                <a:lnTo>
                  <a:pt x="10884" y="817"/>
                </a:lnTo>
                <a:close/>
                <a:moveTo>
                  <a:pt x="9736" y="817"/>
                </a:moveTo>
                <a:lnTo>
                  <a:pt x="9737" y="833"/>
                </a:lnTo>
                <a:lnTo>
                  <a:pt x="9738" y="850"/>
                </a:lnTo>
                <a:lnTo>
                  <a:pt x="9740" y="867"/>
                </a:lnTo>
                <a:lnTo>
                  <a:pt x="9743" y="882"/>
                </a:lnTo>
                <a:lnTo>
                  <a:pt x="9746" y="899"/>
                </a:lnTo>
                <a:lnTo>
                  <a:pt x="9752" y="914"/>
                </a:lnTo>
                <a:lnTo>
                  <a:pt x="9757" y="929"/>
                </a:lnTo>
                <a:lnTo>
                  <a:pt x="9762" y="945"/>
                </a:lnTo>
                <a:lnTo>
                  <a:pt x="9769" y="959"/>
                </a:lnTo>
                <a:lnTo>
                  <a:pt x="9777" y="973"/>
                </a:lnTo>
                <a:lnTo>
                  <a:pt x="9784" y="987"/>
                </a:lnTo>
                <a:lnTo>
                  <a:pt x="9793" y="1001"/>
                </a:lnTo>
                <a:lnTo>
                  <a:pt x="9803" y="1013"/>
                </a:lnTo>
                <a:lnTo>
                  <a:pt x="9812" y="1026"/>
                </a:lnTo>
                <a:lnTo>
                  <a:pt x="9822" y="1038"/>
                </a:lnTo>
                <a:lnTo>
                  <a:pt x="9834" y="1050"/>
                </a:lnTo>
                <a:lnTo>
                  <a:pt x="9845" y="1060"/>
                </a:lnTo>
                <a:lnTo>
                  <a:pt x="9857" y="1071"/>
                </a:lnTo>
                <a:lnTo>
                  <a:pt x="9869" y="1081"/>
                </a:lnTo>
                <a:lnTo>
                  <a:pt x="9883" y="1089"/>
                </a:lnTo>
                <a:lnTo>
                  <a:pt x="9896" y="1099"/>
                </a:lnTo>
                <a:lnTo>
                  <a:pt x="9910" y="1106"/>
                </a:lnTo>
                <a:lnTo>
                  <a:pt x="9924" y="1113"/>
                </a:lnTo>
                <a:lnTo>
                  <a:pt x="9939" y="1121"/>
                </a:lnTo>
                <a:lnTo>
                  <a:pt x="9954" y="1126"/>
                </a:lnTo>
                <a:lnTo>
                  <a:pt x="9969" y="1131"/>
                </a:lnTo>
                <a:lnTo>
                  <a:pt x="9985" y="1136"/>
                </a:lnTo>
                <a:lnTo>
                  <a:pt x="10002" y="1139"/>
                </a:lnTo>
                <a:lnTo>
                  <a:pt x="10017" y="1143"/>
                </a:lnTo>
                <a:lnTo>
                  <a:pt x="10034" y="1145"/>
                </a:lnTo>
                <a:lnTo>
                  <a:pt x="10050" y="1146"/>
                </a:lnTo>
                <a:lnTo>
                  <a:pt x="10068" y="1147"/>
                </a:lnTo>
                <a:lnTo>
                  <a:pt x="10085" y="1146"/>
                </a:lnTo>
                <a:lnTo>
                  <a:pt x="10102" y="1145"/>
                </a:lnTo>
                <a:lnTo>
                  <a:pt x="10118" y="1143"/>
                </a:lnTo>
                <a:lnTo>
                  <a:pt x="10135" y="1139"/>
                </a:lnTo>
                <a:lnTo>
                  <a:pt x="10152" y="1136"/>
                </a:lnTo>
                <a:lnTo>
                  <a:pt x="10167" y="1131"/>
                </a:lnTo>
                <a:lnTo>
                  <a:pt x="10183" y="1126"/>
                </a:lnTo>
                <a:lnTo>
                  <a:pt x="10197" y="1121"/>
                </a:lnTo>
                <a:lnTo>
                  <a:pt x="10212" y="1113"/>
                </a:lnTo>
                <a:lnTo>
                  <a:pt x="10226" y="1106"/>
                </a:lnTo>
                <a:lnTo>
                  <a:pt x="10240" y="1099"/>
                </a:lnTo>
                <a:lnTo>
                  <a:pt x="10254" y="1089"/>
                </a:lnTo>
                <a:lnTo>
                  <a:pt x="10267" y="1081"/>
                </a:lnTo>
                <a:lnTo>
                  <a:pt x="10280" y="1071"/>
                </a:lnTo>
                <a:lnTo>
                  <a:pt x="10291" y="1060"/>
                </a:lnTo>
                <a:lnTo>
                  <a:pt x="10303" y="1050"/>
                </a:lnTo>
                <a:lnTo>
                  <a:pt x="10314" y="1038"/>
                </a:lnTo>
                <a:lnTo>
                  <a:pt x="10324" y="1026"/>
                </a:lnTo>
                <a:lnTo>
                  <a:pt x="10334" y="1013"/>
                </a:lnTo>
                <a:lnTo>
                  <a:pt x="10343" y="1001"/>
                </a:lnTo>
                <a:lnTo>
                  <a:pt x="10351" y="987"/>
                </a:lnTo>
                <a:lnTo>
                  <a:pt x="10360" y="973"/>
                </a:lnTo>
                <a:lnTo>
                  <a:pt x="10367" y="959"/>
                </a:lnTo>
                <a:lnTo>
                  <a:pt x="10373" y="945"/>
                </a:lnTo>
                <a:lnTo>
                  <a:pt x="10380" y="929"/>
                </a:lnTo>
                <a:lnTo>
                  <a:pt x="10385" y="914"/>
                </a:lnTo>
                <a:lnTo>
                  <a:pt x="10389" y="899"/>
                </a:lnTo>
                <a:lnTo>
                  <a:pt x="10393" y="882"/>
                </a:lnTo>
                <a:lnTo>
                  <a:pt x="10396" y="867"/>
                </a:lnTo>
                <a:lnTo>
                  <a:pt x="10398" y="850"/>
                </a:lnTo>
                <a:lnTo>
                  <a:pt x="10399" y="833"/>
                </a:lnTo>
                <a:lnTo>
                  <a:pt x="10399" y="817"/>
                </a:lnTo>
                <a:lnTo>
                  <a:pt x="10399" y="799"/>
                </a:lnTo>
                <a:lnTo>
                  <a:pt x="10398" y="782"/>
                </a:lnTo>
                <a:lnTo>
                  <a:pt x="10396" y="765"/>
                </a:lnTo>
                <a:lnTo>
                  <a:pt x="10393" y="750"/>
                </a:lnTo>
                <a:lnTo>
                  <a:pt x="10389" y="733"/>
                </a:lnTo>
                <a:lnTo>
                  <a:pt x="10385" y="718"/>
                </a:lnTo>
                <a:lnTo>
                  <a:pt x="10380" y="703"/>
                </a:lnTo>
                <a:lnTo>
                  <a:pt x="10373" y="687"/>
                </a:lnTo>
                <a:lnTo>
                  <a:pt x="10367" y="673"/>
                </a:lnTo>
                <a:lnTo>
                  <a:pt x="10360" y="659"/>
                </a:lnTo>
                <a:lnTo>
                  <a:pt x="10351" y="645"/>
                </a:lnTo>
                <a:lnTo>
                  <a:pt x="10343" y="631"/>
                </a:lnTo>
                <a:lnTo>
                  <a:pt x="10334" y="619"/>
                </a:lnTo>
                <a:lnTo>
                  <a:pt x="10324" y="606"/>
                </a:lnTo>
                <a:lnTo>
                  <a:pt x="10314" y="594"/>
                </a:lnTo>
                <a:lnTo>
                  <a:pt x="10303" y="582"/>
                </a:lnTo>
                <a:lnTo>
                  <a:pt x="10291" y="572"/>
                </a:lnTo>
                <a:lnTo>
                  <a:pt x="10280" y="561"/>
                </a:lnTo>
                <a:lnTo>
                  <a:pt x="10267" y="552"/>
                </a:lnTo>
                <a:lnTo>
                  <a:pt x="10254" y="543"/>
                </a:lnTo>
                <a:lnTo>
                  <a:pt x="10240" y="533"/>
                </a:lnTo>
                <a:lnTo>
                  <a:pt x="10226" y="526"/>
                </a:lnTo>
                <a:lnTo>
                  <a:pt x="10212" y="519"/>
                </a:lnTo>
                <a:lnTo>
                  <a:pt x="10197" y="511"/>
                </a:lnTo>
                <a:lnTo>
                  <a:pt x="10183" y="506"/>
                </a:lnTo>
                <a:lnTo>
                  <a:pt x="10167" y="501"/>
                </a:lnTo>
                <a:lnTo>
                  <a:pt x="10152" y="496"/>
                </a:lnTo>
                <a:lnTo>
                  <a:pt x="10135" y="493"/>
                </a:lnTo>
                <a:lnTo>
                  <a:pt x="10118" y="489"/>
                </a:lnTo>
                <a:lnTo>
                  <a:pt x="10102" y="487"/>
                </a:lnTo>
                <a:lnTo>
                  <a:pt x="10085" y="486"/>
                </a:lnTo>
                <a:lnTo>
                  <a:pt x="10068" y="485"/>
                </a:lnTo>
                <a:lnTo>
                  <a:pt x="10050" y="486"/>
                </a:lnTo>
                <a:lnTo>
                  <a:pt x="10034" y="487"/>
                </a:lnTo>
                <a:lnTo>
                  <a:pt x="10017" y="489"/>
                </a:lnTo>
                <a:lnTo>
                  <a:pt x="10002" y="493"/>
                </a:lnTo>
                <a:lnTo>
                  <a:pt x="9985" y="496"/>
                </a:lnTo>
                <a:lnTo>
                  <a:pt x="9969" y="501"/>
                </a:lnTo>
                <a:lnTo>
                  <a:pt x="9954" y="506"/>
                </a:lnTo>
                <a:lnTo>
                  <a:pt x="9939" y="511"/>
                </a:lnTo>
                <a:lnTo>
                  <a:pt x="9924" y="519"/>
                </a:lnTo>
                <a:lnTo>
                  <a:pt x="9910" y="526"/>
                </a:lnTo>
                <a:lnTo>
                  <a:pt x="9896" y="533"/>
                </a:lnTo>
                <a:lnTo>
                  <a:pt x="9883" y="543"/>
                </a:lnTo>
                <a:lnTo>
                  <a:pt x="9869" y="552"/>
                </a:lnTo>
                <a:lnTo>
                  <a:pt x="9857" y="561"/>
                </a:lnTo>
                <a:lnTo>
                  <a:pt x="9845" y="572"/>
                </a:lnTo>
                <a:lnTo>
                  <a:pt x="9834" y="582"/>
                </a:lnTo>
                <a:lnTo>
                  <a:pt x="9822" y="594"/>
                </a:lnTo>
                <a:lnTo>
                  <a:pt x="9812" y="606"/>
                </a:lnTo>
                <a:lnTo>
                  <a:pt x="9803" y="619"/>
                </a:lnTo>
                <a:lnTo>
                  <a:pt x="9793" y="631"/>
                </a:lnTo>
                <a:lnTo>
                  <a:pt x="9784" y="645"/>
                </a:lnTo>
                <a:lnTo>
                  <a:pt x="9777" y="659"/>
                </a:lnTo>
                <a:lnTo>
                  <a:pt x="9769" y="673"/>
                </a:lnTo>
                <a:lnTo>
                  <a:pt x="9762" y="687"/>
                </a:lnTo>
                <a:lnTo>
                  <a:pt x="9757" y="703"/>
                </a:lnTo>
                <a:lnTo>
                  <a:pt x="9752" y="718"/>
                </a:lnTo>
                <a:lnTo>
                  <a:pt x="9746" y="733"/>
                </a:lnTo>
                <a:lnTo>
                  <a:pt x="9743" y="750"/>
                </a:lnTo>
                <a:lnTo>
                  <a:pt x="9740" y="765"/>
                </a:lnTo>
                <a:lnTo>
                  <a:pt x="9738" y="782"/>
                </a:lnTo>
                <a:lnTo>
                  <a:pt x="9737" y="799"/>
                </a:lnTo>
                <a:lnTo>
                  <a:pt x="9736" y="817"/>
                </a:lnTo>
                <a:close/>
                <a:moveTo>
                  <a:pt x="10719" y="817"/>
                </a:moveTo>
                <a:lnTo>
                  <a:pt x="10719" y="856"/>
                </a:lnTo>
                <a:lnTo>
                  <a:pt x="10719" y="896"/>
                </a:lnTo>
                <a:lnTo>
                  <a:pt x="10719" y="934"/>
                </a:lnTo>
                <a:lnTo>
                  <a:pt x="10718" y="974"/>
                </a:lnTo>
                <a:lnTo>
                  <a:pt x="10717" y="1012"/>
                </a:lnTo>
                <a:lnTo>
                  <a:pt x="10715" y="1051"/>
                </a:lnTo>
                <a:lnTo>
                  <a:pt x="10712" y="1089"/>
                </a:lnTo>
                <a:lnTo>
                  <a:pt x="10709" y="1128"/>
                </a:lnTo>
                <a:lnTo>
                  <a:pt x="10708" y="1137"/>
                </a:lnTo>
                <a:lnTo>
                  <a:pt x="10706" y="1147"/>
                </a:lnTo>
                <a:lnTo>
                  <a:pt x="10703" y="1155"/>
                </a:lnTo>
                <a:lnTo>
                  <a:pt x="10700" y="1162"/>
                </a:lnTo>
                <a:lnTo>
                  <a:pt x="10697" y="1169"/>
                </a:lnTo>
                <a:lnTo>
                  <a:pt x="10693" y="1174"/>
                </a:lnTo>
                <a:lnTo>
                  <a:pt x="10689" y="1179"/>
                </a:lnTo>
                <a:lnTo>
                  <a:pt x="10684" y="1183"/>
                </a:lnTo>
                <a:lnTo>
                  <a:pt x="10678" y="1187"/>
                </a:lnTo>
                <a:lnTo>
                  <a:pt x="10672" y="1190"/>
                </a:lnTo>
                <a:lnTo>
                  <a:pt x="10666" y="1192"/>
                </a:lnTo>
                <a:lnTo>
                  <a:pt x="10659" y="1196"/>
                </a:lnTo>
                <a:lnTo>
                  <a:pt x="10642" y="1199"/>
                </a:lnTo>
                <a:lnTo>
                  <a:pt x="10624" y="1201"/>
                </a:lnTo>
                <a:lnTo>
                  <a:pt x="10558" y="1207"/>
                </a:lnTo>
                <a:lnTo>
                  <a:pt x="10489" y="1212"/>
                </a:lnTo>
                <a:lnTo>
                  <a:pt x="10419" y="1216"/>
                </a:lnTo>
                <a:lnTo>
                  <a:pt x="10348" y="1220"/>
                </a:lnTo>
                <a:lnTo>
                  <a:pt x="10278" y="1222"/>
                </a:lnTo>
                <a:lnTo>
                  <a:pt x="10208" y="1223"/>
                </a:lnTo>
                <a:lnTo>
                  <a:pt x="10137" y="1224"/>
                </a:lnTo>
                <a:lnTo>
                  <a:pt x="10068" y="1224"/>
                </a:lnTo>
                <a:lnTo>
                  <a:pt x="9998" y="1224"/>
                </a:lnTo>
                <a:lnTo>
                  <a:pt x="9929" y="1223"/>
                </a:lnTo>
                <a:lnTo>
                  <a:pt x="9858" y="1222"/>
                </a:lnTo>
                <a:lnTo>
                  <a:pt x="9787" y="1220"/>
                </a:lnTo>
                <a:lnTo>
                  <a:pt x="9717" y="1216"/>
                </a:lnTo>
                <a:lnTo>
                  <a:pt x="9647" y="1212"/>
                </a:lnTo>
                <a:lnTo>
                  <a:pt x="9579" y="1207"/>
                </a:lnTo>
                <a:lnTo>
                  <a:pt x="9512" y="1201"/>
                </a:lnTo>
                <a:lnTo>
                  <a:pt x="9493" y="1199"/>
                </a:lnTo>
                <a:lnTo>
                  <a:pt x="9478" y="1196"/>
                </a:lnTo>
                <a:lnTo>
                  <a:pt x="9470" y="1192"/>
                </a:lnTo>
                <a:lnTo>
                  <a:pt x="9464" y="1190"/>
                </a:lnTo>
                <a:lnTo>
                  <a:pt x="9458" y="1187"/>
                </a:lnTo>
                <a:lnTo>
                  <a:pt x="9453" y="1183"/>
                </a:lnTo>
                <a:lnTo>
                  <a:pt x="9447" y="1179"/>
                </a:lnTo>
                <a:lnTo>
                  <a:pt x="9443" y="1174"/>
                </a:lnTo>
                <a:lnTo>
                  <a:pt x="9439" y="1169"/>
                </a:lnTo>
                <a:lnTo>
                  <a:pt x="9436" y="1162"/>
                </a:lnTo>
                <a:lnTo>
                  <a:pt x="9433" y="1155"/>
                </a:lnTo>
                <a:lnTo>
                  <a:pt x="9431" y="1147"/>
                </a:lnTo>
                <a:lnTo>
                  <a:pt x="9429" y="1137"/>
                </a:lnTo>
                <a:lnTo>
                  <a:pt x="9428" y="1128"/>
                </a:lnTo>
                <a:lnTo>
                  <a:pt x="9425" y="1089"/>
                </a:lnTo>
                <a:lnTo>
                  <a:pt x="9421" y="1051"/>
                </a:lnTo>
                <a:lnTo>
                  <a:pt x="9419" y="1012"/>
                </a:lnTo>
                <a:lnTo>
                  <a:pt x="9418" y="974"/>
                </a:lnTo>
                <a:lnTo>
                  <a:pt x="9417" y="934"/>
                </a:lnTo>
                <a:lnTo>
                  <a:pt x="9417" y="896"/>
                </a:lnTo>
                <a:lnTo>
                  <a:pt x="9416" y="856"/>
                </a:lnTo>
                <a:lnTo>
                  <a:pt x="9416" y="817"/>
                </a:lnTo>
                <a:lnTo>
                  <a:pt x="9416" y="776"/>
                </a:lnTo>
                <a:lnTo>
                  <a:pt x="9417" y="736"/>
                </a:lnTo>
                <a:lnTo>
                  <a:pt x="9417" y="698"/>
                </a:lnTo>
                <a:lnTo>
                  <a:pt x="9418" y="658"/>
                </a:lnTo>
                <a:lnTo>
                  <a:pt x="9419" y="620"/>
                </a:lnTo>
                <a:lnTo>
                  <a:pt x="9421" y="581"/>
                </a:lnTo>
                <a:lnTo>
                  <a:pt x="9425" y="543"/>
                </a:lnTo>
                <a:lnTo>
                  <a:pt x="9428" y="504"/>
                </a:lnTo>
                <a:lnTo>
                  <a:pt x="9429" y="495"/>
                </a:lnTo>
                <a:lnTo>
                  <a:pt x="9431" y="485"/>
                </a:lnTo>
                <a:lnTo>
                  <a:pt x="9433" y="477"/>
                </a:lnTo>
                <a:lnTo>
                  <a:pt x="9436" y="470"/>
                </a:lnTo>
                <a:lnTo>
                  <a:pt x="9439" y="463"/>
                </a:lnTo>
                <a:lnTo>
                  <a:pt x="9443" y="458"/>
                </a:lnTo>
                <a:lnTo>
                  <a:pt x="9447" y="453"/>
                </a:lnTo>
                <a:lnTo>
                  <a:pt x="9453" y="449"/>
                </a:lnTo>
                <a:lnTo>
                  <a:pt x="9458" y="445"/>
                </a:lnTo>
                <a:lnTo>
                  <a:pt x="9464" y="442"/>
                </a:lnTo>
                <a:lnTo>
                  <a:pt x="9470" y="440"/>
                </a:lnTo>
                <a:lnTo>
                  <a:pt x="9478" y="436"/>
                </a:lnTo>
                <a:lnTo>
                  <a:pt x="9493" y="433"/>
                </a:lnTo>
                <a:lnTo>
                  <a:pt x="9512" y="431"/>
                </a:lnTo>
                <a:lnTo>
                  <a:pt x="9579" y="425"/>
                </a:lnTo>
                <a:lnTo>
                  <a:pt x="9647" y="420"/>
                </a:lnTo>
                <a:lnTo>
                  <a:pt x="9717" y="416"/>
                </a:lnTo>
                <a:lnTo>
                  <a:pt x="9787" y="412"/>
                </a:lnTo>
                <a:lnTo>
                  <a:pt x="9858" y="410"/>
                </a:lnTo>
                <a:lnTo>
                  <a:pt x="9929" y="409"/>
                </a:lnTo>
                <a:lnTo>
                  <a:pt x="9998" y="408"/>
                </a:lnTo>
                <a:lnTo>
                  <a:pt x="10068" y="408"/>
                </a:lnTo>
                <a:lnTo>
                  <a:pt x="10137" y="408"/>
                </a:lnTo>
                <a:lnTo>
                  <a:pt x="10208" y="409"/>
                </a:lnTo>
                <a:lnTo>
                  <a:pt x="10278" y="410"/>
                </a:lnTo>
                <a:lnTo>
                  <a:pt x="10348" y="412"/>
                </a:lnTo>
                <a:lnTo>
                  <a:pt x="10419" y="416"/>
                </a:lnTo>
                <a:lnTo>
                  <a:pt x="10489" y="420"/>
                </a:lnTo>
                <a:lnTo>
                  <a:pt x="10558" y="425"/>
                </a:lnTo>
                <a:lnTo>
                  <a:pt x="10624" y="431"/>
                </a:lnTo>
                <a:lnTo>
                  <a:pt x="10642" y="433"/>
                </a:lnTo>
                <a:lnTo>
                  <a:pt x="10659" y="436"/>
                </a:lnTo>
                <a:lnTo>
                  <a:pt x="10666" y="440"/>
                </a:lnTo>
                <a:lnTo>
                  <a:pt x="10672" y="442"/>
                </a:lnTo>
                <a:lnTo>
                  <a:pt x="10678" y="445"/>
                </a:lnTo>
                <a:lnTo>
                  <a:pt x="10684" y="449"/>
                </a:lnTo>
                <a:lnTo>
                  <a:pt x="10689" y="453"/>
                </a:lnTo>
                <a:lnTo>
                  <a:pt x="10693" y="458"/>
                </a:lnTo>
                <a:lnTo>
                  <a:pt x="10697" y="463"/>
                </a:lnTo>
                <a:lnTo>
                  <a:pt x="10700" y="470"/>
                </a:lnTo>
                <a:lnTo>
                  <a:pt x="10703" y="477"/>
                </a:lnTo>
                <a:lnTo>
                  <a:pt x="10706" y="485"/>
                </a:lnTo>
                <a:lnTo>
                  <a:pt x="10708" y="495"/>
                </a:lnTo>
                <a:lnTo>
                  <a:pt x="10709" y="504"/>
                </a:lnTo>
                <a:lnTo>
                  <a:pt x="10712" y="543"/>
                </a:lnTo>
                <a:lnTo>
                  <a:pt x="10715" y="581"/>
                </a:lnTo>
                <a:lnTo>
                  <a:pt x="10717" y="620"/>
                </a:lnTo>
                <a:lnTo>
                  <a:pt x="10718" y="658"/>
                </a:lnTo>
                <a:lnTo>
                  <a:pt x="10719" y="698"/>
                </a:lnTo>
                <a:lnTo>
                  <a:pt x="10719" y="736"/>
                </a:lnTo>
                <a:lnTo>
                  <a:pt x="10719" y="776"/>
                </a:lnTo>
                <a:lnTo>
                  <a:pt x="10719" y="817"/>
                </a:lnTo>
                <a:close/>
                <a:moveTo>
                  <a:pt x="12475" y="793"/>
                </a:moveTo>
                <a:lnTo>
                  <a:pt x="12474" y="819"/>
                </a:lnTo>
                <a:lnTo>
                  <a:pt x="12472" y="845"/>
                </a:lnTo>
                <a:lnTo>
                  <a:pt x="12469" y="870"/>
                </a:lnTo>
                <a:lnTo>
                  <a:pt x="12465" y="895"/>
                </a:lnTo>
                <a:lnTo>
                  <a:pt x="12459" y="920"/>
                </a:lnTo>
                <a:lnTo>
                  <a:pt x="12452" y="945"/>
                </a:lnTo>
                <a:lnTo>
                  <a:pt x="12444" y="969"/>
                </a:lnTo>
                <a:lnTo>
                  <a:pt x="12434" y="991"/>
                </a:lnTo>
                <a:lnTo>
                  <a:pt x="12424" y="1015"/>
                </a:lnTo>
                <a:lnTo>
                  <a:pt x="12412" y="1038"/>
                </a:lnTo>
                <a:lnTo>
                  <a:pt x="12398" y="1061"/>
                </a:lnTo>
                <a:lnTo>
                  <a:pt x="12383" y="1083"/>
                </a:lnTo>
                <a:lnTo>
                  <a:pt x="12368" y="1105"/>
                </a:lnTo>
                <a:lnTo>
                  <a:pt x="12351" y="1127"/>
                </a:lnTo>
                <a:lnTo>
                  <a:pt x="12332" y="1148"/>
                </a:lnTo>
                <a:lnTo>
                  <a:pt x="12313" y="1169"/>
                </a:lnTo>
                <a:lnTo>
                  <a:pt x="12293" y="1188"/>
                </a:lnTo>
                <a:lnTo>
                  <a:pt x="12272" y="1207"/>
                </a:lnTo>
                <a:lnTo>
                  <a:pt x="12251" y="1225"/>
                </a:lnTo>
                <a:lnTo>
                  <a:pt x="12229" y="1241"/>
                </a:lnTo>
                <a:lnTo>
                  <a:pt x="12207" y="1256"/>
                </a:lnTo>
                <a:lnTo>
                  <a:pt x="12185" y="1270"/>
                </a:lnTo>
                <a:lnTo>
                  <a:pt x="12163" y="1282"/>
                </a:lnTo>
                <a:lnTo>
                  <a:pt x="12140" y="1292"/>
                </a:lnTo>
                <a:lnTo>
                  <a:pt x="12116" y="1303"/>
                </a:lnTo>
                <a:lnTo>
                  <a:pt x="12092" y="1311"/>
                </a:lnTo>
                <a:lnTo>
                  <a:pt x="12068" y="1319"/>
                </a:lnTo>
                <a:lnTo>
                  <a:pt x="12044" y="1324"/>
                </a:lnTo>
                <a:lnTo>
                  <a:pt x="12019" y="1329"/>
                </a:lnTo>
                <a:lnTo>
                  <a:pt x="11993" y="1332"/>
                </a:lnTo>
                <a:lnTo>
                  <a:pt x="11968" y="1333"/>
                </a:lnTo>
                <a:lnTo>
                  <a:pt x="11942" y="1334"/>
                </a:lnTo>
                <a:lnTo>
                  <a:pt x="11911" y="1333"/>
                </a:lnTo>
                <a:lnTo>
                  <a:pt x="11881" y="1332"/>
                </a:lnTo>
                <a:lnTo>
                  <a:pt x="11851" y="1328"/>
                </a:lnTo>
                <a:lnTo>
                  <a:pt x="11823" y="1324"/>
                </a:lnTo>
                <a:lnTo>
                  <a:pt x="11795" y="1317"/>
                </a:lnTo>
                <a:lnTo>
                  <a:pt x="11767" y="1310"/>
                </a:lnTo>
                <a:lnTo>
                  <a:pt x="11741" y="1302"/>
                </a:lnTo>
                <a:lnTo>
                  <a:pt x="11714" y="1291"/>
                </a:lnTo>
                <a:lnTo>
                  <a:pt x="11689" y="1281"/>
                </a:lnTo>
                <a:lnTo>
                  <a:pt x="11663" y="1269"/>
                </a:lnTo>
                <a:lnTo>
                  <a:pt x="11639" y="1254"/>
                </a:lnTo>
                <a:lnTo>
                  <a:pt x="11615" y="1239"/>
                </a:lnTo>
                <a:lnTo>
                  <a:pt x="11592" y="1223"/>
                </a:lnTo>
                <a:lnTo>
                  <a:pt x="11569" y="1205"/>
                </a:lnTo>
                <a:lnTo>
                  <a:pt x="11547" y="1185"/>
                </a:lnTo>
                <a:lnTo>
                  <a:pt x="11525" y="1165"/>
                </a:lnTo>
                <a:lnTo>
                  <a:pt x="11504" y="1144"/>
                </a:lnTo>
                <a:lnTo>
                  <a:pt x="11486" y="1122"/>
                </a:lnTo>
                <a:lnTo>
                  <a:pt x="11468" y="1099"/>
                </a:lnTo>
                <a:lnTo>
                  <a:pt x="11451" y="1075"/>
                </a:lnTo>
                <a:lnTo>
                  <a:pt x="11436" y="1052"/>
                </a:lnTo>
                <a:lnTo>
                  <a:pt x="11422" y="1027"/>
                </a:lnTo>
                <a:lnTo>
                  <a:pt x="11410" y="1002"/>
                </a:lnTo>
                <a:lnTo>
                  <a:pt x="11398" y="976"/>
                </a:lnTo>
                <a:lnTo>
                  <a:pt x="11388" y="950"/>
                </a:lnTo>
                <a:lnTo>
                  <a:pt x="11379" y="923"/>
                </a:lnTo>
                <a:lnTo>
                  <a:pt x="11372" y="896"/>
                </a:lnTo>
                <a:lnTo>
                  <a:pt x="11367" y="868"/>
                </a:lnTo>
                <a:lnTo>
                  <a:pt x="11362" y="838"/>
                </a:lnTo>
                <a:lnTo>
                  <a:pt x="11359" y="809"/>
                </a:lnTo>
                <a:lnTo>
                  <a:pt x="11357" y="779"/>
                </a:lnTo>
                <a:lnTo>
                  <a:pt x="11355" y="749"/>
                </a:lnTo>
                <a:lnTo>
                  <a:pt x="11357" y="719"/>
                </a:lnTo>
                <a:lnTo>
                  <a:pt x="11359" y="688"/>
                </a:lnTo>
                <a:lnTo>
                  <a:pt x="11362" y="659"/>
                </a:lnTo>
                <a:lnTo>
                  <a:pt x="11367" y="630"/>
                </a:lnTo>
                <a:lnTo>
                  <a:pt x="11372" y="602"/>
                </a:lnTo>
                <a:lnTo>
                  <a:pt x="11379" y="575"/>
                </a:lnTo>
                <a:lnTo>
                  <a:pt x="11388" y="548"/>
                </a:lnTo>
                <a:lnTo>
                  <a:pt x="11398" y="521"/>
                </a:lnTo>
                <a:lnTo>
                  <a:pt x="11410" y="496"/>
                </a:lnTo>
                <a:lnTo>
                  <a:pt x="11422" y="471"/>
                </a:lnTo>
                <a:lnTo>
                  <a:pt x="11436" y="446"/>
                </a:lnTo>
                <a:lnTo>
                  <a:pt x="11451" y="422"/>
                </a:lnTo>
                <a:lnTo>
                  <a:pt x="11468" y="399"/>
                </a:lnTo>
                <a:lnTo>
                  <a:pt x="11486" y="376"/>
                </a:lnTo>
                <a:lnTo>
                  <a:pt x="11504" y="354"/>
                </a:lnTo>
                <a:lnTo>
                  <a:pt x="11525" y="333"/>
                </a:lnTo>
                <a:lnTo>
                  <a:pt x="11547" y="312"/>
                </a:lnTo>
                <a:lnTo>
                  <a:pt x="11569" y="294"/>
                </a:lnTo>
                <a:lnTo>
                  <a:pt x="11592" y="275"/>
                </a:lnTo>
                <a:lnTo>
                  <a:pt x="11615" y="259"/>
                </a:lnTo>
                <a:lnTo>
                  <a:pt x="11639" y="244"/>
                </a:lnTo>
                <a:lnTo>
                  <a:pt x="11663" y="230"/>
                </a:lnTo>
                <a:lnTo>
                  <a:pt x="11689" y="218"/>
                </a:lnTo>
                <a:lnTo>
                  <a:pt x="11714" y="206"/>
                </a:lnTo>
                <a:lnTo>
                  <a:pt x="11741" y="196"/>
                </a:lnTo>
                <a:lnTo>
                  <a:pt x="11767" y="187"/>
                </a:lnTo>
                <a:lnTo>
                  <a:pt x="11795" y="180"/>
                </a:lnTo>
                <a:lnTo>
                  <a:pt x="11823" y="174"/>
                </a:lnTo>
                <a:lnTo>
                  <a:pt x="11851" y="170"/>
                </a:lnTo>
                <a:lnTo>
                  <a:pt x="11881" y="167"/>
                </a:lnTo>
                <a:lnTo>
                  <a:pt x="11911" y="165"/>
                </a:lnTo>
                <a:lnTo>
                  <a:pt x="11942" y="164"/>
                </a:lnTo>
                <a:lnTo>
                  <a:pt x="11968" y="165"/>
                </a:lnTo>
                <a:lnTo>
                  <a:pt x="11993" y="166"/>
                </a:lnTo>
                <a:lnTo>
                  <a:pt x="12018" y="169"/>
                </a:lnTo>
                <a:lnTo>
                  <a:pt x="12043" y="172"/>
                </a:lnTo>
                <a:lnTo>
                  <a:pt x="12067" y="177"/>
                </a:lnTo>
                <a:lnTo>
                  <a:pt x="12092" y="182"/>
                </a:lnTo>
                <a:lnTo>
                  <a:pt x="12115" y="190"/>
                </a:lnTo>
                <a:lnTo>
                  <a:pt x="12139" y="197"/>
                </a:lnTo>
                <a:lnTo>
                  <a:pt x="12162" y="206"/>
                </a:lnTo>
                <a:lnTo>
                  <a:pt x="12185" y="216"/>
                </a:lnTo>
                <a:lnTo>
                  <a:pt x="12206" y="227"/>
                </a:lnTo>
                <a:lnTo>
                  <a:pt x="12228" y="240"/>
                </a:lnTo>
                <a:lnTo>
                  <a:pt x="12250" y="252"/>
                </a:lnTo>
                <a:lnTo>
                  <a:pt x="12271" y="267"/>
                </a:lnTo>
                <a:lnTo>
                  <a:pt x="12292" y="281"/>
                </a:lnTo>
                <a:lnTo>
                  <a:pt x="12313" y="298"/>
                </a:lnTo>
                <a:lnTo>
                  <a:pt x="12324" y="308"/>
                </a:lnTo>
                <a:lnTo>
                  <a:pt x="12333" y="319"/>
                </a:lnTo>
                <a:lnTo>
                  <a:pt x="12342" y="331"/>
                </a:lnTo>
                <a:lnTo>
                  <a:pt x="12349" y="343"/>
                </a:lnTo>
                <a:lnTo>
                  <a:pt x="12354" y="356"/>
                </a:lnTo>
                <a:lnTo>
                  <a:pt x="12358" y="370"/>
                </a:lnTo>
                <a:lnTo>
                  <a:pt x="12361" y="384"/>
                </a:lnTo>
                <a:lnTo>
                  <a:pt x="12361" y="399"/>
                </a:lnTo>
                <a:lnTo>
                  <a:pt x="12361" y="412"/>
                </a:lnTo>
                <a:lnTo>
                  <a:pt x="12358" y="426"/>
                </a:lnTo>
                <a:lnTo>
                  <a:pt x="12355" y="437"/>
                </a:lnTo>
                <a:lnTo>
                  <a:pt x="12351" y="450"/>
                </a:lnTo>
                <a:lnTo>
                  <a:pt x="12346" y="461"/>
                </a:lnTo>
                <a:lnTo>
                  <a:pt x="12340" y="472"/>
                </a:lnTo>
                <a:lnTo>
                  <a:pt x="12332" y="482"/>
                </a:lnTo>
                <a:lnTo>
                  <a:pt x="12323" y="492"/>
                </a:lnTo>
                <a:lnTo>
                  <a:pt x="12314" y="500"/>
                </a:lnTo>
                <a:lnTo>
                  <a:pt x="12303" y="508"/>
                </a:lnTo>
                <a:lnTo>
                  <a:pt x="12292" y="514"/>
                </a:lnTo>
                <a:lnTo>
                  <a:pt x="12281" y="520"/>
                </a:lnTo>
                <a:lnTo>
                  <a:pt x="12269" y="524"/>
                </a:lnTo>
                <a:lnTo>
                  <a:pt x="12256" y="527"/>
                </a:lnTo>
                <a:lnTo>
                  <a:pt x="12244" y="529"/>
                </a:lnTo>
                <a:lnTo>
                  <a:pt x="12230" y="529"/>
                </a:lnTo>
                <a:lnTo>
                  <a:pt x="12219" y="529"/>
                </a:lnTo>
                <a:lnTo>
                  <a:pt x="12207" y="527"/>
                </a:lnTo>
                <a:lnTo>
                  <a:pt x="12197" y="525"/>
                </a:lnTo>
                <a:lnTo>
                  <a:pt x="12186" y="522"/>
                </a:lnTo>
                <a:lnTo>
                  <a:pt x="12175" y="518"/>
                </a:lnTo>
                <a:lnTo>
                  <a:pt x="12166" y="512"/>
                </a:lnTo>
                <a:lnTo>
                  <a:pt x="12156" y="506"/>
                </a:lnTo>
                <a:lnTo>
                  <a:pt x="12147" y="499"/>
                </a:lnTo>
                <a:lnTo>
                  <a:pt x="12136" y="489"/>
                </a:lnTo>
                <a:lnTo>
                  <a:pt x="12124" y="481"/>
                </a:lnTo>
                <a:lnTo>
                  <a:pt x="12113" y="474"/>
                </a:lnTo>
                <a:lnTo>
                  <a:pt x="12101" y="467"/>
                </a:lnTo>
                <a:lnTo>
                  <a:pt x="12089" y="460"/>
                </a:lnTo>
                <a:lnTo>
                  <a:pt x="12076" y="454"/>
                </a:lnTo>
                <a:lnTo>
                  <a:pt x="12064" y="449"/>
                </a:lnTo>
                <a:lnTo>
                  <a:pt x="12051" y="444"/>
                </a:lnTo>
                <a:lnTo>
                  <a:pt x="12039" y="440"/>
                </a:lnTo>
                <a:lnTo>
                  <a:pt x="12025" y="435"/>
                </a:lnTo>
                <a:lnTo>
                  <a:pt x="12012" y="432"/>
                </a:lnTo>
                <a:lnTo>
                  <a:pt x="11998" y="430"/>
                </a:lnTo>
                <a:lnTo>
                  <a:pt x="11985" y="428"/>
                </a:lnTo>
                <a:lnTo>
                  <a:pt x="11970" y="426"/>
                </a:lnTo>
                <a:lnTo>
                  <a:pt x="11956" y="426"/>
                </a:lnTo>
                <a:lnTo>
                  <a:pt x="11942" y="425"/>
                </a:lnTo>
                <a:lnTo>
                  <a:pt x="11925" y="426"/>
                </a:lnTo>
                <a:lnTo>
                  <a:pt x="11909" y="427"/>
                </a:lnTo>
                <a:lnTo>
                  <a:pt x="11892" y="428"/>
                </a:lnTo>
                <a:lnTo>
                  <a:pt x="11876" y="431"/>
                </a:lnTo>
                <a:lnTo>
                  <a:pt x="11861" y="434"/>
                </a:lnTo>
                <a:lnTo>
                  <a:pt x="11845" y="438"/>
                </a:lnTo>
                <a:lnTo>
                  <a:pt x="11830" y="443"/>
                </a:lnTo>
                <a:lnTo>
                  <a:pt x="11816" y="449"/>
                </a:lnTo>
                <a:lnTo>
                  <a:pt x="11801" y="455"/>
                </a:lnTo>
                <a:lnTo>
                  <a:pt x="11788" y="461"/>
                </a:lnTo>
                <a:lnTo>
                  <a:pt x="11773" y="470"/>
                </a:lnTo>
                <a:lnTo>
                  <a:pt x="11761" y="478"/>
                </a:lnTo>
                <a:lnTo>
                  <a:pt x="11747" y="486"/>
                </a:lnTo>
                <a:lnTo>
                  <a:pt x="11735" y="497"/>
                </a:lnTo>
                <a:lnTo>
                  <a:pt x="11722" y="507"/>
                </a:lnTo>
                <a:lnTo>
                  <a:pt x="11711" y="519"/>
                </a:lnTo>
                <a:lnTo>
                  <a:pt x="11699" y="530"/>
                </a:lnTo>
                <a:lnTo>
                  <a:pt x="11689" y="543"/>
                </a:lnTo>
                <a:lnTo>
                  <a:pt x="11678" y="555"/>
                </a:lnTo>
                <a:lnTo>
                  <a:pt x="11669" y="568"/>
                </a:lnTo>
                <a:lnTo>
                  <a:pt x="11661" y="581"/>
                </a:lnTo>
                <a:lnTo>
                  <a:pt x="11653" y="595"/>
                </a:lnTo>
                <a:lnTo>
                  <a:pt x="11646" y="608"/>
                </a:lnTo>
                <a:lnTo>
                  <a:pt x="11640" y="623"/>
                </a:lnTo>
                <a:lnTo>
                  <a:pt x="11635" y="637"/>
                </a:lnTo>
                <a:lnTo>
                  <a:pt x="11629" y="652"/>
                </a:lnTo>
                <a:lnTo>
                  <a:pt x="11625" y="668"/>
                </a:lnTo>
                <a:lnTo>
                  <a:pt x="11622" y="683"/>
                </a:lnTo>
                <a:lnTo>
                  <a:pt x="11620" y="699"/>
                </a:lnTo>
                <a:lnTo>
                  <a:pt x="11618" y="715"/>
                </a:lnTo>
                <a:lnTo>
                  <a:pt x="11617" y="732"/>
                </a:lnTo>
                <a:lnTo>
                  <a:pt x="11617" y="749"/>
                </a:lnTo>
                <a:lnTo>
                  <a:pt x="11617" y="765"/>
                </a:lnTo>
                <a:lnTo>
                  <a:pt x="11618" y="782"/>
                </a:lnTo>
                <a:lnTo>
                  <a:pt x="11620" y="799"/>
                </a:lnTo>
                <a:lnTo>
                  <a:pt x="11622" y="814"/>
                </a:lnTo>
                <a:lnTo>
                  <a:pt x="11625" y="830"/>
                </a:lnTo>
                <a:lnTo>
                  <a:pt x="11629" y="845"/>
                </a:lnTo>
                <a:lnTo>
                  <a:pt x="11635" y="860"/>
                </a:lnTo>
                <a:lnTo>
                  <a:pt x="11640" y="875"/>
                </a:lnTo>
                <a:lnTo>
                  <a:pt x="11646" y="888"/>
                </a:lnTo>
                <a:lnTo>
                  <a:pt x="11653" y="903"/>
                </a:lnTo>
                <a:lnTo>
                  <a:pt x="11661" y="917"/>
                </a:lnTo>
                <a:lnTo>
                  <a:pt x="11669" y="929"/>
                </a:lnTo>
                <a:lnTo>
                  <a:pt x="11678" y="943"/>
                </a:lnTo>
                <a:lnTo>
                  <a:pt x="11689" y="955"/>
                </a:lnTo>
                <a:lnTo>
                  <a:pt x="11699" y="968"/>
                </a:lnTo>
                <a:lnTo>
                  <a:pt x="11711" y="979"/>
                </a:lnTo>
                <a:lnTo>
                  <a:pt x="11722" y="990"/>
                </a:lnTo>
                <a:lnTo>
                  <a:pt x="11735" y="1001"/>
                </a:lnTo>
                <a:lnTo>
                  <a:pt x="11747" y="1011"/>
                </a:lnTo>
                <a:lnTo>
                  <a:pt x="11761" y="1020"/>
                </a:lnTo>
                <a:lnTo>
                  <a:pt x="11773" y="1029"/>
                </a:lnTo>
                <a:lnTo>
                  <a:pt x="11788" y="1036"/>
                </a:lnTo>
                <a:lnTo>
                  <a:pt x="11801" y="1044"/>
                </a:lnTo>
                <a:lnTo>
                  <a:pt x="11816" y="1050"/>
                </a:lnTo>
                <a:lnTo>
                  <a:pt x="11830" y="1055"/>
                </a:lnTo>
                <a:lnTo>
                  <a:pt x="11845" y="1059"/>
                </a:lnTo>
                <a:lnTo>
                  <a:pt x="11861" y="1063"/>
                </a:lnTo>
                <a:lnTo>
                  <a:pt x="11876" y="1066"/>
                </a:lnTo>
                <a:lnTo>
                  <a:pt x="11892" y="1070"/>
                </a:lnTo>
                <a:lnTo>
                  <a:pt x="11909" y="1072"/>
                </a:lnTo>
                <a:lnTo>
                  <a:pt x="11925" y="1073"/>
                </a:lnTo>
                <a:lnTo>
                  <a:pt x="11942" y="1073"/>
                </a:lnTo>
                <a:lnTo>
                  <a:pt x="11962" y="1072"/>
                </a:lnTo>
                <a:lnTo>
                  <a:pt x="11981" y="1070"/>
                </a:lnTo>
                <a:lnTo>
                  <a:pt x="12000" y="1066"/>
                </a:lnTo>
                <a:lnTo>
                  <a:pt x="12020" y="1061"/>
                </a:lnTo>
                <a:lnTo>
                  <a:pt x="12038" y="1055"/>
                </a:lnTo>
                <a:lnTo>
                  <a:pt x="12056" y="1047"/>
                </a:lnTo>
                <a:lnTo>
                  <a:pt x="12074" y="1037"/>
                </a:lnTo>
                <a:lnTo>
                  <a:pt x="12092" y="1026"/>
                </a:lnTo>
                <a:lnTo>
                  <a:pt x="12108" y="1014"/>
                </a:lnTo>
                <a:lnTo>
                  <a:pt x="12123" y="1002"/>
                </a:lnTo>
                <a:lnTo>
                  <a:pt x="12138" y="988"/>
                </a:lnTo>
                <a:lnTo>
                  <a:pt x="12151" y="975"/>
                </a:lnTo>
                <a:lnTo>
                  <a:pt x="12165" y="959"/>
                </a:lnTo>
                <a:lnTo>
                  <a:pt x="12176" y="944"/>
                </a:lnTo>
                <a:lnTo>
                  <a:pt x="12188" y="926"/>
                </a:lnTo>
                <a:lnTo>
                  <a:pt x="12198" y="908"/>
                </a:lnTo>
                <a:lnTo>
                  <a:pt x="12018" y="908"/>
                </a:lnTo>
                <a:lnTo>
                  <a:pt x="12005" y="908"/>
                </a:lnTo>
                <a:lnTo>
                  <a:pt x="11995" y="906"/>
                </a:lnTo>
                <a:lnTo>
                  <a:pt x="11983" y="904"/>
                </a:lnTo>
                <a:lnTo>
                  <a:pt x="11973" y="900"/>
                </a:lnTo>
                <a:lnTo>
                  <a:pt x="11964" y="896"/>
                </a:lnTo>
                <a:lnTo>
                  <a:pt x="11954" y="889"/>
                </a:lnTo>
                <a:lnTo>
                  <a:pt x="11945" y="883"/>
                </a:lnTo>
                <a:lnTo>
                  <a:pt x="11937" y="875"/>
                </a:lnTo>
                <a:lnTo>
                  <a:pt x="11928" y="867"/>
                </a:lnTo>
                <a:lnTo>
                  <a:pt x="11922" y="858"/>
                </a:lnTo>
                <a:lnTo>
                  <a:pt x="11916" y="849"/>
                </a:lnTo>
                <a:lnTo>
                  <a:pt x="11912" y="838"/>
                </a:lnTo>
                <a:lnTo>
                  <a:pt x="11907" y="828"/>
                </a:lnTo>
                <a:lnTo>
                  <a:pt x="11904" y="818"/>
                </a:lnTo>
                <a:lnTo>
                  <a:pt x="11903" y="806"/>
                </a:lnTo>
                <a:lnTo>
                  <a:pt x="11902" y="794"/>
                </a:lnTo>
                <a:lnTo>
                  <a:pt x="11903" y="782"/>
                </a:lnTo>
                <a:lnTo>
                  <a:pt x="11904" y="771"/>
                </a:lnTo>
                <a:lnTo>
                  <a:pt x="11907" y="760"/>
                </a:lnTo>
                <a:lnTo>
                  <a:pt x="11912" y="750"/>
                </a:lnTo>
                <a:lnTo>
                  <a:pt x="11916" y="740"/>
                </a:lnTo>
                <a:lnTo>
                  <a:pt x="11922" y="730"/>
                </a:lnTo>
                <a:lnTo>
                  <a:pt x="11928" y="722"/>
                </a:lnTo>
                <a:lnTo>
                  <a:pt x="11937" y="713"/>
                </a:lnTo>
                <a:lnTo>
                  <a:pt x="11945" y="705"/>
                </a:lnTo>
                <a:lnTo>
                  <a:pt x="11954" y="699"/>
                </a:lnTo>
                <a:lnTo>
                  <a:pt x="11964" y="693"/>
                </a:lnTo>
                <a:lnTo>
                  <a:pt x="11973" y="687"/>
                </a:lnTo>
                <a:lnTo>
                  <a:pt x="11983" y="684"/>
                </a:lnTo>
                <a:lnTo>
                  <a:pt x="11995" y="681"/>
                </a:lnTo>
                <a:lnTo>
                  <a:pt x="12005" y="680"/>
                </a:lnTo>
                <a:lnTo>
                  <a:pt x="12018" y="679"/>
                </a:lnTo>
                <a:lnTo>
                  <a:pt x="12361" y="679"/>
                </a:lnTo>
                <a:lnTo>
                  <a:pt x="12373" y="680"/>
                </a:lnTo>
                <a:lnTo>
                  <a:pt x="12383" y="681"/>
                </a:lnTo>
                <a:lnTo>
                  <a:pt x="12395" y="684"/>
                </a:lnTo>
                <a:lnTo>
                  <a:pt x="12404" y="687"/>
                </a:lnTo>
                <a:lnTo>
                  <a:pt x="12415" y="693"/>
                </a:lnTo>
                <a:lnTo>
                  <a:pt x="12424" y="698"/>
                </a:lnTo>
                <a:lnTo>
                  <a:pt x="12433" y="705"/>
                </a:lnTo>
                <a:lnTo>
                  <a:pt x="12442" y="712"/>
                </a:lnTo>
                <a:lnTo>
                  <a:pt x="12449" y="721"/>
                </a:lnTo>
                <a:lnTo>
                  <a:pt x="12456" y="730"/>
                </a:lnTo>
                <a:lnTo>
                  <a:pt x="12462" y="739"/>
                </a:lnTo>
                <a:lnTo>
                  <a:pt x="12467" y="749"/>
                </a:lnTo>
                <a:lnTo>
                  <a:pt x="12470" y="759"/>
                </a:lnTo>
                <a:lnTo>
                  <a:pt x="12473" y="770"/>
                </a:lnTo>
                <a:lnTo>
                  <a:pt x="12474" y="781"/>
                </a:lnTo>
                <a:lnTo>
                  <a:pt x="12475" y="79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779223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0EE9ACB0-7413-4318-8600-EA72CFDB2C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Forma livre 5"/>
          <p:cNvSpPr/>
          <p:nvPr/>
        </p:nvSpPr>
        <p:spPr>
          <a:xfrm>
            <a:off x="272474" y="285749"/>
            <a:ext cx="4136065" cy="6289151"/>
          </a:xfrm>
          <a:custGeom>
            <a:avLst/>
            <a:gdLst>
              <a:gd name="connsiteX0" fmla="*/ 0 w 4136065"/>
              <a:gd name="connsiteY0" fmla="*/ 361507 h 6273209"/>
              <a:gd name="connsiteX1" fmla="*/ 0 w 4136065"/>
              <a:gd name="connsiteY1" fmla="*/ 6273209 h 6273209"/>
              <a:gd name="connsiteX2" fmla="*/ 680484 w 4136065"/>
              <a:gd name="connsiteY2" fmla="*/ 6273209 h 6273209"/>
              <a:gd name="connsiteX3" fmla="*/ 4136065 w 4136065"/>
              <a:gd name="connsiteY3" fmla="*/ 1180214 h 6273209"/>
              <a:gd name="connsiteX4" fmla="*/ 2636874 w 4136065"/>
              <a:gd name="connsiteY4" fmla="*/ 0 h 6273209"/>
              <a:gd name="connsiteX5" fmla="*/ 489098 w 4136065"/>
              <a:gd name="connsiteY5" fmla="*/ 0 h 6273209"/>
              <a:gd name="connsiteX6" fmla="*/ 0 w 4136065"/>
              <a:gd name="connsiteY6" fmla="*/ 361507 h 627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6065" h="6273209">
                <a:moveTo>
                  <a:pt x="0" y="361507"/>
                </a:moveTo>
                <a:lnTo>
                  <a:pt x="0" y="6273209"/>
                </a:lnTo>
                <a:lnTo>
                  <a:pt x="680484" y="6273209"/>
                </a:lnTo>
                <a:lnTo>
                  <a:pt x="4136065" y="1180214"/>
                </a:lnTo>
                <a:lnTo>
                  <a:pt x="2636874" y="0"/>
                </a:lnTo>
                <a:lnTo>
                  <a:pt x="489098" y="0"/>
                </a:lnTo>
                <a:lnTo>
                  <a:pt x="0" y="361507"/>
                </a:lnTo>
                <a:close/>
              </a:path>
            </a:pathLst>
          </a:custGeom>
          <a:solidFill>
            <a:schemeClr val="bg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404"/>
          </a:p>
        </p:txBody>
      </p:sp>
      <p:sp>
        <p:nvSpPr>
          <p:cNvPr id="36" name="Retângulo 35"/>
          <p:cNvSpPr/>
          <p:nvPr/>
        </p:nvSpPr>
        <p:spPr>
          <a:xfrm>
            <a:off x="544015" y="4455579"/>
            <a:ext cx="1092396" cy="293471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LOREN IPSUN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544013" y="2347406"/>
            <a:ext cx="4268619" cy="1661993"/>
          </a:xfrm>
          <a:prstGeom prst="rect">
            <a:avLst/>
          </a:prstGeom>
          <a:noFill/>
        </p:spPr>
        <p:txBody>
          <a:bodyPr wrap="square" lIns="0" tIns="0" bIns="0" anchor="ctr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+mj-lt"/>
              </a:rPr>
              <a:t>DOLOR SIT </a:t>
            </a:r>
          </a:p>
          <a:p>
            <a:r>
              <a:rPr lang="pt-BR" sz="3600" dirty="0">
                <a:solidFill>
                  <a:schemeClr val="bg1"/>
                </a:solidFill>
                <a:latin typeface="+mj-lt"/>
              </a:rPr>
              <a:t>LABORSI NULLA PARIATUR</a:t>
            </a:r>
          </a:p>
        </p:txBody>
      </p:sp>
      <p:sp>
        <p:nvSpPr>
          <p:cNvPr id="2" name="Retângulo 1"/>
          <p:cNvSpPr/>
          <p:nvPr/>
        </p:nvSpPr>
        <p:spPr>
          <a:xfrm>
            <a:off x="544015" y="4017085"/>
            <a:ext cx="5231144" cy="307777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pt-BR" sz="1400" dirty="0"/>
              <a:t>Ut </a:t>
            </a:r>
            <a:r>
              <a:rPr lang="pt-BR" sz="1400" dirty="0" err="1"/>
              <a:t>enim</a:t>
            </a:r>
            <a:r>
              <a:rPr lang="pt-BR" sz="1400" dirty="0"/>
              <a:t> ad </a:t>
            </a:r>
            <a:r>
              <a:rPr lang="pt-BR" sz="1400" dirty="0" err="1"/>
              <a:t>minim</a:t>
            </a:r>
            <a:r>
              <a:rPr lang="pt-BR" sz="1400" dirty="0"/>
              <a:t> </a:t>
            </a:r>
            <a:r>
              <a:rPr lang="pt-BR" sz="1400" dirty="0" err="1"/>
              <a:t>veniam</a:t>
            </a:r>
            <a:r>
              <a:rPr lang="pt-BR" sz="1400" dirty="0"/>
              <a:t>, quis </a:t>
            </a:r>
            <a:r>
              <a:rPr lang="pt-BR" sz="1400" dirty="0" err="1"/>
              <a:t>nostrud</a:t>
            </a:r>
            <a:r>
              <a:rPr lang="pt-BR" sz="1400" dirty="0"/>
              <a:t> </a:t>
            </a:r>
            <a:r>
              <a:rPr lang="pt-BR" sz="1400" dirty="0" err="1"/>
              <a:t>exercitation</a:t>
            </a:r>
            <a:r>
              <a:rPr lang="pt-BR" sz="1400" dirty="0"/>
              <a:t> </a:t>
            </a:r>
            <a:r>
              <a:rPr lang="pt-BR" sz="1400" dirty="0" err="1"/>
              <a:t>ullamco</a:t>
            </a:r>
            <a:r>
              <a:rPr lang="pt-BR" sz="1400" dirty="0"/>
              <a:t> </a:t>
            </a:r>
            <a:r>
              <a:rPr lang="pt-BR" sz="1400" dirty="0" err="1"/>
              <a:t>laboris</a:t>
            </a:r>
            <a:r>
              <a:rPr lang="pt-BR" sz="1400" dirty="0"/>
              <a:t> </a:t>
            </a:r>
            <a:r>
              <a:rPr lang="pt-BR" sz="1400" dirty="0" err="1"/>
              <a:t>nisi</a:t>
            </a:r>
            <a:r>
              <a:rPr lang="pt-BR" sz="1400" dirty="0"/>
              <a:t> u.</a:t>
            </a:r>
          </a:p>
        </p:txBody>
      </p:sp>
      <p:sp>
        <p:nvSpPr>
          <p:cNvPr id="7" name="Freeform 9"/>
          <p:cNvSpPr>
            <a:spLocks noEditPoints="1"/>
          </p:cNvSpPr>
          <p:nvPr/>
        </p:nvSpPr>
        <p:spPr bwMode="auto">
          <a:xfrm>
            <a:off x="10525413" y="6653931"/>
            <a:ext cx="1424622" cy="139521"/>
          </a:xfrm>
          <a:custGeom>
            <a:avLst/>
            <a:gdLst>
              <a:gd name="T0" fmla="*/ 16258 w 16664"/>
              <a:gd name="T1" fmla="*/ 1030 h 1632"/>
              <a:gd name="T2" fmla="*/ 16188 w 16664"/>
              <a:gd name="T3" fmla="*/ 447 h 1632"/>
              <a:gd name="T4" fmla="*/ 15503 w 16664"/>
              <a:gd name="T5" fmla="*/ 607 h 1632"/>
              <a:gd name="T6" fmla="*/ 16535 w 16664"/>
              <a:gd name="T7" fmla="*/ 380 h 1632"/>
              <a:gd name="T8" fmla="*/ 16106 w 16664"/>
              <a:gd name="T9" fmla="*/ 1345 h 1632"/>
              <a:gd name="T10" fmla="*/ 14600 w 16664"/>
              <a:gd name="T11" fmla="*/ 1261 h 1632"/>
              <a:gd name="T12" fmla="*/ 15259 w 16664"/>
              <a:gd name="T13" fmla="*/ 326 h 1632"/>
              <a:gd name="T14" fmla="*/ 15380 w 16664"/>
              <a:gd name="T15" fmla="*/ 896 h 1632"/>
              <a:gd name="T16" fmla="*/ 15068 w 16664"/>
              <a:gd name="T17" fmla="*/ 1066 h 1632"/>
              <a:gd name="T18" fmla="*/ 15056 w 16664"/>
              <a:gd name="T19" fmla="*/ 525 h 1632"/>
              <a:gd name="T20" fmla="*/ 13736 w 16664"/>
              <a:gd name="T21" fmla="*/ 1070 h 1632"/>
              <a:gd name="T22" fmla="*/ 14143 w 16664"/>
              <a:gd name="T23" fmla="*/ 644 h 1632"/>
              <a:gd name="T24" fmla="*/ 13559 w 16664"/>
              <a:gd name="T25" fmla="*/ 573 h 1632"/>
              <a:gd name="T26" fmla="*/ 13833 w 16664"/>
              <a:gd name="T27" fmla="*/ 167 h 1632"/>
              <a:gd name="T28" fmla="*/ 14310 w 16664"/>
              <a:gd name="T29" fmla="*/ 1109 h 1632"/>
              <a:gd name="T30" fmla="*/ 13269 w 16664"/>
              <a:gd name="T31" fmla="*/ 932 h 1632"/>
              <a:gd name="T32" fmla="*/ 13172 w 16664"/>
              <a:gd name="T33" fmla="*/ 1081 h 1632"/>
              <a:gd name="T34" fmla="*/ 12631 w 16664"/>
              <a:gd name="T35" fmla="*/ 1191 h 1632"/>
              <a:gd name="T36" fmla="*/ 7956 w 16664"/>
              <a:gd name="T37" fmla="*/ 1321 h 1632"/>
              <a:gd name="T38" fmla="*/ 7931 w 16664"/>
              <a:gd name="T39" fmla="*/ 270 h 1632"/>
              <a:gd name="T40" fmla="*/ 8560 w 16664"/>
              <a:gd name="T41" fmla="*/ 554 h 1632"/>
              <a:gd name="T42" fmla="*/ 7978 w 16664"/>
              <a:gd name="T43" fmla="*/ 558 h 1632"/>
              <a:gd name="T44" fmla="*/ 8159 w 16664"/>
              <a:gd name="T45" fmla="*/ 1109 h 1632"/>
              <a:gd name="T46" fmla="*/ 8212 w 16664"/>
              <a:gd name="T47" fmla="*/ 745 h 1632"/>
              <a:gd name="T48" fmla="*/ 6553 w 16664"/>
              <a:gd name="T49" fmla="*/ 1349 h 1632"/>
              <a:gd name="T50" fmla="*/ 7198 w 16664"/>
              <a:gd name="T51" fmla="*/ 406 h 1632"/>
              <a:gd name="T52" fmla="*/ 7385 w 16664"/>
              <a:gd name="T53" fmla="*/ 1357 h 1632"/>
              <a:gd name="T54" fmla="*/ 6028 w 16664"/>
              <a:gd name="T55" fmla="*/ 1315 h 1632"/>
              <a:gd name="T56" fmla="*/ 5254 w 16664"/>
              <a:gd name="T57" fmla="*/ 475 h 1632"/>
              <a:gd name="T58" fmla="*/ 5887 w 16664"/>
              <a:gd name="T59" fmla="*/ 319 h 1632"/>
              <a:gd name="T60" fmla="*/ 5400 w 16664"/>
              <a:gd name="T61" fmla="*/ 1315 h 1632"/>
              <a:gd name="T62" fmla="*/ 4838 w 16664"/>
              <a:gd name="T63" fmla="*/ 673 h 1632"/>
              <a:gd name="T64" fmla="*/ 5028 w 16664"/>
              <a:gd name="T65" fmla="*/ 1159 h 1632"/>
              <a:gd name="T66" fmla="*/ 4415 w 16664"/>
              <a:gd name="T67" fmla="*/ 353 h 1632"/>
              <a:gd name="T68" fmla="*/ 4220 w 16664"/>
              <a:gd name="T69" fmla="*/ 404 h 1632"/>
              <a:gd name="T70" fmla="*/ 3671 w 16664"/>
              <a:gd name="T71" fmla="*/ 1203 h 1632"/>
              <a:gd name="T72" fmla="*/ 3503 w 16664"/>
              <a:gd name="T73" fmla="*/ 232 h 1632"/>
              <a:gd name="T74" fmla="*/ 2966 w 16664"/>
              <a:gd name="T75" fmla="*/ 524 h 1632"/>
              <a:gd name="T76" fmla="*/ 2460 w 16664"/>
              <a:gd name="T77" fmla="*/ 1203 h 1632"/>
              <a:gd name="T78" fmla="*/ 3233 w 16664"/>
              <a:gd name="T79" fmla="*/ 468 h 1632"/>
              <a:gd name="T80" fmla="*/ 3256 w 16664"/>
              <a:gd name="T81" fmla="*/ 1219 h 1632"/>
              <a:gd name="T82" fmla="*/ 1563 w 16664"/>
              <a:gd name="T83" fmla="*/ 1320 h 1632"/>
              <a:gd name="T84" fmla="*/ 1818 w 16664"/>
              <a:gd name="T85" fmla="*/ 227 h 1632"/>
              <a:gd name="T86" fmla="*/ 2145 w 16664"/>
              <a:gd name="T87" fmla="*/ 1347 h 1632"/>
              <a:gd name="T88" fmla="*/ 1124 w 16664"/>
              <a:gd name="T89" fmla="*/ 320 h 1632"/>
              <a:gd name="T90" fmla="*/ 753 w 16664"/>
              <a:gd name="T91" fmla="*/ 1309 h 1632"/>
              <a:gd name="T92" fmla="*/ 117 w 16664"/>
              <a:gd name="T93" fmla="*/ 1356 h 1632"/>
              <a:gd name="T94" fmla="*/ 432 w 16664"/>
              <a:gd name="T95" fmla="*/ 270 h 1632"/>
              <a:gd name="T96" fmla="*/ 9864 w 16664"/>
              <a:gd name="T97" fmla="*/ 26 h 1632"/>
              <a:gd name="T98" fmla="*/ 9550 w 16664"/>
              <a:gd name="T99" fmla="*/ 1446 h 1632"/>
              <a:gd name="T100" fmla="*/ 10883 w 16664"/>
              <a:gd name="T101" fmla="*/ 858 h 1632"/>
              <a:gd name="T102" fmla="*/ 10240 w 16664"/>
              <a:gd name="T103" fmla="*/ 1099 h 1632"/>
              <a:gd name="T104" fmla="*/ 10197 w 16664"/>
              <a:gd name="T105" fmla="*/ 511 h 1632"/>
              <a:gd name="T106" fmla="*/ 10718 w 16664"/>
              <a:gd name="T107" fmla="*/ 974 h 1632"/>
              <a:gd name="T108" fmla="*/ 9433 w 16664"/>
              <a:gd name="T109" fmla="*/ 1155 h 1632"/>
              <a:gd name="T110" fmla="*/ 10348 w 16664"/>
              <a:gd name="T111" fmla="*/ 412 h 1632"/>
              <a:gd name="T112" fmla="*/ 12272 w 16664"/>
              <a:gd name="T113" fmla="*/ 1207 h 1632"/>
              <a:gd name="T114" fmla="*/ 11357 w 16664"/>
              <a:gd name="T115" fmla="*/ 779 h 1632"/>
              <a:gd name="T116" fmla="*/ 12228 w 16664"/>
              <a:gd name="T117" fmla="*/ 240 h 1632"/>
              <a:gd name="T118" fmla="*/ 12039 w 16664"/>
              <a:gd name="T119" fmla="*/ 440 h 1632"/>
              <a:gd name="T120" fmla="*/ 11629 w 16664"/>
              <a:gd name="T121" fmla="*/ 845 h 1632"/>
              <a:gd name="T122" fmla="*/ 11995 w 16664"/>
              <a:gd name="T123" fmla="*/ 906 h 1632"/>
              <a:gd name="T124" fmla="*/ 12473 w 16664"/>
              <a:gd name="T125" fmla="*/ 770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664" h="1632">
                <a:moveTo>
                  <a:pt x="15747" y="756"/>
                </a:moveTo>
                <a:lnTo>
                  <a:pt x="15749" y="774"/>
                </a:lnTo>
                <a:lnTo>
                  <a:pt x="15750" y="790"/>
                </a:lnTo>
                <a:lnTo>
                  <a:pt x="15751" y="806"/>
                </a:lnTo>
                <a:lnTo>
                  <a:pt x="15754" y="823"/>
                </a:lnTo>
                <a:lnTo>
                  <a:pt x="15757" y="838"/>
                </a:lnTo>
                <a:lnTo>
                  <a:pt x="15761" y="854"/>
                </a:lnTo>
                <a:lnTo>
                  <a:pt x="15766" y="869"/>
                </a:lnTo>
                <a:lnTo>
                  <a:pt x="15771" y="883"/>
                </a:lnTo>
                <a:lnTo>
                  <a:pt x="15778" y="898"/>
                </a:lnTo>
                <a:lnTo>
                  <a:pt x="15785" y="912"/>
                </a:lnTo>
                <a:lnTo>
                  <a:pt x="15792" y="926"/>
                </a:lnTo>
                <a:lnTo>
                  <a:pt x="15801" y="938"/>
                </a:lnTo>
                <a:lnTo>
                  <a:pt x="15810" y="952"/>
                </a:lnTo>
                <a:lnTo>
                  <a:pt x="15820" y="964"/>
                </a:lnTo>
                <a:lnTo>
                  <a:pt x="15831" y="977"/>
                </a:lnTo>
                <a:lnTo>
                  <a:pt x="15842" y="988"/>
                </a:lnTo>
                <a:lnTo>
                  <a:pt x="15855" y="1000"/>
                </a:lnTo>
                <a:lnTo>
                  <a:pt x="15867" y="1010"/>
                </a:lnTo>
                <a:lnTo>
                  <a:pt x="15880" y="1021"/>
                </a:lnTo>
                <a:lnTo>
                  <a:pt x="15892" y="1030"/>
                </a:lnTo>
                <a:lnTo>
                  <a:pt x="15906" y="1038"/>
                </a:lnTo>
                <a:lnTo>
                  <a:pt x="15919" y="1046"/>
                </a:lnTo>
                <a:lnTo>
                  <a:pt x="15934" y="1053"/>
                </a:lnTo>
                <a:lnTo>
                  <a:pt x="15947" y="1059"/>
                </a:lnTo>
                <a:lnTo>
                  <a:pt x="15963" y="1064"/>
                </a:lnTo>
                <a:lnTo>
                  <a:pt x="15978" y="1070"/>
                </a:lnTo>
                <a:lnTo>
                  <a:pt x="15993" y="1074"/>
                </a:lnTo>
                <a:lnTo>
                  <a:pt x="16009" y="1077"/>
                </a:lnTo>
                <a:lnTo>
                  <a:pt x="16025" y="1079"/>
                </a:lnTo>
                <a:lnTo>
                  <a:pt x="16041" y="1081"/>
                </a:lnTo>
                <a:lnTo>
                  <a:pt x="16058" y="1082"/>
                </a:lnTo>
                <a:lnTo>
                  <a:pt x="16076" y="1083"/>
                </a:lnTo>
                <a:lnTo>
                  <a:pt x="16092" y="1082"/>
                </a:lnTo>
                <a:lnTo>
                  <a:pt x="16109" y="1081"/>
                </a:lnTo>
                <a:lnTo>
                  <a:pt x="16126" y="1079"/>
                </a:lnTo>
                <a:lnTo>
                  <a:pt x="16141" y="1077"/>
                </a:lnTo>
                <a:lnTo>
                  <a:pt x="16158" y="1074"/>
                </a:lnTo>
                <a:lnTo>
                  <a:pt x="16172" y="1070"/>
                </a:lnTo>
                <a:lnTo>
                  <a:pt x="16188" y="1064"/>
                </a:lnTo>
                <a:lnTo>
                  <a:pt x="16203" y="1059"/>
                </a:lnTo>
                <a:lnTo>
                  <a:pt x="16217" y="1053"/>
                </a:lnTo>
                <a:lnTo>
                  <a:pt x="16231" y="1046"/>
                </a:lnTo>
                <a:lnTo>
                  <a:pt x="16244" y="1038"/>
                </a:lnTo>
                <a:lnTo>
                  <a:pt x="16258" y="1030"/>
                </a:lnTo>
                <a:lnTo>
                  <a:pt x="16271" y="1021"/>
                </a:lnTo>
                <a:lnTo>
                  <a:pt x="16284" y="1010"/>
                </a:lnTo>
                <a:lnTo>
                  <a:pt x="16296" y="1000"/>
                </a:lnTo>
                <a:lnTo>
                  <a:pt x="16308" y="988"/>
                </a:lnTo>
                <a:lnTo>
                  <a:pt x="16319" y="977"/>
                </a:lnTo>
                <a:lnTo>
                  <a:pt x="16330" y="964"/>
                </a:lnTo>
                <a:lnTo>
                  <a:pt x="16340" y="952"/>
                </a:lnTo>
                <a:lnTo>
                  <a:pt x="16349" y="938"/>
                </a:lnTo>
                <a:lnTo>
                  <a:pt x="16358" y="926"/>
                </a:lnTo>
                <a:lnTo>
                  <a:pt x="16365" y="912"/>
                </a:lnTo>
                <a:lnTo>
                  <a:pt x="16372" y="898"/>
                </a:lnTo>
                <a:lnTo>
                  <a:pt x="16379" y="883"/>
                </a:lnTo>
                <a:lnTo>
                  <a:pt x="16385" y="869"/>
                </a:lnTo>
                <a:lnTo>
                  <a:pt x="16389" y="854"/>
                </a:lnTo>
                <a:lnTo>
                  <a:pt x="16393" y="838"/>
                </a:lnTo>
                <a:lnTo>
                  <a:pt x="16396" y="823"/>
                </a:lnTo>
                <a:lnTo>
                  <a:pt x="16399" y="806"/>
                </a:lnTo>
                <a:lnTo>
                  <a:pt x="16402" y="790"/>
                </a:lnTo>
                <a:lnTo>
                  <a:pt x="16403" y="774"/>
                </a:lnTo>
                <a:lnTo>
                  <a:pt x="16403" y="756"/>
                </a:lnTo>
                <a:lnTo>
                  <a:pt x="16403" y="739"/>
                </a:lnTo>
                <a:lnTo>
                  <a:pt x="16402" y="722"/>
                </a:lnTo>
                <a:lnTo>
                  <a:pt x="16399" y="706"/>
                </a:lnTo>
                <a:lnTo>
                  <a:pt x="16396" y="689"/>
                </a:lnTo>
                <a:lnTo>
                  <a:pt x="16393" y="674"/>
                </a:lnTo>
                <a:lnTo>
                  <a:pt x="16389" y="658"/>
                </a:lnTo>
                <a:lnTo>
                  <a:pt x="16385" y="644"/>
                </a:lnTo>
                <a:lnTo>
                  <a:pt x="16379" y="628"/>
                </a:lnTo>
                <a:lnTo>
                  <a:pt x="16372" y="614"/>
                </a:lnTo>
                <a:lnTo>
                  <a:pt x="16366" y="600"/>
                </a:lnTo>
                <a:lnTo>
                  <a:pt x="16358" y="586"/>
                </a:lnTo>
                <a:lnTo>
                  <a:pt x="16349" y="573"/>
                </a:lnTo>
                <a:lnTo>
                  <a:pt x="16340" y="560"/>
                </a:lnTo>
                <a:lnTo>
                  <a:pt x="16331" y="548"/>
                </a:lnTo>
                <a:lnTo>
                  <a:pt x="16320" y="535"/>
                </a:lnTo>
                <a:lnTo>
                  <a:pt x="16309" y="523"/>
                </a:lnTo>
                <a:lnTo>
                  <a:pt x="16296" y="511"/>
                </a:lnTo>
                <a:lnTo>
                  <a:pt x="16284" y="501"/>
                </a:lnTo>
                <a:lnTo>
                  <a:pt x="16271" y="492"/>
                </a:lnTo>
                <a:lnTo>
                  <a:pt x="16259" y="482"/>
                </a:lnTo>
                <a:lnTo>
                  <a:pt x="16245" y="474"/>
                </a:lnTo>
                <a:lnTo>
                  <a:pt x="16232" y="466"/>
                </a:lnTo>
                <a:lnTo>
                  <a:pt x="16217" y="459"/>
                </a:lnTo>
                <a:lnTo>
                  <a:pt x="16203" y="453"/>
                </a:lnTo>
                <a:lnTo>
                  <a:pt x="16188" y="447"/>
                </a:lnTo>
                <a:lnTo>
                  <a:pt x="16173" y="443"/>
                </a:lnTo>
                <a:lnTo>
                  <a:pt x="16158" y="438"/>
                </a:lnTo>
                <a:lnTo>
                  <a:pt x="16142" y="435"/>
                </a:lnTo>
                <a:lnTo>
                  <a:pt x="16126" y="432"/>
                </a:lnTo>
                <a:lnTo>
                  <a:pt x="16109" y="430"/>
                </a:lnTo>
                <a:lnTo>
                  <a:pt x="16092" y="429"/>
                </a:lnTo>
                <a:lnTo>
                  <a:pt x="16076" y="429"/>
                </a:lnTo>
                <a:lnTo>
                  <a:pt x="16058" y="429"/>
                </a:lnTo>
                <a:lnTo>
                  <a:pt x="16041" y="430"/>
                </a:lnTo>
                <a:lnTo>
                  <a:pt x="16025" y="432"/>
                </a:lnTo>
                <a:lnTo>
                  <a:pt x="16009" y="435"/>
                </a:lnTo>
                <a:lnTo>
                  <a:pt x="15992" y="438"/>
                </a:lnTo>
                <a:lnTo>
                  <a:pt x="15978" y="443"/>
                </a:lnTo>
                <a:lnTo>
                  <a:pt x="15962" y="447"/>
                </a:lnTo>
                <a:lnTo>
                  <a:pt x="15947" y="453"/>
                </a:lnTo>
                <a:lnTo>
                  <a:pt x="15933" y="459"/>
                </a:lnTo>
                <a:lnTo>
                  <a:pt x="15919" y="466"/>
                </a:lnTo>
                <a:lnTo>
                  <a:pt x="15905" y="474"/>
                </a:lnTo>
                <a:lnTo>
                  <a:pt x="15892" y="482"/>
                </a:lnTo>
                <a:lnTo>
                  <a:pt x="15879" y="492"/>
                </a:lnTo>
                <a:lnTo>
                  <a:pt x="15866" y="501"/>
                </a:lnTo>
                <a:lnTo>
                  <a:pt x="15854" y="511"/>
                </a:lnTo>
                <a:lnTo>
                  <a:pt x="15842" y="523"/>
                </a:lnTo>
                <a:lnTo>
                  <a:pt x="15831" y="535"/>
                </a:lnTo>
                <a:lnTo>
                  <a:pt x="15819" y="548"/>
                </a:lnTo>
                <a:lnTo>
                  <a:pt x="15810" y="560"/>
                </a:lnTo>
                <a:lnTo>
                  <a:pt x="15801" y="573"/>
                </a:lnTo>
                <a:lnTo>
                  <a:pt x="15792" y="586"/>
                </a:lnTo>
                <a:lnTo>
                  <a:pt x="15785" y="600"/>
                </a:lnTo>
                <a:lnTo>
                  <a:pt x="15778" y="614"/>
                </a:lnTo>
                <a:lnTo>
                  <a:pt x="15771" y="628"/>
                </a:lnTo>
                <a:lnTo>
                  <a:pt x="15766" y="644"/>
                </a:lnTo>
                <a:lnTo>
                  <a:pt x="15761" y="658"/>
                </a:lnTo>
                <a:lnTo>
                  <a:pt x="15757" y="674"/>
                </a:lnTo>
                <a:lnTo>
                  <a:pt x="15754" y="689"/>
                </a:lnTo>
                <a:lnTo>
                  <a:pt x="15751" y="706"/>
                </a:lnTo>
                <a:lnTo>
                  <a:pt x="15750" y="722"/>
                </a:lnTo>
                <a:lnTo>
                  <a:pt x="15749" y="739"/>
                </a:lnTo>
                <a:lnTo>
                  <a:pt x="15747" y="756"/>
                </a:lnTo>
                <a:close/>
                <a:moveTo>
                  <a:pt x="15486" y="756"/>
                </a:moveTo>
                <a:lnTo>
                  <a:pt x="15487" y="725"/>
                </a:lnTo>
                <a:lnTo>
                  <a:pt x="15489" y="695"/>
                </a:lnTo>
                <a:lnTo>
                  <a:pt x="15492" y="666"/>
                </a:lnTo>
                <a:lnTo>
                  <a:pt x="15496" y="636"/>
                </a:lnTo>
                <a:lnTo>
                  <a:pt x="15503" y="607"/>
                </a:lnTo>
                <a:lnTo>
                  <a:pt x="15510" y="580"/>
                </a:lnTo>
                <a:lnTo>
                  <a:pt x="15518" y="553"/>
                </a:lnTo>
                <a:lnTo>
                  <a:pt x="15529" y="526"/>
                </a:lnTo>
                <a:lnTo>
                  <a:pt x="15540" y="500"/>
                </a:lnTo>
                <a:lnTo>
                  <a:pt x="15553" y="475"/>
                </a:lnTo>
                <a:lnTo>
                  <a:pt x="15566" y="450"/>
                </a:lnTo>
                <a:lnTo>
                  <a:pt x="15582" y="426"/>
                </a:lnTo>
                <a:lnTo>
                  <a:pt x="15598" y="403"/>
                </a:lnTo>
                <a:lnTo>
                  <a:pt x="15616" y="380"/>
                </a:lnTo>
                <a:lnTo>
                  <a:pt x="15635" y="357"/>
                </a:lnTo>
                <a:lnTo>
                  <a:pt x="15656" y="336"/>
                </a:lnTo>
                <a:lnTo>
                  <a:pt x="15677" y="316"/>
                </a:lnTo>
                <a:lnTo>
                  <a:pt x="15699" y="297"/>
                </a:lnTo>
                <a:lnTo>
                  <a:pt x="15721" y="279"/>
                </a:lnTo>
                <a:lnTo>
                  <a:pt x="15745" y="262"/>
                </a:lnTo>
                <a:lnTo>
                  <a:pt x="15769" y="247"/>
                </a:lnTo>
                <a:lnTo>
                  <a:pt x="15793" y="233"/>
                </a:lnTo>
                <a:lnTo>
                  <a:pt x="15819" y="221"/>
                </a:lnTo>
                <a:lnTo>
                  <a:pt x="15844" y="209"/>
                </a:lnTo>
                <a:lnTo>
                  <a:pt x="15871" y="199"/>
                </a:lnTo>
                <a:lnTo>
                  <a:pt x="15898" y="191"/>
                </a:lnTo>
                <a:lnTo>
                  <a:pt x="15927" y="183"/>
                </a:lnTo>
                <a:lnTo>
                  <a:pt x="15955" y="177"/>
                </a:lnTo>
                <a:lnTo>
                  <a:pt x="15984" y="173"/>
                </a:lnTo>
                <a:lnTo>
                  <a:pt x="16014" y="170"/>
                </a:lnTo>
                <a:lnTo>
                  <a:pt x="16044" y="168"/>
                </a:lnTo>
                <a:lnTo>
                  <a:pt x="16076" y="167"/>
                </a:lnTo>
                <a:lnTo>
                  <a:pt x="16107" y="168"/>
                </a:lnTo>
                <a:lnTo>
                  <a:pt x="16137" y="170"/>
                </a:lnTo>
                <a:lnTo>
                  <a:pt x="16166" y="173"/>
                </a:lnTo>
                <a:lnTo>
                  <a:pt x="16195" y="177"/>
                </a:lnTo>
                <a:lnTo>
                  <a:pt x="16223" y="183"/>
                </a:lnTo>
                <a:lnTo>
                  <a:pt x="16252" y="191"/>
                </a:lnTo>
                <a:lnTo>
                  <a:pt x="16279" y="199"/>
                </a:lnTo>
                <a:lnTo>
                  <a:pt x="16306" y="209"/>
                </a:lnTo>
                <a:lnTo>
                  <a:pt x="16332" y="221"/>
                </a:lnTo>
                <a:lnTo>
                  <a:pt x="16357" y="233"/>
                </a:lnTo>
                <a:lnTo>
                  <a:pt x="16382" y="247"/>
                </a:lnTo>
                <a:lnTo>
                  <a:pt x="16406" y="262"/>
                </a:lnTo>
                <a:lnTo>
                  <a:pt x="16429" y="279"/>
                </a:lnTo>
                <a:lnTo>
                  <a:pt x="16452" y="297"/>
                </a:lnTo>
                <a:lnTo>
                  <a:pt x="16473" y="316"/>
                </a:lnTo>
                <a:lnTo>
                  <a:pt x="16495" y="336"/>
                </a:lnTo>
                <a:lnTo>
                  <a:pt x="16515" y="357"/>
                </a:lnTo>
                <a:lnTo>
                  <a:pt x="16535" y="380"/>
                </a:lnTo>
                <a:lnTo>
                  <a:pt x="16553" y="403"/>
                </a:lnTo>
                <a:lnTo>
                  <a:pt x="16569" y="426"/>
                </a:lnTo>
                <a:lnTo>
                  <a:pt x="16584" y="450"/>
                </a:lnTo>
                <a:lnTo>
                  <a:pt x="16598" y="475"/>
                </a:lnTo>
                <a:lnTo>
                  <a:pt x="16611" y="500"/>
                </a:lnTo>
                <a:lnTo>
                  <a:pt x="16621" y="526"/>
                </a:lnTo>
                <a:lnTo>
                  <a:pt x="16632" y="553"/>
                </a:lnTo>
                <a:lnTo>
                  <a:pt x="16640" y="580"/>
                </a:lnTo>
                <a:lnTo>
                  <a:pt x="16647" y="607"/>
                </a:lnTo>
                <a:lnTo>
                  <a:pt x="16654" y="636"/>
                </a:lnTo>
                <a:lnTo>
                  <a:pt x="16658" y="666"/>
                </a:lnTo>
                <a:lnTo>
                  <a:pt x="16661" y="695"/>
                </a:lnTo>
                <a:lnTo>
                  <a:pt x="16663" y="725"/>
                </a:lnTo>
                <a:lnTo>
                  <a:pt x="16664" y="756"/>
                </a:lnTo>
                <a:lnTo>
                  <a:pt x="16663" y="787"/>
                </a:lnTo>
                <a:lnTo>
                  <a:pt x="16661" y="818"/>
                </a:lnTo>
                <a:lnTo>
                  <a:pt x="16658" y="847"/>
                </a:lnTo>
                <a:lnTo>
                  <a:pt x="16654" y="876"/>
                </a:lnTo>
                <a:lnTo>
                  <a:pt x="16647" y="905"/>
                </a:lnTo>
                <a:lnTo>
                  <a:pt x="16640" y="932"/>
                </a:lnTo>
                <a:lnTo>
                  <a:pt x="16632" y="959"/>
                </a:lnTo>
                <a:lnTo>
                  <a:pt x="16621" y="986"/>
                </a:lnTo>
                <a:lnTo>
                  <a:pt x="16610" y="1012"/>
                </a:lnTo>
                <a:lnTo>
                  <a:pt x="16597" y="1037"/>
                </a:lnTo>
                <a:lnTo>
                  <a:pt x="16584" y="1061"/>
                </a:lnTo>
                <a:lnTo>
                  <a:pt x="16568" y="1086"/>
                </a:lnTo>
                <a:lnTo>
                  <a:pt x="16553" y="1109"/>
                </a:lnTo>
                <a:lnTo>
                  <a:pt x="16534" y="1132"/>
                </a:lnTo>
                <a:lnTo>
                  <a:pt x="16515" y="1154"/>
                </a:lnTo>
                <a:lnTo>
                  <a:pt x="16494" y="1176"/>
                </a:lnTo>
                <a:lnTo>
                  <a:pt x="16473" y="1196"/>
                </a:lnTo>
                <a:lnTo>
                  <a:pt x="16450" y="1215"/>
                </a:lnTo>
                <a:lnTo>
                  <a:pt x="16429" y="1233"/>
                </a:lnTo>
                <a:lnTo>
                  <a:pt x="16405" y="1250"/>
                </a:lnTo>
                <a:lnTo>
                  <a:pt x="16381" y="1264"/>
                </a:lnTo>
                <a:lnTo>
                  <a:pt x="16356" y="1279"/>
                </a:lnTo>
                <a:lnTo>
                  <a:pt x="16331" y="1291"/>
                </a:lnTo>
                <a:lnTo>
                  <a:pt x="16305" y="1303"/>
                </a:lnTo>
                <a:lnTo>
                  <a:pt x="16279" y="1312"/>
                </a:lnTo>
                <a:lnTo>
                  <a:pt x="16252" y="1321"/>
                </a:lnTo>
                <a:lnTo>
                  <a:pt x="16223" y="1328"/>
                </a:lnTo>
                <a:lnTo>
                  <a:pt x="16195" y="1334"/>
                </a:lnTo>
                <a:lnTo>
                  <a:pt x="16166" y="1339"/>
                </a:lnTo>
                <a:lnTo>
                  <a:pt x="16137" y="1342"/>
                </a:lnTo>
                <a:lnTo>
                  <a:pt x="16106" y="1345"/>
                </a:lnTo>
                <a:lnTo>
                  <a:pt x="16076" y="1345"/>
                </a:lnTo>
                <a:lnTo>
                  <a:pt x="16044" y="1345"/>
                </a:lnTo>
                <a:lnTo>
                  <a:pt x="16014" y="1342"/>
                </a:lnTo>
                <a:lnTo>
                  <a:pt x="15984" y="1339"/>
                </a:lnTo>
                <a:lnTo>
                  <a:pt x="15956" y="1334"/>
                </a:lnTo>
                <a:lnTo>
                  <a:pt x="15927" y="1328"/>
                </a:lnTo>
                <a:lnTo>
                  <a:pt x="15900" y="1321"/>
                </a:lnTo>
                <a:lnTo>
                  <a:pt x="15871" y="1312"/>
                </a:lnTo>
                <a:lnTo>
                  <a:pt x="15845" y="1303"/>
                </a:lnTo>
                <a:lnTo>
                  <a:pt x="15819" y="1291"/>
                </a:lnTo>
                <a:lnTo>
                  <a:pt x="15794" y="1279"/>
                </a:lnTo>
                <a:lnTo>
                  <a:pt x="15769" y="1264"/>
                </a:lnTo>
                <a:lnTo>
                  <a:pt x="15745" y="1250"/>
                </a:lnTo>
                <a:lnTo>
                  <a:pt x="15722" y="1233"/>
                </a:lnTo>
                <a:lnTo>
                  <a:pt x="15700" y="1215"/>
                </a:lnTo>
                <a:lnTo>
                  <a:pt x="15678" y="1196"/>
                </a:lnTo>
                <a:lnTo>
                  <a:pt x="15656" y="1176"/>
                </a:lnTo>
                <a:lnTo>
                  <a:pt x="15635" y="1154"/>
                </a:lnTo>
                <a:lnTo>
                  <a:pt x="15616" y="1132"/>
                </a:lnTo>
                <a:lnTo>
                  <a:pt x="15599" y="1109"/>
                </a:lnTo>
                <a:lnTo>
                  <a:pt x="15582" y="1086"/>
                </a:lnTo>
                <a:lnTo>
                  <a:pt x="15566" y="1061"/>
                </a:lnTo>
                <a:lnTo>
                  <a:pt x="15553" y="1037"/>
                </a:lnTo>
                <a:lnTo>
                  <a:pt x="15540" y="1012"/>
                </a:lnTo>
                <a:lnTo>
                  <a:pt x="15529" y="986"/>
                </a:lnTo>
                <a:lnTo>
                  <a:pt x="15518" y="959"/>
                </a:lnTo>
                <a:lnTo>
                  <a:pt x="15510" y="932"/>
                </a:lnTo>
                <a:lnTo>
                  <a:pt x="15503" y="905"/>
                </a:lnTo>
                <a:lnTo>
                  <a:pt x="15496" y="876"/>
                </a:lnTo>
                <a:lnTo>
                  <a:pt x="15492" y="847"/>
                </a:lnTo>
                <a:lnTo>
                  <a:pt x="15489" y="818"/>
                </a:lnTo>
                <a:lnTo>
                  <a:pt x="15487" y="787"/>
                </a:lnTo>
                <a:lnTo>
                  <a:pt x="15486" y="756"/>
                </a:lnTo>
                <a:close/>
                <a:moveTo>
                  <a:pt x="14745" y="1307"/>
                </a:moveTo>
                <a:lnTo>
                  <a:pt x="14722" y="1307"/>
                </a:lnTo>
                <a:lnTo>
                  <a:pt x="14701" y="1305"/>
                </a:lnTo>
                <a:lnTo>
                  <a:pt x="14681" y="1303"/>
                </a:lnTo>
                <a:lnTo>
                  <a:pt x="14664" y="1300"/>
                </a:lnTo>
                <a:lnTo>
                  <a:pt x="14649" y="1295"/>
                </a:lnTo>
                <a:lnTo>
                  <a:pt x="14635" y="1289"/>
                </a:lnTo>
                <a:lnTo>
                  <a:pt x="14623" y="1283"/>
                </a:lnTo>
                <a:lnTo>
                  <a:pt x="14613" y="1276"/>
                </a:lnTo>
                <a:lnTo>
                  <a:pt x="14608" y="1272"/>
                </a:lnTo>
                <a:lnTo>
                  <a:pt x="14604" y="1266"/>
                </a:lnTo>
                <a:lnTo>
                  <a:pt x="14600" y="1261"/>
                </a:lnTo>
                <a:lnTo>
                  <a:pt x="14596" y="1255"/>
                </a:lnTo>
                <a:lnTo>
                  <a:pt x="14589" y="1241"/>
                </a:lnTo>
                <a:lnTo>
                  <a:pt x="14583" y="1227"/>
                </a:lnTo>
                <a:lnTo>
                  <a:pt x="14579" y="1209"/>
                </a:lnTo>
                <a:lnTo>
                  <a:pt x="14576" y="1191"/>
                </a:lnTo>
                <a:lnTo>
                  <a:pt x="14574" y="1171"/>
                </a:lnTo>
                <a:lnTo>
                  <a:pt x="14574" y="1149"/>
                </a:lnTo>
                <a:lnTo>
                  <a:pt x="14574" y="378"/>
                </a:lnTo>
                <a:lnTo>
                  <a:pt x="14574" y="354"/>
                </a:lnTo>
                <a:lnTo>
                  <a:pt x="14576" y="333"/>
                </a:lnTo>
                <a:lnTo>
                  <a:pt x="14579" y="313"/>
                </a:lnTo>
                <a:lnTo>
                  <a:pt x="14583" y="295"/>
                </a:lnTo>
                <a:lnTo>
                  <a:pt x="14588" y="279"/>
                </a:lnTo>
                <a:lnTo>
                  <a:pt x="14596" y="265"/>
                </a:lnTo>
                <a:lnTo>
                  <a:pt x="14603" y="252"/>
                </a:lnTo>
                <a:lnTo>
                  <a:pt x="14612" y="241"/>
                </a:lnTo>
                <a:lnTo>
                  <a:pt x="14623" y="231"/>
                </a:lnTo>
                <a:lnTo>
                  <a:pt x="14635" y="223"/>
                </a:lnTo>
                <a:lnTo>
                  <a:pt x="14650" y="217"/>
                </a:lnTo>
                <a:lnTo>
                  <a:pt x="14665" y="210"/>
                </a:lnTo>
                <a:lnTo>
                  <a:pt x="14683" y="206"/>
                </a:lnTo>
                <a:lnTo>
                  <a:pt x="14703" y="203"/>
                </a:lnTo>
                <a:lnTo>
                  <a:pt x="14725" y="201"/>
                </a:lnTo>
                <a:lnTo>
                  <a:pt x="14748" y="201"/>
                </a:lnTo>
                <a:lnTo>
                  <a:pt x="14955" y="201"/>
                </a:lnTo>
                <a:lnTo>
                  <a:pt x="14991" y="202"/>
                </a:lnTo>
                <a:lnTo>
                  <a:pt x="15026" y="205"/>
                </a:lnTo>
                <a:lnTo>
                  <a:pt x="15042" y="207"/>
                </a:lnTo>
                <a:lnTo>
                  <a:pt x="15058" y="209"/>
                </a:lnTo>
                <a:lnTo>
                  <a:pt x="15074" y="212"/>
                </a:lnTo>
                <a:lnTo>
                  <a:pt x="15089" y="217"/>
                </a:lnTo>
                <a:lnTo>
                  <a:pt x="15104" y="221"/>
                </a:lnTo>
                <a:lnTo>
                  <a:pt x="15118" y="225"/>
                </a:lnTo>
                <a:lnTo>
                  <a:pt x="15132" y="230"/>
                </a:lnTo>
                <a:lnTo>
                  <a:pt x="15145" y="235"/>
                </a:lnTo>
                <a:lnTo>
                  <a:pt x="15158" y="242"/>
                </a:lnTo>
                <a:lnTo>
                  <a:pt x="15170" y="248"/>
                </a:lnTo>
                <a:lnTo>
                  <a:pt x="15183" y="255"/>
                </a:lnTo>
                <a:lnTo>
                  <a:pt x="15194" y="262"/>
                </a:lnTo>
                <a:lnTo>
                  <a:pt x="15207" y="272"/>
                </a:lnTo>
                <a:lnTo>
                  <a:pt x="15219" y="281"/>
                </a:lnTo>
                <a:lnTo>
                  <a:pt x="15230" y="292"/>
                </a:lnTo>
                <a:lnTo>
                  <a:pt x="15240" y="302"/>
                </a:lnTo>
                <a:lnTo>
                  <a:pt x="15250" y="313"/>
                </a:lnTo>
                <a:lnTo>
                  <a:pt x="15259" y="326"/>
                </a:lnTo>
                <a:lnTo>
                  <a:pt x="15266" y="338"/>
                </a:lnTo>
                <a:lnTo>
                  <a:pt x="15274" y="351"/>
                </a:lnTo>
                <a:lnTo>
                  <a:pt x="15280" y="366"/>
                </a:lnTo>
                <a:lnTo>
                  <a:pt x="15285" y="379"/>
                </a:lnTo>
                <a:lnTo>
                  <a:pt x="15289" y="394"/>
                </a:lnTo>
                <a:lnTo>
                  <a:pt x="15293" y="409"/>
                </a:lnTo>
                <a:lnTo>
                  <a:pt x="15297" y="425"/>
                </a:lnTo>
                <a:lnTo>
                  <a:pt x="15299" y="442"/>
                </a:lnTo>
                <a:lnTo>
                  <a:pt x="15300" y="458"/>
                </a:lnTo>
                <a:lnTo>
                  <a:pt x="15300" y="476"/>
                </a:lnTo>
                <a:lnTo>
                  <a:pt x="15300" y="496"/>
                </a:lnTo>
                <a:lnTo>
                  <a:pt x="15298" y="514"/>
                </a:lnTo>
                <a:lnTo>
                  <a:pt x="15295" y="532"/>
                </a:lnTo>
                <a:lnTo>
                  <a:pt x="15291" y="549"/>
                </a:lnTo>
                <a:lnTo>
                  <a:pt x="15286" y="566"/>
                </a:lnTo>
                <a:lnTo>
                  <a:pt x="15281" y="581"/>
                </a:lnTo>
                <a:lnTo>
                  <a:pt x="15274" y="596"/>
                </a:lnTo>
                <a:lnTo>
                  <a:pt x="15265" y="610"/>
                </a:lnTo>
                <a:lnTo>
                  <a:pt x="15257" y="623"/>
                </a:lnTo>
                <a:lnTo>
                  <a:pt x="15247" y="635"/>
                </a:lnTo>
                <a:lnTo>
                  <a:pt x="15235" y="647"/>
                </a:lnTo>
                <a:lnTo>
                  <a:pt x="15223" y="658"/>
                </a:lnTo>
                <a:lnTo>
                  <a:pt x="15209" y="669"/>
                </a:lnTo>
                <a:lnTo>
                  <a:pt x="15195" y="678"/>
                </a:lnTo>
                <a:lnTo>
                  <a:pt x="15180" y="686"/>
                </a:lnTo>
                <a:lnTo>
                  <a:pt x="15163" y="694"/>
                </a:lnTo>
                <a:lnTo>
                  <a:pt x="15190" y="702"/>
                </a:lnTo>
                <a:lnTo>
                  <a:pt x="15215" y="710"/>
                </a:lnTo>
                <a:lnTo>
                  <a:pt x="15239" y="721"/>
                </a:lnTo>
                <a:lnTo>
                  <a:pt x="15261" y="732"/>
                </a:lnTo>
                <a:lnTo>
                  <a:pt x="15281" y="745"/>
                </a:lnTo>
                <a:lnTo>
                  <a:pt x="15300" y="759"/>
                </a:lnTo>
                <a:lnTo>
                  <a:pt x="15308" y="767"/>
                </a:lnTo>
                <a:lnTo>
                  <a:pt x="15316" y="775"/>
                </a:lnTo>
                <a:lnTo>
                  <a:pt x="15324" y="783"/>
                </a:lnTo>
                <a:lnTo>
                  <a:pt x="15331" y="792"/>
                </a:lnTo>
                <a:lnTo>
                  <a:pt x="15338" y="800"/>
                </a:lnTo>
                <a:lnTo>
                  <a:pt x="15344" y="809"/>
                </a:lnTo>
                <a:lnTo>
                  <a:pt x="15351" y="820"/>
                </a:lnTo>
                <a:lnTo>
                  <a:pt x="15356" y="829"/>
                </a:lnTo>
                <a:lnTo>
                  <a:pt x="15361" y="839"/>
                </a:lnTo>
                <a:lnTo>
                  <a:pt x="15365" y="850"/>
                </a:lnTo>
                <a:lnTo>
                  <a:pt x="15369" y="861"/>
                </a:lnTo>
                <a:lnTo>
                  <a:pt x="15374" y="872"/>
                </a:lnTo>
                <a:lnTo>
                  <a:pt x="15380" y="896"/>
                </a:lnTo>
                <a:lnTo>
                  <a:pt x="15384" y="921"/>
                </a:lnTo>
                <a:lnTo>
                  <a:pt x="15386" y="947"/>
                </a:lnTo>
                <a:lnTo>
                  <a:pt x="15387" y="975"/>
                </a:lnTo>
                <a:lnTo>
                  <a:pt x="15387" y="995"/>
                </a:lnTo>
                <a:lnTo>
                  <a:pt x="15385" y="1015"/>
                </a:lnTo>
                <a:lnTo>
                  <a:pt x="15383" y="1034"/>
                </a:lnTo>
                <a:lnTo>
                  <a:pt x="15380" y="1053"/>
                </a:lnTo>
                <a:lnTo>
                  <a:pt x="15376" y="1072"/>
                </a:lnTo>
                <a:lnTo>
                  <a:pt x="15370" y="1089"/>
                </a:lnTo>
                <a:lnTo>
                  <a:pt x="15365" y="1106"/>
                </a:lnTo>
                <a:lnTo>
                  <a:pt x="15358" y="1123"/>
                </a:lnTo>
                <a:lnTo>
                  <a:pt x="15351" y="1138"/>
                </a:lnTo>
                <a:lnTo>
                  <a:pt x="15342" y="1153"/>
                </a:lnTo>
                <a:lnTo>
                  <a:pt x="15332" y="1167"/>
                </a:lnTo>
                <a:lnTo>
                  <a:pt x="15322" y="1181"/>
                </a:lnTo>
                <a:lnTo>
                  <a:pt x="15311" y="1195"/>
                </a:lnTo>
                <a:lnTo>
                  <a:pt x="15299" y="1206"/>
                </a:lnTo>
                <a:lnTo>
                  <a:pt x="15285" y="1219"/>
                </a:lnTo>
                <a:lnTo>
                  <a:pt x="15272" y="1230"/>
                </a:lnTo>
                <a:lnTo>
                  <a:pt x="15258" y="1239"/>
                </a:lnTo>
                <a:lnTo>
                  <a:pt x="15244" y="1248"/>
                </a:lnTo>
                <a:lnTo>
                  <a:pt x="15230" y="1256"/>
                </a:lnTo>
                <a:lnTo>
                  <a:pt x="15215" y="1263"/>
                </a:lnTo>
                <a:lnTo>
                  <a:pt x="15200" y="1271"/>
                </a:lnTo>
                <a:lnTo>
                  <a:pt x="15184" y="1277"/>
                </a:lnTo>
                <a:lnTo>
                  <a:pt x="15167" y="1282"/>
                </a:lnTo>
                <a:lnTo>
                  <a:pt x="15150" y="1287"/>
                </a:lnTo>
                <a:lnTo>
                  <a:pt x="15132" y="1292"/>
                </a:lnTo>
                <a:lnTo>
                  <a:pt x="15114" y="1296"/>
                </a:lnTo>
                <a:lnTo>
                  <a:pt x="15096" y="1300"/>
                </a:lnTo>
                <a:lnTo>
                  <a:pt x="15077" y="1302"/>
                </a:lnTo>
                <a:lnTo>
                  <a:pt x="15056" y="1304"/>
                </a:lnTo>
                <a:lnTo>
                  <a:pt x="15036" y="1306"/>
                </a:lnTo>
                <a:lnTo>
                  <a:pt x="15015" y="1307"/>
                </a:lnTo>
                <a:lnTo>
                  <a:pt x="14993" y="1307"/>
                </a:lnTo>
                <a:lnTo>
                  <a:pt x="14745" y="1307"/>
                </a:lnTo>
                <a:close/>
                <a:moveTo>
                  <a:pt x="14826" y="1090"/>
                </a:moveTo>
                <a:lnTo>
                  <a:pt x="14952" y="1090"/>
                </a:lnTo>
                <a:lnTo>
                  <a:pt x="14973" y="1090"/>
                </a:lnTo>
                <a:lnTo>
                  <a:pt x="14991" y="1088"/>
                </a:lnTo>
                <a:lnTo>
                  <a:pt x="15010" y="1086"/>
                </a:lnTo>
                <a:lnTo>
                  <a:pt x="15027" y="1083"/>
                </a:lnTo>
                <a:lnTo>
                  <a:pt x="15042" y="1078"/>
                </a:lnTo>
                <a:lnTo>
                  <a:pt x="15056" y="1073"/>
                </a:lnTo>
                <a:lnTo>
                  <a:pt x="15068" y="1066"/>
                </a:lnTo>
                <a:lnTo>
                  <a:pt x="15080" y="1059"/>
                </a:lnTo>
                <a:lnTo>
                  <a:pt x="15090" y="1051"/>
                </a:lnTo>
                <a:lnTo>
                  <a:pt x="15099" y="1041"/>
                </a:lnTo>
                <a:lnTo>
                  <a:pt x="15106" y="1032"/>
                </a:lnTo>
                <a:lnTo>
                  <a:pt x="15112" y="1021"/>
                </a:lnTo>
                <a:lnTo>
                  <a:pt x="15116" y="1008"/>
                </a:lnTo>
                <a:lnTo>
                  <a:pt x="15120" y="996"/>
                </a:lnTo>
                <a:lnTo>
                  <a:pt x="15122" y="981"/>
                </a:lnTo>
                <a:lnTo>
                  <a:pt x="15123" y="966"/>
                </a:lnTo>
                <a:lnTo>
                  <a:pt x="15122" y="951"/>
                </a:lnTo>
                <a:lnTo>
                  <a:pt x="15120" y="937"/>
                </a:lnTo>
                <a:lnTo>
                  <a:pt x="15116" y="924"/>
                </a:lnTo>
                <a:lnTo>
                  <a:pt x="15112" y="911"/>
                </a:lnTo>
                <a:lnTo>
                  <a:pt x="15106" y="901"/>
                </a:lnTo>
                <a:lnTo>
                  <a:pt x="15099" y="890"/>
                </a:lnTo>
                <a:lnTo>
                  <a:pt x="15089" y="881"/>
                </a:lnTo>
                <a:lnTo>
                  <a:pt x="15079" y="873"/>
                </a:lnTo>
                <a:lnTo>
                  <a:pt x="15067" y="865"/>
                </a:lnTo>
                <a:lnTo>
                  <a:pt x="15054" y="859"/>
                </a:lnTo>
                <a:lnTo>
                  <a:pt x="15040" y="854"/>
                </a:lnTo>
                <a:lnTo>
                  <a:pt x="15025" y="850"/>
                </a:lnTo>
                <a:lnTo>
                  <a:pt x="15007" y="847"/>
                </a:lnTo>
                <a:lnTo>
                  <a:pt x="14988" y="844"/>
                </a:lnTo>
                <a:lnTo>
                  <a:pt x="14968" y="843"/>
                </a:lnTo>
                <a:lnTo>
                  <a:pt x="14948" y="843"/>
                </a:lnTo>
                <a:lnTo>
                  <a:pt x="14826" y="843"/>
                </a:lnTo>
                <a:lnTo>
                  <a:pt x="14826" y="1090"/>
                </a:lnTo>
                <a:close/>
                <a:moveTo>
                  <a:pt x="14826" y="631"/>
                </a:moveTo>
                <a:lnTo>
                  <a:pt x="14931" y="631"/>
                </a:lnTo>
                <a:lnTo>
                  <a:pt x="14944" y="631"/>
                </a:lnTo>
                <a:lnTo>
                  <a:pt x="14957" y="630"/>
                </a:lnTo>
                <a:lnTo>
                  <a:pt x="14968" y="628"/>
                </a:lnTo>
                <a:lnTo>
                  <a:pt x="14980" y="625"/>
                </a:lnTo>
                <a:lnTo>
                  <a:pt x="14990" y="621"/>
                </a:lnTo>
                <a:lnTo>
                  <a:pt x="15001" y="617"/>
                </a:lnTo>
                <a:lnTo>
                  <a:pt x="15010" y="611"/>
                </a:lnTo>
                <a:lnTo>
                  <a:pt x="15018" y="605"/>
                </a:lnTo>
                <a:lnTo>
                  <a:pt x="15028" y="598"/>
                </a:lnTo>
                <a:lnTo>
                  <a:pt x="15035" y="589"/>
                </a:lnTo>
                <a:lnTo>
                  <a:pt x="15041" y="580"/>
                </a:lnTo>
                <a:lnTo>
                  <a:pt x="15047" y="571"/>
                </a:lnTo>
                <a:lnTo>
                  <a:pt x="15051" y="560"/>
                </a:lnTo>
                <a:lnTo>
                  <a:pt x="15054" y="549"/>
                </a:lnTo>
                <a:lnTo>
                  <a:pt x="15056" y="537"/>
                </a:lnTo>
                <a:lnTo>
                  <a:pt x="15056" y="525"/>
                </a:lnTo>
                <a:lnTo>
                  <a:pt x="15056" y="511"/>
                </a:lnTo>
                <a:lnTo>
                  <a:pt x="15054" y="499"/>
                </a:lnTo>
                <a:lnTo>
                  <a:pt x="15051" y="487"/>
                </a:lnTo>
                <a:lnTo>
                  <a:pt x="15047" y="477"/>
                </a:lnTo>
                <a:lnTo>
                  <a:pt x="15041" y="467"/>
                </a:lnTo>
                <a:lnTo>
                  <a:pt x="15035" y="457"/>
                </a:lnTo>
                <a:lnTo>
                  <a:pt x="15027" y="449"/>
                </a:lnTo>
                <a:lnTo>
                  <a:pt x="15018" y="442"/>
                </a:lnTo>
                <a:lnTo>
                  <a:pt x="15009" y="435"/>
                </a:lnTo>
                <a:lnTo>
                  <a:pt x="15000" y="430"/>
                </a:lnTo>
                <a:lnTo>
                  <a:pt x="14989" y="426"/>
                </a:lnTo>
                <a:lnTo>
                  <a:pt x="14979" y="422"/>
                </a:lnTo>
                <a:lnTo>
                  <a:pt x="14967" y="419"/>
                </a:lnTo>
                <a:lnTo>
                  <a:pt x="14955" y="417"/>
                </a:lnTo>
                <a:lnTo>
                  <a:pt x="14942" y="416"/>
                </a:lnTo>
                <a:lnTo>
                  <a:pt x="14929" y="416"/>
                </a:lnTo>
                <a:lnTo>
                  <a:pt x="14826" y="416"/>
                </a:lnTo>
                <a:lnTo>
                  <a:pt x="14826" y="631"/>
                </a:lnTo>
                <a:close/>
                <a:moveTo>
                  <a:pt x="13506" y="756"/>
                </a:moveTo>
                <a:lnTo>
                  <a:pt x="13506" y="774"/>
                </a:lnTo>
                <a:lnTo>
                  <a:pt x="13507" y="790"/>
                </a:lnTo>
                <a:lnTo>
                  <a:pt x="13509" y="806"/>
                </a:lnTo>
                <a:lnTo>
                  <a:pt x="13512" y="823"/>
                </a:lnTo>
                <a:lnTo>
                  <a:pt x="13516" y="838"/>
                </a:lnTo>
                <a:lnTo>
                  <a:pt x="13520" y="854"/>
                </a:lnTo>
                <a:lnTo>
                  <a:pt x="13524" y="869"/>
                </a:lnTo>
                <a:lnTo>
                  <a:pt x="13530" y="883"/>
                </a:lnTo>
                <a:lnTo>
                  <a:pt x="13536" y="898"/>
                </a:lnTo>
                <a:lnTo>
                  <a:pt x="13543" y="912"/>
                </a:lnTo>
                <a:lnTo>
                  <a:pt x="13551" y="926"/>
                </a:lnTo>
                <a:lnTo>
                  <a:pt x="13559" y="938"/>
                </a:lnTo>
                <a:lnTo>
                  <a:pt x="13569" y="952"/>
                </a:lnTo>
                <a:lnTo>
                  <a:pt x="13578" y="964"/>
                </a:lnTo>
                <a:lnTo>
                  <a:pt x="13589" y="977"/>
                </a:lnTo>
                <a:lnTo>
                  <a:pt x="13601" y="988"/>
                </a:lnTo>
                <a:lnTo>
                  <a:pt x="13612" y="1000"/>
                </a:lnTo>
                <a:lnTo>
                  <a:pt x="13625" y="1010"/>
                </a:lnTo>
                <a:lnTo>
                  <a:pt x="13637" y="1021"/>
                </a:lnTo>
                <a:lnTo>
                  <a:pt x="13651" y="1030"/>
                </a:lnTo>
                <a:lnTo>
                  <a:pt x="13664" y="1038"/>
                </a:lnTo>
                <a:lnTo>
                  <a:pt x="13678" y="1046"/>
                </a:lnTo>
                <a:lnTo>
                  <a:pt x="13692" y="1053"/>
                </a:lnTo>
                <a:lnTo>
                  <a:pt x="13706" y="1059"/>
                </a:lnTo>
                <a:lnTo>
                  <a:pt x="13721" y="1064"/>
                </a:lnTo>
                <a:lnTo>
                  <a:pt x="13736" y="1070"/>
                </a:lnTo>
                <a:lnTo>
                  <a:pt x="13751" y="1074"/>
                </a:lnTo>
                <a:lnTo>
                  <a:pt x="13768" y="1077"/>
                </a:lnTo>
                <a:lnTo>
                  <a:pt x="13783" y="1079"/>
                </a:lnTo>
                <a:lnTo>
                  <a:pt x="13800" y="1081"/>
                </a:lnTo>
                <a:lnTo>
                  <a:pt x="13817" y="1082"/>
                </a:lnTo>
                <a:lnTo>
                  <a:pt x="13833" y="1083"/>
                </a:lnTo>
                <a:lnTo>
                  <a:pt x="13851" y="1082"/>
                </a:lnTo>
                <a:lnTo>
                  <a:pt x="13868" y="1081"/>
                </a:lnTo>
                <a:lnTo>
                  <a:pt x="13884" y="1079"/>
                </a:lnTo>
                <a:lnTo>
                  <a:pt x="13900" y="1077"/>
                </a:lnTo>
                <a:lnTo>
                  <a:pt x="13915" y="1074"/>
                </a:lnTo>
                <a:lnTo>
                  <a:pt x="13931" y="1070"/>
                </a:lnTo>
                <a:lnTo>
                  <a:pt x="13946" y="1064"/>
                </a:lnTo>
                <a:lnTo>
                  <a:pt x="13960" y="1059"/>
                </a:lnTo>
                <a:lnTo>
                  <a:pt x="13975" y="1053"/>
                </a:lnTo>
                <a:lnTo>
                  <a:pt x="13989" y="1046"/>
                </a:lnTo>
                <a:lnTo>
                  <a:pt x="14003" y="1038"/>
                </a:lnTo>
                <a:lnTo>
                  <a:pt x="14017" y="1030"/>
                </a:lnTo>
                <a:lnTo>
                  <a:pt x="14029" y="1021"/>
                </a:lnTo>
                <a:lnTo>
                  <a:pt x="14042" y="1010"/>
                </a:lnTo>
                <a:lnTo>
                  <a:pt x="14054" y="1000"/>
                </a:lnTo>
                <a:lnTo>
                  <a:pt x="14066" y="988"/>
                </a:lnTo>
                <a:lnTo>
                  <a:pt x="14078" y="977"/>
                </a:lnTo>
                <a:lnTo>
                  <a:pt x="14088" y="964"/>
                </a:lnTo>
                <a:lnTo>
                  <a:pt x="14099" y="952"/>
                </a:lnTo>
                <a:lnTo>
                  <a:pt x="14107" y="938"/>
                </a:lnTo>
                <a:lnTo>
                  <a:pt x="14116" y="926"/>
                </a:lnTo>
                <a:lnTo>
                  <a:pt x="14124" y="912"/>
                </a:lnTo>
                <a:lnTo>
                  <a:pt x="14131" y="898"/>
                </a:lnTo>
                <a:lnTo>
                  <a:pt x="14137" y="883"/>
                </a:lnTo>
                <a:lnTo>
                  <a:pt x="14143" y="869"/>
                </a:lnTo>
                <a:lnTo>
                  <a:pt x="14148" y="854"/>
                </a:lnTo>
                <a:lnTo>
                  <a:pt x="14152" y="838"/>
                </a:lnTo>
                <a:lnTo>
                  <a:pt x="14155" y="823"/>
                </a:lnTo>
                <a:lnTo>
                  <a:pt x="14157" y="806"/>
                </a:lnTo>
                <a:lnTo>
                  <a:pt x="14159" y="790"/>
                </a:lnTo>
                <a:lnTo>
                  <a:pt x="14160" y="774"/>
                </a:lnTo>
                <a:lnTo>
                  <a:pt x="14161" y="756"/>
                </a:lnTo>
                <a:lnTo>
                  <a:pt x="14160" y="739"/>
                </a:lnTo>
                <a:lnTo>
                  <a:pt x="14159" y="722"/>
                </a:lnTo>
                <a:lnTo>
                  <a:pt x="14157" y="706"/>
                </a:lnTo>
                <a:lnTo>
                  <a:pt x="14155" y="689"/>
                </a:lnTo>
                <a:lnTo>
                  <a:pt x="14152" y="674"/>
                </a:lnTo>
                <a:lnTo>
                  <a:pt x="14148" y="658"/>
                </a:lnTo>
                <a:lnTo>
                  <a:pt x="14143" y="644"/>
                </a:lnTo>
                <a:lnTo>
                  <a:pt x="14137" y="628"/>
                </a:lnTo>
                <a:lnTo>
                  <a:pt x="14131" y="614"/>
                </a:lnTo>
                <a:lnTo>
                  <a:pt x="14124" y="600"/>
                </a:lnTo>
                <a:lnTo>
                  <a:pt x="14116" y="586"/>
                </a:lnTo>
                <a:lnTo>
                  <a:pt x="14108" y="573"/>
                </a:lnTo>
                <a:lnTo>
                  <a:pt x="14099" y="560"/>
                </a:lnTo>
                <a:lnTo>
                  <a:pt x="14088" y="548"/>
                </a:lnTo>
                <a:lnTo>
                  <a:pt x="14078" y="535"/>
                </a:lnTo>
                <a:lnTo>
                  <a:pt x="14066" y="523"/>
                </a:lnTo>
                <a:lnTo>
                  <a:pt x="14055" y="511"/>
                </a:lnTo>
                <a:lnTo>
                  <a:pt x="14043" y="501"/>
                </a:lnTo>
                <a:lnTo>
                  <a:pt x="14030" y="492"/>
                </a:lnTo>
                <a:lnTo>
                  <a:pt x="14017" y="482"/>
                </a:lnTo>
                <a:lnTo>
                  <a:pt x="14003" y="474"/>
                </a:lnTo>
                <a:lnTo>
                  <a:pt x="13989" y="466"/>
                </a:lnTo>
                <a:lnTo>
                  <a:pt x="13976" y="459"/>
                </a:lnTo>
                <a:lnTo>
                  <a:pt x="13961" y="453"/>
                </a:lnTo>
                <a:lnTo>
                  <a:pt x="13947" y="447"/>
                </a:lnTo>
                <a:lnTo>
                  <a:pt x="13931" y="443"/>
                </a:lnTo>
                <a:lnTo>
                  <a:pt x="13917" y="438"/>
                </a:lnTo>
                <a:lnTo>
                  <a:pt x="13900" y="435"/>
                </a:lnTo>
                <a:lnTo>
                  <a:pt x="13884" y="432"/>
                </a:lnTo>
                <a:lnTo>
                  <a:pt x="13868" y="430"/>
                </a:lnTo>
                <a:lnTo>
                  <a:pt x="13851" y="429"/>
                </a:lnTo>
                <a:lnTo>
                  <a:pt x="13833" y="429"/>
                </a:lnTo>
                <a:lnTo>
                  <a:pt x="13817" y="429"/>
                </a:lnTo>
                <a:lnTo>
                  <a:pt x="13800" y="430"/>
                </a:lnTo>
                <a:lnTo>
                  <a:pt x="13783" y="432"/>
                </a:lnTo>
                <a:lnTo>
                  <a:pt x="13767" y="435"/>
                </a:lnTo>
                <a:lnTo>
                  <a:pt x="13751" y="438"/>
                </a:lnTo>
                <a:lnTo>
                  <a:pt x="13735" y="443"/>
                </a:lnTo>
                <a:lnTo>
                  <a:pt x="13721" y="447"/>
                </a:lnTo>
                <a:lnTo>
                  <a:pt x="13705" y="453"/>
                </a:lnTo>
                <a:lnTo>
                  <a:pt x="13692" y="459"/>
                </a:lnTo>
                <a:lnTo>
                  <a:pt x="13677" y="466"/>
                </a:lnTo>
                <a:lnTo>
                  <a:pt x="13663" y="474"/>
                </a:lnTo>
                <a:lnTo>
                  <a:pt x="13650" y="482"/>
                </a:lnTo>
                <a:lnTo>
                  <a:pt x="13637" y="492"/>
                </a:lnTo>
                <a:lnTo>
                  <a:pt x="13625" y="501"/>
                </a:lnTo>
                <a:lnTo>
                  <a:pt x="13612" y="511"/>
                </a:lnTo>
                <a:lnTo>
                  <a:pt x="13600" y="523"/>
                </a:lnTo>
                <a:lnTo>
                  <a:pt x="13588" y="535"/>
                </a:lnTo>
                <a:lnTo>
                  <a:pt x="13578" y="548"/>
                </a:lnTo>
                <a:lnTo>
                  <a:pt x="13569" y="560"/>
                </a:lnTo>
                <a:lnTo>
                  <a:pt x="13559" y="573"/>
                </a:lnTo>
                <a:lnTo>
                  <a:pt x="13551" y="586"/>
                </a:lnTo>
                <a:lnTo>
                  <a:pt x="13543" y="600"/>
                </a:lnTo>
                <a:lnTo>
                  <a:pt x="13535" y="614"/>
                </a:lnTo>
                <a:lnTo>
                  <a:pt x="13529" y="628"/>
                </a:lnTo>
                <a:lnTo>
                  <a:pt x="13524" y="644"/>
                </a:lnTo>
                <a:lnTo>
                  <a:pt x="13520" y="658"/>
                </a:lnTo>
                <a:lnTo>
                  <a:pt x="13516" y="674"/>
                </a:lnTo>
                <a:lnTo>
                  <a:pt x="13511" y="689"/>
                </a:lnTo>
                <a:lnTo>
                  <a:pt x="13509" y="706"/>
                </a:lnTo>
                <a:lnTo>
                  <a:pt x="13507" y="722"/>
                </a:lnTo>
                <a:lnTo>
                  <a:pt x="13506" y="739"/>
                </a:lnTo>
                <a:lnTo>
                  <a:pt x="13506" y="756"/>
                </a:lnTo>
                <a:close/>
                <a:moveTo>
                  <a:pt x="13245" y="756"/>
                </a:moveTo>
                <a:lnTo>
                  <a:pt x="13245" y="725"/>
                </a:lnTo>
                <a:lnTo>
                  <a:pt x="13247" y="695"/>
                </a:lnTo>
                <a:lnTo>
                  <a:pt x="13251" y="666"/>
                </a:lnTo>
                <a:lnTo>
                  <a:pt x="13255" y="636"/>
                </a:lnTo>
                <a:lnTo>
                  <a:pt x="13261" y="607"/>
                </a:lnTo>
                <a:lnTo>
                  <a:pt x="13269" y="580"/>
                </a:lnTo>
                <a:lnTo>
                  <a:pt x="13277" y="553"/>
                </a:lnTo>
                <a:lnTo>
                  <a:pt x="13286" y="526"/>
                </a:lnTo>
                <a:lnTo>
                  <a:pt x="13298" y="500"/>
                </a:lnTo>
                <a:lnTo>
                  <a:pt x="13310" y="475"/>
                </a:lnTo>
                <a:lnTo>
                  <a:pt x="13325" y="450"/>
                </a:lnTo>
                <a:lnTo>
                  <a:pt x="13340" y="426"/>
                </a:lnTo>
                <a:lnTo>
                  <a:pt x="13356" y="403"/>
                </a:lnTo>
                <a:lnTo>
                  <a:pt x="13374" y="380"/>
                </a:lnTo>
                <a:lnTo>
                  <a:pt x="13394" y="357"/>
                </a:lnTo>
                <a:lnTo>
                  <a:pt x="13413" y="336"/>
                </a:lnTo>
                <a:lnTo>
                  <a:pt x="13435" y="316"/>
                </a:lnTo>
                <a:lnTo>
                  <a:pt x="13457" y="297"/>
                </a:lnTo>
                <a:lnTo>
                  <a:pt x="13480" y="279"/>
                </a:lnTo>
                <a:lnTo>
                  <a:pt x="13503" y="262"/>
                </a:lnTo>
                <a:lnTo>
                  <a:pt x="13527" y="247"/>
                </a:lnTo>
                <a:lnTo>
                  <a:pt x="13552" y="233"/>
                </a:lnTo>
                <a:lnTo>
                  <a:pt x="13577" y="221"/>
                </a:lnTo>
                <a:lnTo>
                  <a:pt x="13603" y="209"/>
                </a:lnTo>
                <a:lnTo>
                  <a:pt x="13630" y="199"/>
                </a:lnTo>
                <a:lnTo>
                  <a:pt x="13657" y="191"/>
                </a:lnTo>
                <a:lnTo>
                  <a:pt x="13684" y="183"/>
                </a:lnTo>
                <a:lnTo>
                  <a:pt x="13713" y="177"/>
                </a:lnTo>
                <a:lnTo>
                  <a:pt x="13743" y="173"/>
                </a:lnTo>
                <a:lnTo>
                  <a:pt x="13772" y="170"/>
                </a:lnTo>
                <a:lnTo>
                  <a:pt x="13803" y="168"/>
                </a:lnTo>
                <a:lnTo>
                  <a:pt x="13833" y="167"/>
                </a:lnTo>
                <a:lnTo>
                  <a:pt x="13864" y="168"/>
                </a:lnTo>
                <a:lnTo>
                  <a:pt x="13895" y="170"/>
                </a:lnTo>
                <a:lnTo>
                  <a:pt x="13925" y="173"/>
                </a:lnTo>
                <a:lnTo>
                  <a:pt x="13954" y="177"/>
                </a:lnTo>
                <a:lnTo>
                  <a:pt x="13982" y="183"/>
                </a:lnTo>
                <a:lnTo>
                  <a:pt x="14010" y="191"/>
                </a:lnTo>
                <a:lnTo>
                  <a:pt x="14037" y="199"/>
                </a:lnTo>
                <a:lnTo>
                  <a:pt x="14063" y="209"/>
                </a:lnTo>
                <a:lnTo>
                  <a:pt x="14089" y="221"/>
                </a:lnTo>
                <a:lnTo>
                  <a:pt x="14115" y="233"/>
                </a:lnTo>
                <a:lnTo>
                  <a:pt x="14139" y="247"/>
                </a:lnTo>
                <a:lnTo>
                  <a:pt x="14163" y="262"/>
                </a:lnTo>
                <a:lnTo>
                  <a:pt x="14187" y="279"/>
                </a:lnTo>
                <a:lnTo>
                  <a:pt x="14209" y="297"/>
                </a:lnTo>
                <a:lnTo>
                  <a:pt x="14232" y="316"/>
                </a:lnTo>
                <a:lnTo>
                  <a:pt x="14253" y="336"/>
                </a:lnTo>
                <a:lnTo>
                  <a:pt x="14274" y="357"/>
                </a:lnTo>
                <a:lnTo>
                  <a:pt x="14293" y="380"/>
                </a:lnTo>
                <a:lnTo>
                  <a:pt x="14310" y="403"/>
                </a:lnTo>
                <a:lnTo>
                  <a:pt x="14327" y="426"/>
                </a:lnTo>
                <a:lnTo>
                  <a:pt x="14342" y="450"/>
                </a:lnTo>
                <a:lnTo>
                  <a:pt x="14356" y="475"/>
                </a:lnTo>
                <a:lnTo>
                  <a:pt x="14369" y="500"/>
                </a:lnTo>
                <a:lnTo>
                  <a:pt x="14380" y="526"/>
                </a:lnTo>
                <a:lnTo>
                  <a:pt x="14389" y="553"/>
                </a:lnTo>
                <a:lnTo>
                  <a:pt x="14399" y="580"/>
                </a:lnTo>
                <a:lnTo>
                  <a:pt x="14406" y="607"/>
                </a:lnTo>
                <a:lnTo>
                  <a:pt x="14411" y="636"/>
                </a:lnTo>
                <a:lnTo>
                  <a:pt x="14416" y="666"/>
                </a:lnTo>
                <a:lnTo>
                  <a:pt x="14420" y="695"/>
                </a:lnTo>
                <a:lnTo>
                  <a:pt x="14422" y="725"/>
                </a:lnTo>
                <a:lnTo>
                  <a:pt x="14423" y="756"/>
                </a:lnTo>
                <a:lnTo>
                  <a:pt x="14422" y="787"/>
                </a:lnTo>
                <a:lnTo>
                  <a:pt x="14420" y="818"/>
                </a:lnTo>
                <a:lnTo>
                  <a:pt x="14416" y="847"/>
                </a:lnTo>
                <a:lnTo>
                  <a:pt x="14411" y="876"/>
                </a:lnTo>
                <a:lnTo>
                  <a:pt x="14406" y="905"/>
                </a:lnTo>
                <a:lnTo>
                  <a:pt x="14399" y="932"/>
                </a:lnTo>
                <a:lnTo>
                  <a:pt x="14389" y="959"/>
                </a:lnTo>
                <a:lnTo>
                  <a:pt x="14380" y="986"/>
                </a:lnTo>
                <a:lnTo>
                  <a:pt x="14369" y="1012"/>
                </a:lnTo>
                <a:lnTo>
                  <a:pt x="14356" y="1037"/>
                </a:lnTo>
                <a:lnTo>
                  <a:pt x="14342" y="1061"/>
                </a:lnTo>
                <a:lnTo>
                  <a:pt x="14327" y="1086"/>
                </a:lnTo>
                <a:lnTo>
                  <a:pt x="14310" y="1109"/>
                </a:lnTo>
                <a:lnTo>
                  <a:pt x="14293" y="1132"/>
                </a:lnTo>
                <a:lnTo>
                  <a:pt x="14274" y="1154"/>
                </a:lnTo>
                <a:lnTo>
                  <a:pt x="14253" y="1176"/>
                </a:lnTo>
                <a:lnTo>
                  <a:pt x="14231" y="1196"/>
                </a:lnTo>
                <a:lnTo>
                  <a:pt x="14209" y="1215"/>
                </a:lnTo>
                <a:lnTo>
                  <a:pt x="14186" y="1233"/>
                </a:lnTo>
                <a:lnTo>
                  <a:pt x="14163" y="1250"/>
                </a:lnTo>
                <a:lnTo>
                  <a:pt x="14139" y="1264"/>
                </a:lnTo>
                <a:lnTo>
                  <a:pt x="14114" y="1279"/>
                </a:lnTo>
                <a:lnTo>
                  <a:pt x="14089" y="1291"/>
                </a:lnTo>
                <a:lnTo>
                  <a:pt x="14063" y="1303"/>
                </a:lnTo>
                <a:lnTo>
                  <a:pt x="14036" y="1312"/>
                </a:lnTo>
                <a:lnTo>
                  <a:pt x="14009" y="1321"/>
                </a:lnTo>
                <a:lnTo>
                  <a:pt x="13982" y="1328"/>
                </a:lnTo>
                <a:lnTo>
                  <a:pt x="13953" y="1334"/>
                </a:lnTo>
                <a:lnTo>
                  <a:pt x="13925" y="1339"/>
                </a:lnTo>
                <a:lnTo>
                  <a:pt x="13895" y="1342"/>
                </a:lnTo>
                <a:lnTo>
                  <a:pt x="13864" y="1345"/>
                </a:lnTo>
                <a:lnTo>
                  <a:pt x="13833" y="1345"/>
                </a:lnTo>
                <a:lnTo>
                  <a:pt x="13803" y="1345"/>
                </a:lnTo>
                <a:lnTo>
                  <a:pt x="13773" y="1342"/>
                </a:lnTo>
                <a:lnTo>
                  <a:pt x="13743" y="1339"/>
                </a:lnTo>
                <a:lnTo>
                  <a:pt x="13713" y="1334"/>
                </a:lnTo>
                <a:lnTo>
                  <a:pt x="13685" y="1328"/>
                </a:lnTo>
                <a:lnTo>
                  <a:pt x="13657" y="1321"/>
                </a:lnTo>
                <a:lnTo>
                  <a:pt x="13630" y="1312"/>
                </a:lnTo>
                <a:lnTo>
                  <a:pt x="13604" y="1303"/>
                </a:lnTo>
                <a:lnTo>
                  <a:pt x="13578" y="1291"/>
                </a:lnTo>
                <a:lnTo>
                  <a:pt x="13552" y="1279"/>
                </a:lnTo>
                <a:lnTo>
                  <a:pt x="13528" y="1264"/>
                </a:lnTo>
                <a:lnTo>
                  <a:pt x="13504" y="1250"/>
                </a:lnTo>
                <a:lnTo>
                  <a:pt x="13480" y="1233"/>
                </a:lnTo>
                <a:lnTo>
                  <a:pt x="13457" y="1215"/>
                </a:lnTo>
                <a:lnTo>
                  <a:pt x="13435" y="1196"/>
                </a:lnTo>
                <a:lnTo>
                  <a:pt x="13413" y="1176"/>
                </a:lnTo>
                <a:lnTo>
                  <a:pt x="13394" y="1154"/>
                </a:lnTo>
                <a:lnTo>
                  <a:pt x="13374" y="1132"/>
                </a:lnTo>
                <a:lnTo>
                  <a:pt x="13356" y="1109"/>
                </a:lnTo>
                <a:lnTo>
                  <a:pt x="13340" y="1086"/>
                </a:lnTo>
                <a:lnTo>
                  <a:pt x="13325" y="1061"/>
                </a:lnTo>
                <a:lnTo>
                  <a:pt x="13310" y="1037"/>
                </a:lnTo>
                <a:lnTo>
                  <a:pt x="13298" y="1012"/>
                </a:lnTo>
                <a:lnTo>
                  <a:pt x="13287" y="986"/>
                </a:lnTo>
                <a:lnTo>
                  <a:pt x="13277" y="959"/>
                </a:lnTo>
                <a:lnTo>
                  <a:pt x="13269" y="932"/>
                </a:lnTo>
                <a:lnTo>
                  <a:pt x="13261" y="905"/>
                </a:lnTo>
                <a:lnTo>
                  <a:pt x="13255" y="876"/>
                </a:lnTo>
                <a:lnTo>
                  <a:pt x="13251" y="847"/>
                </a:lnTo>
                <a:lnTo>
                  <a:pt x="13247" y="818"/>
                </a:lnTo>
                <a:lnTo>
                  <a:pt x="13246" y="787"/>
                </a:lnTo>
                <a:lnTo>
                  <a:pt x="13245" y="756"/>
                </a:lnTo>
                <a:close/>
                <a:moveTo>
                  <a:pt x="12628" y="366"/>
                </a:moveTo>
                <a:lnTo>
                  <a:pt x="12629" y="344"/>
                </a:lnTo>
                <a:lnTo>
                  <a:pt x="12630" y="324"/>
                </a:lnTo>
                <a:lnTo>
                  <a:pt x="12633" y="305"/>
                </a:lnTo>
                <a:lnTo>
                  <a:pt x="12637" y="287"/>
                </a:lnTo>
                <a:lnTo>
                  <a:pt x="12641" y="271"/>
                </a:lnTo>
                <a:lnTo>
                  <a:pt x="12646" y="256"/>
                </a:lnTo>
                <a:lnTo>
                  <a:pt x="12653" y="244"/>
                </a:lnTo>
                <a:lnTo>
                  <a:pt x="12660" y="231"/>
                </a:lnTo>
                <a:lnTo>
                  <a:pt x="12669" y="221"/>
                </a:lnTo>
                <a:lnTo>
                  <a:pt x="12678" y="211"/>
                </a:lnTo>
                <a:lnTo>
                  <a:pt x="12689" y="204"/>
                </a:lnTo>
                <a:lnTo>
                  <a:pt x="12700" y="198"/>
                </a:lnTo>
                <a:lnTo>
                  <a:pt x="12712" y="193"/>
                </a:lnTo>
                <a:lnTo>
                  <a:pt x="12725" y="190"/>
                </a:lnTo>
                <a:lnTo>
                  <a:pt x="12740" y="187"/>
                </a:lnTo>
                <a:lnTo>
                  <a:pt x="12755" y="186"/>
                </a:lnTo>
                <a:lnTo>
                  <a:pt x="12770" y="187"/>
                </a:lnTo>
                <a:lnTo>
                  <a:pt x="12784" y="190"/>
                </a:lnTo>
                <a:lnTo>
                  <a:pt x="12798" y="193"/>
                </a:lnTo>
                <a:lnTo>
                  <a:pt x="12810" y="198"/>
                </a:lnTo>
                <a:lnTo>
                  <a:pt x="12822" y="204"/>
                </a:lnTo>
                <a:lnTo>
                  <a:pt x="12831" y="211"/>
                </a:lnTo>
                <a:lnTo>
                  <a:pt x="12841" y="221"/>
                </a:lnTo>
                <a:lnTo>
                  <a:pt x="12849" y="231"/>
                </a:lnTo>
                <a:lnTo>
                  <a:pt x="12857" y="244"/>
                </a:lnTo>
                <a:lnTo>
                  <a:pt x="12864" y="256"/>
                </a:lnTo>
                <a:lnTo>
                  <a:pt x="12869" y="271"/>
                </a:lnTo>
                <a:lnTo>
                  <a:pt x="12873" y="287"/>
                </a:lnTo>
                <a:lnTo>
                  <a:pt x="12876" y="305"/>
                </a:lnTo>
                <a:lnTo>
                  <a:pt x="12879" y="324"/>
                </a:lnTo>
                <a:lnTo>
                  <a:pt x="12880" y="344"/>
                </a:lnTo>
                <a:lnTo>
                  <a:pt x="12881" y="366"/>
                </a:lnTo>
                <a:lnTo>
                  <a:pt x="12881" y="1074"/>
                </a:lnTo>
                <a:lnTo>
                  <a:pt x="13094" y="1074"/>
                </a:lnTo>
                <a:lnTo>
                  <a:pt x="13116" y="1075"/>
                </a:lnTo>
                <a:lnTo>
                  <a:pt x="13135" y="1076"/>
                </a:lnTo>
                <a:lnTo>
                  <a:pt x="13154" y="1078"/>
                </a:lnTo>
                <a:lnTo>
                  <a:pt x="13172" y="1081"/>
                </a:lnTo>
                <a:lnTo>
                  <a:pt x="13189" y="1085"/>
                </a:lnTo>
                <a:lnTo>
                  <a:pt x="13203" y="1090"/>
                </a:lnTo>
                <a:lnTo>
                  <a:pt x="13217" y="1096"/>
                </a:lnTo>
                <a:lnTo>
                  <a:pt x="13228" y="1103"/>
                </a:lnTo>
                <a:lnTo>
                  <a:pt x="13239" y="1110"/>
                </a:lnTo>
                <a:lnTo>
                  <a:pt x="13248" y="1120"/>
                </a:lnTo>
                <a:lnTo>
                  <a:pt x="13255" y="1129"/>
                </a:lnTo>
                <a:lnTo>
                  <a:pt x="13261" y="1139"/>
                </a:lnTo>
                <a:lnTo>
                  <a:pt x="13267" y="1151"/>
                </a:lnTo>
                <a:lnTo>
                  <a:pt x="13270" y="1163"/>
                </a:lnTo>
                <a:lnTo>
                  <a:pt x="13272" y="1176"/>
                </a:lnTo>
                <a:lnTo>
                  <a:pt x="13273" y="1190"/>
                </a:lnTo>
                <a:lnTo>
                  <a:pt x="13272" y="1204"/>
                </a:lnTo>
                <a:lnTo>
                  <a:pt x="13270" y="1217"/>
                </a:lnTo>
                <a:lnTo>
                  <a:pt x="13267" y="1230"/>
                </a:lnTo>
                <a:lnTo>
                  <a:pt x="13261" y="1241"/>
                </a:lnTo>
                <a:lnTo>
                  <a:pt x="13255" y="1252"/>
                </a:lnTo>
                <a:lnTo>
                  <a:pt x="13248" y="1261"/>
                </a:lnTo>
                <a:lnTo>
                  <a:pt x="13239" y="1270"/>
                </a:lnTo>
                <a:lnTo>
                  <a:pt x="13228" y="1278"/>
                </a:lnTo>
                <a:lnTo>
                  <a:pt x="13217" y="1285"/>
                </a:lnTo>
                <a:lnTo>
                  <a:pt x="13203" y="1290"/>
                </a:lnTo>
                <a:lnTo>
                  <a:pt x="13189" y="1296"/>
                </a:lnTo>
                <a:lnTo>
                  <a:pt x="13172" y="1300"/>
                </a:lnTo>
                <a:lnTo>
                  <a:pt x="13154" y="1303"/>
                </a:lnTo>
                <a:lnTo>
                  <a:pt x="13135" y="1305"/>
                </a:lnTo>
                <a:lnTo>
                  <a:pt x="13116" y="1307"/>
                </a:lnTo>
                <a:lnTo>
                  <a:pt x="13094" y="1307"/>
                </a:lnTo>
                <a:lnTo>
                  <a:pt x="12800" y="1307"/>
                </a:lnTo>
                <a:lnTo>
                  <a:pt x="12777" y="1307"/>
                </a:lnTo>
                <a:lnTo>
                  <a:pt x="12755" y="1305"/>
                </a:lnTo>
                <a:lnTo>
                  <a:pt x="12737" y="1303"/>
                </a:lnTo>
                <a:lnTo>
                  <a:pt x="12719" y="1300"/>
                </a:lnTo>
                <a:lnTo>
                  <a:pt x="12703" y="1295"/>
                </a:lnTo>
                <a:lnTo>
                  <a:pt x="12690" y="1289"/>
                </a:lnTo>
                <a:lnTo>
                  <a:pt x="12678" y="1283"/>
                </a:lnTo>
                <a:lnTo>
                  <a:pt x="12668" y="1276"/>
                </a:lnTo>
                <a:lnTo>
                  <a:pt x="12664" y="1272"/>
                </a:lnTo>
                <a:lnTo>
                  <a:pt x="12658" y="1266"/>
                </a:lnTo>
                <a:lnTo>
                  <a:pt x="12654" y="1261"/>
                </a:lnTo>
                <a:lnTo>
                  <a:pt x="12651" y="1255"/>
                </a:lnTo>
                <a:lnTo>
                  <a:pt x="12644" y="1241"/>
                </a:lnTo>
                <a:lnTo>
                  <a:pt x="12639" y="1227"/>
                </a:lnTo>
                <a:lnTo>
                  <a:pt x="12634" y="1209"/>
                </a:lnTo>
                <a:lnTo>
                  <a:pt x="12631" y="1191"/>
                </a:lnTo>
                <a:lnTo>
                  <a:pt x="12629" y="1171"/>
                </a:lnTo>
                <a:lnTo>
                  <a:pt x="12628" y="1149"/>
                </a:lnTo>
                <a:lnTo>
                  <a:pt x="12628" y="366"/>
                </a:lnTo>
                <a:close/>
                <a:moveTo>
                  <a:pt x="8742" y="832"/>
                </a:moveTo>
                <a:lnTo>
                  <a:pt x="8741" y="858"/>
                </a:lnTo>
                <a:lnTo>
                  <a:pt x="8740" y="884"/>
                </a:lnTo>
                <a:lnTo>
                  <a:pt x="8737" y="909"/>
                </a:lnTo>
                <a:lnTo>
                  <a:pt x="8732" y="934"/>
                </a:lnTo>
                <a:lnTo>
                  <a:pt x="8727" y="959"/>
                </a:lnTo>
                <a:lnTo>
                  <a:pt x="8719" y="984"/>
                </a:lnTo>
                <a:lnTo>
                  <a:pt x="8711" y="1008"/>
                </a:lnTo>
                <a:lnTo>
                  <a:pt x="8702" y="1031"/>
                </a:lnTo>
                <a:lnTo>
                  <a:pt x="8691" y="1055"/>
                </a:lnTo>
                <a:lnTo>
                  <a:pt x="8679" y="1078"/>
                </a:lnTo>
                <a:lnTo>
                  <a:pt x="8666" y="1101"/>
                </a:lnTo>
                <a:lnTo>
                  <a:pt x="8652" y="1123"/>
                </a:lnTo>
                <a:lnTo>
                  <a:pt x="8635" y="1145"/>
                </a:lnTo>
                <a:lnTo>
                  <a:pt x="8618" y="1166"/>
                </a:lnTo>
                <a:lnTo>
                  <a:pt x="8600" y="1187"/>
                </a:lnTo>
                <a:lnTo>
                  <a:pt x="8581" y="1208"/>
                </a:lnTo>
                <a:lnTo>
                  <a:pt x="8560" y="1228"/>
                </a:lnTo>
                <a:lnTo>
                  <a:pt x="8539" y="1247"/>
                </a:lnTo>
                <a:lnTo>
                  <a:pt x="8518" y="1264"/>
                </a:lnTo>
                <a:lnTo>
                  <a:pt x="8497" y="1281"/>
                </a:lnTo>
                <a:lnTo>
                  <a:pt x="8475" y="1296"/>
                </a:lnTo>
                <a:lnTo>
                  <a:pt x="8453" y="1309"/>
                </a:lnTo>
                <a:lnTo>
                  <a:pt x="8430" y="1322"/>
                </a:lnTo>
                <a:lnTo>
                  <a:pt x="8407" y="1332"/>
                </a:lnTo>
                <a:lnTo>
                  <a:pt x="8383" y="1342"/>
                </a:lnTo>
                <a:lnTo>
                  <a:pt x="8360" y="1351"/>
                </a:lnTo>
                <a:lnTo>
                  <a:pt x="8335" y="1358"/>
                </a:lnTo>
                <a:lnTo>
                  <a:pt x="8311" y="1363"/>
                </a:lnTo>
                <a:lnTo>
                  <a:pt x="8286" y="1369"/>
                </a:lnTo>
                <a:lnTo>
                  <a:pt x="8261" y="1372"/>
                </a:lnTo>
                <a:lnTo>
                  <a:pt x="8235" y="1373"/>
                </a:lnTo>
                <a:lnTo>
                  <a:pt x="8209" y="1374"/>
                </a:lnTo>
                <a:lnTo>
                  <a:pt x="8179" y="1373"/>
                </a:lnTo>
                <a:lnTo>
                  <a:pt x="8149" y="1372"/>
                </a:lnTo>
                <a:lnTo>
                  <a:pt x="8120" y="1367"/>
                </a:lnTo>
                <a:lnTo>
                  <a:pt x="8090" y="1363"/>
                </a:lnTo>
                <a:lnTo>
                  <a:pt x="8062" y="1357"/>
                </a:lnTo>
                <a:lnTo>
                  <a:pt x="8035" y="1350"/>
                </a:lnTo>
                <a:lnTo>
                  <a:pt x="8008" y="1341"/>
                </a:lnTo>
                <a:lnTo>
                  <a:pt x="7982" y="1331"/>
                </a:lnTo>
                <a:lnTo>
                  <a:pt x="7956" y="1321"/>
                </a:lnTo>
                <a:lnTo>
                  <a:pt x="7931" y="1308"/>
                </a:lnTo>
                <a:lnTo>
                  <a:pt x="7906" y="1294"/>
                </a:lnTo>
                <a:lnTo>
                  <a:pt x="7882" y="1279"/>
                </a:lnTo>
                <a:lnTo>
                  <a:pt x="7859" y="1262"/>
                </a:lnTo>
                <a:lnTo>
                  <a:pt x="7836" y="1245"/>
                </a:lnTo>
                <a:lnTo>
                  <a:pt x="7814" y="1225"/>
                </a:lnTo>
                <a:lnTo>
                  <a:pt x="7793" y="1204"/>
                </a:lnTo>
                <a:lnTo>
                  <a:pt x="7773" y="1183"/>
                </a:lnTo>
                <a:lnTo>
                  <a:pt x="7753" y="1161"/>
                </a:lnTo>
                <a:lnTo>
                  <a:pt x="7735" y="1138"/>
                </a:lnTo>
                <a:lnTo>
                  <a:pt x="7719" y="1114"/>
                </a:lnTo>
                <a:lnTo>
                  <a:pt x="7703" y="1091"/>
                </a:lnTo>
                <a:lnTo>
                  <a:pt x="7689" y="1066"/>
                </a:lnTo>
                <a:lnTo>
                  <a:pt x="7677" y="1041"/>
                </a:lnTo>
                <a:lnTo>
                  <a:pt x="7665" y="1015"/>
                </a:lnTo>
                <a:lnTo>
                  <a:pt x="7656" y="989"/>
                </a:lnTo>
                <a:lnTo>
                  <a:pt x="7647" y="962"/>
                </a:lnTo>
                <a:lnTo>
                  <a:pt x="7640" y="935"/>
                </a:lnTo>
                <a:lnTo>
                  <a:pt x="7634" y="907"/>
                </a:lnTo>
                <a:lnTo>
                  <a:pt x="7629" y="878"/>
                </a:lnTo>
                <a:lnTo>
                  <a:pt x="7626" y="849"/>
                </a:lnTo>
                <a:lnTo>
                  <a:pt x="7624" y="819"/>
                </a:lnTo>
                <a:lnTo>
                  <a:pt x="7624" y="788"/>
                </a:lnTo>
                <a:lnTo>
                  <a:pt x="7624" y="758"/>
                </a:lnTo>
                <a:lnTo>
                  <a:pt x="7626" y="728"/>
                </a:lnTo>
                <a:lnTo>
                  <a:pt x="7629" y="699"/>
                </a:lnTo>
                <a:lnTo>
                  <a:pt x="7634" y="670"/>
                </a:lnTo>
                <a:lnTo>
                  <a:pt x="7640" y="642"/>
                </a:lnTo>
                <a:lnTo>
                  <a:pt x="7647" y="614"/>
                </a:lnTo>
                <a:lnTo>
                  <a:pt x="7656" y="587"/>
                </a:lnTo>
                <a:lnTo>
                  <a:pt x="7665" y="560"/>
                </a:lnTo>
                <a:lnTo>
                  <a:pt x="7677" y="535"/>
                </a:lnTo>
                <a:lnTo>
                  <a:pt x="7689" y="510"/>
                </a:lnTo>
                <a:lnTo>
                  <a:pt x="7703" y="485"/>
                </a:lnTo>
                <a:lnTo>
                  <a:pt x="7719" y="461"/>
                </a:lnTo>
                <a:lnTo>
                  <a:pt x="7735" y="438"/>
                </a:lnTo>
                <a:lnTo>
                  <a:pt x="7753" y="416"/>
                </a:lnTo>
                <a:lnTo>
                  <a:pt x="7773" y="394"/>
                </a:lnTo>
                <a:lnTo>
                  <a:pt x="7793" y="373"/>
                </a:lnTo>
                <a:lnTo>
                  <a:pt x="7814" y="352"/>
                </a:lnTo>
                <a:lnTo>
                  <a:pt x="7836" y="333"/>
                </a:lnTo>
                <a:lnTo>
                  <a:pt x="7859" y="315"/>
                </a:lnTo>
                <a:lnTo>
                  <a:pt x="7882" y="299"/>
                </a:lnTo>
                <a:lnTo>
                  <a:pt x="7906" y="283"/>
                </a:lnTo>
                <a:lnTo>
                  <a:pt x="7931" y="270"/>
                </a:lnTo>
                <a:lnTo>
                  <a:pt x="7956" y="257"/>
                </a:lnTo>
                <a:lnTo>
                  <a:pt x="7982" y="246"/>
                </a:lnTo>
                <a:lnTo>
                  <a:pt x="8008" y="235"/>
                </a:lnTo>
                <a:lnTo>
                  <a:pt x="8035" y="227"/>
                </a:lnTo>
                <a:lnTo>
                  <a:pt x="8062" y="220"/>
                </a:lnTo>
                <a:lnTo>
                  <a:pt x="8090" y="214"/>
                </a:lnTo>
                <a:lnTo>
                  <a:pt x="8120" y="209"/>
                </a:lnTo>
                <a:lnTo>
                  <a:pt x="8149" y="206"/>
                </a:lnTo>
                <a:lnTo>
                  <a:pt x="8179" y="204"/>
                </a:lnTo>
                <a:lnTo>
                  <a:pt x="8209" y="203"/>
                </a:lnTo>
                <a:lnTo>
                  <a:pt x="8235" y="204"/>
                </a:lnTo>
                <a:lnTo>
                  <a:pt x="8260" y="205"/>
                </a:lnTo>
                <a:lnTo>
                  <a:pt x="8286" y="208"/>
                </a:lnTo>
                <a:lnTo>
                  <a:pt x="8310" y="211"/>
                </a:lnTo>
                <a:lnTo>
                  <a:pt x="8335" y="217"/>
                </a:lnTo>
                <a:lnTo>
                  <a:pt x="8359" y="222"/>
                </a:lnTo>
                <a:lnTo>
                  <a:pt x="8383" y="229"/>
                </a:lnTo>
                <a:lnTo>
                  <a:pt x="8406" y="236"/>
                </a:lnTo>
                <a:lnTo>
                  <a:pt x="8429" y="246"/>
                </a:lnTo>
                <a:lnTo>
                  <a:pt x="8452" y="255"/>
                </a:lnTo>
                <a:lnTo>
                  <a:pt x="8474" y="267"/>
                </a:lnTo>
                <a:lnTo>
                  <a:pt x="8496" y="279"/>
                </a:lnTo>
                <a:lnTo>
                  <a:pt x="8517" y="292"/>
                </a:lnTo>
                <a:lnTo>
                  <a:pt x="8538" y="306"/>
                </a:lnTo>
                <a:lnTo>
                  <a:pt x="8559" y="321"/>
                </a:lnTo>
                <a:lnTo>
                  <a:pt x="8580" y="337"/>
                </a:lnTo>
                <a:lnTo>
                  <a:pt x="8591" y="348"/>
                </a:lnTo>
                <a:lnTo>
                  <a:pt x="8601" y="358"/>
                </a:lnTo>
                <a:lnTo>
                  <a:pt x="8609" y="370"/>
                </a:lnTo>
                <a:lnTo>
                  <a:pt x="8616" y="382"/>
                </a:lnTo>
                <a:lnTo>
                  <a:pt x="8622" y="396"/>
                </a:lnTo>
                <a:lnTo>
                  <a:pt x="8626" y="409"/>
                </a:lnTo>
                <a:lnTo>
                  <a:pt x="8628" y="424"/>
                </a:lnTo>
                <a:lnTo>
                  <a:pt x="8629" y="438"/>
                </a:lnTo>
                <a:lnTo>
                  <a:pt x="8628" y="452"/>
                </a:lnTo>
                <a:lnTo>
                  <a:pt x="8626" y="466"/>
                </a:lnTo>
                <a:lnTo>
                  <a:pt x="8624" y="477"/>
                </a:lnTo>
                <a:lnTo>
                  <a:pt x="8619" y="489"/>
                </a:lnTo>
                <a:lnTo>
                  <a:pt x="8614" y="501"/>
                </a:lnTo>
                <a:lnTo>
                  <a:pt x="8607" y="511"/>
                </a:lnTo>
                <a:lnTo>
                  <a:pt x="8600" y="522"/>
                </a:lnTo>
                <a:lnTo>
                  <a:pt x="8590" y="531"/>
                </a:lnTo>
                <a:lnTo>
                  <a:pt x="8581" y="539"/>
                </a:lnTo>
                <a:lnTo>
                  <a:pt x="8571" y="548"/>
                </a:lnTo>
                <a:lnTo>
                  <a:pt x="8560" y="554"/>
                </a:lnTo>
                <a:lnTo>
                  <a:pt x="8549" y="559"/>
                </a:lnTo>
                <a:lnTo>
                  <a:pt x="8536" y="563"/>
                </a:lnTo>
                <a:lnTo>
                  <a:pt x="8525" y="567"/>
                </a:lnTo>
                <a:lnTo>
                  <a:pt x="8511" y="568"/>
                </a:lnTo>
                <a:lnTo>
                  <a:pt x="8498" y="569"/>
                </a:lnTo>
                <a:lnTo>
                  <a:pt x="8486" y="569"/>
                </a:lnTo>
                <a:lnTo>
                  <a:pt x="8475" y="567"/>
                </a:lnTo>
                <a:lnTo>
                  <a:pt x="8464" y="564"/>
                </a:lnTo>
                <a:lnTo>
                  <a:pt x="8454" y="561"/>
                </a:lnTo>
                <a:lnTo>
                  <a:pt x="8443" y="557"/>
                </a:lnTo>
                <a:lnTo>
                  <a:pt x="8433" y="552"/>
                </a:lnTo>
                <a:lnTo>
                  <a:pt x="8424" y="546"/>
                </a:lnTo>
                <a:lnTo>
                  <a:pt x="8414" y="538"/>
                </a:lnTo>
                <a:lnTo>
                  <a:pt x="8403" y="529"/>
                </a:lnTo>
                <a:lnTo>
                  <a:pt x="8391" y="521"/>
                </a:lnTo>
                <a:lnTo>
                  <a:pt x="8380" y="513"/>
                </a:lnTo>
                <a:lnTo>
                  <a:pt x="8368" y="506"/>
                </a:lnTo>
                <a:lnTo>
                  <a:pt x="8356" y="500"/>
                </a:lnTo>
                <a:lnTo>
                  <a:pt x="8344" y="494"/>
                </a:lnTo>
                <a:lnTo>
                  <a:pt x="8332" y="488"/>
                </a:lnTo>
                <a:lnTo>
                  <a:pt x="8320" y="483"/>
                </a:lnTo>
                <a:lnTo>
                  <a:pt x="8306" y="479"/>
                </a:lnTo>
                <a:lnTo>
                  <a:pt x="8292" y="475"/>
                </a:lnTo>
                <a:lnTo>
                  <a:pt x="8280" y="472"/>
                </a:lnTo>
                <a:lnTo>
                  <a:pt x="8266" y="470"/>
                </a:lnTo>
                <a:lnTo>
                  <a:pt x="8252" y="468"/>
                </a:lnTo>
                <a:lnTo>
                  <a:pt x="8238" y="466"/>
                </a:lnTo>
                <a:lnTo>
                  <a:pt x="8224" y="465"/>
                </a:lnTo>
                <a:lnTo>
                  <a:pt x="8209" y="465"/>
                </a:lnTo>
                <a:lnTo>
                  <a:pt x="8192" y="466"/>
                </a:lnTo>
                <a:lnTo>
                  <a:pt x="8176" y="467"/>
                </a:lnTo>
                <a:lnTo>
                  <a:pt x="8159" y="468"/>
                </a:lnTo>
                <a:lnTo>
                  <a:pt x="8143" y="471"/>
                </a:lnTo>
                <a:lnTo>
                  <a:pt x="8128" y="474"/>
                </a:lnTo>
                <a:lnTo>
                  <a:pt x="8112" y="478"/>
                </a:lnTo>
                <a:lnTo>
                  <a:pt x="8098" y="482"/>
                </a:lnTo>
                <a:lnTo>
                  <a:pt x="8083" y="488"/>
                </a:lnTo>
                <a:lnTo>
                  <a:pt x="8069" y="495"/>
                </a:lnTo>
                <a:lnTo>
                  <a:pt x="8055" y="501"/>
                </a:lnTo>
                <a:lnTo>
                  <a:pt x="8041" y="509"/>
                </a:lnTo>
                <a:lnTo>
                  <a:pt x="8028" y="518"/>
                </a:lnTo>
                <a:lnTo>
                  <a:pt x="8015" y="526"/>
                </a:lnTo>
                <a:lnTo>
                  <a:pt x="8003" y="536"/>
                </a:lnTo>
                <a:lnTo>
                  <a:pt x="7990" y="547"/>
                </a:lnTo>
                <a:lnTo>
                  <a:pt x="7978" y="558"/>
                </a:lnTo>
                <a:lnTo>
                  <a:pt x="7966" y="570"/>
                </a:lnTo>
                <a:lnTo>
                  <a:pt x="7956" y="582"/>
                </a:lnTo>
                <a:lnTo>
                  <a:pt x="7947" y="595"/>
                </a:lnTo>
                <a:lnTo>
                  <a:pt x="7937" y="607"/>
                </a:lnTo>
                <a:lnTo>
                  <a:pt x="7929" y="621"/>
                </a:lnTo>
                <a:lnTo>
                  <a:pt x="7921" y="634"/>
                </a:lnTo>
                <a:lnTo>
                  <a:pt x="7913" y="648"/>
                </a:lnTo>
                <a:lnTo>
                  <a:pt x="7907" y="662"/>
                </a:lnTo>
                <a:lnTo>
                  <a:pt x="7902" y="677"/>
                </a:lnTo>
                <a:lnTo>
                  <a:pt x="7898" y="692"/>
                </a:lnTo>
                <a:lnTo>
                  <a:pt x="7894" y="707"/>
                </a:lnTo>
                <a:lnTo>
                  <a:pt x="7890" y="723"/>
                </a:lnTo>
                <a:lnTo>
                  <a:pt x="7887" y="738"/>
                </a:lnTo>
                <a:lnTo>
                  <a:pt x="7885" y="755"/>
                </a:lnTo>
                <a:lnTo>
                  <a:pt x="7884" y="772"/>
                </a:lnTo>
                <a:lnTo>
                  <a:pt x="7884" y="788"/>
                </a:lnTo>
                <a:lnTo>
                  <a:pt x="7884" y="805"/>
                </a:lnTo>
                <a:lnTo>
                  <a:pt x="7885" y="822"/>
                </a:lnTo>
                <a:lnTo>
                  <a:pt x="7887" y="838"/>
                </a:lnTo>
                <a:lnTo>
                  <a:pt x="7890" y="854"/>
                </a:lnTo>
                <a:lnTo>
                  <a:pt x="7894" y="870"/>
                </a:lnTo>
                <a:lnTo>
                  <a:pt x="7898" y="884"/>
                </a:lnTo>
                <a:lnTo>
                  <a:pt x="7902" y="900"/>
                </a:lnTo>
                <a:lnTo>
                  <a:pt x="7907" y="914"/>
                </a:lnTo>
                <a:lnTo>
                  <a:pt x="7913" y="928"/>
                </a:lnTo>
                <a:lnTo>
                  <a:pt x="7921" y="943"/>
                </a:lnTo>
                <a:lnTo>
                  <a:pt x="7929" y="956"/>
                </a:lnTo>
                <a:lnTo>
                  <a:pt x="7937" y="969"/>
                </a:lnTo>
                <a:lnTo>
                  <a:pt x="7947" y="982"/>
                </a:lnTo>
                <a:lnTo>
                  <a:pt x="7956" y="995"/>
                </a:lnTo>
                <a:lnTo>
                  <a:pt x="7966" y="1007"/>
                </a:lnTo>
                <a:lnTo>
                  <a:pt x="7978" y="1019"/>
                </a:lnTo>
                <a:lnTo>
                  <a:pt x="7990" y="1030"/>
                </a:lnTo>
                <a:lnTo>
                  <a:pt x="8003" y="1040"/>
                </a:lnTo>
                <a:lnTo>
                  <a:pt x="8015" y="1051"/>
                </a:lnTo>
                <a:lnTo>
                  <a:pt x="8028" y="1059"/>
                </a:lnTo>
                <a:lnTo>
                  <a:pt x="8041" y="1069"/>
                </a:lnTo>
                <a:lnTo>
                  <a:pt x="8055" y="1076"/>
                </a:lnTo>
                <a:lnTo>
                  <a:pt x="8069" y="1083"/>
                </a:lnTo>
                <a:lnTo>
                  <a:pt x="8083" y="1089"/>
                </a:lnTo>
                <a:lnTo>
                  <a:pt x="8098" y="1095"/>
                </a:lnTo>
                <a:lnTo>
                  <a:pt x="8112" y="1099"/>
                </a:lnTo>
                <a:lnTo>
                  <a:pt x="8128" y="1103"/>
                </a:lnTo>
                <a:lnTo>
                  <a:pt x="8143" y="1106"/>
                </a:lnTo>
                <a:lnTo>
                  <a:pt x="8159" y="1109"/>
                </a:lnTo>
                <a:lnTo>
                  <a:pt x="8176" y="1111"/>
                </a:lnTo>
                <a:lnTo>
                  <a:pt x="8192" y="1112"/>
                </a:lnTo>
                <a:lnTo>
                  <a:pt x="8209" y="1112"/>
                </a:lnTo>
                <a:lnTo>
                  <a:pt x="8229" y="1111"/>
                </a:lnTo>
                <a:lnTo>
                  <a:pt x="8249" y="1109"/>
                </a:lnTo>
                <a:lnTo>
                  <a:pt x="8268" y="1106"/>
                </a:lnTo>
                <a:lnTo>
                  <a:pt x="8287" y="1101"/>
                </a:lnTo>
                <a:lnTo>
                  <a:pt x="8306" y="1095"/>
                </a:lnTo>
                <a:lnTo>
                  <a:pt x="8324" y="1086"/>
                </a:lnTo>
                <a:lnTo>
                  <a:pt x="8342" y="1077"/>
                </a:lnTo>
                <a:lnTo>
                  <a:pt x="8360" y="1065"/>
                </a:lnTo>
                <a:lnTo>
                  <a:pt x="8376" y="1054"/>
                </a:lnTo>
                <a:lnTo>
                  <a:pt x="8391" y="1041"/>
                </a:lnTo>
                <a:lnTo>
                  <a:pt x="8406" y="1028"/>
                </a:lnTo>
                <a:lnTo>
                  <a:pt x="8419" y="1014"/>
                </a:lnTo>
                <a:lnTo>
                  <a:pt x="8432" y="999"/>
                </a:lnTo>
                <a:lnTo>
                  <a:pt x="8443" y="983"/>
                </a:lnTo>
                <a:lnTo>
                  <a:pt x="8455" y="965"/>
                </a:lnTo>
                <a:lnTo>
                  <a:pt x="8465" y="948"/>
                </a:lnTo>
                <a:lnTo>
                  <a:pt x="8285" y="948"/>
                </a:lnTo>
                <a:lnTo>
                  <a:pt x="8274" y="948"/>
                </a:lnTo>
                <a:lnTo>
                  <a:pt x="8262" y="946"/>
                </a:lnTo>
                <a:lnTo>
                  <a:pt x="8252" y="944"/>
                </a:lnTo>
                <a:lnTo>
                  <a:pt x="8241" y="939"/>
                </a:lnTo>
                <a:lnTo>
                  <a:pt x="8231" y="935"/>
                </a:lnTo>
                <a:lnTo>
                  <a:pt x="8222" y="929"/>
                </a:lnTo>
                <a:lnTo>
                  <a:pt x="8212" y="923"/>
                </a:lnTo>
                <a:lnTo>
                  <a:pt x="8204" y="914"/>
                </a:lnTo>
                <a:lnTo>
                  <a:pt x="8196" y="906"/>
                </a:lnTo>
                <a:lnTo>
                  <a:pt x="8189" y="898"/>
                </a:lnTo>
                <a:lnTo>
                  <a:pt x="8183" y="888"/>
                </a:lnTo>
                <a:lnTo>
                  <a:pt x="8179" y="878"/>
                </a:lnTo>
                <a:lnTo>
                  <a:pt x="8175" y="868"/>
                </a:lnTo>
                <a:lnTo>
                  <a:pt x="8173" y="857"/>
                </a:lnTo>
                <a:lnTo>
                  <a:pt x="8171" y="846"/>
                </a:lnTo>
                <a:lnTo>
                  <a:pt x="8171" y="833"/>
                </a:lnTo>
                <a:lnTo>
                  <a:pt x="8171" y="822"/>
                </a:lnTo>
                <a:lnTo>
                  <a:pt x="8173" y="810"/>
                </a:lnTo>
                <a:lnTo>
                  <a:pt x="8175" y="800"/>
                </a:lnTo>
                <a:lnTo>
                  <a:pt x="8179" y="789"/>
                </a:lnTo>
                <a:lnTo>
                  <a:pt x="8183" y="780"/>
                </a:lnTo>
                <a:lnTo>
                  <a:pt x="8189" y="770"/>
                </a:lnTo>
                <a:lnTo>
                  <a:pt x="8196" y="761"/>
                </a:lnTo>
                <a:lnTo>
                  <a:pt x="8204" y="753"/>
                </a:lnTo>
                <a:lnTo>
                  <a:pt x="8212" y="745"/>
                </a:lnTo>
                <a:lnTo>
                  <a:pt x="8222" y="738"/>
                </a:lnTo>
                <a:lnTo>
                  <a:pt x="8231" y="732"/>
                </a:lnTo>
                <a:lnTo>
                  <a:pt x="8241" y="727"/>
                </a:lnTo>
                <a:lnTo>
                  <a:pt x="8252" y="724"/>
                </a:lnTo>
                <a:lnTo>
                  <a:pt x="8262" y="721"/>
                </a:lnTo>
                <a:lnTo>
                  <a:pt x="8274" y="720"/>
                </a:lnTo>
                <a:lnTo>
                  <a:pt x="8285" y="719"/>
                </a:lnTo>
                <a:lnTo>
                  <a:pt x="8629" y="719"/>
                </a:lnTo>
                <a:lnTo>
                  <a:pt x="8640" y="720"/>
                </a:lnTo>
                <a:lnTo>
                  <a:pt x="8652" y="721"/>
                </a:lnTo>
                <a:lnTo>
                  <a:pt x="8662" y="724"/>
                </a:lnTo>
                <a:lnTo>
                  <a:pt x="8673" y="727"/>
                </a:lnTo>
                <a:lnTo>
                  <a:pt x="8682" y="732"/>
                </a:lnTo>
                <a:lnTo>
                  <a:pt x="8691" y="737"/>
                </a:lnTo>
                <a:lnTo>
                  <a:pt x="8701" y="745"/>
                </a:lnTo>
                <a:lnTo>
                  <a:pt x="8709" y="752"/>
                </a:lnTo>
                <a:lnTo>
                  <a:pt x="8717" y="760"/>
                </a:lnTo>
                <a:lnTo>
                  <a:pt x="8724" y="770"/>
                </a:lnTo>
                <a:lnTo>
                  <a:pt x="8730" y="779"/>
                </a:lnTo>
                <a:lnTo>
                  <a:pt x="8734" y="788"/>
                </a:lnTo>
                <a:lnTo>
                  <a:pt x="8738" y="799"/>
                </a:lnTo>
                <a:lnTo>
                  <a:pt x="8740" y="809"/>
                </a:lnTo>
                <a:lnTo>
                  <a:pt x="8742" y="821"/>
                </a:lnTo>
                <a:lnTo>
                  <a:pt x="8742" y="832"/>
                </a:lnTo>
                <a:close/>
                <a:moveTo>
                  <a:pt x="6734" y="1182"/>
                </a:moveTo>
                <a:lnTo>
                  <a:pt x="6734" y="1203"/>
                </a:lnTo>
                <a:lnTo>
                  <a:pt x="6733" y="1224"/>
                </a:lnTo>
                <a:lnTo>
                  <a:pt x="6730" y="1242"/>
                </a:lnTo>
                <a:lnTo>
                  <a:pt x="6727" y="1260"/>
                </a:lnTo>
                <a:lnTo>
                  <a:pt x="6723" y="1276"/>
                </a:lnTo>
                <a:lnTo>
                  <a:pt x="6717" y="1290"/>
                </a:lnTo>
                <a:lnTo>
                  <a:pt x="6710" y="1304"/>
                </a:lnTo>
                <a:lnTo>
                  <a:pt x="6703" y="1315"/>
                </a:lnTo>
                <a:lnTo>
                  <a:pt x="6695" y="1326"/>
                </a:lnTo>
                <a:lnTo>
                  <a:pt x="6685" y="1335"/>
                </a:lnTo>
                <a:lnTo>
                  <a:pt x="6675" y="1342"/>
                </a:lnTo>
                <a:lnTo>
                  <a:pt x="6664" y="1349"/>
                </a:lnTo>
                <a:lnTo>
                  <a:pt x="6652" y="1354"/>
                </a:lnTo>
                <a:lnTo>
                  <a:pt x="6639" y="1357"/>
                </a:lnTo>
                <a:lnTo>
                  <a:pt x="6624" y="1359"/>
                </a:lnTo>
                <a:lnTo>
                  <a:pt x="6608" y="1360"/>
                </a:lnTo>
                <a:lnTo>
                  <a:pt x="6594" y="1359"/>
                </a:lnTo>
                <a:lnTo>
                  <a:pt x="6579" y="1357"/>
                </a:lnTo>
                <a:lnTo>
                  <a:pt x="6566" y="1354"/>
                </a:lnTo>
                <a:lnTo>
                  <a:pt x="6553" y="1349"/>
                </a:lnTo>
                <a:lnTo>
                  <a:pt x="6542" y="1342"/>
                </a:lnTo>
                <a:lnTo>
                  <a:pt x="6532" y="1335"/>
                </a:lnTo>
                <a:lnTo>
                  <a:pt x="6523" y="1326"/>
                </a:lnTo>
                <a:lnTo>
                  <a:pt x="6514" y="1315"/>
                </a:lnTo>
                <a:lnTo>
                  <a:pt x="6506" y="1304"/>
                </a:lnTo>
                <a:lnTo>
                  <a:pt x="6500" y="1290"/>
                </a:lnTo>
                <a:lnTo>
                  <a:pt x="6495" y="1276"/>
                </a:lnTo>
                <a:lnTo>
                  <a:pt x="6491" y="1260"/>
                </a:lnTo>
                <a:lnTo>
                  <a:pt x="6486" y="1242"/>
                </a:lnTo>
                <a:lnTo>
                  <a:pt x="6484" y="1224"/>
                </a:lnTo>
                <a:lnTo>
                  <a:pt x="6483" y="1204"/>
                </a:lnTo>
                <a:lnTo>
                  <a:pt x="6482" y="1182"/>
                </a:lnTo>
                <a:lnTo>
                  <a:pt x="6482" y="396"/>
                </a:lnTo>
                <a:lnTo>
                  <a:pt x="6483" y="376"/>
                </a:lnTo>
                <a:lnTo>
                  <a:pt x="6484" y="357"/>
                </a:lnTo>
                <a:lnTo>
                  <a:pt x="6486" y="340"/>
                </a:lnTo>
                <a:lnTo>
                  <a:pt x="6490" y="323"/>
                </a:lnTo>
                <a:lnTo>
                  <a:pt x="6494" y="307"/>
                </a:lnTo>
                <a:lnTo>
                  <a:pt x="6499" y="294"/>
                </a:lnTo>
                <a:lnTo>
                  <a:pt x="6505" y="281"/>
                </a:lnTo>
                <a:lnTo>
                  <a:pt x="6511" y="270"/>
                </a:lnTo>
                <a:lnTo>
                  <a:pt x="6520" y="260"/>
                </a:lnTo>
                <a:lnTo>
                  <a:pt x="6528" y="251"/>
                </a:lnTo>
                <a:lnTo>
                  <a:pt x="6537" y="244"/>
                </a:lnTo>
                <a:lnTo>
                  <a:pt x="6548" y="238"/>
                </a:lnTo>
                <a:lnTo>
                  <a:pt x="6559" y="233"/>
                </a:lnTo>
                <a:lnTo>
                  <a:pt x="6572" y="230"/>
                </a:lnTo>
                <a:lnTo>
                  <a:pt x="6585" y="228"/>
                </a:lnTo>
                <a:lnTo>
                  <a:pt x="6599" y="228"/>
                </a:lnTo>
                <a:lnTo>
                  <a:pt x="6608" y="228"/>
                </a:lnTo>
                <a:lnTo>
                  <a:pt x="6618" y="229"/>
                </a:lnTo>
                <a:lnTo>
                  <a:pt x="6626" y="230"/>
                </a:lnTo>
                <a:lnTo>
                  <a:pt x="6635" y="232"/>
                </a:lnTo>
                <a:lnTo>
                  <a:pt x="6644" y="235"/>
                </a:lnTo>
                <a:lnTo>
                  <a:pt x="6652" y="240"/>
                </a:lnTo>
                <a:lnTo>
                  <a:pt x="6660" y="244"/>
                </a:lnTo>
                <a:lnTo>
                  <a:pt x="6669" y="248"/>
                </a:lnTo>
                <a:lnTo>
                  <a:pt x="6677" y="253"/>
                </a:lnTo>
                <a:lnTo>
                  <a:pt x="6685" y="259"/>
                </a:lnTo>
                <a:lnTo>
                  <a:pt x="6694" y="266"/>
                </a:lnTo>
                <a:lnTo>
                  <a:pt x="6702" y="273"/>
                </a:lnTo>
                <a:lnTo>
                  <a:pt x="6718" y="290"/>
                </a:lnTo>
                <a:lnTo>
                  <a:pt x="6733" y="309"/>
                </a:lnTo>
                <a:lnTo>
                  <a:pt x="7198" y="923"/>
                </a:lnTo>
                <a:lnTo>
                  <a:pt x="7198" y="406"/>
                </a:lnTo>
                <a:lnTo>
                  <a:pt x="7199" y="384"/>
                </a:lnTo>
                <a:lnTo>
                  <a:pt x="7200" y="365"/>
                </a:lnTo>
                <a:lnTo>
                  <a:pt x="7202" y="346"/>
                </a:lnTo>
                <a:lnTo>
                  <a:pt x="7206" y="328"/>
                </a:lnTo>
                <a:lnTo>
                  <a:pt x="7210" y="312"/>
                </a:lnTo>
                <a:lnTo>
                  <a:pt x="7216" y="298"/>
                </a:lnTo>
                <a:lnTo>
                  <a:pt x="7222" y="284"/>
                </a:lnTo>
                <a:lnTo>
                  <a:pt x="7229" y="273"/>
                </a:lnTo>
                <a:lnTo>
                  <a:pt x="7238" y="262"/>
                </a:lnTo>
                <a:lnTo>
                  <a:pt x="7247" y="253"/>
                </a:lnTo>
                <a:lnTo>
                  <a:pt x="7257" y="245"/>
                </a:lnTo>
                <a:lnTo>
                  <a:pt x="7269" y="238"/>
                </a:lnTo>
                <a:lnTo>
                  <a:pt x="7281" y="234"/>
                </a:lnTo>
                <a:lnTo>
                  <a:pt x="7295" y="230"/>
                </a:lnTo>
                <a:lnTo>
                  <a:pt x="7309" y="228"/>
                </a:lnTo>
                <a:lnTo>
                  <a:pt x="7324" y="228"/>
                </a:lnTo>
                <a:lnTo>
                  <a:pt x="7339" y="228"/>
                </a:lnTo>
                <a:lnTo>
                  <a:pt x="7354" y="230"/>
                </a:lnTo>
                <a:lnTo>
                  <a:pt x="7368" y="234"/>
                </a:lnTo>
                <a:lnTo>
                  <a:pt x="7379" y="238"/>
                </a:lnTo>
                <a:lnTo>
                  <a:pt x="7390" y="245"/>
                </a:lnTo>
                <a:lnTo>
                  <a:pt x="7401" y="253"/>
                </a:lnTo>
                <a:lnTo>
                  <a:pt x="7410" y="262"/>
                </a:lnTo>
                <a:lnTo>
                  <a:pt x="7419" y="273"/>
                </a:lnTo>
                <a:lnTo>
                  <a:pt x="7426" y="284"/>
                </a:lnTo>
                <a:lnTo>
                  <a:pt x="7432" y="298"/>
                </a:lnTo>
                <a:lnTo>
                  <a:pt x="7438" y="312"/>
                </a:lnTo>
                <a:lnTo>
                  <a:pt x="7443" y="328"/>
                </a:lnTo>
                <a:lnTo>
                  <a:pt x="7446" y="346"/>
                </a:lnTo>
                <a:lnTo>
                  <a:pt x="7449" y="365"/>
                </a:lnTo>
                <a:lnTo>
                  <a:pt x="7450" y="385"/>
                </a:lnTo>
                <a:lnTo>
                  <a:pt x="7450" y="406"/>
                </a:lnTo>
                <a:lnTo>
                  <a:pt x="7450" y="1210"/>
                </a:lnTo>
                <a:lnTo>
                  <a:pt x="7450" y="1229"/>
                </a:lnTo>
                <a:lnTo>
                  <a:pt x="7449" y="1247"/>
                </a:lnTo>
                <a:lnTo>
                  <a:pt x="7447" y="1263"/>
                </a:lnTo>
                <a:lnTo>
                  <a:pt x="7444" y="1279"/>
                </a:lnTo>
                <a:lnTo>
                  <a:pt x="7439" y="1292"/>
                </a:lnTo>
                <a:lnTo>
                  <a:pt x="7434" y="1306"/>
                </a:lnTo>
                <a:lnTo>
                  <a:pt x="7428" y="1317"/>
                </a:lnTo>
                <a:lnTo>
                  <a:pt x="7422" y="1328"/>
                </a:lnTo>
                <a:lnTo>
                  <a:pt x="7413" y="1337"/>
                </a:lnTo>
                <a:lnTo>
                  <a:pt x="7405" y="1345"/>
                </a:lnTo>
                <a:lnTo>
                  <a:pt x="7396" y="1352"/>
                </a:lnTo>
                <a:lnTo>
                  <a:pt x="7385" y="1357"/>
                </a:lnTo>
                <a:lnTo>
                  <a:pt x="7374" y="1361"/>
                </a:lnTo>
                <a:lnTo>
                  <a:pt x="7362" y="1364"/>
                </a:lnTo>
                <a:lnTo>
                  <a:pt x="7349" y="1366"/>
                </a:lnTo>
                <a:lnTo>
                  <a:pt x="7335" y="1367"/>
                </a:lnTo>
                <a:lnTo>
                  <a:pt x="7326" y="1366"/>
                </a:lnTo>
                <a:lnTo>
                  <a:pt x="7317" y="1365"/>
                </a:lnTo>
                <a:lnTo>
                  <a:pt x="7307" y="1364"/>
                </a:lnTo>
                <a:lnTo>
                  <a:pt x="7298" y="1361"/>
                </a:lnTo>
                <a:lnTo>
                  <a:pt x="7288" y="1358"/>
                </a:lnTo>
                <a:lnTo>
                  <a:pt x="7280" y="1354"/>
                </a:lnTo>
                <a:lnTo>
                  <a:pt x="7271" y="1350"/>
                </a:lnTo>
                <a:lnTo>
                  <a:pt x="7261" y="1345"/>
                </a:lnTo>
                <a:lnTo>
                  <a:pt x="7253" y="1338"/>
                </a:lnTo>
                <a:lnTo>
                  <a:pt x="7244" y="1331"/>
                </a:lnTo>
                <a:lnTo>
                  <a:pt x="7234" y="1324"/>
                </a:lnTo>
                <a:lnTo>
                  <a:pt x="7226" y="1315"/>
                </a:lnTo>
                <a:lnTo>
                  <a:pt x="7208" y="1297"/>
                </a:lnTo>
                <a:lnTo>
                  <a:pt x="7191" y="1275"/>
                </a:lnTo>
                <a:lnTo>
                  <a:pt x="6734" y="673"/>
                </a:lnTo>
                <a:lnTo>
                  <a:pt x="6734" y="1182"/>
                </a:lnTo>
                <a:close/>
                <a:moveTo>
                  <a:pt x="6249" y="1182"/>
                </a:moveTo>
                <a:lnTo>
                  <a:pt x="6249" y="1204"/>
                </a:lnTo>
                <a:lnTo>
                  <a:pt x="6248" y="1224"/>
                </a:lnTo>
                <a:lnTo>
                  <a:pt x="6245" y="1242"/>
                </a:lnTo>
                <a:lnTo>
                  <a:pt x="6242" y="1260"/>
                </a:lnTo>
                <a:lnTo>
                  <a:pt x="6238" y="1276"/>
                </a:lnTo>
                <a:lnTo>
                  <a:pt x="6231" y="1290"/>
                </a:lnTo>
                <a:lnTo>
                  <a:pt x="6225" y="1304"/>
                </a:lnTo>
                <a:lnTo>
                  <a:pt x="6218" y="1315"/>
                </a:lnTo>
                <a:lnTo>
                  <a:pt x="6209" y="1326"/>
                </a:lnTo>
                <a:lnTo>
                  <a:pt x="6200" y="1335"/>
                </a:lnTo>
                <a:lnTo>
                  <a:pt x="6190" y="1342"/>
                </a:lnTo>
                <a:lnTo>
                  <a:pt x="6178" y="1349"/>
                </a:lnTo>
                <a:lnTo>
                  <a:pt x="6167" y="1354"/>
                </a:lnTo>
                <a:lnTo>
                  <a:pt x="6153" y="1357"/>
                </a:lnTo>
                <a:lnTo>
                  <a:pt x="6139" y="1359"/>
                </a:lnTo>
                <a:lnTo>
                  <a:pt x="6123" y="1360"/>
                </a:lnTo>
                <a:lnTo>
                  <a:pt x="6108" y="1359"/>
                </a:lnTo>
                <a:lnTo>
                  <a:pt x="6094" y="1357"/>
                </a:lnTo>
                <a:lnTo>
                  <a:pt x="6080" y="1354"/>
                </a:lnTo>
                <a:lnTo>
                  <a:pt x="6068" y="1349"/>
                </a:lnTo>
                <a:lnTo>
                  <a:pt x="6056" y="1342"/>
                </a:lnTo>
                <a:lnTo>
                  <a:pt x="6047" y="1335"/>
                </a:lnTo>
                <a:lnTo>
                  <a:pt x="6038" y="1326"/>
                </a:lnTo>
                <a:lnTo>
                  <a:pt x="6028" y="1315"/>
                </a:lnTo>
                <a:lnTo>
                  <a:pt x="6021" y="1304"/>
                </a:lnTo>
                <a:lnTo>
                  <a:pt x="6015" y="1290"/>
                </a:lnTo>
                <a:lnTo>
                  <a:pt x="6009" y="1276"/>
                </a:lnTo>
                <a:lnTo>
                  <a:pt x="6005" y="1260"/>
                </a:lnTo>
                <a:lnTo>
                  <a:pt x="6001" y="1242"/>
                </a:lnTo>
                <a:lnTo>
                  <a:pt x="5999" y="1224"/>
                </a:lnTo>
                <a:lnTo>
                  <a:pt x="5998" y="1204"/>
                </a:lnTo>
                <a:lnTo>
                  <a:pt x="5997" y="1182"/>
                </a:lnTo>
                <a:lnTo>
                  <a:pt x="5997" y="405"/>
                </a:lnTo>
                <a:lnTo>
                  <a:pt x="5998" y="383"/>
                </a:lnTo>
                <a:lnTo>
                  <a:pt x="5999" y="363"/>
                </a:lnTo>
                <a:lnTo>
                  <a:pt x="6001" y="345"/>
                </a:lnTo>
                <a:lnTo>
                  <a:pt x="6005" y="327"/>
                </a:lnTo>
                <a:lnTo>
                  <a:pt x="6009" y="310"/>
                </a:lnTo>
                <a:lnTo>
                  <a:pt x="6015" y="296"/>
                </a:lnTo>
                <a:lnTo>
                  <a:pt x="6021" y="283"/>
                </a:lnTo>
                <a:lnTo>
                  <a:pt x="6028" y="271"/>
                </a:lnTo>
                <a:lnTo>
                  <a:pt x="6038" y="260"/>
                </a:lnTo>
                <a:lnTo>
                  <a:pt x="6047" y="251"/>
                </a:lnTo>
                <a:lnTo>
                  <a:pt x="6056" y="244"/>
                </a:lnTo>
                <a:lnTo>
                  <a:pt x="6068" y="237"/>
                </a:lnTo>
                <a:lnTo>
                  <a:pt x="6080" y="232"/>
                </a:lnTo>
                <a:lnTo>
                  <a:pt x="6094" y="229"/>
                </a:lnTo>
                <a:lnTo>
                  <a:pt x="6108" y="227"/>
                </a:lnTo>
                <a:lnTo>
                  <a:pt x="6123" y="226"/>
                </a:lnTo>
                <a:lnTo>
                  <a:pt x="6139" y="227"/>
                </a:lnTo>
                <a:lnTo>
                  <a:pt x="6153" y="229"/>
                </a:lnTo>
                <a:lnTo>
                  <a:pt x="6167" y="232"/>
                </a:lnTo>
                <a:lnTo>
                  <a:pt x="6178" y="237"/>
                </a:lnTo>
                <a:lnTo>
                  <a:pt x="6190" y="244"/>
                </a:lnTo>
                <a:lnTo>
                  <a:pt x="6200" y="251"/>
                </a:lnTo>
                <a:lnTo>
                  <a:pt x="6209" y="260"/>
                </a:lnTo>
                <a:lnTo>
                  <a:pt x="6218" y="271"/>
                </a:lnTo>
                <a:lnTo>
                  <a:pt x="6225" y="283"/>
                </a:lnTo>
                <a:lnTo>
                  <a:pt x="6231" y="296"/>
                </a:lnTo>
                <a:lnTo>
                  <a:pt x="6238" y="310"/>
                </a:lnTo>
                <a:lnTo>
                  <a:pt x="6242" y="327"/>
                </a:lnTo>
                <a:lnTo>
                  <a:pt x="6245" y="345"/>
                </a:lnTo>
                <a:lnTo>
                  <a:pt x="6248" y="363"/>
                </a:lnTo>
                <a:lnTo>
                  <a:pt x="6249" y="383"/>
                </a:lnTo>
                <a:lnTo>
                  <a:pt x="6249" y="405"/>
                </a:lnTo>
                <a:lnTo>
                  <a:pt x="6249" y="1182"/>
                </a:lnTo>
                <a:close/>
                <a:moveTo>
                  <a:pt x="5369" y="475"/>
                </a:moveTo>
                <a:lnTo>
                  <a:pt x="5276" y="475"/>
                </a:lnTo>
                <a:lnTo>
                  <a:pt x="5254" y="475"/>
                </a:lnTo>
                <a:lnTo>
                  <a:pt x="5234" y="473"/>
                </a:lnTo>
                <a:lnTo>
                  <a:pt x="5215" y="471"/>
                </a:lnTo>
                <a:lnTo>
                  <a:pt x="5197" y="468"/>
                </a:lnTo>
                <a:lnTo>
                  <a:pt x="5181" y="463"/>
                </a:lnTo>
                <a:lnTo>
                  <a:pt x="5167" y="459"/>
                </a:lnTo>
                <a:lnTo>
                  <a:pt x="5153" y="453"/>
                </a:lnTo>
                <a:lnTo>
                  <a:pt x="5141" y="446"/>
                </a:lnTo>
                <a:lnTo>
                  <a:pt x="5130" y="438"/>
                </a:lnTo>
                <a:lnTo>
                  <a:pt x="5122" y="430"/>
                </a:lnTo>
                <a:lnTo>
                  <a:pt x="5114" y="420"/>
                </a:lnTo>
                <a:lnTo>
                  <a:pt x="5108" y="409"/>
                </a:lnTo>
                <a:lnTo>
                  <a:pt x="5102" y="399"/>
                </a:lnTo>
                <a:lnTo>
                  <a:pt x="5099" y="386"/>
                </a:lnTo>
                <a:lnTo>
                  <a:pt x="5097" y="373"/>
                </a:lnTo>
                <a:lnTo>
                  <a:pt x="5096" y="359"/>
                </a:lnTo>
                <a:lnTo>
                  <a:pt x="5097" y="345"/>
                </a:lnTo>
                <a:lnTo>
                  <a:pt x="5099" y="331"/>
                </a:lnTo>
                <a:lnTo>
                  <a:pt x="5102" y="319"/>
                </a:lnTo>
                <a:lnTo>
                  <a:pt x="5108" y="307"/>
                </a:lnTo>
                <a:lnTo>
                  <a:pt x="5114" y="297"/>
                </a:lnTo>
                <a:lnTo>
                  <a:pt x="5121" y="286"/>
                </a:lnTo>
                <a:lnTo>
                  <a:pt x="5130" y="278"/>
                </a:lnTo>
                <a:lnTo>
                  <a:pt x="5141" y="270"/>
                </a:lnTo>
                <a:lnTo>
                  <a:pt x="5153" y="263"/>
                </a:lnTo>
                <a:lnTo>
                  <a:pt x="5166" y="257"/>
                </a:lnTo>
                <a:lnTo>
                  <a:pt x="5181" y="252"/>
                </a:lnTo>
                <a:lnTo>
                  <a:pt x="5197" y="248"/>
                </a:lnTo>
                <a:lnTo>
                  <a:pt x="5215" y="245"/>
                </a:lnTo>
                <a:lnTo>
                  <a:pt x="5234" y="243"/>
                </a:lnTo>
                <a:lnTo>
                  <a:pt x="5254" y="241"/>
                </a:lnTo>
                <a:lnTo>
                  <a:pt x="5275" y="241"/>
                </a:lnTo>
                <a:lnTo>
                  <a:pt x="5714" y="241"/>
                </a:lnTo>
                <a:lnTo>
                  <a:pt x="5736" y="241"/>
                </a:lnTo>
                <a:lnTo>
                  <a:pt x="5756" y="243"/>
                </a:lnTo>
                <a:lnTo>
                  <a:pt x="5775" y="245"/>
                </a:lnTo>
                <a:lnTo>
                  <a:pt x="5793" y="248"/>
                </a:lnTo>
                <a:lnTo>
                  <a:pt x="5808" y="252"/>
                </a:lnTo>
                <a:lnTo>
                  <a:pt x="5823" y="257"/>
                </a:lnTo>
                <a:lnTo>
                  <a:pt x="5837" y="263"/>
                </a:lnTo>
                <a:lnTo>
                  <a:pt x="5849" y="270"/>
                </a:lnTo>
                <a:lnTo>
                  <a:pt x="5859" y="278"/>
                </a:lnTo>
                <a:lnTo>
                  <a:pt x="5868" y="286"/>
                </a:lnTo>
                <a:lnTo>
                  <a:pt x="5876" y="297"/>
                </a:lnTo>
                <a:lnTo>
                  <a:pt x="5882" y="307"/>
                </a:lnTo>
                <a:lnTo>
                  <a:pt x="5887" y="319"/>
                </a:lnTo>
                <a:lnTo>
                  <a:pt x="5891" y="331"/>
                </a:lnTo>
                <a:lnTo>
                  <a:pt x="5893" y="345"/>
                </a:lnTo>
                <a:lnTo>
                  <a:pt x="5894" y="359"/>
                </a:lnTo>
                <a:lnTo>
                  <a:pt x="5893" y="373"/>
                </a:lnTo>
                <a:lnTo>
                  <a:pt x="5891" y="386"/>
                </a:lnTo>
                <a:lnTo>
                  <a:pt x="5887" y="399"/>
                </a:lnTo>
                <a:lnTo>
                  <a:pt x="5882" y="409"/>
                </a:lnTo>
                <a:lnTo>
                  <a:pt x="5876" y="420"/>
                </a:lnTo>
                <a:lnTo>
                  <a:pt x="5868" y="430"/>
                </a:lnTo>
                <a:lnTo>
                  <a:pt x="5859" y="438"/>
                </a:lnTo>
                <a:lnTo>
                  <a:pt x="5849" y="446"/>
                </a:lnTo>
                <a:lnTo>
                  <a:pt x="5837" y="453"/>
                </a:lnTo>
                <a:lnTo>
                  <a:pt x="5823" y="459"/>
                </a:lnTo>
                <a:lnTo>
                  <a:pt x="5808" y="463"/>
                </a:lnTo>
                <a:lnTo>
                  <a:pt x="5793" y="468"/>
                </a:lnTo>
                <a:lnTo>
                  <a:pt x="5775" y="471"/>
                </a:lnTo>
                <a:lnTo>
                  <a:pt x="5756" y="473"/>
                </a:lnTo>
                <a:lnTo>
                  <a:pt x="5736" y="475"/>
                </a:lnTo>
                <a:lnTo>
                  <a:pt x="5714" y="475"/>
                </a:lnTo>
                <a:lnTo>
                  <a:pt x="5621" y="475"/>
                </a:lnTo>
                <a:lnTo>
                  <a:pt x="5621" y="1182"/>
                </a:lnTo>
                <a:lnTo>
                  <a:pt x="5620" y="1203"/>
                </a:lnTo>
                <a:lnTo>
                  <a:pt x="5619" y="1224"/>
                </a:lnTo>
                <a:lnTo>
                  <a:pt x="5617" y="1242"/>
                </a:lnTo>
                <a:lnTo>
                  <a:pt x="5613" y="1260"/>
                </a:lnTo>
                <a:lnTo>
                  <a:pt x="5608" y="1276"/>
                </a:lnTo>
                <a:lnTo>
                  <a:pt x="5603" y="1290"/>
                </a:lnTo>
                <a:lnTo>
                  <a:pt x="5597" y="1304"/>
                </a:lnTo>
                <a:lnTo>
                  <a:pt x="5590" y="1315"/>
                </a:lnTo>
                <a:lnTo>
                  <a:pt x="5580" y="1326"/>
                </a:lnTo>
                <a:lnTo>
                  <a:pt x="5572" y="1335"/>
                </a:lnTo>
                <a:lnTo>
                  <a:pt x="5562" y="1342"/>
                </a:lnTo>
                <a:lnTo>
                  <a:pt x="5550" y="1349"/>
                </a:lnTo>
                <a:lnTo>
                  <a:pt x="5538" y="1354"/>
                </a:lnTo>
                <a:lnTo>
                  <a:pt x="5524" y="1357"/>
                </a:lnTo>
                <a:lnTo>
                  <a:pt x="5510" y="1359"/>
                </a:lnTo>
                <a:lnTo>
                  <a:pt x="5495" y="1360"/>
                </a:lnTo>
                <a:lnTo>
                  <a:pt x="5479" y="1359"/>
                </a:lnTo>
                <a:lnTo>
                  <a:pt x="5465" y="1357"/>
                </a:lnTo>
                <a:lnTo>
                  <a:pt x="5452" y="1354"/>
                </a:lnTo>
                <a:lnTo>
                  <a:pt x="5440" y="1349"/>
                </a:lnTo>
                <a:lnTo>
                  <a:pt x="5428" y="1342"/>
                </a:lnTo>
                <a:lnTo>
                  <a:pt x="5418" y="1335"/>
                </a:lnTo>
                <a:lnTo>
                  <a:pt x="5409" y="1326"/>
                </a:lnTo>
                <a:lnTo>
                  <a:pt x="5400" y="1315"/>
                </a:lnTo>
                <a:lnTo>
                  <a:pt x="5393" y="1304"/>
                </a:lnTo>
                <a:lnTo>
                  <a:pt x="5387" y="1290"/>
                </a:lnTo>
                <a:lnTo>
                  <a:pt x="5380" y="1276"/>
                </a:lnTo>
                <a:lnTo>
                  <a:pt x="5376" y="1260"/>
                </a:lnTo>
                <a:lnTo>
                  <a:pt x="5373" y="1242"/>
                </a:lnTo>
                <a:lnTo>
                  <a:pt x="5370" y="1224"/>
                </a:lnTo>
                <a:lnTo>
                  <a:pt x="5369" y="1203"/>
                </a:lnTo>
                <a:lnTo>
                  <a:pt x="5369" y="1182"/>
                </a:lnTo>
                <a:lnTo>
                  <a:pt x="5369" y="475"/>
                </a:lnTo>
                <a:close/>
                <a:moveTo>
                  <a:pt x="4867" y="241"/>
                </a:moveTo>
                <a:lnTo>
                  <a:pt x="4888" y="241"/>
                </a:lnTo>
                <a:lnTo>
                  <a:pt x="4909" y="243"/>
                </a:lnTo>
                <a:lnTo>
                  <a:pt x="4927" y="245"/>
                </a:lnTo>
                <a:lnTo>
                  <a:pt x="4945" y="248"/>
                </a:lnTo>
                <a:lnTo>
                  <a:pt x="4961" y="252"/>
                </a:lnTo>
                <a:lnTo>
                  <a:pt x="4975" y="257"/>
                </a:lnTo>
                <a:lnTo>
                  <a:pt x="4989" y="263"/>
                </a:lnTo>
                <a:lnTo>
                  <a:pt x="5001" y="270"/>
                </a:lnTo>
                <a:lnTo>
                  <a:pt x="5012" y="278"/>
                </a:lnTo>
                <a:lnTo>
                  <a:pt x="5020" y="286"/>
                </a:lnTo>
                <a:lnTo>
                  <a:pt x="5028" y="297"/>
                </a:lnTo>
                <a:lnTo>
                  <a:pt x="5035" y="307"/>
                </a:lnTo>
                <a:lnTo>
                  <a:pt x="5040" y="319"/>
                </a:lnTo>
                <a:lnTo>
                  <a:pt x="5043" y="331"/>
                </a:lnTo>
                <a:lnTo>
                  <a:pt x="5045" y="345"/>
                </a:lnTo>
                <a:lnTo>
                  <a:pt x="5046" y="359"/>
                </a:lnTo>
                <a:lnTo>
                  <a:pt x="5045" y="373"/>
                </a:lnTo>
                <a:lnTo>
                  <a:pt x="5043" y="386"/>
                </a:lnTo>
                <a:lnTo>
                  <a:pt x="5040" y="399"/>
                </a:lnTo>
                <a:lnTo>
                  <a:pt x="5035" y="409"/>
                </a:lnTo>
                <a:lnTo>
                  <a:pt x="5028" y="420"/>
                </a:lnTo>
                <a:lnTo>
                  <a:pt x="5020" y="430"/>
                </a:lnTo>
                <a:lnTo>
                  <a:pt x="5012" y="438"/>
                </a:lnTo>
                <a:lnTo>
                  <a:pt x="5001" y="446"/>
                </a:lnTo>
                <a:lnTo>
                  <a:pt x="4989" y="453"/>
                </a:lnTo>
                <a:lnTo>
                  <a:pt x="4975" y="459"/>
                </a:lnTo>
                <a:lnTo>
                  <a:pt x="4961" y="463"/>
                </a:lnTo>
                <a:lnTo>
                  <a:pt x="4945" y="468"/>
                </a:lnTo>
                <a:lnTo>
                  <a:pt x="4927" y="471"/>
                </a:lnTo>
                <a:lnTo>
                  <a:pt x="4909" y="473"/>
                </a:lnTo>
                <a:lnTo>
                  <a:pt x="4888" y="475"/>
                </a:lnTo>
                <a:lnTo>
                  <a:pt x="4867" y="475"/>
                </a:lnTo>
                <a:lnTo>
                  <a:pt x="4662" y="475"/>
                </a:lnTo>
                <a:lnTo>
                  <a:pt x="4662" y="673"/>
                </a:lnTo>
                <a:lnTo>
                  <a:pt x="4838" y="673"/>
                </a:lnTo>
                <a:lnTo>
                  <a:pt x="4860" y="673"/>
                </a:lnTo>
                <a:lnTo>
                  <a:pt x="4880" y="675"/>
                </a:lnTo>
                <a:lnTo>
                  <a:pt x="4899" y="677"/>
                </a:lnTo>
                <a:lnTo>
                  <a:pt x="4917" y="680"/>
                </a:lnTo>
                <a:lnTo>
                  <a:pt x="4933" y="684"/>
                </a:lnTo>
                <a:lnTo>
                  <a:pt x="4947" y="689"/>
                </a:lnTo>
                <a:lnTo>
                  <a:pt x="4961" y="695"/>
                </a:lnTo>
                <a:lnTo>
                  <a:pt x="4973" y="702"/>
                </a:lnTo>
                <a:lnTo>
                  <a:pt x="4984" y="709"/>
                </a:lnTo>
                <a:lnTo>
                  <a:pt x="4993" y="719"/>
                </a:lnTo>
                <a:lnTo>
                  <a:pt x="5000" y="728"/>
                </a:lnTo>
                <a:lnTo>
                  <a:pt x="5006" y="738"/>
                </a:lnTo>
                <a:lnTo>
                  <a:pt x="5012" y="750"/>
                </a:lnTo>
                <a:lnTo>
                  <a:pt x="5015" y="762"/>
                </a:lnTo>
                <a:lnTo>
                  <a:pt x="5017" y="776"/>
                </a:lnTo>
                <a:lnTo>
                  <a:pt x="5018" y="789"/>
                </a:lnTo>
                <a:lnTo>
                  <a:pt x="5017" y="804"/>
                </a:lnTo>
                <a:lnTo>
                  <a:pt x="5015" y="817"/>
                </a:lnTo>
                <a:lnTo>
                  <a:pt x="5012" y="829"/>
                </a:lnTo>
                <a:lnTo>
                  <a:pt x="5006" y="840"/>
                </a:lnTo>
                <a:lnTo>
                  <a:pt x="5000" y="851"/>
                </a:lnTo>
                <a:lnTo>
                  <a:pt x="4993" y="860"/>
                </a:lnTo>
                <a:lnTo>
                  <a:pt x="4984" y="869"/>
                </a:lnTo>
                <a:lnTo>
                  <a:pt x="4973" y="877"/>
                </a:lnTo>
                <a:lnTo>
                  <a:pt x="4961" y="883"/>
                </a:lnTo>
                <a:lnTo>
                  <a:pt x="4947" y="889"/>
                </a:lnTo>
                <a:lnTo>
                  <a:pt x="4933" y="895"/>
                </a:lnTo>
                <a:lnTo>
                  <a:pt x="4917" y="899"/>
                </a:lnTo>
                <a:lnTo>
                  <a:pt x="4899" y="902"/>
                </a:lnTo>
                <a:lnTo>
                  <a:pt x="4880" y="904"/>
                </a:lnTo>
                <a:lnTo>
                  <a:pt x="4860" y="905"/>
                </a:lnTo>
                <a:lnTo>
                  <a:pt x="4838" y="906"/>
                </a:lnTo>
                <a:lnTo>
                  <a:pt x="4662" y="906"/>
                </a:lnTo>
                <a:lnTo>
                  <a:pt x="4662" y="1113"/>
                </a:lnTo>
                <a:lnTo>
                  <a:pt x="4874" y="1113"/>
                </a:lnTo>
                <a:lnTo>
                  <a:pt x="4896" y="1114"/>
                </a:lnTo>
                <a:lnTo>
                  <a:pt x="4916" y="1115"/>
                </a:lnTo>
                <a:lnTo>
                  <a:pt x="4935" y="1118"/>
                </a:lnTo>
                <a:lnTo>
                  <a:pt x="4952" y="1121"/>
                </a:lnTo>
                <a:lnTo>
                  <a:pt x="4969" y="1125"/>
                </a:lnTo>
                <a:lnTo>
                  <a:pt x="4984" y="1130"/>
                </a:lnTo>
                <a:lnTo>
                  <a:pt x="4996" y="1135"/>
                </a:lnTo>
                <a:lnTo>
                  <a:pt x="5009" y="1143"/>
                </a:lnTo>
                <a:lnTo>
                  <a:pt x="5019" y="1150"/>
                </a:lnTo>
                <a:lnTo>
                  <a:pt x="5028" y="1159"/>
                </a:lnTo>
                <a:lnTo>
                  <a:pt x="5036" y="1169"/>
                </a:lnTo>
                <a:lnTo>
                  <a:pt x="5042" y="1179"/>
                </a:lnTo>
                <a:lnTo>
                  <a:pt x="5047" y="1190"/>
                </a:lnTo>
                <a:lnTo>
                  <a:pt x="5050" y="1203"/>
                </a:lnTo>
                <a:lnTo>
                  <a:pt x="5052" y="1215"/>
                </a:lnTo>
                <a:lnTo>
                  <a:pt x="5053" y="1230"/>
                </a:lnTo>
                <a:lnTo>
                  <a:pt x="5052" y="1244"/>
                </a:lnTo>
                <a:lnTo>
                  <a:pt x="5050" y="1257"/>
                </a:lnTo>
                <a:lnTo>
                  <a:pt x="5047" y="1270"/>
                </a:lnTo>
                <a:lnTo>
                  <a:pt x="5042" y="1281"/>
                </a:lnTo>
                <a:lnTo>
                  <a:pt x="5036" y="1291"/>
                </a:lnTo>
                <a:lnTo>
                  <a:pt x="5028" y="1301"/>
                </a:lnTo>
                <a:lnTo>
                  <a:pt x="5019" y="1309"/>
                </a:lnTo>
                <a:lnTo>
                  <a:pt x="5009" y="1317"/>
                </a:lnTo>
                <a:lnTo>
                  <a:pt x="4996" y="1324"/>
                </a:lnTo>
                <a:lnTo>
                  <a:pt x="4984" y="1330"/>
                </a:lnTo>
                <a:lnTo>
                  <a:pt x="4969" y="1335"/>
                </a:lnTo>
                <a:lnTo>
                  <a:pt x="4952" y="1339"/>
                </a:lnTo>
                <a:lnTo>
                  <a:pt x="4935" y="1342"/>
                </a:lnTo>
                <a:lnTo>
                  <a:pt x="4916" y="1345"/>
                </a:lnTo>
                <a:lnTo>
                  <a:pt x="4896" y="1347"/>
                </a:lnTo>
                <a:lnTo>
                  <a:pt x="4874" y="1347"/>
                </a:lnTo>
                <a:lnTo>
                  <a:pt x="4579" y="1347"/>
                </a:lnTo>
                <a:lnTo>
                  <a:pt x="4558" y="1346"/>
                </a:lnTo>
                <a:lnTo>
                  <a:pt x="4536" y="1345"/>
                </a:lnTo>
                <a:lnTo>
                  <a:pt x="4517" y="1342"/>
                </a:lnTo>
                <a:lnTo>
                  <a:pt x="4499" y="1338"/>
                </a:lnTo>
                <a:lnTo>
                  <a:pt x="4484" y="1334"/>
                </a:lnTo>
                <a:lnTo>
                  <a:pt x="4470" y="1329"/>
                </a:lnTo>
                <a:lnTo>
                  <a:pt x="4459" y="1323"/>
                </a:lnTo>
                <a:lnTo>
                  <a:pt x="4448" y="1315"/>
                </a:lnTo>
                <a:lnTo>
                  <a:pt x="4444" y="1311"/>
                </a:lnTo>
                <a:lnTo>
                  <a:pt x="4439" y="1306"/>
                </a:lnTo>
                <a:lnTo>
                  <a:pt x="4435" y="1301"/>
                </a:lnTo>
                <a:lnTo>
                  <a:pt x="4432" y="1295"/>
                </a:lnTo>
                <a:lnTo>
                  <a:pt x="4424" y="1281"/>
                </a:lnTo>
                <a:lnTo>
                  <a:pt x="4419" y="1266"/>
                </a:lnTo>
                <a:lnTo>
                  <a:pt x="4415" y="1249"/>
                </a:lnTo>
                <a:lnTo>
                  <a:pt x="4412" y="1231"/>
                </a:lnTo>
                <a:lnTo>
                  <a:pt x="4410" y="1210"/>
                </a:lnTo>
                <a:lnTo>
                  <a:pt x="4409" y="1188"/>
                </a:lnTo>
                <a:lnTo>
                  <a:pt x="4409" y="418"/>
                </a:lnTo>
                <a:lnTo>
                  <a:pt x="4410" y="394"/>
                </a:lnTo>
                <a:lnTo>
                  <a:pt x="4412" y="373"/>
                </a:lnTo>
                <a:lnTo>
                  <a:pt x="4415" y="353"/>
                </a:lnTo>
                <a:lnTo>
                  <a:pt x="4419" y="334"/>
                </a:lnTo>
                <a:lnTo>
                  <a:pt x="4424" y="319"/>
                </a:lnTo>
                <a:lnTo>
                  <a:pt x="4431" y="304"/>
                </a:lnTo>
                <a:lnTo>
                  <a:pt x="4439" y="292"/>
                </a:lnTo>
                <a:lnTo>
                  <a:pt x="4448" y="280"/>
                </a:lnTo>
                <a:lnTo>
                  <a:pt x="4459" y="271"/>
                </a:lnTo>
                <a:lnTo>
                  <a:pt x="4471" y="262"/>
                </a:lnTo>
                <a:lnTo>
                  <a:pt x="4485" y="256"/>
                </a:lnTo>
                <a:lnTo>
                  <a:pt x="4501" y="250"/>
                </a:lnTo>
                <a:lnTo>
                  <a:pt x="4519" y="246"/>
                </a:lnTo>
                <a:lnTo>
                  <a:pt x="4539" y="243"/>
                </a:lnTo>
                <a:lnTo>
                  <a:pt x="4560" y="241"/>
                </a:lnTo>
                <a:lnTo>
                  <a:pt x="4583" y="241"/>
                </a:lnTo>
                <a:lnTo>
                  <a:pt x="4867" y="241"/>
                </a:lnTo>
                <a:close/>
                <a:moveTo>
                  <a:pt x="3992" y="317"/>
                </a:moveTo>
                <a:lnTo>
                  <a:pt x="4011" y="296"/>
                </a:lnTo>
                <a:lnTo>
                  <a:pt x="4030" y="278"/>
                </a:lnTo>
                <a:lnTo>
                  <a:pt x="4046" y="263"/>
                </a:lnTo>
                <a:lnTo>
                  <a:pt x="4063" y="251"/>
                </a:lnTo>
                <a:lnTo>
                  <a:pt x="4080" y="242"/>
                </a:lnTo>
                <a:lnTo>
                  <a:pt x="4094" y="235"/>
                </a:lnTo>
                <a:lnTo>
                  <a:pt x="4101" y="233"/>
                </a:lnTo>
                <a:lnTo>
                  <a:pt x="4109" y="231"/>
                </a:lnTo>
                <a:lnTo>
                  <a:pt x="4116" y="230"/>
                </a:lnTo>
                <a:lnTo>
                  <a:pt x="4123" y="230"/>
                </a:lnTo>
                <a:lnTo>
                  <a:pt x="4135" y="230"/>
                </a:lnTo>
                <a:lnTo>
                  <a:pt x="4145" y="232"/>
                </a:lnTo>
                <a:lnTo>
                  <a:pt x="4157" y="234"/>
                </a:lnTo>
                <a:lnTo>
                  <a:pt x="4166" y="238"/>
                </a:lnTo>
                <a:lnTo>
                  <a:pt x="4176" y="243"/>
                </a:lnTo>
                <a:lnTo>
                  <a:pt x="4186" y="249"/>
                </a:lnTo>
                <a:lnTo>
                  <a:pt x="4194" y="255"/>
                </a:lnTo>
                <a:lnTo>
                  <a:pt x="4203" y="263"/>
                </a:lnTo>
                <a:lnTo>
                  <a:pt x="4211" y="272"/>
                </a:lnTo>
                <a:lnTo>
                  <a:pt x="4217" y="281"/>
                </a:lnTo>
                <a:lnTo>
                  <a:pt x="4223" y="291"/>
                </a:lnTo>
                <a:lnTo>
                  <a:pt x="4227" y="301"/>
                </a:lnTo>
                <a:lnTo>
                  <a:pt x="4232" y="311"/>
                </a:lnTo>
                <a:lnTo>
                  <a:pt x="4234" y="322"/>
                </a:lnTo>
                <a:lnTo>
                  <a:pt x="4236" y="333"/>
                </a:lnTo>
                <a:lnTo>
                  <a:pt x="4236" y="345"/>
                </a:lnTo>
                <a:lnTo>
                  <a:pt x="4235" y="359"/>
                </a:lnTo>
                <a:lnTo>
                  <a:pt x="4232" y="374"/>
                </a:lnTo>
                <a:lnTo>
                  <a:pt x="4227" y="390"/>
                </a:lnTo>
                <a:lnTo>
                  <a:pt x="4220" y="404"/>
                </a:lnTo>
                <a:lnTo>
                  <a:pt x="4211" y="421"/>
                </a:lnTo>
                <a:lnTo>
                  <a:pt x="4200" y="436"/>
                </a:lnTo>
                <a:lnTo>
                  <a:pt x="4187" y="453"/>
                </a:lnTo>
                <a:lnTo>
                  <a:pt x="4172" y="469"/>
                </a:lnTo>
                <a:lnTo>
                  <a:pt x="3900" y="753"/>
                </a:lnTo>
                <a:lnTo>
                  <a:pt x="4238" y="1120"/>
                </a:lnTo>
                <a:lnTo>
                  <a:pt x="4252" y="1136"/>
                </a:lnTo>
                <a:lnTo>
                  <a:pt x="4265" y="1153"/>
                </a:lnTo>
                <a:lnTo>
                  <a:pt x="4276" y="1170"/>
                </a:lnTo>
                <a:lnTo>
                  <a:pt x="4286" y="1185"/>
                </a:lnTo>
                <a:lnTo>
                  <a:pt x="4292" y="1201"/>
                </a:lnTo>
                <a:lnTo>
                  <a:pt x="4297" y="1215"/>
                </a:lnTo>
                <a:lnTo>
                  <a:pt x="4300" y="1230"/>
                </a:lnTo>
                <a:lnTo>
                  <a:pt x="4301" y="1245"/>
                </a:lnTo>
                <a:lnTo>
                  <a:pt x="4300" y="1256"/>
                </a:lnTo>
                <a:lnTo>
                  <a:pt x="4299" y="1266"/>
                </a:lnTo>
                <a:lnTo>
                  <a:pt x="4296" y="1277"/>
                </a:lnTo>
                <a:lnTo>
                  <a:pt x="4293" y="1287"/>
                </a:lnTo>
                <a:lnTo>
                  <a:pt x="4288" y="1298"/>
                </a:lnTo>
                <a:lnTo>
                  <a:pt x="4282" y="1307"/>
                </a:lnTo>
                <a:lnTo>
                  <a:pt x="4274" y="1316"/>
                </a:lnTo>
                <a:lnTo>
                  <a:pt x="4267" y="1326"/>
                </a:lnTo>
                <a:lnTo>
                  <a:pt x="4258" y="1333"/>
                </a:lnTo>
                <a:lnTo>
                  <a:pt x="4248" y="1340"/>
                </a:lnTo>
                <a:lnTo>
                  <a:pt x="4239" y="1347"/>
                </a:lnTo>
                <a:lnTo>
                  <a:pt x="4228" y="1352"/>
                </a:lnTo>
                <a:lnTo>
                  <a:pt x="4218" y="1355"/>
                </a:lnTo>
                <a:lnTo>
                  <a:pt x="4208" y="1358"/>
                </a:lnTo>
                <a:lnTo>
                  <a:pt x="4196" y="1360"/>
                </a:lnTo>
                <a:lnTo>
                  <a:pt x="4185" y="1360"/>
                </a:lnTo>
                <a:lnTo>
                  <a:pt x="4178" y="1360"/>
                </a:lnTo>
                <a:lnTo>
                  <a:pt x="4171" y="1359"/>
                </a:lnTo>
                <a:lnTo>
                  <a:pt x="4163" y="1357"/>
                </a:lnTo>
                <a:lnTo>
                  <a:pt x="4156" y="1355"/>
                </a:lnTo>
                <a:lnTo>
                  <a:pt x="4148" y="1352"/>
                </a:lnTo>
                <a:lnTo>
                  <a:pt x="4140" y="1348"/>
                </a:lnTo>
                <a:lnTo>
                  <a:pt x="4132" y="1344"/>
                </a:lnTo>
                <a:lnTo>
                  <a:pt x="4123" y="1338"/>
                </a:lnTo>
                <a:lnTo>
                  <a:pt x="4106" y="1326"/>
                </a:lnTo>
                <a:lnTo>
                  <a:pt x="4088" y="1311"/>
                </a:lnTo>
                <a:lnTo>
                  <a:pt x="4069" y="1292"/>
                </a:lnTo>
                <a:lnTo>
                  <a:pt x="4049" y="1272"/>
                </a:lnTo>
                <a:lnTo>
                  <a:pt x="3671" y="855"/>
                </a:lnTo>
                <a:lnTo>
                  <a:pt x="3671" y="1182"/>
                </a:lnTo>
                <a:lnTo>
                  <a:pt x="3671" y="1203"/>
                </a:lnTo>
                <a:lnTo>
                  <a:pt x="3669" y="1224"/>
                </a:lnTo>
                <a:lnTo>
                  <a:pt x="3667" y="1242"/>
                </a:lnTo>
                <a:lnTo>
                  <a:pt x="3664" y="1260"/>
                </a:lnTo>
                <a:lnTo>
                  <a:pt x="3660" y="1276"/>
                </a:lnTo>
                <a:lnTo>
                  <a:pt x="3654" y="1290"/>
                </a:lnTo>
                <a:lnTo>
                  <a:pt x="3647" y="1304"/>
                </a:lnTo>
                <a:lnTo>
                  <a:pt x="3640" y="1315"/>
                </a:lnTo>
                <a:lnTo>
                  <a:pt x="3632" y="1326"/>
                </a:lnTo>
                <a:lnTo>
                  <a:pt x="3622" y="1335"/>
                </a:lnTo>
                <a:lnTo>
                  <a:pt x="3612" y="1342"/>
                </a:lnTo>
                <a:lnTo>
                  <a:pt x="3600" y="1349"/>
                </a:lnTo>
                <a:lnTo>
                  <a:pt x="3588" y="1354"/>
                </a:lnTo>
                <a:lnTo>
                  <a:pt x="3575" y="1357"/>
                </a:lnTo>
                <a:lnTo>
                  <a:pt x="3561" y="1359"/>
                </a:lnTo>
                <a:lnTo>
                  <a:pt x="3545" y="1360"/>
                </a:lnTo>
                <a:lnTo>
                  <a:pt x="3531" y="1359"/>
                </a:lnTo>
                <a:lnTo>
                  <a:pt x="3516" y="1357"/>
                </a:lnTo>
                <a:lnTo>
                  <a:pt x="3503" y="1354"/>
                </a:lnTo>
                <a:lnTo>
                  <a:pt x="3490" y="1349"/>
                </a:lnTo>
                <a:lnTo>
                  <a:pt x="3479" y="1342"/>
                </a:lnTo>
                <a:lnTo>
                  <a:pt x="3468" y="1335"/>
                </a:lnTo>
                <a:lnTo>
                  <a:pt x="3459" y="1326"/>
                </a:lnTo>
                <a:lnTo>
                  <a:pt x="3450" y="1315"/>
                </a:lnTo>
                <a:lnTo>
                  <a:pt x="3443" y="1304"/>
                </a:lnTo>
                <a:lnTo>
                  <a:pt x="3437" y="1290"/>
                </a:lnTo>
                <a:lnTo>
                  <a:pt x="3432" y="1276"/>
                </a:lnTo>
                <a:lnTo>
                  <a:pt x="3428" y="1260"/>
                </a:lnTo>
                <a:lnTo>
                  <a:pt x="3423" y="1242"/>
                </a:lnTo>
                <a:lnTo>
                  <a:pt x="3421" y="1224"/>
                </a:lnTo>
                <a:lnTo>
                  <a:pt x="3420" y="1204"/>
                </a:lnTo>
                <a:lnTo>
                  <a:pt x="3419" y="1182"/>
                </a:lnTo>
                <a:lnTo>
                  <a:pt x="3419" y="405"/>
                </a:lnTo>
                <a:lnTo>
                  <a:pt x="3420" y="383"/>
                </a:lnTo>
                <a:lnTo>
                  <a:pt x="3421" y="363"/>
                </a:lnTo>
                <a:lnTo>
                  <a:pt x="3423" y="345"/>
                </a:lnTo>
                <a:lnTo>
                  <a:pt x="3428" y="327"/>
                </a:lnTo>
                <a:lnTo>
                  <a:pt x="3432" y="310"/>
                </a:lnTo>
                <a:lnTo>
                  <a:pt x="3437" y="296"/>
                </a:lnTo>
                <a:lnTo>
                  <a:pt x="3443" y="283"/>
                </a:lnTo>
                <a:lnTo>
                  <a:pt x="3450" y="271"/>
                </a:lnTo>
                <a:lnTo>
                  <a:pt x="3459" y="260"/>
                </a:lnTo>
                <a:lnTo>
                  <a:pt x="3468" y="251"/>
                </a:lnTo>
                <a:lnTo>
                  <a:pt x="3479" y="244"/>
                </a:lnTo>
                <a:lnTo>
                  <a:pt x="3490" y="237"/>
                </a:lnTo>
                <a:lnTo>
                  <a:pt x="3503" y="232"/>
                </a:lnTo>
                <a:lnTo>
                  <a:pt x="3516" y="229"/>
                </a:lnTo>
                <a:lnTo>
                  <a:pt x="3531" y="227"/>
                </a:lnTo>
                <a:lnTo>
                  <a:pt x="3545" y="226"/>
                </a:lnTo>
                <a:lnTo>
                  <a:pt x="3561" y="227"/>
                </a:lnTo>
                <a:lnTo>
                  <a:pt x="3575" y="229"/>
                </a:lnTo>
                <a:lnTo>
                  <a:pt x="3588" y="232"/>
                </a:lnTo>
                <a:lnTo>
                  <a:pt x="3600" y="237"/>
                </a:lnTo>
                <a:lnTo>
                  <a:pt x="3612" y="244"/>
                </a:lnTo>
                <a:lnTo>
                  <a:pt x="3622" y="251"/>
                </a:lnTo>
                <a:lnTo>
                  <a:pt x="3632" y="260"/>
                </a:lnTo>
                <a:lnTo>
                  <a:pt x="3640" y="271"/>
                </a:lnTo>
                <a:lnTo>
                  <a:pt x="3647" y="283"/>
                </a:lnTo>
                <a:lnTo>
                  <a:pt x="3654" y="296"/>
                </a:lnTo>
                <a:lnTo>
                  <a:pt x="3660" y="310"/>
                </a:lnTo>
                <a:lnTo>
                  <a:pt x="3664" y="327"/>
                </a:lnTo>
                <a:lnTo>
                  <a:pt x="3667" y="345"/>
                </a:lnTo>
                <a:lnTo>
                  <a:pt x="3669" y="363"/>
                </a:lnTo>
                <a:lnTo>
                  <a:pt x="3671" y="383"/>
                </a:lnTo>
                <a:lnTo>
                  <a:pt x="3671" y="405"/>
                </a:lnTo>
                <a:lnTo>
                  <a:pt x="3671" y="679"/>
                </a:lnTo>
                <a:lnTo>
                  <a:pt x="3992" y="317"/>
                </a:lnTo>
                <a:close/>
                <a:moveTo>
                  <a:pt x="2711" y="742"/>
                </a:moveTo>
                <a:lnTo>
                  <a:pt x="2828" y="742"/>
                </a:lnTo>
                <a:lnTo>
                  <a:pt x="2847" y="740"/>
                </a:lnTo>
                <a:lnTo>
                  <a:pt x="2865" y="739"/>
                </a:lnTo>
                <a:lnTo>
                  <a:pt x="2882" y="736"/>
                </a:lnTo>
                <a:lnTo>
                  <a:pt x="2897" y="732"/>
                </a:lnTo>
                <a:lnTo>
                  <a:pt x="2912" y="728"/>
                </a:lnTo>
                <a:lnTo>
                  <a:pt x="2926" y="722"/>
                </a:lnTo>
                <a:lnTo>
                  <a:pt x="2937" y="714"/>
                </a:lnTo>
                <a:lnTo>
                  <a:pt x="2947" y="707"/>
                </a:lnTo>
                <a:lnTo>
                  <a:pt x="2957" y="698"/>
                </a:lnTo>
                <a:lnTo>
                  <a:pt x="2965" y="687"/>
                </a:lnTo>
                <a:lnTo>
                  <a:pt x="2972" y="677"/>
                </a:lnTo>
                <a:lnTo>
                  <a:pt x="2978" y="664"/>
                </a:lnTo>
                <a:lnTo>
                  <a:pt x="2982" y="651"/>
                </a:lnTo>
                <a:lnTo>
                  <a:pt x="2985" y="636"/>
                </a:lnTo>
                <a:lnTo>
                  <a:pt x="2987" y="621"/>
                </a:lnTo>
                <a:lnTo>
                  <a:pt x="2988" y="604"/>
                </a:lnTo>
                <a:lnTo>
                  <a:pt x="2987" y="588"/>
                </a:lnTo>
                <a:lnTo>
                  <a:pt x="2986" y="574"/>
                </a:lnTo>
                <a:lnTo>
                  <a:pt x="2983" y="559"/>
                </a:lnTo>
                <a:lnTo>
                  <a:pt x="2978" y="547"/>
                </a:lnTo>
                <a:lnTo>
                  <a:pt x="2972" y="534"/>
                </a:lnTo>
                <a:lnTo>
                  <a:pt x="2966" y="524"/>
                </a:lnTo>
                <a:lnTo>
                  <a:pt x="2958" y="514"/>
                </a:lnTo>
                <a:lnTo>
                  <a:pt x="2948" y="505"/>
                </a:lnTo>
                <a:lnTo>
                  <a:pt x="2938" y="498"/>
                </a:lnTo>
                <a:lnTo>
                  <a:pt x="2927" y="491"/>
                </a:lnTo>
                <a:lnTo>
                  <a:pt x="2914" y="485"/>
                </a:lnTo>
                <a:lnTo>
                  <a:pt x="2900" y="480"/>
                </a:lnTo>
                <a:lnTo>
                  <a:pt x="2884" y="477"/>
                </a:lnTo>
                <a:lnTo>
                  <a:pt x="2867" y="474"/>
                </a:lnTo>
                <a:lnTo>
                  <a:pt x="2850" y="473"/>
                </a:lnTo>
                <a:lnTo>
                  <a:pt x="2831" y="472"/>
                </a:lnTo>
                <a:lnTo>
                  <a:pt x="2711" y="472"/>
                </a:lnTo>
                <a:lnTo>
                  <a:pt x="2711" y="742"/>
                </a:lnTo>
                <a:close/>
                <a:moveTo>
                  <a:pt x="2711" y="909"/>
                </a:moveTo>
                <a:lnTo>
                  <a:pt x="2711" y="1182"/>
                </a:lnTo>
                <a:lnTo>
                  <a:pt x="2711" y="1203"/>
                </a:lnTo>
                <a:lnTo>
                  <a:pt x="2710" y="1224"/>
                </a:lnTo>
                <a:lnTo>
                  <a:pt x="2707" y="1242"/>
                </a:lnTo>
                <a:lnTo>
                  <a:pt x="2704" y="1260"/>
                </a:lnTo>
                <a:lnTo>
                  <a:pt x="2700" y="1276"/>
                </a:lnTo>
                <a:lnTo>
                  <a:pt x="2693" y="1290"/>
                </a:lnTo>
                <a:lnTo>
                  <a:pt x="2687" y="1304"/>
                </a:lnTo>
                <a:lnTo>
                  <a:pt x="2680" y="1315"/>
                </a:lnTo>
                <a:lnTo>
                  <a:pt x="2671" y="1326"/>
                </a:lnTo>
                <a:lnTo>
                  <a:pt x="2662" y="1335"/>
                </a:lnTo>
                <a:lnTo>
                  <a:pt x="2652" y="1342"/>
                </a:lnTo>
                <a:lnTo>
                  <a:pt x="2640" y="1349"/>
                </a:lnTo>
                <a:lnTo>
                  <a:pt x="2629" y="1354"/>
                </a:lnTo>
                <a:lnTo>
                  <a:pt x="2615" y="1357"/>
                </a:lnTo>
                <a:lnTo>
                  <a:pt x="2601" y="1359"/>
                </a:lnTo>
                <a:lnTo>
                  <a:pt x="2585" y="1360"/>
                </a:lnTo>
                <a:lnTo>
                  <a:pt x="2570" y="1359"/>
                </a:lnTo>
                <a:lnTo>
                  <a:pt x="2556" y="1357"/>
                </a:lnTo>
                <a:lnTo>
                  <a:pt x="2542" y="1354"/>
                </a:lnTo>
                <a:lnTo>
                  <a:pt x="2530" y="1349"/>
                </a:lnTo>
                <a:lnTo>
                  <a:pt x="2518" y="1342"/>
                </a:lnTo>
                <a:lnTo>
                  <a:pt x="2509" y="1335"/>
                </a:lnTo>
                <a:lnTo>
                  <a:pt x="2500" y="1326"/>
                </a:lnTo>
                <a:lnTo>
                  <a:pt x="2490" y="1315"/>
                </a:lnTo>
                <a:lnTo>
                  <a:pt x="2483" y="1304"/>
                </a:lnTo>
                <a:lnTo>
                  <a:pt x="2477" y="1290"/>
                </a:lnTo>
                <a:lnTo>
                  <a:pt x="2471" y="1276"/>
                </a:lnTo>
                <a:lnTo>
                  <a:pt x="2467" y="1260"/>
                </a:lnTo>
                <a:lnTo>
                  <a:pt x="2463" y="1242"/>
                </a:lnTo>
                <a:lnTo>
                  <a:pt x="2461" y="1224"/>
                </a:lnTo>
                <a:lnTo>
                  <a:pt x="2460" y="1203"/>
                </a:lnTo>
                <a:lnTo>
                  <a:pt x="2459" y="1182"/>
                </a:lnTo>
                <a:lnTo>
                  <a:pt x="2459" y="418"/>
                </a:lnTo>
                <a:lnTo>
                  <a:pt x="2460" y="394"/>
                </a:lnTo>
                <a:lnTo>
                  <a:pt x="2462" y="373"/>
                </a:lnTo>
                <a:lnTo>
                  <a:pt x="2464" y="353"/>
                </a:lnTo>
                <a:lnTo>
                  <a:pt x="2469" y="334"/>
                </a:lnTo>
                <a:lnTo>
                  <a:pt x="2475" y="319"/>
                </a:lnTo>
                <a:lnTo>
                  <a:pt x="2481" y="304"/>
                </a:lnTo>
                <a:lnTo>
                  <a:pt x="2489" y="292"/>
                </a:lnTo>
                <a:lnTo>
                  <a:pt x="2498" y="280"/>
                </a:lnTo>
                <a:lnTo>
                  <a:pt x="2509" y="271"/>
                </a:lnTo>
                <a:lnTo>
                  <a:pt x="2520" y="262"/>
                </a:lnTo>
                <a:lnTo>
                  <a:pt x="2535" y="256"/>
                </a:lnTo>
                <a:lnTo>
                  <a:pt x="2551" y="250"/>
                </a:lnTo>
                <a:lnTo>
                  <a:pt x="2569" y="246"/>
                </a:lnTo>
                <a:lnTo>
                  <a:pt x="2588" y="243"/>
                </a:lnTo>
                <a:lnTo>
                  <a:pt x="2610" y="241"/>
                </a:lnTo>
                <a:lnTo>
                  <a:pt x="2633" y="241"/>
                </a:lnTo>
                <a:lnTo>
                  <a:pt x="2830" y="241"/>
                </a:lnTo>
                <a:lnTo>
                  <a:pt x="2852" y="241"/>
                </a:lnTo>
                <a:lnTo>
                  <a:pt x="2873" y="242"/>
                </a:lnTo>
                <a:lnTo>
                  <a:pt x="2894" y="244"/>
                </a:lnTo>
                <a:lnTo>
                  <a:pt x="2915" y="246"/>
                </a:lnTo>
                <a:lnTo>
                  <a:pt x="2936" y="248"/>
                </a:lnTo>
                <a:lnTo>
                  <a:pt x="2956" y="252"/>
                </a:lnTo>
                <a:lnTo>
                  <a:pt x="2975" y="256"/>
                </a:lnTo>
                <a:lnTo>
                  <a:pt x="2993" y="260"/>
                </a:lnTo>
                <a:lnTo>
                  <a:pt x="3011" y="266"/>
                </a:lnTo>
                <a:lnTo>
                  <a:pt x="3029" y="272"/>
                </a:lnTo>
                <a:lnTo>
                  <a:pt x="3045" y="278"/>
                </a:lnTo>
                <a:lnTo>
                  <a:pt x="3062" y="285"/>
                </a:lnTo>
                <a:lnTo>
                  <a:pt x="3078" y="294"/>
                </a:lnTo>
                <a:lnTo>
                  <a:pt x="3093" y="302"/>
                </a:lnTo>
                <a:lnTo>
                  <a:pt x="3108" y="311"/>
                </a:lnTo>
                <a:lnTo>
                  <a:pt x="3122" y="321"/>
                </a:lnTo>
                <a:lnTo>
                  <a:pt x="3138" y="332"/>
                </a:lnTo>
                <a:lnTo>
                  <a:pt x="3153" y="345"/>
                </a:lnTo>
                <a:lnTo>
                  <a:pt x="3166" y="358"/>
                </a:lnTo>
                <a:lnTo>
                  <a:pt x="3179" y="372"/>
                </a:lnTo>
                <a:lnTo>
                  <a:pt x="3190" y="386"/>
                </a:lnTo>
                <a:lnTo>
                  <a:pt x="3201" y="401"/>
                </a:lnTo>
                <a:lnTo>
                  <a:pt x="3210" y="417"/>
                </a:lnTo>
                <a:lnTo>
                  <a:pt x="3219" y="433"/>
                </a:lnTo>
                <a:lnTo>
                  <a:pt x="3227" y="450"/>
                </a:lnTo>
                <a:lnTo>
                  <a:pt x="3233" y="468"/>
                </a:lnTo>
                <a:lnTo>
                  <a:pt x="3238" y="485"/>
                </a:lnTo>
                <a:lnTo>
                  <a:pt x="3243" y="504"/>
                </a:lnTo>
                <a:lnTo>
                  <a:pt x="3246" y="524"/>
                </a:lnTo>
                <a:lnTo>
                  <a:pt x="3248" y="544"/>
                </a:lnTo>
                <a:lnTo>
                  <a:pt x="3251" y="564"/>
                </a:lnTo>
                <a:lnTo>
                  <a:pt x="3251" y="586"/>
                </a:lnTo>
                <a:lnTo>
                  <a:pt x="3251" y="601"/>
                </a:lnTo>
                <a:lnTo>
                  <a:pt x="3249" y="616"/>
                </a:lnTo>
                <a:lnTo>
                  <a:pt x="3248" y="630"/>
                </a:lnTo>
                <a:lnTo>
                  <a:pt x="3246" y="644"/>
                </a:lnTo>
                <a:lnTo>
                  <a:pt x="3244" y="657"/>
                </a:lnTo>
                <a:lnTo>
                  <a:pt x="3241" y="671"/>
                </a:lnTo>
                <a:lnTo>
                  <a:pt x="3237" y="684"/>
                </a:lnTo>
                <a:lnTo>
                  <a:pt x="3233" y="697"/>
                </a:lnTo>
                <a:lnTo>
                  <a:pt x="3229" y="708"/>
                </a:lnTo>
                <a:lnTo>
                  <a:pt x="3222" y="721"/>
                </a:lnTo>
                <a:lnTo>
                  <a:pt x="3217" y="732"/>
                </a:lnTo>
                <a:lnTo>
                  <a:pt x="3211" y="744"/>
                </a:lnTo>
                <a:lnTo>
                  <a:pt x="3204" y="754"/>
                </a:lnTo>
                <a:lnTo>
                  <a:pt x="3196" y="765"/>
                </a:lnTo>
                <a:lnTo>
                  <a:pt x="3188" y="776"/>
                </a:lnTo>
                <a:lnTo>
                  <a:pt x="3179" y="785"/>
                </a:lnTo>
                <a:lnTo>
                  <a:pt x="3170" y="795"/>
                </a:lnTo>
                <a:lnTo>
                  <a:pt x="3160" y="804"/>
                </a:lnTo>
                <a:lnTo>
                  <a:pt x="3151" y="813"/>
                </a:lnTo>
                <a:lnTo>
                  <a:pt x="3140" y="821"/>
                </a:lnTo>
                <a:lnTo>
                  <a:pt x="3130" y="829"/>
                </a:lnTo>
                <a:lnTo>
                  <a:pt x="3118" y="836"/>
                </a:lnTo>
                <a:lnTo>
                  <a:pt x="3107" y="844"/>
                </a:lnTo>
                <a:lnTo>
                  <a:pt x="3095" y="850"/>
                </a:lnTo>
                <a:lnTo>
                  <a:pt x="3083" y="856"/>
                </a:lnTo>
                <a:lnTo>
                  <a:pt x="3070" y="861"/>
                </a:lnTo>
                <a:lnTo>
                  <a:pt x="3057" y="867"/>
                </a:lnTo>
                <a:lnTo>
                  <a:pt x="3044" y="871"/>
                </a:lnTo>
                <a:lnTo>
                  <a:pt x="3030" y="875"/>
                </a:lnTo>
                <a:lnTo>
                  <a:pt x="3016" y="879"/>
                </a:lnTo>
                <a:lnTo>
                  <a:pt x="3002" y="882"/>
                </a:lnTo>
                <a:lnTo>
                  <a:pt x="2986" y="885"/>
                </a:lnTo>
                <a:lnTo>
                  <a:pt x="3186" y="1106"/>
                </a:lnTo>
                <a:lnTo>
                  <a:pt x="3204" y="1126"/>
                </a:lnTo>
                <a:lnTo>
                  <a:pt x="3218" y="1146"/>
                </a:lnTo>
                <a:lnTo>
                  <a:pt x="3232" y="1165"/>
                </a:lnTo>
                <a:lnTo>
                  <a:pt x="3242" y="1183"/>
                </a:lnTo>
                <a:lnTo>
                  <a:pt x="3251" y="1202"/>
                </a:lnTo>
                <a:lnTo>
                  <a:pt x="3256" y="1219"/>
                </a:lnTo>
                <a:lnTo>
                  <a:pt x="3258" y="1227"/>
                </a:lnTo>
                <a:lnTo>
                  <a:pt x="3260" y="1234"/>
                </a:lnTo>
                <a:lnTo>
                  <a:pt x="3261" y="1242"/>
                </a:lnTo>
                <a:lnTo>
                  <a:pt x="3261" y="1250"/>
                </a:lnTo>
                <a:lnTo>
                  <a:pt x="3260" y="1262"/>
                </a:lnTo>
                <a:lnTo>
                  <a:pt x="3259" y="1275"/>
                </a:lnTo>
                <a:lnTo>
                  <a:pt x="3256" y="1286"/>
                </a:lnTo>
                <a:lnTo>
                  <a:pt x="3253" y="1297"/>
                </a:lnTo>
                <a:lnTo>
                  <a:pt x="3247" y="1307"/>
                </a:lnTo>
                <a:lnTo>
                  <a:pt x="3241" y="1316"/>
                </a:lnTo>
                <a:lnTo>
                  <a:pt x="3234" y="1326"/>
                </a:lnTo>
                <a:lnTo>
                  <a:pt x="3227" y="1335"/>
                </a:lnTo>
                <a:lnTo>
                  <a:pt x="3217" y="1342"/>
                </a:lnTo>
                <a:lnTo>
                  <a:pt x="3208" y="1350"/>
                </a:lnTo>
                <a:lnTo>
                  <a:pt x="3198" y="1356"/>
                </a:lnTo>
                <a:lnTo>
                  <a:pt x="3188" y="1360"/>
                </a:lnTo>
                <a:lnTo>
                  <a:pt x="3177" y="1364"/>
                </a:lnTo>
                <a:lnTo>
                  <a:pt x="3165" y="1366"/>
                </a:lnTo>
                <a:lnTo>
                  <a:pt x="3154" y="1369"/>
                </a:lnTo>
                <a:lnTo>
                  <a:pt x="3141" y="1369"/>
                </a:lnTo>
                <a:lnTo>
                  <a:pt x="3133" y="1369"/>
                </a:lnTo>
                <a:lnTo>
                  <a:pt x="3125" y="1367"/>
                </a:lnTo>
                <a:lnTo>
                  <a:pt x="3117" y="1365"/>
                </a:lnTo>
                <a:lnTo>
                  <a:pt x="3109" y="1363"/>
                </a:lnTo>
                <a:lnTo>
                  <a:pt x="3101" y="1360"/>
                </a:lnTo>
                <a:lnTo>
                  <a:pt x="3092" y="1356"/>
                </a:lnTo>
                <a:lnTo>
                  <a:pt x="3084" y="1352"/>
                </a:lnTo>
                <a:lnTo>
                  <a:pt x="3076" y="1346"/>
                </a:lnTo>
                <a:lnTo>
                  <a:pt x="3058" y="1333"/>
                </a:lnTo>
                <a:lnTo>
                  <a:pt x="3041" y="1317"/>
                </a:lnTo>
                <a:lnTo>
                  <a:pt x="3023" y="1300"/>
                </a:lnTo>
                <a:lnTo>
                  <a:pt x="3006" y="1278"/>
                </a:lnTo>
                <a:lnTo>
                  <a:pt x="2711" y="909"/>
                </a:lnTo>
                <a:close/>
                <a:moveTo>
                  <a:pt x="1708" y="906"/>
                </a:moveTo>
                <a:lnTo>
                  <a:pt x="1973" y="906"/>
                </a:lnTo>
                <a:lnTo>
                  <a:pt x="1844" y="496"/>
                </a:lnTo>
                <a:lnTo>
                  <a:pt x="1708" y="906"/>
                </a:lnTo>
                <a:close/>
                <a:moveTo>
                  <a:pt x="1636" y="1138"/>
                </a:moveTo>
                <a:lnTo>
                  <a:pt x="1599" y="1250"/>
                </a:lnTo>
                <a:lnTo>
                  <a:pt x="1593" y="1264"/>
                </a:lnTo>
                <a:lnTo>
                  <a:pt x="1588" y="1277"/>
                </a:lnTo>
                <a:lnTo>
                  <a:pt x="1582" y="1289"/>
                </a:lnTo>
                <a:lnTo>
                  <a:pt x="1577" y="1300"/>
                </a:lnTo>
                <a:lnTo>
                  <a:pt x="1571" y="1310"/>
                </a:lnTo>
                <a:lnTo>
                  <a:pt x="1563" y="1320"/>
                </a:lnTo>
                <a:lnTo>
                  <a:pt x="1556" y="1328"/>
                </a:lnTo>
                <a:lnTo>
                  <a:pt x="1549" y="1335"/>
                </a:lnTo>
                <a:lnTo>
                  <a:pt x="1541" y="1342"/>
                </a:lnTo>
                <a:lnTo>
                  <a:pt x="1533" y="1348"/>
                </a:lnTo>
                <a:lnTo>
                  <a:pt x="1525" y="1353"/>
                </a:lnTo>
                <a:lnTo>
                  <a:pt x="1516" y="1357"/>
                </a:lnTo>
                <a:lnTo>
                  <a:pt x="1507" y="1360"/>
                </a:lnTo>
                <a:lnTo>
                  <a:pt x="1498" y="1362"/>
                </a:lnTo>
                <a:lnTo>
                  <a:pt x="1488" y="1363"/>
                </a:lnTo>
                <a:lnTo>
                  <a:pt x="1478" y="1364"/>
                </a:lnTo>
                <a:lnTo>
                  <a:pt x="1465" y="1363"/>
                </a:lnTo>
                <a:lnTo>
                  <a:pt x="1453" y="1362"/>
                </a:lnTo>
                <a:lnTo>
                  <a:pt x="1441" y="1359"/>
                </a:lnTo>
                <a:lnTo>
                  <a:pt x="1430" y="1355"/>
                </a:lnTo>
                <a:lnTo>
                  <a:pt x="1420" y="1351"/>
                </a:lnTo>
                <a:lnTo>
                  <a:pt x="1409" y="1345"/>
                </a:lnTo>
                <a:lnTo>
                  <a:pt x="1400" y="1337"/>
                </a:lnTo>
                <a:lnTo>
                  <a:pt x="1391" y="1329"/>
                </a:lnTo>
                <a:lnTo>
                  <a:pt x="1383" y="1321"/>
                </a:lnTo>
                <a:lnTo>
                  <a:pt x="1377" y="1311"/>
                </a:lnTo>
                <a:lnTo>
                  <a:pt x="1371" y="1301"/>
                </a:lnTo>
                <a:lnTo>
                  <a:pt x="1366" y="1290"/>
                </a:lnTo>
                <a:lnTo>
                  <a:pt x="1362" y="1279"/>
                </a:lnTo>
                <a:lnTo>
                  <a:pt x="1360" y="1267"/>
                </a:lnTo>
                <a:lnTo>
                  <a:pt x="1358" y="1255"/>
                </a:lnTo>
                <a:lnTo>
                  <a:pt x="1358" y="1242"/>
                </a:lnTo>
                <a:lnTo>
                  <a:pt x="1358" y="1223"/>
                </a:lnTo>
                <a:lnTo>
                  <a:pt x="1361" y="1204"/>
                </a:lnTo>
                <a:lnTo>
                  <a:pt x="1364" y="1186"/>
                </a:lnTo>
                <a:lnTo>
                  <a:pt x="1370" y="1170"/>
                </a:lnTo>
                <a:lnTo>
                  <a:pt x="1658" y="387"/>
                </a:lnTo>
                <a:lnTo>
                  <a:pt x="1665" y="369"/>
                </a:lnTo>
                <a:lnTo>
                  <a:pt x="1674" y="350"/>
                </a:lnTo>
                <a:lnTo>
                  <a:pt x="1683" y="332"/>
                </a:lnTo>
                <a:lnTo>
                  <a:pt x="1692" y="317"/>
                </a:lnTo>
                <a:lnTo>
                  <a:pt x="1703" y="302"/>
                </a:lnTo>
                <a:lnTo>
                  <a:pt x="1713" y="288"/>
                </a:lnTo>
                <a:lnTo>
                  <a:pt x="1725" y="276"/>
                </a:lnTo>
                <a:lnTo>
                  <a:pt x="1736" y="266"/>
                </a:lnTo>
                <a:lnTo>
                  <a:pt x="1749" y="256"/>
                </a:lnTo>
                <a:lnTo>
                  <a:pt x="1761" y="248"/>
                </a:lnTo>
                <a:lnTo>
                  <a:pt x="1775" y="241"/>
                </a:lnTo>
                <a:lnTo>
                  <a:pt x="1789" y="234"/>
                </a:lnTo>
                <a:lnTo>
                  <a:pt x="1804" y="230"/>
                </a:lnTo>
                <a:lnTo>
                  <a:pt x="1818" y="227"/>
                </a:lnTo>
                <a:lnTo>
                  <a:pt x="1834" y="225"/>
                </a:lnTo>
                <a:lnTo>
                  <a:pt x="1851" y="225"/>
                </a:lnTo>
                <a:lnTo>
                  <a:pt x="1867" y="225"/>
                </a:lnTo>
                <a:lnTo>
                  <a:pt x="1883" y="227"/>
                </a:lnTo>
                <a:lnTo>
                  <a:pt x="1898" y="230"/>
                </a:lnTo>
                <a:lnTo>
                  <a:pt x="1912" y="233"/>
                </a:lnTo>
                <a:lnTo>
                  <a:pt x="1927" y="238"/>
                </a:lnTo>
                <a:lnTo>
                  <a:pt x="1939" y="245"/>
                </a:lnTo>
                <a:lnTo>
                  <a:pt x="1952" y="253"/>
                </a:lnTo>
                <a:lnTo>
                  <a:pt x="1964" y="261"/>
                </a:lnTo>
                <a:lnTo>
                  <a:pt x="1975" y="271"/>
                </a:lnTo>
                <a:lnTo>
                  <a:pt x="1986" y="282"/>
                </a:lnTo>
                <a:lnTo>
                  <a:pt x="1996" y="294"/>
                </a:lnTo>
                <a:lnTo>
                  <a:pt x="2005" y="307"/>
                </a:lnTo>
                <a:lnTo>
                  <a:pt x="2014" y="321"/>
                </a:lnTo>
                <a:lnTo>
                  <a:pt x="2022" y="336"/>
                </a:lnTo>
                <a:lnTo>
                  <a:pt x="2029" y="353"/>
                </a:lnTo>
                <a:lnTo>
                  <a:pt x="2036" y="371"/>
                </a:lnTo>
                <a:lnTo>
                  <a:pt x="2316" y="1165"/>
                </a:lnTo>
                <a:lnTo>
                  <a:pt x="2324" y="1188"/>
                </a:lnTo>
                <a:lnTo>
                  <a:pt x="2329" y="1209"/>
                </a:lnTo>
                <a:lnTo>
                  <a:pt x="2332" y="1228"/>
                </a:lnTo>
                <a:lnTo>
                  <a:pt x="2333" y="1246"/>
                </a:lnTo>
                <a:lnTo>
                  <a:pt x="2333" y="1258"/>
                </a:lnTo>
                <a:lnTo>
                  <a:pt x="2331" y="1271"/>
                </a:lnTo>
                <a:lnTo>
                  <a:pt x="2329" y="1283"/>
                </a:lnTo>
                <a:lnTo>
                  <a:pt x="2325" y="1294"/>
                </a:lnTo>
                <a:lnTo>
                  <a:pt x="2319" y="1304"/>
                </a:lnTo>
                <a:lnTo>
                  <a:pt x="2313" y="1314"/>
                </a:lnTo>
                <a:lnTo>
                  <a:pt x="2307" y="1323"/>
                </a:lnTo>
                <a:lnTo>
                  <a:pt x="2299" y="1331"/>
                </a:lnTo>
                <a:lnTo>
                  <a:pt x="2289" y="1339"/>
                </a:lnTo>
                <a:lnTo>
                  <a:pt x="2280" y="1346"/>
                </a:lnTo>
                <a:lnTo>
                  <a:pt x="2269" y="1351"/>
                </a:lnTo>
                <a:lnTo>
                  <a:pt x="2258" y="1356"/>
                </a:lnTo>
                <a:lnTo>
                  <a:pt x="2247" y="1359"/>
                </a:lnTo>
                <a:lnTo>
                  <a:pt x="2235" y="1362"/>
                </a:lnTo>
                <a:lnTo>
                  <a:pt x="2222" y="1363"/>
                </a:lnTo>
                <a:lnTo>
                  <a:pt x="2209" y="1364"/>
                </a:lnTo>
                <a:lnTo>
                  <a:pt x="2197" y="1363"/>
                </a:lnTo>
                <a:lnTo>
                  <a:pt x="2186" y="1362"/>
                </a:lnTo>
                <a:lnTo>
                  <a:pt x="2175" y="1359"/>
                </a:lnTo>
                <a:lnTo>
                  <a:pt x="2164" y="1356"/>
                </a:lnTo>
                <a:lnTo>
                  <a:pt x="2155" y="1352"/>
                </a:lnTo>
                <a:lnTo>
                  <a:pt x="2145" y="1347"/>
                </a:lnTo>
                <a:lnTo>
                  <a:pt x="2136" y="1340"/>
                </a:lnTo>
                <a:lnTo>
                  <a:pt x="2128" y="1333"/>
                </a:lnTo>
                <a:lnTo>
                  <a:pt x="2120" y="1325"/>
                </a:lnTo>
                <a:lnTo>
                  <a:pt x="2112" y="1315"/>
                </a:lnTo>
                <a:lnTo>
                  <a:pt x="2105" y="1306"/>
                </a:lnTo>
                <a:lnTo>
                  <a:pt x="2099" y="1295"/>
                </a:lnTo>
                <a:lnTo>
                  <a:pt x="2092" y="1283"/>
                </a:lnTo>
                <a:lnTo>
                  <a:pt x="2086" y="1270"/>
                </a:lnTo>
                <a:lnTo>
                  <a:pt x="2081" y="1256"/>
                </a:lnTo>
                <a:lnTo>
                  <a:pt x="2077" y="1240"/>
                </a:lnTo>
                <a:lnTo>
                  <a:pt x="2046" y="1138"/>
                </a:lnTo>
                <a:lnTo>
                  <a:pt x="1636" y="1138"/>
                </a:lnTo>
                <a:close/>
                <a:moveTo>
                  <a:pt x="481" y="349"/>
                </a:moveTo>
                <a:lnTo>
                  <a:pt x="645" y="1003"/>
                </a:lnTo>
                <a:lnTo>
                  <a:pt x="807" y="354"/>
                </a:lnTo>
                <a:lnTo>
                  <a:pt x="811" y="340"/>
                </a:lnTo>
                <a:lnTo>
                  <a:pt x="817" y="327"/>
                </a:lnTo>
                <a:lnTo>
                  <a:pt x="823" y="315"/>
                </a:lnTo>
                <a:lnTo>
                  <a:pt x="830" y="303"/>
                </a:lnTo>
                <a:lnTo>
                  <a:pt x="837" y="292"/>
                </a:lnTo>
                <a:lnTo>
                  <a:pt x="847" y="281"/>
                </a:lnTo>
                <a:lnTo>
                  <a:pt x="856" y="271"/>
                </a:lnTo>
                <a:lnTo>
                  <a:pt x="868" y="261"/>
                </a:lnTo>
                <a:lnTo>
                  <a:pt x="879" y="253"/>
                </a:lnTo>
                <a:lnTo>
                  <a:pt x="892" y="246"/>
                </a:lnTo>
                <a:lnTo>
                  <a:pt x="904" y="241"/>
                </a:lnTo>
                <a:lnTo>
                  <a:pt x="917" y="235"/>
                </a:lnTo>
                <a:lnTo>
                  <a:pt x="930" y="231"/>
                </a:lnTo>
                <a:lnTo>
                  <a:pt x="944" y="228"/>
                </a:lnTo>
                <a:lnTo>
                  <a:pt x="957" y="227"/>
                </a:lnTo>
                <a:lnTo>
                  <a:pt x="972" y="226"/>
                </a:lnTo>
                <a:lnTo>
                  <a:pt x="985" y="227"/>
                </a:lnTo>
                <a:lnTo>
                  <a:pt x="999" y="228"/>
                </a:lnTo>
                <a:lnTo>
                  <a:pt x="1011" y="231"/>
                </a:lnTo>
                <a:lnTo>
                  <a:pt x="1025" y="234"/>
                </a:lnTo>
                <a:lnTo>
                  <a:pt x="1036" y="238"/>
                </a:lnTo>
                <a:lnTo>
                  <a:pt x="1049" y="245"/>
                </a:lnTo>
                <a:lnTo>
                  <a:pt x="1060" y="251"/>
                </a:lnTo>
                <a:lnTo>
                  <a:pt x="1072" y="259"/>
                </a:lnTo>
                <a:lnTo>
                  <a:pt x="1083" y="268"/>
                </a:lnTo>
                <a:lnTo>
                  <a:pt x="1093" y="277"/>
                </a:lnTo>
                <a:lnTo>
                  <a:pt x="1102" y="286"/>
                </a:lnTo>
                <a:lnTo>
                  <a:pt x="1110" y="297"/>
                </a:lnTo>
                <a:lnTo>
                  <a:pt x="1118" y="308"/>
                </a:lnTo>
                <a:lnTo>
                  <a:pt x="1124" y="320"/>
                </a:lnTo>
                <a:lnTo>
                  <a:pt x="1129" y="332"/>
                </a:lnTo>
                <a:lnTo>
                  <a:pt x="1133" y="346"/>
                </a:lnTo>
                <a:lnTo>
                  <a:pt x="1285" y="1198"/>
                </a:lnTo>
                <a:lnTo>
                  <a:pt x="1287" y="1211"/>
                </a:lnTo>
                <a:lnTo>
                  <a:pt x="1288" y="1226"/>
                </a:lnTo>
                <a:lnTo>
                  <a:pt x="1287" y="1239"/>
                </a:lnTo>
                <a:lnTo>
                  <a:pt x="1285" y="1252"/>
                </a:lnTo>
                <a:lnTo>
                  <a:pt x="1282" y="1264"/>
                </a:lnTo>
                <a:lnTo>
                  <a:pt x="1278" y="1276"/>
                </a:lnTo>
                <a:lnTo>
                  <a:pt x="1273" y="1287"/>
                </a:lnTo>
                <a:lnTo>
                  <a:pt x="1266" y="1299"/>
                </a:lnTo>
                <a:lnTo>
                  <a:pt x="1259" y="1309"/>
                </a:lnTo>
                <a:lnTo>
                  <a:pt x="1250" y="1319"/>
                </a:lnTo>
                <a:lnTo>
                  <a:pt x="1240" y="1328"/>
                </a:lnTo>
                <a:lnTo>
                  <a:pt x="1230" y="1335"/>
                </a:lnTo>
                <a:lnTo>
                  <a:pt x="1220" y="1341"/>
                </a:lnTo>
                <a:lnTo>
                  <a:pt x="1208" y="1347"/>
                </a:lnTo>
                <a:lnTo>
                  <a:pt x="1197" y="1351"/>
                </a:lnTo>
                <a:lnTo>
                  <a:pt x="1184" y="1354"/>
                </a:lnTo>
                <a:lnTo>
                  <a:pt x="1172" y="1356"/>
                </a:lnTo>
                <a:lnTo>
                  <a:pt x="1158" y="1356"/>
                </a:lnTo>
                <a:lnTo>
                  <a:pt x="1146" y="1356"/>
                </a:lnTo>
                <a:lnTo>
                  <a:pt x="1134" y="1355"/>
                </a:lnTo>
                <a:lnTo>
                  <a:pt x="1123" y="1352"/>
                </a:lnTo>
                <a:lnTo>
                  <a:pt x="1111" y="1349"/>
                </a:lnTo>
                <a:lnTo>
                  <a:pt x="1101" y="1345"/>
                </a:lnTo>
                <a:lnTo>
                  <a:pt x="1090" y="1339"/>
                </a:lnTo>
                <a:lnTo>
                  <a:pt x="1081" y="1333"/>
                </a:lnTo>
                <a:lnTo>
                  <a:pt x="1072" y="1326"/>
                </a:lnTo>
                <a:lnTo>
                  <a:pt x="1063" y="1317"/>
                </a:lnTo>
                <a:lnTo>
                  <a:pt x="1055" y="1308"/>
                </a:lnTo>
                <a:lnTo>
                  <a:pt x="1049" y="1300"/>
                </a:lnTo>
                <a:lnTo>
                  <a:pt x="1043" y="1289"/>
                </a:lnTo>
                <a:lnTo>
                  <a:pt x="1038" y="1279"/>
                </a:lnTo>
                <a:lnTo>
                  <a:pt x="1034" y="1269"/>
                </a:lnTo>
                <a:lnTo>
                  <a:pt x="1031" y="1257"/>
                </a:lnTo>
                <a:lnTo>
                  <a:pt x="1030" y="1245"/>
                </a:lnTo>
                <a:lnTo>
                  <a:pt x="955" y="593"/>
                </a:lnTo>
                <a:lnTo>
                  <a:pt x="787" y="1245"/>
                </a:lnTo>
                <a:lnTo>
                  <a:pt x="783" y="1257"/>
                </a:lnTo>
                <a:lnTo>
                  <a:pt x="779" y="1269"/>
                </a:lnTo>
                <a:lnTo>
                  <a:pt x="774" y="1280"/>
                </a:lnTo>
                <a:lnTo>
                  <a:pt x="768" y="1290"/>
                </a:lnTo>
                <a:lnTo>
                  <a:pt x="760" y="1300"/>
                </a:lnTo>
                <a:lnTo>
                  <a:pt x="753" y="1309"/>
                </a:lnTo>
                <a:lnTo>
                  <a:pt x="744" y="1317"/>
                </a:lnTo>
                <a:lnTo>
                  <a:pt x="734" y="1326"/>
                </a:lnTo>
                <a:lnTo>
                  <a:pt x="724" y="1333"/>
                </a:lnTo>
                <a:lnTo>
                  <a:pt x="713" y="1339"/>
                </a:lnTo>
                <a:lnTo>
                  <a:pt x="703" y="1345"/>
                </a:lnTo>
                <a:lnTo>
                  <a:pt x="692" y="1349"/>
                </a:lnTo>
                <a:lnTo>
                  <a:pt x="680" y="1352"/>
                </a:lnTo>
                <a:lnTo>
                  <a:pt x="668" y="1355"/>
                </a:lnTo>
                <a:lnTo>
                  <a:pt x="655" y="1356"/>
                </a:lnTo>
                <a:lnTo>
                  <a:pt x="643" y="1356"/>
                </a:lnTo>
                <a:lnTo>
                  <a:pt x="630" y="1356"/>
                </a:lnTo>
                <a:lnTo>
                  <a:pt x="618" y="1354"/>
                </a:lnTo>
                <a:lnTo>
                  <a:pt x="605" y="1352"/>
                </a:lnTo>
                <a:lnTo>
                  <a:pt x="594" y="1349"/>
                </a:lnTo>
                <a:lnTo>
                  <a:pt x="582" y="1344"/>
                </a:lnTo>
                <a:lnTo>
                  <a:pt x="571" y="1338"/>
                </a:lnTo>
                <a:lnTo>
                  <a:pt x="560" y="1331"/>
                </a:lnTo>
                <a:lnTo>
                  <a:pt x="551" y="1324"/>
                </a:lnTo>
                <a:lnTo>
                  <a:pt x="541" y="1315"/>
                </a:lnTo>
                <a:lnTo>
                  <a:pt x="532" y="1306"/>
                </a:lnTo>
                <a:lnTo>
                  <a:pt x="524" y="1297"/>
                </a:lnTo>
                <a:lnTo>
                  <a:pt x="518" y="1286"/>
                </a:lnTo>
                <a:lnTo>
                  <a:pt x="511" y="1276"/>
                </a:lnTo>
                <a:lnTo>
                  <a:pt x="506" y="1264"/>
                </a:lnTo>
                <a:lnTo>
                  <a:pt x="501" y="1252"/>
                </a:lnTo>
                <a:lnTo>
                  <a:pt x="498" y="1239"/>
                </a:lnTo>
                <a:lnTo>
                  <a:pt x="334" y="592"/>
                </a:lnTo>
                <a:lnTo>
                  <a:pt x="258" y="1245"/>
                </a:lnTo>
                <a:lnTo>
                  <a:pt x="256" y="1257"/>
                </a:lnTo>
                <a:lnTo>
                  <a:pt x="253" y="1267"/>
                </a:lnTo>
                <a:lnTo>
                  <a:pt x="250" y="1279"/>
                </a:lnTo>
                <a:lnTo>
                  <a:pt x="245" y="1289"/>
                </a:lnTo>
                <a:lnTo>
                  <a:pt x="240" y="1299"/>
                </a:lnTo>
                <a:lnTo>
                  <a:pt x="232" y="1308"/>
                </a:lnTo>
                <a:lnTo>
                  <a:pt x="225" y="1316"/>
                </a:lnTo>
                <a:lnTo>
                  <a:pt x="217" y="1325"/>
                </a:lnTo>
                <a:lnTo>
                  <a:pt x="207" y="1332"/>
                </a:lnTo>
                <a:lnTo>
                  <a:pt x="197" y="1338"/>
                </a:lnTo>
                <a:lnTo>
                  <a:pt x="186" y="1345"/>
                </a:lnTo>
                <a:lnTo>
                  <a:pt x="176" y="1349"/>
                </a:lnTo>
                <a:lnTo>
                  <a:pt x="166" y="1352"/>
                </a:lnTo>
                <a:lnTo>
                  <a:pt x="154" y="1354"/>
                </a:lnTo>
                <a:lnTo>
                  <a:pt x="142" y="1356"/>
                </a:lnTo>
                <a:lnTo>
                  <a:pt x="130" y="1356"/>
                </a:lnTo>
                <a:lnTo>
                  <a:pt x="117" y="1356"/>
                </a:lnTo>
                <a:lnTo>
                  <a:pt x="103" y="1354"/>
                </a:lnTo>
                <a:lnTo>
                  <a:pt x="92" y="1351"/>
                </a:lnTo>
                <a:lnTo>
                  <a:pt x="79" y="1347"/>
                </a:lnTo>
                <a:lnTo>
                  <a:pt x="68" y="1341"/>
                </a:lnTo>
                <a:lnTo>
                  <a:pt x="57" y="1335"/>
                </a:lnTo>
                <a:lnTo>
                  <a:pt x="47" y="1328"/>
                </a:lnTo>
                <a:lnTo>
                  <a:pt x="37" y="1319"/>
                </a:lnTo>
                <a:lnTo>
                  <a:pt x="29" y="1309"/>
                </a:lnTo>
                <a:lnTo>
                  <a:pt x="21" y="1299"/>
                </a:lnTo>
                <a:lnTo>
                  <a:pt x="15" y="1287"/>
                </a:lnTo>
                <a:lnTo>
                  <a:pt x="9" y="1276"/>
                </a:lnTo>
                <a:lnTo>
                  <a:pt x="5" y="1264"/>
                </a:lnTo>
                <a:lnTo>
                  <a:pt x="2" y="1252"/>
                </a:lnTo>
                <a:lnTo>
                  <a:pt x="1" y="1239"/>
                </a:lnTo>
                <a:lnTo>
                  <a:pt x="0" y="1226"/>
                </a:lnTo>
                <a:lnTo>
                  <a:pt x="0" y="1220"/>
                </a:lnTo>
                <a:lnTo>
                  <a:pt x="1" y="1211"/>
                </a:lnTo>
                <a:lnTo>
                  <a:pt x="2" y="1203"/>
                </a:lnTo>
                <a:lnTo>
                  <a:pt x="4" y="1192"/>
                </a:lnTo>
                <a:lnTo>
                  <a:pt x="153" y="354"/>
                </a:lnTo>
                <a:lnTo>
                  <a:pt x="156" y="341"/>
                </a:lnTo>
                <a:lnTo>
                  <a:pt x="160" y="327"/>
                </a:lnTo>
                <a:lnTo>
                  <a:pt x="167" y="315"/>
                </a:lnTo>
                <a:lnTo>
                  <a:pt x="173" y="303"/>
                </a:lnTo>
                <a:lnTo>
                  <a:pt x="181" y="292"/>
                </a:lnTo>
                <a:lnTo>
                  <a:pt x="191" y="280"/>
                </a:lnTo>
                <a:lnTo>
                  <a:pt x="201" y="271"/>
                </a:lnTo>
                <a:lnTo>
                  <a:pt x="212" y="261"/>
                </a:lnTo>
                <a:lnTo>
                  <a:pt x="224" y="253"/>
                </a:lnTo>
                <a:lnTo>
                  <a:pt x="236" y="246"/>
                </a:lnTo>
                <a:lnTo>
                  <a:pt x="249" y="240"/>
                </a:lnTo>
                <a:lnTo>
                  <a:pt x="262" y="235"/>
                </a:lnTo>
                <a:lnTo>
                  <a:pt x="276" y="231"/>
                </a:lnTo>
                <a:lnTo>
                  <a:pt x="290" y="228"/>
                </a:lnTo>
                <a:lnTo>
                  <a:pt x="304" y="227"/>
                </a:lnTo>
                <a:lnTo>
                  <a:pt x="319" y="226"/>
                </a:lnTo>
                <a:lnTo>
                  <a:pt x="332" y="227"/>
                </a:lnTo>
                <a:lnTo>
                  <a:pt x="346" y="228"/>
                </a:lnTo>
                <a:lnTo>
                  <a:pt x="359" y="231"/>
                </a:lnTo>
                <a:lnTo>
                  <a:pt x="373" y="234"/>
                </a:lnTo>
                <a:lnTo>
                  <a:pt x="385" y="240"/>
                </a:lnTo>
                <a:lnTo>
                  <a:pt x="398" y="246"/>
                </a:lnTo>
                <a:lnTo>
                  <a:pt x="409" y="252"/>
                </a:lnTo>
                <a:lnTo>
                  <a:pt x="422" y="260"/>
                </a:lnTo>
                <a:lnTo>
                  <a:pt x="432" y="270"/>
                </a:lnTo>
                <a:lnTo>
                  <a:pt x="443" y="279"/>
                </a:lnTo>
                <a:lnTo>
                  <a:pt x="451" y="288"/>
                </a:lnTo>
                <a:lnTo>
                  <a:pt x="459" y="300"/>
                </a:lnTo>
                <a:lnTo>
                  <a:pt x="467" y="311"/>
                </a:lnTo>
                <a:lnTo>
                  <a:pt x="472" y="323"/>
                </a:lnTo>
                <a:lnTo>
                  <a:pt x="477" y="335"/>
                </a:lnTo>
                <a:lnTo>
                  <a:pt x="481" y="349"/>
                </a:lnTo>
                <a:close/>
                <a:moveTo>
                  <a:pt x="10884" y="817"/>
                </a:moveTo>
                <a:lnTo>
                  <a:pt x="10883" y="774"/>
                </a:lnTo>
                <a:lnTo>
                  <a:pt x="10880" y="733"/>
                </a:lnTo>
                <a:lnTo>
                  <a:pt x="10874" y="693"/>
                </a:lnTo>
                <a:lnTo>
                  <a:pt x="10868" y="652"/>
                </a:lnTo>
                <a:lnTo>
                  <a:pt x="10859" y="612"/>
                </a:lnTo>
                <a:lnTo>
                  <a:pt x="10847" y="574"/>
                </a:lnTo>
                <a:lnTo>
                  <a:pt x="10835" y="536"/>
                </a:lnTo>
                <a:lnTo>
                  <a:pt x="10820" y="499"/>
                </a:lnTo>
                <a:lnTo>
                  <a:pt x="10803" y="462"/>
                </a:lnTo>
                <a:lnTo>
                  <a:pt x="10786" y="428"/>
                </a:lnTo>
                <a:lnTo>
                  <a:pt x="10766" y="394"/>
                </a:lnTo>
                <a:lnTo>
                  <a:pt x="10745" y="360"/>
                </a:lnTo>
                <a:lnTo>
                  <a:pt x="10722" y="328"/>
                </a:lnTo>
                <a:lnTo>
                  <a:pt x="10697" y="298"/>
                </a:lnTo>
                <a:lnTo>
                  <a:pt x="10672" y="268"/>
                </a:lnTo>
                <a:lnTo>
                  <a:pt x="10645" y="240"/>
                </a:lnTo>
                <a:lnTo>
                  <a:pt x="10617" y="212"/>
                </a:lnTo>
                <a:lnTo>
                  <a:pt x="10587" y="186"/>
                </a:lnTo>
                <a:lnTo>
                  <a:pt x="10557" y="162"/>
                </a:lnTo>
                <a:lnTo>
                  <a:pt x="10524" y="140"/>
                </a:lnTo>
                <a:lnTo>
                  <a:pt x="10491" y="119"/>
                </a:lnTo>
                <a:lnTo>
                  <a:pt x="10457" y="99"/>
                </a:lnTo>
                <a:lnTo>
                  <a:pt x="10421" y="81"/>
                </a:lnTo>
                <a:lnTo>
                  <a:pt x="10386" y="65"/>
                </a:lnTo>
                <a:lnTo>
                  <a:pt x="10348" y="50"/>
                </a:lnTo>
                <a:lnTo>
                  <a:pt x="10311" y="36"/>
                </a:lnTo>
                <a:lnTo>
                  <a:pt x="10272" y="26"/>
                </a:lnTo>
                <a:lnTo>
                  <a:pt x="10233" y="17"/>
                </a:lnTo>
                <a:lnTo>
                  <a:pt x="10192" y="9"/>
                </a:lnTo>
                <a:lnTo>
                  <a:pt x="10152" y="4"/>
                </a:lnTo>
                <a:lnTo>
                  <a:pt x="10110" y="1"/>
                </a:lnTo>
                <a:lnTo>
                  <a:pt x="10068" y="0"/>
                </a:lnTo>
                <a:lnTo>
                  <a:pt x="10027" y="1"/>
                </a:lnTo>
                <a:lnTo>
                  <a:pt x="9985" y="4"/>
                </a:lnTo>
                <a:lnTo>
                  <a:pt x="9944" y="9"/>
                </a:lnTo>
                <a:lnTo>
                  <a:pt x="9904" y="17"/>
                </a:lnTo>
                <a:lnTo>
                  <a:pt x="9864" y="26"/>
                </a:lnTo>
                <a:lnTo>
                  <a:pt x="9826" y="36"/>
                </a:lnTo>
                <a:lnTo>
                  <a:pt x="9788" y="50"/>
                </a:lnTo>
                <a:lnTo>
                  <a:pt x="9751" y="65"/>
                </a:lnTo>
                <a:lnTo>
                  <a:pt x="9714" y="81"/>
                </a:lnTo>
                <a:lnTo>
                  <a:pt x="9679" y="99"/>
                </a:lnTo>
                <a:lnTo>
                  <a:pt x="9645" y="119"/>
                </a:lnTo>
                <a:lnTo>
                  <a:pt x="9612" y="140"/>
                </a:lnTo>
                <a:lnTo>
                  <a:pt x="9580" y="162"/>
                </a:lnTo>
                <a:lnTo>
                  <a:pt x="9550" y="186"/>
                </a:lnTo>
                <a:lnTo>
                  <a:pt x="9519" y="212"/>
                </a:lnTo>
                <a:lnTo>
                  <a:pt x="9491" y="240"/>
                </a:lnTo>
                <a:lnTo>
                  <a:pt x="9464" y="268"/>
                </a:lnTo>
                <a:lnTo>
                  <a:pt x="9438" y="298"/>
                </a:lnTo>
                <a:lnTo>
                  <a:pt x="9414" y="328"/>
                </a:lnTo>
                <a:lnTo>
                  <a:pt x="9391" y="360"/>
                </a:lnTo>
                <a:lnTo>
                  <a:pt x="9370" y="394"/>
                </a:lnTo>
                <a:lnTo>
                  <a:pt x="9351" y="428"/>
                </a:lnTo>
                <a:lnTo>
                  <a:pt x="9333" y="462"/>
                </a:lnTo>
                <a:lnTo>
                  <a:pt x="9316" y="499"/>
                </a:lnTo>
                <a:lnTo>
                  <a:pt x="9302" y="536"/>
                </a:lnTo>
                <a:lnTo>
                  <a:pt x="9289" y="574"/>
                </a:lnTo>
                <a:lnTo>
                  <a:pt x="9278" y="612"/>
                </a:lnTo>
                <a:lnTo>
                  <a:pt x="9268" y="652"/>
                </a:lnTo>
                <a:lnTo>
                  <a:pt x="9261" y="693"/>
                </a:lnTo>
                <a:lnTo>
                  <a:pt x="9256" y="733"/>
                </a:lnTo>
                <a:lnTo>
                  <a:pt x="9253" y="774"/>
                </a:lnTo>
                <a:lnTo>
                  <a:pt x="9252" y="817"/>
                </a:lnTo>
                <a:lnTo>
                  <a:pt x="9253" y="858"/>
                </a:lnTo>
                <a:lnTo>
                  <a:pt x="9256" y="899"/>
                </a:lnTo>
                <a:lnTo>
                  <a:pt x="9261" y="940"/>
                </a:lnTo>
                <a:lnTo>
                  <a:pt x="9268" y="980"/>
                </a:lnTo>
                <a:lnTo>
                  <a:pt x="9278" y="1020"/>
                </a:lnTo>
                <a:lnTo>
                  <a:pt x="9289" y="1058"/>
                </a:lnTo>
                <a:lnTo>
                  <a:pt x="9302" y="1096"/>
                </a:lnTo>
                <a:lnTo>
                  <a:pt x="9316" y="1133"/>
                </a:lnTo>
                <a:lnTo>
                  <a:pt x="9333" y="1170"/>
                </a:lnTo>
                <a:lnTo>
                  <a:pt x="9351" y="1204"/>
                </a:lnTo>
                <a:lnTo>
                  <a:pt x="9370" y="1238"/>
                </a:lnTo>
                <a:lnTo>
                  <a:pt x="9391" y="1272"/>
                </a:lnTo>
                <a:lnTo>
                  <a:pt x="9414" y="1304"/>
                </a:lnTo>
                <a:lnTo>
                  <a:pt x="9438" y="1334"/>
                </a:lnTo>
                <a:lnTo>
                  <a:pt x="9464" y="1364"/>
                </a:lnTo>
                <a:lnTo>
                  <a:pt x="9491" y="1392"/>
                </a:lnTo>
                <a:lnTo>
                  <a:pt x="9519" y="1420"/>
                </a:lnTo>
                <a:lnTo>
                  <a:pt x="9550" y="1446"/>
                </a:lnTo>
                <a:lnTo>
                  <a:pt x="9580" y="1470"/>
                </a:lnTo>
                <a:lnTo>
                  <a:pt x="9612" y="1492"/>
                </a:lnTo>
                <a:lnTo>
                  <a:pt x="9645" y="1513"/>
                </a:lnTo>
                <a:lnTo>
                  <a:pt x="9679" y="1533"/>
                </a:lnTo>
                <a:lnTo>
                  <a:pt x="9714" y="1552"/>
                </a:lnTo>
                <a:lnTo>
                  <a:pt x="9751" y="1567"/>
                </a:lnTo>
                <a:lnTo>
                  <a:pt x="9788" y="1582"/>
                </a:lnTo>
                <a:lnTo>
                  <a:pt x="9826" y="1596"/>
                </a:lnTo>
                <a:lnTo>
                  <a:pt x="9864" y="1606"/>
                </a:lnTo>
                <a:lnTo>
                  <a:pt x="9904" y="1615"/>
                </a:lnTo>
                <a:lnTo>
                  <a:pt x="9944" y="1623"/>
                </a:lnTo>
                <a:lnTo>
                  <a:pt x="9985" y="1628"/>
                </a:lnTo>
                <a:lnTo>
                  <a:pt x="10027" y="1631"/>
                </a:lnTo>
                <a:lnTo>
                  <a:pt x="10068" y="1632"/>
                </a:lnTo>
                <a:lnTo>
                  <a:pt x="10110" y="1631"/>
                </a:lnTo>
                <a:lnTo>
                  <a:pt x="10152" y="1628"/>
                </a:lnTo>
                <a:lnTo>
                  <a:pt x="10192" y="1623"/>
                </a:lnTo>
                <a:lnTo>
                  <a:pt x="10233" y="1615"/>
                </a:lnTo>
                <a:lnTo>
                  <a:pt x="10272" y="1606"/>
                </a:lnTo>
                <a:lnTo>
                  <a:pt x="10311" y="1596"/>
                </a:lnTo>
                <a:lnTo>
                  <a:pt x="10348" y="1582"/>
                </a:lnTo>
                <a:lnTo>
                  <a:pt x="10386" y="1567"/>
                </a:lnTo>
                <a:lnTo>
                  <a:pt x="10421" y="1552"/>
                </a:lnTo>
                <a:lnTo>
                  <a:pt x="10457" y="1533"/>
                </a:lnTo>
                <a:lnTo>
                  <a:pt x="10491" y="1513"/>
                </a:lnTo>
                <a:lnTo>
                  <a:pt x="10524" y="1492"/>
                </a:lnTo>
                <a:lnTo>
                  <a:pt x="10557" y="1470"/>
                </a:lnTo>
                <a:lnTo>
                  <a:pt x="10587" y="1446"/>
                </a:lnTo>
                <a:lnTo>
                  <a:pt x="10617" y="1420"/>
                </a:lnTo>
                <a:lnTo>
                  <a:pt x="10645" y="1392"/>
                </a:lnTo>
                <a:lnTo>
                  <a:pt x="10672" y="1364"/>
                </a:lnTo>
                <a:lnTo>
                  <a:pt x="10697" y="1334"/>
                </a:lnTo>
                <a:lnTo>
                  <a:pt x="10722" y="1304"/>
                </a:lnTo>
                <a:lnTo>
                  <a:pt x="10745" y="1272"/>
                </a:lnTo>
                <a:lnTo>
                  <a:pt x="10766" y="1238"/>
                </a:lnTo>
                <a:lnTo>
                  <a:pt x="10786" y="1204"/>
                </a:lnTo>
                <a:lnTo>
                  <a:pt x="10803" y="1170"/>
                </a:lnTo>
                <a:lnTo>
                  <a:pt x="10820" y="1133"/>
                </a:lnTo>
                <a:lnTo>
                  <a:pt x="10835" y="1096"/>
                </a:lnTo>
                <a:lnTo>
                  <a:pt x="10847" y="1058"/>
                </a:lnTo>
                <a:lnTo>
                  <a:pt x="10859" y="1020"/>
                </a:lnTo>
                <a:lnTo>
                  <a:pt x="10868" y="980"/>
                </a:lnTo>
                <a:lnTo>
                  <a:pt x="10874" y="940"/>
                </a:lnTo>
                <a:lnTo>
                  <a:pt x="10880" y="899"/>
                </a:lnTo>
                <a:lnTo>
                  <a:pt x="10883" y="858"/>
                </a:lnTo>
                <a:lnTo>
                  <a:pt x="10884" y="817"/>
                </a:lnTo>
                <a:close/>
                <a:moveTo>
                  <a:pt x="9736" y="817"/>
                </a:moveTo>
                <a:lnTo>
                  <a:pt x="9737" y="833"/>
                </a:lnTo>
                <a:lnTo>
                  <a:pt x="9738" y="850"/>
                </a:lnTo>
                <a:lnTo>
                  <a:pt x="9740" y="867"/>
                </a:lnTo>
                <a:lnTo>
                  <a:pt x="9743" y="882"/>
                </a:lnTo>
                <a:lnTo>
                  <a:pt x="9746" y="899"/>
                </a:lnTo>
                <a:lnTo>
                  <a:pt x="9752" y="914"/>
                </a:lnTo>
                <a:lnTo>
                  <a:pt x="9757" y="929"/>
                </a:lnTo>
                <a:lnTo>
                  <a:pt x="9762" y="945"/>
                </a:lnTo>
                <a:lnTo>
                  <a:pt x="9769" y="959"/>
                </a:lnTo>
                <a:lnTo>
                  <a:pt x="9777" y="973"/>
                </a:lnTo>
                <a:lnTo>
                  <a:pt x="9784" y="987"/>
                </a:lnTo>
                <a:lnTo>
                  <a:pt x="9793" y="1001"/>
                </a:lnTo>
                <a:lnTo>
                  <a:pt x="9803" y="1013"/>
                </a:lnTo>
                <a:lnTo>
                  <a:pt x="9812" y="1026"/>
                </a:lnTo>
                <a:lnTo>
                  <a:pt x="9822" y="1038"/>
                </a:lnTo>
                <a:lnTo>
                  <a:pt x="9834" y="1050"/>
                </a:lnTo>
                <a:lnTo>
                  <a:pt x="9845" y="1060"/>
                </a:lnTo>
                <a:lnTo>
                  <a:pt x="9857" y="1071"/>
                </a:lnTo>
                <a:lnTo>
                  <a:pt x="9869" y="1081"/>
                </a:lnTo>
                <a:lnTo>
                  <a:pt x="9883" y="1089"/>
                </a:lnTo>
                <a:lnTo>
                  <a:pt x="9896" y="1099"/>
                </a:lnTo>
                <a:lnTo>
                  <a:pt x="9910" y="1106"/>
                </a:lnTo>
                <a:lnTo>
                  <a:pt x="9924" y="1113"/>
                </a:lnTo>
                <a:lnTo>
                  <a:pt x="9939" y="1121"/>
                </a:lnTo>
                <a:lnTo>
                  <a:pt x="9954" y="1126"/>
                </a:lnTo>
                <a:lnTo>
                  <a:pt x="9969" y="1131"/>
                </a:lnTo>
                <a:lnTo>
                  <a:pt x="9985" y="1136"/>
                </a:lnTo>
                <a:lnTo>
                  <a:pt x="10002" y="1139"/>
                </a:lnTo>
                <a:lnTo>
                  <a:pt x="10017" y="1143"/>
                </a:lnTo>
                <a:lnTo>
                  <a:pt x="10034" y="1145"/>
                </a:lnTo>
                <a:lnTo>
                  <a:pt x="10050" y="1146"/>
                </a:lnTo>
                <a:lnTo>
                  <a:pt x="10068" y="1147"/>
                </a:lnTo>
                <a:lnTo>
                  <a:pt x="10085" y="1146"/>
                </a:lnTo>
                <a:lnTo>
                  <a:pt x="10102" y="1145"/>
                </a:lnTo>
                <a:lnTo>
                  <a:pt x="10118" y="1143"/>
                </a:lnTo>
                <a:lnTo>
                  <a:pt x="10135" y="1139"/>
                </a:lnTo>
                <a:lnTo>
                  <a:pt x="10152" y="1136"/>
                </a:lnTo>
                <a:lnTo>
                  <a:pt x="10167" y="1131"/>
                </a:lnTo>
                <a:lnTo>
                  <a:pt x="10183" y="1126"/>
                </a:lnTo>
                <a:lnTo>
                  <a:pt x="10197" y="1121"/>
                </a:lnTo>
                <a:lnTo>
                  <a:pt x="10212" y="1113"/>
                </a:lnTo>
                <a:lnTo>
                  <a:pt x="10226" y="1106"/>
                </a:lnTo>
                <a:lnTo>
                  <a:pt x="10240" y="1099"/>
                </a:lnTo>
                <a:lnTo>
                  <a:pt x="10254" y="1089"/>
                </a:lnTo>
                <a:lnTo>
                  <a:pt x="10267" y="1081"/>
                </a:lnTo>
                <a:lnTo>
                  <a:pt x="10280" y="1071"/>
                </a:lnTo>
                <a:lnTo>
                  <a:pt x="10291" y="1060"/>
                </a:lnTo>
                <a:lnTo>
                  <a:pt x="10303" y="1050"/>
                </a:lnTo>
                <a:lnTo>
                  <a:pt x="10314" y="1038"/>
                </a:lnTo>
                <a:lnTo>
                  <a:pt x="10324" y="1026"/>
                </a:lnTo>
                <a:lnTo>
                  <a:pt x="10334" y="1013"/>
                </a:lnTo>
                <a:lnTo>
                  <a:pt x="10343" y="1001"/>
                </a:lnTo>
                <a:lnTo>
                  <a:pt x="10351" y="987"/>
                </a:lnTo>
                <a:lnTo>
                  <a:pt x="10360" y="973"/>
                </a:lnTo>
                <a:lnTo>
                  <a:pt x="10367" y="959"/>
                </a:lnTo>
                <a:lnTo>
                  <a:pt x="10373" y="945"/>
                </a:lnTo>
                <a:lnTo>
                  <a:pt x="10380" y="929"/>
                </a:lnTo>
                <a:lnTo>
                  <a:pt x="10385" y="914"/>
                </a:lnTo>
                <a:lnTo>
                  <a:pt x="10389" y="899"/>
                </a:lnTo>
                <a:lnTo>
                  <a:pt x="10393" y="882"/>
                </a:lnTo>
                <a:lnTo>
                  <a:pt x="10396" y="867"/>
                </a:lnTo>
                <a:lnTo>
                  <a:pt x="10398" y="850"/>
                </a:lnTo>
                <a:lnTo>
                  <a:pt x="10399" y="833"/>
                </a:lnTo>
                <a:lnTo>
                  <a:pt x="10399" y="817"/>
                </a:lnTo>
                <a:lnTo>
                  <a:pt x="10399" y="799"/>
                </a:lnTo>
                <a:lnTo>
                  <a:pt x="10398" y="782"/>
                </a:lnTo>
                <a:lnTo>
                  <a:pt x="10396" y="765"/>
                </a:lnTo>
                <a:lnTo>
                  <a:pt x="10393" y="750"/>
                </a:lnTo>
                <a:lnTo>
                  <a:pt x="10389" y="733"/>
                </a:lnTo>
                <a:lnTo>
                  <a:pt x="10385" y="718"/>
                </a:lnTo>
                <a:lnTo>
                  <a:pt x="10380" y="703"/>
                </a:lnTo>
                <a:lnTo>
                  <a:pt x="10373" y="687"/>
                </a:lnTo>
                <a:lnTo>
                  <a:pt x="10367" y="673"/>
                </a:lnTo>
                <a:lnTo>
                  <a:pt x="10360" y="659"/>
                </a:lnTo>
                <a:lnTo>
                  <a:pt x="10351" y="645"/>
                </a:lnTo>
                <a:lnTo>
                  <a:pt x="10343" y="631"/>
                </a:lnTo>
                <a:lnTo>
                  <a:pt x="10334" y="619"/>
                </a:lnTo>
                <a:lnTo>
                  <a:pt x="10324" y="606"/>
                </a:lnTo>
                <a:lnTo>
                  <a:pt x="10314" y="594"/>
                </a:lnTo>
                <a:lnTo>
                  <a:pt x="10303" y="582"/>
                </a:lnTo>
                <a:lnTo>
                  <a:pt x="10291" y="572"/>
                </a:lnTo>
                <a:lnTo>
                  <a:pt x="10280" y="561"/>
                </a:lnTo>
                <a:lnTo>
                  <a:pt x="10267" y="552"/>
                </a:lnTo>
                <a:lnTo>
                  <a:pt x="10254" y="543"/>
                </a:lnTo>
                <a:lnTo>
                  <a:pt x="10240" y="533"/>
                </a:lnTo>
                <a:lnTo>
                  <a:pt x="10226" y="526"/>
                </a:lnTo>
                <a:lnTo>
                  <a:pt x="10212" y="519"/>
                </a:lnTo>
                <a:lnTo>
                  <a:pt x="10197" y="511"/>
                </a:lnTo>
                <a:lnTo>
                  <a:pt x="10183" y="506"/>
                </a:lnTo>
                <a:lnTo>
                  <a:pt x="10167" y="501"/>
                </a:lnTo>
                <a:lnTo>
                  <a:pt x="10152" y="496"/>
                </a:lnTo>
                <a:lnTo>
                  <a:pt x="10135" y="493"/>
                </a:lnTo>
                <a:lnTo>
                  <a:pt x="10118" y="489"/>
                </a:lnTo>
                <a:lnTo>
                  <a:pt x="10102" y="487"/>
                </a:lnTo>
                <a:lnTo>
                  <a:pt x="10085" y="486"/>
                </a:lnTo>
                <a:lnTo>
                  <a:pt x="10068" y="485"/>
                </a:lnTo>
                <a:lnTo>
                  <a:pt x="10050" y="486"/>
                </a:lnTo>
                <a:lnTo>
                  <a:pt x="10034" y="487"/>
                </a:lnTo>
                <a:lnTo>
                  <a:pt x="10017" y="489"/>
                </a:lnTo>
                <a:lnTo>
                  <a:pt x="10002" y="493"/>
                </a:lnTo>
                <a:lnTo>
                  <a:pt x="9985" y="496"/>
                </a:lnTo>
                <a:lnTo>
                  <a:pt x="9969" y="501"/>
                </a:lnTo>
                <a:lnTo>
                  <a:pt x="9954" y="506"/>
                </a:lnTo>
                <a:lnTo>
                  <a:pt x="9939" y="511"/>
                </a:lnTo>
                <a:lnTo>
                  <a:pt x="9924" y="519"/>
                </a:lnTo>
                <a:lnTo>
                  <a:pt x="9910" y="526"/>
                </a:lnTo>
                <a:lnTo>
                  <a:pt x="9896" y="533"/>
                </a:lnTo>
                <a:lnTo>
                  <a:pt x="9883" y="543"/>
                </a:lnTo>
                <a:lnTo>
                  <a:pt x="9869" y="552"/>
                </a:lnTo>
                <a:lnTo>
                  <a:pt x="9857" y="561"/>
                </a:lnTo>
                <a:lnTo>
                  <a:pt x="9845" y="572"/>
                </a:lnTo>
                <a:lnTo>
                  <a:pt x="9834" y="582"/>
                </a:lnTo>
                <a:lnTo>
                  <a:pt x="9822" y="594"/>
                </a:lnTo>
                <a:lnTo>
                  <a:pt x="9812" y="606"/>
                </a:lnTo>
                <a:lnTo>
                  <a:pt x="9803" y="619"/>
                </a:lnTo>
                <a:lnTo>
                  <a:pt x="9793" y="631"/>
                </a:lnTo>
                <a:lnTo>
                  <a:pt x="9784" y="645"/>
                </a:lnTo>
                <a:lnTo>
                  <a:pt x="9777" y="659"/>
                </a:lnTo>
                <a:lnTo>
                  <a:pt x="9769" y="673"/>
                </a:lnTo>
                <a:lnTo>
                  <a:pt x="9762" y="687"/>
                </a:lnTo>
                <a:lnTo>
                  <a:pt x="9757" y="703"/>
                </a:lnTo>
                <a:lnTo>
                  <a:pt x="9752" y="718"/>
                </a:lnTo>
                <a:lnTo>
                  <a:pt x="9746" y="733"/>
                </a:lnTo>
                <a:lnTo>
                  <a:pt x="9743" y="750"/>
                </a:lnTo>
                <a:lnTo>
                  <a:pt x="9740" y="765"/>
                </a:lnTo>
                <a:lnTo>
                  <a:pt x="9738" y="782"/>
                </a:lnTo>
                <a:lnTo>
                  <a:pt x="9737" y="799"/>
                </a:lnTo>
                <a:lnTo>
                  <a:pt x="9736" y="817"/>
                </a:lnTo>
                <a:close/>
                <a:moveTo>
                  <a:pt x="10719" y="817"/>
                </a:moveTo>
                <a:lnTo>
                  <a:pt x="10719" y="856"/>
                </a:lnTo>
                <a:lnTo>
                  <a:pt x="10719" y="896"/>
                </a:lnTo>
                <a:lnTo>
                  <a:pt x="10719" y="934"/>
                </a:lnTo>
                <a:lnTo>
                  <a:pt x="10718" y="974"/>
                </a:lnTo>
                <a:lnTo>
                  <a:pt x="10717" y="1012"/>
                </a:lnTo>
                <a:lnTo>
                  <a:pt x="10715" y="1051"/>
                </a:lnTo>
                <a:lnTo>
                  <a:pt x="10712" y="1089"/>
                </a:lnTo>
                <a:lnTo>
                  <a:pt x="10709" y="1128"/>
                </a:lnTo>
                <a:lnTo>
                  <a:pt x="10708" y="1137"/>
                </a:lnTo>
                <a:lnTo>
                  <a:pt x="10706" y="1147"/>
                </a:lnTo>
                <a:lnTo>
                  <a:pt x="10703" y="1155"/>
                </a:lnTo>
                <a:lnTo>
                  <a:pt x="10700" y="1162"/>
                </a:lnTo>
                <a:lnTo>
                  <a:pt x="10697" y="1169"/>
                </a:lnTo>
                <a:lnTo>
                  <a:pt x="10693" y="1174"/>
                </a:lnTo>
                <a:lnTo>
                  <a:pt x="10689" y="1179"/>
                </a:lnTo>
                <a:lnTo>
                  <a:pt x="10684" y="1183"/>
                </a:lnTo>
                <a:lnTo>
                  <a:pt x="10678" y="1187"/>
                </a:lnTo>
                <a:lnTo>
                  <a:pt x="10672" y="1190"/>
                </a:lnTo>
                <a:lnTo>
                  <a:pt x="10666" y="1192"/>
                </a:lnTo>
                <a:lnTo>
                  <a:pt x="10659" y="1196"/>
                </a:lnTo>
                <a:lnTo>
                  <a:pt x="10642" y="1199"/>
                </a:lnTo>
                <a:lnTo>
                  <a:pt x="10624" y="1201"/>
                </a:lnTo>
                <a:lnTo>
                  <a:pt x="10558" y="1207"/>
                </a:lnTo>
                <a:lnTo>
                  <a:pt x="10489" y="1212"/>
                </a:lnTo>
                <a:lnTo>
                  <a:pt x="10419" y="1216"/>
                </a:lnTo>
                <a:lnTo>
                  <a:pt x="10348" y="1220"/>
                </a:lnTo>
                <a:lnTo>
                  <a:pt x="10278" y="1222"/>
                </a:lnTo>
                <a:lnTo>
                  <a:pt x="10208" y="1223"/>
                </a:lnTo>
                <a:lnTo>
                  <a:pt x="10137" y="1224"/>
                </a:lnTo>
                <a:lnTo>
                  <a:pt x="10068" y="1224"/>
                </a:lnTo>
                <a:lnTo>
                  <a:pt x="9998" y="1224"/>
                </a:lnTo>
                <a:lnTo>
                  <a:pt x="9929" y="1223"/>
                </a:lnTo>
                <a:lnTo>
                  <a:pt x="9858" y="1222"/>
                </a:lnTo>
                <a:lnTo>
                  <a:pt x="9787" y="1220"/>
                </a:lnTo>
                <a:lnTo>
                  <a:pt x="9717" y="1216"/>
                </a:lnTo>
                <a:lnTo>
                  <a:pt x="9647" y="1212"/>
                </a:lnTo>
                <a:lnTo>
                  <a:pt x="9579" y="1207"/>
                </a:lnTo>
                <a:lnTo>
                  <a:pt x="9512" y="1201"/>
                </a:lnTo>
                <a:lnTo>
                  <a:pt x="9493" y="1199"/>
                </a:lnTo>
                <a:lnTo>
                  <a:pt x="9478" y="1196"/>
                </a:lnTo>
                <a:lnTo>
                  <a:pt x="9470" y="1192"/>
                </a:lnTo>
                <a:lnTo>
                  <a:pt x="9464" y="1190"/>
                </a:lnTo>
                <a:lnTo>
                  <a:pt x="9458" y="1187"/>
                </a:lnTo>
                <a:lnTo>
                  <a:pt x="9453" y="1183"/>
                </a:lnTo>
                <a:lnTo>
                  <a:pt x="9447" y="1179"/>
                </a:lnTo>
                <a:lnTo>
                  <a:pt x="9443" y="1174"/>
                </a:lnTo>
                <a:lnTo>
                  <a:pt x="9439" y="1169"/>
                </a:lnTo>
                <a:lnTo>
                  <a:pt x="9436" y="1162"/>
                </a:lnTo>
                <a:lnTo>
                  <a:pt x="9433" y="1155"/>
                </a:lnTo>
                <a:lnTo>
                  <a:pt x="9431" y="1147"/>
                </a:lnTo>
                <a:lnTo>
                  <a:pt x="9429" y="1137"/>
                </a:lnTo>
                <a:lnTo>
                  <a:pt x="9428" y="1128"/>
                </a:lnTo>
                <a:lnTo>
                  <a:pt x="9425" y="1089"/>
                </a:lnTo>
                <a:lnTo>
                  <a:pt x="9421" y="1051"/>
                </a:lnTo>
                <a:lnTo>
                  <a:pt x="9419" y="1012"/>
                </a:lnTo>
                <a:lnTo>
                  <a:pt x="9418" y="974"/>
                </a:lnTo>
                <a:lnTo>
                  <a:pt x="9417" y="934"/>
                </a:lnTo>
                <a:lnTo>
                  <a:pt x="9417" y="896"/>
                </a:lnTo>
                <a:lnTo>
                  <a:pt x="9416" y="856"/>
                </a:lnTo>
                <a:lnTo>
                  <a:pt x="9416" y="817"/>
                </a:lnTo>
                <a:lnTo>
                  <a:pt x="9416" y="776"/>
                </a:lnTo>
                <a:lnTo>
                  <a:pt x="9417" y="736"/>
                </a:lnTo>
                <a:lnTo>
                  <a:pt x="9417" y="698"/>
                </a:lnTo>
                <a:lnTo>
                  <a:pt x="9418" y="658"/>
                </a:lnTo>
                <a:lnTo>
                  <a:pt x="9419" y="620"/>
                </a:lnTo>
                <a:lnTo>
                  <a:pt x="9421" y="581"/>
                </a:lnTo>
                <a:lnTo>
                  <a:pt x="9425" y="543"/>
                </a:lnTo>
                <a:lnTo>
                  <a:pt x="9428" y="504"/>
                </a:lnTo>
                <a:lnTo>
                  <a:pt x="9429" y="495"/>
                </a:lnTo>
                <a:lnTo>
                  <a:pt x="9431" y="485"/>
                </a:lnTo>
                <a:lnTo>
                  <a:pt x="9433" y="477"/>
                </a:lnTo>
                <a:lnTo>
                  <a:pt x="9436" y="470"/>
                </a:lnTo>
                <a:lnTo>
                  <a:pt x="9439" y="463"/>
                </a:lnTo>
                <a:lnTo>
                  <a:pt x="9443" y="458"/>
                </a:lnTo>
                <a:lnTo>
                  <a:pt x="9447" y="453"/>
                </a:lnTo>
                <a:lnTo>
                  <a:pt x="9453" y="449"/>
                </a:lnTo>
                <a:lnTo>
                  <a:pt x="9458" y="445"/>
                </a:lnTo>
                <a:lnTo>
                  <a:pt x="9464" y="442"/>
                </a:lnTo>
                <a:lnTo>
                  <a:pt x="9470" y="440"/>
                </a:lnTo>
                <a:lnTo>
                  <a:pt x="9478" y="436"/>
                </a:lnTo>
                <a:lnTo>
                  <a:pt x="9493" y="433"/>
                </a:lnTo>
                <a:lnTo>
                  <a:pt x="9512" y="431"/>
                </a:lnTo>
                <a:lnTo>
                  <a:pt x="9579" y="425"/>
                </a:lnTo>
                <a:lnTo>
                  <a:pt x="9647" y="420"/>
                </a:lnTo>
                <a:lnTo>
                  <a:pt x="9717" y="416"/>
                </a:lnTo>
                <a:lnTo>
                  <a:pt x="9787" y="412"/>
                </a:lnTo>
                <a:lnTo>
                  <a:pt x="9858" y="410"/>
                </a:lnTo>
                <a:lnTo>
                  <a:pt x="9929" y="409"/>
                </a:lnTo>
                <a:lnTo>
                  <a:pt x="9998" y="408"/>
                </a:lnTo>
                <a:lnTo>
                  <a:pt x="10068" y="408"/>
                </a:lnTo>
                <a:lnTo>
                  <a:pt x="10137" y="408"/>
                </a:lnTo>
                <a:lnTo>
                  <a:pt x="10208" y="409"/>
                </a:lnTo>
                <a:lnTo>
                  <a:pt x="10278" y="410"/>
                </a:lnTo>
                <a:lnTo>
                  <a:pt x="10348" y="412"/>
                </a:lnTo>
                <a:lnTo>
                  <a:pt x="10419" y="416"/>
                </a:lnTo>
                <a:lnTo>
                  <a:pt x="10489" y="420"/>
                </a:lnTo>
                <a:lnTo>
                  <a:pt x="10558" y="425"/>
                </a:lnTo>
                <a:lnTo>
                  <a:pt x="10624" y="431"/>
                </a:lnTo>
                <a:lnTo>
                  <a:pt x="10642" y="433"/>
                </a:lnTo>
                <a:lnTo>
                  <a:pt x="10659" y="436"/>
                </a:lnTo>
                <a:lnTo>
                  <a:pt x="10666" y="440"/>
                </a:lnTo>
                <a:lnTo>
                  <a:pt x="10672" y="442"/>
                </a:lnTo>
                <a:lnTo>
                  <a:pt x="10678" y="445"/>
                </a:lnTo>
                <a:lnTo>
                  <a:pt x="10684" y="449"/>
                </a:lnTo>
                <a:lnTo>
                  <a:pt x="10689" y="453"/>
                </a:lnTo>
                <a:lnTo>
                  <a:pt x="10693" y="458"/>
                </a:lnTo>
                <a:lnTo>
                  <a:pt x="10697" y="463"/>
                </a:lnTo>
                <a:lnTo>
                  <a:pt x="10700" y="470"/>
                </a:lnTo>
                <a:lnTo>
                  <a:pt x="10703" y="477"/>
                </a:lnTo>
                <a:lnTo>
                  <a:pt x="10706" y="485"/>
                </a:lnTo>
                <a:lnTo>
                  <a:pt x="10708" y="495"/>
                </a:lnTo>
                <a:lnTo>
                  <a:pt x="10709" y="504"/>
                </a:lnTo>
                <a:lnTo>
                  <a:pt x="10712" y="543"/>
                </a:lnTo>
                <a:lnTo>
                  <a:pt x="10715" y="581"/>
                </a:lnTo>
                <a:lnTo>
                  <a:pt x="10717" y="620"/>
                </a:lnTo>
                <a:lnTo>
                  <a:pt x="10718" y="658"/>
                </a:lnTo>
                <a:lnTo>
                  <a:pt x="10719" y="698"/>
                </a:lnTo>
                <a:lnTo>
                  <a:pt x="10719" y="736"/>
                </a:lnTo>
                <a:lnTo>
                  <a:pt x="10719" y="776"/>
                </a:lnTo>
                <a:lnTo>
                  <a:pt x="10719" y="817"/>
                </a:lnTo>
                <a:close/>
                <a:moveTo>
                  <a:pt x="12475" y="793"/>
                </a:moveTo>
                <a:lnTo>
                  <a:pt x="12474" y="819"/>
                </a:lnTo>
                <a:lnTo>
                  <a:pt x="12472" y="845"/>
                </a:lnTo>
                <a:lnTo>
                  <a:pt x="12469" y="870"/>
                </a:lnTo>
                <a:lnTo>
                  <a:pt x="12465" y="895"/>
                </a:lnTo>
                <a:lnTo>
                  <a:pt x="12459" y="920"/>
                </a:lnTo>
                <a:lnTo>
                  <a:pt x="12452" y="945"/>
                </a:lnTo>
                <a:lnTo>
                  <a:pt x="12444" y="969"/>
                </a:lnTo>
                <a:lnTo>
                  <a:pt x="12434" y="991"/>
                </a:lnTo>
                <a:lnTo>
                  <a:pt x="12424" y="1015"/>
                </a:lnTo>
                <a:lnTo>
                  <a:pt x="12412" y="1038"/>
                </a:lnTo>
                <a:lnTo>
                  <a:pt x="12398" y="1061"/>
                </a:lnTo>
                <a:lnTo>
                  <a:pt x="12383" y="1083"/>
                </a:lnTo>
                <a:lnTo>
                  <a:pt x="12368" y="1105"/>
                </a:lnTo>
                <a:lnTo>
                  <a:pt x="12351" y="1127"/>
                </a:lnTo>
                <a:lnTo>
                  <a:pt x="12332" y="1148"/>
                </a:lnTo>
                <a:lnTo>
                  <a:pt x="12313" y="1169"/>
                </a:lnTo>
                <a:lnTo>
                  <a:pt x="12293" y="1188"/>
                </a:lnTo>
                <a:lnTo>
                  <a:pt x="12272" y="1207"/>
                </a:lnTo>
                <a:lnTo>
                  <a:pt x="12251" y="1225"/>
                </a:lnTo>
                <a:lnTo>
                  <a:pt x="12229" y="1241"/>
                </a:lnTo>
                <a:lnTo>
                  <a:pt x="12207" y="1256"/>
                </a:lnTo>
                <a:lnTo>
                  <a:pt x="12185" y="1270"/>
                </a:lnTo>
                <a:lnTo>
                  <a:pt x="12163" y="1282"/>
                </a:lnTo>
                <a:lnTo>
                  <a:pt x="12140" y="1292"/>
                </a:lnTo>
                <a:lnTo>
                  <a:pt x="12116" y="1303"/>
                </a:lnTo>
                <a:lnTo>
                  <a:pt x="12092" y="1311"/>
                </a:lnTo>
                <a:lnTo>
                  <a:pt x="12068" y="1319"/>
                </a:lnTo>
                <a:lnTo>
                  <a:pt x="12044" y="1324"/>
                </a:lnTo>
                <a:lnTo>
                  <a:pt x="12019" y="1329"/>
                </a:lnTo>
                <a:lnTo>
                  <a:pt x="11993" y="1332"/>
                </a:lnTo>
                <a:lnTo>
                  <a:pt x="11968" y="1333"/>
                </a:lnTo>
                <a:lnTo>
                  <a:pt x="11942" y="1334"/>
                </a:lnTo>
                <a:lnTo>
                  <a:pt x="11911" y="1333"/>
                </a:lnTo>
                <a:lnTo>
                  <a:pt x="11881" y="1332"/>
                </a:lnTo>
                <a:lnTo>
                  <a:pt x="11851" y="1328"/>
                </a:lnTo>
                <a:lnTo>
                  <a:pt x="11823" y="1324"/>
                </a:lnTo>
                <a:lnTo>
                  <a:pt x="11795" y="1317"/>
                </a:lnTo>
                <a:lnTo>
                  <a:pt x="11767" y="1310"/>
                </a:lnTo>
                <a:lnTo>
                  <a:pt x="11741" y="1302"/>
                </a:lnTo>
                <a:lnTo>
                  <a:pt x="11714" y="1291"/>
                </a:lnTo>
                <a:lnTo>
                  <a:pt x="11689" y="1281"/>
                </a:lnTo>
                <a:lnTo>
                  <a:pt x="11663" y="1269"/>
                </a:lnTo>
                <a:lnTo>
                  <a:pt x="11639" y="1254"/>
                </a:lnTo>
                <a:lnTo>
                  <a:pt x="11615" y="1239"/>
                </a:lnTo>
                <a:lnTo>
                  <a:pt x="11592" y="1223"/>
                </a:lnTo>
                <a:lnTo>
                  <a:pt x="11569" y="1205"/>
                </a:lnTo>
                <a:lnTo>
                  <a:pt x="11547" y="1185"/>
                </a:lnTo>
                <a:lnTo>
                  <a:pt x="11525" y="1165"/>
                </a:lnTo>
                <a:lnTo>
                  <a:pt x="11504" y="1144"/>
                </a:lnTo>
                <a:lnTo>
                  <a:pt x="11486" y="1122"/>
                </a:lnTo>
                <a:lnTo>
                  <a:pt x="11468" y="1099"/>
                </a:lnTo>
                <a:lnTo>
                  <a:pt x="11451" y="1075"/>
                </a:lnTo>
                <a:lnTo>
                  <a:pt x="11436" y="1052"/>
                </a:lnTo>
                <a:lnTo>
                  <a:pt x="11422" y="1027"/>
                </a:lnTo>
                <a:lnTo>
                  <a:pt x="11410" y="1002"/>
                </a:lnTo>
                <a:lnTo>
                  <a:pt x="11398" y="976"/>
                </a:lnTo>
                <a:lnTo>
                  <a:pt x="11388" y="950"/>
                </a:lnTo>
                <a:lnTo>
                  <a:pt x="11379" y="923"/>
                </a:lnTo>
                <a:lnTo>
                  <a:pt x="11372" y="896"/>
                </a:lnTo>
                <a:lnTo>
                  <a:pt x="11367" y="868"/>
                </a:lnTo>
                <a:lnTo>
                  <a:pt x="11362" y="838"/>
                </a:lnTo>
                <a:lnTo>
                  <a:pt x="11359" y="809"/>
                </a:lnTo>
                <a:lnTo>
                  <a:pt x="11357" y="779"/>
                </a:lnTo>
                <a:lnTo>
                  <a:pt x="11355" y="749"/>
                </a:lnTo>
                <a:lnTo>
                  <a:pt x="11357" y="719"/>
                </a:lnTo>
                <a:lnTo>
                  <a:pt x="11359" y="688"/>
                </a:lnTo>
                <a:lnTo>
                  <a:pt x="11362" y="659"/>
                </a:lnTo>
                <a:lnTo>
                  <a:pt x="11367" y="630"/>
                </a:lnTo>
                <a:lnTo>
                  <a:pt x="11372" y="602"/>
                </a:lnTo>
                <a:lnTo>
                  <a:pt x="11379" y="575"/>
                </a:lnTo>
                <a:lnTo>
                  <a:pt x="11388" y="548"/>
                </a:lnTo>
                <a:lnTo>
                  <a:pt x="11398" y="521"/>
                </a:lnTo>
                <a:lnTo>
                  <a:pt x="11410" y="496"/>
                </a:lnTo>
                <a:lnTo>
                  <a:pt x="11422" y="471"/>
                </a:lnTo>
                <a:lnTo>
                  <a:pt x="11436" y="446"/>
                </a:lnTo>
                <a:lnTo>
                  <a:pt x="11451" y="422"/>
                </a:lnTo>
                <a:lnTo>
                  <a:pt x="11468" y="399"/>
                </a:lnTo>
                <a:lnTo>
                  <a:pt x="11486" y="376"/>
                </a:lnTo>
                <a:lnTo>
                  <a:pt x="11504" y="354"/>
                </a:lnTo>
                <a:lnTo>
                  <a:pt x="11525" y="333"/>
                </a:lnTo>
                <a:lnTo>
                  <a:pt x="11547" y="312"/>
                </a:lnTo>
                <a:lnTo>
                  <a:pt x="11569" y="294"/>
                </a:lnTo>
                <a:lnTo>
                  <a:pt x="11592" y="275"/>
                </a:lnTo>
                <a:lnTo>
                  <a:pt x="11615" y="259"/>
                </a:lnTo>
                <a:lnTo>
                  <a:pt x="11639" y="244"/>
                </a:lnTo>
                <a:lnTo>
                  <a:pt x="11663" y="230"/>
                </a:lnTo>
                <a:lnTo>
                  <a:pt x="11689" y="218"/>
                </a:lnTo>
                <a:lnTo>
                  <a:pt x="11714" y="206"/>
                </a:lnTo>
                <a:lnTo>
                  <a:pt x="11741" y="196"/>
                </a:lnTo>
                <a:lnTo>
                  <a:pt x="11767" y="187"/>
                </a:lnTo>
                <a:lnTo>
                  <a:pt x="11795" y="180"/>
                </a:lnTo>
                <a:lnTo>
                  <a:pt x="11823" y="174"/>
                </a:lnTo>
                <a:lnTo>
                  <a:pt x="11851" y="170"/>
                </a:lnTo>
                <a:lnTo>
                  <a:pt x="11881" y="167"/>
                </a:lnTo>
                <a:lnTo>
                  <a:pt x="11911" y="165"/>
                </a:lnTo>
                <a:lnTo>
                  <a:pt x="11942" y="164"/>
                </a:lnTo>
                <a:lnTo>
                  <a:pt x="11968" y="165"/>
                </a:lnTo>
                <a:lnTo>
                  <a:pt x="11993" y="166"/>
                </a:lnTo>
                <a:lnTo>
                  <a:pt x="12018" y="169"/>
                </a:lnTo>
                <a:lnTo>
                  <a:pt x="12043" y="172"/>
                </a:lnTo>
                <a:lnTo>
                  <a:pt x="12067" y="177"/>
                </a:lnTo>
                <a:lnTo>
                  <a:pt x="12092" y="182"/>
                </a:lnTo>
                <a:lnTo>
                  <a:pt x="12115" y="190"/>
                </a:lnTo>
                <a:lnTo>
                  <a:pt x="12139" y="197"/>
                </a:lnTo>
                <a:lnTo>
                  <a:pt x="12162" y="206"/>
                </a:lnTo>
                <a:lnTo>
                  <a:pt x="12185" y="216"/>
                </a:lnTo>
                <a:lnTo>
                  <a:pt x="12206" y="227"/>
                </a:lnTo>
                <a:lnTo>
                  <a:pt x="12228" y="240"/>
                </a:lnTo>
                <a:lnTo>
                  <a:pt x="12250" y="252"/>
                </a:lnTo>
                <a:lnTo>
                  <a:pt x="12271" y="267"/>
                </a:lnTo>
                <a:lnTo>
                  <a:pt x="12292" y="281"/>
                </a:lnTo>
                <a:lnTo>
                  <a:pt x="12313" y="298"/>
                </a:lnTo>
                <a:lnTo>
                  <a:pt x="12324" y="308"/>
                </a:lnTo>
                <a:lnTo>
                  <a:pt x="12333" y="319"/>
                </a:lnTo>
                <a:lnTo>
                  <a:pt x="12342" y="331"/>
                </a:lnTo>
                <a:lnTo>
                  <a:pt x="12349" y="343"/>
                </a:lnTo>
                <a:lnTo>
                  <a:pt x="12354" y="356"/>
                </a:lnTo>
                <a:lnTo>
                  <a:pt x="12358" y="370"/>
                </a:lnTo>
                <a:lnTo>
                  <a:pt x="12361" y="384"/>
                </a:lnTo>
                <a:lnTo>
                  <a:pt x="12361" y="399"/>
                </a:lnTo>
                <a:lnTo>
                  <a:pt x="12361" y="412"/>
                </a:lnTo>
                <a:lnTo>
                  <a:pt x="12358" y="426"/>
                </a:lnTo>
                <a:lnTo>
                  <a:pt x="12355" y="437"/>
                </a:lnTo>
                <a:lnTo>
                  <a:pt x="12351" y="450"/>
                </a:lnTo>
                <a:lnTo>
                  <a:pt x="12346" y="461"/>
                </a:lnTo>
                <a:lnTo>
                  <a:pt x="12340" y="472"/>
                </a:lnTo>
                <a:lnTo>
                  <a:pt x="12332" y="482"/>
                </a:lnTo>
                <a:lnTo>
                  <a:pt x="12323" y="492"/>
                </a:lnTo>
                <a:lnTo>
                  <a:pt x="12314" y="500"/>
                </a:lnTo>
                <a:lnTo>
                  <a:pt x="12303" y="508"/>
                </a:lnTo>
                <a:lnTo>
                  <a:pt x="12292" y="514"/>
                </a:lnTo>
                <a:lnTo>
                  <a:pt x="12281" y="520"/>
                </a:lnTo>
                <a:lnTo>
                  <a:pt x="12269" y="524"/>
                </a:lnTo>
                <a:lnTo>
                  <a:pt x="12256" y="527"/>
                </a:lnTo>
                <a:lnTo>
                  <a:pt x="12244" y="529"/>
                </a:lnTo>
                <a:lnTo>
                  <a:pt x="12230" y="529"/>
                </a:lnTo>
                <a:lnTo>
                  <a:pt x="12219" y="529"/>
                </a:lnTo>
                <a:lnTo>
                  <a:pt x="12207" y="527"/>
                </a:lnTo>
                <a:lnTo>
                  <a:pt x="12197" y="525"/>
                </a:lnTo>
                <a:lnTo>
                  <a:pt x="12186" y="522"/>
                </a:lnTo>
                <a:lnTo>
                  <a:pt x="12175" y="518"/>
                </a:lnTo>
                <a:lnTo>
                  <a:pt x="12166" y="512"/>
                </a:lnTo>
                <a:lnTo>
                  <a:pt x="12156" y="506"/>
                </a:lnTo>
                <a:lnTo>
                  <a:pt x="12147" y="499"/>
                </a:lnTo>
                <a:lnTo>
                  <a:pt x="12136" y="489"/>
                </a:lnTo>
                <a:lnTo>
                  <a:pt x="12124" y="481"/>
                </a:lnTo>
                <a:lnTo>
                  <a:pt x="12113" y="474"/>
                </a:lnTo>
                <a:lnTo>
                  <a:pt x="12101" y="467"/>
                </a:lnTo>
                <a:lnTo>
                  <a:pt x="12089" y="460"/>
                </a:lnTo>
                <a:lnTo>
                  <a:pt x="12076" y="454"/>
                </a:lnTo>
                <a:lnTo>
                  <a:pt x="12064" y="449"/>
                </a:lnTo>
                <a:lnTo>
                  <a:pt x="12051" y="444"/>
                </a:lnTo>
                <a:lnTo>
                  <a:pt x="12039" y="440"/>
                </a:lnTo>
                <a:lnTo>
                  <a:pt x="12025" y="435"/>
                </a:lnTo>
                <a:lnTo>
                  <a:pt x="12012" y="432"/>
                </a:lnTo>
                <a:lnTo>
                  <a:pt x="11998" y="430"/>
                </a:lnTo>
                <a:lnTo>
                  <a:pt x="11985" y="428"/>
                </a:lnTo>
                <a:lnTo>
                  <a:pt x="11970" y="426"/>
                </a:lnTo>
                <a:lnTo>
                  <a:pt x="11956" y="426"/>
                </a:lnTo>
                <a:lnTo>
                  <a:pt x="11942" y="425"/>
                </a:lnTo>
                <a:lnTo>
                  <a:pt x="11925" y="426"/>
                </a:lnTo>
                <a:lnTo>
                  <a:pt x="11909" y="427"/>
                </a:lnTo>
                <a:lnTo>
                  <a:pt x="11892" y="428"/>
                </a:lnTo>
                <a:lnTo>
                  <a:pt x="11876" y="431"/>
                </a:lnTo>
                <a:lnTo>
                  <a:pt x="11861" y="434"/>
                </a:lnTo>
                <a:lnTo>
                  <a:pt x="11845" y="438"/>
                </a:lnTo>
                <a:lnTo>
                  <a:pt x="11830" y="443"/>
                </a:lnTo>
                <a:lnTo>
                  <a:pt x="11816" y="449"/>
                </a:lnTo>
                <a:lnTo>
                  <a:pt x="11801" y="455"/>
                </a:lnTo>
                <a:lnTo>
                  <a:pt x="11788" y="461"/>
                </a:lnTo>
                <a:lnTo>
                  <a:pt x="11773" y="470"/>
                </a:lnTo>
                <a:lnTo>
                  <a:pt x="11761" y="478"/>
                </a:lnTo>
                <a:lnTo>
                  <a:pt x="11747" y="486"/>
                </a:lnTo>
                <a:lnTo>
                  <a:pt x="11735" y="497"/>
                </a:lnTo>
                <a:lnTo>
                  <a:pt x="11722" y="507"/>
                </a:lnTo>
                <a:lnTo>
                  <a:pt x="11711" y="519"/>
                </a:lnTo>
                <a:lnTo>
                  <a:pt x="11699" y="530"/>
                </a:lnTo>
                <a:lnTo>
                  <a:pt x="11689" y="543"/>
                </a:lnTo>
                <a:lnTo>
                  <a:pt x="11678" y="555"/>
                </a:lnTo>
                <a:lnTo>
                  <a:pt x="11669" y="568"/>
                </a:lnTo>
                <a:lnTo>
                  <a:pt x="11661" y="581"/>
                </a:lnTo>
                <a:lnTo>
                  <a:pt x="11653" y="595"/>
                </a:lnTo>
                <a:lnTo>
                  <a:pt x="11646" y="608"/>
                </a:lnTo>
                <a:lnTo>
                  <a:pt x="11640" y="623"/>
                </a:lnTo>
                <a:lnTo>
                  <a:pt x="11635" y="637"/>
                </a:lnTo>
                <a:lnTo>
                  <a:pt x="11629" y="652"/>
                </a:lnTo>
                <a:lnTo>
                  <a:pt x="11625" y="668"/>
                </a:lnTo>
                <a:lnTo>
                  <a:pt x="11622" y="683"/>
                </a:lnTo>
                <a:lnTo>
                  <a:pt x="11620" y="699"/>
                </a:lnTo>
                <a:lnTo>
                  <a:pt x="11618" y="715"/>
                </a:lnTo>
                <a:lnTo>
                  <a:pt x="11617" y="732"/>
                </a:lnTo>
                <a:lnTo>
                  <a:pt x="11617" y="749"/>
                </a:lnTo>
                <a:lnTo>
                  <a:pt x="11617" y="765"/>
                </a:lnTo>
                <a:lnTo>
                  <a:pt x="11618" y="782"/>
                </a:lnTo>
                <a:lnTo>
                  <a:pt x="11620" y="799"/>
                </a:lnTo>
                <a:lnTo>
                  <a:pt x="11622" y="814"/>
                </a:lnTo>
                <a:lnTo>
                  <a:pt x="11625" y="830"/>
                </a:lnTo>
                <a:lnTo>
                  <a:pt x="11629" y="845"/>
                </a:lnTo>
                <a:lnTo>
                  <a:pt x="11635" y="860"/>
                </a:lnTo>
                <a:lnTo>
                  <a:pt x="11640" y="875"/>
                </a:lnTo>
                <a:lnTo>
                  <a:pt x="11646" y="888"/>
                </a:lnTo>
                <a:lnTo>
                  <a:pt x="11653" y="903"/>
                </a:lnTo>
                <a:lnTo>
                  <a:pt x="11661" y="917"/>
                </a:lnTo>
                <a:lnTo>
                  <a:pt x="11669" y="929"/>
                </a:lnTo>
                <a:lnTo>
                  <a:pt x="11678" y="943"/>
                </a:lnTo>
                <a:lnTo>
                  <a:pt x="11689" y="955"/>
                </a:lnTo>
                <a:lnTo>
                  <a:pt x="11699" y="968"/>
                </a:lnTo>
                <a:lnTo>
                  <a:pt x="11711" y="979"/>
                </a:lnTo>
                <a:lnTo>
                  <a:pt x="11722" y="990"/>
                </a:lnTo>
                <a:lnTo>
                  <a:pt x="11735" y="1001"/>
                </a:lnTo>
                <a:lnTo>
                  <a:pt x="11747" y="1011"/>
                </a:lnTo>
                <a:lnTo>
                  <a:pt x="11761" y="1020"/>
                </a:lnTo>
                <a:lnTo>
                  <a:pt x="11773" y="1029"/>
                </a:lnTo>
                <a:lnTo>
                  <a:pt x="11788" y="1036"/>
                </a:lnTo>
                <a:lnTo>
                  <a:pt x="11801" y="1044"/>
                </a:lnTo>
                <a:lnTo>
                  <a:pt x="11816" y="1050"/>
                </a:lnTo>
                <a:lnTo>
                  <a:pt x="11830" y="1055"/>
                </a:lnTo>
                <a:lnTo>
                  <a:pt x="11845" y="1059"/>
                </a:lnTo>
                <a:lnTo>
                  <a:pt x="11861" y="1063"/>
                </a:lnTo>
                <a:lnTo>
                  <a:pt x="11876" y="1066"/>
                </a:lnTo>
                <a:lnTo>
                  <a:pt x="11892" y="1070"/>
                </a:lnTo>
                <a:lnTo>
                  <a:pt x="11909" y="1072"/>
                </a:lnTo>
                <a:lnTo>
                  <a:pt x="11925" y="1073"/>
                </a:lnTo>
                <a:lnTo>
                  <a:pt x="11942" y="1073"/>
                </a:lnTo>
                <a:lnTo>
                  <a:pt x="11962" y="1072"/>
                </a:lnTo>
                <a:lnTo>
                  <a:pt x="11981" y="1070"/>
                </a:lnTo>
                <a:lnTo>
                  <a:pt x="12000" y="1066"/>
                </a:lnTo>
                <a:lnTo>
                  <a:pt x="12020" y="1061"/>
                </a:lnTo>
                <a:lnTo>
                  <a:pt x="12038" y="1055"/>
                </a:lnTo>
                <a:lnTo>
                  <a:pt x="12056" y="1047"/>
                </a:lnTo>
                <a:lnTo>
                  <a:pt x="12074" y="1037"/>
                </a:lnTo>
                <a:lnTo>
                  <a:pt x="12092" y="1026"/>
                </a:lnTo>
                <a:lnTo>
                  <a:pt x="12108" y="1014"/>
                </a:lnTo>
                <a:lnTo>
                  <a:pt x="12123" y="1002"/>
                </a:lnTo>
                <a:lnTo>
                  <a:pt x="12138" y="988"/>
                </a:lnTo>
                <a:lnTo>
                  <a:pt x="12151" y="975"/>
                </a:lnTo>
                <a:lnTo>
                  <a:pt x="12165" y="959"/>
                </a:lnTo>
                <a:lnTo>
                  <a:pt x="12176" y="944"/>
                </a:lnTo>
                <a:lnTo>
                  <a:pt x="12188" y="926"/>
                </a:lnTo>
                <a:lnTo>
                  <a:pt x="12198" y="908"/>
                </a:lnTo>
                <a:lnTo>
                  <a:pt x="12018" y="908"/>
                </a:lnTo>
                <a:lnTo>
                  <a:pt x="12005" y="908"/>
                </a:lnTo>
                <a:lnTo>
                  <a:pt x="11995" y="906"/>
                </a:lnTo>
                <a:lnTo>
                  <a:pt x="11983" y="904"/>
                </a:lnTo>
                <a:lnTo>
                  <a:pt x="11973" y="900"/>
                </a:lnTo>
                <a:lnTo>
                  <a:pt x="11964" y="896"/>
                </a:lnTo>
                <a:lnTo>
                  <a:pt x="11954" y="889"/>
                </a:lnTo>
                <a:lnTo>
                  <a:pt x="11945" y="883"/>
                </a:lnTo>
                <a:lnTo>
                  <a:pt x="11937" y="875"/>
                </a:lnTo>
                <a:lnTo>
                  <a:pt x="11928" y="867"/>
                </a:lnTo>
                <a:lnTo>
                  <a:pt x="11922" y="858"/>
                </a:lnTo>
                <a:lnTo>
                  <a:pt x="11916" y="849"/>
                </a:lnTo>
                <a:lnTo>
                  <a:pt x="11912" y="838"/>
                </a:lnTo>
                <a:lnTo>
                  <a:pt x="11907" y="828"/>
                </a:lnTo>
                <a:lnTo>
                  <a:pt x="11904" y="818"/>
                </a:lnTo>
                <a:lnTo>
                  <a:pt x="11903" y="806"/>
                </a:lnTo>
                <a:lnTo>
                  <a:pt x="11902" y="794"/>
                </a:lnTo>
                <a:lnTo>
                  <a:pt x="11903" y="782"/>
                </a:lnTo>
                <a:lnTo>
                  <a:pt x="11904" y="771"/>
                </a:lnTo>
                <a:lnTo>
                  <a:pt x="11907" y="760"/>
                </a:lnTo>
                <a:lnTo>
                  <a:pt x="11912" y="750"/>
                </a:lnTo>
                <a:lnTo>
                  <a:pt x="11916" y="740"/>
                </a:lnTo>
                <a:lnTo>
                  <a:pt x="11922" y="730"/>
                </a:lnTo>
                <a:lnTo>
                  <a:pt x="11928" y="722"/>
                </a:lnTo>
                <a:lnTo>
                  <a:pt x="11937" y="713"/>
                </a:lnTo>
                <a:lnTo>
                  <a:pt x="11945" y="705"/>
                </a:lnTo>
                <a:lnTo>
                  <a:pt x="11954" y="699"/>
                </a:lnTo>
                <a:lnTo>
                  <a:pt x="11964" y="693"/>
                </a:lnTo>
                <a:lnTo>
                  <a:pt x="11973" y="687"/>
                </a:lnTo>
                <a:lnTo>
                  <a:pt x="11983" y="684"/>
                </a:lnTo>
                <a:lnTo>
                  <a:pt x="11995" y="681"/>
                </a:lnTo>
                <a:lnTo>
                  <a:pt x="12005" y="680"/>
                </a:lnTo>
                <a:lnTo>
                  <a:pt x="12018" y="679"/>
                </a:lnTo>
                <a:lnTo>
                  <a:pt x="12361" y="679"/>
                </a:lnTo>
                <a:lnTo>
                  <a:pt x="12373" y="680"/>
                </a:lnTo>
                <a:lnTo>
                  <a:pt x="12383" y="681"/>
                </a:lnTo>
                <a:lnTo>
                  <a:pt x="12395" y="684"/>
                </a:lnTo>
                <a:lnTo>
                  <a:pt x="12404" y="687"/>
                </a:lnTo>
                <a:lnTo>
                  <a:pt x="12415" y="693"/>
                </a:lnTo>
                <a:lnTo>
                  <a:pt x="12424" y="698"/>
                </a:lnTo>
                <a:lnTo>
                  <a:pt x="12433" y="705"/>
                </a:lnTo>
                <a:lnTo>
                  <a:pt x="12442" y="712"/>
                </a:lnTo>
                <a:lnTo>
                  <a:pt x="12449" y="721"/>
                </a:lnTo>
                <a:lnTo>
                  <a:pt x="12456" y="730"/>
                </a:lnTo>
                <a:lnTo>
                  <a:pt x="12462" y="739"/>
                </a:lnTo>
                <a:lnTo>
                  <a:pt x="12467" y="749"/>
                </a:lnTo>
                <a:lnTo>
                  <a:pt x="12470" y="759"/>
                </a:lnTo>
                <a:lnTo>
                  <a:pt x="12473" y="770"/>
                </a:lnTo>
                <a:lnTo>
                  <a:pt x="12474" y="781"/>
                </a:lnTo>
                <a:lnTo>
                  <a:pt x="12475" y="79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2537571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="" xmlns:a16="http://schemas.microsoft.com/office/drawing/2014/main" id="{5886786E-E300-4379-AD27-CF901E6E3E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Forma livre 2"/>
          <p:cNvSpPr/>
          <p:nvPr/>
        </p:nvSpPr>
        <p:spPr>
          <a:xfrm>
            <a:off x="7425489" y="285752"/>
            <a:ext cx="4499811" cy="3729789"/>
          </a:xfrm>
          <a:custGeom>
            <a:avLst/>
            <a:gdLst>
              <a:gd name="connsiteX0" fmla="*/ 2141621 w 4499810"/>
              <a:gd name="connsiteY0" fmla="*/ 0 h 3729789"/>
              <a:gd name="connsiteX1" fmla="*/ 0 w 4499810"/>
              <a:gd name="connsiteY1" fmla="*/ 481263 h 3729789"/>
              <a:gd name="connsiteX2" fmla="*/ 962526 w 4499810"/>
              <a:gd name="connsiteY2" fmla="*/ 3729789 h 3729789"/>
              <a:gd name="connsiteX3" fmla="*/ 4499810 w 4499810"/>
              <a:gd name="connsiteY3" fmla="*/ 2983831 h 3729789"/>
              <a:gd name="connsiteX4" fmla="*/ 4499810 w 4499810"/>
              <a:gd name="connsiteY4" fmla="*/ 0 h 3729789"/>
              <a:gd name="connsiteX5" fmla="*/ 2141621 w 4499810"/>
              <a:gd name="connsiteY5" fmla="*/ 0 h 372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99810" h="3729789">
                <a:moveTo>
                  <a:pt x="2141621" y="0"/>
                </a:moveTo>
                <a:lnTo>
                  <a:pt x="0" y="481263"/>
                </a:lnTo>
                <a:lnTo>
                  <a:pt x="962526" y="3729789"/>
                </a:lnTo>
                <a:lnTo>
                  <a:pt x="4499810" y="2983831"/>
                </a:lnTo>
                <a:lnTo>
                  <a:pt x="4499810" y="0"/>
                </a:lnTo>
                <a:lnTo>
                  <a:pt x="2141621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404"/>
          </a:p>
        </p:txBody>
      </p:sp>
      <p:sp>
        <p:nvSpPr>
          <p:cNvPr id="36" name="Retângulo 35"/>
          <p:cNvSpPr/>
          <p:nvPr/>
        </p:nvSpPr>
        <p:spPr>
          <a:xfrm>
            <a:off x="8234475" y="3805871"/>
            <a:ext cx="1092396" cy="293471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LOREN IPSUN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8234476" y="1023934"/>
            <a:ext cx="4268619" cy="1661993"/>
          </a:xfrm>
          <a:prstGeom prst="rect">
            <a:avLst/>
          </a:prstGeom>
          <a:noFill/>
        </p:spPr>
        <p:txBody>
          <a:bodyPr wrap="square" lIns="0" tIns="0" bIns="0" anchor="ctr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+mj-lt"/>
              </a:rPr>
              <a:t>DOLOR SIT </a:t>
            </a:r>
          </a:p>
          <a:p>
            <a:r>
              <a:rPr lang="pt-BR" sz="3600" dirty="0">
                <a:solidFill>
                  <a:schemeClr val="bg1"/>
                </a:solidFill>
                <a:latin typeface="+mj-lt"/>
              </a:rPr>
              <a:t>LABORSI NULLA PARIATUR</a:t>
            </a:r>
          </a:p>
        </p:txBody>
      </p:sp>
      <p:sp>
        <p:nvSpPr>
          <p:cNvPr id="2" name="Retângulo 1"/>
          <p:cNvSpPr/>
          <p:nvPr/>
        </p:nvSpPr>
        <p:spPr>
          <a:xfrm>
            <a:off x="8234476" y="2693616"/>
            <a:ext cx="2897019" cy="954107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pt-BR" sz="1400" dirty="0"/>
              <a:t>Ut </a:t>
            </a:r>
            <a:r>
              <a:rPr lang="pt-BR" sz="1400" dirty="0" err="1"/>
              <a:t>enim</a:t>
            </a:r>
            <a:r>
              <a:rPr lang="pt-BR" sz="1400" dirty="0"/>
              <a:t> ad </a:t>
            </a:r>
            <a:r>
              <a:rPr lang="pt-BR" sz="1400" dirty="0" err="1"/>
              <a:t>minim</a:t>
            </a:r>
            <a:r>
              <a:rPr lang="pt-BR" sz="1400" dirty="0"/>
              <a:t> </a:t>
            </a:r>
            <a:r>
              <a:rPr lang="pt-BR" sz="1400" dirty="0" err="1"/>
              <a:t>veniam</a:t>
            </a:r>
            <a:r>
              <a:rPr lang="pt-BR" sz="1400" dirty="0"/>
              <a:t>, quis </a:t>
            </a:r>
            <a:r>
              <a:rPr lang="pt-BR" sz="1400" dirty="0" err="1"/>
              <a:t>nostrud</a:t>
            </a:r>
            <a:r>
              <a:rPr lang="pt-BR" sz="1400" dirty="0"/>
              <a:t> </a:t>
            </a:r>
            <a:r>
              <a:rPr lang="pt-BR" sz="1400" dirty="0" err="1"/>
              <a:t>exercitation</a:t>
            </a:r>
            <a:r>
              <a:rPr lang="pt-BR" sz="1400" dirty="0"/>
              <a:t> </a:t>
            </a:r>
            <a:r>
              <a:rPr lang="pt-BR" sz="1400" dirty="0" err="1"/>
              <a:t>ullamco</a:t>
            </a:r>
            <a:r>
              <a:rPr lang="pt-BR" sz="1400" dirty="0"/>
              <a:t> </a:t>
            </a:r>
            <a:r>
              <a:rPr lang="pt-BR" sz="1400" dirty="0" err="1"/>
              <a:t>laboris</a:t>
            </a:r>
            <a:r>
              <a:rPr lang="pt-BR" sz="1400" dirty="0"/>
              <a:t> </a:t>
            </a:r>
            <a:r>
              <a:rPr lang="pt-BR" sz="1400" dirty="0" err="1"/>
              <a:t>nisi</a:t>
            </a:r>
            <a:r>
              <a:rPr lang="pt-BR" sz="1400" dirty="0"/>
              <a:t> ut </a:t>
            </a:r>
            <a:r>
              <a:rPr lang="pt-BR" sz="1400" dirty="0" err="1"/>
              <a:t>aliquip</a:t>
            </a:r>
            <a:r>
              <a:rPr lang="pt-BR" sz="1400" dirty="0"/>
              <a:t> </a:t>
            </a:r>
            <a:r>
              <a:rPr lang="pt-BR" sz="1400" dirty="0" err="1"/>
              <a:t>ex</a:t>
            </a:r>
            <a:r>
              <a:rPr lang="pt-BR" sz="1400" dirty="0"/>
              <a:t> </a:t>
            </a:r>
            <a:r>
              <a:rPr lang="pt-BR" sz="1400" dirty="0" err="1"/>
              <a:t>ea</a:t>
            </a:r>
            <a:r>
              <a:rPr lang="pt-BR" sz="1400" dirty="0"/>
              <a:t> </a:t>
            </a:r>
            <a:r>
              <a:rPr lang="pt-BR" sz="1400" dirty="0" err="1"/>
              <a:t>commodo</a:t>
            </a:r>
            <a:r>
              <a:rPr lang="pt-BR" sz="1400" dirty="0"/>
              <a:t> </a:t>
            </a:r>
            <a:r>
              <a:rPr lang="pt-BR" sz="1400" dirty="0" err="1"/>
              <a:t>consequat</a:t>
            </a:r>
            <a:r>
              <a:rPr lang="pt-BR" sz="1400" dirty="0"/>
              <a:t>. </a:t>
            </a:r>
            <a:r>
              <a:rPr lang="pt-BR" sz="1400" dirty="0" err="1"/>
              <a:t>Duis</a:t>
            </a:r>
            <a:r>
              <a:rPr lang="pt-BR" sz="1400" dirty="0"/>
              <a:t> </a:t>
            </a:r>
            <a:r>
              <a:rPr lang="pt-BR" sz="1400" dirty="0" err="1"/>
              <a:t>aute</a:t>
            </a:r>
            <a:r>
              <a:rPr lang="pt-BR" sz="1400" dirty="0"/>
              <a:t> </a:t>
            </a:r>
            <a:r>
              <a:rPr lang="pt-BR" sz="1400" dirty="0" err="1"/>
              <a:t>irure</a:t>
            </a:r>
            <a:r>
              <a:rPr lang="pt-BR" sz="1400" dirty="0"/>
              <a:t> </a:t>
            </a:r>
            <a:r>
              <a:rPr lang="pt-BR" sz="1400" dirty="0" err="1"/>
              <a:t>dolor</a:t>
            </a:r>
            <a:r>
              <a:rPr lang="pt-BR" sz="1400" dirty="0"/>
              <a:t> in </a:t>
            </a:r>
            <a:r>
              <a:rPr lang="pt-BR" sz="1400" dirty="0" err="1"/>
              <a:t>reprehenderit</a:t>
            </a:r>
            <a:r>
              <a:rPr lang="pt-BR" sz="1400" dirty="0"/>
              <a:t> </a:t>
            </a:r>
          </a:p>
        </p:txBody>
      </p:sp>
      <p:sp>
        <p:nvSpPr>
          <p:cNvPr id="7" name="Freeform 9"/>
          <p:cNvSpPr>
            <a:spLocks noEditPoints="1"/>
          </p:cNvSpPr>
          <p:nvPr/>
        </p:nvSpPr>
        <p:spPr bwMode="auto">
          <a:xfrm>
            <a:off x="10525413" y="6653931"/>
            <a:ext cx="1424622" cy="139521"/>
          </a:xfrm>
          <a:custGeom>
            <a:avLst/>
            <a:gdLst>
              <a:gd name="T0" fmla="*/ 16258 w 16664"/>
              <a:gd name="T1" fmla="*/ 1030 h 1632"/>
              <a:gd name="T2" fmla="*/ 16188 w 16664"/>
              <a:gd name="T3" fmla="*/ 447 h 1632"/>
              <a:gd name="T4" fmla="*/ 15503 w 16664"/>
              <a:gd name="T5" fmla="*/ 607 h 1632"/>
              <a:gd name="T6" fmla="*/ 16535 w 16664"/>
              <a:gd name="T7" fmla="*/ 380 h 1632"/>
              <a:gd name="T8" fmla="*/ 16106 w 16664"/>
              <a:gd name="T9" fmla="*/ 1345 h 1632"/>
              <a:gd name="T10" fmla="*/ 14600 w 16664"/>
              <a:gd name="T11" fmla="*/ 1261 h 1632"/>
              <a:gd name="T12" fmla="*/ 15259 w 16664"/>
              <a:gd name="T13" fmla="*/ 326 h 1632"/>
              <a:gd name="T14" fmla="*/ 15380 w 16664"/>
              <a:gd name="T15" fmla="*/ 896 h 1632"/>
              <a:gd name="T16" fmla="*/ 15068 w 16664"/>
              <a:gd name="T17" fmla="*/ 1066 h 1632"/>
              <a:gd name="T18" fmla="*/ 15056 w 16664"/>
              <a:gd name="T19" fmla="*/ 525 h 1632"/>
              <a:gd name="T20" fmla="*/ 13736 w 16664"/>
              <a:gd name="T21" fmla="*/ 1070 h 1632"/>
              <a:gd name="T22" fmla="*/ 14143 w 16664"/>
              <a:gd name="T23" fmla="*/ 644 h 1632"/>
              <a:gd name="T24" fmla="*/ 13559 w 16664"/>
              <a:gd name="T25" fmla="*/ 573 h 1632"/>
              <a:gd name="T26" fmla="*/ 13833 w 16664"/>
              <a:gd name="T27" fmla="*/ 167 h 1632"/>
              <a:gd name="T28" fmla="*/ 14310 w 16664"/>
              <a:gd name="T29" fmla="*/ 1109 h 1632"/>
              <a:gd name="T30" fmla="*/ 13269 w 16664"/>
              <a:gd name="T31" fmla="*/ 932 h 1632"/>
              <a:gd name="T32" fmla="*/ 13172 w 16664"/>
              <a:gd name="T33" fmla="*/ 1081 h 1632"/>
              <a:gd name="T34" fmla="*/ 12631 w 16664"/>
              <a:gd name="T35" fmla="*/ 1191 h 1632"/>
              <a:gd name="T36" fmla="*/ 7956 w 16664"/>
              <a:gd name="T37" fmla="*/ 1321 h 1632"/>
              <a:gd name="T38" fmla="*/ 7931 w 16664"/>
              <a:gd name="T39" fmla="*/ 270 h 1632"/>
              <a:gd name="T40" fmla="*/ 8560 w 16664"/>
              <a:gd name="T41" fmla="*/ 554 h 1632"/>
              <a:gd name="T42" fmla="*/ 7978 w 16664"/>
              <a:gd name="T43" fmla="*/ 558 h 1632"/>
              <a:gd name="T44" fmla="*/ 8159 w 16664"/>
              <a:gd name="T45" fmla="*/ 1109 h 1632"/>
              <a:gd name="T46" fmla="*/ 8212 w 16664"/>
              <a:gd name="T47" fmla="*/ 745 h 1632"/>
              <a:gd name="T48" fmla="*/ 6553 w 16664"/>
              <a:gd name="T49" fmla="*/ 1349 h 1632"/>
              <a:gd name="T50" fmla="*/ 7198 w 16664"/>
              <a:gd name="T51" fmla="*/ 406 h 1632"/>
              <a:gd name="T52" fmla="*/ 7385 w 16664"/>
              <a:gd name="T53" fmla="*/ 1357 h 1632"/>
              <a:gd name="T54" fmla="*/ 6028 w 16664"/>
              <a:gd name="T55" fmla="*/ 1315 h 1632"/>
              <a:gd name="T56" fmla="*/ 5254 w 16664"/>
              <a:gd name="T57" fmla="*/ 475 h 1632"/>
              <a:gd name="T58" fmla="*/ 5887 w 16664"/>
              <a:gd name="T59" fmla="*/ 319 h 1632"/>
              <a:gd name="T60" fmla="*/ 5400 w 16664"/>
              <a:gd name="T61" fmla="*/ 1315 h 1632"/>
              <a:gd name="T62" fmla="*/ 4838 w 16664"/>
              <a:gd name="T63" fmla="*/ 673 h 1632"/>
              <a:gd name="T64" fmla="*/ 5028 w 16664"/>
              <a:gd name="T65" fmla="*/ 1159 h 1632"/>
              <a:gd name="T66" fmla="*/ 4415 w 16664"/>
              <a:gd name="T67" fmla="*/ 353 h 1632"/>
              <a:gd name="T68" fmla="*/ 4220 w 16664"/>
              <a:gd name="T69" fmla="*/ 404 h 1632"/>
              <a:gd name="T70" fmla="*/ 3671 w 16664"/>
              <a:gd name="T71" fmla="*/ 1203 h 1632"/>
              <a:gd name="T72" fmla="*/ 3503 w 16664"/>
              <a:gd name="T73" fmla="*/ 232 h 1632"/>
              <a:gd name="T74" fmla="*/ 2966 w 16664"/>
              <a:gd name="T75" fmla="*/ 524 h 1632"/>
              <a:gd name="T76" fmla="*/ 2460 w 16664"/>
              <a:gd name="T77" fmla="*/ 1203 h 1632"/>
              <a:gd name="T78" fmla="*/ 3233 w 16664"/>
              <a:gd name="T79" fmla="*/ 468 h 1632"/>
              <a:gd name="T80" fmla="*/ 3256 w 16664"/>
              <a:gd name="T81" fmla="*/ 1219 h 1632"/>
              <a:gd name="T82" fmla="*/ 1563 w 16664"/>
              <a:gd name="T83" fmla="*/ 1320 h 1632"/>
              <a:gd name="T84" fmla="*/ 1818 w 16664"/>
              <a:gd name="T85" fmla="*/ 227 h 1632"/>
              <a:gd name="T86" fmla="*/ 2145 w 16664"/>
              <a:gd name="T87" fmla="*/ 1347 h 1632"/>
              <a:gd name="T88" fmla="*/ 1124 w 16664"/>
              <a:gd name="T89" fmla="*/ 320 h 1632"/>
              <a:gd name="T90" fmla="*/ 753 w 16664"/>
              <a:gd name="T91" fmla="*/ 1309 h 1632"/>
              <a:gd name="T92" fmla="*/ 117 w 16664"/>
              <a:gd name="T93" fmla="*/ 1356 h 1632"/>
              <a:gd name="T94" fmla="*/ 432 w 16664"/>
              <a:gd name="T95" fmla="*/ 270 h 1632"/>
              <a:gd name="T96" fmla="*/ 9864 w 16664"/>
              <a:gd name="T97" fmla="*/ 26 h 1632"/>
              <a:gd name="T98" fmla="*/ 9550 w 16664"/>
              <a:gd name="T99" fmla="*/ 1446 h 1632"/>
              <a:gd name="T100" fmla="*/ 10883 w 16664"/>
              <a:gd name="T101" fmla="*/ 858 h 1632"/>
              <a:gd name="T102" fmla="*/ 10240 w 16664"/>
              <a:gd name="T103" fmla="*/ 1099 h 1632"/>
              <a:gd name="T104" fmla="*/ 10197 w 16664"/>
              <a:gd name="T105" fmla="*/ 511 h 1632"/>
              <a:gd name="T106" fmla="*/ 10718 w 16664"/>
              <a:gd name="T107" fmla="*/ 974 h 1632"/>
              <a:gd name="T108" fmla="*/ 9433 w 16664"/>
              <a:gd name="T109" fmla="*/ 1155 h 1632"/>
              <a:gd name="T110" fmla="*/ 10348 w 16664"/>
              <a:gd name="T111" fmla="*/ 412 h 1632"/>
              <a:gd name="T112" fmla="*/ 12272 w 16664"/>
              <a:gd name="T113" fmla="*/ 1207 h 1632"/>
              <a:gd name="T114" fmla="*/ 11357 w 16664"/>
              <a:gd name="T115" fmla="*/ 779 h 1632"/>
              <a:gd name="T116" fmla="*/ 12228 w 16664"/>
              <a:gd name="T117" fmla="*/ 240 h 1632"/>
              <a:gd name="T118" fmla="*/ 12039 w 16664"/>
              <a:gd name="T119" fmla="*/ 440 h 1632"/>
              <a:gd name="T120" fmla="*/ 11629 w 16664"/>
              <a:gd name="T121" fmla="*/ 845 h 1632"/>
              <a:gd name="T122" fmla="*/ 11995 w 16664"/>
              <a:gd name="T123" fmla="*/ 906 h 1632"/>
              <a:gd name="T124" fmla="*/ 12473 w 16664"/>
              <a:gd name="T125" fmla="*/ 770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664" h="1632">
                <a:moveTo>
                  <a:pt x="15747" y="756"/>
                </a:moveTo>
                <a:lnTo>
                  <a:pt x="15749" y="774"/>
                </a:lnTo>
                <a:lnTo>
                  <a:pt x="15750" y="790"/>
                </a:lnTo>
                <a:lnTo>
                  <a:pt x="15751" y="806"/>
                </a:lnTo>
                <a:lnTo>
                  <a:pt x="15754" y="823"/>
                </a:lnTo>
                <a:lnTo>
                  <a:pt x="15757" y="838"/>
                </a:lnTo>
                <a:lnTo>
                  <a:pt x="15761" y="854"/>
                </a:lnTo>
                <a:lnTo>
                  <a:pt x="15766" y="869"/>
                </a:lnTo>
                <a:lnTo>
                  <a:pt x="15771" y="883"/>
                </a:lnTo>
                <a:lnTo>
                  <a:pt x="15778" y="898"/>
                </a:lnTo>
                <a:lnTo>
                  <a:pt x="15785" y="912"/>
                </a:lnTo>
                <a:lnTo>
                  <a:pt x="15792" y="926"/>
                </a:lnTo>
                <a:lnTo>
                  <a:pt x="15801" y="938"/>
                </a:lnTo>
                <a:lnTo>
                  <a:pt x="15810" y="952"/>
                </a:lnTo>
                <a:lnTo>
                  <a:pt x="15820" y="964"/>
                </a:lnTo>
                <a:lnTo>
                  <a:pt x="15831" y="977"/>
                </a:lnTo>
                <a:lnTo>
                  <a:pt x="15842" y="988"/>
                </a:lnTo>
                <a:lnTo>
                  <a:pt x="15855" y="1000"/>
                </a:lnTo>
                <a:lnTo>
                  <a:pt x="15867" y="1010"/>
                </a:lnTo>
                <a:lnTo>
                  <a:pt x="15880" y="1021"/>
                </a:lnTo>
                <a:lnTo>
                  <a:pt x="15892" y="1030"/>
                </a:lnTo>
                <a:lnTo>
                  <a:pt x="15906" y="1038"/>
                </a:lnTo>
                <a:lnTo>
                  <a:pt x="15919" y="1046"/>
                </a:lnTo>
                <a:lnTo>
                  <a:pt x="15934" y="1053"/>
                </a:lnTo>
                <a:lnTo>
                  <a:pt x="15947" y="1059"/>
                </a:lnTo>
                <a:lnTo>
                  <a:pt x="15963" y="1064"/>
                </a:lnTo>
                <a:lnTo>
                  <a:pt x="15978" y="1070"/>
                </a:lnTo>
                <a:lnTo>
                  <a:pt x="15993" y="1074"/>
                </a:lnTo>
                <a:lnTo>
                  <a:pt x="16009" y="1077"/>
                </a:lnTo>
                <a:lnTo>
                  <a:pt x="16025" y="1079"/>
                </a:lnTo>
                <a:lnTo>
                  <a:pt x="16041" y="1081"/>
                </a:lnTo>
                <a:lnTo>
                  <a:pt x="16058" y="1082"/>
                </a:lnTo>
                <a:lnTo>
                  <a:pt x="16076" y="1083"/>
                </a:lnTo>
                <a:lnTo>
                  <a:pt x="16092" y="1082"/>
                </a:lnTo>
                <a:lnTo>
                  <a:pt x="16109" y="1081"/>
                </a:lnTo>
                <a:lnTo>
                  <a:pt x="16126" y="1079"/>
                </a:lnTo>
                <a:lnTo>
                  <a:pt x="16141" y="1077"/>
                </a:lnTo>
                <a:lnTo>
                  <a:pt x="16158" y="1074"/>
                </a:lnTo>
                <a:lnTo>
                  <a:pt x="16172" y="1070"/>
                </a:lnTo>
                <a:lnTo>
                  <a:pt x="16188" y="1064"/>
                </a:lnTo>
                <a:lnTo>
                  <a:pt x="16203" y="1059"/>
                </a:lnTo>
                <a:lnTo>
                  <a:pt x="16217" y="1053"/>
                </a:lnTo>
                <a:lnTo>
                  <a:pt x="16231" y="1046"/>
                </a:lnTo>
                <a:lnTo>
                  <a:pt x="16244" y="1038"/>
                </a:lnTo>
                <a:lnTo>
                  <a:pt x="16258" y="1030"/>
                </a:lnTo>
                <a:lnTo>
                  <a:pt x="16271" y="1021"/>
                </a:lnTo>
                <a:lnTo>
                  <a:pt x="16284" y="1010"/>
                </a:lnTo>
                <a:lnTo>
                  <a:pt x="16296" y="1000"/>
                </a:lnTo>
                <a:lnTo>
                  <a:pt x="16308" y="988"/>
                </a:lnTo>
                <a:lnTo>
                  <a:pt x="16319" y="977"/>
                </a:lnTo>
                <a:lnTo>
                  <a:pt x="16330" y="964"/>
                </a:lnTo>
                <a:lnTo>
                  <a:pt x="16340" y="952"/>
                </a:lnTo>
                <a:lnTo>
                  <a:pt x="16349" y="938"/>
                </a:lnTo>
                <a:lnTo>
                  <a:pt x="16358" y="926"/>
                </a:lnTo>
                <a:lnTo>
                  <a:pt x="16365" y="912"/>
                </a:lnTo>
                <a:lnTo>
                  <a:pt x="16372" y="898"/>
                </a:lnTo>
                <a:lnTo>
                  <a:pt x="16379" y="883"/>
                </a:lnTo>
                <a:lnTo>
                  <a:pt x="16385" y="869"/>
                </a:lnTo>
                <a:lnTo>
                  <a:pt x="16389" y="854"/>
                </a:lnTo>
                <a:lnTo>
                  <a:pt x="16393" y="838"/>
                </a:lnTo>
                <a:lnTo>
                  <a:pt x="16396" y="823"/>
                </a:lnTo>
                <a:lnTo>
                  <a:pt x="16399" y="806"/>
                </a:lnTo>
                <a:lnTo>
                  <a:pt x="16402" y="790"/>
                </a:lnTo>
                <a:lnTo>
                  <a:pt x="16403" y="774"/>
                </a:lnTo>
                <a:lnTo>
                  <a:pt x="16403" y="756"/>
                </a:lnTo>
                <a:lnTo>
                  <a:pt x="16403" y="739"/>
                </a:lnTo>
                <a:lnTo>
                  <a:pt x="16402" y="722"/>
                </a:lnTo>
                <a:lnTo>
                  <a:pt x="16399" y="706"/>
                </a:lnTo>
                <a:lnTo>
                  <a:pt x="16396" y="689"/>
                </a:lnTo>
                <a:lnTo>
                  <a:pt x="16393" y="674"/>
                </a:lnTo>
                <a:lnTo>
                  <a:pt x="16389" y="658"/>
                </a:lnTo>
                <a:lnTo>
                  <a:pt x="16385" y="644"/>
                </a:lnTo>
                <a:lnTo>
                  <a:pt x="16379" y="628"/>
                </a:lnTo>
                <a:lnTo>
                  <a:pt x="16372" y="614"/>
                </a:lnTo>
                <a:lnTo>
                  <a:pt x="16366" y="600"/>
                </a:lnTo>
                <a:lnTo>
                  <a:pt x="16358" y="586"/>
                </a:lnTo>
                <a:lnTo>
                  <a:pt x="16349" y="573"/>
                </a:lnTo>
                <a:lnTo>
                  <a:pt x="16340" y="560"/>
                </a:lnTo>
                <a:lnTo>
                  <a:pt x="16331" y="548"/>
                </a:lnTo>
                <a:lnTo>
                  <a:pt x="16320" y="535"/>
                </a:lnTo>
                <a:lnTo>
                  <a:pt x="16309" y="523"/>
                </a:lnTo>
                <a:lnTo>
                  <a:pt x="16296" y="511"/>
                </a:lnTo>
                <a:lnTo>
                  <a:pt x="16284" y="501"/>
                </a:lnTo>
                <a:lnTo>
                  <a:pt x="16271" y="492"/>
                </a:lnTo>
                <a:lnTo>
                  <a:pt x="16259" y="482"/>
                </a:lnTo>
                <a:lnTo>
                  <a:pt x="16245" y="474"/>
                </a:lnTo>
                <a:lnTo>
                  <a:pt x="16232" y="466"/>
                </a:lnTo>
                <a:lnTo>
                  <a:pt x="16217" y="459"/>
                </a:lnTo>
                <a:lnTo>
                  <a:pt x="16203" y="453"/>
                </a:lnTo>
                <a:lnTo>
                  <a:pt x="16188" y="447"/>
                </a:lnTo>
                <a:lnTo>
                  <a:pt x="16173" y="443"/>
                </a:lnTo>
                <a:lnTo>
                  <a:pt x="16158" y="438"/>
                </a:lnTo>
                <a:lnTo>
                  <a:pt x="16142" y="435"/>
                </a:lnTo>
                <a:lnTo>
                  <a:pt x="16126" y="432"/>
                </a:lnTo>
                <a:lnTo>
                  <a:pt x="16109" y="430"/>
                </a:lnTo>
                <a:lnTo>
                  <a:pt x="16092" y="429"/>
                </a:lnTo>
                <a:lnTo>
                  <a:pt x="16076" y="429"/>
                </a:lnTo>
                <a:lnTo>
                  <a:pt x="16058" y="429"/>
                </a:lnTo>
                <a:lnTo>
                  <a:pt x="16041" y="430"/>
                </a:lnTo>
                <a:lnTo>
                  <a:pt x="16025" y="432"/>
                </a:lnTo>
                <a:lnTo>
                  <a:pt x="16009" y="435"/>
                </a:lnTo>
                <a:lnTo>
                  <a:pt x="15992" y="438"/>
                </a:lnTo>
                <a:lnTo>
                  <a:pt x="15978" y="443"/>
                </a:lnTo>
                <a:lnTo>
                  <a:pt x="15962" y="447"/>
                </a:lnTo>
                <a:lnTo>
                  <a:pt x="15947" y="453"/>
                </a:lnTo>
                <a:lnTo>
                  <a:pt x="15933" y="459"/>
                </a:lnTo>
                <a:lnTo>
                  <a:pt x="15919" y="466"/>
                </a:lnTo>
                <a:lnTo>
                  <a:pt x="15905" y="474"/>
                </a:lnTo>
                <a:lnTo>
                  <a:pt x="15892" y="482"/>
                </a:lnTo>
                <a:lnTo>
                  <a:pt x="15879" y="492"/>
                </a:lnTo>
                <a:lnTo>
                  <a:pt x="15866" y="501"/>
                </a:lnTo>
                <a:lnTo>
                  <a:pt x="15854" y="511"/>
                </a:lnTo>
                <a:lnTo>
                  <a:pt x="15842" y="523"/>
                </a:lnTo>
                <a:lnTo>
                  <a:pt x="15831" y="535"/>
                </a:lnTo>
                <a:lnTo>
                  <a:pt x="15819" y="548"/>
                </a:lnTo>
                <a:lnTo>
                  <a:pt x="15810" y="560"/>
                </a:lnTo>
                <a:lnTo>
                  <a:pt x="15801" y="573"/>
                </a:lnTo>
                <a:lnTo>
                  <a:pt x="15792" y="586"/>
                </a:lnTo>
                <a:lnTo>
                  <a:pt x="15785" y="600"/>
                </a:lnTo>
                <a:lnTo>
                  <a:pt x="15778" y="614"/>
                </a:lnTo>
                <a:lnTo>
                  <a:pt x="15771" y="628"/>
                </a:lnTo>
                <a:lnTo>
                  <a:pt x="15766" y="644"/>
                </a:lnTo>
                <a:lnTo>
                  <a:pt x="15761" y="658"/>
                </a:lnTo>
                <a:lnTo>
                  <a:pt x="15757" y="674"/>
                </a:lnTo>
                <a:lnTo>
                  <a:pt x="15754" y="689"/>
                </a:lnTo>
                <a:lnTo>
                  <a:pt x="15751" y="706"/>
                </a:lnTo>
                <a:lnTo>
                  <a:pt x="15750" y="722"/>
                </a:lnTo>
                <a:lnTo>
                  <a:pt x="15749" y="739"/>
                </a:lnTo>
                <a:lnTo>
                  <a:pt x="15747" y="756"/>
                </a:lnTo>
                <a:close/>
                <a:moveTo>
                  <a:pt x="15486" y="756"/>
                </a:moveTo>
                <a:lnTo>
                  <a:pt x="15487" y="725"/>
                </a:lnTo>
                <a:lnTo>
                  <a:pt x="15489" y="695"/>
                </a:lnTo>
                <a:lnTo>
                  <a:pt x="15492" y="666"/>
                </a:lnTo>
                <a:lnTo>
                  <a:pt x="15496" y="636"/>
                </a:lnTo>
                <a:lnTo>
                  <a:pt x="15503" y="607"/>
                </a:lnTo>
                <a:lnTo>
                  <a:pt x="15510" y="580"/>
                </a:lnTo>
                <a:lnTo>
                  <a:pt x="15518" y="553"/>
                </a:lnTo>
                <a:lnTo>
                  <a:pt x="15529" y="526"/>
                </a:lnTo>
                <a:lnTo>
                  <a:pt x="15540" y="500"/>
                </a:lnTo>
                <a:lnTo>
                  <a:pt x="15553" y="475"/>
                </a:lnTo>
                <a:lnTo>
                  <a:pt x="15566" y="450"/>
                </a:lnTo>
                <a:lnTo>
                  <a:pt x="15582" y="426"/>
                </a:lnTo>
                <a:lnTo>
                  <a:pt x="15598" y="403"/>
                </a:lnTo>
                <a:lnTo>
                  <a:pt x="15616" y="380"/>
                </a:lnTo>
                <a:lnTo>
                  <a:pt x="15635" y="357"/>
                </a:lnTo>
                <a:lnTo>
                  <a:pt x="15656" y="336"/>
                </a:lnTo>
                <a:lnTo>
                  <a:pt x="15677" y="316"/>
                </a:lnTo>
                <a:lnTo>
                  <a:pt x="15699" y="297"/>
                </a:lnTo>
                <a:lnTo>
                  <a:pt x="15721" y="279"/>
                </a:lnTo>
                <a:lnTo>
                  <a:pt x="15745" y="262"/>
                </a:lnTo>
                <a:lnTo>
                  <a:pt x="15769" y="247"/>
                </a:lnTo>
                <a:lnTo>
                  <a:pt x="15793" y="233"/>
                </a:lnTo>
                <a:lnTo>
                  <a:pt x="15819" y="221"/>
                </a:lnTo>
                <a:lnTo>
                  <a:pt x="15844" y="209"/>
                </a:lnTo>
                <a:lnTo>
                  <a:pt x="15871" y="199"/>
                </a:lnTo>
                <a:lnTo>
                  <a:pt x="15898" y="191"/>
                </a:lnTo>
                <a:lnTo>
                  <a:pt x="15927" y="183"/>
                </a:lnTo>
                <a:lnTo>
                  <a:pt x="15955" y="177"/>
                </a:lnTo>
                <a:lnTo>
                  <a:pt x="15984" y="173"/>
                </a:lnTo>
                <a:lnTo>
                  <a:pt x="16014" y="170"/>
                </a:lnTo>
                <a:lnTo>
                  <a:pt x="16044" y="168"/>
                </a:lnTo>
                <a:lnTo>
                  <a:pt x="16076" y="167"/>
                </a:lnTo>
                <a:lnTo>
                  <a:pt x="16107" y="168"/>
                </a:lnTo>
                <a:lnTo>
                  <a:pt x="16137" y="170"/>
                </a:lnTo>
                <a:lnTo>
                  <a:pt x="16166" y="173"/>
                </a:lnTo>
                <a:lnTo>
                  <a:pt x="16195" y="177"/>
                </a:lnTo>
                <a:lnTo>
                  <a:pt x="16223" y="183"/>
                </a:lnTo>
                <a:lnTo>
                  <a:pt x="16252" y="191"/>
                </a:lnTo>
                <a:lnTo>
                  <a:pt x="16279" y="199"/>
                </a:lnTo>
                <a:lnTo>
                  <a:pt x="16306" y="209"/>
                </a:lnTo>
                <a:lnTo>
                  <a:pt x="16332" y="221"/>
                </a:lnTo>
                <a:lnTo>
                  <a:pt x="16357" y="233"/>
                </a:lnTo>
                <a:lnTo>
                  <a:pt x="16382" y="247"/>
                </a:lnTo>
                <a:lnTo>
                  <a:pt x="16406" y="262"/>
                </a:lnTo>
                <a:lnTo>
                  <a:pt x="16429" y="279"/>
                </a:lnTo>
                <a:lnTo>
                  <a:pt x="16452" y="297"/>
                </a:lnTo>
                <a:lnTo>
                  <a:pt x="16473" y="316"/>
                </a:lnTo>
                <a:lnTo>
                  <a:pt x="16495" y="336"/>
                </a:lnTo>
                <a:lnTo>
                  <a:pt x="16515" y="357"/>
                </a:lnTo>
                <a:lnTo>
                  <a:pt x="16535" y="380"/>
                </a:lnTo>
                <a:lnTo>
                  <a:pt x="16553" y="403"/>
                </a:lnTo>
                <a:lnTo>
                  <a:pt x="16569" y="426"/>
                </a:lnTo>
                <a:lnTo>
                  <a:pt x="16584" y="450"/>
                </a:lnTo>
                <a:lnTo>
                  <a:pt x="16598" y="475"/>
                </a:lnTo>
                <a:lnTo>
                  <a:pt x="16611" y="500"/>
                </a:lnTo>
                <a:lnTo>
                  <a:pt x="16621" y="526"/>
                </a:lnTo>
                <a:lnTo>
                  <a:pt x="16632" y="553"/>
                </a:lnTo>
                <a:lnTo>
                  <a:pt x="16640" y="580"/>
                </a:lnTo>
                <a:lnTo>
                  <a:pt x="16647" y="607"/>
                </a:lnTo>
                <a:lnTo>
                  <a:pt x="16654" y="636"/>
                </a:lnTo>
                <a:lnTo>
                  <a:pt x="16658" y="666"/>
                </a:lnTo>
                <a:lnTo>
                  <a:pt x="16661" y="695"/>
                </a:lnTo>
                <a:lnTo>
                  <a:pt x="16663" y="725"/>
                </a:lnTo>
                <a:lnTo>
                  <a:pt x="16664" y="756"/>
                </a:lnTo>
                <a:lnTo>
                  <a:pt x="16663" y="787"/>
                </a:lnTo>
                <a:lnTo>
                  <a:pt x="16661" y="818"/>
                </a:lnTo>
                <a:lnTo>
                  <a:pt x="16658" y="847"/>
                </a:lnTo>
                <a:lnTo>
                  <a:pt x="16654" y="876"/>
                </a:lnTo>
                <a:lnTo>
                  <a:pt x="16647" y="905"/>
                </a:lnTo>
                <a:lnTo>
                  <a:pt x="16640" y="932"/>
                </a:lnTo>
                <a:lnTo>
                  <a:pt x="16632" y="959"/>
                </a:lnTo>
                <a:lnTo>
                  <a:pt x="16621" y="986"/>
                </a:lnTo>
                <a:lnTo>
                  <a:pt x="16610" y="1012"/>
                </a:lnTo>
                <a:lnTo>
                  <a:pt x="16597" y="1037"/>
                </a:lnTo>
                <a:lnTo>
                  <a:pt x="16584" y="1061"/>
                </a:lnTo>
                <a:lnTo>
                  <a:pt x="16568" y="1086"/>
                </a:lnTo>
                <a:lnTo>
                  <a:pt x="16553" y="1109"/>
                </a:lnTo>
                <a:lnTo>
                  <a:pt x="16534" y="1132"/>
                </a:lnTo>
                <a:lnTo>
                  <a:pt x="16515" y="1154"/>
                </a:lnTo>
                <a:lnTo>
                  <a:pt x="16494" y="1176"/>
                </a:lnTo>
                <a:lnTo>
                  <a:pt x="16473" y="1196"/>
                </a:lnTo>
                <a:lnTo>
                  <a:pt x="16450" y="1215"/>
                </a:lnTo>
                <a:lnTo>
                  <a:pt x="16429" y="1233"/>
                </a:lnTo>
                <a:lnTo>
                  <a:pt x="16405" y="1250"/>
                </a:lnTo>
                <a:lnTo>
                  <a:pt x="16381" y="1264"/>
                </a:lnTo>
                <a:lnTo>
                  <a:pt x="16356" y="1279"/>
                </a:lnTo>
                <a:lnTo>
                  <a:pt x="16331" y="1291"/>
                </a:lnTo>
                <a:lnTo>
                  <a:pt x="16305" y="1303"/>
                </a:lnTo>
                <a:lnTo>
                  <a:pt x="16279" y="1312"/>
                </a:lnTo>
                <a:lnTo>
                  <a:pt x="16252" y="1321"/>
                </a:lnTo>
                <a:lnTo>
                  <a:pt x="16223" y="1328"/>
                </a:lnTo>
                <a:lnTo>
                  <a:pt x="16195" y="1334"/>
                </a:lnTo>
                <a:lnTo>
                  <a:pt x="16166" y="1339"/>
                </a:lnTo>
                <a:lnTo>
                  <a:pt x="16137" y="1342"/>
                </a:lnTo>
                <a:lnTo>
                  <a:pt x="16106" y="1345"/>
                </a:lnTo>
                <a:lnTo>
                  <a:pt x="16076" y="1345"/>
                </a:lnTo>
                <a:lnTo>
                  <a:pt x="16044" y="1345"/>
                </a:lnTo>
                <a:lnTo>
                  <a:pt x="16014" y="1342"/>
                </a:lnTo>
                <a:lnTo>
                  <a:pt x="15984" y="1339"/>
                </a:lnTo>
                <a:lnTo>
                  <a:pt x="15956" y="1334"/>
                </a:lnTo>
                <a:lnTo>
                  <a:pt x="15927" y="1328"/>
                </a:lnTo>
                <a:lnTo>
                  <a:pt x="15900" y="1321"/>
                </a:lnTo>
                <a:lnTo>
                  <a:pt x="15871" y="1312"/>
                </a:lnTo>
                <a:lnTo>
                  <a:pt x="15845" y="1303"/>
                </a:lnTo>
                <a:lnTo>
                  <a:pt x="15819" y="1291"/>
                </a:lnTo>
                <a:lnTo>
                  <a:pt x="15794" y="1279"/>
                </a:lnTo>
                <a:lnTo>
                  <a:pt x="15769" y="1264"/>
                </a:lnTo>
                <a:lnTo>
                  <a:pt x="15745" y="1250"/>
                </a:lnTo>
                <a:lnTo>
                  <a:pt x="15722" y="1233"/>
                </a:lnTo>
                <a:lnTo>
                  <a:pt x="15700" y="1215"/>
                </a:lnTo>
                <a:lnTo>
                  <a:pt x="15678" y="1196"/>
                </a:lnTo>
                <a:lnTo>
                  <a:pt x="15656" y="1176"/>
                </a:lnTo>
                <a:lnTo>
                  <a:pt x="15635" y="1154"/>
                </a:lnTo>
                <a:lnTo>
                  <a:pt x="15616" y="1132"/>
                </a:lnTo>
                <a:lnTo>
                  <a:pt x="15599" y="1109"/>
                </a:lnTo>
                <a:lnTo>
                  <a:pt x="15582" y="1086"/>
                </a:lnTo>
                <a:lnTo>
                  <a:pt x="15566" y="1061"/>
                </a:lnTo>
                <a:lnTo>
                  <a:pt x="15553" y="1037"/>
                </a:lnTo>
                <a:lnTo>
                  <a:pt x="15540" y="1012"/>
                </a:lnTo>
                <a:lnTo>
                  <a:pt x="15529" y="986"/>
                </a:lnTo>
                <a:lnTo>
                  <a:pt x="15518" y="959"/>
                </a:lnTo>
                <a:lnTo>
                  <a:pt x="15510" y="932"/>
                </a:lnTo>
                <a:lnTo>
                  <a:pt x="15503" y="905"/>
                </a:lnTo>
                <a:lnTo>
                  <a:pt x="15496" y="876"/>
                </a:lnTo>
                <a:lnTo>
                  <a:pt x="15492" y="847"/>
                </a:lnTo>
                <a:lnTo>
                  <a:pt x="15489" y="818"/>
                </a:lnTo>
                <a:lnTo>
                  <a:pt x="15487" y="787"/>
                </a:lnTo>
                <a:lnTo>
                  <a:pt x="15486" y="756"/>
                </a:lnTo>
                <a:close/>
                <a:moveTo>
                  <a:pt x="14745" y="1307"/>
                </a:moveTo>
                <a:lnTo>
                  <a:pt x="14722" y="1307"/>
                </a:lnTo>
                <a:lnTo>
                  <a:pt x="14701" y="1305"/>
                </a:lnTo>
                <a:lnTo>
                  <a:pt x="14681" y="1303"/>
                </a:lnTo>
                <a:lnTo>
                  <a:pt x="14664" y="1300"/>
                </a:lnTo>
                <a:lnTo>
                  <a:pt x="14649" y="1295"/>
                </a:lnTo>
                <a:lnTo>
                  <a:pt x="14635" y="1289"/>
                </a:lnTo>
                <a:lnTo>
                  <a:pt x="14623" y="1283"/>
                </a:lnTo>
                <a:lnTo>
                  <a:pt x="14613" y="1276"/>
                </a:lnTo>
                <a:lnTo>
                  <a:pt x="14608" y="1272"/>
                </a:lnTo>
                <a:lnTo>
                  <a:pt x="14604" y="1266"/>
                </a:lnTo>
                <a:lnTo>
                  <a:pt x="14600" y="1261"/>
                </a:lnTo>
                <a:lnTo>
                  <a:pt x="14596" y="1255"/>
                </a:lnTo>
                <a:lnTo>
                  <a:pt x="14589" y="1241"/>
                </a:lnTo>
                <a:lnTo>
                  <a:pt x="14583" y="1227"/>
                </a:lnTo>
                <a:lnTo>
                  <a:pt x="14579" y="1209"/>
                </a:lnTo>
                <a:lnTo>
                  <a:pt x="14576" y="1191"/>
                </a:lnTo>
                <a:lnTo>
                  <a:pt x="14574" y="1171"/>
                </a:lnTo>
                <a:lnTo>
                  <a:pt x="14574" y="1149"/>
                </a:lnTo>
                <a:lnTo>
                  <a:pt x="14574" y="378"/>
                </a:lnTo>
                <a:lnTo>
                  <a:pt x="14574" y="354"/>
                </a:lnTo>
                <a:lnTo>
                  <a:pt x="14576" y="333"/>
                </a:lnTo>
                <a:lnTo>
                  <a:pt x="14579" y="313"/>
                </a:lnTo>
                <a:lnTo>
                  <a:pt x="14583" y="295"/>
                </a:lnTo>
                <a:lnTo>
                  <a:pt x="14588" y="279"/>
                </a:lnTo>
                <a:lnTo>
                  <a:pt x="14596" y="265"/>
                </a:lnTo>
                <a:lnTo>
                  <a:pt x="14603" y="252"/>
                </a:lnTo>
                <a:lnTo>
                  <a:pt x="14612" y="241"/>
                </a:lnTo>
                <a:lnTo>
                  <a:pt x="14623" y="231"/>
                </a:lnTo>
                <a:lnTo>
                  <a:pt x="14635" y="223"/>
                </a:lnTo>
                <a:lnTo>
                  <a:pt x="14650" y="217"/>
                </a:lnTo>
                <a:lnTo>
                  <a:pt x="14665" y="210"/>
                </a:lnTo>
                <a:lnTo>
                  <a:pt x="14683" y="206"/>
                </a:lnTo>
                <a:lnTo>
                  <a:pt x="14703" y="203"/>
                </a:lnTo>
                <a:lnTo>
                  <a:pt x="14725" y="201"/>
                </a:lnTo>
                <a:lnTo>
                  <a:pt x="14748" y="201"/>
                </a:lnTo>
                <a:lnTo>
                  <a:pt x="14955" y="201"/>
                </a:lnTo>
                <a:lnTo>
                  <a:pt x="14991" y="202"/>
                </a:lnTo>
                <a:lnTo>
                  <a:pt x="15026" y="205"/>
                </a:lnTo>
                <a:lnTo>
                  <a:pt x="15042" y="207"/>
                </a:lnTo>
                <a:lnTo>
                  <a:pt x="15058" y="209"/>
                </a:lnTo>
                <a:lnTo>
                  <a:pt x="15074" y="212"/>
                </a:lnTo>
                <a:lnTo>
                  <a:pt x="15089" y="217"/>
                </a:lnTo>
                <a:lnTo>
                  <a:pt x="15104" y="221"/>
                </a:lnTo>
                <a:lnTo>
                  <a:pt x="15118" y="225"/>
                </a:lnTo>
                <a:lnTo>
                  <a:pt x="15132" y="230"/>
                </a:lnTo>
                <a:lnTo>
                  <a:pt x="15145" y="235"/>
                </a:lnTo>
                <a:lnTo>
                  <a:pt x="15158" y="242"/>
                </a:lnTo>
                <a:lnTo>
                  <a:pt x="15170" y="248"/>
                </a:lnTo>
                <a:lnTo>
                  <a:pt x="15183" y="255"/>
                </a:lnTo>
                <a:lnTo>
                  <a:pt x="15194" y="262"/>
                </a:lnTo>
                <a:lnTo>
                  <a:pt x="15207" y="272"/>
                </a:lnTo>
                <a:lnTo>
                  <a:pt x="15219" y="281"/>
                </a:lnTo>
                <a:lnTo>
                  <a:pt x="15230" y="292"/>
                </a:lnTo>
                <a:lnTo>
                  <a:pt x="15240" y="302"/>
                </a:lnTo>
                <a:lnTo>
                  <a:pt x="15250" y="313"/>
                </a:lnTo>
                <a:lnTo>
                  <a:pt x="15259" y="326"/>
                </a:lnTo>
                <a:lnTo>
                  <a:pt x="15266" y="338"/>
                </a:lnTo>
                <a:lnTo>
                  <a:pt x="15274" y="351"/>
                </a:lnTo>
                <a:lnTo>
                  <a:pt x="15280" y="366"/>
                </a:lnTo>
                <a:lnTo>
                  <a:pt x="15285" y="379"/>
                </a:lnTo>
                <a:lnTo>
                  <a:pt x="15289" y="394"/>
                </a:lnTo>
                <a:lnTo>
                  <a:pt x="15293" y="409"/>
                </a:lnTo>
                <a:lnTo>
                  <a:pt x="15297" y="425"/>
                </a:lnTo>
                <a:lnTo>
                  <a:pt x="15299" y="442"/>
                </a:lnTo>
                <a:lnTo>
                  <a:pt x="15300" y="458"/>
                </a:lnTo>
                <a:lnTo>
                  <a:pt x="15300" y="476"/>
                </a:lnTo>
                <a:lnTo>
                  <a:pt x="15300" y="496"/>
                </a:lnTo>
                <a:lnTo>
                  <a:pt x="15298" y="514"/>
                </a:lnTo>
                <a:lnTo>
                  <a:pt x="15295" y="532"/>
                </a:lnTo>
                <a:lnTo>
                  <a:pt x="15291" y="549"/>
                </a:lnTo>
                <a:lnTo>
                  <a:pt x="15286" y="566"/>
                </a:lnTo>
                <a:lnTo>
                  <a:pt x="15281" y="581"/>
                </a:lnTo>
                <a:lnTo>
                  <a:pt x="15274" y="596"/>
                </a:lnTo>
                <a:lnTo>
                  <a:pt x="15265" y="610"/>
                </a:lnTo>
                <a:lnTo>
                  <a:pt x="15257" y="623"/>
                </a:lnTo>
                <a:lnTo>
                  <a:pt x="15247" y="635"/>
                </a:lnTo>
                <a:lnTo>
                  <a:pt x="15235" y="647"/>
                </a:lnTo>
                <a:lnTo>
                  <a:pt x="15223" y="658"/>
                </a:lnTo>
                <a:lnTo>
                  <a:pt x="15209" y="669"/>
                </a:lnTo>
                <a:lnTo>
                  <a:pt x="15195" y="678"/>
                </a:lnTo>
                <a:lnTo>
                  <a:pt x="15180" y="686"/>
                </a:lnTo>
                <a:lnTo>
                  <a:pt x="15163" y="694"/>
                </a:lnTo>
                <a:lnTo>
                  <a:pt x="15190" y="702"/>
                </a:lnTo>
                <a:lnTo>
                  <a:pt x="15215" y="710"/>
                </a:lnTo>
                <a:lnTo>
                  <a:pt x="15239" y="721"/>
                </a:lnTo>
                <a:lnTo>
                  <a:pt x="15261" y="732"/>
                </a:lnTo>
                <a:lnTo>
                  <a:pt x="15281" y="745"/>
                </a:lnTo>
                <a:lnTo>
                  <a:pt x="15300" y="759"/>
                </a:lnTo>
                <a:lnTo>
                  <a:pt x="15308" y="767"/>
                </a:lnTo>
                <a:lnTo>
                  <a:pt x="15316" y="775"/>
                </a:lnTo>
                <a:lnTo>
                  <a:pt x="15324" y="783"/>
                </a:lnTo>
                <a:lnTo>
                  <a:pt x="15331" y="792"/>
                </a:lnTo>
                <a:lnTo>
                  <a:pt x="15338" y="800"/>
                </a:lnTo>
                <a:lnTo>
                  <a:pt x="15344" y="809"/>
                </a:lnTo>
                <a:lnTo>
                  <a:pt x="15351" y="820"/>
                </a:lnTo>
                <a:lnTo>
                  <a:pt x="15356" y="829"/>
                </a:lnTo>
                <a:lnTo>
                  <a:pt x="15361" y="839"/>
                </a:lnTo>
                <a:lnTo>
                  <a:pt x="15365" y="850"/>
                </a:lnTo>
                <a:lnTo>
                  <a:pt x="15369" y="861"/>
                </a:lnTo>
                <a:lnTo>
                  <a:pt x="15374" y="872"/>
                </a:lnTo>
                <a:lnTo>
                  <a:pt x="15380" y="896"/>
                </a:lnTo>
                <a:lnTo>
                  <a:pt x="15384" y="921"/>
                </a:lnTo>
                <a:lnTo>
                  <a:pt x="15386" y="947"/>
                </a:lnTo>
                <a:lnTo>
                  <a:pt x="15387" y="975"/>
                </a:lnTo>
                <a:lnTo>
                  <a:pt x="15387" y="995"/>
                </a:lnTo>
                <a:lnTo>
                  <a:pt x="15385" y="1015"/>
                </a:lnTo>
                <a:lnTo>
                  <a:pt x="15383" y="1034"/>
                </a:lnTo>
                <a:lnTo>
                  <a:pt x="15380" y="1053"/>
                </a:lnTo>
                <a:lnTo>
                  <a:pt x="15376" y="1072"/>
                </a:lnTo>
                <a:lnTo>
                  <a:pt x="15370" y="1089"/>
                </a:lnTo>
                <a:lnTo>
                  <a:pt x="15365" y="1106"/>
                </a:lnTo>
                <a:lnTo>
                  <a:pt x="15358" y="1123"/>
                </a:lnTo>
                <a:lnTo>
                  <a:pt x="15351" y="1138"/>
                </a:lnTo>
                <a:lnTo>
                  <a:pt x="15342" y="1153"/>
                </a:lnTo>
                <a:lnTo>
                  <a:pt x="15332" y="1167"/>
                </a:lnTo>
                <a:lnTo>
                  <a:pt x="15322" y="1181"/>
                </a:lnTo>
                <a:lnTo>
                  <a:pt x="15311" y="1195"/>
                </a:lnTo>
                <a:lnTo>
                  <a:pt x="15299" y="1206"/>
                </a:lnTo>
                <a:lnTo>
                  <a:pt x="15285" y="1219"/>
                </a:lnTo>
                <a:lnTo>
                  <a:pt x="15272" y="1230"/>
                </a:lnTo>
                <a:lnTo>
                  <a:pt x="15258" y="1239"/>
                </a:lnTo>
                <a:lnTo>
                  <a:pt x="15244" y="1248"/>
                </a:lnTo>
                <a:lnTo>
                  <a:pt x="15230" y="1256"/>
                </a:lnTo>
                <a:lnTo>
                  <a:pt x="15215" y="1263"/>
                </a:lnTo>
                <a:lnTo>
                  <a:pt x="15200" y="1271"/>
                </a:lnTo>
                <a:lnTo>
                  <a:pt x="15184" y="1277"/>
                </a:lnTo>
                <a:lnTo>
                  <a:pt x="15167" y="1282"/>
                </a:lnTo>
                <a:lnTo>
                  <a:pt x="15150" y="1287"/>
                </a:lnTo>
                <a:lnTo>
                  <a:pt x="15132" y="1292"/>
                </a:lnTo>
                <a:lnTo>
                  <a:pt x="15114" y="1296"/>
                </a:lnTo>
                <a:lnTo>
                  <a:pt x="15096" y="1300"/>
                </a:lnTo>
                <a:lnTo>
                  <a:pt x="15077" y="1302"/>
                </a:lnTo>
                <a:lnTo>
                  <a:pt x="15056" y="1304"/>
                </a:lnTo>
                <a:lnTo>
                  <a:pt x="15036" y="1306"/>
                </a:lnTo>
                <a:lnTo>
                  <a:pt x="15015" y="1307"/>
                </a:lnTo>
                <a:lnTo>
                  <a:pt x="14993" y="1307"/>
                </a:lnTo>
                <a:lnTo>
                  <a:pt x="14745" y="1307"/>
                </a:lnTo>
                <a:close/>
                <a:moveTo>
                  <a:pt x="14826" y="1090"/>
                </a:moveTo>
                <a:lnTo>
                  <a:pt x="14952" y="1090"/>
                </a:lnTo>
                <a:lnTo>
                  <a:pt x="14973" y="1090"/>
                </a:lnTo>
                <a:lnTo>
                  <a:pt x="14991" y="1088"/>
                </a:lnTo>
                <a:lnTo>
                  <a:pt x="15010" y="1086"/>
                </a:lnTo>
                <a:lnTo>
                  <a:pt x="15027" y="1083"/>
                </a:lnTo>
                <a:lnTo>
                  <a:pt x="15042" y="1078"/>
                </a:lnTo>
                <a:lnTo>
                  <a:pt x="15056" y="1073"/>
                </a:lnTo>
                <a:lnTo>
                  <a:pt x="15068" y="1066"/>
                </a:lnTo>
                <a:lnTo>
                  <a:pt x="15080" y="1059"/>
                </a:lnTo>
                <a:lnTo>
                  <a:pt x="15090" y="1051"/>
                </a:lnTo>
                <a:lnTo>
                  <a:pt x="15099" y="1041"/>
                </a:lnTo>
                <a:lnTo>
                  <a:pt x="15106" y="1032"/>
                </a:lnTo>
                <a:lnTo>
                  <a:pt x="15112" y="1021"/>
                </a:lnTo>
                <a:lnTo>
                  <a:pt x="15116" y="1008"/>
                </a:lnTo>
                <a:lnTo>
                  <a:pt x="15120" y="996"/>
                </a:lnTo>
                <a:lnTo>
                  <a:pt x="15122" y="981"/>
                </a:lnTo>
                <a:lnTo>
                  <a:pt x="15123" y="966"/>
                </a:lnTo>
                <a:lnTo>
                  <a:pt x="15122" y="951"/>
                </a:lnTo>
                <a:lnTo>
                  <a:pt x="15120" y="937"/>
                </a:lnTo>
                <a:lnTo>
                  <a:pt x="15116" y="924"/>
                </a:lnTo>
                <a:lnTo>
                  <a:pt x="15112" y="911"/>
                </a:lnTo>
                <a:lnTo>
                  <a:pt x="15106" y="901"/>
                </a:lnTo>
                <a:lnTo>
                  <a:pt x="15099" y="890"/>
                </a:lnTo>
                <a:lnTo>
                  <a:pt x="15089" y="881"/>
                </a:lnTo>
                <a:lnTo>
                  <a:pt x="15079" y="873"/>
                </a:lnTo>
                <a:lnTo>
                  <a:pt x="15067" y="865"/>
                </a:lnTo>
                <a:lnTo>
                  <a:pt x="15054" y="859"/>
                </a:lnTo>
                <a:lnTo>
                  <a:pt x="15040" y="854"/>
                </a:lnTo>
                <a:lnTo>
                  <a:pt x="15025" y="850"/>
                </a:lnTo>
                <a:lnTo>
                  <a:pt x="15007" y="847"/>
                </a:lnTo>
                <a:lnTo>
                  <a:pt x="14988" y="844"/>
                </a:lnTo>
                <a:lnTo>
                  <a:pt x="14968" y="843"/>
                </a:lnTo>
                <a:lnTo>
                  <a:pt x="14948" y="843"/>
                </a:lnTo>
                <a:lnTo>
                  <a:pt x="14826" y="843"/>
                </a:lnTo>
                <a:lnTo>
                  <a:pt x="14826" y="1090"/>
                </a:lnTo>
                <a:close/>
                <a:moveTo>
                  <a:pt x="14826" y="631"/>
                </a:moveTo>
                <a:lnTo>
                  <a:pt x="14931" y="631"/>
                </a:lnTo>
                <a:lnTo>
                  <a:pt x="14944" y="631"/>
                </a:lnTo>
                <a:lnTo>
                  <a:pt x="14957" y="630"/>
                </a:lnTo>
                <a:lnTo>
                  <a:pt x="14968" y="628"/>
                </a:lnTo>
                <a:lnTo>
                  <a:pt x="14980" y="625"/>
                </a:lnTo>
                <a:lnTo>
                  <a:pt x="14990" y="621"/>
                </a:lnTo>
                <a:lnTo>
                  <a:pt x="15001" y="617"/>
                </a:lnTo>
                <a:lnTo>
                  <a:pt x="15010" y="611"/>
                </a:lnTo>
                <a:lnTo>
                  <a:pt x="15018" y="605"/>
                </a:lnTo>
                <a:lnTo>
                  <a:pt x="15028" y="598"/>
                </a:lnTo>
                <a:lnTo>
                  <a:pt x="15035" y="589"/>
                </a:lnTo>
                <a:lnTo>
                  <a:pt x="15041" y="580"/>
                </a:lnTo>
                <a:lnTo>
                  <a:pt x="15047" y="571"/>
                </a:lnTo>
                <a:lnTo>
                  <a:pt x="15051" y="560"/>
                </a:lnTo>
                <a:lnTo>
                  <a:pt x="15054" y="549"/>
                </a:lnTo>
                <a:lnTo>
                  <a:pt x="15056" y="537"/>
                </a:lnTo>
                <a:lnTo>
                  <a:pt x="15056" y="525"/>
                </a:lnTo>
                <a:lnTo>
                  <a:pt x="15056" y="511"/>
                </a:lnTo>
                <a:lnTo>
                  <a:pt x="15054" y="499"/>
                </a:lnTo>
                <a:lnTo>
                  <a:pt x="15051" y="487"/>
                </a:lnTo>
                <a:lnTo>
                  <a:pt x="15047" y="477"/>
                </a:lnTo>
                <a:lnTo>
                  <a:pt x="15041" y="467"/>
                </a:lnTo>
                <a:lnTo>
                  <a:pt x="15035" y="457"/>
                </a:lnTo>
                <a:lnTo>
                  <a:pt x="15027" y="449"/>
                </a:lnTo>
                <a:lnTo>
                  <a:pt x="15018" y="442"/>
                </a:lnTo>
                <a:lnTo>
                  <a:pt x="15009" y="435"/>
                </a:lnTo>
                <a:lnTo>
                  <a:pt x="15000" y="430"/>
                </a:lnTo>
                <a:lnTo>
                  <a:pt x="14989" y="426"/>
                </a:lnTo>
                <a:lnTo>
                  <a:pt x="14979" y="422"/>
                </a:lnTo>
                <a:lnTo>
                  <a:pt x="14967" y="419"/>
                </a:lnTo>
                <a:lnTo>
                  <a:pt x="14955" y="417"/>
                </a:lnTo>
                <a:lnTo>
                  <a:pt x="14942" y="416"/>
                </a:lnTo>
                <a:lnTo>
                  <a:pt x="14929" y="416"/>
                </a:lnTo>
                <a:lnTo>
                  <a:pt x="14826" y="416"/>
                </a:lnTo>
                <a:lnTo>
                  <a:pt x="14826" y="631"/>
                </a:lnTo>
                <a:close/>
                <a:moveTo>
                  <a:pt x="13506" y="756"/>
                </a:moveTo>
                <a:lnTo>
                  <a:pt x="13506" y="774"/>
                </a:lnTo>
                <a:lnTo>
                  <a:pt x="13507" y="790"/>
                </a:lnTo>
                <a:lnTo>
                  <a:pt x="13509" y="806"/>
                </a:lnTo>
                <a:lnTo>
                  <a:pt x="13512" y="823"/>
                </a:lnTo>
                <a:lnTo>
                  <a:pt x="13516" y="838"/>
                </a:lnTo>
                <a:lnTo>
                  <a:pt x="13520" y="854"/>
                </a:lnTo>
                <a:lnTo>
                  <a:pt x="13524" y="869"/>
                </a:lnTo>
                <a:lnTo>
                  <a:pt x="13530" y="883"/>
                </a:lnTo>
                <a:lnTo>
                  <a:pt x="13536" y="898"/>
                </a:lnTo>
                <a:lnTo>
                  <a:pt x="13543" y="912"/>
                </a:lnTo>
                <a:lnTo>
                  <a:pt x="13551" y="926"/>
                </a:lnTo>
                <a:lnTo>
                  <a:pt x="13559" y="938"/>
                </a:lnTo>
                <a:lnTo>
                  <a:pt x="13569" y="952"/>
                </a:lnTo>
                <a:lnTo>
                  <a:pt x="13578" y="964"/>
                </a:lnTo>
                <a:lnTo>
                  <a:pt x="13589" y="977"/>
                </a:lnTo>
                <a:lnTo>
                  <a:pt x="13601" y="988"/>
                </a:lnTo>
                <a:lnTo>
                  <a:pt x="13612" y="1000"/>
                </a:lnTo>
                <a:lnTo>
                  <a:pt x="13625" y="1010"/>
                </a:lnTo>
                <a:lnTo>
                  <a:pt x="13637" y="1021"/>
                </a:lnTo>
                <a:lnTo>
                  <a:pt x="13651" y="1030"/>
                </a:lnTo>
                <a:lnTo>
                  <a:pt x="13664" y="1038"/>
                </a:lnTo>
                <a:lnTo>
                  <a:pt x="13678" y="1046"/>
                </a:lnTo>
                <a:lnTo>
                  <a:pt x="13692" y="1053"/>
                </a:lnTo>
                <a:lnTo>
                  <a:pt x="13706" y="1059"/>
                </a:lnTo>
                <a:lnTo>
                  <a:pt x="13721" y="1064"/>
                </a:lnTo>
                <a:lnTo>
                  <a:pt x="13736" y="1070"/>
                </a:lnTo>
                <a:lnTo>
                  <a:pt x="13751" y="1074"/>
                </a:lnTo>
                <a:lnTo>
                  <a:pt x="13768" y="1077"/>
                </a:lnTo>
                <a:lnTo>
                  <a:pt x="13783" y="1079"/>
                </a:lnTo>
                <a:lnTo>
                  <a:pt x="13800" y="1081"/>
                </a:lnTo>
                <a:lnTo>
                  <a:pt x="13817" y="1082"/>
                </a:lnTo>
                <a:lnTo>
                  <a:pt x="13833" y="1083"/>
                </a:lnTo>
                <a:lnTo>
                  <a:pt x="13851" y="1082"/>
                </a:lnTo>
                <a:lnTo>
                  <a:pt x="13868" y="1081"/>
                </a:lnTo>
                <a:lnTo>
                  <a:pt x="13884" y="1079"/>
                </a:lnTo>
                <a:lnTo>
                  <a:pt x="13900" y="1077"/>
                </a:lnTo>
                <a:lnTo>
                  <a:pt x="13915" y="1074"/>
                </a:lnTo>
                <a:lnTo>
                  <a:pt x="13931" y="1070"/>
                </a:lnTo>
                <a:lnTo>
                  <a:pt x="13946" y="1064"/>
                </a:lnTo>
                <a:lnTo>
                  <a:pt x="13960" y="1059"/>
                </a:lnTo>
                <a:lnTo>
                  <a:pt x="13975" y="1053"/>
                </a:lnTo>
                <a:lnTo>
                  <a:pt x="13989" y="1046"/>
                </a:lnTo>
                <a:lnTo>
                  <a:pt x="14003" y="1038"/>
                </a:lnTo>
                <a:lnTo>
                  <a:pt x="14017" y="1030"/>
                </a:lnTo>
                <a:lnTo>
                  <a:pt x="14029" y="1021"/>
                </a:lnTo>
                <a:lnTo>
                  <a:pt x="14042" y="1010"/>
                </a:lnTo>
                <a:lnTo>
                  <a:pt x="14054" y="1000"/>
                </a:lnTo>
                <a:lnTo>
                  <a:pt x="14066" y="988"/>
                </a:lnTo>
                <a:lnTo>
                  <a:pt x="14078" y="977"/>
                </a:lnTo>
                <a:lnTo>
                  <a:pt x="14088" y="964"/>
                </a:lnTo>
                <a:lnTo>
                  <a:pt x="14099" y="952"/>
                </a:lnTo>
                <a:lnTo>
                  <a:pt x="14107" y="938"/>
                </a:lnTo>
                <a:lnTo>
                  <a:pt x="14116" y="926"/>
                </a:lnTo>
                <a:lnTo>
                  <a:pt x="14124" y="912"/>
                </a:lnTo>
                <a:lnTo>
                  <a:pt x="14131" y="898"/>
                </a:lnTo>
                <a:lnTo>
                  <a:pt x="14137" y="883"/>
                </a:lnTo>
                <a:lnTo>
                  <a:pt x="14143" y="869"/>
                </a:lnTo>
                <a:lnTo>
                  <a:pt x="14148" y="854"/>
                </a:lnTo>
                <a:lnTo>
                  <a:pt x="14152" y="838"/>
                </a:lnTo>
                <a:lnTo>
                  <a:pt x="14155" y="823"/>
                </a:lnTo>
                <a:lnTo>
                  <a:pt x="14157" y="806"/>
                </a:lnTo>
                <a:lnTo>
                  <a:pt x="14159" y="790"/>
                </a:lnTo>
                <a:lnTo>
                  <a:pt x="14160" y="774"/>
                </a:lnTo>
                <a:lnTo>
                  <a:pt x="14161" y="756"/>
                </a:lnTo>
                <a:lnTo>
                  <a:pt x="14160" y="739"/>
                </a:lnTo>
                <a:lnTo>
                  <a:pt x="14159" y="722"/>
                </a:lnTo>
                <a:lnTo>
                  <a:pt x="14157" y="706"/>
                </a:lnTo>
                <a:lnTo>
                  <a:pt x="14155" y="689"/>
                </a:lnTo>
                <a:lnTo>
                  <a:pt x="14152" y="674"/>
                </a:lnTo>
                <a:lnTo>
                  <a:pt x="14148" y="658"/>
                </a:lnTo>
                <a:lnTo>
                  <a:pt x="14143" y="644"/>
                </a:lnTo>
                <a:lnTo>
                  <a:pt x="14137" y="628"/>
                </a:lnTo>
                <a:lnTo>
                  <a:pt x="14131" y="614"/>
                </a:lnTo>
                <a:lnTo>
                  <a:pt x="14124" y="600"/>
                </a:lnTo>
                <a:lnTo>
                  <a:pt x="14116" y="586"/>
                </a:lnTo>
                <a:lnTo>
                  <a:pt x="14108" y="573"/>
                </a:lnTo>
                <a:lnTo>
                  <a:pt x="14099" y="560"/>
                </a:lnTo>
                <a:lnTo>
                  <a:pt x="14088" y="548"/>
                </a:lnTo>
                <a:lnTo>
                  <a:pt x="14078" y="535"/>
                </a:lnTo>
                <a:lnTo>
                  <a:pt x="14066" y="523"/>
                </a:lnTo>
                <a:lnTo>
                  <a:pt x="14055" y="511"/>
                </a:lnTo>
                <a:lnTo>
                  <a:pt x="14043" y="501"/>
                </a:lnTo>
                <a:lnTo>
                  <a:pt x="14030" y="492"/>
                </a:lnTo>
                <a:lnTo>
                  <a:pt x="14017" y="482"/>
                </a:lnTo>
                <a:lnTo>
                  <a:pt x="14003" y="474"/>
                </a:lnTo>
                <a:lnTo>
                  <a:pt x="13989" y="466"/>
                </a:lnTo>
                <a:lnTo>
                  <a:pt x="13976" y="459"/>
                </a:lnTo>
                <a:lnTo>
                  <a:pt x="13961" y="453"/>
                </a:lnTo>
                <a:lnTo>
                  <a:pt x="13947" y="447"/>
                </a:lnTo>
                <a:lnTo>
                  <a:pt x="13931" y="443"/>
                </a:lnTo>
                <a:lnTo>
                  <a:pt x="13917" y="438"/>
                </a:lnTo>
                <a:lnTo>
                  <a:pt x="13900" y="435"/>
                </a:lnTo>
                <a:lnTo>
                  <a:pt x="13884" y="432"/>
                </a:lnTo>
                <a:lnTo>
                  <a:pt x="13868" y="430"/>
                </a:lnTo>
                <a:lnTo>
                  <a:pt x="13851" y="429"/>
                </a:lnTo>
                <a:lnTo>
                  <a:pt x="13833" y="429"/>
                </a:lnTo>
                <a:lnTo>
                  <a:pt x="13817" y="429"/>
                </a:lnTo>
                <a:lnTo>
                  <a:pt x="13800" y="430"/>
                </a:lnTo>
                <a:lnTo>
                  <a:pt x="13783" y="432"/>
                </a:lnTo>
                <a:lnTo>
                  <a:pt x="13767" y="435"/>
                </a:lnTo>
                <a:lnTo>
                  <a:pt x="13751" y="438"/>
                </a:lnTo>
                <a:lnTo>
                  <a:pt x="13735" y="443"/>
                </a:lnTo>
                <a:lnTo>
                  <a:pt x="13721" y="447"/>
                </a:lnTo>
                <a:lnTo>
                  <a:pt x="13705" y="453"/>
                </a:lnTo>
                <a:lnTo>
                  <a:pt x="13692" y="459"/>
                </a:lnTo>
                <a:lnTo>
                  <a:pt x="13677" y="466"/>
                </a:lnTo>
                <a:lnTo>
                  <a:pt x="13663" y="474"/>
                </a:lnTo>
                <a:lnTo>
                  <a:pt x="13650" y="482"/>
                </a:lnTo>
                <a:lnTo>
                  <a:pt x="13637" y="492"/>
                </a:lnTo>
                <a:lnTo>
                  <a:pt x="13625" y="501"/>
                </a:lnTo>
                <a:lnTo>
                  <a:pt x="13612" y="511"/>
                </a:lnTo>
                <a:lnTo>
                  <a:pt x="13600" y="523"/>
                </a:lnTo>
                <a:lnTo>
                  <a:pt x="13588" y="535"/>
                </a:lnTo>
                <a:lnTo>
                  <a:pt x="13578" y="548"/>
                </a:lnTo>
                <a:lnTo>
                  <a:pt x="13569" y="560"/>
                </a:lnTo>
                <a:lnTo>
                  <a:pt x="13559" y="573"/>
                </a:lnTo>
                <a:lnTo>
                  <a:pt x="13551" y="586"/>
                </a:lnTo>
                <a:lnTo>
                  <a:pt x="13543" y="600"/>
                </a:lnTo>
                <a:lnTo>
                  <a:pt x="13535" y="614"/>
                </a:lnTo>
                <a:lnTo>
                  <a:pt x="13529" y="628"/>
                </a:lnTo>
                <a:lnTo>
                  <a:pt x="13524" y="644"/>
                </a:lnTo>
                <a:lnTo>
                  <a:pt x="13520" y="658"/>
                </a:lnTo>
                <a:lnTo>
                  <a:pt x="13516" y="674"/>
                </a:lnTo>
                <a:lnTo>
                  <a:pt x="13511" y="689"/>
                </a:lnTo>
                <a:lnTo>
                  <a:pt x="13509" y="706"/>
                </a:lnTo>
                <a:lnTo>
                  <a:pt x="13507" y="722"/>
                </a:lnTo>
                <a:lnTo>
                  <a:pt x="13506" y="739"/>
                </a:lnTo>
                <a:lnTo>
                  <a:pt x="13506" y="756"/>
                </a:lnTo>
                <a:close/>
                <a:moveTo>
                  <a:pt x="13245" y="756"/>
                </a:moveTo>
                <a:lnTo>
                  <a:pt x="13245" y="725"/>
                </a:lnTo>
                <a:lnTo>
                  <a:pt x="13247" y="695"/>
                </a:lnTo>
                <a:lnTo>
                  <a:pt x="13251" y="666"/>
                </a:lnTo>
                <a:lnTo>
                  <a:pt x="13255" y="636"/>
                </a:lnTo>
                <a:lnTo>
                  <a:pt x="13261" y="607"/>
                </a:lnTo>
                <a:lnTo>
                  <a:pt x="13269" y="580"/>
                </a:lnTo>
                <a:lnTo>
                  <a:pt x="13277" y="553"/>
                </a:lnTo>
                <a:lnTo>
                  <a:pt x="13286" y="526"/>
                </a:lnTo>
                <a:lnTo>
                  <a:pt x="13298" y="500"/>
                </a:lnTo>
                <a:lnTo>
                  <a:pt x="13310" y="475"/>
                </a:lnTo>
                <a:lnTo>
                  <a:pt x="13325" y="450"/>
                </a:lnTo>
                <a:lnTo>
                  <a:pt x="13340" y="426"/>
                </a:lnTo>
                <a:lnTo>
                  <a:pt x="13356" y="403"/>
                </a:lnTo>
                <a:lnTo>
                  <a:pt x="13374" y="380"/>
                </a:lnTo>
                <a:lnTo>
                  <a:pt x="13394" y="357"/>
                </a:lnTo>
                <a:lnTo>
                  <a:pt x="13413" y="336"/>
                </a:lnTo>
                <a:lnTo>
                  <a:pt x="13435" y="316"/>
                </a:lnTo>
                <a:lnTo>
                  <a:pt x="13457" y="297"/>
                </a:lnTo>
                <a:lnTo>
                  <a:pt x="13480" y="279"/>
                </a:lnTo>
                <a:lnTo>
                  <a:pt x="13503" y="262"/>
                </a:lnTo>
                <a:lnTo>
                  <a:pt x="13527" y="247"/>
                </a:lnTo>
                <a:lnTo>
                  <a:pt x="13552" y="233"/>
                </a:lnTo>
                <a:lnTo>
                  <a:pt x="13577" y="221"/>
                </a:lnTo>
                <a:lnTo>
                  <a:pt x="13603" y="209"/>
                </a:lnTo>
                <a:lnTo>
                  <a:pt x="13630" y="199"/>
                </a:lnTo>
                <a:lnTo>
                  <a:pt x="13657" y="191"/>
                </a:lnTo>
                <a:lnTo>
                  <a:pt x="13684" y="183"/>
                </a:lnTo>
                <a:lnTo>
                  <a:pt x="13713" y="177"/>
                </a:lnTo>
                <a:lnTo>
                  <a:pt x="13743" y="173"/>
                </a:lnTo>
                <a:lnTo>
                  <a:pt x="13772" y="170"/>
                </a:lnTo>
                <a:lnTo>
                  <a:pt x="13803" y="168"/>
                </a:lnTo>
                <a:lnTo>
                  <a:pt x="13833" y="167"/>
                </a:lnTo>
                <a:lnTo>
                  <a:pt x="13864" y="168"/>
                </a:lnTo>
                <a:lnTo>
                  <a:pt x="13895" y="170"/>
                </a:lnTo>
                <a:lnTo>
                  <a:pt x="13925" y="173"/>
                </a:lnTo>
                <a:lnTo>
                  <a:pt x="13954" y="177"/>
                </a:lnTo>
                <a:lnTo>
                  <a:pt x="13982" y="183"/>
                </a:lnTo>
                <a:lnTo>
                  <a:pt x="14010" y="191"/>
                </a:lnTo>
                <a:lnTo>
                  <a:pt x="14037" y="199"/>
                </a:lnTo>
                <a:lnTo>
                  <a:pt x="14063" y="209"/>
                </a:lnTo>
                <a:lnTo>
                  <a:pt x="14089" y="221"/>
                </a:lnTo>
                <a:lnTo>
                  <a:pt x="14115" y="233"/>
                </a:lnTo>
                <a:lnTo>
                  <a:pt x="14139" y="247"/>
                </a:lnTo>
                <a:lnTo>
                  <a:pt x="14163" y="262"/>
                </a:lnTo>
                <a:lnTo>
                  <a:pt x="14187" y="279"/>
                </a:lnTo>
                <a:lnTo>
                  <a:pt x="14209" y="297"/>
                </a:lnTo>
                <a:lnTo>
                  <a:pt x="14232" y="316"/>
                </a:lnTo>
                <a:lnTo>
                  <a:pt x="14253" y="336"/>
                </a:lnTo>
                <a:lnTo>
                  <a:pt x="14274" y="357"/>
                </a:lnTo>
                <a:lnTo>
                  <a:pt x="14293" y="380"/>
                </a:lnTo>
                <a:lnTo>
                  <a:pt x="14310" y="403"/>
                </a:lnTo>
                <a:lnTo>
                  <a:pt x="14327" y="426"/>
                </a:lnTo>
                <a:lnTo>
                  <a:pt x="14342" y="450"/>
                </a:lnTo>
                <a:lnTo>
                  <a:pt x="14356" y="475"/>
                </a:lnTo>
                <a:lnTo>
                  <a:pt x="14369" y="500"/>
                </a:lnTo>
                <a:lnTo>
                  <a:pt x="14380" y="526"/>
                </a:lnTo>
                <a:lnTo>
                  <a:pt x="14389" y="553"/>
                </a:lnTo>
                <a:lnTo>
                  <a:pt x="14399" y="580"/>
                </a:lnTo>
                <a:lnTo>
                  <a:pt x="14406" y="607"/>
                </a:lnTo>
                <a:lnTo>
                  <a:pt x="14411" y="636"/>
                </a:lnTo>
                <a:lnTo>
                  <a:pt x="14416" y="666"/>
                </a:lnTo>
                <a:lnTo>
                  <a:pt x="14420" y="695"/>
                </a:lnTo>
                <a:lnTo>
                  <a:pt x="14422" y="725"/>
                </a:lnTo>
                <a:lnTo>
                  <a:pt x="14423" y="756"/>
                </a:lnTo>
                <a:lnTo>
                  <a:pt x="14422" y="787"/>
                </a:lnTo>
                <a:lnTo>
                  <a:pt x="14420" y="818"/>
                </a:lnTo>
                <a:lnTo>
                  <a:pt x="14416" y="847"/>
                </a:lnTo>
                <a:lnTo>
                  <a:pt x="14411" y="876"/>
                </a:lnTo>
                <a:lnTo>
                  <a:pt x="14406" y="905"/>
                </a:lnTo>
                <a:lnTo>
                  <a:pt x="14399" y="932"/>
                </a:lnTo>
                <a:lnTo>
                  <a:pt x="14389" y="959"/>
                </a:lnTo>
                <a:lnTo>
                  <a:pt x="14380" y="986"/>
                </a:lnTo>
                <a:lnTo>
                  <a:pt x="14369" y="1012"/>
                </a:lnTo>
                <a:lnTo>
                  <a:pt x="14356" y="1037"/>
                </a:lnTo>
                <a:lnTo>
                  <a:pt x="14342" y="1061"/>
                </a:lnTo>
                <a:lnTo>
                  <a:pt x="14327" y="1086"/>
                </a:lnTo>
                <a:lnTo>
                  <a:pt x="14310" y="1109"/>
                </a:lnTo>
                <a:lnTo>
                  <a:pt x="14293" y="1132"/>
                </a:lnTo>
                <a:lnTo>
                  <a:pt x="14274" y="1154"/>
                </a:lnTo>
                <a:lnTo>
                  <a:pt x="14253" y="1176"/>
                </a:lnTo>
                <a:lnTo>
                  <a:pt x="14231" y="1196"/>
                </a:lnTo>
                <a:lnTo>
                  <a:pt x="14209" y="1215"/>
                </a:lnTo>
                <a:lnTo>
                  <a:pt x="14186" y="1233"/>
                </a:lnTo>
                <a:lnTo>
                  <a:pt x="14163" y="1250"/>
                </a:lnTo>
                <a:lnTo>
                  <a:pt x="14139" y="1264"/>
                </a:lnTo>
                <a:lnTo>
                  <a:pt x="14114" y="1279"/>
                </a:lnTo>
                <a:lnTo>
                  <a:pt x="14089" y="1291"/>
                </a:lnTo>
                <a:lnTo>
                  <a:pt x="14063" y="1303"/>
                </a:lnTo>
                <a:lnTo>
                  <a:pt x="14036" y="1312"/>
                </a:lnTo>
                <a:lnTo>
                  <a:pt x="14009" y="1321"/>
                </a:lnTo>
                <a:lnTo>
                  <a:pt x="13982" y="1328"/>
                </a:lnTo>
                <a:lnTo>
                  <a:pt x="13953" y="1334"/>
                </a:lnTo>
                <a:lnTo>
                  <a:pt x="13925" y="1339"/>
                </a:lnTo>
                <a:lnTo>
                  <a:pt x="13895" y="1342"/>
                </a:lnTo>
                <a:lnTo>
                  <a:pt x="13864" y="1345"/>
                </a:lnTo>
                <a:lnTo>
                  <a:pt x="13833" y="1345"/>
                </a:lnTo>
                <a:lnTo>
                  <a:pt x="13803" y="1345"/>
                </a:lnTo>
                <a:lnTo>
                  <a:pt x="13773" y="1342"/>
                </a:lnTo>
                <a:lnTo>
                  <a:pt x="13743" y="1339"/>
                </a:lnTo>
                <a:lnTo>
                  <a:pt x="13713" y="1334"/>
                </a:lnTo>
                <a:lnTo>
                  <a:pt x="13685" y="1328"/>
                </a:lnTo>
                <a:lnTo>
                  <a:pt x="13657" y="1321"/>
                </a:lnTo>
                <a:lnTo>
                  <a:pt x="13630" y="1312"/>
                </a:lnTo>
                <a:lnTo>
                  <a:pt x="13604" y="1303"/>
                </a:lnTo>
                <a:lnTo>
                  <a:pt x="13578" y="1291"/>
                </a:lnTo>
                <a:lnTo>
                  <a:pt x="13552" y="1279"/>
                </a:lnTo>
                <a:lnTo>
                  <a:pt x="13528" y="1264"/>
                </a:lnTo>
                <a:lnTo>
                  <a:pt x="13504" y="1250"/>
                </a:lnTo>
                <a:lnTo>
                  <a:pt x="13480" y="1233"/>
                </a:lnTo>
                <a:lnTo>
                  <a:pt x="13457" y="1215"/>
                </a:lnTo>
                <a:lnTo>
                  <a:pt x="13435" y="1196"/>
                </a:lnTo>
                <a:lnTo>
                  <a:pt x="13413" y="1176"/>
                </a:lnTo>
                <a:lnTo>
                  <a:pt x="13394" y="1154"/>
                </a:lnTo>
                <a:lnTo>
                  <a:pt x="13374" y="1132"/>
                </a:lnTo>
                <a:lnTo>
                  <a:pt x="13356" y="1109"/>
                </a:lnTo>
                <a:lnTo>
                  <a:pt x="13340" y="1086"/>
                </a:lnTo>
                <a:lnTo>
                  <a:pt x="13325" y="1061"/>
                </a:lnTo>
                <a:lnTo>
                  <a:pt x="13310" y="1037"/>
                </a:lnTo>
                <a:lnTo>
                  <a:pt x="13298" y="1012"/>
                </a:lnTo>
                <a:lnTo>
                  <a:pt x="13287" y="986"/>
                </a:lnTo>
                <a:lnTo>
                  <a:pt x="13277" y="959"/>
                </a:lnTo>
                <a:lnTo>
                  <a:pt x="13269" y="932"/>
                </a:lnTo>
                <a:lnTo>
                  <a:pt x="13261" y="905"/>
                </a:lnTo>
                <a:lnTo>
                  <a:pt x="13255" y="876"/>
                </a:lnTo>
                <a:lnTo>
                  <a:pt x="13251" y="847"/>
                </a:lnTo>
                <a:lnTo>
                  <a:pt x="13247" y="818"/>
                </a:lnTo>
                <a:lnTo>
                  <a:pt x="13246" y="787"/>
                </a:lnTo>
                <a:lnTo>
                  <a:pt x="13245" y="756"/>
                </a:lnTo>
                <a:close/>
                <a:moveTo>
                  <a:pt x="12628" y="366"/>
                </a:moveTo>
                <a:lnTo>
                  <a:pt x="12629" y="344"/>
                </a:lnTo>
                <a:lnTo>
                  <a:pt x="12630" y="324"/>
                </a:lnTo>
                <a:lnTo>
                  <a:pt x="12633" y="305"/>
                </a:lnTo>
                <a:lnTo>
                  <a:pt x="12637" y="287"/>
                </a:lnTo>
                <a:lnTo>
                  <a:pt x="12641" y="271"/>
                </a:lnTo>
                <a:lnTo>
                  <a:pt x="12646" y="256"/>
                </a:lnTo>
                <a:lnTo>
                  <a:pt x="12653" y="244"/>
                </a:lnTo>
                <a:lnTo>
                  <a:pt x="12660" y="231"/>
                </a:lnTo>
                <a:lnTo>
                  <a:pt x="12669" y="221"/>
                </a:lnTo>
                <a:lnTo>
                  <a:pt x="12678" y="211"/>
                </a:lnTo>
                <a:lnTo>
                  <a:pt x="12689" y="204"/>
                </a:lnTo>
                <a:lnTo>
                  <a:pt x="12700" y="198"/>
                </a:lnTo>
                <a:lnTo>
                  <a:pt x="12712" y="193"/>
                </a:lnTo>
                <a:lnTo>
                  <a:pt x="12725" y="190"/>
                </a:lnTo>
                <a:lnTo>
                  <a:pt x="12740" y="187"/>
                </a:lnTo>
                <a:lnTo>
                  <a:pt x="12755" y="186"/>
                </a:lnTo>
                <a:lnTo>
                  <a:pt x="12770" y="187"/>
                </a:lnTo>
                <a:lnTo>
                  <a:pt x="12784" y="190"/>
                </a:lnTo>
                <a:lnTo>
                  <a:pt x="12798" y="193"/>
                </a:lnTo>
                <a:lnTo>
                  <a:pt x="12810" y="198"/>
                </a:lnTo>
                <a:lnTo>
                  <a:pt x="12822" y="204"/>
                </a:lnTo>
                <a:lnTo>
                  <a:pt x="12831" y="211"/>
                </a:lnTo>
                <a:lnTo>
                  <a:pt x="12841" y="221"/>
                </a:lnTo>
                <a:lnTo>
                  <a:pt x="12849" y="231"/>
                </a:lnTo>
                <a:lnTo>
                  <a:pt x="12857" y="244"/>
                </a:lnTo>
                <a:lnTo>
                  <a:pt x="12864" y="256"/>
                </a:lnTo>
                <a:lnTo>
                  <a:pt x="12869" y="271"/>
                </a:lnTo>
                <a:lnTo>
                  <a:pt x="12873" y="287"/>
                </a:lnTo>
                <a:lnTo>
                  <a:pt x="12876" y="305"/>
                </a:lnTo>
                <a:lnTo>
                  <a:pt x="12879" y="324"/>
                </a:lnTo>
                <a:lnTo>
                  <a:pt x="12880" y="344"/>
                </a:lnTo>
                <a:lnTo>
                  <a:pt x="12881" y="366"/>
                </a:lnTo>
                <a:lnTo>
                  <a:pt x="12881" y="1074"/>
                </a:lnTo>
                <a:lnTo>
                  <a:pt x="13094" y="1074"/>
                </a:lnTo>
                <a:lnTo>
                  <a:pt x="13116" y="1075"/>
                </a:lnTo>
                <a:lnTo>
                  <a:pt x="13135" y="1076"/>
                </a:lnTo>
                <a:lnTo>
                  <a:pt x="13154" y="1078"/>
                </a:lnTo>
                <a:lnTo>
                  <a:pt x="13172" y="1081"/>
                </a:lnTo>
                <a:lnTo>
                  <a:pt x="13189" y="1085"/>
                </a:lnTo>
                <a:lnTo>
                  <a:pt x="13203" y="1090"/>
                </a:lnTo>
                <a:lnTo>
                  <a:pt x="13217" y="1096"/>
                </a:lnTo>
                <a:lnTo>
                  <a:pt x="13228" y="1103"/>
                </a:lnTo>
                <a:lnTo>
                  <a:pt x="13239" y="1110"/>
                </a:lnTo>
                <a:lnTo>
                  <a:pt x="13248" y="1120"/>
                </a:lnTo>
                <a:lnTo>
                  <a:pt x="13255" y="1129"/>
                </a:lnTo>
                <a:lnTo>
                  <a:pt x="13261" y="1139"/>
                </a:lnTo>
                <a:lnTo>
                  <a:pt x="13267" y="1151"/>
                </a:lnTo>
                <a:lnTo>
                  <a:pt x="13270" y="1163"/>
                </a:lnTo>
                <a:lnTo>
                  <a:pt x="13272" y="1176"/>
                </a:lnTo>
                <a:lnTo>
                  <a:pt x="13273" y="1190"/>
                </a:lnTo>
                <a:lnTo>
                  <a:pt x="13272" y="1204"/>
                </a:lnTo>
                <a:lnTo>
                  <a:pt x="13270" y="1217"/>
                </a:lnTo>
                <a:lnTo>
                  <a:pt x="13267" y="1230"/>
                </a:lnTo>
                <a:lnTo>
                  <a:pt x="13261" y="1241"/>
                </a:lnTo>
                <a:lnTo>
                  <a:pt x="13255" y="1252"/>
                </a:lnTo>
                <a:lnTo>
                  <a:pt x="13248" y="1261"/>
                </a:lnTo>
                <a:lnTo>
                  <a:pt x="13239" y="1270"/>
                </a:lnTo>
                <a:lnTo>
                  <a:pt x="13228" y="1278"/>
                </a:lnTo>
                <a:lnTo>
                  <a:pt x="13217" y="1285"/>
                </a:lnTo>
                <a:lnTo>
                  <a:pt x="13203" y="1290"/>
                </a:lnTo>
                <a:lnTo>
                  <a:pt x="13189" y="1296"/>
                </a:lnTo>
                <a:lnTo>
                  <a:pt x="13172" y="1300"/>
                </a:lnTo>
                <a:lnTo>
                  <a:pt x="13154" y="1303"/>
                </a:lnTo>
                <a:lnTo>
                  <a:pt x="13135" y="1305"/>
                </a:lnTo>
                <a:lnTo>
                  <a:pt x="13116" y="1307"/>
                </a:lnTo>
                <a:lnTo>
                  <a:pt x="13094" y="1307"/>
                </a:lnTo>
                <a:lnTo>
                  <a:pt x="12800" y="1307"/>
                </a:lnTo>
                <a:lnTo>
                  <a:pt x="12777" y="1307"/>
                </a:lnTo>
                <a:lnTo>
                  <a:pt x="12755" y="1305"/>
                </a:lnTo>
                <a:lnTo>
                  <a:pt x="12737" y="1303"/>
                </a:lnTo>
                <a:lnTo>
                  <a:pt x="12719" y="1300"/>
                </a:lnTo>
                <a:lnTo>
                  <a:pt x="12703" y="1295"/>
                </a:lnTo>
                <a:lnTo>
                  <a:pt x="12690" y="1289"/>
                </a:lnTo>
                <a:lnTo>
                  <a:pt x="12678" y="1283"/>
                </a:lnTo>
                <a:lnTo>
                  <a:pt x="12668" y="1276"/>
                </a:lnTo>
                <a:lnTo>
                  <a:pt x="12664" y="1272"/>
                </a:lnTo>
                <a:lnTo>
                  <a:pt x="12658" y="1266"/>
                </a:lnTo>
                <a:lnTo>
                  <a:pt x="12654" y="1261"/>
                </a:lnTo>
                <a:lnTo>
                  <a:pt x="12651" y="1255"/>
                </a:lnTo>
                <a:lnTo>
                  <a:pt x="12644" y="1241"/>
                </a:lnTo>
                <a:lnTo>
                  <a:pt x="12639" y="1227"/>
                </a:lnTo>
                <a:lnTo>
                  <a:pt x="12634" y="1209"/>
                </a:lnTo>
                <a:lnTo>
                  <a:pt x="12631" y="1191"/>
                </a:lnTo>
                <a:lnTo>
                  <a:pt x="12629" y="1171"/>
                </a:lnTo>
                <a:lnTo>
                  <a:pt x="12628" y="1149"/>
                </a:lnTo>
                <a:lnTo>
                  <a:pt x="12628" y="366"/>
                </a:lnTo>
                <a:close/>
                <a:moveTo>
                  <a:pt x="8742" y="832"/>
                </a:moveTo>
                <a:lnTo>
                  <a:pt x="8741" y="858"/>
                </a:lnTo>
                <a:lnTo>
                  <a:pt x="8740" y="884"/>
                </a:lnTo>
                <a:lnTo>
                  <a:pt x="8737" y="909"/>
                </a:lnTo>
                <a:lnTo>
                  <a:pt x="8732" y="934"/>
                </a:lnTo>
                <a:lnTo>
                  <a:pt x="8727" y="959"/>
                </a:lnTo>
                <a:lnTo>
                  <a:pt x="8719" y="984"/>
                </a:lnTo>
                <a:lnTo>
                  <a:pt x="8711" y="1008"/>
                </a:lnTo>
                <a:lnTo>
                  <a:pt x="8702" y="1031"/>
                </a:lnTo>
                <a:lnTo>
                  <a:pt x="8691" y="1055"/>
                </a:lnTo>
                <a:lnTo>
                  <a:pt x="8679" y="1078"/>
                </a:lnTo>
                <a:lnTo>
                  <a:pt x="8666" y="1101"/>
                </a:lnTo>
                <a:lnTo>
                  <a:pt x="8652" y="1123"/>
                </a:lnTo>
                <a:lnTo>
                  <a:pt x="8635" y="1145"/>
                </a:lnTo>
                <a:lnTo>
                  <a:pt x="8618" y="1166"/>
                </a:lnTo>
                <a:lnTo>
                  <a:pt x="8600" y="1187"/>
                </a:lnTo>
                <a:lnTo>
                  <a:pt x="8581" y="1208"/>
                </a:lnTo>
                <a:lnTo>
                  <a:pt x="8560" y="1228"/>
                </a:lnTo>
                <a:lnTo>
                  <a:pt x="8539" y="1247"/>
                </a:lnTo>
                <a:lnTo>
                  <a:pt x="8518" y="1264"/>
                </a:lnTo>
                <a:lnTo>
                  <a:pt x="8497" y="1281"/>
                </a:lnTo>
                <a:lnTo>
                  <a:pt x="8475" y="1296"/>
                </a:lnTo>
                <a:lnTo>
                  <a:pt x="8453" y="1309"/>
                </a:lnTo>
                <a:lnTo>
                  <a:pt x="8430" y="1322"/>
                </a:lnTo>
                <a:lnTo>
                  <a:pt x="8407" y="1332"/>
                </a:lnTo>
                <a:lnTo>
                  <a:pt x="8383" y="1342"/>
                </a:lnTo>
                <a:lnTo>
                  <a:pt x="8360" y="1351"/>
                </a:lnTo>
                <a:lnTo>
                  <a:pt x="8335" y="1358"/>
                </a:lnTo>
                <a:lnTo>
                  <a:pt x="8311" y="1363"/>
                </a:lnTo>
                <a:lnTo>
                  <a:pt x="8286" y="1369"/>
                </a:lnTo>
                <a:lnTo>
                  <a:pt x="8261" y="1372"/>
                </a:lnTo>
                <a:lnTo>
                  <a:pt x="8235" y="1373"/>
                </a:lnTo>
                <a:lnTo>
                  <a:pt x="8209" y="1374"/>
                </a:lnTo>
                <a:lnTo>
                  <a:pt x="8179" y="1373"/>
                </a:lnTo>
                <a:lnTo>
                  <a:pt x="8149" y="1372"/>
                </a:lnTo>
                <a:lnTo>
                  <a:pt x="8120" y="1367"/>
                </a:lnTo>
                <a:lnTo>
                  <a:pt x="8090" y="1363"/>
                </a:lnTo>
                <a:lnTo>
                  <a:pt x="8062" y="1357"/>
                </a:lnTo>
                <a:lnTo>
                  <a:pt x="8035" y="1350"/>
                </a:lnTo>
                <a:lnTo>
                  <a:pt x="8008" y="1341"/>
                </a:lnTo>
                <a:lnTo>
                  <a:pt x="7982" y="1331"/>
                </a:lnTo>
                <a:lnTo>
                  <a:pt x="7956" y="1321"/>
                </a:lnTo>
                <a:lnTo>
                  <a:pt x="7931" y="1308"/>
                </a:lnTo>
                <a:lnTo>
                  <a:pt x="7906" y="1294"/>
                </a:lnTo>
                <a:lnTo>
                  <a:pt x="7882" y="1279"/>
                </a:lnTo>
                <a:lnTo>
                  <a:pt x="7859" y="1262"/>
                </a:lnTo>
                <a:lnTo>
                  <a:pt x="7836" y="1245"/>
                </a:lnTo>
                <a:lnTo>
                  <a:pt x="7814" y="1225"/>
                </a:lnTo>
                <a:lnTo>
                  <a:pt x="7793" y="1204"/>
                </a:lnTo>
                <a:lnTo>
                  <a:pt x="7773" y="1183"/>
                </a:lnTo>
                <a:lnTo>
                  <a:pt x="7753" y="1161"/>
                </a:lnTo>
                <a:lnTo>
                  <a:pt x="7735" y="1138"/>
                </a:lnTo>
                <a:lnTo>
                  <a:pt x="7719" y="1114"/>
                </a:lnTo>
                <a:lnTo>
                  <a:pt x="7703" y="1091"/>
                </a:lnTo>
                <a:lnTo>
                  <a:pt x="7689" y="1066"/>
                </a:lnTo>
                <a:lnTo>
                  <a:pt x="7677" y="1041"/>
                </a:lnTo>
                <a:lnTo>
                  <a:pt x="7665" y="1015"/>
                </a:lnTo>
                <a:lnTo>
                  <a:pt x="7656" y="989"/>
                </a:lnTo>
                <a:lnTo>
                  <a:pt x="7647" y="962"/>
                </a:lnTo>
                <a:lnTo>
                  <a:pt x="7640" y="935"/>
                </a:lnTo>
                <a:lnTo>
                  <a:pt x="7634" y="907"/>
                </a:lnTo>
                <a:lnTo>
                  <a:pt x="7629" y="878"/>
                </a:lnTo>
                <a:lnTo>
                  <a:pt x="7626" y="849"/>
                </a:lnTo>
                <a:lnTo>
                  <a:pt x="7624" y="819"/>
                </a:lnTo>
                <a:lnTo>
                  <a:pt x="7624" y="788"/>
                </a:lnTo>
                <a:lnTo>
                  <a:pt x="7624" y="758"/>
                </a:lnTo>
                <a:lnTo>
                  <a:pt x="7626" y="728"/>
                </a:lnTo>
                <a:lnTo>
                  <a:pt x="7629" y="699"/>
                </a:lnTo>
                <a:lnTo>
                  <a:pt x="7634" y="670"/>
                </a:lnTo>
                <a:lnTo>
                  <a:pt x="7640" y="642"/>
                </a:lnTo>
                <a:lnTo>
                  <a:pt x="7647" y="614"/>
                </a:lnTo>
                <a:lnTo>
                  <a:pt x="7656" y="587"/>
                </a:lnTo>
                <a:lnTo>
                  <a:pt x="7665" y="560"/>
                </a:lnTo>
                <a:lnTo>
                  <a:pt x="7677" y="535"/>
                </a:lnTo>
                <a:lnTo>
                  <a:pt x="7689" y="510"/>
                </a:lnTo>
                <a:lnTo>
                  <a:pt x="7703" y="485"/>
                </a:lnTo>
                <a:lnTo>
                  <a:pt x="7719" y="461"/>
                </a:lnTo>
                <a:lnTo>
                  <a:pt x="7735" y="438"/>
                </a:lnTo>
                <a:lnTo>
                  <a:pt x="7753" y="416"/>
                </a:lnTo>
                <a:lnTo>
                  <a:pt x="7773" y="394"/>
                </a:lnTo>
                <a:lnTo>
                  <a:pt x="7793" y="373"/>
                </a:lnTo>
                <a:lnTo>
                  <a:pt x="7814" y="352"/>
                </a:lnTo>
                <a:lnTo>
                  <a:pt x="7836" y="333"/>
                </a:lnTo>
                <a:lnTo>
                  <a:pt x="7859" y="315"/>
                </a:lnTo>
                <a:lnTo>
                  <a:pt x="7882" y="299"/>
                </a:lnTo>
                <a:lnTo>
                  <a:pt x="7906" y="283"/>
                </a:lnTo>
                <a:lnTo>
                  <a:pt x="7931" y="270"/>
                </a:lnTo>
                <a:lnTo>
                  <a:pt x="7956" y="257"/>
                </a:lnTo>
                <a:lnTo>
                  <a:pt x="7982" y="246"/>
                </a:lnTo>
                <a:lnTo>
                  <a:pt x="8008" y="235"/>
                </a:lnTo>
                <a:lnTo>
                  <a:pt x="8035" y="227"/>
                </a:lnTo>
                <a:lnTo>
                  <a:pt x="8062" y="220"/>
                </a:lnTo>
                <a:lnTo>
                  <a:pt x="8090" y="214"/>
                </a:lnTo>
                <a:lnTo>
                  <a:pt x="8120" y="209"/>
                </a:lnTo>
                <a:lnTo>
                  <a:pt x="8149" y="206"/>
                </a:lnTo>
                <a:lnTo>
                  <a:pt x="8179" y="204"/>
                </a:lnTo>
                <a:lnTo>
                  <a:pt x="8209" y="203"/>
                </a:lnTo>
                <a:lnTo>
                  <a:pt x="8235" y="204"/>
                </a:lnTo>
                <a:lnTo>
                  <a:pt x="8260" y="205"/>
                </a:lnTo>
                <a:lnTo>
                  <a:pt x="8286" y="208"/>
                </a:lnTo>
                <a:lnTo>
                  <a:pt x="8310" y="211"/>
                </a:lnTo>
                <a:lnTo>
                  <a:pt x="8335" y="217"/>
                </a:lnTo>
                <a:lnTo>
                  <a:pt x="8359" y="222"/>
                </a:lnTo>
                <a:lnTo>
                  <a:pt x="8383" y="229"/>
                </a:lnTo>
                <a:lnTo>
                  <a:pt x="8406" y="236"/>
                </a:lnTo>
                <a:lnTo>
                  <a:pt x="8429" y="246"/>
                </a:lnTo>
                <a:lnTo>
                  <a:pt x="8452" y="255"/>
                </a:lnTo>
                <a:lnTo>
                  <a:pt x="8474" y="267"/>
                </a:lnTo>
                <a:lnTo>
                  <a:pt x="8496" y="279"/>
                </a:lnTo>
                <a:lnTo>
                  <a:pt x="8517" y="292"/>
                </a:lnTo>
                <a:lnTo>
                  <a:pt x="8538" y="306"/>
                </a:lnTo>
                <a:lnTo>
                  <a:pt x="8559" y="321"/>
                </a:lnTo>
                <a:lnTo>
                  <a:pt x="8580" y="337"/>
                </a:lnTo>
                <a:lnTo>
                  <a:pt x="8591" y="348"/>
                </a:lnTo>
                <a:lnTo>
                  <a:pt x="8601" y="358"/>
                </a:lnTo>
                <a:lnTo>
                  <a:pt x="8609" y="370"/>
                </a:lnTo>
                <a:lnTo>
                  <a:pt x="8616" y="382"/>
                </a:lnTo>
                <a:lnTo>
                  <a:pt x="8622" y="396"/>
                </a:lnTo>
                <a:lnTo>
                  <a:pt x="8626" y="409"/>
                </a:lnTo>
                <a:lnTo>
                  <a:pt x="8628" y="424"/>
                </a:lnTo>
                <a:lnTo>
                  <a:pt x="8629" y="438"/>
                </a:lnTo>
                <a:lnTo>
                  <a:pt x="8628" y="452"/>
                </a:lnTo>
                <a:lnTo>
                  <a:pt x="8626" y="466"/>
                </a:lnTo>
                <a:lnTo>
                  <a:pt x="8624" y="477"/>
                </a:lnTo>
                <a:lnTo>
                  <a:pt x="8619" y="489"/>
                </a:lnTo>
                <a:lnTo>
                  <a:pt x="8614" y="501"/>
                </a:lnTo>
                <a:lnTo>
                  <a:pt x="8607" y="511"/>
                </a:lnTo>
                <a:lnTo>
                  <a:pt x="8600" y="522"/>
                </a:lnTo>
                <a:lnTo>
                  <a:pt x="8590" y="531"/>
                </a:lnTo>
                <a:lnTo>
                  <a:pt x="8581" y="539"/>
                </a:lnTo>
                <a:lnTo>
                  <a:pt x="8571" y="548"/>
                </a:lnTo>
                <a:lnTo>
                  <a:pt x="8560" y="554"/>
                </a:lnTo>
                <a:lnTo>
                  <a:pt x="8549" y="559"/>
                </a:lnTo>
                <a:lnTo>
                  <a:pt x="8536" y="563"/>
                </a:lnTo>
                <a:lnTo>
                  <a:pt x="8525" y="567"/>
                </a:lnTo>
                <a:lnTo>
                  <a:pt x="8511" y="568"/>
                </a:lnTo>
                <a:lnTo>
                  <a:pt x="8498" y="569"/>
                </a:lnTo>
                <a:lnTo>
                  <a:pt x="8486" y="569"/>
                </a:lnTo>
                <a:lnTo>
                  <a:pt x="8475" y="567"/>
                </a:lnTo>
                <a:lnTo>
                  <a:pt x="8464" y="564"/>
                </a:lnTo>
                <a:lnTo>
                  <a:pt x="8454" y="561"/>
                </a:lnTo>
                <a:lnTo>
                  <a:pt x="8443" y="557"/>
                </a:lnTo>
                <a:lnTo>
                  <a:pt x="8433" y="552"/>
                </a:lnTo>
                <a:lnTo>
                  <a:pt x="8424" y="546"/>
                </a:lnTo>
                <a:lnTo>
                  <a:pt x="8414" y="538"/>
                </a:lnTo>
                <a:lnTo>
                  <a:pt x="8403" y="529"/>
                </a:lnTo>
                <a:lnTo>
                  <a:pt x="8391" y="521"/>
                </a:lnTo>
                <a:lnTo>
                  <a:pt x="8380" y="513"/>
                </a:lnTo>
                <a:lnTo>
                  <a:pt x="8368" y="506"/>
                </a:lnTo>
                <a:lnTo>
                  <a:pt x="8356" y="500"/>
                </a:lnTo>
                <a:lnTo>
                  <a:pt x="8344" y="494"/>
                </a:lnTo>
                <a:lnTo>
                  <a:pt x="8332" y="488"/>
                </a:lnTo>
                <a:lnTo>
                  <a:pt x="8320" y="483"/>
                </a:lnTo>
                <a:lnTo>
                  <a:pt x="8306" y="479"/>
                </a:lnTo>
                <a:lnTo>
                  <a:pt x="8292" y="475"/>
                </a:lnTo>
                <a:lnTo>
                  <a:pt x="8280" y="472"/>
                </a:lnTo>
                <a:lnTo>
                  <a:pt x="8266" y="470"/>
                </a:lnTo>
                <a:lnTo>
                  <a:pt x="8252" y="468"/>
                </a:lnTo>
                <a:lnTo>
                  <a:pt x="8238" y="466"/>
                </a:lnTo>
                <a:lnTo>
                  <a:pt x="8224" y="465"/>
                </a:lnTo>
                <a:lnTo>
                  <a:pt x="8209" y="465"/>
                </a:lnTo>
                <a:lnTo>
                  <a:pt x="8192" y="466"/>
                </a:lnTo>
                <a:lnTo>
                  <a:pt x="8176" y="467"/>
                </a:lnTo>
                <a:lnTo>
                  <a:pt x="8159" y="468"/>
                </a:lnTo>
                <a:lnTo>
                  <a:pt x="8143" y="471"/>
                </a:lnTo>
                <a:lnTo>
                  <a:pt x="8128" y="474"/>
                </a:lnTo>
                <a:lnTo>
                  <a:pt x="8112" y="478"/>
                </a:lnTo>
                <a:lnTo>
                  <a:pt x="8098" y="482"/>
                </a:lnTo>
                <a:lnTo>
                  <a:pt x="8083" y="488"/>
                </a:lnTo>
                <a:lnTo>
                  <a:pt x="8069" y="495"/>
                </a:lnTo>
                <a:lnTo>
                  <a:pt x="8055" y="501"/>
                </a:lnTo>
                <a:lnTo>
                  <a:pt x="8041" y="509"/>
                </a:lnTo>
                <a:lnTo>
                  <a:pt x="8028" y="518"/>
                </a:lnTo>
                <a:lnTo>
                  <a:pt x="8015" y="526"/>
                </a:lnTo>
                <a:lnTo>
                  <a:pt x="8003" y="536"/>
                </a:lnTo>
                <a:lnTo>
                  <a:pt x="7990" y="547"/>
                </a:lnTo>
                <a:lnTo>
                  <a:pt x="7978" y="558"/>
                </a:lnTo>
                <a:lnTo>
                  <a:pt x="7966" y="570"/>
                </a:lnTo>
                <a:lnTo>
                  <a:pt x="7956" y="582"/>
                </a:lnTo>
                <a:lnTo>
                  <a:pt x="7947" y="595"/>
                </a:lnTo>
                <a:lnTo>
                  <a:pt x="7937" y="607"/>
                </a:lnTo>
                <a:lnTo>
                  <a:pt x="7929" y="621"/>
                </a:lnTo>
                <a:lnTo>
                  <a:pt x="7921" y="634"/>
                </a:lnTo>
                <a:lnTo>
                  <a:pt x="7913" y="648"/>
                </a:lnTo>
                <a:lnTo>
                  <a:pt x="7907" y="662"/>
                </a:lnTo>
                <a:lnTo>
                  <a:pt x="7902" y="677"/>
                </a:lnTo>
                <a:lnTo>
                  <a:pt x="7898" y="692"/>
                </a:lnTo>
                <a:lnTo>
                  <a:pt x="7894" y="707"/>
                </a:lnTo>
                <a:lnTo>
                  <a:pt x="7890" y="723"/>
                </a:lnTo>
                <a:lnTo>
                  <a:pt x="7887" y="738"/>
                </a:lnTo>
                <a:lnTo>
                  <a:pt x="7885" y="755"/>
                </a:lnTo>
                <a:lnTo>
                  <a:pt x="7884" y="772"/>
                </a:lnTo>
                <a:lnTo>
                  <a:pt x="7884" y="788"/>
                </a:lnTo>
                <a:lnTo>
                  <a:pt x="7884" y="805"/>
                </a:lnTo>
                <a:lnTo>
                  <a:pt x="7885" y="822"/>
                </a:lnTo>
                <a:lnTo>
                  <a:pt x="7887" y="838"/>
                </a:lnTo>
                <a:lnTo>
                  <a:pt x="7890" y="854"/>
                </a:lnTo>
                <a:lnTo>
                  <a:pt x="7894" y="870"/>
                </a:lnTo>
                <a:lnTo>
                  <a:pt x="7898" y="884"/>
                </a:lnTo>
                <a:lnTo>
                  <a:pt x="7902" y="900"/>
                </a:lnTo>
                <a:lnTo>
                  <a:pt x="7907" y="914"/>
                </a:lnTo>
                <a:lnTo>
                  <a:pt x="7913" y="928"/>
                </a:lnTo>
                <a:lnTo>
                  <a:pt x="7921" y="943"/>
                </a:lnTo>
                <a:lnTo>
                  <a:pt x="7929" y="956"/>
                </a:lnTo>
                <a:lnTo>
                  <a:pt x="7937" y="969"/>
                </a:lnTo>
                <a:lnTo>
                  <a:pt x="7947" y="982"/>
                </a:lnTo>
                <a:lnTo>
                  <a:pt x="7956" y="995"/>
                </a:lnTo>
                <a:lnTo>
                  <a:pt x="7966" y="1007"/>
                </a:lnTo>
                <a:lnTo>
                  <a:pt x="7978" y="1019"/>
                </a:lnTo>
                <a:lnTo>
                  <a:pt x="7990" y="1030"/>
                </a:lnTo>
                <a:lnTo>
                  <a:pt x="8003" y="1040"/>
                </a:lnTo>
                <a:lnTo>
                  <a:pt x="8015" y="1051"/>
                </a:lnTo>
                <a:lnTo>
                  <a:pt x="8028" y="1059"/>
                </a:lnTo>
                <a:lnTo>
                  <a:pt x="8041" y="1069"/>
                </a:lnTo>
                <a:lnTo>
                  <a:pt x="8055" y="1076"/>
                </a:lnTo>
                <a:lnTo>
                  <a:pt x="8069" y="1083"/>
                </a:lnTo>
                <a:lnTo>
                  <a:pt x="8083" y="1089"/>
                </a:lnTo>
                <a:lnTo>
                  <a:pt x="8098" y="1095"/>
                </a:lnTo>
                <a:lnTo>
                  <a:pt x="8112" y="1099"/>
                </a:lnTo>
                <a:lnTo>
                  <a:pt x="8128" y="1103"/>
                </a:lnTo>
                <a:lnTo>
                  <a:pt x="8143" y="1106"/>
                </a:lnTo>
                <a:lnTo>
                  <a:pt x="8159" y="1109"/>
                </a:lnTo>
                <a:lnTo>
                  <a:pt x="8176" y="1111"/>
                </a:lnTo>
                <a:lnTo>
                  <a:pt x="8192" y="1112"/>
                </a:lnTo>
                <a:lnTo>
                  <a:pt x="8209" y="1112"/>
                </a:lnTo>
                <a:lnTo>
                  <a:pt x="8229" y="1111"/>
                </a:lnTo>
                <a:lnTo>
                  <a:pt x="8249" y="1109"/>
                </a:lnTo>
                <a:lnTo>
                  <a:pt x="8268" y="1106"/>
                </a:lnTo>
                <a:lnTo>
                  <a:pt x="8287" y="1101"/>
                </a:lnTo>
                <a:lnTo>
                  <a:pt x="8306" y="1095"/>
                </a:lnTo>
                <a:lnTo>
                  <a:pt x="8324" y="1086"/>
                </a:lnTo>
                <a:lnTo>
                  <a:pt x="8342" y="1077"/>
                </a:lnTo>
                <a:lnTo>
                  <a:pt x="8360" y="1065"/>
                </a:lnTo>
                <a:lnTo>
                  <a:pt x="8376" y="1054"/>
                </a:lnTo>
                <a:lnTo>
                  <a:pt x="8391" y="1041"/>
                </a:lnTo>
                <a:lnTo>
                  <a:pt x="8406" y="1028"/>
                </a:lnTo>
                <a:lnTo>
                  <a:pt x="8419" y="1014"/>
                </a:lnTo>
                <a:lnTo>
                  <a:pt x="8432" y="999"/>
                </a:lnTo>
                <a:lnTo>
                  <a:pt x="8443" y="983"/>
                </a:lnTo>
                <a:lnTo>
                  <a:pt x="8455" y="965"/>
                </a:lnTo>
                <a:lnTo>
                  <a:pt x="8465" y="948"/>
                </a:lnTo>
                <a:lnTo>
                  <a:pt x="8285" y="948"/>
                </a:lnTo>
                <a:lnTo>
                  <a:pt x="8274" y="948"/>
                </a:lnTo>
                <a:lnTo>
                  <a:pt x="8262" y="946"/>
                </a:lnTo>
                <a:lnTo>
                  <a:pt x="8252" y="944"/>
                </a:lnTo>
                <a:lnTo>
                  <a:pt x="8241" y="939"/>
                </a:lnTo>
                <a:lnTo>
                  <a:pt x="8231" y="935"/>
                </a:lnTo>
                <a:lnTo>
                  <a:pt x="8222" y="929"/>
                </a:lnTo>
                <a:lnTo>
                  <a:pt x="8212" y="923"/>
                </a:lnTo>
                <a:lnTo>
                  <a:pt x="8204" y="914"/>
                </a:lnTo>
                <a:lnTo>
                  <a:pt x="8196" y="906"/>
                </a:lnTo>
                <a:lnTo>
                  <a:pt x="8189" y="898"/>
                </a:lnTo>
                <a:lnTo>
                  <a:pt x="8183" y="888"/>
                </a:lnTo>
                <a:lnTo>
                  <a:pt x="8179" y="878"/>
                </a:lnTo>
                <a:lnTo>
                  <a:pt x="8175" y="868"/>
                </a:lnTo>
                <a:lnTo>
                  <a:pt x="8173" y="857"/>
                </a:lnTo>
                <a:lnTo>
                  <a:pt x="8171" y="846"/>
                </a:lnTo>
                <a:lnTo>
                  <a:pt x="8171" y="833"/>
                </a:lnTo>
                <a:lnTo>
                  <a:pt x="8171" y="822"/>
                </a:lnTo>
                <a:lnTo>
                  <a:pt x="8173" y="810"/>
                </a:lnTo>
                <a:lnTo>
                  <a:pt x="8175" y="800"/>
                </a:lnTo>
                <a:lnTo>
                  <a:pt x="8179" y="789"/>
                </a:lnTo>
                <a:lnTo>
                  <a:pt x="8183" y="780"/>
                </a:lnTo>
                <a:lnTo>
                  <a:pt x="8189" y="770"/>
                </a:lnTo>
                <a:lnTo>
                  <a:pt x="8196" y="761"/>
                </a:lnTo>
                <a:lnTo>
                  <a:pt x="8204" y="753"/>
                </a:lnTo>
                <a:lnTo>
                  <a:pt x="8212" y="745"/>
                </a:lnTo>
                <a:lnTo>
                  <a:pt x="8222" y="738"/>
                </a:lnTo>
                <a:lnTo>
                  <a:pt x="8231" y="732"/>
                </a:lnTo>
                <a:lnTo>
                  <a:pt x="8241" y="727"/>
                </a:lnTo>
                <a:lnTo>
                  <a:pt x="8252" y="724"/>
                </a:lnTo>
                <a:lnTo>
                  <a:pt x="8262" y="721"/>
                </a:lnTo>
                <a:lnTo>
                  <a:pt x="8274" y="720"/>
                </a:lnTo>
                <a:lnTo>
                  <a:pt x="8285" y="719"/>
                </a:lnTo>
                <a:lnTo>
                  <a:pt x="8629" y="719"/>
                </a:lnTo>
                <a:lnTo>
                  <a:pt x="8640" y="720"/>
                </a:lnTo>
                <a:lnTo>
                  <a:pt x="8652" y="721"/>
                </a:lnTo>
                <a:lnTo>
                  <a:pt x="8662" y="724"/>
                </a:lnTo>
                <a:lnTo>
                  <a:pt x="8673" y="727"/>
                </a:lnTo>
                <a:lnTo>
                  <a:pt x="8682" y="732"/>
                </a:lnTo>
                <a:lnTo>
                  <a:pt x="8691" y="737"/>
                </a:lnTo>
                <a:lnTo>
                  <a:pt x="8701" y="745"/>
                </a:lnTo>
                <a:lnTo>
                  <a:pt x="8709" y="752"/>
                </a:lnTo>
                <a:lnTo>
                  <a:pt x="8717" y="760"/>
                </a:lnTo>
                <a:lnTo>
                  <a:pt x="8724" y="770"/>
                </a:lnTo>
                <a:lnTo>
                  <a:pt x="8730" y="779"/>
                </a:lnTo>
                <a:lnTo>
                  <a:pt x="8734" y="788"/>
                </a:lnTo>
                <a:lnTo>
                  <a:pt x="8738" y="799"/>
                </a:lnTo>
                <a:lnTo>
                  <a:pt x="8740" y="809"/>
                </a:lnTo>
                <a:lnTo>
                  <a:pt x="8742" y="821"/>
                </a:lnTo>
                <a:lnTo>
                  <a:pt x="8742" y="832"/>
                </a:lnTo>
                <a:close/>
                <a:moveTo>
                  <a:pt x="6734" y="1182"/>
                </a:moveTo>
                <a:lnTo>
                  <a:pt x="6734" y="1203"/>
                </a:lnTo>
                <a:lnTo>
                  <a:pt x="6733" y="1224"/>
                </a:lnTo>
                <a:lnTo>
                  <a:pt x="6730" y="1242"/>
                </a:lnTo>
                <a:lnTo>
                  <a:pt x="6727" y="1260"/>
                </a:lnTo>
                <a:lnTo>
                  <a:pt x="6723" y="1276"/>
                </a:lnTo>
                <a:lnTo>
                  <a:pt x="6717" y="1290"/>
                </a:lnTo>
                <a:lnTo>
                  <a:pt x="6710" y="1304"/>
                </a:lnTo>
                <a:lnTo>
                  <a:pt x="6703" y="1315"/>
                </a:lnTo>
                <a:lnTo>
                  <a:pt x="6695" y="1326"/>
                </a:lnTo>
                <a:lnTo>
                  <a:pt x="6685" y="1335"/>
                </a:lnTo>
                <a:lnTo>
                  <a:pt x="6675" y="1342"/>
                </a:lnTo>
                <a:lnTo>
                  <a:pt x="6664" y="1349"/>
                </a:lnTo>
                <a:lnTo>
                  <a:pt x="6652" y="1354"/>
                </a:lnTo>
                <a:lnTo>
                  <a:pt x="6639" y="1357"/>
                </a:lnTo>
                <a:lnTo>
                  <a:pt x="6624" y="1359"/>
                </a:lnTo>
                <a:lnTo>
                  <a:pt x="6608" y="1360"/>
                </a:lnTo>
                <a:lnTo>
                  <a:pt x="6594" y="1359"/>
                </a:lnTo>
                <a:lnTo>
                  <a:pt x="6579" y="1357"/>
                </a:lnTo>
                <a:lnTo>
                  <a:pt x="6566" y="1354"/>
                </a:lnTo>
                <a:lnTo>
                  <a:pt x="6553" y="1349"/>
                </a:lnTo>
                <a:lnTo>
                  <a:pt x="6542" y="1342"/>
                </a:lnTo>
                <a:lnTo>
                  <a:pt x="6532" y="1335"/>
                </a:lnTo>
                <a:lnTo>
                  <a:pt x="6523" y="1326"/>
                </a:lnTo>
                <a:lnTo>
                  <a:pt x="6514" y="1315"/>
                </a:lnTo>
                <a:lnTo>
                  <a:pt x="6506" y="1304"/>
                </a:lnTo>
                <a:lnTo>
                  <a:pt x="6500" y="1290"/>
                </a:lnTo>
                <a:lnTo>
                  <a:pt x="6495" y="1276"/>
                </a:lnTo>
                <a:lnTo>
                  <a:pt x="6491" y="1260"/>
                </a:lnTo>
                <a:lnTo>
                  <a:pt x="6486" y="1242"/>
                </a:lnTo>
                <a:lnTo>
                  <a:pt x="6484" y="1224"/>
                </a:lnTo>
                <a:lnTo>
                  <a:pt x="6483" y="1204"/>
                </a:lnTo>
                <a:lnTo>
                  <a:pt x="6482" y="1182"/>
                </a:lnTo>
                <a:lnTo>
                  <a:pt x="6482" y="396"/>
                </a:lnTo>
                <a:lnTo>
                  <a:pt x="6483" y="376"/>
                </a:lnTo>
                <a:lnTo>
                  <a:pt x="6484" y="357"/>
                </a:lnTo>
                <a:lnTo>
                  <a:pt x="6486" y="340"/>
                </a:lnTo>
                <a:lnTo>
                  <a:pt x="6490" y="323"/>
                </a:lnTo>
                <a:lnTo>
                  <a:pt x="6494" y="307"/>
                </a:lnTo>
                <a:lnTo>
                  <a:pt x="6499" y="294"/>
                </a:lnTo>
                <a:lnTo>
                  <a:pt x="6505" y="281"/>
                </a:lnTo>
                <a:lnTo>
                  <a:pt x="6511" y="270"/>
                </a:lnTo>
                <a:lnTo>
                  <a:pt x="6520" y="260"/>
                </a:lnTo>
                <a:lnTo>
                  <a:pt x="6528" y="251"/>
                </a:lnTo>
                <a:lnTo>
                  <a:pt x="6537" y="244"/>
                </a:lnTo>
                <a:lnTo>
                  <a:pt x="6548" y="238"/>
                </a:lnTo>
                <a:lnTo>
                  <a:pt x="6559" y="233"/>
                </a:lnTo>
                <a:lnTo>
                  <a:pt x="6572" y="230"/>
                </a:lnTo>
                <a:lnTo>
                  <a:pt x="6585" y="228"/>
                </a:lnTo>
                <a:lnTo>
                  <a:pt x="6599" y="228"/>
                </a:lnTo>
                <a:lnTo>
                  <a:pt x="6608" y="228"/>
                </a:lnTo>
                <a:lnTo>
                  <a:pt x="6618" y="229"/>
                </a:lnTo>
                <a:lnTo>
                  <a:pt x="6626" y="230"/>
                </a:lnTo>
                <a:lnTo>
                  <a:pt x="6635" y="232"/>
                </a:lnTo>
                <a:lnTo>
                  <a:pt x="6644" y="235"/>
                </a:lnTo>
                <a:lnTo>
                  <a:pt x="6652" y="240"/>
                </a:lnTo>
                <a:lnTo>
                  <a:pt x="6660" y="244"/>
                </a:lnTo>
                <a:lnTo>
                  <a:pt x="6669" y="248"/>
                </a:lnTo>
                <a:lnTo>
                  <a:pt x="6677" y="253"/>
                </a:lnTo>
                <a:lnTo>
                  <a:pt x="6685" y="259"/>
                </a:lnTo>
                <a:lnTo>
                  <a:pt x="6694" y="266"/>
                </a:lnTo>
                <a:lnTo>
                  <a:pt x="6702" y="273"/>
                </a:lnTo>
                <a:lnTo>
                  <a:pt x="6718" y="290"/>
                </a:lnTo>
                <a:lnTo>
                  <a:pt x="6733" y="309"/>
                </a:lnTo>
                <a:lnTo>
                  <a:pt x="7198" y="923"/>
                </a:lnTo>
                <a:lnTo>
                  <a:pt x="7198" y="406"/>
                </a:lnTo>
                <a:lnTo>
                  <a:pt x="7199" y="384"/>
                </a:lnTo>
                <a:lnTo>
                  <a:pt x="7200" y="365"/>
                </a:lnTo>
                <a:lnTo>
                  <a:pt x="7202" y="346"/>
                </a:lnTo>
                <a:lnTo>
                  <a:pt x="7206" y="328"/>
                </a:lnTo>
                <a:lnTo>
                  <a:pt x="7210" y="312"/>
                </a:lnTo>
                <a:lnTo>
                  <a:pt x="7216" y="298"/>
                </a:lnTo>
                <a:lnTo>
                  <a:pt x="7222" y="284"/>
                </a:lnTo>
                <a:lnTo>
                  <a:pt x="7229" y="273"/>
                </a:lnTo>
                <a:lnTo>
                  <a:pt x="7238" y="262"/>
                </a:lnTo>
                <a:lnTo>
                  <a:pt x="7247" y="253"/>
                </a:lnTo>
                <a:lnTo>
                  <a:pt x="7257" y="245"/>
                </a:lnTo>
                <a:lnTo>
                  <a:pt x="7269" y="238"/>
                </a:lnTo>
                <a:lnTo>
                  <a:pt x="7281" y="234"/>
                </a:lnTo>
                <a:lnTo>
                  <a:pt x="7295" y="230"/>
                </a:lnTo>
                <a:lnTo>
                  <a:pt x="7309" y="228"/>
                </a:lnTo>
                <a:lnTo>
                  <a:pt x="7324" y="228"/>
                </a:lnTo>
                <a:lnTo>
                  <a:pt x="7339" y="228"/>
                </a:lnTo>
                <a:lnTo>
                  <a:pt x="7354" y="230"/>
                </a:lnTo>
                <a:lnTo>
                  <a:pt x="7368" y="234"/>
                </a:lnTo>
                <a:lnTo>
                  <a:pt x="7379" y="238"/>
                </a:lnTo>
                <a:lnTo>
                  <a:pt x="7390" y="245"/>
                </a:lnTo>
                <a:lnTo>
                  <a:pt x="7401" y="253"/>
                </a:lnTo>
                <a:lnTo>
                  <a:pt x="7410" y="262"/>
                </a:lnTo>
                <a:lnTo>
                  <a:pt x="7419" y="273"/>
                </a:lnTo>
                <a:lnTo>
                  <a:pt x="7426" y="284"/>
                </a:lnTo>
                <a:lnTo>
                  <a:pt x="7432" y="298"/>
                </a:lnTo>
                <a:lnTo>
                  <a:pt x="7438" y="312"/>
                </a:lnTo>
                <a:lnTo>
                  <a:pt x="7443" y="328"/>
                </a:lnTo>
                <a:lnTo>
                  <a:pt x="7446" y="346"/>
                </a:lnTo>
                <a:lnTo>
                  <a:pt x="7449" y="365"/>
                </a:lnTo>
                <a:lnTo>
                  <a:pt x="7450" y="385"/>
                </a:lnTo>
                <a:lnTo>
                  <a:pt x="7450" y="406"/>
                </a:lnTo>
                <a:lnTo>
                  <a:pt x="7450" y="1210"/>
                </a:lnTo>
                <a:lnTo>
                  <a:pt x="7450" y="1229"/>
                </a:lnTo>
                <a:lnTo>
                  <a:pt x="7449" y="1247"/>
                </a:lnTo>
                <a:lnTo>
                  <a:pt x="7447" y="1263"/>
                </a:lnTo>
                <a:lnTo>
                  <a:pt x="7444" y="1279"/>
                </a:lnTo>
                <a:lnTo>
                  <a:pt x="7439" y="1292"/>
                </a:lnTo>
                <a:lnTo>
                  <a:pt x="7434" y="1306"/>
                </a:lnTo>
                <a:lnTo>
                  <a:pt x="7428" y="1317"/>
                </a:lnTo>
                <a:lnTo>
                  <a:pt x="7422" y="1328"/>
                </a:lnTo>
                <a:lnTo>
                  <a:pt x="7413" y="1337"/>
                </a:lnTo>
                <a:lnTo>
                  <a:pt x="7405" y="1345"/>
                </a:lnTo>
                <a:lnTo>
                  <a:pt x="7396" y="1352"/>
                </a:lnTo>
                <a:lnTo>
                  <a:pt x="7385" y="1357"/>
                </a:lnTo>
                <a:lnTo>
                  <a:pt x="7374" y="1361"/>
                </a:lnTo>
                <a:lnTo>
                  <a:pt x="7362" y="1364"/>
                </a:lnTo>
                <a:lnTo>
                  <a:pt x="7349" y="1366"/>
                </a:lnTo>
                <a:lnTo>
                  <a:pt x="7335" y="1367"/>
                </a:lnTo>
                <a:lnTo>
                  <a:pt x="7326" y="1366"/>
                </a:lnTo>
                <a:lnTo>
                  <a:pt x="7317" y="1365"/>
                </a:lnTo>
                <a:lnTo>
                  <a:pt x="7307" y="1364"/>
                </a:lnTo>
                <a:lnTo>
                  <a:pt x="7298" y="1361"/>
                </a:lnTo>
                <a:lnTo>
                  <a:pt x="7288" y="1358"/>
                </a:lnTo>
                <a:lnTo>
                  <a:pt x="7280" y="1354"/>
                </a:lnTo>
                <a:lnTo>
                  <a:pt x="7271" y="1350"/>
                </a:lnTo>
                <a:lnTo>
                  <a:pt x="7261" y="1345"/>
                </a:lnTo>
                <a:lnTo>
                  <a:pt x="7253" y="1338"/>
                </a:lnTo>
                <a:lnTo>
                  <a:pt x="7244" y="1331"/>
                </a:lnTo>
                <a:lnTo>
                  <a:pt x="7234" y="1324"/>
                </a:lnTo>
                <a:lnTo>
                  <a:pt x="7226" y="1315"/>
                </a:lnTo>
                <a:lnTo>
                  <a:pt x="7208" y="1297"/>
                </a:lnTo>
                <a:lnTo>
                  <a:pt x="7191" y="1275"/>
                </a:lnTo>
                <a:lnTo>
                  <a:pt x="6734" y="673"/>
                </a:lnTo>
                <a:lnTo>
                  <a:pt x="6734" y="1182"/>
                </a:lnTo>
                <a:close/>
                <a:moveTo>
                  <a:pt x="6249" y="1182"/>
                </a:moveTo>
                <a:lnTo>
                  <a:pt x="6249" y="1204"/>
                </a:lnTo>
                <a:lnTo>
                  <a:pt x="6248" y="1224"/>
                </a:lnTo>
                <a:lnTo>
                  <a:pt x="6245" y="1242"/>
                </a:lnTo>
                <a:lnTo>
                  <a:pt x="6242" y="1260"/>
                </a:lnTo>
                <a:lnTo>
                  <a:pt x="6238" y="1276"/>
                </a:lnTo>
                <a:lnTo>
                  <a:pt x="6231" y="1290"/>
                </a:lnTo>
                <a:lnTo>
                  <a:pt x="6225" y="1304"/>
                </a:lnTo>
                <a:lnTo>
                  <a:pt x="6218" y="1315"/>
                </a:lnTo>
                <a:lnTo>
                  <a:pt x="6209" y="1326"/>
                </a:lnTo>
                <a:lnTo>
                  <a:pt x="6200" y="1335"/>
                </a:lnTo>
                <a:lnTo>
                  <a:pt x="6190" y="1342"/>
                </a:lnTo>
                <a:lnTo>
                  <a:pt x="6178" y="1349"/>
                </a:lnTo>
                <a:lnTo>
                  <a:pt x="6167" y="1354"/>
                </a:lnTo>
                <a:lnTo>
                  <a:pt x="6153" y="1357"/>
                </a:lnTo>
                <a:lnTo>
                  <a:pt x="6139" y="1359"/>
                </a:lnTo>
                <a:lnTo>
                  <a:pt x="6123" y="1360"/>
                </a:lnTo>
                <a:lnTo>
                  <a:pt x="6108" y="1359"/>
                </a:lnTo>
                <a:lnTo>
                  <a:pt x="6094" y="1357"/>
                </a:lnTo>
                <a:lnTo>
                  <a:pt x="6080" y="1354"/>
                </a:lnTo>
                <a:lnTo>
                  <a:pt x="6068" y="1349"/>
                </a:lnTo>
                <a:lnTo>
                  <a:pt x="6056" y="1342"/>
                </a:lnTo>
                <a:lnTo>
                  <a:pt x="6047" y="1335"/>
                </a:lnTo>
                <a:lnTo>
                  <a:pt x="6038" y="1326"/>
                </a:lnTo>
                <a:lnTo>
                  <a:pt x="6028" y="1315"/>
                </a:lnTo>
                <a:lnTo>
                  <a:pt x="6021" y="1304"/>
                </a:lnTo>
                <a:lnTo>
                  <a:pt x="6015" y="1290"/>
                </a:lnTo>
                <a:lnTo>
                  <a:pt x="6009" y="1276"/>
                </a:lnTo>
                <a:lnTo>
                  <a:pt x="6005" y="1260"/>
                </a:lnTo>
                <a:lnTo>
                  <a:pt x="6001" y="1242"/>
                </a:lnTo>
                <a:lnTo>
                  <a:pt x="5999" y="1224"/>
                </a:lnTo>
                <a:lnTo>
                  <a:pt x="5998" y="1204"/>
                </a:lnTo>
                <a:lnTo>
                  <a:pt x="5997" y="1182"/>
                </a:lnTo>
                <a:lnTo>
                  <a:pt x="5997" y="405"/>
                </a:lnTo>
                <a:lnTo>
                  <a:pt x="5998" y="383"/>
                </a:lnTo>
                <a:lnTo>
                  <a:pt x="5999" y="363"/>
                </a:lnTo>
                <a:lnTo>
                  <a:pt x="6001" y="345"/>
                </a:lnTo>
                <a:lnTo>
                  <a:pt x="6005" y="327"/>
                </a:lnTo>
                <a:lnTo>
                  <a:pt x="6009" y="310"/>
                </a:lnTo>
                <a:lnTo>
                  <a:pt x="6015" y="296"/>
                </a:lnTo>
                <a:lnTo>
                  <a:pt x="6021" y="283"/>
                </a:lnTo>
                <a:lnTo>
                  <a:pt x="6028" y="271"/>
                </a:lnTo>
                <a:lnTo>
                  <a:pt x="6038" y="260"/>
                </a:lnTo>
                <a:lnTo>
                  <a:pt x="6047" y="251"/>
                </a:lnTo>
                <a:lnTo>
                  <a:pt x="6056" y="244"/>
                </a:lnTo>
                <a:lnTo>
                  <a:pt x="6068" y="237"/>
                </a:lnTo>
                <a:lnTo>
                  <a:pt x="6080" y="232"/>
                </a:lnTo>
                <a:lnTo>
                  <a:pt x="6094" y="229"/>
                </a:lnTo>
                <a:lnTo>
                  <a:pt x="6108" y="227"/>
                </a:lnTo>
                <a:lnTo>
                  <a:pt x="6123" y="226"/>
                </a:lnTo>
                <a:lnTo>
                  <a:pt x="6139" y="227"/>
                </a:lnTo>
                <a:lnTo>
                  <a:pt x="6153" y="229"/>
                </a:lnTo>
                <a:lnTo>
                  <a:pt x="6167" y="232"/>
                </a:lnTo>
                <a:lnTo>
                  <a:pt x="6178" y="237"/>
                </a:lnTo>
                <a:lnTo>
                  <a:pt x="6190" y="244"/>
                </a:lnTo>
                <a:lnTo>
                  <a:pt x="6200" y="251"/>
                </a:lnTo>
                <a:lnTo>
                  <a:pt x="6209" y="260"/>
                </a:lnTo>
                <a:lnTo>
                  <a:pt x="6218" y="271"/>
                </a:lnTo>
                <a:lnTo>
                  <a:pt x="6225" y="283"/>
                </a:lnTo>
                <a:lnTo>
                  <a:pt x="6231" y="296"/>
                </a:lnTo>
                <a:lnTo>
                  <a:pt x="6238" y="310"/>
                </a:lnTo>
                <a:lnTo>
                  <a:pt x="6242" y="327"/>
                </a:lnTo>
                <a:lnTo>
                  <a:pt x="6245" y="345"/>
                </a:lnTo>
                <a:lnTo>
                  <a:pt x="6248" y="363"/>
                </a:lnTo>
                <a:lnTo>
                  <a:pt x="6249" y="383"/>
                </a:lnTo>
                <a:lnTo>
                  <a:pt x="6249" y="405"/>
                </a:lnTo>
                <a:lnTo>
                  <a:pt x="6249" y="1182"/>
                </a:lnTo>
                <a:close/>
                <a:moveTo>
                  <a:pt x="5369" y="475"/>
                </a:moveTo>
                <a:lnTo>
                  <a:pt x="5276" y="475"/>
                </a:lnTo>
                <a:lnTo>
                  <a:pt x="5254" y="475"/>
                </a:lnTo>
                <a:lnTo>
                  <a:pt x="5234" y="473"/>
                </a:lnTo>
                <a:lnTo>
                  <a:pt x="5215" y="471"/>
                </a:lnTo>
                <a:lnTo>
                  <a:pt x="5197" y="468"/>
                </a:lnTo>
                <a:lnTo>
                  <a:pt x="5181" y="463"/>
                </a:lnTo>
                <a:lnTo>
                  <a:pt x="5167" y="459"/>
                </a:lnTo>
                <a:lnTo>
                  <a:pt x="5153" y="453"/>
                </a:lnTo>
                <a:lnTo>
                  <a:pt x="5141" y="446"/>
                </a:lnTo>
                <a:lnTo>
                  <a:pt x="5130" y="438"/>
                </a:lnTo>
                <a:lnTo>
                  <a:pt x="5122" y="430"/>
                </a:lnTo>
                <a:lnTo>
                  <a:pt x="5114" y="420"/>
                </a:lnTo>
                <a:lnTo>
                  <a:pt x="5108" y="409"/>
                </a:lnTo>
                <a:lnTo>
                  <a:pt x="5102" y="399"/>
                </a:lnTo>
                <a:lnTo>
                  <a:pt x="5099" y="386"/>
                </a:lnTo>
                <a:lnTo>
                  <a:pt x="5097" y="373"/>
                </a:lnTo>
                <a:lnTo>
                  <a:pt x="5096" y="359"/>
                </a:lnTo>
                <a:lnTo>
                  <a:pt x="5097" y="345"/>
                </a:lnTo>
                <a:lnTo>
                  <a:pt x="5099" y="331"/>
                </a:lnTo>
                <a:lnTo>
                  <a:pt x="5102" y="319"/>
                </a:lnTo>
                <a:lnTo>
                  <a:pt x="5108" y="307"/>
                </a:lnTo>
                <a:lnTo>
                  <a:pt x="5114" y="297"/>
                </a:lnTo>
                <a:lnTo>
                  <a:pt x="5121" y="286"/>
                </a:lnTo>
                <a:lnTo>
                  <a:pt x="5130" y="278"/>
                </a:lnTo>
                <a:lnTo>
                  <a:pt x="5141" y="270"/>
                </a:lnTo>
                <a:lnTo>
                  <a:pt x="5153" y="263"/>
                </a:lnTo>
                <a:lnTo>
                  <a:pt x="5166" y="257"/>
                </a:lnTo>
                <a:lnTo>
                  <a:pt x="5181" y="252"/>
                </a:lnTo>
                <a:lnTo>
                  <a:pt x="5197" y="248"/>
                </a:lnTo>
                <a:lnTo>
                  <a:pt x="5215" y="245"/>
                </a:lnTo>
                <a:lnTo>
                  <a:pt x="5234" y="243"/>
                </a:lnTo>
                <a:lnTo>
                  <a:pt x="5254" y="241"/>
                </a:lnTo>
                <a:lnTo>
                  <a:pt x="5275" y="241"/>
                </a:lnTo>
                <a:lnTo>
                  <a:pt x="5714" y="241"/>
                </a:lnTo>
                <a:lnTo>
                  <a:pt x="5736" y="241"/>
                </a:lnTo>
                <a:lnTo>
                  <a:pt x="5756" y="243"/>
                </a:lnTo>
                <a:lnTo>
                  <a:pt x="5775" y="245"/>
                </a:lnTo>
                <a:lnTo>
                  <a:pt x="5793" y="248"/>
                </a:lnTo>
                <a:lnTo>
                  <a:pt x="5808" y="252"/>
                </a:lnTo>
                <a:lnTo>
                  <a:pt x="5823" y="257"/>
                </a:lnTo>
                <a:lnTo>
                  <a:pt x="5837" y="263"/>
                </a:lnTo>
                <a:lnTo>
                  <a:pt x="5849" y="270"/>
                </a:lnTo>
                <a:lnTo>
                  <a:pt x="5859" y="278"/>
                </a:lnTo>
                <a:lnTo>
                  <a:pt x="5868" y="286"/>
                </a:lnTo>
                <a:lnTo>
                  <a:pt x="5876" y="297"/>
                </a:lnTo>
                <a:lnTo>
                  <a:pt x="5882" y="307"/>
                </a:lnTo>
                <a:lnTo>
                  <a:pt x="5887" y="319"/>
                </a:lnTo>
                <a:lnTo>
                  <a:pt x="5891" y="331"/>
                </a:lnTo>
                <a:lnTo>
                  <a:pt x="5893" y="345"/>
                </a:lnTo>
                <a:lnTo>
                  <a:pt x="5894" y="359"/>
                </a:lnTo>
                <a:lnTo>
                  <a:pt x="5893" y="373"/>
                </a:lnTo>
                <a:lnTo>
                  <a:pt x="5891" y="386"/>
                </a:lnTo>
                <a:lnTo>
                  <a:pt x="5887" y="399"/>
                </a:lnTo>
                <a:lnTo>
                  <a:pt x="5882" y="409"/>
                </a:lnTo>
                <a:lnTo>
                  <a:pt x="5876" y="420"/>
                </a:lnTo>
                <a:lnTo>
                  <a:pt x="5868" y="430"/>
                </a:lnTo>
                <a:lnTo>
                  <a:pt x="5859" y="438"/>
                </a:lnTo>
                <a:lnTo>
                  <a:pt x="5849" y="446"/>
                </a:lnTo>
                <a:lnTo>
                  <a:pt x="5837" y="453"/>
                </a:lnTo>
                <a:lnTo>
                  <a:pt x="5823" y="459"/>
                </a:lnTo>
                <a:lnTo>
                  <a:pt x="5808" y="463"/>
                </a:lnTo>
                <a:lnTo>
                  <a:pt x="5793" y="468"/>
                </a:lnTo>
                <a:lnTo>
                  <a:pt x="5775" y="471"/>
                </a:lnTo>
                <a:lnTo>
                  <a:pt x="5756" y="473"/>
                </a:lnTo>
                <a:lnTo>
                  <a:pt x="5736" y="475"/>
                </a:lnTo>
                <a:lnTo>
                  <a:pt x="5714" y="475"/>
                </a:lnTo>
                <a:lnTo>
                  <a:pt x="5621" y="475"/>
                </a:lnTo>
                <a:lnTo>
                  <a:pt x="5621" y="1182"/>
                </a:lnTo>
                <a:lnTo>
                  <a:pt x="5620" y="1203"/>
                </a:lnTo>
                <a:lnTo>
                  <a:pt x="5619" y="1224"/>
                </a:lnTo>
                <a:lnTo>
                  <a:pt x="5617" y="1242"/>
                </a:lnTo>
                <a:lnTo>
                  <a:pt x="5613" y="1260"/>
                </a:lnTo>
                <a:lnTo>
                  <a:pt x="5608" y="1276"/>
                </a:lnTo>
                <a:lnTo>
                  <a:pt x="5603" y="1290"/>
                </a:lnTo>
                <a:lnTo>
                  <a:pt x="5597" y="1304"/>
                </a:lnTo>
                <a:lnTo>
                  <a:pt x="5590" y="1315"/>
                </a:lnTo>
                <a:lnTo>
                  <a:pt x="5580" y="1326"/>
                </a:lnTo>
                <a:lnTo>
                  <a:pt x="5572" y="1335"/>
                </a:lnTo>
                <a:lnTo>
                  <a:pt x="5562" y="1342"/>
                </a:lnTo>
                <a:lnTo>
                  <a:pt x="5550" y="1349"/>
                </a:lnTo>
                <a:lnTo>
                  <a:pt x="5538" y="1354"/>
                </a:lnTo>
                <a:lnTo>
                  <a:pt x="5524" y="1357"/>
                </a:lnTo>
                <a:lnTo>
                  <a:pt x="5510" y="1359"/>
                </a:lnTo>
                <a:lnTo>
                  <a:pt x="5495" y="1360"/>
                </a:lnTo>
                <a:lnTo>
                  <a:pt x="5479" y="1359"/>
                </a:lnTo>
                <a:lnTo>
                  <a:pt x="5465" y="1357"/>
                </a:lnTo>
                <a:lnTo>
                  <a:pt x="5452" y="1354"/>
                </a:lnTo>
                <a:lnTo>
                  <a:pt x="5440" y="1349"/>
                </a:lnTo>
                <a:lnTo>
                  <a:pt x="5428" y="1342"/>
                </a:lnTo>
                <a:lnTo>
                  <a:pt x="5418" y="1335"/>
                </a:lnTo>
                <a:lnTo>
                  <a:pt x="5409" y="1326"/>
                </a:lnTo>
                <a:lnTo>
                  <a:pt x="5400" y="1315"/>
                </a:lnTo>
                <a:lnTo>
                  <a:pt x="5393" y="1304"/>
                </a:lnTo>
                <a:lnTo>
                  <a:pt x="5387" y="1290"/>
                </a:lnTo>
                <a:lnTo>
                  <a:pt x="5380" y="1276"/>
                </a:lnTo>
                <a:lnTo>
                  <a:pt x="5376" y="1260"/>
                </a:lnTo>
                <a:lnTo>
                  <a:pt x="5373" y="1242"/>
                </a:lnTo>
                <a:lnTo>
                  <a:pt x="5370" y="1224"/>
                </a:lnTo>
                <a:lnTo>
                  <a:pt x="5369" y="1203"/>
                </a:lnTo>
                <a:lnTo>
                  <a:pt x="5369" y="1182"/>
                </a:lnTo>
                <a:lnTo>
                  <a:pt x="5369" y="475"/>
                </a:lnTo>
                <a:close/>
                <a:moveTo>
                  <a:pt x="4867" y="241"/>
                </a:moveTo>
                <a:lnTo>
                  <a:pt x="4888" y="241"/>
                </a:lnTo>
                <a:lnTo>
                  <a:pt x="4909" y="243"/>
                </a:lnTo>
                <a:lnTo>
                  <a:pt x="4927" y="245"/>
                </a:lnTo>
                <a:lnTo>
                  <a:pt x="4945" y="248"/>
                </a:lnTo>
                <a:lnTo>
                  <a:pt x="4961" y="252"/>
                </a:lnTo>
                <a:lnTo>
                  <a:pt x="4975" y="257"/>
                </a:lnTo>
                <a:lnTo>
                  <a:pt x="4989" y="263"/>
                </a:lnTo>
                <a:lnTo>
                  <a:pt x="5001" y="270"/>
                </a:lnTo>
                <a:lnTo>
                  <a:pt x="5012" y="278"/>
                </a:lnTo>
                <a:lnTo>
                  <a:pt x="5020" y="286"/>
                </a:lnTo>
                <a:lnTo>
                  <a:pt x="5028" y="297"/>
                </a:lnTo>
                <a:lnTo>
                  <a:pt x="5035" y="307"/>
                </a:lnTo>
                <a:lnTo>
                  <a:pt x="5040" y="319"/>
                </a:lnTo>
                <a:lnTo>
                  <a:pt x="5043" y="331"/>
                </a:lnTo>
                <a:lnTo>
                  <a:pt x="5045" y="345"/>
                </a:lnTo>
                <a:lnTo>
                  <a:pt x="5046" y="359"/>
                </a:lnTo>
                <a:lnTo>
                  <a:pt x="5045" y="373"/>
                </a:lnTo>
                <a:lnTo>
                  <a:pt x="5043" y="386"/>
                </a:lnTo>
                <a:lnTo>
                  <a:pt x="5040" y="399"/>
                </a:lnTo>
                <a:lnTo>
                  <a:pt x="5035" y="409"/>
                </a:lnTo>
                <a:lnTo>
                  <a:pt x="5028" y="420"/>
                </a:lnTo>
                <a:lnTo>
                  <a:pt x="5020" y="430"/>
                </a:lnTo>
                <a:lnTo>
                  <a:pt x="5012" y="438"/>
                </a:lnTo>
                <a:lnTo>
                  <a:pt x="5001" y="446"/>
                </a:lnTo>
                <a:lnTo>
                  <a:pt x="4989" y="453"/>
                </a:lnTo>
                <a:lnTo>
                  <a:pt x="4975" y="459"/>
                </a:lnTo>
                <a:lnTo>
                  <a:pt x="4961" y="463"/>
                </a:lnTo>
                <a:lnTo>
                  <a:pt x="4945" y="468"/>
                </a:lnTo>
                <a:lnTo>
                  <a:pt x="4927" y="471"/>
                </a:lnTo>
                <a:lnTo>
                  <a:pt x="4909" y="473"/>
                </a:lnTo>
                <a:lnTo>
                  <a:pt x="4888" y="475"/>
                </a:lnTo>
                <a:lnTo>
                  <a:pt x="4867" y="475"/>
                </a:lnTo>
                <a:lnTo>
                  <a:pt x="4662" y="475"/>
                </a:lnTo>
                <a:lnTo>
                  <a:pt x="4662" y="673"/>
                </a:lnTo>
                <a:lnTo>
                  <a:pt x="4838" y="673"/>
                </a:lnTo>
                <a:lnTo>
                  <a:pt x="4860" y="673"/>
                </a:lnTo>
                <a:lnTo>
                  <a:pt x="4880" y="675"/>
                </a:lnTo>
                <a:lnTo>
                  <a:pt x="4899" y="677"/>
                </a:lnTo>
                <a:lnTo>
                  <a:pt x="4917" y="680"/>
                </a:lnTo>
                <a:lnTo>
                  <a:pt x="4933" y="684"/>
                </a:lnTo>
                <a:lnTo>
                  <a:pt x="4947" y="689"/>
                </a:lnTo>
                <a:lnTo>
                  <a:pt x="4961" y="695"/>
                </a:lnTo>
                <a:lnTo>
                  <a:pt x="4973" y="702"/>
                </a:lnTo>
                <a:lnTo>
                  <a:pt x="4984" y="709"/>
                </a:lnTo>
                <a:lnTo>
                  <a:pt x="4993" y="719"/>
                </a:lnTo>
                <a:lnTo>
                  <a:pt x="5000" y="728"/>
                </a:lnTo>
                <a:lnTo>
                  <a:pt x="5006" y="738"/>
                </a:lnTo>
                <a:lnTo>
                  <a:pt x="5012" y="750"/>
                </a:lnTo>
                <a:lnTo>
                  <a:pt x="5015" y="762"/>
                </a:lnTo>
                <a:lnTo>
                  <a:pt x="5017" y="776"/>
                </a:lnTo>
                <a:lnTo>
                  <a:pt x="5018" y="789"/>
                </a:lnTo>
                <a:lnTo>
                  <a:pt x="5017" y="804"/>
                </a:lnTo>
                <a:lnTo>
                  <a:pt x="5015" y="817"/>
                </a:lnTo>
                <a:lnTo>
                  <a:pt x="5012" y="829"/>
                </a:lnTo>
                <a:lnTo>
                  <a:pt x="5006" y="840"/>
                </a:lnTo>
                <a:lnTo>
                  <a:pt x="5000" y="851"/>
                </a:lnTo>
                <a:lnTo>
                  <a:pt x="4993" y="860"/>
                </a:lnTo>
                <a:lnTo>
                  <a:pt x="4984" y="869"/>
                </a:lnTo>
                <a:lnTo>
                  <a:pt x="4973" y="877"/>
                </a:lnTo>
                <a:lnTo>
                  <a:pt x="4961" y="883"/>
                </a:lnTo>
                <a:lnTo>
                  <a:pt x="4947" y="889"/>
                </a:lnTo>
                <a:lnTo>
                  <a:pt x="4933" y="895"/>
                </a:lnTo>
                <a:lnTo>
                  <a:pt x="4917" y="899"/>
                </a:lnTo>
                <a:lnTo>
                  <a:pt x="4899" y="902"/>
                </a:lnTo>
                <a:lnTo>
                  <a:pt x="4880" y="904"/>
                </a:lnTo>
                <a:lnTo>
                  <a:pt x="4860" y="905"/>
                </a:lnTo>
                <a:lnTo>
                  <a:pt x="4838" y="906"/>
                </a:lnTo>
                <a:lnTo>
                  <a:pt x="4662" y="906"/>
                </a:lnTo>
                <a:lnTo>
                  <a:pt x="4662" y="1113"/>
                </a:lnTo>
                <a:lnTo>
                  <a:pt x="4874" y="1113"/>
                </a:lnTo>
                <a:lnTo>
                  <a:pt x="4896" y="1114"/>
                </a:lnTo>
                <a:lnTo>
                  <a:pt x="4916" y="1115"/>
                </a:lnTo>
                <a:lnTo>
                  <a:pt x="4935" y="1118"/>
                </a:lnTo>
                <a:lnTo>
                  <a:pt x="4952" y="1121"/>
                </a:lnTo>
                <a:lnTo>
                  <a:pt x="4969" y="1125"/>
                </a:lnTo>
                <a:lnTo>
                  <a:pt x="4984" y="1130"/>
                </a:lnTo>
                <a:lnTo>
                  <a:pt x="4996" y="1135"/>
                </a:lnTo>
                <a:lnTo>
                  <a:pt x="5009" y="1143"/>
                </a:lnTo>
                <a:lnTo>
                  <a:pt x="5019" y="1150"/>
                </a:lnTo>
                <a:lnTo>
                  <a:pt x="5028" y="1159"/>
                </a:lnTo>
                <a:lnTo>
                  <a:pt x="5036" y="1169"/>
                </a:lnTo>
                <a:lnTo>
                  <a:pt x="5042" y="1179"/>
                </a:lnTo>
                <a:lnTo>
                  <a:pt x="5047" y="1190"/>
                </a:lnTo>
                <a:lnTo>
                  <a:pt x="5050" y="1203"/>
                </a:lnTo>
                <a:lnTo>
                  <a:pt x="5052" y="1215"/>
                </a:lnTo>
                <a:lnTo>
                  <a:pt x="5053" y="1230"/>
                </a:lnTo>
                <a:lnTo>
                  <a:pt x="5052" y="1244"/>
                </a:lnTo>
                <a:lnTo>
                  <a:pt x="5050" y="1257"/>
                </a:lnTo>
                <a:lnTo>
                  <a:pt x="5047" y="1270"/>
                </a:lnTo>
                <a:lnTo>
                  <a:pt x="5042" y="1281"/>
                </a:lnTo>
                <a:lnTo>
                  <a:pt x="5036" y="1291"/>
                </a:lnTo>
                <a:lnTo>
                  <a:pt x="5028" y="1301"/>
                </a:lnTo>
                <a:lnTo>
                  <a:pt x="5019" y="1309"/>
                </a:lnTo>
                <a:lnTo>
                  <a:pt x="5009" y="1317"/>
                </a:lnTo>
                <a:lnTo>
                  <a:pt x="4996" y="1324"/>
                </a:lnTo>
                <a:lnTo>
                  <a:pt x="4984" y="1330"/>
                </a:lnTo>
                <a:lnTo>
                  <a:pt x="4969" y="1335"/>
                </a:lnTo>
                <a:lnTo>
                  <a:pt x="4952" y="1339"/>
                </a:lnTo>
                <a:lnTo>
                  <a:pt x="4935" y="1342"/>
                </a:lnTo>
                <a:lnTo>
                  <a:pt x="4916" y="1345"/>
                </a:lnTo>
                <a:lnTo>
                  <a:pt x="4896" y="1347"/>
                </a:lnTo>
                <a:lnTo>
                  <a:pt x="4874" y="1347"/>
                </a:lnTo>
                <a:lnTo>
                  <a:pt x="4579" y="1347"/>
                </a:lnTo>
                <a:lnTo>
                  <a:pt x="4558" y="1346"/>
                </a:lnTo>
                <a:lnTo>
                  <a:pt x="4536" y="1345"/>
                </a:lnTo>
                <a:lnTo>
                  <a:pt x="4517" y="1342"/>
                </a:lnTo>
                <a:lnTo>
                  <a:pt x="4499" y="1338"/>
                </a:lnTo>
                <a:lnTo>
                  <a:pt x="4484" y="1334"/>
                </a:lnTo>
                <a:lnTo>
                  <a:pt x="4470" y="1329"/>
                </a:lnTo>
                <a:lnTo>
                  <a:pt x="4459" y="1323"/>
                </a:lnTo>
                <a:lnTo>
                  <a:pt x="4448" y="1315"/>
                </a:lnTo>
                <a:lnTo>
                  <a:pt x="4444" y="1311"/>
                </a:lnTo>
                <a:lnTo>
                  <a:pt x="4439" y="1306"/>
                </a:lnTo>
                <a:lnTo>
                  <a:pt x="4435" y="1301"/>
                </a:lnTo>
                <a:lnTo>
                  <a:pt x="4432" y="1295"/>
                </a:lnTo>
                <a:lnTo>
                  <a:pt x="4424" y="1281"/>
                </a:lnTo>
                <a:lnTo>
                  <a:pt x="4419" y="1266"/>
                </a:lnTo>
                <a:lnTo>
                  <a:pt x="4415" y="1249"/>
                </a:lnTo>
                <a:lnTo>
                  <a:pt x="4412" y="1231"/>
                </a:lnTo>
                <a:lnTo>
                  <a:pt x="4410" y="1210"/>
                </a:lnTo>
                <a:lnTo>
                  <a:pt x="4409" y="1188"/>
                </a:lnTo>
                <a:lnTo>
                  <a:pt x="4409" y="418"/>
                </a:lnTo>
                <a:lnTo>
                  <a:pt x="4410" y="394"/>
                </a:lnTo>
                <a:lnTo>
                  <a:pt x="4412" y="373"/>
                </a:lnTo>
                <a:lnTo>
                  <a:pt x="4415" y="353"/>
                </a:lnTo>
                <a:lnTo>
                  <a:pt x="4419" y="334"/>
                </a:lnTo>
                <a:lnTo>
                  <a:pt x="4424" y="319"/>
                </a:lnTo>
                <a:lnTo>
                  <a:pt x="4431" y="304"/>
                </a:lnTo>
                <a:lnTo>
                  <a:pt x="4439" y="292"/>
                </a:lnTo>
                <a:lnTo>
                  <a:pt x="4448" y="280"/>
                </a:lnTo>
                <a:lnTo>
                  <a:pt x="4459" y="271"/>
                </a:lnTo>
                <a:lnTo>
                  <a:pt x="4471" y="262"/>
                </a:lnTo>
                <a:lnTo>
                  <a:pt x="4485" y="256"/>
                </a:lnTo>
                <a:lnTo>
                  <a:pt x="4501" y="250"/>
                </a:lnTo>
                <a:lnTo>
                  <a:pt x="4519" y="246"/>
                </a:lnTo>
                <a:lnTo>
                  <a:pt x="4539" y="243"/>
                </a:lnTo>
                <a:lnTo>
                  <a:pt x="4560" y="241"/>
                </a:lnTo>
                <a:lnTo>
                  <a:pt x="4583" y="241"/>
                </a:lnTo>
                <a:lnTo>
                  <a:pt x="4867" y="241"/>
                </a:lnTo>
                <a:close/>
                <a:moveTo>
                  <a:pt x="3992" y="317"/>
                </a:moveTo>
                <a:lnTo>
                  <a:pt x="4011" y="296"/>
                </a:lnTo>
                <a:lnTo>
                  <a:pt x="4030" y="278"/>
                </a:lnTo>
                <a:lnTo>
                  <a:pt x="4046" y="263"/>
                </a:lnTo>
                <a:lnTo>
                  <a:pt x="4063" y="251"/>
                </a:lnTo>
                <a:lnTo>
                  <a:pt x="4080" y="242"/>
                </a:lnTo>
                <a:lnTo>
                  <a:pt x="4094" y="235"/>
                </a:lnTo>
                <a:lnTo>
                  <a:pt x="4101" y="233"/>
                </a:lnTo>
                <a:lnTo>
                  <a:pt x="4109" y="231"/>
                </a:lnTo>
                <a:lnTo>
                  <a:pt x="4116" y="230"/>
                </a:lnTo>
                <a:lnTo>
                  <a:pt x="4123" y="230"/>
                </a:lnTo>
                <a:lnTo>
                  <a:pt x="4135" y="230"/>
                </a:lnTo>
                <a:lnTo>
                  <a:pt x="4145" y="232"/>
                </a:lnTo>
                <a:lnTo>
                  <a:pt x="4157" y="234"/>
                </a:lnTo>
                <a:lnTo>
                  <a:pt x="4166" y="238"/>
                </a:lnTo>
                <a:lnTo>
                  <a:pt x="4176" y="243"/>
                </a:lnTo>
                <a:lnTo>
                  <a:pt x="4186" y="249"/>
                </a:lnTo>
                <a:lnTo>
                  <a:pt x="4194" y="255"/>
                </a:lnTo>
                <a:lnTo>
                  <a:pt x="4203" y="263"/>
                </a:lnTo>
                <a:lnTo>
                  <a:pt x="4211" y="272"/>
                </a:lnTo>
                <a:lnTo>
                  <a:pt x="4217" y="281"/>
                </a:lnTo>
                <a:lnTo>
                  <a:pt x="4223" y="291"/>
                </a:lnTo>
                <a:lnTo>
                  <a:pt x="4227" y="301"/>
                </a:lnTo>
                <a:lnTo>
                  <a:pt x="4232" y="311"/>
                </a:lnTo>
                <a:lnTo>
                  <a:pt x="4234" y="322"/>
                </a:lnTo>
                <a:lnTo>
                  <a:pt x="4236" y="333"/>
                </a:lnTo>
                <a:lnTo>
                  <a:pt x="4236" y="345"/>
                </a:lnTo>
                <a:lnTo>
                  <a:pt x="4235" y="359"/>
                </a:lnTo>
                <a:lnTo>
                  <a:pt x="4232" y="374"/>
                </a:lnTo>
                <a:lnTo>
                  <a:pt x="4227" y="390"/>
                </a:lnTo>
                <a:lnTo>
                  <a:pt x="4220" y="404"/>
                </a:lnTo>
                <a:lnTo>
                  <a:pt x="4211" y="421"/>
                </a:lnTo>
                <a:lnTo>
                  <a:pt x="4200" y="436"/>
                </a:lnTo>
                <a:lnTo>
                  <a:pt x="4187" y="453"/>
                </a:lnTo>
                <a:lnTo>
                  <a:pt x="4172" y="469"/>
                </a:lnTo>
                <a:lnTo>
                  <a:pt x="3900" y="753"/>
                </a:lnTo>
                <a:lnTo>
                  <a:pt x="4238" y="1120"/>
                </a:lnTo>
                <a:lnTo>
                  <a:pt x="4252" y="1136"/>
                </a:lnTo>
                <a:lnTo>
                  <a:pt x="4265" y="1153"/>
                </a:lnTo>
                <a:lnTo>
                  <a:pt x="4276" y="1170"/>
                </a:lnTo>
                <a:lnTo>
                  <a:pt x="4286" y="1185"/>
                </a:lnTo>
                <a:lnTo>
                  <a:pt x="4292" y="1201"/>
                </a:lnTo>
                <a:lnTo>
                  <a:pt x="4297" y="1215"/>
                </a:lnTo>
                <a:lnTo>
                  <a:pt x="4300" y="1230"/>
                </a:lnTo>
                <a:lnTo>
                  <a:pt x="4301" y="1245"/>
                </a:lnTo>
                <a:lnTo>
                  <a:pt x="4300" y="1256"/>
                </a:lnTo>
                <a:lnTo>
                  <a:pt x="4299" y="1266"/>
                </a:lnTo>
                <a:lnTo>
                  <a:pt x="4296" y="1277"/>
                </a:lnTo>
                <a:lnTo>
                  <a:pt x="4293" y="1287"/>
                </a:lnTo>
                <a:lnTo>
                  <a:pt x="4288" y="1298"/>
                </a:lnTo>
                <a:lnTo>
                  <a:pt x="4282" y="1307"/>
                </a:lnTo>
                <a:lnTo>
                  <a:pt x="4274" y="1316"/>
                </a:lnTo>
                <a:lnTo>
                  <a:pt x="4267" y="1326"/>
                </a:lnTo>
                <a:lnTo>
                  <a:pt x="4258" y="1333"/>
                </a:lnTo>
                <a:lnTo>
                  <a:pt x="4248" y="1340"/>
                </a:lnTo>
                <a:lnTo>
                  <a:pt x="4239" y="1347"/>
                </a:lnTo>
                <a:lnTo>
                  <a:pt x="4228" y="1352"/>
                </a:lnTo>
                <a:lnTo>
                  <a:pt x="4218" y="1355"/>
                </a:lnTo>
                <a:lnTo>
                  <a:pt x="4208" y="1358"/>
                </a:lnTo>
                <a:lnTo>
                  <a:pt x="4196" y="1360"/>
                </a:lnTo>
                <a:lnTo>
                  <a:pt x="4185" y="1360"/>
                </a:lnTo>
                <a:lnTo>
                  <a:pt x="4178" y="1360"/>
                </a:lnTo>
                <a:lnTo>
                  <a:pt x="4171" y="1359"/>
                </a:lnTo>
                <a:lnTo>
                  <a:pt x="4163" y="1357"/>
                </a:lnTo>
                <a:lnTo>
                  <a:pt x="4156" y="1355"/>
                </a:lnTo>
                <a:lnTo>
                  <a:pt x="4148" y="1352"/>
                </a:lnTo>
                <a:lnTo>
                  <a:pt x="4140" y="1348"/>
                </a:lnTo>
                <a:lnTo>
                  <a:pt x="4132" y="1344"/>
                </a:lnTo>
                <a:lnTo>
                  <a:pt x="4123" y="1338"/>
                </a:lnTo>
                <a:lnTo>
                  <a:pt x="4106" y="1326"/>
                </a:lnTo>
                <a:lnTo>
                  <a:pt x="4088" y="1311"/>
                </a:lnTo>
                <a:lnTo>
                  <a:pt x="4069" y="1292"/>
                </a:lnTo>
                <a:lnTo>
                  <a:pt x="4049" y="1272"/>
                </a:lnTo>
                <a:lnTo>
                  <a:pt x="3671" y="855"/>
                </a:lnTo>
                <a:lnTo>
                  <a:pt x="3671" y="1182"/>
                </a:lnTo>
                <a:lnTo>
                  <a:pt x="3671" y="1203"/>
                </a:lnTo>
                <a:lnTo>
                  <a:pt x="3669" y="1224"/>
                </a:lnTo>
                <a:lnTo>
                  <a:pt x="3667" y="1242"/>
                </a:lnTo>
                <a:lnTo>
                  <a:pt x="3664" y="1260"/>
                </a:lnTo>
                <a:lnTo>
                  <a:pt x="3660" y="1276"/>
                </a:lnTo>
                <a:lnTo>
                  <a:pt x="3654" y="1290"/>
                </a:lnTo>
                <a:lnTo>
                  <a:pt x="3647" y="1304"/>
                </a:lnTo>
                <a:lnTo>
                  <a:pt x="3640" y="1315"/>
                </a:lnTo>
                <a:lnTo>
                  <a:pt x="3632" y="1326"/>
                </a:lnTo>
                <a:lnTo>
                  <a:pt x="3622" y="1335"/>
                </a:lnTo>
                <a:lnTo>
                  <a:pt x="3612" y="1342"/>
                </a:lnTo>
                <a:lnTo>
                  <a:pt x="3600" y="1349"/>
                </a:lnTo>
                <a:lnTo>
                  <a:pt x="3588" y="1354"/>
                </a:lnTo>
                <a:lnTo>
                  <a:pt x="3575" y="1357"/>
                </a:lnTo>
                <a:lnTo>
                  <a:pt x="3561" y="1359"/>
                </a:lnTo>
                <a:lnTo>
                  <a:pt x="3545" y="1360"/>
                </a:lnTo>
                <a:lnTo>
                  <a:pt x="3531" y="1359"/>
                </a:lnTo>
                <a:lnTo>
                  <a:pt x="3516" y="1357"/>
                </a:lnTo>
                <a:lnTo>
                  <a:pt x="3503" y="1354"/>
                </a:lnTo>
                <a:lnTo>
                  <a:pt x="3490" y="1349"/>
                </a:lnTo>
                <a:lnTo>
                  <a:pt x="3479" y="1342"/>
                </a:lnTo>
                <a:lnTo>
                  <a:pt x="3468" y="1335"/>
                </a:lnTo>
                <a:lnTo>
                  <a:pt x="3459" y="1326"/>
                </a:lnTo>
                <a:lnTo>
                  <a:pt x="3450" y="1315"/>
                </a:lnTo>
                <a:lnTo>
                  <a:pt x="3443" y="1304"/>
                </a:lnTo>
                <a:lnTo>
                  <a:pt x="3437" y="1290"/>
                </a:lnTo>
                <a:lnTo>
                  <a:pt x="3432" y="1276"/>
                </a:lnTo>
                <a:lnTo>
                  <a:pt x="3428" y="1260"/>
                </a:lnTo>
                <a:lnTo>
                  <a:pt x="3423" y="1242"/>
                </a:lnTo>
                <a:lnTo>
                  <a:pt x="3421" y="1224"/>
                </a:lnTo>
                <a:lnTo>
                  <a:pt x="3420" y="1204"/>
                </a:lnTo>
                <a:lnTo>
                  <a:pt x="3419" y="1182"/>
                </a:lnTo>
                <a:lnTo>
                  <a:pt x="3419" y="405"/>
                </a:lnTo>
                <a:lnTo>
                  <a:pt x="3420" y="383"/>
                </a:lnTo>
                <a:lnTo>
                  <a:pt x="3421" y="363"/>
                </a:lnTo>
                <a:lnTo>
                  <a:pt x="3423" y="345"/>
                </a:lnTo>
                <a:lnTo>
                  <a:pt x="3428" y="327"/>
                </a:lnTo>
                <a:lnTo>
                  <a:pt x="3432" y="310"/>
                </a:lnTo>
                <a:lnTo>
                  <a:pt x="3437" y="296"/>
                </a:lnTo>
                <a:lnTo>
                  <a:pt x="3443" y="283"/>
                </a:lnTo>
                <a:lnTo>
                  <a:pt x="3450" y="271"/>
                </a:lnTo>
                <a:lnTo>
                  <a:pt x="3459" y="260"/>
                </a:lnTo>
                <a:lnTo>
                  <a:pt x="3468" y="251"/>
                </a:lnTo>
                <a:lnTo>
                  <a:pt x="3479" y="244"/>
                </a:lnTo>
                <a:lnTo>
                  <a:pt x="3490" y="237"/>
                </a:lnTo>
                <a:lnTo>
                  <a:pt x="3503" y="232"/>
                </a:lnTo>
                <a:lnTo>
                  <a:pt x="3516" y="229"/>
                </a:lnTo>
                <a:lnTo>
                  <a:pt x="3531" y="227"/>
                </a:lnTo>
                <a:lnTo>
                  <a:pt x="3545" y="226"/>
                </a:lnTo>
                <a:lnTo>
                  <a:pt x="3561" y="227"/>
                </a:lnTo>
                <a:lnTo>
                  <a:pt x="3575" y="229"/>
                </a:lnTo>
                <a:lnTo>
                  <a:pt x="3588" y="232"/>
                </a:lnTo>
                <a:lnTo>
                  <a:pt x="3600" y="237"/>
                </a:lnTo>
                <a:lnTo>
                  <a:pt x="3612" y="244"/>
                </a:lnTo>
                <a:lnTo>
                  <a:pt x="3622" y="251"/>
                </a:lnTo>
                <a:lnTo>
                  <a:pt x="3632" y="260"/>
                </a:lnTo>
                <a:lnTo>
                  <a:pt x="3640" y="271"/>
                </a:lnTo>
                <a:lnTo>
                  <a:pt x="3647" y="283"/>
                </a:lnTo>
                <a:lnTo>
                  <a:pt x="3654" y="296"/>
                </a:lnTo>
                <a:lnTo>
                  <a:pt x="3660" y="310"/>
                </a:lnTo>
                <a:lnTo>
                  <a:pt x="3664" y="327"/>
                </a:lnTo>
                <a:lnTo>
                  <a:pt x="3667" y="345"/>
                </a:lnTo>
                <a:lnTo>
                  <a:pt x="3669" y="363"/>
                </a:lnTo>
                <a:lnTo>
                  <a:pt x="3671" y="383"/>
                </a:lnTo>
                <a:lnTo>
                  <a:pt x="3671" y="405"/>
                </a:lnTo>
                <a:lnTo>
                  <a:pt x="3671" y="679"/>
                </a:lnTo>
                <a:lnTo>
                  <a:pt x="3992" y="317"/>
                </a:lnTo>
                <a:close/>
                <a:moveTo>
                  <a:pt x="2711" y="742"/>
                </a:moveTo>
                <a:lnTo>
                  <a:pt x="2828" y="742"/>
                </a:lnTo>
                <a:lnTo>
                  <a:pt x="2847" y="740"/>
                </a:lnTo>
                <a:lnTo>
                  <a:pt x="2865" y="739"/>
                </a:lnTo>
                <a:lnTo>
                  <a:pt x="2882" y="736"/>
                </a:lnTo>
                <a:lnTo>
                  <a:pt x="2897" y="732"/>
                </a:lnTo>
                <a:lnTo>
                  <a:pt x="2912" y="728"/>
                </a:lnTo>
                <a:lnTo>
                  <a:pt x="2926" y="722"/>
                </a:lnTo>
                <a:lnTo>
                  <a:pt x="2937" y="714"/>
                </a:lnTo>
                <a:lnTo>
                  <a:pt x="2947" y="707"/>
                </a:lnTo>
                <a:lnTo>
                  <a:pt x="2957" y="698"/>
                </a:lnTo>
                <a:lnTo>
                  <a:pt x="2965" y="687"/>
                </a:lnTo>
                <a:lnTo>
                  <a:pt x="2972" y="677"/>
                </a:lnTo>
                <a:lnTo>
                  <a:pt x="2978" y="664"/>
                </a:lnTo>
                <a:lnTo>
                  <a:pt x="2982" y="651"/>
                </a:lnTo>
                <a:lnTo>
                  <a:pt x="2985" y="636"/>
                </a:lnTo>
                <a:lnTo>
                  <a:pt x="2987" y="621"/>
                </a:lnTo>
                <a:lnTo>
                  <a:pt x="2988" y="604"/>
                </a:lnTo>
                <a:lnTo>
                  <a:pt x="2987" y="588"/>
                </a:lnTo>
                <a:lnTo>
                  <a:pt x="2986" y="574"/>
                </a:lnTo>
                <a:lnTo>
                  <a:pt x="2983" y="559"/>
                </a:lnTo>
                <a:lnTo>
                  <a:pt x="2978" y="547"/>
                </a:lnTo>
                <a:lnTo>
                  <a:pt x="2972" y="534"/>
                </a:lnTo>
                <a:lnTo>
                  <a:pt x="2966" y="524"/>
                </a:lnTo>
                <a:lnTo>
                  <a:pt x="2958" y="514"/>
                </a:lnTo>
                <a:lnTo>
                  <a:pt x="2948" y="505"/>
                </a:lnTo>
                <a:lnTo>
                  <a:pt x="2938" y="498"/>
                </a:lnTo>
                <a:lnTo>
                  <a:pt x="2927" y="491"/>
                </a:lnTo>
                <a:lnTo>
                  <a:pt x="2914" y="485"/>
                </a:lnTo>
                <a:lnTo>
                  <a:pt x="2900" y="480"/>
                </a:lnTo>
                <a:lnTo>
                  <a:pt x="2884" y="477"/>
                </a:lnTo>
                <a:lnTo>
                  <a:pt x="2867" y="474"/>
                </a:lnTo>
                <a:lnTo>
                  <a:pt x="2850" y="473"/>
                </a:lnTo>
                <a:lnTo>
                  <a:pt x="2831" y="472"/>
                </a:lnTo>
                <a:lnTo>
                  <a:pt x="2711" y="472"/>
                </a:lnTo>
                <a:lnTo>
                  <a:pt x="2711" y="742"/>
                </a:lnTo>
                <a:close/>
                <a:moveTo>
                  <a:pt x="2711" y="909"/>
                </a:moveTo>
                <a:lnTo>
                  <a:pt x="2711" y="1182"/>
                </a:lnTo>
                <a:lnTo>
                  <a:pt x="2711" y="1203"/>
                </a:lnTo>
                <a:lnTo>
                  <a:pt x="2710" y="1224"/>
                </a:lnTo>
                <a:lnTo>
                  <a:pt x="2707" y="1242"/>
                </a:lnTo>
                <a:lnTo>
                  <a:pt x="2704" y="1260"/>
                </a:lnTo>
                <a:lnTo>
                  <a:pt x="2700" y="1276"/>
                </a:lnTo>
                <a:lnTo>
                  <a:pt x="2693" y="1290"/>
                </a:lnTo>
                <a:lnTo>
                  <a:pt x="2687" y="1304"/>
                </a:lnTo>
                <a:lnTo>
                  <a:pt x="2680" y="1315"/>
                </a:lnTo>
                <a:lnTo>
                  <a:pt x="2671" y="1326"/>
                </a:lnTo>
                <a:lnTo>
                  <a:pt x="2662" y="1335"/>
                </a:lnTo>
                <a:lnTo>
                  <a:pt x="2652" y="1342"/>
                </a:lnTo>
                <a:lnTo>
                  <a:pt x="2640" y="1349"/>
                </a:lnTo>
                <a:lnTo>
                  <a:pt x="2629" y="1354"/>
                </a:lnTo>
                <a:lnTo>
                  <a:pt x="2615" y="1357"/>
                </a:lnTo>
                <a:lnTo>
                  <a:pt x="2601" y="1359"/>
                </a:lnTo>
                <a:lnTo>
                  <a:pt x="2585" y="1360"/>
                </a:lnTo>
                <a:lnTo>
                  <a:pt x="2570" y="1359"/>
                </a:lnTo>
                <a:lnTo>
                  <a:pt x="2556" y="1357"/>
                </a:lnTo>
                <a:lnTo>
                  <a:pt x="2542" y="1354"/>
                </a:lnTo>
                <a:lnTo>
                  <a:pt x="2530" y="1349"/>
                </a:lnTo>
                <a:lnTo>
                  <a:pt x="2518" y="1342"/>
                </a:lnTo>
                <a:lnTo>
                  <a:pt x="2509" y="1335"/>
                </a:lnTo>
                <a:lnTo>
                  <a:pt x="2500" y="1326"/>
                </a:lnTo>
                <a:lnTo>
                  <a:pt x="2490" y="1315"/>
                </a:lnTo>
                <a:lnTo>
                  <a:pt x="2483" y="1304"/>
                </a:lnTo>
                <a:lnTo>
                  <a:pt x="2477" y="1290"/>
                </a:lnTo>
                <a:lnTo>
                  <a:pt x="2471" y="1276"/>
                </a:lnTo>
                <a:lnTo>
                  <a:pt x="2467" y="1260"/>
                </a:lnTo>
                <a:lnTo>
                  <a:pt x="2463" y="1242"/>
                </a:lnTo>
                <a:lnTo>
                  <a:pt x="2461" y="1224"/>
                </a:lnTo>
                <a:lnTo>
                  <a:pt x="2460" y="1203"/>
                </a:lnTo>
                <a:lnTo>
                  <a:pt x="2459" y="1182"/>
                </a:lnTo>
                <a:lnTo>
                  <a:pt x="2459" y="418"/>
                </a:lnTo>
                <a:lnTo>
                  <a:pt x="2460" y="394"/>
                </a:lnTo>
                <a:lnTo>
                  <a:pt x="2462" y="373"/>
                </a:lnTo>
                <a:lnTo>
                  <a:pt x="2464" y="353"/>
                </a:lnTo>
                <a:lnTo>
                  <a:pt x="2469" y="334"/>
                </a:lnTo>
                <a:lnTo>
                  <a:pt x="2475" y="319"/>
                </a:lnTo>
                <a:lnTo>
                  <a:pt x="2481" y="304"/>
                </a:lnTo>
                <a:lnTo>
                  <a:pt x="2489" y="292"/>
                </a:lnTo>
                <a:lnTo>
                  <a:pt x="2498" y="280"/>
                </a:lnTo>
                <a:lnTo>
                  <a:pt x="2509" y="271"/>
                </a:lnTo>
                <a:lnTo>
                  <a:pt x="2520" y="262"/>
                </a:lnTo>
                <a:lnTo>
                  <a:pt x="2535" y="256"/>
                </a:lnTo>
                <a:lnTo>
                  <a:pt x="2551" y="250"/>
                </a:lnTo>
                <a:lnTo>
                  <a:pt x="2569" y="246"/>
                </a:lnTo>
                <a:lnTo>
                  <a:pt x="2588" y="243"/>
                </a:lnTo>
                <a:lnTo>
                  <a:pt x="2610" y="241"/>
                </a:lnTo>
                <a:lnTo>
                  <a:pt x="2633" y="241"/>
                </a:lnTo>
                <a:lnTo>
                  <a:pt x="2830" y="241"/>
                </a:lnTo>
                <a:lnTo>
                  <a:pt x="2852" y="241"/>
                </a:lnTo>
                <a:lnTo>
                  <a:pt x="2873" y="242"/>
                </a:lnTo>
                <a:lnTo>
                  <a:pt x="2894" y="244"/>
                </a:lnTo>
                <a:lnTo>
                  <a:pt x="2915" y="246"/>
                </a:lnTo>
                <a:lnTo>
                  <a:pt x="2936" y="248"/>
                </a:lnTo>
                <a:lnTo>
                  <a:pt x="2956" y="252"/>
                </a:lnTo>
                <a:lnTo>
                  <a:pt x="2975" y="256"/>
                </a:lnTo>
                <a:lnTo>
                  <a:pt x="2993" y="260"/>
                </a:lnTo>
                <a:lnTo>
                  <a:pt x="3011" y="266"/>
                </a:lnTo>
                <a:lnTo>
                  <a:pt x="3029" y="272"/>
                </a:lnTo>
                <a:lnTo>
                  <a:pt x="3045" y="278"/>
                </a:lnTo>
                <a:lnTo>
                  <a:pt x="3062" y="285"/>
                </a:lnTo>
                <a:lnTo>
                  <a:pt x="3078" y="294"/>
                </a:lnTo>
                <a:lnTo>
                  <a:pt x="3093" y="302"/>
                </a:lnTo>
                <a:lnTo>
                  <a:pt x="3108" y="311"/>
                </a:lnTo>
                <a:lnTo>
                  <a:pt x="3122" y="321"/>
                </a:lnTo>
                <a:lnTo>
                  <a:pt x="3138" y="332"/>
                </a:lnTo>
                <a:lnTo>
                  <a:pt x="3153" y="345"/>
                </a:lnTo>
                <a:lnTo>
                  <a:pt x="3166" y="358"/>
                </a:lnTo>
                <a:lnTo>
                  <a:pt x="3179" y="372"/>
                </a:lnTo>
                <a:lnTo>
                  <a:pt x="3190" y="386"/>
                </a:lnTo>
                <a:lnTo>
                  <a:pt x="3201" y="401"/>
                </a:lnTo>
                <a:lnTo>
                  <a:pt x="3210" y="417"/>
                </a:lnTo>
                <a:lnTo>
                  <a:pt x="3219" y="433"/>
                </a:lnTo>
                <a:lnTo>
                  <a:pt x="3227" y="450"/>
                </a:lnTo>
                <a:lnTo>
                  <a:pt x="3233" y="468"/>
                </a:lnTo>
                <a:lnTo>
                  <a:pt x="3238" y="485"/>
                </a:lnTo>
                <a:lnTo>
                  <a:pt x="3243" y="504"/>
                </a:lnTo>
                <a:lnTo>
                  <a:pt x="3246" y="524"/>
                </a:lnTo>
                <a:lnTo>
                  <a:pt x="3248" y="544"/>
                </a:lnTo>
                <a:lnTo>
                  <a:pt x="3251" y="564"/>
                </a:lnTo>
                <a:lnTo>
                  <a:pt x="3251" y="586"/>
                </a:lnTo>
                <a:lnTo>
                  <a:pt x="3251" y="601"/>
                </a:lnTo>
                <a:lnTo>
                  <a:pt x="3249" y="616"/>
                </a:lnTo>
                <a:lnTo>
                  <a:pt x="3248" y="630"/>
                </a:lnTo>
                <a:lnTo>
                  <a:pt x="3246" y="644"/>
                </a:lnTo>
                <a:lnTo>
                  <a:pt x="3244" y="657"/>
                </a:lnTo>
                <a:lnTo>
                  <a:pt x="3241" y="671"/>
                </a:lnTo>
                <a:lnTo>
                  <a:pt x="3237" y="684"/>
                </a:lnTo>
                <a:lnTo>
                  <a:pt x="3233" y="697"/>
                </a:lnTo>
                <a:lnTo>
                  <a:pt x="3229" y="708"/>
                </a:lnTo>
                <a:lnTo>
                  <a:pt x="3222" y="721"/>
                </a:lnTo>
                <a:lnTo>
                  <a:pt x="3217" y="732"/>
                </a:lnTo>
                <a:lnTo>
                  <a:pt x="3211" y="744"/>
                </a:lnTo>
                <a:lnTo>
                  <a:pt x="3204" y="754"/>
                </a:lnTo>
                <a:lnTo>
                  <a:pt x="3196" y="765"/>
                </a:lnTo>
                <a:lnTo>
                  <a:pt x="3188" y="776"/>
                </a:lnTo>
                <a:lnTo>
                  <a:pt x="3179" y="785"/>
                </a:lnTo>
                <a:lnTo>
                  <a:pt x="3170" y="795"/>
                </a:lnTo>
                <a:lnTo>
                  <a:pt x="3160" y="804"/>
                </a:lnTo>
                <a:lnTo>
                  <a:pt x="3151" y="813"/>
                </a:lnTo>
                <a:lnTo>
                  <a:pt x="3140" y="821"/>
                </a:lnTo>
                <a:lnTo>
                  <a:pt x="3130" y="829"/>
                </a:lnTo>
                <a:lnTo>
                  <a:pt x="3118" y="836"/>
                </a:lnTo>
                <a:lnTo>
                  <a:pt x="3107" y="844"/>
                </a:lnTo>
                <a:lnTo>
                  <a:pt x="3095" y="850"/>
                </a:lnTo>
                <a:lnTo>
                  <a:pt x="3083" y="856"/>
                </a:lnTo>
                <a:lnTo>
                  <a:pt x="3070" y="861"/>
                </a:lnTo>
                <a:lnTo>
                  <a:pt x="3057" y="867"/>
                </a:lnTo>
                <a:lnTo>
                  <a:pt x="3044" y="871"/>
                </a:lnTo>
                <a:lnTo>
                  <a:pt x="3030" y="875"/>
                </a:lnTo>
                <a:lnTo>
                  <a:pt x="3016" y="879"/>
                </a:lnTo>
                <a:lnTo>
                  <a:pt x="3002" y="882"/>
                </a:lnTo>
                <a:lnTo>
                  <a:pt x="2986" y="885"/>
                </a:lnTo>
                <a:lnTo>
                  <a:pt x="3186" y="1106"/>
                </a:lnTo>
                <a:lnTo>
                  <a:pt x="3204" y="1126"/>
                </a:lnTo>
                <a:lnTo>
                  <a:pt x="3218" y="1146"/>
                </a:lnTo>
                <a:lnTo>
                  <a:pt x="3232" y="1165"/>
                </a:lnTo>
                <a:lnTo>
                  <a:pt x="3242" y="1183"/>
                </a:lnTo>
                <a:lnTo>
                  <a:pt x="3251" y="1202"/>
                </a:lnTo>
                <a:lnTo>
                  <a:pt x="3256" y="1219"/>
                </a:lnTo>
                <a:lnTo>
                  <a:pt x="3258" y="1227"/>
                </a:lnTo>
                <a:lnTo>
                  <a:pt x="3260" y="1234"/>
                </a:lnTo>
                <a:lnTo>
                  <a:pt x="3261" y="1242"/>
                </a:lnTo>
                <a:lnTo>
                  <a:pt x="3261" y="1250"/>
                </a:lnTo>
                <a:lnTo>
                  <a:pt x="3260" y="1262"/>
                </a:lnTo>
                <a:lnTo>
                  <a:pt x="3259" y="1275"/>
                </a:lnTo>
                <a:lnTo>
                  <a:pt x="3256" y="1286"/>
                </a:lnTo>
                <a:lnTo>
                  <a:pt x="3253" y="1297"/>
                </a:lnTo>
                <a:lnTo>
                  <a:pt x="3247" y="1307"/>
                </a:lnTo>
                <a:lnTo>
                  <a:pt x="3241" y="1316"/>
                </a:lnTo>
                <a:lnTo>
                  <a:pt x="3234" y="1326"/>
                </a:lnTo>
                <a:lnTo>
                  <a:pt x="3227" y="1335"/>
                </a:lnTo>
                <a:lnTo>
                  <a:pt x="3217" y="1342"/>
                </a:lnTo>
                <a:lnTo>
                  <a:pt x="3208" y="1350"/>
                </a:lnTo>
                <a:lnTo>
                  <a:pt x="3198" y="1356"/>
                </a:lnTo>
                <a:lnTo>
                  <a:pt x="3188" y="1360"/>
                </a:lnTo>
                <a:lnTo>
                  <a:pt x="3177" y="1364"/>
                </a:lnTo>
                <a:lnTo>
                  <a:pt x="3165" y="1366"/>
                </a:lnTo>
                <a:lnTo>
                  <a:pt x="3154" y="1369"/>
                </a:lnTo>
                <a:lnTo>
                  <a:pt x="3141" y="1369"/>
                </a:lnTo>
                <a:lnTo>
                  <a:pt x="3133" y="1369"/>
                </a:lnTo>
                <a:lnTo>
                  <a:pt x="3125" y="1367"/>
                </a:lnTo>
                <a:lnTo>
                  <a:pt x="3117" y="1365"/>
                </a:lnTo>
                <a:lnTo>
                  <a:pt x="3109" y="1363"/>
                </a:lnTo>
                <a:lnTo>
                  <a:pt x="3101" y="1360"/>
                </a:lnTo>
                <a:lnTo>
                  <a:pt x="3092" y="1356"/>
                </a:lnTo>
                <a:lnTo>
                  <a:pt x="3084" y="1352"/>
                </a:lnTo>
                <a:lnTo>
                  <a:pt x="3076" y="1346"/>
                </a:lnTo>
                <a:lnTo>
                  <a:pt x="3058" y="1333"/>
                </a:lnTo>
                <a:lnTo>
                  <a:pt x="3041" y="1317"/>
                </a:lnTo>
                <a:lnTo>
                  <a:pt x="3023" y="1300"/>
                </a:lnTo>
                <a:lnTo>
                  <a:pt x="3006" y="1278"/>
                </a:lnTo>
                <a:lnTo>
                  <a:pt x="2711" y="909"/>
                </a:lnTo>
                <a:close/>
                <a:moveTo>
                  <a:pt x="1708" y="906"/>
                </a:moveTo>
                <a:lnTo>
                  <a:pt x="1973" y="906"/>
                </a:lnTo>
                <a:lnTo>
                  <a:pt x="1844" y="496"/>
                </a:lnTo>
                <a:lnTo>
                  <a:pt x="1708" y="906"/>
                </a:lnTo>
                <a:close/>
                <a:moveTo>
                  <a:pt x="1636" y="1138"/>
                </a:moveTo>
                <a:lnTo>
                  <a:pt x="1599" y="1250"/>
                </a:lnTo>
                <a:lnTo>
                  <a:pt x="1593" y="1264"/>
                </a:lnTo>
                <a:lnTo>
                  <a:pt x="1588" y="1277"/>
                </a:lnTo>
                <a:lnTo>
                  <a:pt x="1582" y="1289"/>
                </a:lnTo>
                <a:lnTo>
                  <a:pt x="1577" y="1300"/>
                </a:lnTo>
                <a:lnTo>
                  <a:pt x="1571" y="1310"/>
                </a:lnTo>
                <a:lnTo>
                  <a:pt x="1563" y="1320"/>
                </a:lnTo>
                <a:lnTo>
                  <a:pt x="1556" y="1328"/>
                </a:lnTo>
                <a:lnTo>
                  <a:pt x="1549" y="1335"/>
                </a:lnTo>
                <a:lnTo>
                  <a:pt x="1541" y="1342"/>
                </a:lnTo>
                <a:lnTo>
                  <a:pt x="1533" y="1348"/>
                </a:lnTo>
                <a:lnTo>
                  <a:pt x="1525" y="1353"/>
                </a:lnTo>
                <a:lnTo>
                  <a:pt x="1516" y="1357"/>
                </a:lnTo>
                <a:lnTo>
                  <a:pt x="1507" y="1360"/>
                </a:lnTo>
                <a:lnTo>
                  <a:pt x="1498" y="1362"/>
                </a:lnTo>
                <a:lnTo>
                  <a:pt x="1488" y="1363"/>
                </a:lnTo>
                <a:lnTo>
                  <a:pt x="1478" y="1364"/>
                </a:lnTo>
                <a:lnTo>
                  <a:pt x="1465" y="1363"/>
                </a:lnTo>
                <a:lnTo>
                  <a:pt x="1453" y="1362"/>
                </a:lnTo>
                <a:lnTo>
                  <a:pt x="1441" y="1359"/>
                </a:lnTo>
                <a:lnTo>
                  <a:pt x="1430" y="1355"/>
                </a:lnTo>
                <a:lnTo>
                  <a:pt x="1420" y="1351"/>
                </a:lnTo>
                <a:lnTo>
                  <a:pt x="1409" y="1345"/>
                </a:lnTo>
                <a:lnTo>
                  <a:pt x="1400" y="1337"/>
                </a:lnTo>
                <a:lnTo>
                  <a:pt x="1391" y="1329"/>
                </a:lnTo>
                <a:lnTo>
                  <a:pt x="1383" y="1321"/>
                </a:lnTo>
                <a:lnTo>
                  <a:pt x="1377" y="1311"/>
                </a:lnTo>
                <a:lnTo>
                  <a:pt x="1371" y="1301"/>
                </a:lnTo>
                <a:lnTo>
                  <a:pt x="1366" y="1290"/>
                </a:lnTo>
                <a:lnTo>
                  <a:pt x="1362" y="1279"/>
                </a:lnTo>
                <a:lnTo>
                  <a:pt x="1360" y="1267"/>
                </a:lnTo>
                <a:lnTo>
                  <a:pt x="1358" y="1255"/>
                </a:lnTo>
                <a:lnTo>
                  <a:pt x="1358" y="1242"/>
                </a:lnTo>
                <a:lnTo>
                  <a:pt x="1358" y="1223"/>
                </a:lnTo>
                <a:lnTo>
                  <a:pt x="1361" y="1204"/>
                </a:lnTo>
                <a:lnTo>
                  <a:pt x="1364" y="1186"/>
                </a:lnTo>
                <a:lnTo>
                  <a:pt x="1370" y="1170"/>
                </a:lnTo>
                <a:lnTo>
                  <a:pt x="1658" y="387"/>
                </a:lnTo>
                <a:lnTo>
                  <a:pt x="1665" y="369"/>
                </a:lnTo>
                <a:lnTo>
                  <a:pt x="1674" y="350"/>
                </a:lnTo>
                <a:lnTo>
                  <a:pt x="1683" y="332"/>
                </a:lnTo>
                <a:lnTo>
                  <a:pt x="1692" y="317"/>
                </a:lnTo>
                <a:lnTo>
                  <a:pt x="1703" y="302"/>
                </a:lnTo>
                <a:lnTo>
                  <a:pt x="1713" y="288"/>
                </a:lnTo>
                <a:lnTo>
                  <a:pt x="1725" y="276"/>
                </a:lnTo>
                <a:lnTo>
                  <a:pt x="1736" y="266"/>
                </a:lnTo>
                <a:lnTo>
                  <a:pt x="1749" y="256"/>
                </a:lnTo>
                <a:lnTo>
                  <a:pt x="1761" y="248"/>
                </a:lnTo>
                <a:lnTo>
                  <a:pt x="1775" y="241"/>
                </a:lnTo>
                <a:lnTo>
                  <a:pt x="1789" y="234"/>
                </a:lnTo>
                <a:lnTo>
                  <a:pt x="1804" y="230"/>
                </a:lnTo>
                <a:lnTo>
                  <a:pt x="1818" y="227"/>
                </a:lnTo>
                <a:lnTo>
                  <a:pt x="1834" y="225"/>
                </a:lnTo>
                <a:lnTo>
                  <a:pt x="1851" y="225"/>
                </a:lnTo>
                <a:lnTo>
                  <a:pt x="1867" y="225"/>
                </a:lnTo>
                <a:lnTo>
                  <a:pt x="1883" y="227"/>
                </a:lnTo>
                <a:lnTo>
                  <a:pt x="1898" y="230"/>
                </a:lnTo>
                <a:lnTo>
                  <a:pt x="1912" y="233"/>
                </a:lnTo>
                <a:lnTo>
                  <a:pt x="1927" y="238"/>
                </a:lnTo>
                <a:lnTo>
                  <a:pt x="1939" y="245"/>
                </a:lnTo>
                <a:lnTo>
                  <a:pt x="1952" y="253"/>
                </a:lnTo>
                <a:lnTo>
                  <a:pt x="1964" y="261"/>
                </a:lnTo>
                <a:lnTo>
                  <a:pt x="1975" y="271"/>
                </a:lnTo>
                <a:lnTo>
                  <a:pt x="1986" y="282"/>
                </a:lnTo>
                <a:lnTo>
                  <a:pt x="1996" y="294"/>
                </a:lnTo>
                <a:lnTo>
                  <a:pt x="2005" y="307"/>
                </a:lnTo>
                <a:lnTo>
                  <a:pt x="2014" y="321"/>
                </a:lnTo>
                <a:lnTo>
                  <a:pt x="2022" y="336"/>
                </a:lnTo>
                <a:lnTo>
                  <a:pt x="2029" y="353"/>
                </a:lnTo>
                <a:lnTo>
                  <a:pt x="2036" y="371"/>
                </a:lnTo>
                <a:lnTo>
                  <a:pt x="2316" y="1165"/>
                </a:lnTo>
                <a:lnTo>
                  <a:pt x="2324" y="1188"/>
                </a:lnTo>
                <a:lnTo>
                  <a:pt x="2329" y="1209"/>
                </a:lnTo>
                <a:lnTo>
                  <a:pt x="2332" y="1228"/>
                </a:lnTo>
                <a:lnTo>
                  <a:pt x="2333" y="1246"/>
                </a:lnTo>
                <a:lnTo>
                  <a:pt x="2333" y="1258"/>
                </a:lnTo>
                <a:lnTo>
                  <a:pt x="2331" y="1271"/>
                </a:lnTo>
                <a:lnTo>
                  <a:pt x="2329" y="1283"/>
                </a:lnTo>
                <a:lnTo>
                  <a:pt x="2325" y="1294"/>
                </a:lnTo>
                <a:lnTo>
                  <a:pt x="2319" y="1304"/>
                </a:lnTo>
                <a:lnTo>
                  <a:pt x="2313" y="1314"/>
                </a:lnTo>
                <a:lnTo>
                  <a:pt x="2307" y="1323"/>
                </a:lnTo>
                <a:lnTo>
                  <a:pt x="2299" y="1331"/>
                </a:lnTo>
                <a:lnTo>
                  <a:pt x="2289" y="1339"/>
                </a:lnTo>
                <a:lnTo>
                  <a:pt x="2280" y="1346"/>
                </a:lnTo>
                <a:lnTo>
                  <a:pt x="2269" y="1351"/>
                </a:lnTo>
                <a:lnTo>
                  <a:pt x="2258" y="1356"/>
                </a:lnTo>
                <a:lnTo>
                  <a:pt x="2247" y="1359"/>
                </a:lnTo>
                <a:lnTo>
                  <a:pt x="2235" y="1362"/>
                </a:lnTo>
                <a:lnTo>
                  <a:pt x="2222" y="1363"/>
                </a:lnTo>
                <a:lnTo>
                  <a:pt x="2209" y="1364"/>
                </a:lnTo>
                <a:lnTo>
                  <a:pt x="2197" y="1363"/>
                </a:lnTo>
                <a:lnTo>
                  <a:pt x="2186" y="1362"/>
                </a:lnTo>
                <a:lnTo>
                  <a:pt x="2175" y="1359"/>
                </a:lnTo>
                <a:lnTo>
                  <a:pt x="2164" y="1356"/>
                </a:lnTo>
                <a:lnTo>
                  <a:pt x="2155" y="1352"/>
                </a:lnTo>
                <a:lnTo>
                  <a:pt x="2145" y="1347"/>
                </a:lnTo>
                <a:lnTo>
                  <a:pt x="2136" y="1340"/>
                </a:lnTo>
                <a:lnTo>
                  <a:pt x="2128" y="1333"/>
                </a:lnTo>
                <a:lnTo>
                  <a:pt x="2120" y="1325"/>
                </a:lnTo>
                <a:lnTo>
                  <a:pt x="2112" y="1315"/>
                </a:lnTo>
                <a:lnTo>
                  <a:pt x="2105" y="1306"/>
                </a:lnTo>
                <a:lnTo>
                  <a:pt x="2099" y="1295"/>
                </a:lnTo>
                <a:lnTo>
                  <a:pt x="2092" y="1283"/>
                </a:lnTo>
                <a:lnTo>
                  <a:pt x="2086" y="1270"/>
                </a:lnTo>
                <a:lnTo>
                  <a:pt x="2081" y="1256"/>
                </a:lnTo>
                <a:lnTo>
                  <a:pt x="2077" y="1240"/>
                </a:lnTo>
                <a:lnTo>
                  <a:pt x="2046" y="1138"/>
                </a:lnTo>
                <a:lnTo>
                  <a:pt x="1636" y="1138"/>
                </a:lnTo>
                <a:close/>
                <a:moveTo>
                  <a:pt x="481" y="349"/>
                </a:moveTo>
                <a:lnTo>
                  <a:pt x="645" y="1003"/>
                </a:lnTo>
                <a:lnTo>
                  <a:pt x="807" y="354"/>
                </a:lnTo>
                <a:lnTo>
                  <a:pt x="811" y="340"/>
                </a:lnTo>
                <a:lnTo>
                  <a:pt x="817" y="327"/>
                </a:lnTo>
                <a:lnTo>
                  <a:pt x="823" y="315"/>
                </a:lnTo>
                <a:lnTo>
                  <a:pt x="830" y="303"/>
                </a:lnTo>
                <a:lnTo>
                  <a:pt x="837" y="292"/>
                </a:lnTo>
                <a:lnTo>
                  <a:pt x="847" y="281"/>
                </a:lnTo>
                <a:lnTo>
                  <a:pt x="856" y="271"/>
                </a:lnTo>
                <a:lnTo>
                  <a:pt x="868" y="261"/>
                </a:lnTo>
                <a:lnTo>
                  <a:pt x="879" y="253"/>
                </a:lnTo>
                <a:lnTo>
                  <a:pt x="892" y="246"/>
                </a:lnTo>
                <a:lnTo>
                  <a:pt x="904" y="241"/>
                </a:lnTo>
                <a:lnTo>
                  <a:pt x="917" y="235"/>
                </a:lnTo>
                <a:lnTo>
                  <a:pt x="930" y="231"/>
                </a:lnTo>
                <a:lnTo>
                  <a:pt x="944" y="228"/>
                </a:lnTo>
                <a:lnTo>
                  <a:pt x="957" y="227"/>
                </a:lnTo>
                <a:lnTo>
                  <a:pt x="972" y="226"/>
                </a:lnTo>
                <a:lnTo>
                  <a:pt x="985" y="227"/>
                </a:lnTo>
                <a:lnTo>
                  <a:pt x="999" y="228"/>
                </a:lnTo>
                <a:lnTo>
                  <a:pt x="1011" y="231"/>
                </a:lnTo>
                <a:lnTo>
                  <a:pt x="1025" y="234"/>
                </a:lnTo>
                <a:lnTo>
                  <a:pt x="1036" y="238"/>
                </a:lnTo>
                <a:lnTo>
                  <a:pt x="1049" y="245"/>
                </a:lnTo>
                <a:lnTo>
                  <a:pt x="1060" y="251"/>
                </a:lnTo>
                <a:lnTo>
                  <a:pt x="1072" y="259"/>
                </a:lnTo>
                <a:lnTo>
                  <a:pt x="1083" y="268"/>
                </a:lnTo>
                <a:lnTo>
                  <a:pt x="1093" y="277"/>
                </a:lnTo>
                <a:lnTo>
                  <a:pt x="1102" y="286"/>
                </a:lnTo>
                <a:lnTo>
                  <a:pt x="1110" y="297"/>
                </a:lnTo>
                <a:lnTo>
                  <a:pt x="1118" y="308"/>
                </a:lnTo>
                <a:lnTo>
                  <a:pt x="1124" y="320"/>
                </a:lnTo>
                <a:lnTo>
                  <a:pt x="1129" y="332"/>
                </a:lnTo>
                <a:lnTo>
                  <a:pt x="1133" y="346"/>
                </a:lnTo>
                <a:lnTo>
                  <a:pt x="1285" y="1198"/>
                </a:lnTo>
                <a:lnTo>
                  <a:pt x="1287" y="1211"/>
                </a:lnTo>
                <a:lnTo>
                  <a:pt x="1288" y="1226"/>
                </a:lnTo>
                <a:lnTo>
                  <a:pt x="1287" y="1239"/>
                </a:lnTo>
                <a:lnTo>
                  <a:pt x="1285" y="1252"/>
                </a:lnTo>
                <a:lnTo>
                  <a:pt x="1282" y="1264"/>
                </a:lnTo>
                <a:lnTo>
                  <a:pt x="1278" y="1276"/>
                </a:lnTo>
                <a:lnTo>
                  <a:pt x="1273" y="1287"/>
                </a:lnTo>
                <a:lnTo>
                  <a:pt x="1266" y="1299"/>
                </a:lnTo>
                <a:lnTo>
                  <a:pt x="1259" y="1309"/>
                </a:lnTo>
                <a:lnTo>
                  <a:pt x="1250" y="1319"/>
                </a:lnTo>
                <a:lnTo>
                  <a:pt x="1240" y="1328"/>
                </a:lnTo>
                <a:lnTo>
                  <a:pt x="1230" y="1335"/>
                </a:lnTo>
                <a:lnTo>
                  <a:pt x="1220" y="1341"/>
                </a:lnTo>
                <a:lnTo>
                  <a:pt x="1208" y="1347"/>
                </a:lnTo>
                <a:lnTo>
                  <a:pt x="1197" y="1351"/>
                </a:lnTo>
                <a:lnTo>
                  <a:pt x="1184" y="1354"/>
                </a:lnTo>
                <a:lnTo>
                  <a:pt x="1172" y="1356"/>
                </a:lnTo>
                <a:lnTo>
                  <a:pt x="1158" y="1356"/>
                </a:lnTo>
                <a:lnTo>
                  <a:pt x="1146" y="1356"/>
                </a:lnTo>
                <a:lnTo>
                  <a:pt x="1134" y="1355"/>
                </a:lnTo>
                <a:lnTo>
                  <a:pt x="1123" y="1352"/>
                </a:lnTo>
                <a:lnTo>
                  <a:pt x="1111" y="1349"/>
                </a:lnTo>
                <a:lnTo>
                  <a:pt x="1101" y="1345"/>
                </a:lnTo>
                <a:lnTo>
                  <a:pt x="1090" y="1339"/>
                </a:lnTo>
                <a:lnTo>
                  <a:pt x="1081" y="1333"/>
                </a:lnTo>
                <a:lnTo>
                  <a:pt x="1072" y="1326"/>
                </a:lnTo>
                <a:lnTo>
                  <a:pt x="1063" y="1317"/>
                </a:lnTo>
                <a:lnTo>
                  <a:pt x="1055" y="1308"/>
                </a:lnTo>
                <a:lnTo>
                  <a:pt x="1049" y="1300"/>
                </a:lnTo>
                <a:lnTo>
                  <a:pt x="1043" y="1289"/>
                </a:lnTo>
                <a:lnTo>
                  <a:pt x="1038" y="1279"/>
                </a:lnTo>
                <a:lnTo>
                  <a:pt x="1034" y="1269"/>
                </a:lnTo>
                <a:lnTo>
                  <a:pt x="1031" y="1257"/>
                </a:lnTo>
                <a:lnTo>
                  <a:pt x="1030" y="1245"/>
                </a:lnTo>
                <a:lnTo>
                  <a:pt x="955" y="593"/>
                </a:lnTo>
                <a:lnTo>
                  <a:pt x="787" y="1245"/>
                </a:lnTo>
                <a:lnTo>
                  <a:pt x="783" y="1257"/>
                </a:lnTo>
                <a:lnTo>
                  <a:pt x="779" y="1269"/>
                </a:lnTo>
                <a:lnTo>
                  <a:pt x="774" y="1280"/>
                </a:lnTo>
                <a:lnTo>
                  <a:pt x="768" y="1290"/>
                </a:lnTo>
                <a:lnTo>
                  <a:pt x="760" y="1300"/>
                </a:lnTo>
                <a:lnTo>
                  <a:pt x="753" y="1309"/>
                </a:lnTo>
                <a:lnTo>
                  <a:pt x="744" y="1317"/>
                </a:lnTo>
                <a:lnTo>
                  <a:pt x="734" y="1326"/>
                </a:lnTo>
                <a:lnTo>
                  <a:pt x="724" y="1333"/>
                </a:lnTo>
                <a:lnTo>
                  <a:pt x="713" y="1339"/>
                </a:lnTo>
                <a:lnTo>
                  <a:pt x="703" y="1345"/>
                </a:lnTo>
                <a:lnTo>
                  <a:pt x="692" y="1349"/>
                </a:lnTo>
                <a:lnTo>
                  <a:pt x="680" y="1352"/>
                </a:lnTo>
                <a:lnTo>
                  <a:pt x="668" y="1355"/>
                </a:lnTo>
                <a:lnTo>
                  <a:pt x="655" y="1356"/>
                </a:lnTo>
                <a:lnTo>
                  <a:pt x="643" y="1356"/>
                </a:lnTo>
                <a:lnTo>
                  <a:pt x="630" y="1356"/>
                </a:lnTo>
                <a:lnTo>
                  <a:pt x="618" y="1354"/>
                </a:lnTo>
                <a:lnTo>
                  <a:pt x="605" y="1352"/>
                </a:lnTo>
                <a:lnTo>
                  <a:pt x="594" y="1349"/>
                </a:lnTo>
                <a:lnTo>
                  <a:pt x="582" y="1344"/>
                </a:lnTo>
                <a:lnTo>
                  <a:pt x="571" y="1338"/>
                </a:lnTo>
                <a:lnTo>
                  <a:pt x="560" y="1331"/>
                </a:lnTo>
                <a:lnTo>
                  <a:pt x="551" y="1324"/>
                </a:lnTo>
                <a:lnTo>
                  <a:pt x="541" y="1315"/>
                </a:lnTo>
                <a:lnTo>
                  <a:pt x="532" y="1306"/>
                </a:lnTo>
                <a:lnTo>
                  <a:pt x="524" y="1297"/>
                </a:lnTo>
                <a:lnTo>
                  <a:pt x="518" y="1286"/>
                </a:lnTo>
                <a:lnTo>
                  <a:pt x="511" y="1276"/>
                </a:lnTo>
                <a:lnTo>
                  <a:pt x="506" y="1264"/>
                </a:lnTo>
                <a:lnTo>
                  <a:pt x="501" y="1252"/>
                </a:lnTo>
                <a:lnTo>
                  <a:pt x="498" y="1239"/>
                </a:lnTo>
                <a:lnTo>
                  <a:pt x="334" y="592"/>
                </a:lnTo>
                <a:lnTo>
                  <a:pt x="258" y="1245"/>
                </a:lnTo>
                <a:lnTo>
                  <a:pt x="256" y="1257"/>
                </a:lnTo>
                <a:lnTo>
                  <a:pt x="253" y="1267"/>
                </a:lnTo>
                <a:lnTo>
                  <a:pt x="250" y="1279"/>
                </a:lnTo>
                <a:lnTo>
                  <a:pt x="245" y="1289"/>
                </a:lnTo>
                <a:lnTo>
                  <a:pt x="240" y="1299"/>
                </a:lnTo>
                <a:lnTo>
                  <a:pt x="232" y="1308"/>
                </a:lnTo>
                <a:lnTo>
                  <a:pt x="225" y="1316"/>
                </a:lnTo>
                <a:lnTo>
                  <a:pt x="217" y="1325"/>
                </a:lnTo>
                <a:lnTo>
                  <a:pt x="207" y="1332"/>
                </a:lnTo>
                <a:lnTo>
                  <a:pt x="197" y="1338"/>
                </a:lnTo>
                <a:lnTo>
                  <a:pt x="186" y="1345"/>
                </a:lnTo>
                <a:lnTo>
                  <a:pt x="176" y="1349"/>
                </a:lnTo>
                <a:lnTo>
                  <a:pt x="166" y="1352"/>
                </a:lnTo>
                <a:lnTo>
                  <a:pt x="154" y="1354"/>
                </a:lnTo>
                <a:lnTo>
                  <a:pt x="142" y="1356"/>
                </a:lnTo>
                <a:lnTo>
                  <a:pt x="130" y="1356"/>
                </a:lnTo>
                <a:lnTo>
                  <a:pt x="117" y="1356"/>
                </a:lnTo>
                <a:lnTo>
                  <a:pt x="103" y="1354"/>
                </a:lnTo>
                <a:lnTo>
                  <a:pt x="92" y="1351"/>
                </a:lnTo>
                <a:lnTo>
                  <a:pt x="79" y="1347"/>
                </a:lnTo>
                <a:lnTo>
                  <a:pt x="68" y="1341"/>
                </a:lnTo>
                <a:lnTo>
                  <a:pt x="57" y="1335"/>
                </a:lnTo>
                <a:lnTo>
                  <a:pt x="47" y="1328"/>
                </a:lnTo>
                <a:lnTo>
                  <a:pt x="37" y="1319"/>
                </a:lnTo>
                <a:lnTo>
                  <a:pt x="29" y="1309"/>
                </a:lnTo>
                <a:lnTo>
                  <a:pt x="21" y="1299"/>
                </a:lnTo>
                <a:lnTo>
                  <a:pt x="15" y="1287"/>
                </a:lnTo>
                <a:lnTo>
                  <a:pt x="9" y="1276"/>
                </a:lnTo>
                <a:lnTo>
                  <a:pt x="5" y="1264"/>
                </a:lnTo>
                <a:lnTo>
                  <a:pt x="2" y="1252"/>
                </a:lnTo>
                <a:lnTo>
                  <a:pt x="1" y="1239"/>
                </a:lnTo>
                <a:lnTo>
                  <a:pt x="0" y="1226"/>
                </a:lnTo>
                <a:lnTo>
                  <a:pt x="0" y="1220"/>
                </a:lnTo>
                <a:lnTo>
                  <a:pt x="1" y="1211"/>
                </a:lnTo>
                <a:lnTo>
                  <a:pt x="2" y="1203"/>
                </a:lnTo>
                <a:lnTo>
                  <a:pt x="4" y="1192"/>
                </a:lnTo>
                <a:lnTo>
                  <a:pt x="153" y="354"/>
                </a:lnTo>
                <a:lnTo>
                  <a:pt x="156" y="341"/>
                </a:lnTo>
                <a:lnTo>
                  <a:pt x="160" y="327"/>
                </a:lnTo>
                <a:lnTo>
                  <a:pt x="167" y="315"/>
                </a:lnTo>
                <a:lnTo>
                  <a:pt x="173" y="303"/>
                </a:lnTo>
                <a:lnTo>
                  <a:pt x="181" y="292"/>
                </a:lnTo>
                <a:lnTo>
                  <a:pt x="191" y="280"/>
                </a:lnTo>
                <a:lnTo>
                  <a:pt x="201" y="271"/>
                </a:lnTo>
                <a:lnTo>
                  <a:pt x="212" y="261"/>
                </a:lnTo>
                <a:lnTo>
                  <a:pt x="224" y="253"/>
                </a:lnTo>
                <a:lnTo>
                  <a:pt x="236" y="246"/>
                </a:lnTo>
                <a:lnTo>
                  <a:pt x="249" y="240"/>
                </a:lnTo>
                <a:lnTo>
                  <a:pt x="262" y="235"/>
                </a:lnTo>
                <a:lnTo>
                  <a:pt x="276" y="231"/>
                </a:lnTo>
                <a:lnTo>
                  <a:pt x="290" y="228"/>
                </a:lnTo>
                <a:lnTo>
                  <a:pt x="304" y="227"/>
                </a:lnTo>
                <a:lnTo>
                  <a:pt x="319" y="226"/>
                </a:lnTo>
                <a:lnTo>
                  <a:pt x="332" y="227"/>
                </a:lnTo>
                <a:lnTo>
                  <a:pt x="346" y="228"/>
                </a:lnTo>
                <a:lnTo>
                  <a:pt x="359" y="231"/>
                </a:lnTo>
                <a:lnTo>
                  <a:pt x="373" y="234"/>
                </a:lnTo>
                <a:lnTo>
                  <a:pt x="385" y="240"/>
                </a:lnTo>
                <a:lnTo>
                  <a:pt x="398" y="246"/>
                </a:lnTo>
                <a:lnTo>
                  <a:pt x="409" y="252"/>
                </a:lnTo>
                <a:lnTo>
                  <a:pt x="422" y="260"/>
                </a:lnTo>
                <a:lnTo>
                  <a:pt x="432" y="270"/>
                </a:lnTo>
                <a:lnTo>
                  <a:pt x="443" y="279"/>
                </a:lnTo>
                <a:lnTo>
                  <a:pt x="451" y="288"/>
                </a:lnTo>
                <a:lnTo>
                  <a:pt x="459" y="300"/>
                </a:lnTo>
                <a:lnTo>
                  <a:pt x="467" y="311"/>
                </a:lnTo>
                <a:lnTo>
                  <a:pt x="472" y="323"/>
                </a:lnTo>
                <a:lnTo>
                  <a:pt x="477" y="335"/>
                </a:lnTo>
                <a:lnTo>
                  <a:pt x="481" y="349"/>
                </a:lnTo>
                <a:close/>
                <a:moveTo>
                  <a:pt x="10884" y="817"/>
                </a:moveTo>
                <a:lnTo>
                  <a:pt x="10883" y="774"/>
                </a:lnTo>
                <a:lnTo>
                  <a:pt x="10880" y="733"/>
                </a:lnTo>
                <a:lnTo>
                  <a:pt x="10874" y="693"/>
                </a:lnTo>
                <a:lnTo>
                  <a:pt x="10868" y="652"/>
                </a:lnTo>
                <a:lnTo>
                  <a:pt x="10859" y="612"/>
                </a:lnTo>
                <a:lnTo>
                  <a:pt x="10847" y="574"/>
                </a:lnTo>
                <a:lnTo>
                  <a:pt x="10835" y="536"/>
                </a:lnTo>
                <a:lnTo>
                  <a:pt x="10820" y="499"/>
                </a:lnTo>
                <a:lnTo>
                  <a:pt x="10803" y="462"/>
                </a:lnTo>
                <a:lnTo>
                  <a:pt x="10786" y="428"/>
                </a:lnTo>
                <a:lnTo>
                  <a:pt x="10766" y="394"/>
                </a:lnTo>
                <a:lnTo>
                  <a:pt x="10745" y="360"/>
                </a:lnTo>
                <a:lnTo>
                  <a:pt x="10722" y="328"/>
                </a:lnTo>
                <a:lnTo>
                  <a:pt x="10697" y="298"/>
                </a:lnTo>
                <a:lnTo>
                  <a:pt x="10672" y="268"/>
                </a:lnTo>
                <a:lnTo>
                  <a:pt x="10645" y="240"/>
                </a:lnTo>
                <a:lnTo>
                  <a:pt x="10617" y="212"/>
                </a:lnTo>
                <a:lnTo>
                  <a:pt x="10587" y="186"/>
                </a:lnTo>
                <a:lnTo>
                  <a:pt x="10557" y="162"/>
                </a:lnTo>
                <a:lnTo>
                  <a:pt x="10524" y="140"/>
                </a:lnTo>
                <a:lnTo>
                  <a:pt x="10491" y="119"/>
                </a:lnTo>
                <a:lnTo>
                  <a:pt x="10457" y="99"/>
                </a:lnTo>
                <a:lnTo>
                  <a:pt x="10421" y="81"/>
                </a:lnTo>
                <a:lnTo>
                  <a:pt x="10386" y="65"/>
                </a:lnTo>
                <a:lnTo>
                  <a:pt x="10348" y="50"/>
                </a:lnTo>
                <a:lnTo>
                  <a:pt x="10311" y="36"/>
                </a:lnTo>
                <a:lnTo>
                  <a:pt x="10272" y="26"/>
                </a:lnTo>
                <a:lnTo>
                  <a:pt x="10233" y="17"/>
                </a:lnTo>
                <a:lnTo>
                  <a:pt x="10192" y="9"/>
                </a:lnTo>
                <a:lnTo>
                  <a:pt x="10152" y="4"/>
                </a:lnTo>
                <a:lnTo>
                  <a:pt x="10110" y="1"/>
                </a:lnTo>
                <a:lnTo>
                  <a:pt x="10068" y="0"/>
                </a:lnTo>
                <a:lnTo>
                  <a:pt x="10027" y="1"/>
                </a:lnTo>
                <a:lnTo>
                  <a:pt x="9985" y="4"/>
                </a:lnTo>
                <a:lnTo>
                  <a:pt x="9944" y="9"/>
                </a:lnTo>
                <a:lnTo>
                  <a:pt x="9904" y="17"/>
                </a:lnTo>
                <a:lnTo>
                  <a:pt x="9864" y="26"/>
                </a:lnTo>
                <a:lnTo>
                  <a:pt x="9826" y="36"/>
                </a:lnTo>
                <a:lnTo>
                  <a:pt x="9788" y="50"/>
                </a:lnTo>
                <a:lnTo>
                  <a:pt x="9751" y="65"/>
                </a:lnTo>
                <a:lnTo>
                  <a:pt x="9714" y="81"/>
                </a:lnTo>
                <a:lnTo>
                  <a:pt x="9679" y="99"/>
                </a:lnTo>
                <a:lnTo>
                  <a:pt x="9645" y="119"/>
                </a:lnTo>
                <a:lnTo>
                  <a:pt x="9612" y="140"/>
                </a:lnTo>
                <a:lnTo>
                  <a:pt x="9580" y="162"/>
                </a:lnTo>
                <a:lnTo>
                  <a:pt x="9550" y="186"/>
                </a:lnTo>
                <a:lnTo>
                  <a:pt x="9519" y="212"/>
                </a:lnTo>
                <a:lnTo>
                  <a:pt x="9491" y="240"/>
                </a:lnTo>
                <a:lnTo>
                  <a:pt x="9464" y="268"/>
                </a:lnTo>
                <a:lnTo>
                  <a:pt x="9438" y="298"/>
                </a:lnTo>
                <a:lnTo>
                  <a:pt x="9414" y="328"/>
                </a:lnTo>
                <a:lnTo>
                  <a:pt x="9391" y="360"/>
                </a:lnTo>
                <a:lnTo>
                  <a:pt x="9370" y="394"/>
                </a:lnTo>
                <a:lnTo>
                  <a:pt x="9351" y="428"/>
                </a:lnTo>
                <a:lnTo>
                  <a:pt x="9333" y="462"/>
                </a:lnTo>
                <a:lnTo>
                  <a:pt x="9316" y="499"/>
                </a:lnTo>
                <a:lnTo>
                  <a:pt x="9302" y="536"/>
                </a:lnTo>
                <a:lnTo>
                  <a:pt x="9289" y="574"/>
                </a:lnTo>
                <a:lnTo>
                  <a:pt x="9278" y="612"/>
                </a:lnTo>
                <a:lnTo>
                  <a:pt x="9268" y="652"/>
                </a:lnTo>
                <a:lnTo>
                  <a:pt x="9261" y="693"/>
                </a:lnTo>
                <a:lnTo>
                  <a:pt x="9256" y="733"/>
                </a:lnTo>
                <a:lnTo>
                  <a:pt x="9253" y="774"/>
                </a:lnTo>
                <a:lnTo>
                  <a:pt x="9252" y="817"/>
                </a:lnTo>
                <a:lnTo>
                  <a:pt x="9253" y="858"/>
                </a:lnTo>
                <a:lnTo>
                  <a:pt x="9256" y="899"/>
                </a:lnTo>
                <a:lnTo>
                  <a:pt x="9261" y="940"/>
                </a:lnTo>
                <a:lnTo>
                  <a:pt x="9268" y="980"/>
                </a:lnTo>
                <a:lnTo>
                  <a:pt x="9278" y="1020"/>
                </a:lnTo>
                <a:lnTo>
                  <a:pt x="9289" y="1058"/>
                </a:lnTo>
                <a:lnTo>
                  <a:pt x="9302" y="1096"/>
                </a:lnTo>
                <a:lnTo>
                  <a:pt x="9316" y="1133"/>
                </a:lnTo>
                <a:lnTo>
                  <a:pt x="9333" y="1170"/>
                </a:lnTo>
                <a:lnTo>
                  <a:pt x="9351" y="1204"/>
                </a:lnTo>
                <a:lnTo>
                  <a:pt x="9370" y="1238"/>
                </a:lnTo>
                <a:lnTo>
                  <a:pt x="9391" y="1272"/>
                </a:lnTo>
                <a:lnTo>
                  <a:pt x="9414" y="1304"/>
                </a:lnTo>
                <a:lnTo>
                  <a:pt x="9438" y="1334"/>
                </a:lnTo>
                <a:lnTo>
                  <a:pt x="9464" y="1364"/>
                </a:lnTo>
                <a:lnTo>
                  <a:pt x="9491" y="1392"/>
                </a:lnTo>
                <a:lnTo>
                  <a:pt x="9519" y="1420"/>
                </a:lnTo>
                <a:lnTo>
                  <a:pt x="9550" y="1446"/>
                </a:lnTo>
                <a:lnTo>
                  <a:pt x="9580" y="1470"/>
                </a:lnTo>
                <a:lnTo>
                  <a:pt x="9612" y="1492"/>
                </a:lnTo>
                <a:lnTo>
                  <a:pt x="9645" y="1513"/>
                </a:lnTo>
                <a:lnTo>
                  <a:pt x="9679" y="1533"/>
                </a:lnTo>
                <a:lnTo>
                  <a:pt x="9714" y="1552"/>
                </a:lnTo>
                <a:lnTo>
                  <a:pt x="9751" y="1567"/>
                </a:lnTo>
                <a:lnTo>
                  <a:pt x="9788" y="1582"/>
                </a:lnTo>
                <a:lnTo>
                  <a:pt x="9826" y="1596"/>
                </a:lnTo>
                <a:lnTo>
                  <a:pt x="9864" y="1606"/>
                </a:lnTo>
                <a:lnTo>
                  <a:pt x="9904" y="1615"/>
                </a:lnTo>
                <a:lnTo>
                  <a:pt x="9944" y="1623"/>
                </a:lnTo>
                <a:lnTo>
                  <a:pt x="9985" y="1628"/>
                </a:lnTo>
                <a:lnTo>
                  <a:pt x="10027" y="1631"/>
                </a:lnTo>
                <a:lnTo>
                  <a:pt x="10068" y="1632"/>
                </a:lnTo>
                <a:lnTo>
                  <a:pt x="10110" y="1631"/>
                </a:lnTo>
                <a:lnTo>
                  <a:pt x="10152" y="1628"/>
                </a:lnTo>
                <a:lnTo>
                  <a:pt x="10192" y="1623"/>
                </a:lnTo>
                <a:lnTo>
                  <a:pt x="10233" y="1615"/>
                </a:lnTo>
                <a:lnTo>
                  <a:pt x="10272" y="1606"/>
                </a:lnTo>
                <a:lnTo>
                  <a:pt x="10311" y="1596"/>
                </a:lnTo>
                <a:lnTo>
                  <a:pt x="10348" y="1582"/>
                </a:lnTo>
                <a:lnTo>
                  <a:pt x="10386" y="1567"/>
                </a:lnTo>
                <a:lnTo>
                  <a:pt x="10421" y="1552"/>
                </a:lnTo>
                <a:lnTo>
                  <a:pt x="10457" y="1533"/>
                </a:lnTo>
                <a:lnTo>
                  <a:pt x="10491" y="1513"/>
                </a:lnTo>
                <a:lnTo>
                  <a:pt x="10524" y="1492"/>
                </a:lnTo>
                <a:lnTo>
                  <a:pt x="10557" y="1470"/>
                </a:lnTo>
                <a:lnTo>
                  <a:pt x="10587" y="1446"/>
                </a:lnTo>
                <a:lnTo>
                  <a:pt x="10617" y="1420"/>
                </a:lnTo>
                <a:lnTo>
                  <a:pt x="10645" y="1392"/>
                </a:lnTo>
                <a:lnTo>
                  <a:pt x="10672" y="1364"/>
                </a:lnTo>
                <a:lnTo>
                  <a:pt x="10697" y="1334"/>
                </a:lnTo>
                <a:lnTo>
                  <a:pt x="10722" y="1304"/>
                </a:lnTo>
                <a:lnTo>
                  <a:pt x="10745" y="1272"/>
                </a:lnTo>
                <a:lnTo>
                  <a:pt x="10766" y="1238"/>
                </a:lnTo>
                <a:lnTo>
                  <a:pt x="10786" y="1204"/>
                </a:lnTo>
                <a:lnTo>
                  <a:pt x="10803" y="1170"/>
                </a:lnTo>
                <a:lnTo>
                  <a:pt x="10820" y="1133"/>
                </a:lnTo>
                <a:lnTo>
                  <a:pt x="10835" y="1096"/>
                </a:lnTo>
                <a:lnTo>
                  <a:pt x="10847" y="1058"/>
                </a:lnTo>
                <a:lnTo>
                  <a:pt x="10859" y="1020"/>
                </a:lnTo>
                <a:lnTo>
                  <a:pt x="10868" y="980"/>
                </a:lnTo>
                <a:lnTo>
                  <a:pt x="10874" y="940"/>
                </a:lnTo>
                <a:lnTo>
                  <a:pt x="10880" y="899"/>
                </a:lnTo>
                <a:lnTo>
                  <a:pt x="10883" y="858"/>
                </a:lnTo>
                <a:lnTo>
                  <a:pt x="10884" y="817"/>
                </a:lnTo>
                <a:close/>
                <a:moveTo>
                  <a:pt x="9736" y="817"/>
                </a:moveTo>
                <a:lnTo>
                  <a:pt x="9737" y="833"/>
                </a:lnTo>
                <a:lnTo>
                  <a:pt x="9738" y="850"/>
                </a:lnTo>
                <a:lnTo>
                  <a:pt x="9740" y="867"/>
                </a:lnTo>
                <a:lnTo>
                  <a:pt x="9743" y="882"/>
                </a:lnTo>
                <a:lnTo>
                  <a:pt x="9746" y="899"/>
                </a:lnTo>
                <a:lnTo>
                  <a:pt x="9752" y="914"/>
                </a:lnTo>
                <a:lnTo>
                  <a:pt x="9757" y="929"/>
                </a:lnTo>
                <a:lnTo>
                  <a:pt x="9762" y="945"/>
                </a:lnTo>
                <a:lnTo>
                  <a:pt x="9769" y="959"/>
                </a:lnTo>
                <a:lnTo>
                  <a:pt x="9777" y="973"/>
                </a:lnTo>
                <a:lnTo>
                  <a:pt x="9784" y="987"/>
                </a:lnTo>
                <a:lnTo>
                  <a:pt x="9793" y="1001"/>
                </a:lnTo>
                <a:lnTo>
                  <a:pt x="9803" y="1013"/>
                </a:lnTo>
                <a:lnTo>
                  <a:pt x="9812" y="1026"/>
                </a:lnTo>
                <a:lnTo>
                  <a:pt x="9822" y="1038"/>
                </a:lnTo>
                <a:lnTo>
                  <a:pt x="9834" y="1050"/>
                </a:lnTo>
                <a:lnTo>
                  <a:pt x="9845" y="1060"/>
                </a:lnTo>
                <a:lnTo>
                  <a:pt x="9857" y="1071"/>
                </a:lnTo>
                <a:lnTo>
                  <a:pt x="9869" y="1081"/>
                </a:lnTo>
                <a:lnTo>
                  <a:pt x="9883" y="1089"/>
                </a:lnTo>
                <a:lnTo>
                  <a:pt x="9896" y="1099"/>
                </a:lnTo>
                <a:lnTo>
                  <a:pt x="9910" y="1106"/>
                </a:lnTo>
                <a:lnTo>
                  <a:pt x="9924" y="1113"/>
                </a:lnTo>
                <a:lnTo>
                  <a:pt x="9939" y="1121"/>
                </a:lnTo>
                <a:lnTo>
                  <a:pt x="9954" y="1126"/>
                </a:lnTo>
                <a:lnTo>
                  <a:pt x="9969" y="1131"/>
                </a:lnTo>
                <a:lnTo>
                  <a:pt x="9985" y="1136"/>
                </a:lnTo>
                <a:lnTo>
                  <a:pt x="10002" y="1139"/>
                </a:lnTo>
                <a:lnTo>
                  <a:pt x="10017" y="1143"/>
                </a:lnTo>
                <a:lnTo>
                  <a:pt x="10034" y="1145"/>
                </a:lnTo>
                <a:lnTo>
                  <a:pt x="10050" y="1146"/>
                </a:lnTo>
                <a:lnTo>
                  <a:pt x="10068" y="1147"/>
                </a:lnTo>
                <a:lnTo>
                  <a:pt x="10085" y="1146"/>
                </a:lnTo>
                <a:lnTo>
                  <a:pt x="10102" y="1145"/>
                </a:lnTo>
                <a:lnTo>
                  <a:pt x="10118" y="1143"/>
                </a:lnTo>
                <a:lnTo>
                  <a:pt x="10135" y="1139"/>
                </a:lnTo>
                <a:lnTo>
                  <a:pt x="10152" y="1136"/>
                </a:lnTo>
                <a:lnTo>
                  <a:pt x="10167" y="1131"/>
                </a:lnTo>
                <a:lnTo>
                  <a:pt x="10183" y="1126"/>
                </a:lnTo>
                <a:lnTo>
                  <a:pt x="10197" y="1121"/>
                </a:lnTo>
                <a:lnTo>
                  <a:pt x="10212" y="1113"/>
                </a:lnTo>
                <a:lnTo>
                  <a:pt x="10226" y="1106"/>
                </a:lnTo>
                <a:lnTo>
                  <a:pt x="10240" y="1099"/>
                </a:lnTo>
                <a:lnTo>
                  <a:pt x="10254" y="1089"/>
                </a:lnTo>
                <a:lnTo>
                  <a:pt x="10267" y="1081"/>
                </a:lnTo>
                <a:lnTo>
                  <a:pt x="10280" y="1071"/>
                </a:lnTo>
                <a:lnTo>
                  <a:pt x="10291" y="1060"/>
                </a:lnTo>
                <a:lnTo>
                  <a:pt x="10303" y="1050"/>
                </a:lnTo>
                <a:lnTo>
                  <a:pt x="10314" y="1038"/>
                </a:lnTo>
                <a:lnTo>
                  <a:pt x="10324" y="1026"/>
                </a:lnTo>
                <a:lnTo>
                  <a:pt x="10334" y="1013"/>
                </a:lnTo>
                <a:lnTo>
                  <a:pt x="10343" y="1001"/>
                </a:lnTo>
                <a:lnTo>
                  <a:pt x="10351" y="987"/>
                </a:lnTo>
                <a:lnTo>
                  <a:pt x="10360" y="973"/>
                </a:lnTo>
                <a:lnTo>
                  <a:pt x="10367" y="959"/>
                </a:lnTo>
                <a:lnTo>
                  <a:pt x="10373" y="945"/>
                </a:lnTo>
                <a:lnTo>
                  <a:pt x="10380" y="929"/>
                </a:lnTo>
                <a:lnTo>
                  <a:pt x="10385" y="914"/>
                </a:lnTo>
                <a:lnTo>
                  <a:pt x="10389" y="899"/>
                </a:lnTo>
                <a:lnTo>
                  <a:pt x="10393" y="882"/>
                </a:lnTo>
                <a:lnTo>
                  <a:pt x="10396" y="867"/>
                </a:lnTo>
                <a:lnTo>
                  <a:pt x="10398" y="850"/>
                </a:lnTo>
                <a:lnTo>
                  <a:pt x="10399" y="833"/>
                </a:lnTo>
                <a:lnTo>
                  <a:pt x="10399" y="817"/>
                </a:lnTo>
                <a:lnTo>
                  <a:pt x="10399" y="799"/>
                </a:lnTo>
                <a:lnTo>
                  <a:pt x="10398" y="782"/>
                </a:lnTo>
                <a:lnTo>
                  <a:pt x="10396" y="765"/>
                </a:lnTo>
                <a:lnTo>
                  <a:pt x="10393" y="750"/>
                </a:lnTo>
                <a:lnTo>
                  <a:pt x="10389" y="733"/>
                </a:lnTo>
                <a:lnTo>
                  <a:pt x="10385" y="718"/>
                </a:lnTo>
                <a:lnTo>
                  <a:pt x="10380" y="703"/>
                </a:lnTo>
                <a:lnTo>
                  <a:pt x="10373" y="687"/>
                </a:lnTo>
                <a:lnTo>
                  <a:pt x="10367" y="673"/>
                </a:lnTo>
                <a:lnTo>
                  <a:pt x="10360" y="659"/>
                </a:lnTo>
                <a:lnTo>
                  <a:pt x="10351" y="645"/>
                </a:lnTo>
                <a:lnTo>
                  <a:pt x="10343" y="631"/>
                </a:lnTo>
                <a:lnTo>
                  <a:pt x="10334" y="619"/>
                </a:lnTo>
                <a:lnTo>
                  <a:pt x="10324" y="606"/>
                </a:lnTo>
                <a:lnTo>
                  <a:pt x="10314" y="594"/>
                </a:lnTo>
                <a:lnTo>
                  <a:pt x="10303" y="582"/>
                </a:lnTo>
                <a:lnTo>
                  <a:pt x="10291" y="572"/>
                </a:lnTo>
                <a:lnTo>
                  <a:pt x="10280" y="561"/>
                </a:lnTo>
                <a:lnTo>
                  <a:pt x="10267" y="552"/>
                </a:lnTo>
                <a:lnTo>
                  <a:pt x="10254" y="543"/>
                </a:lnTo>
                <a:lnTo>
                  <a:pt x="10240" y="533"/>
                </a:lnTo>
                <a:lnTo>
                  <a:pt x="10226" y="526"/>
                </a:lnTo>
                <a:lnTo>
                  <a:pt x="10212" y="519"/>
                </a:lnTo>
                <a:lnTo>
                  <a:pt x="10197" y="511"/>
                </a:lnTo>
                <a:lnTo>
                  <a:pt x="10183" y="506"/>
                </a:lnTo>
                <a:lnTo>
                  <a:pt x="10167" y="501"/>
                </a:lnTo>
                <a:lnTo>
                  <a:pt x="10152" y="496"/>
                </a:lnTo>
                <a:lnTo>
                  <a:pt x="10135" y="493"/>
                </a:lnTo>
                <a:lnTo>
                  <a:pt x="10118" y="489"/>
                </a:lnTo>
                <a:lnTo>
                  <a:pt x="10102" y="487"/>
                </a:lnTo>
                <a:lnTo>
                  <a:pt x="10085" y="486"/>
                </a:lnTo>
                <a:lnTo>
                  <a:pt x="10068" y="485"/>
                </a:lnTo>
                <a:lnTo>
                  <a:pt x="10050" y="486"/>
                </a:lnTo>
                <a:lnTo>
                  <a:pt x="10034" y="487"/>
                </a:lnTo>
                <a:lnTo>
                  <a:pt x="10017" y="489"/>
                </a:lnTo>
                <a:lnTo>
                  <a:pt x="10002" y="493"/>
                </a:lnTo>
                <a:lnTo>
                  <a:pt x="9985" y="496"/>
                </a:lnTo>
                <a:lnTo>
                  <a:pt x="9969" y="501"/>
                </a:lnTo>
                <a:lnTo>
                  <a:pt x="9954" y="506"/>
                </a:lnTo>
                <a:lnTo>
                  <a:pt x="9939" y="511"/>
                </a:lnTo>
                <a:lnTo>
                  <a:pt x="9924" y="519"/>
                </a:lnTo>
                <a:lnTo>
                  <a:pt x="9910" y="526"/>
                </a:lnTo>
                <a:lnTo>
                  <a:pt x="9896" y="533"/>
                </a:lnTo>
                <a:lnTo>
                  <a:pt x="9883" y="543"/>
                </a:lnTo>
                <a:lnTo>
                  <a:pt x="9869" y="552"/>
                </a:lnTo>
                <a:lnTo>
                  <a:pt x="9857" y="561"/>
                </a:lnTo>
                <a:lnTo>
                  <a:pt x="9845" y="572"/>
                </a:lnTo>
                <a:lnTo>
                  <a:pt x="9834" y="582"/>
                </a:lnTo>
                <a:lnTo>
                  <a:pt x="9822" y="594"/>
                </a:lnTo>
                <a:lnTo>
                  <a:pt x="9812" y="606"/>
                </a:lnTo>
                <a:lnTo>
                  <a:pt x="9803" y="619"/>
                </a:lnTo>
                <a:lnTo>
                  <a:pt x="9793" y="631"/>
                </a:lnTo>
                <a:lnTo>
                  <a:pt x="9784" y="645"/>
                </a:lnTo>
                <a:lnTo>
                  <a:pt x="9777" y="659"/>
                </a:lnTo>
                <a:lnTo>
                  <a:pt x="9769" y="673"/>
                </a:lnTo>
                <a:lnTo>
                  <a:pt x="9762" y="687"/>
                </a:lnTo>
                <a:lnTo>
                  <a:pt x="9757" y="703"/>
                </a:lnTo>
                <a:lnTo>
                  <a:pt x="9752" y="718"/>
                </a:lnTo>
                <a:lnTo>
                  <a:pt x="9746" y="733"/>
                </a:lnTo>
                <a:lnTo>
                  <a:pt x="9743" y="750"/>
                </a:lnTo>
                <a:lnTo>
                  <a:pt x="9740" y="765"/>
                </a:lnTo>
                <a:lnTo>
                  <a:pt x="9738" y="782"/>
                </a:lnTo>
                <a:lnTo>
                  <a:pt x="9737" y="799"/>
                </a:lnTo>
                <a:lnTo>
                  <a:pt x="9736" y="817"/>
                </a:lnTo>
                <a:close/>
                <a:moveTo>
                  <a:pt x="10719" y="817"/>
                </a:moveTo>
                <a:lnTo>
                  <a:pt x="10719" y="856"/>
                </a:lnTo>
                <a:lnTo>
                  <a:pt x="10719" y="896"/>
                </a:lnTo>
                <a:lnTo>
                  <a:pt x="10719" y="934"/>
                </a:lnTo>
                <a:lnTo>
                  <a:pt x="10718" y="974"/>
                </a:lnTo>
                <a:lnTo>
                  <a:pt x="10717" y="1012"/>
                </a:lnTo>
                <a:lnTo>
                  <a:pt x="10715" y="1051"/>
                </a:lnTo>
                <a:lnTo>
                  <a:pt x="10712" y="1089"/>
                </a:lnTo>
                <a:lnTo>
                  <a:pt x="10709" y="1128"/>
                </a:lnTo>
                <a:lnTo>
                  <a:pt x="10708" y="1137"/>
                </a:lnTo>
                <a:lnTo>
                  <a:pt x="10706" y="1147"/>
                </a:lnTo>
                <a:lnTo>
                  <a:pt x="10703" y="1155"/>
                </a:lnTo>
                <a:lnTo>
                  <a:pt x="10700" y="1162"/>
                </a:lnTo>
                <a:lnTo>
                  <a:pt x="10697" y="1169"/>
                </a:lnTo>
                <a:lnTo>
                  <a:pt x="10693" y="1174"/>
                </a:lnTo>
                <a:lnTo>
                  <a:pt x="10689" y="1179"/>
                </a:lnTo>
                <a:lnTo>
                  <a:pt x="10684" y="1183"/>
                </a:lnTo>
                <a:lnTo>
                  <a:pt x="10678" y="1187"/>
                </a:lnTo>
                <a:lnTo>
                  <a:pt x="10672" y="1190"/>
                </a:lnTo>
                <a:lnTo>
                  <a:pt x="10666" y="1192"/>
                </a:lnTo>
                <a:lnTo>
                  <a:pt x="10659" y="1196"/>
                </a:lnTo>
                <a:lnTo>
                  <a:pt x="10642" y="1199"/>
                </a:lnTo>
                <a:lnTo>
                  <a:pt x="10624" y="1201"/>
                </a:lnTo>
                <a:lnTo>
                  <a:pt x="10558" y="1207"/>
                </a:lnTo>
                <a:lnTo>
                  <a:pt x="10489" y="1212"/>
                </a:lnTo>
                <a:lnTo>
                  <a:pt x="10419" y="1216"/>
                </a:lnTo>
                <a:lnTo>
                  <a:pt x="10348" y="1220"/>
                </a:lnTo>
                <a:lnTo>
                  <a:pt x="10278" y="1222"/>
                </a:lnTo>
                <a:lnTo>
                  <a:pt x="10208" y="1223"/>
                </a:lnTo>
                <a:lnTo>
                  <a:pt x="10137" y="1224"/>
                </a:lnTo>
                <a:lnTo>
                  <a:pt x="10068" y="1224"/>
                </a:lnTo>
                <a:lnTo>
                  <a:pt x="9998" y="1224"/>
                </a:lnTo>
                <a:lnTo>
                  <a:pt x="9929" y="1223"/>
                </a:lnTo>
                <a:lnTo>
                  <a:pt x="9858" y="1222"/>
                </a:lnTo>
                <a:lnTo>
                  <a:pt x="9787" y="1220"/>
                </a:lnTo>
                <a:lnTo>
                  <a:pt x="9717" y="1216"/>
                </a:lnTo>
                <a:lnTo>
                  <a:pt x="9647" y="1212"/>
                </a:lnTo>
                <a:lnTo>
                  <a:pt x="9579" y="1207"/>
                </a:lnTo>
                <a:lnTo>
                  <a:pt x="9512" y="1201"/>
                </a:lnTo>
                <a:lnTo>
                  <a:pt x="9493" y="1199"/>
                </a:lnTo>
                <a:lnTo>
                  <a:pt x="9478" y="1196"/>
                </a:lnTo>
                <a:lnTo>
                  <a:pt x="9470" y="1192"/>
                </a:lnTo>
                <a:lnTo>
                  <a:pt x="9464" y="1190"/>
                </a:lnTo>
                <a:lnTo>
                  <a:pt x="9458" y="1187"/>
                </a:lnTo>
                <a:lnTo>
                  <a:pt x="9453" y="1183"/>
                </a:lnTo>
                <a:lnTo>
                  <a:pt x="9447" y="1179"/>
                </a:lnTo>
                <a:lnTo>
                  <a:pt x="9443" y="1174"/>
                </a:lnTo>
                <a:lnTo>
                  <a:pt x="9439" y="1169"/>
                </a:lnTo>
                <a:lnTo>
                  <a:pt x="9436" y="1162"/>
                </a:lnTo>
                <a:lnTo>
                  <a:pt x="9433" y="1155"/>
                </a:lnTo>
                <a:lnTo>
                  <a:pt x="9431" y="1147"/>
                </a:lnTo>
                <a:lnTo>
                  <a:pt x="9429" y="1137"/>
                </a:lnTo>
                <a:lnTo>
                  <a:pt x="9428" y="1128"/>
                </a:lnTo>
                <a:lnTo>
                  <a:pt x="9425" y="1089"/>
                </a:lnTo>
                <a:lnTo>
                  <a:pt x="9421" y="1051"/>
                </a:lnTo>
                <a:lnTo>
                  <a:pt x="9419" y="1012"/>
                </a:lnTo>
                <a:lnTo>
                  <a:pt x="9418" y="974"/>
                </a:lnTo>
                <a:lnTo>
                  <a:pt x="9417" y="934"/>
                </a:lnTo>
                <a:lnTo>
                  <a:pt x="9417" y="896"/>
                </a:lnTo>
                <a:lnTo>
                  <a:pt x="9416" y="856"/>
                </a:lnTo>
                <a:lnTo>
                  <a:pt x="9416" y="817"/>
                </a:lnTo>
                <a:lnTo>
                  <a:pt x="9416" y="776"/>
                </a:lnTo>
                <a:lnTo>
                  <a:pt x="9417" y="736"/>
                </a:lnTo>
                <a:lnTo>
                  <a:pt x="9417" y="698"/>
                </a:lnTo>
                <a:lnTo>
                  <a:pt x="9418" y="658"/>
                </a:lnTo>
                <a:lnTo>
                  <a:pt x="9419" y="620"/>
                </a:lnTo>
                <a:lnTo>
                  <a:pt x="9421" y="581"/>
                </a:lnTo>
                <a:lnTo>
                  <a:pt x="9425" y="543"/>
                </a:lnTo>
                <a:lnTo>
                  <a:pt x="9428" y="504"/>
                </a:lnTo>
                <a:lnTo>
                  <a:pt x="9429" y="495"/>
                </a:lnTo>
                <a:lnTo>
                  <a:pt x="9431" y="485"/>
                </a:lnTo>
                <a:lnTo>
                  <a:pt x="9433" y="477"/>
                </a:lnTo>
                <a:lnTo>
                  <a:pt x="9436" y="470"/>
                </a:lnTo>
                <a:lnTo>
                  <a:pt x="9439" y="463"/>
                </a:lnTo>
                <a:lnTo>
                  <a:pt x="9443" y="458"/>
                </a:lnTo>
                <a:lnTo>
                  <a:pt x="9447" y="453"/>
                </a:lnTo>
                <a:lnTo>
                  <a:pt x="9453" y="449"/>
                </a:lnTo>
                <a:lnTo>
                  <a:pt x="9458" y="445"/>
                </a:lnTo>
                <a:lnTo>
                  <a:pt x="9464" y="442"/>
                </a:lnTo>
                <a:lnTo>
                  <a:pt x="9470" y="440"/>
                </a:lnTo>
                <a:lnTo>
                  <a:pt x="9478" y="436"/>
                </a:lnTo>
                <a:lnTo>
                  <a:pt x="9493" y="433"/>
                </a:lnTo>
                <a:lnTo>
                  <a:pt x="9512" y="431"/>
                </a:lnTo>
                <a:lnTo>
                  <a:pt x="9579" y="425"/>
                </a:lnTo>
                <a:lnTo>
                  <a:pt x="9647" y="420"/>
                </a:lnTo>
                <a:lnTo>
                  <a:pt x="9717" y="416"/>
                </a:lnTo>
                <a:lnTo>
                  <a:pt x="9787" y="412"/>
                </a:lnTo>
                <a:lnTo>
                  <a:pt x="9858" y="410"/>
                </a:lnTo>
                <a:lnTo>
                  <a:pt x="9929" y="409"/>
                </a:lnTo>
                <a:lnTo>
                  <a:pt x="9998" y="408"/>
                </a:lnTo>
                <a:lnTo>
                  <a:pt x="10068" y="408"/>
                </a:lnTo>
                <a:lnTo>
                  <a:pt x="10137" y="408"/>
                </a:lnTo>
                <a:lnTo>
                  <a:pt x="10208" y="409"/>
                </a:lnTo>
                <a:lnTo>
                  <a:pt x="10278" y="410"/>
                </a:lnTo>
                <a:lnTo>
                  <a:pt x="10348" y="412"/>
                </a:lnTo>
                <a:lnTo>
                  <a:pt x="10419" y="416"/>
                </a:lnTo>
                <a:lnTo>
                  <a:pt x="10489" y="420"/>
                </a:lnTo>
                <a:lnTo>
                  <a:pt x="10558" y="425"/>
                </a:lnTo>
                <a:lnTo>
                  <a:pt x="10624" y="431"/>
                </a:lnTo>
                <a:lnTo>
                  <a:pt x="10642" y="433"/>
                </a:lnTo>
                <a:lnTo>
                  <a:pt x="10659" y="436"/>
                </a:lnTo>
                <a:lnTo>
                  <a:pt x="10666" y="440"/>
                </a:lnTo>
                <a:lnTo>
                  <a:pt x="10672" y="442"/>
                </a:lnTo>
                <a:lnTo>
                  <a:pt x="10678" y="445"/>
                </a:lnTo>
                <a:lnTo>
                  <a:pt x="10684" y="449"/>
                </a:lnTo>
                <a:lnTo>
                  <a:pt x="10689" y="453"/>
                </a:lnTo>
                <a:lnTo>
                  <a:pt x="10693" y="458"/>
                </a:lnTo>
                <a:lnTo>
                  <a:pt x="10697" y="463"/>
                </a:lnTo>
                <a:lnTo>
                  <a:pt x="10700" y="470"/>
                </a:lnTo>
                <a:lnTo>
                  <a:pt x="10703" y="477"/>
                </a:lnTo>
                <a:lnTo>
                  <a:pt x="10706" y="485"/>
                </a:lnTo>
                <a:lnTo>
                  <a:pt x="10708" y="495"/>
                </a:lnTo>
                <a:lnTo>
                  <a:pt x="10709" y="504"/>
                </a:lnTo>
                <a:lnTo>
                  <a:pt x="10712" y="543"/>
                </a:lnTo>
                <a:lnTo>
                  <a:pt x="10715" y="581"/>
                </a:lnTo>
                <a:lnTo>
                  <a:pt x="10717" y="620"/>
                </a:lnTo>
                <a:lnTo>
                  <a:pt x="10718" y="658"/>
                </a:lnTo>
                <a:lnTo>
                  <a:pt x="10719" y="698"/>
                </a:lnTo>
                <a:lnTo>
                  <a:pt x="10719" y="736"/>
                </a:lnTo>
                <a:lnTo>
                  <a:pt x="10719" y="776"/>
                </a:lnTo>
                <a:lnTo>
                  <a:pt x="10719" y="817"/>
                </a:lnTo>
                <a:close/>
                <a:moveTo>
                  <a:pt x="12475" y="793"/>
                </a:moveTo>
                <a:lnTo>
                  <a:pt x="12474" y="819"/>
                </a:lnTo>
                <a:lnTo>
                  <a:pt x="12472" y="845"/>
                </a:lnTo>
                <a:lnTo>
                  <a:pt x="12469" y="870"/>
                </a:lnTo>
                <a:lnTo>
                  <a:pt x="12465" y="895"/>
                </a:lnTo>
                <a:lnTo>
                  <a:pt x="12459" y="920"/>
                </a:lnTo>
                <a:lnTo>
                  <a:pt x="12452" y="945"/>
                </a:lnTo>
                <a:lnTo>
                  <a:pt x="12444" y="969"/>
                </a:lnTo>
                <a:lnTo>
                  <a:pt x="12434" y="991"/>
                </a:lnTo>
                <a:lnTo>
                  <a:pt x="12424" y="1015"/>
                </a:lnTo>
                <a:lnTo>
                  <a:pt x="12412" y="1038"/>
                </a:lnTo>
                <a:lnTo>
                  <a:pt x="12398" y="1061"/>
                </a:lnTo>
                <a:lnTo>
                  <a:pt x="12383" y="1083"/>
                </a:lnTo>
                <a:lnTo>
                  <a:pt x="12368" y="1105"/>
                </a:lnTo>
                <a:lnTo>
                  <a:pt x="12351" y="1127"/>
                </a:lnTo>
                <a:lnTo>
                  <a:pt x="12332" y="1148"/>
                </a:lnTo>
                <a:lnTo>
                  <a:pt x="12313" y="1169"/>
                </a:lnTo>
                <a:lnTo>
                  <a:pt x="12293" y="1188"/>
                </a:lnTo>
                <a:lnTo>
                  <a:pt x="12272" y="1207"/>
                </a:lnTo>
                <a:lnTo>
                  <a:pt x="12251" y="1225"/>
                </a:lnTo>
                <a:lnTo>
                  <a:pt x="12229" y="1241"/>
                </a:lnTo>
                <a:lnTo>
                  <a:pt x="12207" y="1256"/>
                </a:lnTo>
                <a:lnTo>
                  <a:pt x="12185" y="1270"/>
                </a:lnTo>
                <a:lnTo>
                  <a:pt x="12163" y="1282"/>
                </a:lnTo>
                <a:lnTo>
                  <a:pt x="12140" y="1292"/>
                </a:lnTo>
                <a:lnTo>
                  <a:pt x="12116" y="1303"/>
                </a:lnTo>
                <a:lnTo>
                  <a:pt x="12092" y="1311"/>
                </a:lnTo>
                <a:lnTo>
                  <a:pt x="12068" y="1319"/>
                </a:lnTo>
                <a:lnTo>
                  <a:pt x="12044" y="1324"/>
                </a:lnTo>
                <a:lnTo>
                  <a:pt x="12019" y="1329"/>
                </a:lnTo>
                <a:lnTo>
                  <a:pt x="11993" y="1332"/>
                </a:lnTo>
                <a:lnTo>
                  <a:pt x="11968" y="1333"/>
                </a:lnTo>
                <a:lnTo>
                  <a:pt x="11942" y="1334"/>
                </a:lnTo>
                <a:lnTo>
                  <a:pt x="11911" y="1333"/>
                </a:lnTo>
                <a:lnTo>
                  <a:pt x="11881" y="1332"/>
                </a:lnTo>
                <a:lnTo>
                  <a:pt x="11851" y="1328"/>
                </a:lnTo>
                <a:lnTo>
                  <a:pt x="11823" y="1324"/>
                </a:lnTo>
                <a:lnTo>
                  <a:pt x="11795" y="1317"/>
                </a:lnTo>
                <a:lnTo>
                  <a:pt x="11767" y="1310"/>
                </a:lnTo>
                <a:lnTo>
                  <a:pt x="11741" y="1302"/>
                </a:lnTo>
                <a:lnTo>
                  <a:pt x="11714" y="1291"/>
                </a:lnTo>
                <a:lnTo>
                  <a:pt x="11689" y="1281"/>
                </a:lnTo>
                <a:lnTo>
                  <a:pt x="11663" y="1269"/>
                </a:lnTo>
                <a:lnTo>
                  <a:pt x="11639" y="1254"/>
                </a:lnTo>
                <a:lnTo>
                  <a:pt x="11615" y="1239"/>
                </a:lnTo>
                <a:lnTo>
                  <a:pt x="11592" y="1223"/>
                </a:lnTo>
                <a:lnTo>
                  <a:pt x="11569" y="1205"/>
                </a:lnTo>
                <a:lnTo>
                  <a:pt x="11547" y="1185"/>
                </a:lnTo>
                <a:lnTo>
                  <a:pt x="11525" y="1165"/>
                </a:lnTo>
                <a:lnTo>
                  <a:pt x="11504" y="1144"/>
                </a:lnTo>
                <a:lnTo>
                  <a:pt x="11486" y="1122"/>
                </a:lnTo>
                <a:lnTo>
                  <a:pt x="11468" y="1099"/>
                </a:lnTo>
                <a:lnTo>
                  <a:pt x="11451" y="1075"/>
                </a:lnTo>
                <a:lnTo>
                  <a:pt x="11436" y="1052"/>
                </a:lnTo>
                <a:lnTo>
                  <a:pt x="11422" y="1027"/>
                </a:lnTo>
                <a:lnTo>
                  <a:pt x="11410" y="1002"/>
                </a:lnTo>
                <a:lnTo>
                  <a:pt x="11398" y="976"/>
                </a:lnTo>
                <a:lnTo>
                  <a:pt x="11388" y="950"/>
                </a:lnTo>
                <a:lnTo>
                  <a:pt x="11379" y="923"/>
                </a:lnTo>
                <a:lnTo>
                  <a:pt x="11372" y="896"/>
                </a:lnTo>
                <a:lnTo>
                  <a:pt x="11367" y="868"/>
                </a:lnTo>
                <a:lnTo>
                  <a:pt x="11362" y="838"/>
                </a:lnTo>
                <a:lnTo>
                  <a:pt x="11359" y="809"/>
                </a:lnTo>
                <a:lnTo>
                  <a:pt x="11357" y="779"/>
                </a:lnTo>
                <a:lnTo>
                  <a:pt x="11355" y="749"/>
                </a:lnTo>
                <a:lnTo>
                  <a:pt x="11357" y="719"/>
                </a:lnTo>
                <a:lnTo>
                  <a:pt x="11359" y="688"/>
                </a:lnTo>
                <a:lnTo>
                  <a:pt x="11362" y="659"/>
                </a:lnTo>
                <a:lnTo>
                  <a:pt x="11367" y="630"/>
                </a:lnTo>
                <a:lnTo>
                  <a:pt x="11372" y="602"/>
                </a:lnTo>
                <a:lnTo>
                  <a:pt x="11379" y="575"/>
                </a:lnTo>
                <a:lnTo>
                  <a:pt x="11388" y="548"/>
                </a:lnTo>
                <a:lnTo>
                  <a:pt x="11398" y="521"/>
                </a:lnTo>
                <a:lnTo>
                  <a:pt x="11410" y="496"/>
                </a:lnTo>
                <a:lnTo>
                  <a:pt x="11422" y="471"/>
                </a:lnTo>
                <a:lnTo>
                  <a:pt x="11436" y="446"/>
                </a:lnTo>
                <a:lnTo>
                  <a:pt x="11451" y="422"/>
                </a:lnTo>
                <a:lnTo>
                  <a:pt x="11468" y="399"/>
                </a:lnTo>
                <a:lnTo>
                  <a:pt x="11486" y="376"/>
                </a:lnTo>
                <a:lnTo>
                  <a:pt x="11504" y="354"/>
                </a:lnTo>
                <a:lnTo>
                  <a:pt x="11525" y="333"/>
                </a:lnTo>
                <a:lnTo>
                  <a:pt x="11547" y="312"/>
                </a:lnTo>
                <a:lnTo>
                  <a:pt x="11569" y="294"/>
                </a:lnTo>
                <a:lnTo>
                  <a:pt x="11592" y="275"/>
                </a:lnTo>
                <a:lnTo>
                  <a:pt x="11615" y="259"/>
                </a:lnTo>
                <a:lnTo>
                  <a:pt x="11639" y="244"/>
                </a:lnTo>
                <a:lnTo>
                  <a:pt x="11663" y="230"/>
                </a:lnTo>
                <a:lnTo>
                  <a:pt x="11689" y="218"/>
                </a:lnTo>
                <a:lnTo>
                  <a:pt x="11714" y="206"/>
                </a:lnTo>
                <a:lnTo>
                  <a:pt x="11741" y="196"/>
                </a:lnTo>
                <a:lnTo>
                  <a:pt x="11767" y="187"/>
                </a:lnTo>
                <a:lnTo>
                  <a:pt x="11795" y="180"/>
                </a:lnTo>
                <a:lnTo>
                  <a:pt x="11823" y="174"/>
                </a:lnTo>
                <a:lnTo>
                  <a:pt x="11851" y="170"/>
                </a:lnTo>
                <a:lnTo>
                  <a:pt x="11881" y="167"/>
                </a:lnTo>
                <a:lnTo>
                  <a:pt x="11911" y="165"/>
                </a:lnTo>
                <a:lnTo>
                  <a:pt x="11942" y="164"/>
                </a:lnTo>
                <a:lnTo>
                  <a:pt x="11968" y="165"/>
                </a:lnTo>
                <a:lnTo>
                  <a:pt x="11993" y="166"/>
                </a:lnTo>
                <a:lnTo>
                  <a:pt x="12018" y="169"/>
                </a:lnTo>
                <a:lnTo>
                  <a:pt x="12043" y="172"/>
                </a:lnTo>
                <a:lnTo>
                  <a:pt x="12067" y="177"/>
                </a:lnTo>
                <a:lnTo>
                  <a:pt x="12092" y="182"/>
                </a:lnTo>
                <a:lnTo>
                  <a:pt x="12115" y="190"/>
                </a:lnTo>
                <a:lnTo>
                  <a:pt x="12139" y="197"/>
                </a:lnTo>
                <a:lnTo>
                  <a:pt x="12162" y="206"/>
                </a:lnTo>
                <a:lnTo>
                  <a:pt x="12185" y="216"/>
                </a:lnTo>
                <a:lnTo>
                  <a:pt x="12206" y="227"/>
                </a:lnTo>
                <a:lnTo>
                  <a:pt x="12228" y="240"/>
                </a:lnTo>
                <a:lnTo>
                  <a:pt x="12250" y="252"/>
                </a:lnTo>
                <a:lnTo>
                  <a:pt x="12271" y="267"/>
                </a:lnTo>
                <a:lnTo>
                  <a:pt x="12292" y="281"/>
                </a:lnTo>
                <a:lnTo>
                  <a:pt x="12313" y="298"/>
                </a:lnTo>
                <a:lnTo>
                  <a:pt x="12324" y="308"/>
                </a:lnTo>
                <a:lnTo>
                  <a:pt x="12333" y="319"/>
                </a:lnTo>
                <a:lnTo>
                  <a:pt x="12342" y="331"/>
                </a:lnTo>
                <a:lnTo>
                  <a:pt x="12349" y="343"/>
                </a:lnTo>
                <a:lnTo>
                  <a:pt x="12354" y="356"/>
                </a:lnTo>
                <a:lnTo>
                  <a:pt x="12358" y="370"/>
                </a:lnTo>
                <a:lnTo>
                  <a:pt x="12361" y="384"/>
                </a:lnTo>
                <a:lnTo>
                  <a:pt x="12361" y="399"/>
                </a:lnTo>
                <a:lnTo>
                  <a:pt x="12361" y="412"/>
                </a:lnTo>
                <a:lnTo>
                  <a:pt x="12358" y="426"/>
                </a:lnTo>
                <a:lnTo>
                  <a:pt x="12355" y="437"/>
                </a:lnTo>
                <a:lnTo>
                  <a:pt x="12351" y="450"/>
                </a:lnTo>
                <a:lnTo>
                  <a:pt x="12346" y="461"/>
                </a:lnTo>
                <a:lnTo>
                  <a:pt x="12340" y="472"/>
                </a:lnTo>
                <a:lnTo>
                  <a:pt x="12332" y="482"/>
                </a:lnTo>
                <a:lnTo>
                  <a:pt x="12323" y="492"/>
                </a:lnTo>
                <a:lnTo>
                  <a:pt x="12314" y="500"/>
                </a:lnTo>
                <a:lnTo>
                  <a:pt x="12303" y="508"/>
                </a:lnTo>
                <a:lnTo>
                  <a:pt x="12292" y="514"/>
                </a:lnTo>
                <a:lnTo>
                  <a:pt x="12281" y="520"/>
                </a:lnTo>
                <a:lnTo>
                  <a:pt x="12269" y="524"/>
                </a:lnTo>
                <a:lnTo>
                  <a:pt x="12256" y="527"/>
                </a:lnTo>
                <a:lnTo>
                  <a:pt x="12244" y="529"/>
                </a:lnTo>
                <a:lnTo>
                  <a:pt x="12230" y="529"/>
                </a:lnTo>
                <a:lnTo>
                  <a:pt x="12219" y="529"/>
                </a:lnTo>
                <a:lnTo>
                  <a:pt x="12207" y="527"/>
                </a:lnTo>
                <a:lnTo>
                  <a:pt x="12197" y="525"/>
                </a:lnTo>
                <a:lnTo>
                  <a:pt x="12186" y="522"/>
                </a:lnTo>
                <a:lnTo>
                  <a:pt x="12175" y="518"/>
                </a:lnTo>
                <a:lnTo>
                  <a:pt x="12166" y="512"/>
                </a:lnTo>
                <a:lnTo>
                  <a:pt x="12156" y="506"/>
                </a:lnTo>
                <a:lnTo>
                  <a:pt x="12147" y="499"/>
                </a:lnTo>
                <a:lnTo>
                  <a:pt x="12136" y="489"/>
                </a:lnTo>
                <a:lnTo>
                  <a:pt x="12124" y="481"/>
                </a:lnTo>
                <a:lnTo>
                  <a:pt x="12113" y="474"/>
                </a:lnTo>
                <a:lnTo>
                  <a:pt x="12101" y="467"/>
                </a:lnTo>
                <a:lnTo>
                  <a:pt x="12089" y="460"/>
                </a:lnTo>
                <a:lnTo>
                  <a:pt x="12076" y="454"/>
                </a:lnTo>
                <a:lnTo>
                  <a:pt x="12064" y="449"/>
                </a:lnTo>
                <a:lnTo>
                  <a:pt x="12051" y="444"/>
                </a:lnTo>
                <a:lnTo>
                  <a:pt x="12039" y="440"/>
                </a:lnTo>
                <a:lnTo>
                  <a:pt x="12025" y="435"/>
                </a:lnTo>
                <a:lnTo>
                  <a:pt x="12012" y="432"/>
                </a:lnTo>
                <a:lnTo>
                  <a:pt x="11998" y="430"/>
                </a:lnTo>
                <a:lnTo>
                  <a:pt x="11985" y="428"/>
                </a:lnTo>
                <a:lnTo>
                  <a:pt x="11970" y="426"/>
                </a:lnTo>
                <a:lnTo>
                  <a:pt x="11956" y="426"/>
                </a:lnTo>
                <a:lnTo>
                  <a:pt x="11942" y="425"/>
                </a:lnTo>
                <a:lnTo>
                  <a:pt x="11925" y="426"/>
                </a:lnTo>
                <a:lnTo>
                  <a:pt x="11909" y="427"/>
                </a:lnTo>
                <a:lnTo>
                  <a:pt x="11892" y="428"/>
                </a:lnTo>
                <a:lnTo>
                  <a:pt x="11876" y="431"/>
                </a:lnTo>
                <a:lnTo>
                  <a:pt x="11861" y="434"/>
                </a:lnTo>
                <a:lnTo>
                  <a:pt x="11845" y="438"/>
                </a:lnTo>
                <a:lnTo>
                  <a:pt x="11830" y="443"/>
                </a:lnTo>
                <a:lnTo>
                  <a:pt x="11816" y="449"/>
                </a:lnTo>
                <a:lnTo>
                  <a:pt x="11801" y="455"/>
                </a:lnTo>
                <a:lnTo>
                  <a:pt x="11788" y="461"/>
                </a:lnTo>
                <a:lnTo>
                  <a:pt x="11773" y="470"/>
                </a:lnTo>
                <a:lnTo>
                  <a:pt x="11761" y="478"/>
                </a:lnTo>
                <a:lnTo>
                  <a:pt x="11747" y="486"/>
                </a:lnTo>
                <a:lnTo>
                  <a:pt x="11735" y="497"/>
                </a:lnTo>
                <a:lnTo>
                  <a:pt x="11722" y="507"/>
                </a:lnTo>
                <a:lnTo>
                  <a:pt x="11711" y="519"/>
                </a:lnTo>
                <a:lnTo>
                  <a:pt x="11699" y="530"/>
                </a:lnTo>
                <a:lnTo>
                  <a:pt x="11689" y="543"/>
                </a:lnTo>
                <a:lnTo>
                  <a:pt x="11678" y="555"/>
                </a:lnTo>
                <a:lnTo>
                  <a:pt x="11669" y="568"/>
                </a:lnTo>
                <a:lnTo>
                  <a:pt x="11661" y="581"/>
                </a:lnTo>
                <a:lnTo>
                  <a:pt x="11653" y="595"/>
                </a:lnTo>
                <a:lnTo>
                  <a:pt x="11646" y="608"/>
                </a:lnTo>
                <a:lnTo>
                  <a:pt x="11640" y="623"/>
                </a:lnTo>
                <a:lnTo>
                  <a:pt x="11635" y="637"/>
                </a:lnTo>
                <a:lnTo>
                  <a:pt x="11629" y="652"/>
                </a:lnTo>
                <a:lnTo>
                  <a:pt x="11625" y="668"/>
                </a:lnTo>
                <a:lnTo>
                  <a:pt x="11622" y="683"/>
                </a:lnTo>
                <a:lnTo>
                  <a:pt x="11620" y="699"/>
                </a:lnTo>
                <a:lnTo>
                  <a:pt x="11618" y="715"/>
                </a:lnTo>
                <a:lnTo>
                  <a:pt x="11617" y="732"/>
                </a:lnTo>
                <a:lnTo>
                  <a:pt x="11617" y="749"/>
                </a:lnTo>
                <a:lnTo>
                  <a:pt x="11617" y="765"/>
                </a:lnTo>
                <a:lnTo>
                  <a:pt x="11618" y="782"/>
                </a:lnTo>
                <a:lnTo>
                  <a:pt x="11620" y="799"/>
                </a:lnTo>
                <a:lnTo>
                  <a:pt x="11622" y="814"/>
                </a:lnTo>
                <a:lnTo>
                  <a:pt x="11625" y="830"/>
                </a:lnTo>
                <a:lnTo>
                  <a:pt x="11629" y="845"/>
                </a:lnTo>
                <a:lnTo>
                  <a:pt x="11635" y="860"/>
                </a:lnTo>
                <a:lnTo>
                  <a:pt x="11640" y="875"/>
                </a:lnTo>
                <a:lnTo>
                  <a:pt x="11646" y="888"/>
                </a:lnTo>
                <a:lnTo>
                  <a:pt x="11653" y="903"/>
                </a:lnTo>
                <a:lnTo>
                  <a:pt x="11661" y="917"/>
                </a:lnTo>
                <a:lnTo>
                  <a:pt x="11669" y="929"/>
                </a:lnTo>
                <a:lnTo>
                  <a:pt x="11678" y="943"/>
                </a:lnTo>
                <a:lnTo>
                  <a:pt x="11689" y="955"/>
                </a:lnTo>
                <a:lnTo>
                  <a:pt x="11699" y="968"/>
                </a:lnTo>
                <a:lnTo>
                  <a:pt x="11711" y="979"/>
                </a:lnTo>
                <a:lnTo>
                  <a:pt x="11722" y="990"/>
                </a:lnTo>
                <a:lnTo>
                  <a:pt x="11735" y="1001"/>
                </a:lnTo>
                <a:lnTo>
                  <a:pt x="11747" y="1011"/>
                </a:lnTo>
                <a:lnTo>
                  <a:pt x="11761" y="1020"/>
                </a:lnTo>
                <a:lnTo>
                  <a:pt x="11773" y="1029"/>
                </a:lnTo>
                <a:lnTo>
                  <a:pt x="11788" y="1036"/>
                </a:lnTo>
                <a:lnTo>
                  <a:pt x="11801" y="1044"/>
                </a:lnTo>
                <a:lnTo>
                  <a:pt x="11816" y="1050"/>
                </a:lnTo>
                <a:lnTo>
                  <a:pt x="11830" y="1055"/>
                </a:lnTo>
                <a:lnTo>
                  <a:pt x="11845" y="1059"/>
                </a:lnTo>
                <a:lnTo>
                  <a:pt x="11861" y="1063"/>
                </a:lnTo>
                <a:lnTo>
                  <a:pt x="11876" y="1066"/>
                </a:lnTo>
                <a:lnTo>
                  <a:pt x="11892" y="1070"/>
                </a:lnTo>
                <a:lnTo>
                  <a:pt x="11909" y="1072"/>
                </a:lnTo>
                <a:lnTo>
                  <a:pt x="11925" y="1073"/>
                </a:lnTo>
                <a:lnTo>
                  <a:pt x="11942" y="1073"/>
                </a:lnTo>
                <a:lnTo>
                  <a:pt x="11962" y="1072"/>
                </a:lnTo>
                <a:lnTo>
                  <a:pt x="11981" y="1070"/>
                </a:lnTo>
                <a:lnTo>
                  <a:pt x="12000" y="1066"/>
                </a:lnTo>
                <a:lnTo>
                  <a:pt x="12020" y="1061"/>
                </a:lnTo>
                <a:lnTo>
                  <a:pt x="12038" y="1055"/>
                </a:lnTo>
                <a:lnTo>
                  <a:pt x="12056" y="1047"/>
                </a:lnTo>
                <a:lnTo>
                  <a:pt x="12074" y="1037"/>
                </a:lnTo>
                <a:lnTo>
                  <a:pt x="12092" y="1026"/>
                </a:lnTo>
                <a:lnTo>
                  <a:pt x="12108" y="1014"/>
                </a:lnTo>
                <a:lnTo>
                  <a:pt x="12123" y="1002"/>
                </a:lnTo>
                <a:lnTo>
                  <a:pt x="12138" y="988"/>
                </a:lnTo>
                <a:lnTo>
                  <a:pt x="12151" y="975"/>
                </a:lnTo>
                <a:lnTo>
                  <a:pt x="12165" y="959"/>
                </a:lnTo>
                <a:lnTo>
                  <a:pt x="12176" y="944"/>
                </a:lnTo>
                <a:lnTo>
                  <a:pt x="12188" y="926"/>
                </a:lnTo>
                <a:lnTo>
                  <a:pt x="12198" y="908"/>
                </a:lnTo>
                <a:lnTo>
                  <a:pt x="12018" y="908"/>
                </a:lnTo>
                <a:lnTo>
                  <a:pt x="12005" y="908"/>
                </a:lnTo>
                <a:lnTo>
                  <a:pt x="11995" y="906"/>
                </a:lnTo>
                <a:lnTo>
                  <a:pt x="11983" y="904"/>
                </a:lnTo>
                <a:lnTo>
                  <a:pt x="11973" y="900"/>
                </a:lnTo>
                <a:lnTo>
                  <a:pt x="11964" y="896"/>
                </a:lnTo>
                <a:lnTo>
                  <a:pt x="11954" y="889"/>
                </a:lnTo>
                <a:lnTo>
                  <a:pt x="11945" y="883"/>
                </a:lnTo>
                <a:lnTo>
                  <a:pt x="11937" y="875"/>
                </a:lnTo>
                <a:lnTo>
                  <a:pt x="11928" y="867"/>
                </a:lnTo>
                <a:lnTo>
                  <a:pt x="11922" y="858"/>
                </a:lnTo>
                <a:lnTo>
                  <a:pt x="11916" y="849"/>
                </a:lnTo>
                <a:lnTo>
                  <a:pt x="11912" y="838"/>
                </a:lnTo>
                <a:lnTo>
                  <a:pt x="11907" y="828"/>
                </a:lnTo>
                <a:lnTo>
                  <a:pt x="11904" y="818"/>
                </a:lnTo>
                <a:lnTo>
                  <a:pt x="11903" y="806"/>
                </a:lnTo>
                <a:lnTo>
                  <a:pt x="11902" y="794"/>
                </a:lnTo>
                <a:lnTo>
                  <a:pt x="11903" y="782"/>
                </a:lnTo>
                <a:lnTo>
                  <a:pt x="11904" y="771"/>
                </a:lnTo>
                <a:lnTo>
                  <a:pt x="11907" y="760"/>
                </a:lnTo>
                <a:lnTo>
                  <a:pt x="11912" y="750"/>
                </a:lnTo>
                <a:lnTo>
                  <a:pt x="11916" y="740"/>
                </a:lnTo>
                <a:lnTo>
                  <a:pt x="11922" y="730"/>
                </a:lnTo>
                <a:lnTo>
                  <a:pt x="11928" y="722"/>
                </a:lnTo>
                <a:lnTo>
                  <a:pt x="11937" y="713"/>
                </a:lnTo>
                <a:lnTo>
                  <a:pt x="11945" y="705"/>
                </a:lnTo>
                <a:lnTo>
                  <a:pt x="11954" y="699"/>
                </a:lnTo>
                <a:lnTo>
                  <a:pt x="11964" y="693"/>
                </a:lnTo>
                <a:lnTo>
                  <a:pt x="11973" y="687"/>
                </a:lnTo>
                <a:lnTo>
                  <a:pt x="11983" y="684"/>
                </a:lnTo>
                <a:lnTo>
                  <a:pt x="11995" y="681"/>
                </a:lnTo>
                <a:lnTo>
                  <a:pt x="12005" y="680"/>
                </a:lnTo>
                <a:lnTo>
                  <a:pt x="12018" y="679"/>
                </a:lnTo>
                <a:lnTo>
                  <a:pt x="12361" y="679"/>
                </a:lnTo>
                <a:lnTo>
                  <a:pt x="12373" y="680"/>
                </a:lnTo>
                <a:lnTo>
                  <a:pt x="12383" y="681"/>
                </a:lnTo>
                <a:lnTo>
                  <a:pt x="12395" y="684"/>
                </a:lnTo>
                <a:lnTo>
                  <a:pt x="12404" y="687"/>
                </a:lnTo>
                <a:lnTo>
                  <a:pt x="12415" y="693"/>
                </a:lnTo>
                <a:lnTo>
                  <a:pt x="12424" y="698"/>
                </a:lnTo>
                <a:lnTo>
                  <a:pt x="12433" y="705"/>
                </a:lnTo>
                <a:lnTo>
                  <a:pt x="12442" y="712"/>
                </a:lnTo>
                <a:lnTo>
                  <a:pt x="12449" y="721"/>
                </a:lnTo>
                <a:lnTo>
                  <a:pt x="12456" y="730"/>
                </a:lnTo>
                <a:lnTo>
                  <a:pt x="12462" y="739"/>
                </a:lnTo>
                <a:lnTo>
                  <a:pt x="12467" y="749"/>
                </a:lnTo>
                <a:lnTo>
                  <a:pt x="12470" y="759"/>
                </a:lnTo>
                <a:lnTo>
                  <a:pt x="12473" y="770"/>
                </a:lnTo>
                <a:lnTo>
                  <a:pt x="12474" y="781"/>
                </a:lnTo>
                <a:lnTo>
                  <a:pt x="12475" y="79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1647450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>
            <a:extLst>
              <a:ext uri="{FF2B5EF4-FFF2-40B4-BE49-F238E27FC236}">
                <a16:creationId xmlns="" xmlns:a16="http://schemas.microsoft.com/office/drawing/2014/main" id="{575E9DB4-81CC-432F-B3F4-5710C5D68E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Retângulo 12"/>
          <p:cNvSpPr/>
          <p:nvPr/>
        </p:nvSpPr>
        <p:spPr>
          <a:xfrm>
            <a:off x="266700" y="285749"/>
            <a:ext cx="3240547" cy="5219700"/>
          </a:xfrm>
          <a:custGeom>
            <a:avLst/>
            <a:gdLst>
              <a:gd name="connsiteX0" fmla="*/ 0 w 5242242"/>
              <a:gd name="connsiteY0" fmla="*/ 0 h 6555878"/>
              <a:gd name="connsiteX1" fmla="*/ 5242242 w 5242242"/>
              <a:gd name="connsiteY1" fmla="*/ 0 h 6555878"/>
              <a:gd name="connsiteX2" fmla="*/ 5242242 w 5242242"/>
              <a:gd name="connsiteY2" fmla="*/ 6555878 h 6555878"/>
              <a:gd name="connsiteX3" fmla="*/ 0 w 5242242"/>
              <a:gd name="connsiteY3" fmla="*/ 6555878 h 6555878"/>
              <a:gd name="connsiteX4" fmla="*/ 0 w 5242242"/>
              <a:gd name="connsiteY4" fmla="*/ 0 h 6555878"/>
              <a:gd name="connsiteX0" fmla="*/ 0 w 5242242"/>
              <a:gd name="connsiteY0" fmla="*/ 0 h 6555878"/>
              <a:gd name="connsiteX1" fmla="*/ 5242242 w 5242242"/>
              <a:gd name="connsiteY1" fmla="*/ 0 h 6555878"/>
              <a:gd name="connsiteX2" fmla="*/ 5242242 w 5242242"/>
              <a:gd name="connsiteY2" fmla="*/ 6555878 h 6555878"/>
              <a:gd name="connsiteX3" fmla="*/ 19050 w 5242242"/>
              <a:gd name="connsiteY3" fmla="*/ 4193678 h 6555878"/>
              <a:gd name="connsiteX4" fmla="*/ 0 w 5242242"/>
              <a:gd name="connsiteY4" fmla="*/ 0 h 6555878"/>
              <a:gd name="connsiteX0" fmla="*/ 0 w 5242242"/>
              <a:gd name="connsiteY0" fmla="*/ 0 h 4193678"/>
              <a:gd name="connsiteX1" fmla="*/ 5242242 w 5242242"/>
              <a:gd name="connsiteY1" fmla="*/ 0 h 4193678"/>
              <a:gd name="connsiteX2" fmla="*/ 3127692 w 5242242"/>
              <a:gd name="connsiteY2" fmla="*/ 3126878 h 4193678"/>
              <a:gd name="connsiteX3" fmla="*/ 19050 w 5242242"/>
              <a:gd name="connsiteY3" fmla="*/ 4193678 h 4193678"/>
              <a:gd name="connsiteX4" fmla="*/ 0 w 5242242"/>
              <a:gd name="connsiteY4" fmla="*/ 0 h 4193678"/>
              <a:gd name="connsiteX0" fmla="*/ 0 w 3127692"/>
              <a:gd name="connsiteY0" fmla="*/ 0 h 4193678"/>
              <a:gd name="connsiteX1" fmla="*/ 1451292 w 3127692"/>
              <a:gd name="connsiteY1" fmla="*/ 0 h 4193678"/>
              <a:gd name="connsiteX2" fmla="*/ 3127692 w 3127692"/>
              <a:gd name="connsiteY2" fmla="*/ 3126878 h 4193678"/>
              <a:gd name="connsiteX3" fmla="*/ 19050 w 3127692"/>
              <a:gd name="connsiteY3" fmla="*/ 4193678 h 4193678"/>
              <a:gd name="connsiteX4" fmla="*/ 0 w 3127692"/>
              <a:gd name="connsiteY4" fmla="*/ 0 h 4193678"/>
              <a:gd name="connsiteX0" fmla="*/ 0 w 3146742"/>
              <a:gd name="connsiteY0" fmla="*/ 0 h 4193678"/>
              <a:gd name="connsiteX1" fmla="*/ 1451292 w 3146742"/>
              <a:gd name="connsiteY1" fmla="*/ 0 h 4193678"/>
              <a:gd name="connsiteX2" fmla="*/ 3146742 w 3146742"/>
              <a:gd name="connsiteY2" fmla="*/ 3831728 h 4193678"/>
              <a:gd name="connsiteX3" fmla="*/ 19050 w 3146742"/>
              <a:gd name="connsiteY3" fmla="*/ 4193678 h 4193678"/>
              <a:gd name="connsiteX4" fmla="*/ 0 w 3146742"/>
              <a:gd name="connsiteY4" fmla="*/ 0 h 4193678"/>
              <a:gd name="connsiteX0" fmla="*/ 0 w 3146742"/>
              <a:gd name="connsiteY0" fmla="*/ 0 h 4193678"/>
              <a:gd name="connsiteX1" fmla="*/ 1584642 w 3146742"/>
              <a:gd name="connsiteY1" fmla="*/ 0 h 4193678"/>
              <a:gd name="connsiteX2" fmla="*/ 3146742 w 3146742"/>
              <a:gd name="connsiteY2" fmla="*/ 3831728 h 4193678"/>
              <a:gd name="connsiteX3" fmla="*/ 19050 w 3146742"/>
              <a:gd name="connsiteY3" fmla="*/ 4193678 h 4193678"/>
              <a:gd name="connsiteX4" fmla="*/ 0 w 3146742"/>
              <a:gd name="connsiteY4" fmla="*/ 0 h 4193678"/>
              <a:gd name="connsiteX0" fmla="*/ 0 w 3146742"/>
              <a:gd name="connsiteY0" fmla="*/ 0 h 4536578"/>
              <a:gd name="connsiteX1" fmla="*/ 1584642 w 3146742"/>
              <a:gd name="connsiteY1" fmla="*/ 0 h 4536578"/>
              <a:gd name="connsiteX2" fmla="*/ 3146742 w 3146742"/>
              <a:gd name="connsiteY2" fmla="*/ 3831728 h 4536578"/>
              <a:gd name="connsiteX3" fmla="*/ 19050 w 3146742"/>
              <a:gd name="connsiteY3" fmla="*/ 4536578 h 4536578"/>
              <a:gd name="connsiteX4" fmla="*/ 0 w 3146742"/>
              <a:gd name="connsiteY4" fmla="*/ 0 h 4536578"/>
              <a:gd name="connsiteX0" fmla="*/ 0 w 2727642"/>
              <a:gd name="connsiteY0" fmla="*/ 0 h 4536578"/>
              <a:gd name="connsiteX1" fmla="*/ 1584642 w 2727642"/>
              <a:gd name="connsiteY1" fmla="*/ 0 h 4536578"/>
              <a:gd name="connsiteX2" fmla="*/ 2727642 w 2727642"/>
              <a:gd name="connsiteY2" fmla="*/ 3965078 h 4536578"/>
              <a:gd name="connsiteX3" fmla="*/ 19050 w 2727642"/>
              <a:gd name="connsiteY3" fmla="*/ 4536578 h 4536578"/>
              <a:gd name="connsiteX4" fmla="*/ 0 w 2727642"/>
              <a:gd name="connsiteY4" fmla="*/ 0 h 453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7642" h="4536578">
                <a:moveTo>
                  <a:pt x="0" y="0"/>
                </a:moveTo>
                <a:lnTo>
                  <a:pt x="1584642" y="0"/>
                </a:lnTo>
                <a:lnTo>
                  <a:pt x="2727642" y="3965078"/>
                </a:lnTo>
                <a:lnTo>
                  <a:pt x="19050" y="4536578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4" dirty="0"/>
          </a:p>
        </p:txBody>
      </p:sp>
      <p:sp>
        <p:nvSpPr>
          <p:cNvPr id="36" name="Retângulo 35"/>
          <p:cNvSpPr/>
          <p:nvPr/>
        </p:nvSpPr>
        <p:spPr>
          <a:xfrm>
            <a:off x="544015" y="4720273"/>
            <a:ext cx="1092396" cy="293471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LOREN IPSUN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544015" y="2768780"/>
            <a:ext cx="2963232" cy="1107996"/>
          </a:xfrm>
          <a:prstGeom prst="rect">
            <a:avLst/>
          </a:prstGeom>
          <a:noFill/>
        </p:spPr>
        <p:txBody>
          <a:bodyPr wrap="square" lIns="0" tIns="0" bIns="0" anchor="ctr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+mj-lt"/>
              </a:rPr>
              <a:t>DOLOR SIT </a:t>
            </a:r>
          </a:p>
          <a:p>
            <a:r>
              <a:rPr lang="pt-BR" sz="3600" dirty="0">
                <a:solidFill>
                  <a:schemeClr val="bg1"/>
                </a:solidFill>
                <a:latin typeface="+mj-lt"/>
              </a:rPr>
              <a:t>LABORSI</a:t>
            </a:r>
          </a:p>
        </p:txBody>
      </p:sp>
      <p:sp>
        <p:nvSpPr>
          <p:cNvPr id="2" name="Retângulo 1"/>
          <p:cNvSpPr/>
          <p:nvPr/>
        </p:nvSpPr>
        <p:spPr>
          <a:xfrm>
            <a:off x="544016" y="4017086"/>
            <a:ext cx="2770451" cy="52322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pt-BR" sz="1400" dirty="0"/>
              <a:t>Ut </a:t>
            </a:r>
            <a:r>
              <a:rPr lang="pt-BR" sz="1400" dirty="0" err="1"/>
              <a:t>enim</a:t>
            </a:r>
            <a:r>
              <a:rPr lang="pt-BR" sz="1400" dirty="0"/>
              <a:t> ad </a:t>
            </a:r>
            <a:r>
              <a:rPr lang="pt-BR" sz="1400" dirty="0" err="1"/>
              <a:t>minim</a:t>
            </a:r>
            <a:r>
              <a:rPr lang="pt-BR" sz="1400" dirty="0"/>
              <a:t> </a:t>
            </a:r>
            <a:r>
              <a:rPr lang="pt-BR" sz="1400" dirty="0" err="1"/>
              <a:t>veniam</a:t>
            </a:r>
            <a:r>
              <a:rPr lang="pt-BR" sz="1400" dirty="0"/>
              <a:t>, quis </a:t>
            </a:r>
            <a:r>
              <a:rPr lang="pt-BR" sz="1400" dirty="0" err="1"/>
              <a:t>nostrud</a:t>
            </a:r>
            <a:r>
              <a:rPr lang="pt-BR" sz="1400" dirty="0"/>
              <a:t> </a:t>
            </a:r>
            <a:r>
              <a:rPr lang="pt-BR" sz="1400" dirty="0" err="1"/>
              <a:t>exercitation</a:t>
            </a:r>
            <a:r>
              <a:rPr lang="pt-BR" sz="1400" dirty="0"/>
              <a:t> </a:t>
            </a:r>
            <a:r>
              <a:rPr lang="pt-BR" sz="1400" dirty="0" err="1"/>
              <a:t>ullamco</a:t>
            </a:r>
            <a:r>
              <a:rPr lang="pt-BR" sz="1400" dirty="0"/>
              <a:t> </a:t>
            </a:r>
            <a:r>
              <a:rPr lang="pt-BR" sz="1400" dirty="0" err="1"/>
              <a:t>laboris</a:t>
            </a:r>
            <a:r>
              <a:rPr lang="pt-BR" sz="1400" dirty="0"/>
              <a:t> </a:t>
            </a:r>
            <a:r>
              <a:rPr lang="pt-BR" sz="1400" dirty="0" err="1"/>
              <a:t>nisi</a:t>
            </a:r>
            <a:r>
              <a:rPr lang="pt-BR" sz="1400" dirty="0"/>
              <a:t> u.</a:t>
            </a:r>
          </a:p>
        </p:txBody>
      </p:sp>
      <p:sp>
        <p:nvSpPr>
          <p:cNvPr id="12" name="Num cenário que sugere uma sala de estar, onde o sofá da casa é o grande símbolo, o telespectador vai se divertir com uma animada competição entre duas famílias. Os parentes irão resgatar as origens das celebridades e contar histórias sobre suas vidas no ambiente familiar: infância com irmãos  e primos, brincadeiras com amigos, lembranças dos pais  e avós, viagens, almoços de domingo, festas, datas comemorativas, entre outros. E a cada programa uma performance especial que os familiares preparam para homenagear seus ilustres parentes.…">
            <a:extLst>
              <a:ext uri="{FF2B5EF4-FFF2-40B4-BE49-F238E27FC236}">
                <a16:creationId xmlns="" xmlns:a16="http://schemas.microsoft.com/office/drawing/2014/main" id="{6CE26812-C0BC-4EF5-BCE6-7E37236BBFEB}"/>
              </a:ext>
            </a:extLst>
          </p:cNvPr>
          <p:cNvSpPr txBox="1"/>
          <p:nvPr/>
        </p:nvSpPr>
        <p:spPr>
          <a:xfrm>
            <a:off x="6380958" y="2285842"/>
            <a:ext cx="5321656" cy="45089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400"/>
              </a:spcBef>
            </a:pPr>
            <a:r>
              <a:rPr lang="pt-BR" dirty="0"/>
              <a:t>Ut </a:t>
            </a:r>
            <a:r>
              <a:rPr lang="pt-BR" dirty="0" err="1"/>
              <a:t>enim</a:t>
            </a:r>
            <a:r>
              <a:rPr lang="pt-BR" dirty="0"/>
              <a:t> ad </a:t>
            </a:r>
            <a:r>
              <a:rPr lang="pt-BR" dirty="0" err="1"/>
              <a:t>minim</a:t>
            </a:r>
            <a:r>
              <a:rPr lang="pt-BR" dirty="0"/>
              <a:t> </a:t>
            </a:r>
            <a:r>
              <a:rPr lang="pt-BR" dirty="0" err="1"/>
              <a:t>veniamdol</a:t>
            </a:r>
            <a:r>
              <a:rPr lang="pt-BR" dirty="0"/>
              <a:t> </a:t>
            </a:r>
            <a:r>
              <a:rPr lang="pt-BR" dirty="0" err="1"/>
              <a:t>ullamco</a:t>
            </a:r>
            <a:r>
              <a:rPr lang="pt-BR" dirty="0"/>
              <a:t> </a:t>
            </a:r>
            <a:r>
              <a:rPr lang="pt-BR" dirty="0" err="1"/>
              <a:t>laboris</a:t>
            </a:r>
            <a:r>
              <a:rPr lang="pt-BR" dirty="0"/>
              <a:t> </a:t>
            </a:r>
            <a:r>
              <a:rPr lang="pt-BR" dirty="0" err="1"/>
              <a:t>nisi</a:t>
            </a:r>
            <a:r>
              <a:rPr lang="pt-BR" dirty="0"/>
              <a:t> ut </a:t>
            </a:r>
            <a:r>
              <a:rPr lang="pt-BR" dirty="0" err="1"/>
              <a:t>aliquip</a:t>
            </a:r>
            <a:r>
              <a:rPr lang="pt-BR" dirty="0"/>
              <a:t> </a:t>
            </a:r>
            <a:r>
              <a:rPr lang="pt-BR" dirty="0" err="1"/>
              <a:t>ex</a:t>
            </a:r>
            <a:r>
              <a:rPr lang="pt-BR" dirty="0"/>
              <a:t> </a:t>
            </a:r>
            <a:r>
              <a:rPr lang="pt-BR" dirty="0" err="1"/>
              <a:t>ea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</a:t>
            </a:r>
            <a:r>
              <a:rPr lang="pt-BR" dirty="0" err="1"/>
              <a:t>consequat</a:t>
            </a:r>
            <a:r>
              <a:rPr lang="pt-BR" dirty="0"/>
              <a:t>. </a:t>
            </a:r>
            <a:r>
              <a:rPr lang="pt-BR" dirty="0" err="1"/>
              <a:t>Duis</a:t>
            </a:r>
            <a:r>
              <a:rPr lang="pt-BR" dirty="0"/>
              <a:t> </a:t>
            </a:r>
            <a:r>
              <a:rPr lang="pt-BR" dirty="0" err="1"/>
              <a:t>aute</a:t>
            </a:r>
            <a:r>
              <a:rPr lang="pt-BR" dirty="0"/>
              <a:t> </a:t>
            </a:r>
            <a:r>
              <a:rPr lang="pt-BR" dirty="0" err="1"/>
              <a:t>irure</a:t>
            </a:r>
            <a:r>
              <a:rPr lang="pt-BR" dirty="0"/>
              <a:t> </a:t>
            </a:r>
            <a:r>
              <a:rPr lang="pt-BR" dirty="0" err="1"/>
              <a:t>dolor</a:t>
            </a:r>
            <a:r>
              <a:rPr lang="pt-BR" dirty="0"/>
              <a:t> in </a:t>
            </a:r>
            <a:r>
              <a:rPr lang="pt-BR" dirty="0" err="1"/>
              <a:t>reprehenderit</a:t>
            </a:r>
            <a:r>
              <a:rPr lang="pt-BR" dirty="0"/>
              <a:t> in </a:t>
            </a:r>
            <a:r>
              <a:rPr lang="pt-BR" dirty="0" err="1"/>
              <a:t>voluptate</a:t>
            </a:r>
            <a:r>
              <a:rPr lang="pt-BR" dirty="0"/>
              <a:t> </a:t>
            </a:r>
            <a:r>
              <a:rPr lang="pt-BR" dirty="0" err="1"/>
              <a:t>velit</a:t>
            </a:r>
            <a:r>
              <a:rPr lang="pt-BR" dirty="0"/>
              <a:t> esse </a:t>
            </a:r>
            <a:r>
              <a:rPr lang="pt-BR" dirty="0" err="1"/>
              <a:t>cillum</a:t>
            </a:r>
            <a:r>
              <a:rPr lang="pt-BR" dirty="0"/>
              <a:t> </a:t>
            </a:r>
            <a:r>
              <a:rPr lang="pt-BR" dirty="0" err="1"/>
              <a:t>dolore</a:t>
            </a:r>
            <a:r>
              <a:rPr lang="pt-BR" dirty="0"/>
              <a:t>. Ut </a:t>
            </a:r>
            <a:r>
              <a:rPr lang="pt-BR" dirty="0" err="1"/>
              <a:t>enim</a:t>
            </a:r>
            <a:r>
              <a:rPr lang="pt-BR" dirty="0"/>
              <a:t> ad </a:t>
            </a:r>
            <a:r>
              <a:rPr lang="pt-BR" dirty="0" err="1"/>
              <a:t>minim</a:t>
            </a:r>
            <a:r>
              <a:rPr lang="pt-BR" dirty="0"/>
              <a:t> </a:t>
            </a:r>
            <a:r>
              <a:rPr lang="pt-BR" dirty="0" err="1"/>
              <a:t>veniamdol</a:t>
            </a:r>
            <a:r>
              <a:rPr lang="pt-BR" dirty="0"/>
              <a:t> </a:t>
            </a:r>
            <a:r>
              <a:rPr lang="pt-BR" dirty="0" err="1"/>
              <a:t>ullamco</a:t>
            </a:r>
            <a:r>
              <a:rPr lang="pt-BR" dirty="0"/>
              <a:t> </a:t>
            </a:r>
            <a:r>
              <a:rPr lang="pt-BR" dirty="0" err="1"/>
              <a:t>laboris</a:t>
            </a:r>
            <a:r>
              <a:rPr lang="pt-BR" dirty="0"/>
              <a:t> </a:t>
            </a:r>
            <a:r>
              <a:rPr lang="pt-BR" dirty="0" err="1"/>
              <a:t>nisi</a:t>
            </a:r>
            <a:r>
              <a:rPr lang="pt-BR" dirty="0"/>
              <a:t> ut </a:t>
            </a:r>
            <a:r>
              <a:rPr lang="pt-BR" dirty="0" err="1"/>
              <a:t>aliquip</a:t>
            </a:r>
            <a:r>
              <a:rPr lang="pt-BR" dirty="0"/>
              <a:t> </a:t>
            </a:r>
            <a:r>
              <a:rPr lang="pt-BR" dirty="0" err="1"/>
              <a:t>ex</a:t>
            </a:r>
            <a:r>
              <a:rPr lang="pt-BR" dirty="0"/>
              <a:t> </a:t>
            </a:r>
            <a:r>
              <a:rPr lang="pt-BR" dirty="0" err="1"/>
              <a:t>ea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</a:t>
            </a:r>
            <a:r>
              <a:rPr lang="pt-BR" dirty="0" err="1"/>
              <a:t>consequat</a:t>
            </a:r>
            <a:r>
              <a:rPr lang="pt-BR" dirty="0"/>
              <a:t>. </a:t>
            </a:r>
            <a:r>
              <a:rPr lang="pt-BR" dirty="0" err="1"/>
              <a:t>Duis</a:t>
            </a:r>
            <a:r>
              <a:rPr lang="pt-BR" dirty="0"/>
              <a:t> </a:t>
            </a:r>
            <a:r>
              <a:rPr lang="pt-BR" dirty="0" err="1"/>
              <a:t>aute</a:t>
            </a:r>
            <a:r>
              <a:rPr lang="pt-BR" dirty="0"/>
              <a:t> </a:t>
            </a:r>
            <a:r>
              <a:rPr lang="pt-BR" dirty="0" err="1"/>
              <a:t>irure</a:t>
            </a:r>
            <a:r>
              <a:rPr lang="pt-BR" dirty="0"/>
              <a:t> </a:t>
            </a:r>
            <a:r>
              <a:rPr lang="pt-BR" dirty="0" err="1"/>
              <a:t>dolor</a:t>
            </a:r>
            <a:r>
              <a:rPr lang="pt-BR" dirty="0"/>
              <a:t> in </a:t>
            </a:r>
            <a:r>
              <a:rPr lang="pt-BR" dirty="0" err="1"/>
              <a:t>reprehenderit</a:t>
            </a:r>
            <a:r>
              <a:rPr lang="pt-BR" dirty="0"/>
              <a:t> in </a:t>
            </a:r>
            <a:r>
              <a:rPr lang="pt-BR" dirty="0" err="1"/>
              <a:t>voluptate</a:t>
            </a:r>
            <a:r>
              <a:rPr lang="pt-BR" dirty="0"/>
              <a:t> </a:t>
            </a:r>
            <a:r>
              <a:rPr lang="pt-BR" dirty="0" err="1"/>
              <a:t>velit</a:t>
            </a:r>
            <a:r>
              <a:rPr lang="pt-BR" dirty="0"/>
              <a:t> esse </a:t>
            </a:r>
            <a:r>
              <a:rPr lang="pt-BR" dirty="0" err="1"/>
              <a:t>cillum</a:t>
            </a:r>
            <a:r>
              <a:rPr lang="pt-BR" dirty="0"/>
              <a:t> </a:t>
            </a:r>
            <a:r>
              <a:rPr lang="pt-BR" dirty="0" err="1"/>
              <a:t>dolore</a:t>
            </a:r>
            <a:r>
              <a:rPr lang="pt-BR" dirty="0"/>
              <a:t>. Ut </a:t>
            </a:r>
            <a:r>
              <a:rPr lang="pt-BR" dirty="0" err="1"/>
              <a:t>enim</a:t>
            </a:r>
            <a:r>
              <a:rPr lang="pt-BR" dirty="0"/>
              <a:t> ad </a:t>
            </a:r>
            <a:r>
              <a:rPr lang="pt-BR" dirty="0" err="1"/>
              <a:t>minim</a:t>
            </a:r>
            <a:r>
              <a:rPr lang="pt-BR" dirty="0"/>
              <a:t> </a:t>
            </a:r>
            <a:r>
              <a:rPr lang="pt-BR" dirty="0" err="1"/>
              <a:t>veniamdol</a:t>
            </a:r>
            <a:r>
              <a:rPr lang="pt-BR" dirty="0"/>
              <a:t> </a:t>
            </a:r>
            <a:r>
              <a:rPr lang="pt-BR" dirty="0" err="1"/>
              <a:t>ullamco</a:t>
            </a:r>
            <a:r>
              <a:rPr lang="pt-BR" dirty="0"/>
              <a:t> </a:t>
            </a:r>
            <a:r>
              <a:rPr lang="pt-BR" dirty="0" err="1"/>
              <a:t>laboris</a:t>
            </a:r>
            <a:r>
              <a:rPr lang="pt-BR" dirty="0"/>
              <a:t> </a:t>
            </a:r>
            <a:r>
              <a:rPr lang="pt-BR" dirty="0" err="1"/>
              <a:t>nisi</a:t>
            </a:r>
            <a:r>
              <a:rPr lang="pt-BR" dirty="0"/>
              <a:t> ut </a:t>
            </a:r>
            <a:r>
              <a:rPr lang="pt-BR" dirty="0" err="1"/>
              <a:t>aliquip</a:t>
            </a:r>
            <a:r>
              <a:rPr lang="pt-BR" dirty="0"/>
              <a:t> </a:t>
            </a:r>
            <a:r>
              <a:rPr lang="pt-BR" dirty="0" err="1"/>
              <a:t>ex</a:t>
            </a:r>
            <a:r>
              <a:rPr lang="pt-BR" dirty="0"/>
              <a:t> </a:t>
            </a:r>
            <a:r>
              <a:rPr lang="pt-BR" dirty="0" err="1"/>
              <a:t>ea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</a:t>
            </a:r>
            <a:r>
              <a:rPr lang="pt-BR" dirty="0" err="1"/>
              <a:t>consequat</a:t>
            </a:r>
            <a:r>
              <a:rPr lang="pt-BR" dirty="0"/>
              <a:t>. </a:t>
            </a:r>
            <a:r>
              <a:rPr lang="pt-BR" dirty="0" err="1"/>
              <a:t>Duis</a:t>
            </a:r>
            <a:r>
              <a:rPr lang="pt-BR" dirty="0"/>
              <a:t> </a:t>
            </a:r>
            <a:r>
              <a:rPr lang="pt-BR" dirty="0" err="1"/>
              <a:t>aute</a:t>
            </a:r>
            <a:r>
              <a:rPr lang="pt-BR" dirty="0"/>
              <a:t> </a:t>
            </a:r>
            <a:r>
              <a:rPr lang="pt-BR" dirty="0" err="1"/>
              <a:t>irure</a:t>
            </a:r>
            <a:r>
              <a:rPr lang="pt-BR" dirty="0"/>
              <a:t> </a:t>
            </a:r>
            <a:r>
              <a:rPr lang="pt-BR" dirty="0" err="1"/>
              <a:t>dolor</a:t>
            </a:r>
            <a:r>
              <a:rPr lang="pt-BR" dirty="0"/>
              <a:t> in </a:t>
            </a:r>
            <a:r>
              <a:rPr lang="pt-BR" dirty="0" err="1"/>
              <a:t>reprehenderit</a:t>
            </a:r>
            <a:r>
              <a:rPr lang="pt-BR" dirty="0"/>
              <a:t> in </a:t>
            </a:r>
            <a:r>
              <a:rPr lang="pt-BR" dirty="0" err="1"/>
              <a:t>voluptate</a:t>
            </a:r>
            <a:r>
              <a:rPr lang="pt-BR" dirty="0"/>
              <a:t> </a:t>
            </a:r>
            <a:r>
              <a:rPr lang="pt-BR" dirty="0" err="1"/>
              <a:t>velit</a:t>
            </a:r>
            <a:r>
              <a:rPr lang="pt-BR" dirty="0"/>
              <a:t> esse </a:t>
            </a:r>
            <a:r>
              <a:rPr lang="pt-BR" dirty="0" err="1"/>
              <a:t>cillum</a:t>
            </a:r>
            <a:r>
              <a:rPr lang="pt-BR" dirty="0"/>
              <a:t> </a:t>
            </a:r>
            <a:r>
              <a:rPr lang="pt-BR" dirty="0" err="1"/>
              <a:t>reprehenderit</a:t>
            </a:r>
            <a:r>
              <a:rPr lang="pt-BR" dirty="0"/>
              <a:t> in </a:t>
            </a:r>
            <a:r>
              <a:rPr lang="pt-BR" dirty="0" err="1"/>
              <a:t>voluptate</a:t>
            </a:r>
            <a:r>
              <a:rPr lang="pt-BR" dirty="0"/>
              <a:t> </a:t>
            </a:r>
            <a:r>
              <a:rPr lang="pt-BR" dirty="0" err="1"/>
              <a:t>dolore</a:t>
            </a:r>
            <a:r>
              <a:rPr lang="pt-BR" dirty="0"/>
              <a:t>.</a:t>
            </a:r>
          </a:p>
          <a:p>
            <a:pPr>
              <a:spcBef>
                <a:spcPts val="1400"/>
              </a:spcBef>
            </a:pPr>
            <a:r>
              <a:rPr lang="pt-BR" dirty="0"/>
              <a:t>Ut </a:t>
            </a:r>
            <a:r>
              <a:rPr lang="pt-BR" dirty="0" err="1"/>
              <a:t>enim</a:t>
            </a:r>
            <a:r>
              <a:rPr lang="pt-BR" dirty="0"/>
              <a:t> ad </a:t>
            </a:r>
            <a:r>
              <a:rPr lang="pt-BR" dirty="0" err="1"/>
              <a:t>minim</a:t>
            </a:r>
            <a:r>
              <a:rPr lang="pt-BR" dirty="0"/>
              <a:t> </a:t>
            </a:r>
            <a:r>
              <a:rPr lang="pt-BR" dirty="0" err="1"/>
              <a:t>veniamdol</a:t>
            </a:r>
            <a:r>
              <a:rPr lang="pt-BR" dirty="0"/>
              <a:t> </a:t>
            </a:r>
            <a:r>
              <a:rPr lang="pt-BR" dirty="0" err="1"/>
              <a:t>ullamco</a:t>
            </a:r>
            <a:r>
              <a:rPr lang="pt-BR" dirty="0"/>
              <a:t> </a:t>
            </a:r>
            <a:r>
              <a:rPr lang="pt-BR" dirty="0" err="1"/>
              <a:t>laboris</a:t>
            </a:r>
            <a:r>
              <a:rPr lang="pt-BR" dirty="0"/>
              <a:t> </a:t>
            </a:r>
            <a:r>
              <a:rPr lang="pt-BR" dirty="0" err="1"/>
              <a:t>nisi</a:t>
            </a:r>
            <a:r>
              <a:rPr lang="pt-BR" dirty="0"/>
              <a:t> ut </a:t>
            </a:r>
            <a:r>
              <a:rPr lang="pt-BR" dirty="0" err="1"/>
              <a:t>aliquip</a:t>
            </a:r>
            <a:r>
              <a:rPr lang="pt-BR" dirty="0"/>
              <a:t> </a:t>
            </a:r>
            <a:r>
              <a:rPr lang="pt-BR" dirty="0" err="1"/>
              <a:t>ex</a:t>
            </a:r>
            <a:r>
              <a:rPr lang="pt-BR" dirty="0"/>
              <a:t> </a:t>
            </a:r>
            <a:r>
              <a:rPr lang="pt-BR" dirty="0" err="1"/>
              <a:t>ea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</a:t>
            </a:r>
            <a:r>
              <a:rPr lang="pt-BR" dirty="0" err="1"/>
              <a:t>consequat</a:t>
            </a:r>
            <a:r>
              <a:rPr lang="pt-BR" dirty="0"/>
              <a:t>. </a:t>
            </a:r>
            <a:r>
              <a:rPr lang="pt-BR" dirty="0" err="1"/>
              <a:t>Duis</a:t>
            </a:r>
            <a:r>
              <a:rPr lang="pt-BR" dirty="0"/>
              <a:t> </a:t>
            </a:r>
            <a:r>
              <a:rPr lang="pt-BR" dirty="0" err="1"/>
              <a:t>aute</a:t>
            </a:r>
            <a:r>
              <a:rPr lang="pt-BR" dirty="0"/>
              <a:t> </a:t>
            </a:r>
            <a:r>
              <a:rPr lang="pt-BR" dirty="0" err="1"/>
              <a:t>irure</a:t>
            </a:r>
            <a:r>
              <a:rPr lang="pt-BR" dirty="0"/>
              <a:t> </a:t>
            </a:r>
            <a:r>
              <a:rPr lang="pt-BR" dirty="0" err="1"/>
              <a:t>dolor</a:t>
            </a:r>
            <a:r>
              <a:rPr lang="pt-BR" dirty="0"/>
              <a:t> in </a:t>
            </a:r>
            <a:r>
              <a:rPr lang="pt-BR" dirty="0" err="1"/>
              <a:t>reprehenderit</a:t>
            </a:r>
            <a:r>
              <a:rPr lang="pt-BR" dirty="0"/>
              <a:t> in </a:t>
            </a:r>
            <a:r>
              <a:rPr lang="pt-BR" dirty="0" err="1"/>
              <a:t>voluptate</a:t>
            </a:r>
            <a:r>
              <a:rPr lang="pt-BR" dirty="0"/>
              <a:t> </a:t>
            </a:r>
            <a:r>
              <a:rPr lang="pt-BR" dirty="0" err="1"/>
              <a:t>velit</a:t>
            </a:r>
            <a:r>
              <a:rPr lang="pt-BR" dirty="0"/>
              <a:t> esse </a:t>
            </a:r>
            <a:r>
              <a:rPr lang="pt-BR" dirty="0" err="1"/>
              <a:t>cillum</a:t>
            </a:r>
            <a:r>
              <a:rPr lang="pt-BR" dirty="0"/>
              <a:t> </a:t>
            </a:r>
            <a:r>
              <a:rPr lang="pt-BR" dirty="0" err="1"/>
              <a:t>dolore</a:t>
            </a:r>
            <a:r>
              <a:rPr lang="pt-BR" dirty="0"/>
              <a:t>.</a:t>
            </a:r>
          </a:p>
          <a:p>
            <a:pPr>
              <a:spcBef>
                <a:spcPts val="1400"/>
              </a:spcBef>
            </a:pPr>
            <a:endParaRPr lang="pt-BR" dirty="0"/>
          </a:p>
          <a:p>
            <a:pPr>
              <a:spcBef>
                <a:spcPts val="1400"/>
              </a:spcBef>
            </a:pPr>
            <a:endParaRPr dirty="0"/>
          </a:p>
        </p:txBody>
      </p:sp>
      <p:sp>
        <p:nvSpPr>
          <p:cNvPr id="15" name="Comandado por Márcio Garcia, o programa estreia no dia 23 de abril e continuará mostrando  aos telespectadores as  famílias dos famosos.">
            <a:extLst>
              <a:ext uri="{FF2B5EF4-FFF2-40B4-BE49-F238E27FC236}">
                <a16:creationId xmlns="" xmlns:a16="http://schemas.microsoft.com/office/drawing/2014/main" id="{99CC1780-9DC8-48DE-9FB8-A06023579C37}"/>
              </a:ext>
            </a:extLst>
          </p:cNvPr>
          <p:cNvSpPr txBox="1"/>
          <p:nvPr/>
        </p:nvSpPr>
        <p:spPr>
          <a:xfrm>
            <a:off x="6376368" y="849898"/>
            <a:ext cx="4987210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1400"/>
              </a:spcBef>
              <a:defRPr b="1" cap="all"/>
            </a:pPr>
            <a:r>
              <a:rPr lang="pt-BR" b="1" dirty="0">
                <a:latin typeface="Globotipo Condensada Black" charset="0"/>
                <a:ea typeface="Globotipo Condensada Black" charset="0"/>
                <a:cs typeface="Globotipo Condensada Black" charset="0"/>
              </a:rPr>
              <a:t>UT ENIM AD MINIM VENIAM, QUIS NOSTRUD EXERCITATION ULLAMCO LABORIS NISI UT ALIQUIP EX EA COMMODO CONSEQUAT DUIS AUTE IRURE DOLOR.</a:t>
            </a:r>
            <a:endParaRPr b="1" dirty="0">
              <a:latin typeface="Globotipo Condensada Black" charset="0"/>
              <a:ea typeface="Globotipo Condensada Black" charset="0"/>
              <a:cs typeface="Globotipo Condensada Black" charset="0"/>
            </a:endParaRPr>
          </a:p>
        </p:txBody>
      </p:sp>
      <p:sp>
        <p:nvSpPr>
          <p:cNvPr id="20" name="Freeform 9"/>
          <p:cNvSpPr>
            <a:spLocks noEditPoints="1"/>
          </p:cNvSpPr>
          <p:nvPr/>
        </p:nvSpPr>
        <p:spPr bwMode="auto">
          <a:xfrm>
            <a:off x="10525413" y="6653931"/>
            <a:ext cx="1424622" cy="139521"/>
          </a:xfrm>
          <a:custGeom>
            <a:avLst/>
            <a:gdLst>
              <a:gd name="T0" fmla="*/ 16258 w 16664"/>
              <a:gd name="T1" fmla="*/ 1030 h 1632"/>
              <a:gd name="T2" fmla="*/ 16188 w 16664"/>
              <a:gd name="T3" fmla="*/ 447 h 1632"/>
              <a:gd name="T4" fmla="*/ 15503 w 16664"/>
              <a:gd name="T5" fmla="*/ 607 h 1632"/>
              <a:gd name="T6" fmla="*/ 16535 w 16664"/>
              <a:gd name="T7" fmla="*/ 380 h 1632"/>
              <a:gd name="T8" fmla="*/ 16106 w 16664"/>
              <a:gd name="T9" fmla="*/ 1345 h 1632"/>
              <a:gd name="T10" fmla="*/ 14600 w 16664"/>
              <a:gd name="T11" fmla="*/ 1261 h 1632"/>
              <a:gd name="T12" fmla="*/ 15259 w 16664"/>
              <a:gd name="T13" fmla="*/ 326 h 1632"/>
              <a:gd name="T14" fmla="*/ 15380 w 16664"/>
              <a:gd name="T15" fmla="*/ 896 h 1632"/>
              <a:gd name="T16" fmla="*/ 15068 w 16664"/>
              <a:gd name="T17" fmla="*/ 1066 h 1632"/>
              <a:gd name="T18" fmla="*/ 15056 w 16664"/>
              <a:gd name="T19" fmla="*/ 525 h 1632"/>
              <a:gd name="T20" fmla="*/ 13736 w 16664"/>
              <a:gd name="T21" fmla="*/ 1070 h 1632"/>
              <a:gd name="T22" fmla="*/ 14143 w 16664"/>
              <a:gd name="T23" fmla="*/ 644 h 1632"/>
              <a:gd name="T24" fmla="*/ 13559 w 16664"/>
              <a:gd name="T25" fmla="*/ 573 h 1632"/>
              <a:gd name="T26" fmla="*/ 13833 w 16664"/>
              <a:gd name="T27" fmla="*/ 167 h 1632"/>
              <a:gd name="T28" fmla="*/ 14310 w 16664"/>
              <a:gd name="T29" fmla="*/ 1109 h 1632"/>
              <a:gd name="T30" fmla="*/ 13269 w 16664"/>
              <a:gd name="T31" fmla="*/ 932 h 1632"/>
              <a:gd name="T32" fmla="*/ 13172 w 16664"/>
              <a:gd name="T33" fmla="*/ 1081 h 1632"/>
              <a:gd name="T34" fmla="*/ 12631 w 16664"/>
              <a:gd name="T35" fmla="*/ 1191 h 1632"/>
              <a:gd name="T36" fmla="*/ 7956 w 16664"/>
              <a:gd name="T37" fmla="*/ 1321 h 1632"/>
              <a:gd name="T38" fmla="*/ 7931 w 16664"/>
              <a:gd name="T39" fmla="*/ 270 h 1632"/>
              <a:gd name="T40" fmla="*/ 8560 w 16664"/>
              <a:gd name="T41" fmla="*/ 554 h 1632"/>
              <a:gd name="T42" fmla="*/ 7978 w 16664"/>
              <a:gd name="T43" fmla="*/ 558 h 1632"/>
              <a:gd name="T44" fmla="*/ 8159 w 16664"/>
              <a:gd name="T45" fmla="*/ 1109 h 1632"/>
              <a:gd name="T46" fmla="*/ 8212 w 16664"/>
              <a:gd name="T47" fmla="*/ 745 h 1632"/>
              <a:gd name="T48" fmla="*/ 6553 w 16664"/>
              <a:gd name="T49" fmla="*/ 1349 h 1632"/>
              <a:gd name="T50" fmla="*/ 7198 w 16664"/>
              <a:gd name="T51" fmla="*/ 406 h 1632"/>
              <a:gd name="T52" fmla="*/ 7385 w 16664"/>
              <a:gd name="T53" fmla="*/ 1357 h 1632"/>
              <a:gd name="T54" fmla="*/ 6028 w 16664"/>
              <a:gd name="T55" fmla="*/ 1315 h 1632"/>
              <a:gd name="T56" fmla="*/ 5254 w 16664"/>
              <a:gd name="T57" fmla="*/ 475 h 1632"/>
              <a:gd name="T58" fmla="*/ 5887 w 16664"/>
              <a:gd name="T59" fmla="*/ 319 h 1632"/>
              <a:gd name="T60" fmla="*/ 5400 w 16664"/>
              <a:gd name="T61" fmla="*/ 1315 h 1632"/>
              <a:gd name="T62" fmla="*/ 4838 w 16664"/>
              <a:gd name="T63" fmla="*/ 673 h 1632"/>
              <a:gd name="T64" fmla="*/ 5028 w 16664"/>
              <a:gd name="T65" fmla="*/ 1159 h 1632"/>
              <a:gd name="T66" fmla="*/ 4415 w 16664"/>
              <a:gd name="T67" fmla="*/ 353 h 1632"/>
              <a:gd name="T68" fmla="*/ 4220 w 16664"/>
              <a:gd name="T69" fmla="*/ 404 h 1632"/>
              <a:gd name="T70" fmla="*/ 3671 w 16664"/>
              <a:gd name="T71" fmla="*/ 1203 h 1632"/>
              <a:gd name="T72" fmla="*/ 3503 w 16664"/>
              <a:gd name="T73" fmla="*/ 232 h 1632"/>
              <a:gd name="T74" fmla="*/ 2966 w 16664"/>
              <a:gd name="T75" fmla="*/ 524 h 1632"/>
              <a:gd name="T76" fmla="*/ 2460 w 16664"/>
              <a:gd name="T77" fmla="*/ 1203 h 1632"/>
              <a:gd name="T78" fmla="*/ 3233 w 16664"/>
              <a:gd name="T79" fmla="*/ 468 h 1632"/>
              <a:gd name="T80" fmla="*/ 3256 w 16664"/>
              <a:gd name="T81" fmla="*/ 1219 h 1632"/>
              <a:gd name="T82" fmla="*/ 1563 w 16664"/>
              <a:gd name="T83" fmla="*/ 1320 h 1632"/>
              <a:gd name="T84" fmla="*/ 1818 w 16664"/>
              <a:gd name="T85" fmla="*/ 227 h 1632"/>
              <a:gd name="T86" fmla="*/ 2145 w 16664"/>
              <a:gd name="T87" fmla="*/ 1347 h 1632"/>
              <a:gd name="T88" fmla="*/ 1124 w 16664"/>
              <a:gd name="T89" fmla="*/ 320 h 1632"/>
              <a:gd name="T90" fmla="*/ 753 w 16664"/>
              <a:gd name="T91" fmla="*/ 1309 h 1632"/>
              <a:gd name="T92" fmla="*/ 117 w 16664"/>
              <a:gd name="T93" fmla="*/ 1356 h 1632"/>
              <a:gd name="T94" fmla="*/ 432 w 16664"/>
              <a:gd name="T95" fmla="*/ 270 h 1632"/>
              <a:gd name="T96" fmla="*/ 9864 w 16664"/>
              <a:gd name="T97" fmla="*/ 26 h 1632"/>
              <a:gd name="T98" fmla="*/ 9550 w 16664"/>
              <a:gd name="T99" fmla="*/ 1446 h 1632"/>
              <a:gd name="T100" fmla="*/ 10883 w 16664"/>
              <a:gd name="T101" fmla="*/ 858 h 1632"/>
              <a:gd name="T102" fmla="*/ 10240 w 16664"/>
              <a:gd name="T103" fmla="*/ 1099 h 1632"/>
              <a:gd name="T104" fmla="*/ 10197 w 16664"/>
              <a:gd name="T105" fmla="*/ 511 h 1632"/>
              <a:gd name="T106" fmla="*/ 10718 w 16664"/>
              <a:gd name="T107" fmla="*/ 974 h 1632"/>
              <a:gd name="T108" fmla="*/ 9433 w 16664"/>
              <a:gd name="T109" fmla="*/ 1155 h 1632"/>
              <a:gd name="T110" fmla="*/ 10348 w 16664"/>
              <a:gd name="T111" fmla="*/ 412 h 1632"/>
              <a:gd name="T112" fmla="*/ 12272 w 16664"/>
              <a:gd name="T113" fmla="*/ 1207 h 1632"/>
              <a:gd name="T114" fmla="*/ 11357 w 16664"/>
              <a:gd name="T115" fmla="*/ 779 h 1632"/>
              <a:gd name="T116" fmla="*/ 12228 w 16664"/>
              <a:gd name="T117" fmla="*/ 240 h 1632"/>
              <a:gd name="T118" fmla="*/ 12039 w 16664"/>
              <a:gd name="T119" fmla="*/ 440 h 1632"/>
              <a:gd name="T120" fmla="*/ 11629 w 16664"/>
              <a:gd name="T121" fmla="*/ 845 h 1632"/>
              <a:gd name="T122" fmla="*/ 11995 w 16664"/>
              <a:gd name="T123" fmla="*/ 906 h 1632"/>
              <a:gd name="T124" fmla="*/ 12473 w 16664"/>
              <a:gd name="T125" fmla="*/ 770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664" h="1632">
                <a:moveTo>
                  <a:pt x="15747" y="756"/>
                </a:moveTo>
                <a:lnTo>
                  <a:pt x="15749" y="774"/>
                </a:lnTo>
                <a:lnTo>
                  <a:pt x="15750" y="790"/>
                </a:lnTo>
                <a:lnTo>
                  <a:pt x="15751" y="806"/>
                </a:lnTo>
                <a:lnTo>
                  <a:pt x="15754" y="823"/>
                </a:lnTo>
                <a:lnTo>
                  <a:pt x="15757" y="838"/>
                </a:lnTo>
                <a:lnTo>
                  <a:pt x="15761" y="854"/>
                </a:lnTo>
                <a:lnTo>
                  <a:pt x="15766" y="869"/>
                </a:lnTo>
                <a:lnTo>
                  <a:pt x="15771" y="883"/>
                </a:lnTo>
                <a:lnTo>
                  <a:pt x="15778" y="898"/>
                </a:lnTo>
                <a:lnTo>
                  <a:pt x="15785" y="912"/>
                </a:lnTo>
                <a:lnTo>
                  <a:pt x="15792" y="926"/>
                </a:lnTo>
                <a:lnTo>
                  <a:pt x="15801" y="938"/>
                </a:lnTo>
                <a:lnTo>
                  <a:pt x="15810" y="952"/>
                </a:lnTo>
                <a:lnTo>
                  <a:pt x="15820" y="964"/>
                </a:lnTo>
                <a:lnTo>
                  <a:pt x="15831" y="977"/>
                </a:lnTo>
                <a:lnTo>
                  <a:pt x="15842" y="988"/>
                </a:lnTo>
                <a:lnTo>
                  <a:pt x="15855" y="1000"/>
                </a:lnTo>
                <a:lnTo>
                  <a:pt x="15867" y="1010"/>
                </a:lnTo>
                <a:lnTo>
                  <a:pt x="15880" y="1021"/>
                </a:lnTo>
                <a:lnTo>
                  <a:pt x="15892" y="1030"/>
                </a:lnTo>
                <a:lnTo>
                  <a:pt x="15906" y="1038"/>
                </a:lnTo>
                <a:lnTo>
                  <a:pt x="15919" y="1046"/>
                </a:lnTo>
                <a:lnTo>
                  <a:pt x="15934" y="1053"/>
                </a:lnTo>
                <a:lnTo>
                  <a:pt x="15947" y="1059"/>
                </a:lnTo>
                <a:lnTo>
                  <a:pt x="15963" y="1064"/>
                </a:lnTo>
                <a:lnTo>
                  <a:pt x="15978" y="1070"/>
                </a:lnTo>
                <a:lnTo>
                  <a:pt x="15993" y="1074"/>
                </a:lnTo>
                <a:lnTo>
                  <a:pt x="16009" y="1077"/>
                </a:lnTo>
                <a:lnTo>
                  <a:pt x="16025" y="1079"/>
                </a:lnTo>
                <a:lnTo>
                  <a:pt x="16041" y="1081"/>
                </a:lnTo>
                <a:lnTo>
                  <a:pt x="16058" y="1082"/>
                </a:lnTo>
                <a:lnTo>
                  <a:pt x="16076" y="1083"/>
                </a:lnTo>
                <a:lnTo>
                  <a:pt x="16092" y="1082"/>
                </a:lnTo>
                <a:lnTo>
                  <a:pt x="16109" y="1081"/>
                </a:lnTo>
                <a:lnTo>
                  <a:pt x="16126" y="1079"/>
                </a:lnTo>
                <a:lnTo>
                  <a:pt x="16141" y="1077"/>
                </a:lnTo>
                <a:lnTo>
                  <a:pt x="16158" y="1074"/>
                </a:lnTo>
                <a:lnTo>
                  <a:pt x="16172" y="1070"/>
                </a:lnTo>
                <a:lnTo>
                  <a:pt x="16188" y="1064"/>
                </a:lnTo>
                <a:lnTo>
                  <a:pt x="16203" y="1059"/>
                </a:lnTo>
                <a:lnTo>
                  <a:pt x="16217" y="1053"/>
                </a:lnTo>
                <a:lnTo>
                  <a:pt x="16231" y="1046"/>
                </a:lnTo>
                <a:lnTo>
                  <a:pt x="16244" y="1038"/>
                </a:lnTo>
                <a:lnTo>
                  <a:pt x="16258" y="1030"/>
                </a:lnTo>
                <a:lnTo>
                  <a:pt x="16271" y="1021"/>
                </a:lnTo>
                <a:lnTo>
                  <a:pt x="16284" y="1010"/>
                </a:lnTo>
                <a:lnTo>
                  <a:pt x="16296" y="1000"/>
                </a:lnTo>
                <a:lnTo>
                  <a:pt x="16308" y="988"/>
                </a:lnTo>
                <a:lnTo>
                  <a:pt x="16319" y="977"/>
                </a:lnTo>
                <a:lnTo>
                  <a:pt x="16330" y="964"/>
                </a:lnTo>
                <a:lnTo>
                  <a:pt x="16340" y="952"/>
                </a:lnTo>
                <a:lnTo>
                  <a:pt x="16349" y="938"/>
                </a:lnTo>
                <a:lnTo>
                  <a:pt x="16358" y="926"/>
                </a:lnTo>
                <a:lnTo>
                  <a:pt x="16365" y="912"/>
                </a:lnTo>
                <a:lnTo>
                  <a:pt x="16372" y="898"/>
                </a:lnTo>
                <a:lnTo>
                  <a:pt x="16379" y="883"/>
                </a:lnTo>
                <a:lnTo>
                  <a:pt x="16385" y="869"/>
                </a:lnTo>
                <a:lnTo>
                  <a:pt x="16389" y="854"/>
                </a:lnTo>
                <a:lnTo>
                  <a:pt x="16393" y="838"/>
                </a:lnTo>
                <a:lnTo>
                  <a:pt x="16396" y="823"/>
                </a:lnTo>
                <a:lnTo>
                  <a:pt x="16399" y="806"/>
                </a:lnTo>
                <a:lnTo>
                  <a:pt x="16402" y="790"/>
                </a:lnTo>
                <a:lnTo>
                  <a:pt x="16403" y="774"/>
                </a:lnTo>
                <a:lnTo>
                  <a:pt x="16403" y="756"/>
                </a:lnTo>
                <a:lnTo>
                  <a:pt x="16403" y="739"/>
                </a:lnTo>
                <a:lnTo>
                  <a:pt x="16402" y="722"/>
                </a:lnTo>
                <a:lnTo>
                  <a:pt x="16399" y="706"/>
                </a:lnTo>
                <a:lnTo>
                  <a:pt x="16396" y="689"/>
                </a:lnTo>
                <a:lnTo>
                  <a:pt x="16393" y="674"/>
                </a:lnTo>
                <a:lnTo>
                  <a:pt x="16389" y="658"/>
                </a:lnTo>
                <a:lnTo>
                  <a:pt x="16385" y="644"/>
                </a:lnTo>
                <a:lnTo>
                  <a:pt x="16379" y="628"/>
                </a:lnTo>
                <a:lnTo>
                  <a:pt x="16372" y="614"/>
                </a:lnTo>
                <a:lnTo>
                  <a:pt x="16366" y="600"/>
                </a:lnTo>
                <a:lnTo>
                  <a:pt x="16358" y="586"/>
                </a:lnTo>
                <a:lnTo>
                  <a:pt x="16349" y="573"/>
                </a:lnTo>
                <a:lnTo>
                  <a:pt x="16340" y="560"/>
                </a:lnTo>
                <a:lnTo>
                  <a:pt x="16331" y="548"/>
                </a:lnTo>
                <a:lnTo>
                  <a:pt x="16320" y="535"/>
                </a:lnTo>
                <a:lnTo>
                  <a:pt x="16309" y="523"/>
                </a:lnTo>
                <a:lnTo>
                  <a:pt x="16296" y="511"/>
                </a:lnTo>
                <a:lnTo>
                  <a:pt x="16284" y="501"/>
                </a:lnTo>
                <a:lnTo>
                  <a:pt x="16271" y="492"/>
                </a:lnTo>
                <a:lnTo>
                  <a:pt x="16259" y="482"/>
                </a:lnTo>
                <a:lnTo>
                  <a:pt x="16245" y="474"/>
                </a:lnTo>
                <a:lnTo>
                  <a:pt x="16232" y="466"/>
                </a:lnTo>
                <a:lnTo>
                  <a:pt x="16217" y="459"/>
                </a:lnTo>
                <a:lnTo>
                  <a:pt x="16203" y="453"/>
                </a:lnTo>
                <a:lnTo>
                  <a:pt x="16188" y="447"/>
                </a:lnTo>
                <a:lnTo>
                  <a:pt x="16173" y="443"/>
                </a:lnTo>
                <a:lnTo>
                  <a:pt x="16158" y="438"/>
                </a:lnTo>
                <a:lnTo>
                  <a:pt x="16142" y="435"/>
                </a:lnTo>
                <a:lnTo>
                  <a:pt x="16126" y="432"/>
                </a:lnTo>
                <a:lnTo>
                  <a:pt x="16109" y="430"/>
                </a:lnTo>
                <a:lnTo>
                  <a:pt x="16092" y="429"/>
                </a:lnTo>
                <a:lnTo>
                  <a:pt x="16076" y="429"/>
                </a:lnTo>
                <a:lnTo>
                  <a:pt x="16058" y="429"/>
                </a:lnTo>
                <a:lnTo>
                  <a:pt x="16041" y="430"/>
                </a:lnTo>
                <a:lnTo>
                  <a:pt x="16025" y="432"/>
                </a:lnTo>
                <a:lnTo>
                  <a:pt x="16009" y="435"/>
                </a:lnTo>
                <a:lnTo>
                  <a:pt x="15992" y="438"/>
                </a:lnTo>
                <a:lnTo>
                  <a:pt x="15978" y="443"/>
                </a:lnTo>
                <a:lnTo>
                  <a:pt x="15962" y="447"/>
                </a:lnTo>
                <a:lnTo>
                  <a:pt x="15947" y="453"/>
                </a:lnTo>
                <a:lnTo>
                  <a:pt x="15933" y="459"/>
                </a:lnTo>
                <a:lnTo>
                  <a:pt x="15919" y="466"/>
                </a:lnTo>
                <a:lnTo>
                  <a:pt x="15905" y="474"/>
                </a:lnTo>
                <a:lnTo>
                  <a:pt x="15892" y="482"/>
                </a:lnTo>
                <a:lnTo>
                  <a:pt x="15879" y="492"/>
                </a:lnTo>
                <a:lnTo>
                  <a:pt x="15866" y="501"/>
                </a:lnTo>
                <a:lnTo>
                  <a:pt x="15854" y="511"/>
                </a:lnTo>
                <a:lnTo>
                  <a:pt x="15842" y="523"/>
                </a:lnTo>
                <a:lnTo>
                  <a:pt x="15831" y="535"/>
                </a:lnTo>
                <a:lnTo>
                  <a:pt x="15819" y="548"/>
                </a:lnTo>
                <a:lnTo>
                  <a:pt x="15810" y="560"/>
                </a:lnTo>
                <a:lnTo>
                  <a:pt x="15801" y="573"/>
                </a:lnTo>
                <a:lnTo>
                  <a:pt x="15792" y="586"/>
                </a:lnTo>
                <a:lnTo>
                  <a:pt x="15785" y="600"/>
                </a:lnTo>
                <a:lnTo>
                  <a:pt x="15778" y="614"/>
                </a:lnTo>
                <a:lnTo>
                  <a:pt x="15771" y="628"/>
                </a:lnTo>
                <a:lnTo>
                  <a:pt x="15766" y="644"/>
                </a:lnTo>
                <a:lnTo>
                  <a:pt x="15761" y="658"/>
                </a:lnTo>
                <a:lnTo>
                  <a:pt x="15757" y="674"/>
                </a:lnTo>
                <a:lnTo>
                  <a:pt x="15754" y="689"/>
                </a:lnTo>
                <a:lnTo>
                  <a:pt x="15751" y="706"/>
                </a:lnTo>
                <a:lnTo>
                  <a:pt x="15750" y="722"/>
                </a:lnTo>
                <a:lnTo>
                  <a:pt x="15749" y="739"/>
                </a:lnTo>
                <a:lnTo>
                  <a:pt x="15747" y="756"/>
                </a:lnTo>
                <a:close/>
                <a:moveTo>
                  <a:pt x="15486" y="756"/>
                </a:moveTo>
                <a:lnTo>
                  <a:pt x="15487" y="725"/>
                </a:lnTo>
                <a:lnTo>
                  <a:pt x="15489" y="695"/>
                </a:lnTo>
                <a:lnTo>
                  <a:pt x="15492" y="666"/>
                </a:lnTo>
                <a:lnTo>
                  <a:pt x="15496" y="636"/>
                </a:lnTo>
                <a:lnTo>
                  <a:pt x="15503" y="607"/>
                </a:lnTo>
                <a:lnTo>
                  <a:pt x="15510" y="580"/>
                </a:lnTo>
                <a:lnTo>
                  <a:pt x="15518" y="553"/>
                </a:lnTo>
                <a:lnTo>
                  <a:pt x="15529" y="526"/>
                </a:lnTo>
                <a:lnTo>
                  <a:pt x="15540" y="500"/>
                </a:lnTo>
                <a:lnTo>
                  <a:pt x="15553" y="475"/>
                </a:lnTo>
                <a:lnTo>
                  <a:pt x="15566" y="450"/>
                </a:lnTo>
                <a:lnTo>
                  <a:pt x="15582" y="426"/>
                </a:lnTo>
                <a:lnTo>
                  <a:pt x="15598" y="403"/>
                </a:lnTo>
                <a:lnTo>
                  <a:pt x="15616" y="380"/>
                </a:lnTo>
                <a:lnTo>
                  <a:pt x="15635" y="357"/>
                </a:lnTo>
                <a:lnTo>
                  <a:pt x="15656" y="336"/>
                </a:lnTo>
                <a:lnTo>
                  <a:pt x="15677" y="316"/>
                </a:lnTo>
                <a:lnTo>
                  <a:pt x="15699" y="297"/>
                </a:lnTo>
                <a:lnTo>
                  <a:pt x="15721" y="279"/>
                </a:lnTo>
                <a:lnTo>
                  <a:pt x="15745" y="262"/>
                </a:lnTo>
                <a:lnTo>
                  <a:pt x="15769" y="247"/>
                </a:lnTo>
                <a:lnTo>
                  <a:pt x="15793" y="233"/>
                </a:lnTo>
                <a:lnTo>
                  <a:pt x="15819" y="221"/>
                </a:lnTo>
                <a:lnTo>
                  <a:pt x="15844" y="209"/>
                </a:lnTo>
                <a:lnTo>
                  <a:pt x="15871" y="199"/>
                </a:lnTo>
                <a:lnTo>
                  <a:pt x="15898" y="191"/>
                </a:lnTo>
                <a:lnTo>
                  <a:pt x="15927" y="183"/>
                </a:lnTo>
                <a:lnTo>
                  <a:pt x="15955" y="177"/>
                </a:lnTo>
                <a:lnTo>
                  <a:pt x="15984" y="173"/>
                </a:lnTo>
                <a:lnTo>
                  <a:pt x="16014" y="170"/>
                </a:lnTo>
                <a:lnTo>
                  <a:pt x="16044" y="168"/>
                </a:lnTo>
                <a:lnTo>
                  <a:pt x="16076" y="167"/>
                </a:lnTo>
                <a:lnTo>
                  <a:pt x="16107" y="168"/>
                </a:lnTo>
                <a:lnTo>
                  <a:pt x="16137" y="170"/>
                </a:lnTo>
                <a:lnTo>
                  <a:pt x="16166" y="173"/>
                </a:lnTo>
                <a:lnTo>
                  <a:pt x="16195" y="177"/>
                </a:lnTo>
                <a:lnTo>
                  <a:pt x="16223" y="183"/>
                </a:lnTo>
                <a:lnTo>
                  <a:pt x="16252" y="191"/>
                </a:lnTo>
                <a:lnTo>
                  <a:pt x="16279" y="199"/>
                </a:lnTo>
                <a:lnTo>
                  <a:pt x="16306" y="209"/>
                </a:lnTo>
                <a:lnTo>
                  <a:pt x="16332" y="221"/>
                </a:lnTo>
                <a:lnTo>
                  <a:pt x="16357" y="233"/>
                </a:lnTo>
                <a:lnTo>
                  <a:pt x="16382" y="247"/>
                </a:lnTo>
                <a:lnTo>
                  <a:pt x="16406" y="262"/>
                </a:lnTo>
                <a:lnTo>
                  <a:pt x="16429" y="279"/>
                </a:lnTo>
                <a:lnTo>
                  <a:pt x="16452" y="297"/>
                </a:lnTo>
                <a:lnTo>
                  <a:pt x="16473" y="316"/>
                </a:lnTo>
                <a:lnTo>
                  <a:pt x="16495" y="336"/>
                </a:lnTo>
                <a:lnTo>
                  <a:pt x="16515" y="357"/>
                </a:lnTo>
                <a:lnTo>
                  <a:pt x="16535" y="380"/>
                </a:lnTo>
                <a:lnTo>
                  <a:pt x="16553" y="403"/>
                </a:lnTo>
                <a:lnTo>
                  <a:pt x="16569" y="426"/>
                </a:lnTo>
                <a:lnTo>
                  <a:pt x="16584" y="450"/>
                </a:lnTo>
                <a:lnTo>
                  <a:pt x="16598" y="475"/>
                </a:lnTo>
                <a:lnTo>
                  <a:pt x="16611" y="500"/>
                </a:lnTo>
                <a:lnTo>
                  <a:pt x="16621" y="526"/>
                </a:lnTo>
                <a:lnTo>
                  <a:pt x="16632" y="553"/>
                </a:lnTo>
                <a:lnTo>
                  <a:pt x="16640" y="580"/>
                </a:lnTo>
                <a:lnTo>
                  <a:pt x="16647" y="607"/>
                </a:lnTo>
                <a:lnTo>
                  <a:pt x="16654" y="636"/>
                </a:lnTo>
                <a:lnTo>
                  <a:pt x="16658" y="666"/>
                </a:lnTo>
                <a:lnTo>
                  <a:pt x="16661" y="695"/>
                </a:lnTo>
                <a:lnTo>
                  <a:pt x="16663" y="725"/>
                </a:lnTo>
                <a:lnTo>
                  <a:pt x="16664" y="756"/>
                </a:lnTo>
                <a:lnTo>
                  <a:pt x="16663" y="787"/>
                </a:lnTo>
                <a:lnTo>
                  <a:pt x="16661" y="818"/>
                </a:lnTo>
                <a:lnTo>
                  <a:pt x="16658" y="847"/>
                </a:lnTo>
                <a:lnTo>
                  <a:pt x="16654" y="876"/>
                </a:lnTo>
                <a:lnTo>
                  <a:pt x="16647" y="905"/>
                </a:lnTo>
                <a:lnTo>
                  <a:pt x="16640" y="932"/>
                </a:lnTo>
                <a:lnTo>
                  <a:pt x="16632" y="959"/>
                </a:lnTo>
                <a:lnTo>
                  <a:pt x="16621" y="986"/>
                </a:lnTo>
                <a:lnTo>
                  <a:pt x="16610" y="1012"/>
                </a:lnTo>
                <a:lnTo>
                  <a:pt x="16597" y="1037"/>
                </a:lnTo>
                <a:lnTo>
                  <a:pt x="16584" y="1061"/>
                </a:lnTo>
                <a:lnTo>
                  <a:pt x="16568" y="1086"/>
                </a:lnTo>
                <a:lnTo>
                  <a:pt x="16553" y="1109"/>
                </a:lnTo>
                <a:lnTo>
                  <a:pt x="16534" y="1132"/>
                </a:lnTo>
                <a:lnTo>
                  <a:pt x="16515" y="1154"/>
                </a:lnTo>
                <a:lnTo>
                  <a:pt x="16494" y="1176"/>
                </a:lnTo>
                <a:lnTo>
                  <a:pt x="16473" y="1196"/>
                </a:lnTo>
                <a:lnTo>
                  <a:pt x="16450" y="1215"/>
                </a:lnTo>
                <a:lnTo>
                  <a:pt x="16429" y="1233"/>
                </a:lnTo>
                <a:lnTo>
                  <a:pt x="16405" y="1250"/>
                </a:lnTo>
                <a:lnTo>
                  <a:pt x="16381" y="1264"/>
                </a:lnTo>
                <a:lnTo>
                  <a:pt x="16356" y="1279"/>
                </a:lnTo>
                <a:lnTo>
                  <a:pt x="16331" y="1291"/>
                </a:lnTo>
                <a:lnTo>
                  <a:pt x="16305" y="1303"/>
                </a:lnTo>
                <a:lnTo>
                  <a:pt x="16279" y="1312"/>
                </a:lnTo>
                <a:lnTo>
                  <a:pt x="16252" y="1321"/>
                </a:lnTo>
                <a:lnTo>
                  <a:pt x="16223" y="1328"/>
                </a:lnTo>
                <a:lnTo>
                  <a:pt x="16195" y="1334"/>
                </a:lnTo>
                <a:lnTo>
                  <a:pt x="16166" y="1339"/>
                </a:lnTo>
                <a:lnTo>
                  <a:pt x="16137" y="1342"/>
                </a:lnTo>
                <a:lnTo>
                  <a:pt x="16106" y="1345"/>
                </a:lnTo>
                <a:lnTo>
                  <a:pt x="16076" y="1345"/>
                </a:lnTo>
                <a:lnTo>
                  <a:pt x="16044" y="1345"/>
                </a:lnTo>
                <a:lnTo>
                  <a:pt x="16014" y="1342"/>
                </a:lnTo>
                <a:lnTo>
                  <a:pt x="15984" y="1339"/>
                </a:lnTo>
                <a:lnTo>
                  <a:pt x="15956" y="1334"/>
                </a:lnTo>
                <a:lnTo>
                  <a:pt x="15927" y="1328"/>
                </a:lnTo>
                <a:lnTo>
                  <a:pt x="15900" y="1321"/>
                </a:lnTo>
                <a:lnTo>
                  <a:pt x="15871" y="1312"/>
                </a:lnTo>
                <a:lnTo>
                  <a:pt x="15845" y="1303"/>
                </a:lnTo>
                <a:lnTo>
                  <a:pt x="15819" y="1291"/>
                </a:lnTo>
                <a:lnTo>
                  <a:pt x="15794" y="1279"/>
                </a:lnTo>
                <a:lnTo>
                  <a:pt x="15769" y="1264"/>
                </a:lnTo>
                <a:lnTo>
                  <a:pt x="15745" y="1250"/>
                </a:lnTo>
                <a:lnTo>
                  <a:pt x="15722" y="1233"/>
                </a:lnTo>
                <a:lnTo>
                  <a:pt x="15700" y="1215"/>
                </a:lnTo>
                <a:lnTo>
                  <a:pt x="15678" y="1196"/>
                </a:lnTo>
                <a:lnTo>
                  <a:pt x="15656" y="1176"/>
                </a:lnTo>
                <a:lnTo>
                  <a:pt x="15635" y="1154"/>
                </a:lnTo>
                <a:lnTo>
                  <a:pt x="15616" y="1132"/>
                </a:lnTo>
                <a:lnTo>
                  <a:pt x="15599" y="1109"/>
                </a:lnTo>
                <a:lnTo>
                  <a:pt x="15582" y="1086"/>
                </a:lnTo>
                <a:lnTo>
                  <a:pt x="15566" y="1061"/>
                </a:lnTo>
                <a:lnTo>
                  <a:pt x="15553" y="1037"/>
                </a:lnTo>
                <a:lnTo>
                  <a:pt x="15540" y="1012"/>
                </a:lnTo>
                <a:lnTo>
                  <a:pt x="15529" y="986"/>
                </a:lnTo>
                <a:lnTo>
                  <a:pt x="15518" y="959"/>
                </a:lnTo>
                <a:lnTo>
                  <a:pt x="15510" y="932"/>
                </a:lnTo>
                <a:lnTo>
                  <a:pt x="15503" y="905"/>
                </a:lnTo>
                <a:lnTo>
                  <a:pt x="15496" y="876"/>
                </a:lnTo>
                <a:lnTo>
                  <a:pt x="15492" y="847"/>
                </a:lnTo>
                <a:lnTo>
                  <a:pt x="15489" y="818"/>
                </a:lnTo>
                <a:lnTo>
                  <a:pt x="15487" y="787"/>
                </a:lnTo>
                <a:lnTo>
                  <a:pt x="15486" y="756"/>
                </a:lnTo>
                <a:close/>
                <a:moveTo>
                  <a:pt x="14745" y="1307"/>
                </a:moveTo>
                <a:lnTo>
                  <a:pt x="14722" y="1307"/>
                </a:lnTo>
                <a:lnTo>
                  <a:pt x="14701" y="1305"/>
                </a:lnTo>
                <a:lnTo>
                  <a:pt x="14681" y="1303"/>
                </a:lnTo>
                <a:lnTo>
                  <a:pt x="14664" y="1300"/>
                </a:lnTo>
                <a:lnTo>
                  <a:pt x="14649" y="1295"/>
                </a:lnTo>
                <a:lnTo>
                  <a:pt x="14635" y="1289"/>
                </a:lnTo>
                <a:lnTo>
                  <a:pt x="14623" y="1283"/>
                </a:lnTo>
                <a:lnTo>
                  <a:pt x="14613" y="1276"/>
                </a:lnTo>
                <a:lnTo>
                  <a:pt x="14608" y="1272"/>
                </a:lnTo>
                <a:lnTo>
                  <a:pt x="14604" y="1266"/>
                </a:lnTo>
                <a:lnTo>
                  <a:pt x="14600" y="1261"/>
                </a:lnTo>
                <a:lnTo>
                  <a:pt x="14596" y="1255"/>
                </a:lnTo>
                <a:lnTo>
                  <a:pt x="14589" y="1241"/>
                </a:lnTo>
                <a:lnTo>
                  <a:pt x="14583" y="1227"/>
                </a:lnTo>
                <a:lnTo>
                  <a:pt x="14579" y="1209"/>
                </a:lnTo>
                <a:lnTo>
                  <a:pt x="14576" y="1191"/>
                </a:lnTo>
                <a:lnTo>
                  <a:pt x="14574" y="1171"/>
                </a:lnTo>
                <a:lnTo>
                  <a:pt x="14574" y="1149"/>
                </a:lnTo>
                <a:lnTo>
                  <a:pt x="14574" y="378"/>
                </a:lnTo>
                <a:lnTo>
                  <a:pt x="14574" y="354"/>
                </a:lnTo>
                <a:lnTo>
                  <a:pt x="14576" y="333"/>
                </a:lnTo>
                <a:lnTo>
                  <a:pt x="14579" y="313"/>
                </a:lnTo>
                <a:lnTo>
                  <a:pt x="14583" y="295"/>
                </a:lnTo>
                <a:lnTo>
                  <a:pt x="14588" y="279"/>
                </a:lnTo>
                <a:lnTo>
                  <a:pt x="14596" y="265"/>
                </a:lnTo>
                <a:lnTo>
                  <a:pt x="14603" y="252"/>
                </a:lnTo>
                <a:lnTo>
                  <a:pt x="14612" y="241"/>
                </a:lnTo>
                <a:lnTo>
                  <a:pt x="14623" y="231"/>
                </a:lnTo>
                <a:lnTo>
                  <a:pt x="14635" y="223"/>
                </a:lnTo>
                <a:lnTo>
                  <a:pt x="14650" y="217"/>
                </a:lnTo>
                <a:lnTo>
                  <a:pt x="14665" y="210"/>
                </a:lnTo>
                <a:lnTo>
                  <a:pt x="14683" y="206"/>
                </a:lnTo>
                <a:lnTo>
                  <a:pt x="14703" y="203"/>
                </a:lnTo>
                <a:lnTo>
                  <a:pt x="14725" y="201"/>
                </a:lnTo>
                <a:lnTo>
                  <a:pt x="14748" y="201"/>
                </a:lnTo>
                <a:lnTo>
                  <a:pt x="14955" y="201"/>
                </a:lnTo>
                <a:lnTo>
                  <a:pt x="14991" y="202"/>
                </a:lnTo>
                <a:lnTo>
                  <a:pt x="15026" y="205"/>
                </a:lnTo>
                <a:lnTo>
                  <a:pt x="15042" y="207"/>
                </a:lnTo>
                <a:lnTo>
                  <a:pt x="15058" y="209"/>
                </a:lnTo>
                <a:lnTo>
                  <a:pt x="15074" y="212"/>
                </a:lnTo>
                <a:lnTo>
                  <a:pt x="15089" y="217"/>
                </a:lnTo>
                <a:lnTo>
                  <a:pt x="15104" y="221"/>
                </a:lnTo>
                <a:lnTo>
                  <a:pt x="15118" y="225"/>
                </a:lnTo>
                <a:lnTo>
                  <a:pt x="15132" y="230"/>
                </a:lnTo>
                <a:lnTo>
                  <a:pt x="15145" y="235"/>
                </a:lnTo>
                <a:lnTo>
                  <a:pt x="15158" y="242"/>
                </a:lnTo>
                <a:lnTo>
                  <a:pt x="15170" y="248"/>
                </a:lnTo>
                <a:lnTo>
                  <a:pt x="15183" y="255"/>
                </a:lnTo>
                <a:lnTo>
                  <a:pt x="15194" y="262"/>
                </a:lnTo>
                <a:lnTo>
                  <a:pt x="15207" y="272"/>
                </a:lnTo>
                <a:lnTo>
                  <a:pt x="15219" y="281"/>
                </a:lnTo>
                <a:lnTo>
                  <a:pt x="15230" y="292"/>
                </a:lnTo>
                <a:lnTo>
                  <a:pt x="15240" y="302"/>
                </a:lnTo>
                <a:lnTo>
                  <a:pt x="15250" y="313"/>
                </a:lnTo>
                <a:lnTo>
                  <a:pt x="15259" y="326"/>
                </a:lnTo>
                <a:lnTo>
                  <a:pt x="15266" y="338"/>
                </a:lnTo>
                <a:lnTo>
                  <a:pt x="15274" y="351"/>
                </a:lnTo>
                <a:lnTo>
                  <a:pt x="15280" y="366"/>
                </a:lnTo>
                <a:lnTo>
                  <a:pt x="15285" y="379"/>
                </a:lnTo>
                <a:lnTo>
                  <a:pt x="15289" y="394"/>
                </a:lnTo>
                <a:lnTo>
                  <a:pt x="15293" y="409"/>
                </a:lnTo>
                <a:lnTo>
                  <a:pt x="15297" y="425"/>
                </a:lnTo>
                <a:lnTo>
                  <a:pt x="15299" y="442"/>
                </a:lnTo>
                <a:lnTo>
                  <a:pt x="15300" y="458"/>
                </a:lnTo>
                <a:lnTo>
                  <a:pt x="15300" y="476"/>
                </a:lnTo>
                <a:lnTo>
                  <a:pt x="15300" y="496"/>
                </a:lnTo>
                <a:lnTo>
                  <a:pt x="15298" y="514"/>
                </a:lnTo>
                <a:lnTo>
                  <a:pt x="15295" y="532"/>
                </a:lnTo>
                <a:lnTo>
                  <a:pt x="15291" y="549"/>
                </a:lnTo>
                <a:lnTo>
                  <a:pt x="15286" y="566"/>
                </a:lnTo>
                <a:lnTo>
                  <a:pt x="15281" y="581"/>
                </a:lnTo>
                <a:lnTo>
                  <a:pt x="15274" y="596"/>
                </a:lnTo>
                <a:lnTo>
                  <a:pt x="15265" y="610"/>
                </a:lnTo>
                <a:lnTo>
                  <a:pt x="15257" y="623"/>
                </a:lnTo>
                <a:lnTo>
                  <a:pt x="15247" y="635"/>
                </a:lnTo>
                <a:lnTo>
                  <a:pt x="15235" y="647"/>
                </a:lnTo>
                <a:lnTo>
                  <a:pt x="15223" y="658"/>
                </a:lnTo>
                <a:lnTo>
                  <a:pt x="15209" y="669"/>
                </a:lnTo>
                <a:lnTo>
                  <a:pt x="15195" y="678"/>
                </a:lnTo>
                <a:lnTo>
                  <a:pt x="15180" y="686"/>
                </a:lnTo>
                <a:lnTo>
                  <a:pt x="15163" y="694"/>
                </a:lnTo>
                <a:lnTo>
                  <a:pt x="15190" y="702"/>
                </a:lnTo>
                <a:lnTo>
                  <a:pt x="15215" y="710"/>
                </a:lnTo>
                <a:lnTo>
                  <a:pt x="15239" y="721"/>
                </a:lnTo>
                <a:lnTo>
                  <a:pt x="15261" y="732"/>
                </a:lnTo>
                <a:lnTo>
                  <a:pt x="15281" y="745"/>
                </a:lnTo>
                <a:lnTo>
                  <a:pt x="15300" y="759"/>
                </a:lnTo>
                <a:lnTo>
                  <a:pt x="15308" y="767"/>
                </a:lnTo>
                <a:lnTo>
                  <a:pt x="15316" y="775"/>
                </a:lnTo>
                <a:lnTo>
                  <a:pt x="15324" y="783"/>
                </a:lnTo>
                <a:lnTo>
                  <a:pt x="15331" y="792"/>
                </a:lnTo>
                <a:lnTo>
                  <a:pt x="15338" y="800"/>
                </a:lnTo>
                <a:lnTo>
                  <a:pt x="15344" y="809"/>
                </a:lnTo>
                <a:lnTo>
                  <a:pt x="15351" y="820"/>
                </a:lnTo>
                <a:lnTo>
                  <a:pt x="15356" y="829"/>
                </a:lnTo>
                <a:lnTo>
                  <a:pt x="15361" y="839"/>
                </a:lnTo>
                <a:lnTo>
                  <a:pt x="15365" y="850"/>
                </a:lnTo>
                <a:lnTo>
                  <a:pt x="15369" y="861"/>
                </a:lnTo>
                <a:lnTo>
                  <a:pt x="15374" y="872"/>
                </a:lnTo>
                <a:lnTo>
                  <a:pt x="15380" y="896"/>
                </a:lnTo>
                <a:lnTo>
                  <a:pt x="15384" y="921"/>
                </a:lnTo>
                <a:lnTo>
                  <a:pt x="15386" y="947"/>
                </a:lnTo>
                <a:lnTo>
                  <a:pt x="15387" y="975"/>
                </a:lnTo>
                <a:lnTo>
                  <a:pt x="15387" y="995"/>
                </a:lnTo>
                <a:lnTo>
                  <a:pt x="15385" y="1015"/>
                </a:lnTo>
                <a:lnTo>
                  <a:pt x="15383" y="1034"/>
                </a:lnTo>
                <a:lnTo>
                  <a:pt x="15380" y="1053"/>
                </a:lnTo>
                <a:lnTo>
                  <a:pt x="15376" y="1072"/>
                </a:lnTo>
                <a:lnTo>
                  <a:pt x="15370" y="1089"/>
                </a:lnTo>
                <a:lnTo>
                  <a:pt x="15365" y="1106"/>
                </a:lnTo>
                <a:lnTo>
                  <a:pt x="15358" y="1123"/>
                </a:lnTo>
                <a:lnTo>
                  <a:pt x="15351" y="1138"/>
                </a:lnTo>
                <a:lnTo>
                  <a:pt x="15342" y="1153"/>
                </a:lnTo>
                <a:lnTo>
                  <a:pt x="15332" y="1167"/>
                </a:lnTo>
                <a:lnTo>
                  <a:pt x="15322" y="1181"/>
                </a:lnTo>
                <a:lnTo>
                  <a:pt x="15311" y="1195"/>
                </a:lnTo>
                <a:lnTo>
                  <a:pt x="15299" y="1206"/>
                </a:lnTo>
                <a:lnTo>
                  <a:pt x="15285" y="1219"/>
                </a:lnTo>
                <a:lnTo>
                  <a:pt x="15272" y="1230"/>
                </a:lnTo>
                <a:lnTo>
                  <a:pt x="15258" y="1239"/>
                </a:lnTo>
                <a:lnTo>
                  <a:pt x="15244" y="1248"/>
                </a:lnTo>
                <a:lnTo>
                  <a:pt x="15230" y="1256"/>
                </a:lnTo>
                <a:lnTo>
                  <a:pt x="15215" y="1263"/>
                </a:lnTo>
                <a:lnTo>
                  <a:pt x="15200" y="1271"/>
                </a:lnTo>
                <a:lnTo>
                  <a:pt x="15184" y="1277"/>
                </a:lnTo>
                <a:lnTo>
                  <a:pt x="15167" y="1282"/>
                </a:lnTo>
                <a:lnTo>
                  <a:pt x="15150" y="1287"/>
                </a:lnTo>
                <a:lnTo>
                  <a:pt x="15132" y="1292"/>
                </a:lnTo>
                <a:lnTo>
                  <a:pt x="15114" y="1296"/>
                </a:lnTo>
                <a:lnTo>
                  <a:pt x="15096" y="1300"/>
                </a:lnTo>
                <a:lnTo>
                  <a:pt x="15077" y="1302"/>
                </a:lnTo>
                <a:lnTo>
                  <a:pt x="15056" y="1304"/>
                </a:lnTo>
                <a:lnTo>
                  <a:pt x="15036" y="1306"/>
                </a:lnTo>
                <a:lnTo>
                  <a:pt x="15015" y="1307"/>
                </a:lnTo>
                <a:lnTo>
                  <a:pt x="14993" y="1307"/>
                </a:lnTo>
                <a:lnTo>
                  <a:pt x="14745" y="1307"/>
                </a:lnTo>
                <a:close/>
                <a:moveTo>
                  <a:pt x="14826" y="1090"/>
                </a:moveTo>
                <a:lnTo>
                  <a:pt x="14952" y="1090"/>
                </a:lnTo>
                <a:lnTo>
                  <a:pt x="14973" y="1090"/>
                </a:lnTo>
                <a:lnTo>
                  <a:pt x="14991" y="1088"/>
                </a:lnTo>
                <a:lnTo>
                  <a:pt x="15010" y="1086"/>
                </a:lnTo>
                <a:lnTo>
                  <a:pt x="15027" y="1083"/>
                </a:lnTo>
                <a:lnTo>
                  <a:pt x="15042" y="1078"/>
                </a:lnTo>
                <a:lnTo>
                  <a:pt x="15056" y="1073"/>
                </a:lnTo>
                <a:lnTo>
                  <a:pt x="15068" y="1066"/>
                </a:lnTo>
                <a:lnTo>
                  <a:pt x="15080" y="1059"/>
                </a:lnTo>
                <a:lnTo>
                  <a:pt x="15090" y="1051"/>
                </a:lnTo>
                <a:lnTo>
                  <a:pt x="15099" y="1041"/>
                </a:lnTo>
                <a:lnTo>
                  <a:pt x="15106" y="1032"/>
                </a:lnTo>
                <a:lnTo>
                  <a:pt x="15112" y="1021"/>
                </a:lnTo>
                <a:lnTo>
                  <a:pt x="15116" y="1008"/>
                </a:lnTo>
                <a:lnTo>
                  <a:pt x="15120" y="996"/>
                </a:lnTo>
                <a:lnTo>
                  <a:pt x="15122" y="981"/>
                </a:lnTo>
                <a:lnTo>
                  <a:pt x="15123" y="966"/>
                </a:lnTo>
                <a:lnTo>
                  <a:pt x="15122" y="951"/>
                </a:lnTo>
                <a:lnTo>
                  <a:pt x="15120" y="937"/>
                </a:lnTo>
                <a:lnTo>
                  <a:pt x="15116" y="924"/>
                </a:lnTo>
                <a:lnTo>
                  <a:pt x="15112" y="911"/>
                </a:lnTo>
                <a:lnTo>
                  <a:pt x="15106" y="901"/>
                </a:lnTo>
                <a:lnTo>
                  <a:pt x="15099" y="890"/>
                </a:lnTo>
                <a:lnTo>
                  <a:pt x="15089" y="881"/>
                </a:lnTo>
                <a:lnTo>
                  <a:pt x="15079" y="873"/>
                </a:lnTo>
                <a:lnTo>
                  <a:pt x="15067" y="865"/>
                </a:lnTo>
                <a:lnTo>
                  <a:pt x="15054" y="859"/>
                </a:lnTo>
                <a:lnTo>
                  <a:pt x="15040" y="854"/>
                </a:lnTo>
                <a:lnTo>
                  <a:pt x="15025" y="850"/>
                </a:lnTo>
                <a:lnTo>
                  <a:pt x="15007" y="847"/>
                </a:lnTo>
                <a:lnTo>
                  <a:pt x="14988" y="844"/>
                </a:lnTo>
                <a:lnTo>
                  <a:pt x="14968" y="843"/>
                </a:lnTo>
                <a:lnTo>
                  <a:pt x="14948" y="843"/>
                </a:lnTo>
                <a:lnTo>
                  <a:pt x="14826" y="843"/>
                </a:lnTo>
                <a:lnTo>
                  <a:pt x="14826" y="1090"/>
                </a:lnTo>
                <a:close/>
                <a:moveTo>
                  <a:pt x="14826" y="631"/>
                </a:moveTo>
                <a:lnTo>
                  <a:pt x="14931" y="631"/>
                </a:lnTo>
                <a:lnTo>
                  <a:pt x="14944" y="631"/>
                </a:lnTo>
                <a:lnTo>
                  <a:pt x="14957" y="630"/>
                </a:lnTo>
                <a:lnTo>
                  <a:pt x="14968" y="628"/>
                </a:lnTo>
                <a:lnTo>
                  <a:pt x="14980" y="625"/>
                </a:lnTo>
                <a:lnTo>
                  <a:pt x="14990" y="621"/>
                </a:lnTo>
                <a:lnTo>
                  <a:pt x="15001" y="617"/>
                </a:lnTo>
                <a:lnTo>
                  <a:pt x="15010" y="611"/>
                </a:lnTo>
                <a:lnTo>
                  <a:pt x="15018" y="605"/>
                </a:lnTo>
                <a:lnTo>
                  <a:pt x="15028" y="598"/>
                </a:lnTo>
                <a:lnTo>
                  <a:pt x="15035" y="589"/>
                </a:lnTo>
                <a:lnTo>
                  <a:pt x="15041" y="580"/>
                </a:lnTo>
                <a:lnTo>
                  <a:pt x="15047" y="571"/>
                </a:lnTo>
                <a:lnTo>
                  <a:pt x="15051" y="560"/>
                </a:lnTo>
                <a:lnTo>
                  <a:pt x="15054" y="549"/>
                </a:lnTo>
                <a:lnTo>
                  <a:pt x="15056" y="537"/>
                </a:lnTo>
                <a:lnTo>
                  <a:pt x="15056" y="525"/>
                </a:lnTo>
                <a:lnTo>
                  <a:pt x="15056" y="511"/>
                </a:lnTo>
                <a:lnTo>
                  <a:pt x="15054" y="499"/>
                </a:lnTo>
                <a:lnTo>
                  <a:pt x="15051" y="487"/>
                </a:lnTo>
                <a:lnTo>
                  <a:pt x="15047" y="477"/>
                </a:lnTo>
                <a:lnTo>
                  <a:pt x="15041" y="467"/>
                </a:lnTo>
                <a:lnTo>
                  <a:pt x="15035" y="457"/>
                </a:lnTo>
                <a:lnTo>
                  <a:pt x="15027" y="449"/>
                </a:lnTo>
                <a:lnTo>
                  <a:pt x="15018" y="442"/>
                </a:lnTo>
                <a:lnTo>
                  <a:pt x="15009" y="435"/>
                </a:lnTo>
                <a:lnTo>
                  <a:pt x="15000" y="430"/>
                </a:lnTo>
                <a:lnTo>
                  <a:pt x="14989" y="426"/>
                </a:lnTo>
                <a:lnTo>
                  <a:pt x="14979" y="422"/>
                </a:lnTo>
                <a:lnTo>
                  <a:pt x="14967" y="419"/>
                </a:lnTo>
                <a:lnTo>
                  <a:pt x="14955" y="417"/>
                </a:lnTo>
                <a:lnTo>
                  <a:pt x="14942" y="416"/>
                </a:lnTo>
                <a:lnTo>
                  <a:pt x="14929" y="416"/>
                </a:lnTo>
                <a:lnTo>
                  <a:pt x="14826" y="416"/>
                </a:lnTo>
                <a:lnTo>
                  <a:pt x="14826" y="631"/>
                </a:lnTo>
                <a:close/>
                <a:moveTo>
                  <a:pt x="13506" y="756"/>
                </a:moveTo>
                <a:lnTo>
                  <a:pt x="13506" y="774"/>
                </a:lnTo>
                <a:lnTo>
                  <a:pt x="13507" y="790"/>
                </a:lnTo>
                <a:lnTo>
                  <a:pt x="13509" y="806"/>
                </a:lnTo>
                <a:lnTo>
                  <a:pt x="13512" y="823"/>
                </a:lnTo>
                <a:lnTo>
                  <a:pt x="13516" y="838"/>
                </a:lnTo>
                <a:lnTo>
                  <a:pt x="13520" y="854"/>
                </a:lnTo>
                <a:lnTo>
                  <a:pt x="13524" y="869"/>
                </a:lnTo>
                <a:lnTo>
                  <a:pt x="13530" y="883"/>
                </a:lnTo>
                <a:lnTo>
                  <a:pt x="13536" y="898"/>
                </a:lnTo>
                <a:lnTo>
                  <a:pt x="13543" y="912"/>
                </a:lnTo>
                <a:lnTo>
                  <a:pt x="13551" y="926"/>
                </a:lnTo>
                <a:lnTo>
                  <a:pt x="13559" y="938"/>
                </a:lnTo>
                <a:lnTo>
                  <a:pt x="13569" y="952"/>
                </a:lnTo>
                <a:lnTo>
                  <a:pt x="13578" y="964"/>
                </a:lnTo>
                <a:lnTo>
                  <a:pt x="13589" y="977"/>
                </a:lnTo>
                <a:lnTo>
                  <a:pt x="13601" y="988"/>
                </a:lnTo>
                <a:lnTo>
                  <a:pt x="13612" y="1000"/>
                </a:lnTo>
                <a:lnTo>
                  <a:pt x="13625" y="1010"/>
                </a:lnTo>
                <a:lnTo>
                  <a:pt x="13637" y="1021"/>
                </a:lnTo>
                <a:lnTo>
                  <a:pt x="13651" y="1030"/>
                </a:lnTo>
                <a:lnTo>
                  <a:pt x="13664" y="1038"/>
                </a:lnTo>
                <a:lnTo>
                  <a:pt x="13678" y="1046"/>
                </a:lnTo>
                <a:lnTo>
                  <a:pt x="13692" y="1053"/>
                </a:lnTo>
                <a:lnTo>
                  <a:pt x="13706" y="1059"/>
                </a:lnTo>
                <a:lnTo>
                  <a:pt x="13721" y="1064"/>
                </a:lnTo>
                <a:lnTo>
                  <a:pt x="13736" y="1070"/>
                </a:lnTo>
                <a:lnTo>
                  <a:pt x="13751" y="1074"/>
                </a:lnTo>
                <a:lnTo>
                  <a:pt x="13768" y="1077"/>
                </a:lnTo>
                <a:lnTo>
                  <a:pt x="13783" y="1079"/>
                </a:lnTo>
                <a:lnTo>
                  <a:pt x="13800" y="1081"/>
                </a:lnTo>
                <a:lnTo>
                  <a:pt x="13817" y="1082"/>
                </a:lnTo>
                <a:lnTo>
                  <a:pt x="13833" y="1083"/>
                </a:lnTo>
                <a:lnTo>
                  <a:pt x="13851" y="1082"/>
                </a:lnTo>
                <a:lnTo>
                  <a:pt x="13868" y="1081"/>
                </a:lnTo>
                <a:lnTo>
                  <a:pt x="13884" y="1079"/>
                </a:lnTo>
                <a:lnTo>
                  <a:pt x="13900" y="1077"/>
                </a:lnTo>
                <a:lnTo>
                  <a:pt x="13915" y="1074"/>
                </a:lnTo>
                <a:lnTo>
                  <a:pt x="13931" y="1070"/>
                </a:lnTo>
                <a:lnTo>
                  <a:pt x="13946" y="1064"/>
                </a:lnTo>
                <a:lnTo>
                  <a:pt x="13960" y="1059"/>
                </a:lnTo>
                <a:lnTo>
                  <a:pt x="13975" y="1053"/>
                </a:lnTo>
                <a:lnTo>
                  <a:pt x="13989" y="1046"/>
                </a:lnTo>
                <a:lnTo>
                  <a:pt x="14003" y="1038"/>
                </a:lnTo>
                <a:lnTo>
                  <a:pt x="14017" y="1030"/>
                </a:lnTo>
                <a:lnTo>
                  <a:pt x="14029" y="1021"/>
                </a:lnTo>
                <a:lnTo>
                  <a:pt x="14042" y="1010"/>
                </a:lnTo>
                <a:lnTo>
                  <a:pt x="14054" y="1000"/>
                </a:lnTo>
                <a:lnTo>
                  <a:pt x="14066" y="988"/>
                </a:lnTo>
                <a:lnTo>
                  <a:pt x="14078" y="977"/>
                </a:lnTo>
                <a:lnTo>
                  <a:pt x="14088" y="964"/>
                </a:lnTo>
                <a:lnTo>
                  <a:pt x="14099" y="952"/>
                </a:lnTo>
                <a:lnTo>
                  <a:pt x="14107" y="938"/>
                </a:lnTo>
                <a:lnTo>
                  <a:pt x="14116" y="926"/>
                </a:lnTo>
                <a:lnTo>
                  <a:pt x="14124" y="912"/>
                </a:lnTo>
                <a:lnTo>
                  <a:pt x="14131" y="898"/>
                </a:lnTo>
                <a:lnTo>
                  <a:pt x="14137" y="883"/>
                </a:lnTo>
                <a:lnTo>
                  <a:pt x="14143" y="869"/>
                </a:lnTo>
                <a:lnTo>
                  <a:pt x="14148" y="854"/>
                </a:lnTo>
                <a:lnTo>
                  <a:pt x="14152" y="838"/>
                </a:lnTo>
                <a:lnTo>
                  <a:pt x="14155" y="823"/>
                </a:lnTo>
                <a:lnTo>
                  <a:pt x="14157" y="806"/>
                </a:lnTo>
                <a:lnTo>
                  <a:pt x="14159" y="790"/>
                </a:lnTo>
                <a:lnTo>
                  <a:pt x="14160" y="774"/>
                </a:lnTo>
                <a:lnTo>
                  <a:pt x="14161" y="756"/>
                </a:lnTo>
                <a:lnTo>
                  <a:pt x="14160" y="739"/>
                </a:lnTo>
                <a:lnTo>
                  <a:pt x="14159" y="722"/>
                </a:lnTo>
                <a:lnTo>
                  <a:pt x="14157" y="706"/>
                </a:lnTo>
                <a:lnTo>
                  <a:pt x="14155" y="689"/>
                </a:lnTo>
                <a:lnTo>
                  <a:pt x="14152" y="674"/>
                </a:lnTo>
                <a:lnTo>
                  <a:pt x="14148" y="658"/>
                </a:lnTo>
                <a:lnTo>
                  <a:pt x="14143" y="644"/>
                </a:lnTo>
                <a:lnTo>
                  <a:pt x="14137" y="628"/>
                </a:lnTo>
                <a:lnTo>
                  <a:pt x="14131" y="614"/>
                </a:lnTo>
                <a:lnTo>
                  <a:pt x="14124" y="600"/>
                </a:lnTo>
                <a:lnTo>
                  <a:pt x="14116" y="586"/>
                </a:lnTo>
                <a:lnTo>
                  <a:pt x="14108" y="573"/>
                </a:lnTo>
                <a:lnTo>
                  <a:pt x="14099" y="560"/>
                </a:lnTo>
                <a:lnTo>
                  <a:pt x="14088" y="548"/>
                </a:lnTo>
                <a:lnTo>
                  <a:pt x="14078" y="535"/>
                </a:lnTo>
                <a:lnTo>
                  <a:pt x="14066" y="523"/>
                </a:lnTo>
                <a:lnTo>
                  <a:pt x="14055" y="511"/>
                </a:lnTo>
                <a:lnTo>
                  <a:pt x="14043" y="501"/>
                </a:lnTo>
                <a:lnTo>
                  <a:pt x="14030" y="492"/>
                </a:lnTo>
                <a:lnTo>
                  <a:pt x="14017" y="482"/>
                </a:lnTo>
                <a:lnTo>
                  <a:pt x="14003" y="474"/>
                </a:lnTo>
                <a:lnTo>
                  <a:pt x="13989" y="466"/>
                </a:lnTo>
                <a:lnTo>
                  <a:pt x="13976" y="459"/>
                </a:lnTo>
                <a:lnTo>
                  <a:pt x="13961" y="453"/>
                </a:lnTo>
                <a:lnTo>
                  <a:pt x="13947" y="447"/>
                </a:lnTo>
                <a:lnTo>
                  <a:pt x="13931" y="443"/>
                </a:lnTo>
                <a:lnTo>
                  <a:pt x="13917" y="438"/>
                </a:lnTo>
                <a:lnTo>
                  <a:pt x="13900" y="435"/>
                </a:lnTo>
                <a:lnTo>
                  <a:pt x="13884" y="432"/>
                </a:lnTo>
                <a:lnTo>
                  <a:pt x="13868" y="430"/>
                </a:lnTo>
                <a:lnTo>
                  <a:pt x="13851" y="429"/>
                </a:lnTo>
                <a:lnTo>
                  <a:pt x="13833" y="429"/>
                </a:lnTo>
                <a:lnTo>
                  <a:pt x="13817" y="429"/>
                </a:lnTo>
                <a:lnTo>
                  <a:pt x="13800" y="430"/>
                </a:lnTo>
                <a:lnTo>
                  <a:pt x="13783" y="432"/>
                </a:lnTo>
                <a:lnTo>
                  <a:pt x="13767" y="435"/>
                </a:lnTo>
                <a:lnTo>
                  <a:pt x="13751" y="438"/>
                </a:lnTo>
                <a:lnTo>
                  <a:pt x="13735" y="443"/>
                </a:lnTo>
                <a:lnTo>
                  <a:pt x="13721" y="447"/>
                </a:lnTo>
                <a:lnTo>
                  <a:pt x="13705" y="453"/>
                </a:lnTo>
                <a:lnTo>
                  <a:pt x="13692" y="459"/>
                </a:lnTo>
                <a:lnTo>
                  <a:pt x="13677" y="466"/>
                </a:lnTo>
                <a:lnTo>
                  <a:pt x="13663" y="474"/>
                </a:lnTo>
                <a:lnTo>
                  <a:pt x="13650" y="482"/>
                </a:lnTo>
                <a:lnTo>
                  <a:pt x="13637" y="492"/>
                </a:lnTo>
                <a:lnTo>
                  <a:pt x="13625" y="501"/>
                </a:lnTo>
                <a:lnTo>
                  <a:pt x="13612" y="511"/>
                </a:lnTo>
                <a:lnTo>
                  <a:pt x="13600" y="523"/>
                </a:lnTo>
                <a:lnTo>
                  <a:pt x="13588" y="535"/>
                </a:lnTo>
                <a:lnTo>
                  <a:pt x="13578" y="548"/>
                </a:lnTo>
                <a:lnTo>
                  <a:pt x="13569" y="560"/>
                </a:lnTo>
                <a:lnTo>
                  <a:pt x="13559" y="573"/>
                </a:lnTo>
                <a:lnTo>
                  <a:pt x="13551" y="586"/>
                </a:lnTo>
                <a:lnTo>
                  <a:pt x="13543" y="600"/>
                </a:lnTo>
                <a:lnTo>
                  <a:pt x="13535" y="614"/>
                </a:lnTo>
                <a:lnTo>
                  <a:pt x="13529" y="628"/>
                </a:lnTo>
                <a:lnTo>
                  <a:pt x="13524" y="644"/>
                </a:lnTo>
                <a:lnTo>
                  <a:pt x="13520" y="658"/>
                </a:lnTo>
                <a:lnTo>
                  <a:pt x="13516" y="674"/>
                </a:lnTo>
                <a:lnTo>
                  <a:pt x="13511" y="689"/>
                </a:lnTo>
                <a:lnTo>
                  <a:pt x="13509" y="706"/>
                </a:lnTo>
                <a:lnTo>
                  <a:pt x="13507" y="722"/>
                </a:lnTo>
                <a:lnTo>
                  <a:pt x="13506" y="739"/>
                </a:lnTo>
                <a:lnTo>
                  <a:pt x="13506" y="756"/>
                </a:lnTo>
                <a:close/>
                <a:moveTo>
                  <a:pt x="13245" y="756"/>
                </a:moveTo>
                <a:lnTo>
                  <a:pt x="13245" y="725"/>
                </a:lnTo>
                <a:lnTo>
                  <a:pt x="13247" y="695"/>
                </a:lnTo>
                <a:lnTo>
                  <a:pt x="13251" y="666"/>
                </a:lnTo>
                <a:lnTo>
                  <a:pt x="13255" y="636"/>
                </a:lnTo>
                <a:lnTo>
                  <a:pt x="13261" y="607"/>
                </a:lnTo>
                <a:lnTo>
                  <a:pt x="13269" y="580"/>
                </a:lnTo>
                <a:lnTo>
                  <a:pt x="13277" y="553"/>
                </a:lnTo>
                <a:lnTo>
                  <a:pt x="13286" y="526"/>
                </a:lnTo>
                <a:lnTo>
                  <a:pt x="13298" y="500"/>
                </a:lnTo>
                <a:lnTo>
                  <a:pt x="13310" y="475"/>
                </a:lnTo>
                <a:lnTo>
                  <a:pt x="13325" y="450"/>
                </a:lnTo>
                <a:lnTo>
                  <a:pt x="13340" y="426"/>
                </a:lnTo>
                <a:lnTo>
                  <a:pt x="13356" y="403"/>
                </a:lnTo>
                <a:lnTo>
                  <a:pt x="13374" y="380"/>
                </a:lnTo>
                <a:lnTo>
                  <a:pt x="13394" y="357"/>
                </a:lnTo>
                <a:lnTo>
                  <a:pt x="13413" y="336"/>
                </a:lnTo>
                <a:lnTo>
                  <a:pt x="13435" y="316"/>
                </a:lnTo>
                <a:lnTo>
                  <a:pt x="13457" y="297"/>
                </a:lnTo>
                <a:lnTo>
                  <a:pt x="13480" y="279"/>
                </a:lnTo>
                <a:lnTo>
                  <a:pt x="13503" y="262"/>
                </a:lnTo>
                <a:lnTo>
                  <a:pt x="13527" y="247"/>
                </a:lnTo>
                <a:lnTo>
                  <a:pt x="13552" y="233"/>
                </a:lnTo>
                <a:lnTo>
                  <a:pt x="13577" y="221"/>
                </a:lnTo>
                <a:lnTo>
                  <a:pt x="13603" y="209"/>
                </a:lnTo>
                <a:lnTo>
                  <a:pt x="13630" y="199"/>
                </a:lnTo>
                <a:lnTo>
                  <a:pt x="13657" y="191"/>
                </a:lnTo>
                <a:lnTo>
                  <a:pt x="13684" y="183"/>
                </a:lnTo>
                <a:lnTo>
                  <a:pt x="13713" y="177"/>
                </a:lnTo>
                <a:lnTo>
                  <a:pt x="13743" y="173"/>
                </a:lnTo>
                <a:lnTo>
                  <a:pt x="13772" y="170"/>
                </a:lnTo>
                <a:lnTo>
                  <a:pt x="13803" y="168"/>
                </a:lnTo>
                <a:lnTo>
                  <a:pt x="13833" y="167"/>
                </a:lnTo>
                <a:lnTo>
                  <a:pt x="13864" y="168"/>
                </a:lnTo>
                <a:lnTo>
                  <a:pt x="13895" y="170"/>
                </a:lnTo>
                <a:lnTo>
                  <a:pt x="13925" y="173"/>
                </a:lnTo>
                <a:lnTo>
                  <a:pt x="13954" y="177"/>
                </a:lnTo>
                <a:lnTo>
                  <a:pt x="13982" y="183"/>
                </a:lnTo>
                <a:lnTo>
                  <a:pt x="14010" y="191"/>
                </a:lnTo>
                <a:lnTo>
                  <a:pt x="14037" y="199"/>
                </a:lnTo>
                <a:lnTo>
                  <a:pt x="14063" y="209"/>
                </a:lnTo>
                <a:lnTo>
                  <a:pt x="14089" y="221"/>
                </a:lnTo>
                <a:lnTo>
                  <a:pt x="14115" y="233"/>
                </a:lnTo>
                <a:lnTo>
                  <a:pt x="14139" y="247"/>
                </a:lnTo>
                <a:lnTo>
                  <a:pt x="14163" y="262"/>
                </a:lnTo>
                <a:lnTo>
                  <a:pt x="14187" y="279"/>
                </a:lnTo>
                <a:lnTo>
                  <a:pt x="14209" y="297"/>
                </a:lnTo>
                <a:lnTo>
                  <a:pt x="14232" y="316"/>
                </a:lnTo>
                <a:lnTo>
                  <a:pt x="14253" y="336"/>
                </a:lnTo>
                <a:lnTo>
                  <a:pt x="14274" y="357"/>
                </a:lnTo>
                <a:lnTo>
                  <a:pt x="14293" y="380"/>
                </a:lnTo>
                <a:lnTo>
                  <a:pt x="14310" y="403"/>
                </a:lnTo>
                <a:lnTo>
                  <a:pt x="14327" y="426"/>
                </a:lnTo>
                <a:lnTo>
                  <a:pt x="14342" y="450"/>
                </a:lnTo>
                <a:lnTo>
                  <a:pt x="14356" y="475"/>
                </a:lnTo>
                <a:lnTo>
                  <a:pt x="14369" y="500"/>
                </a:lnTo>
                <a:lnTo>
                  <a:pt x="14380" y="526"/>
                </a:lnTo>
                <a:lnTo>
                  <a:pt x="14389" y="553"/>
                </a:lnTo>
                <a:lnTo>
                  <a:pt x="14399" y="580"/>
                </a:lnTo>
                <a:lnTo>
                  <a:pt x="14406" y="607"/>
                </a:lnTo>
                <a:lnTo>
                  <a:pt x="14411" y="636"/>
                </a:lnTo>
                <a:lnTo>
                  <a:pt x="14416" y="666"/>
                </a:lnTo>
                <a:lnTo>
                  <a:pt x="14420" y="695"/>
                </a:lnTo>
                <a:lnTo>
                  <a:pt x="14422" y="725"/>
                </a:lnTo>
                <a:lnTo>
                  <a:pt x="14423" y="756"/>
                </a:lnTo>
                <a:lnTo>
                  <a:pt x="14422" y="787"/>
                </a:lnTo>
                <a:lnTo>
                  <a:pt x="14420" y="818"/>
                </a:lnTo>
                <a:lnTo>
                  <a:pt x="14416" y="847"/>
                </a:lnTo>
                <a:lnTo>
                  <a:pt x="14411" y="876"/>
                </a:lnTo>
                <a:lnTo>
                  <a:pt x="14406" y="905"/>
                </a:lnTo>
                <a:lnTo>
                  <a:pt x="14399" y="932"/>
                </a:lnTo>
                <a:lnTo>
                  <a:pt x="14389" y="959"/>
                </a:lnTo>
                <a:lnTo>
                  <a:pt x="14380" y="986"/>
                </a:lnTo>
                <a:lnTo>
                  <a:pt x="14369" y="1012"/>
                </a:lnTo>
                <a:lnTo>
                  <a:pt x="14356" y="1037"/>
                </a:lnTo>
                <a:lnTo>
                  <a:pt x="14342" y="1061"/>
                </a:lnTo>
                <a:lnTo>
                  <a:pt x="14327" y="1086"/>
                </a:lnTo>
                <a:lnTo>
                  <a:pt x="14310" y="1109"/>
                </a:lnTo>
                <a:lnTo>
                  <a:pt x="14293" y="1132"/>
                </a:lnTo>
                <a:lnTo>
                  <a:pt x="14274" y="1154"/>
                </a:lnTo>
                <a:lnTo>
                  <a:pt x="14253" y="1176"/>
                </a:lnTo>
                <a:lnTo>
                  <a:pt x="14231" y="1196"/>
                </a:lnTo>
                <a:lnTo>
                  <a:pt x="14209" y="1215"/>
                </a:lnTo>
                <a:lnTo>
                  <a:pt x="14186" y="1233"/>
                </a:lnTo>
                <a:lnTo>
                  <a:pt x="14163" y="1250"/>
                </a:lnTo>
                <a:lnTo>
                  <a:pt x="14139" y="1264"/>
                </a:lnTo>
                <a:lnTo>
                  <a:pt x="14114" y="1279"/>
                </a:lnTo>
                <a:lnTo>
                  <a:pt x="14089" y="1291"/>
                </a:lnTo>
                <a:lnTo>
                  <a:pt x="14063" y="1303"/>
                </a:lnTo>
                <a:lnTo>
                  <a:pt x="14036" y="1312"/>
                </a:lnTo>
                <a:lnTo>
                  <a:pt x="14009" y="1321"/>
                </a:lnTo>
                <a:lnTo>
                  <a:pt x="13982" y="1328"/>
                </a:lnTo>
                <a:lnTo>
                  <a:pt x="13953" y="1334"/>
                </a:lnTo>
                <a:lnTo>
                  <a:pt x="13925" y="1339"/>
                </a:lnTo>
                <a:lnTo>
                  <a:pt x="13895" y="1342"/>
                </a:lnTo>
                <a:lnTo>
                  <a:pt x="13864" y="1345"/>
                </a:lnTo>
                <a:lnTo>
                  <a:pt x="13833" y="1345"/>
                </a:lnTo>
                <a:lnTo>
                  <a:pt x="13803" y="1345"/>
                </a:lnTo>
                <a:lnTo>
                  <a:pt x="13773" y="1342"/>
                </a:lnTo>
                <a:lnTo>
                  <a:pt x="13743" y="1339"/>
                </a:lnTo>
                <a:lnTo>
                  <a:pt x="13713" y="1334"/>
                </a:lnTo>
                <a:lnTo>
                  <a:pt x="13685" y="1328"/>
                </a:lnTo>
                <a:lnTo>
                  <a:pt x="13657" y="1321"/>
                </a:lnTo>
                <a:lnTo>
                  <a:pt x="13630" y="1312"/>
                </a:lnTo>
                <a:lnTo>
                  <a:pt x="13604" y="1303"/>
                </a:lnTo>
                <a:lnTo>
                  <a:pt x="13578" y="1291"/>
                </a:lnTo>
                <a:lnTo>
                  <a:pt x="13552" y="1279"/>
                </a:lnTo>
                <a:lnTo>
                  <a:pt x="13528" y="1264"/>
                </a:lnTo>
                <a:lnTo>
                  <a:pt x="13504" y="1250"/>
                </a:lnTo>
                <a:lnTo>
                  <a:pt x="13480" y="1233"/>
                </a:lnTo>
                <a:lnTo>
                  <a:pt x="13457" y="1215"/>
                </a:lnTo>
                <a:lnTo>
                  <a:pt x="13435" y="1196"/>
                </a:lnTo>
                <a:lnTo>
                  <a:pt x="13413" y="1176"/>
                </a:lnTo>
                <a:lnTo>
                  <a:pt x="13394" y="1154"/>
                </a:lnTo>
                <a:lnTo>
                  <a:pt x="13374" y="1132"/>
                </a:lnTo>
                <a:lnTo>
                  <a:pt x="13356" y="1109"/>
                </a:lnTo>
                <a:lnTo>
                  <a:pt x="13340" y="1086"/>
                </a:lnTo>
                <a:lnTo>
                  <a:pt x="13325" y="1061"/>
                </a:lnTo>
                <a:lnTo>
                  <a:pt x="13310" y="1037"/>
                </a:lnTo>
                <a:lnTo>
                  <a:pt x="13298" y="1012"/>
                </a:lnTo>
                <a:lnTo>
                  <a:pt x="13287" y="986"/>
                </a:lnTo>
                <a:lnTo>
                  <a:pt x="13277" y="959"/>
                </a:lnTo>
                <a:lnTo>
                  <a:pt x="13269" y="932"/>
                </a:lnTo>
                <a:lnTo>
                  <a:pt x="13261" y="905"/>
                </a:lnTo>
                <a:lnTo>
                  <a:pt x="13255" y="876"/>
                </a:lnTo>
                <a:lnTo>
                  <a:pt x="13251" y="847"/>
                </a:lnTo>
                <a:lnTo>
                  <a:pt x="13247" y="818"/>
                </a:lnTo>
                <a:lnTo>
                  <a:pt x="13246" y="787"/>
                </a:lnTo>
                <a:lnTo>
                  <a:pt x="13245" y="756"/>
                </a:lnTo>
                <a:close/>
                <a:moveTo>
                  <a:pt x="12628" y="366"/>
                </a:moveTo>
                <a:lnTo>
                  <a:pt x="12629" y="344"/>
                </a:lnTo>
                <a:lnTo>
                  <a:pt x="12630" y="324"/>
                </a:lnTo>
                <a:lnTo>
                  <a:pt x="12633" y="305"/>
                </a:lnTo>
                <a:lnTo>
                  <a:pt x="12637" y="287"/>
                </a:lnTo>
                <a:lnTo>
                  <a:pt x="12641" y="271"/>
                </a:lnTo>
                <a:lnTo>
                  <a:pt x="12646" y="256"/>
                </a:lnTo>
                <a:lnTo>
                  <a:pt x="12653" y="244"/>
                </a:lnTo>
                <a:lnTo>
                  <a:pt x="12660" y="231"/>
                </a:lnTo>
                <a:lnTo>
                  <a:pt x="12669" y="221"/>
                </a:lnTo>
                <a:lnTo>
                  <a:pt x="12678" y="211"/>
                </a:lnTo>
                <a:lnTo>
                  <a:pt x="12689" y="204"/>
                </a:lnTo>
                <a:lnTo>
                  <a:pt x="12700" y="198"/>
                </a:lnTo>
                <a:lnTo>
                  <a:pt x="12712" y="193"/>
                </a:lnTo>
                <a:lnTo>
                  <a:pt x="12725" y="190"/>
                </a:lnTo>
                <a:lnTo>
                  <a:pt x="12740" y="187"/>
                </a:lnTo>
                <a:lnTo>
                  <a:pt x="12755" y="186"/>
                </a:lnTo>
                <a:lnTo>
                  <a:pt x="12770" y="187"/>
                </a:lnTo>
                <a:lnTo>
                  <a:pt x="12784" y="190"/>
                </a:lnTo>
                <a:lnTo>
                  <a:pt x="12798" y="193"/>
                </a:lnTo>
                <a:lnTo>
                  <a:pt x="12810" y="198"/>
                </a:lnTo>
                <a:lnTo>
                  <a:pt x="12822" y="204"/>
                </a:lnTo>
                <a:lnTo>
                  <a:pt x="12831" y="211"/>
                </a:lnTo>
                <a:lnTo>
                  <a:pt x="12841" y="221"/>
                </a:lnTo>
                <a:lnTo>
                  <a:pt x="12849" y="231"/>
                </a:lnTo>
                <a:lnTo>
                  <a:pt x="12857" y="244"/>
                </a:lnTo>
                <a:lnTo>
                  <a:pt x="12864" y="256"/>
                </a:lnTo>
                <a:lnTo>
                  <a:pt x="12869" y="271"/>
                </a:lnTo>
                <a:lnTo>
                  <a:pt x="12873" y="287"/>
                </a:lnTo>
                <a:lnTo>
                  <a:pt x="12876" y="305"/>
                </a:lnTo>
                <a:lnTo>
                  <a:pt x="12879" y="324"/>
                </a:lnTo>
                <a:lnTo>
                  <a:pt x="12880" y="344"/>
                </a:lnTo>
                <a:lnTo>
                  <a:pt x="12881" y="366"/>
                </a:lnTo>
                <a:lnTo>
                  <a:pt x="12881" y="1074"/>
                </a:lnTo>
                <a:lnTo>
                  <a:pt x="13094" y="1074"/>
                </a:lnTo>
                <a:lnTo>
                  <a:pt x="13116" y="1075"/>
                </a:lnTo>
                <a:lnTo>
                  <a:pt x="13135" y="1076"/>
                </a:lnTo>
                <a:lnTo>
                  <a:pt x="13154" y="1078"/>
                </a:lnTo>
                <a:lnTo>
                  <a:pt x="13172" y="1081"/>
                </a:lnTo>
                <a:lnTo>
                  <a:pt x="13189" y="1085"/>
                </a:lnTo>
                <a:lnTo>
                  <a:pt x="13203" y="1090"/>
                </a:lnTo>
                <a:lnTo>
                  <a:pt x="13217" y="1096"/>
                </a:lnTo>
                <a:lnTo>
                  <a:pt x="13228" y="1103"/>
                </a:lnTo>
                <a:lnTo>
                  <a:pt x="13239" y="1110"/>
                </a:lnTo>
                <a:lnTo>
                  <a:pt x="13248" y="1120"/>
                </a:lnTo>
                <a:lnTo>
                  <a:pt x="13255" y="1129"/>
                </a:lnTo>
                <a:lnTo>
                  <a:pt x="13261" y="1139"/>
                </a:lnTo>
                <a:lnTo>
                  <a:pt x="13267" y="1151"/>
                </a:lnTo>
                <a:lnTo>
                  <a:pt x="13270" y="1163"/>
                </a:lnTo>
                <a:lnTo>
                  <a:pt x="13272" y="1176"/>
                </a:lnTo>
                <a:lnTo>
                  <a:pt x="13273" y="1190"/>
                </a:lnTo>
                <a:lnTo>
                  <a:pt x="13272" y="1204"/>
                </a:lnTo>
                <a:lnTo>
                  <a:pt x="13270" y="1217"/>
                </a:lnTo>
                <a:lnTo>
                  <a:pt x="13267" y="1230"/>
                </a:lnTo>
                <a:lnTo>
                  <a:pt x="13261" y="1241"/>
                </a:lnTo>
                <a:lnTo>
                  <a:pt x="13255" y="1252"/>
                </a:lnTo>
                <a:lnTo>
                  <a:pt x="13248" y="1261"/>
                </a:lnTo>
                <a:lnTo>
                  <a:pt x="13239" y="1270"/>
                </a:lnTo>
                <a:lnTo>
                  <a:pt x="13228" y="1278"/>
                </a:lnTo>
                <a:lnTo>
                  <a:pt x="13217" y="1285"/>
                </a:lnTo>
                <a:lnTo>
                  <a:pt x="13203" y="1290"/>
                </a:lnTo>
                <a:lnTo>
                  <a:pt x="13189" y="1296"/>
                </a:lnTo>
                <a:lnTo>
                  <a:pt x="13172" y="1300"/>
                </a:lnTo>
                <a:lnTo>
                  <a:pt x="13154" y="1303"/>
                </a:lnTo>
                <a:lnTo>
                  <a:pt x="13135" y="1305"/>
                </a:lnTo>
                <a:lnTo>
                  <a:pt x="13116" y="1307"/>
                </a:lnTo>
                <a:lnTo>
                  <a:pt x="13094" y="1307"/>
                </a:lnTo>
                <a:lnTo>
                  <a:pt x="12800" y="1307"/>
                </a:lnTo>
                <a:lnTo>
                  <a:pt x="12777" y="1307"/>
                </a:lnTo>
                <a:lnTo>
                  <a:pt x="12755" y="1305"/>
                </a:lnTo>
                <a:lnTo>
                  <a:pt x="12737" y="1303"/>
                </a:lnTo>
                <a:lnTo>
                  <a:pt x="12719" y="1300"/>
                </a:lnTo>
                <a:lnTo>
                  <a:pt x="12703" y="1295"/>
                </a:lnTo>
                <a:lnTo>
                  <a:pt x="12690" y="1289"/>
                </a:lnTo>
                <a:lnTo>
                  <a:pt x="12678" y="1283"/>
                </a:lnTo>
                <a:lnTo>
                  <a:pt x="12668" y="1276"/>
                </a:lnTo>
                <a:lnTo>
                  <a:pt x="12664" y="1272"/>
                </a:lnTo>
                <a:lnTo>
                  <a:pt x="12658" y="1266"/>
                </a:lnTo>
                <a:lnTo>
                  <a:pt x="12654" y="1261"/>
                </a:lnTo>
                <a:lnTo>
                  <a:pt x="12651" y="1255"/>
                </a:lnTo>
                <a:lnTo>
                  <a:pt x="12644" y="1241"/>
                </a:lnTo>
                <a:lnTo>
                  <a:pt x="12639" y="1227"/>
                </a:lnTo>
                <a:lnTo>
                  <a:pt x="12634" y="1209"/>
                </a:lnTo>
                <a:lnTo>
                  <a:pt x="12631" y="1191"/>
                </a:lnTo>
                <a:lnTo>
                  <a:pt x="12629" y="1171"/>
                </a:lnTo>
                <a:lnTo>
                  <a:pt x="12628" y="1149"/>
                </a:lnTo>
                <a:lnTo>
                  <a:pt x="12628" y="366"/>
                </a:lnTo>
                <a:close/>
                <a:moveTo>
                  <a:pt x="8742" y="832"/>
                </a:moveTo>
                <a:lnTo>
                  <a:pt x="8741" y="858"/>
                </a:lnTo>
                <a:lnTo>
                  <a:pt x="8740" y="884"/>
                </a:lnTo>
                <a:lnTo>
                  <a:pt x="8737" y="909"/>
                </a:lnTo>
                <a:lnTo>
                  <a:pt x="8732" y="934"/>
                </a:lnTo>
                <a:lnTo>
                  <a:pt x="8727" y="959"/>
                </a:lnTo>
                <a:lnTo>
                  <a:pt x="8719" y="984"/>
                </a:lnTo>
                <a:lnTo>
                  <a:pt x="8711" y="1008"/>
                </a:lnTo>
                <a:lnTo>
                  <a:pt x="8702" y="1031"/>
                </a:lnTo>
                <a:lnTo>
                  <a:pt x="8691" y="1055"/>
                </a:lnTo>
                <a:lnTo>
                  <a:pt x="8679" y="1078"/>
                </a:lnTo>
                <a:lnTo>
                  <a:pt x="8666" y="1101"/>
                </a:lnTo>
                <a:lnTo>
                  <a:pt x="8652" y="1123"/>
                </a:lnTo>
                <a:lnTo>
                  <a:pt x="8635" y="1145"/>
                </a:lnTo>
                <a:lnTo>
                  <a:pt x="8618" y="1166"/>
                </a:lnTo>
                <a:lnTo>
                  <a:pt x="8600" y="1187"/>
                </a:lnTo>
                <a:lnTo>
                  <a:pt x="8581" y="1208"/>
                </a:lnTo>
                <a:lnTo>
                  <a:pt x="8560" y="1228"/>
                </a:lnTo>
                <a:lnTo>
                  <a:pt x="8539" y="1247"/>
                </a:lnTo>
                <a:lnTo>
                  <a:pt x="8518" y="1264"/>
                </a:lnTo>
                <a:lnTo>
                  <a:pt x="8497" y="1281"/>
                </a:lnTo>
                <a:lnTo>
                  <a:pt x="8475" y="1296"/>
                </a:lnTo>
                <a:lnTo>
                  <a:pt x="8453" y="1309"/>
                </a:lnTo>
                <a:lnTo>
                  <a:pt x="8430" y="1322"/>
                </a:lnTo>
                <a:lnTo>
                  <a:pt x="8407" y="1332"/>
                </a:lnTo>
                <a:lnTo>
                  <a:pt x="8383" y="1342"/>
                </a:lnTo>
                <a:lnTo>
                  <a:pt x="8360" y="1351"/>
                </a:lnTo>
                <a:lnTo>
                  <a:pt x="8335" y="1358"/>
                </a:lnTo>
                <a:lnTo>
                  <a:pt x="8311" y="1363"/>
                </a:lnTo>
                <a:lnTo>
                  <a:pt x="8286" y="1369"/>
                </a:lnTo>
                <a:lnTo>
                  <a:pt x="8261" y="1372"/>
                </a:lnTo>
                <a:lnTo>
                  <a:pt x="8235" y="1373"/>
                </a:lnTo>
                <a:lnTo>
                  <a:pt x="8209" y="1374"/>
                </a:lnTo>
                <a:lnTo>
                  <a:pt x="8179" y="1373"/>
                </a:lnTo>
                <a:lnTo>
                  <a:pt x="8149" y="1372"/>
                </a:lnTo>
                <a:lnTo>
                  <a:pt x="8120" y="1367"/>
                </a:lnTo>
                <a:lnTo>
                  <a:pt x="8090" y="1363"/>
                </a:lnTo>
                <a:lnTo>
                  <a:pt x="8062" y="1357"/>
                </a:lnTo>
                <a:lnTo>
                  <a:pt x="8035" y="1350"/>
                </a:lnTo>
                <a:lnTo>
                  <a:pt x="8008" y="1341"/>
                </a:lnTo>
                <a:lnTo>
                  <a:pt x="7982" y="1331"/>
                </a:lnTo>
                <a:lnTo>
                  <a:pt x="7956" y="1321"/>
                </a:lnTo>
                <a:lnTo>
                  <a:pt x="7931" y="1308"/>
                </a:lnTo>
                <a:lnTo>
                  <a:pt x="7906" y="1294"/>
                </a:lnTo>
                <a:lnTo>
                  <a:pt x="7882" y="1279"/>
                </a:lnTo>
                <a:lnTo>
                  <a:pt x="7859" y="1262"/>
                </a:lnTo>
                <a:lnTo>
                  <a:pt x="7836" y="1245"/>
                </a:lnTo>
                <a:lnTo>
                  <a:pt x="7814" y="1225"/>
                </a:lnTo>
                <a:lnTo>
                  <a:pt x="7793" y="1204"/>
                </a:lnTo>
                <a:lnTo>
                  <a:pt x="7773" y="1183"/>
                </a:lnTo>
                <a:lnTo>
                  <a:pt x="7753" y="1161"/>
                </a:lnTo>
                <a:lnTo>
                  <a:pt x="7735" y="1138"/>
                </a:lnTo>
                <a:lnTo>
                  <a:pt x="7719" y="1114"/>
                </a:lnTo>
                <a:lnTo>
                  <a:pt x="7703" y="1091"/>
                </a:lnTo>
                <a:lnTo>
                  <a:pt x="7689" y="1066"/>
                </a:lnTo>
                <a:lnTo>
                  <a:pt x="7677" y="1041"/>
                </a:lnTo>
                <a:lnTo>
                  <a:pt x="7665" y="1015"/>
                </a:lnTo>
                <a:lnTo>
                  <a:pt x="7656" y="989"/>
                </a:lnTo>
                <a:lnTo>
                  <a:pt x="7647" y="962"/>
                </a:lnTo>
                <a:lnTo>
                  <a:pt x="7640" y="935"/>
                </a:lnTo>
                <a:lnTo>
                  <a:pt x="7634" y="907"/>
                </a:lnTo>
                <a:lnTo>
                  <a:pt x="7629" y="878"/>
                </a:lnTo>
                <a:lnTo>
                  <a:pt x="7626" y="849"/>
                </a:lnTo>
                <a:lnTo>
                  <a:pt x="7624" y="819"/>
                </a:lnTo>
                <a:lnTo>
                  <a:pt x="7624" y="788"/>
                </a:lnTo>
                <a:lnTo>
                  <a:pt x="7624" y="758"/>
                </a:lnTo>
                <a:lnTo>
                  <a:pt x="7626" y="728"/>
                </a:lnTo>
                <a:lnTo>
                  <a:pt x="7629" y="699"/>
                </a:lnTo>
                <a:lnTo>
                  <a:pt x="7634" y="670"/>
                </a:lnTo>
                <a:lnTo>
                  <a:pt x="7640" y="642"/>
                </a:lnTo>
                <a:lnTo>
                  <a:pt x="7647" y="614"/>
                </a:lnTo>
                <a:lnTo>
                  <a:pt x="7656" y="587"/>
                </a:lnTo>
                <a:lnTo>
                  <a:pt x="7665" y="560"/>
                </a:lnTo>
                <a:lnTo>
                  <a:pt x="7677" y="535"/>
                </a:lnTo>
                <a:lnTo>
                  <a:pt x="7689" y="510"/>
                </a:lnTo>
                <a:lnTo>
                  <a:pt x="7703" y="485"/>
                </a:lnTo>
                <a:lnTo>
                  <a:pt x="7719" y="461"/>
                </a:lnTo>
                <a:lnTo>
                  <a:pt x="7735" y="438"/>
                </a:lnTo>
                <a:lnTo>
                  <a:pt x="7753" y="416"/>
                </a:lnTo>
                <a:lnTo>
                  <a:pt x="7773" y="394"/>
                </a:lnTo>
                <a:lnTo>
                  <a:pt x="7793" y="373"/>
                </a:lnTo>
                <a:lnTo>
                  <a:pt x="7814" y="352"/>
                </a:lnTo>
                <a:lnTo>
                  <a:pt x="7836" y="333"/>
                </a:lnTo>
                <a:lnTo>
                  <a:pt x="7859" y="315"/>
                </a:lnTo>
                <a:lnTo>
                  <a:pt x="7882" y="299"/>
                </a:lnTo>
                <a:lnTo>
                  <a:pt x="7906" y="283"/>
                </a:lnTo>
                <a:lnTo>
                  <a:pt x="7931" y="270"/>
                </a:lnTo>
                <a:lnTo>
                  <a:pt x="7956" y="257"/>
                </a:lnTo>
                <a:lnTo>
                  <a:pt x="7982" y="246"/>
                </a:lnTo>
                <a:lnTo>
                  <a:pt x="8008" y="235"/>
                </a:lnTo>
                <a:lnTo>
                  <a:pt x="8035" y="227"/>
                </a:lnTo>
                <a:lnTo>
                  <a:pt x="8062" y="220"/>
                </a:lnTo>
                <a:lnTo>
                  <a:pt x="8090" y="214"/>
                </a:lnTo>
                <a:lnTo>
                  <a:pt x="8120" y="209"/>
                </a:lnTo>
                <a:lnTo>
                  <a:pt x="8149" y="206"/>
                </a:lnTo>
                <a:lnTo>
                  <a:pt x="8179" y="204"/>
                </a:lnTo>
                <a:lnTo>
                  <a:pt x="8209" y="203"/>
                </a:lnTo>
                <a:lnTo>
                  <a:pt x="8235" y="204"/>
                </a:lnTo>
                <a:lnTo>
                  <a:pt x="8260" y="205"/>
                </a:lnTo>
                <a:lnTo>
                  <a:pt x="8286" y="208"/>
                </a:lnTo>
                <a:lnTo>
                  <a:pt x="8310" y="211"/>
                </a:lnTo>
                <a:lnTo>
                  <a:pt x="8335" y="217"/>
                </a:lnTo>
                <a:lnTo>
                  <a:pt x="8359" y="222"/>
                </a:lnTo>
                <a:lnTo>
                  <a:pt x="8383" y="229"/>
                </a:lnTo>
                <a:lnTo>
                  <a:pt x="8406" y="236"/>
                </a:lnTo>
                <a:lnTo>
                  <a:pt x="8429" y="246"/>
                </a:lnTo>
                <a:lnTo>
                  <a:pt x="8452" y="255"/>
                </a:lnTo>
                <a:lnTo>
                  <a:pt x="8474" y="267"/>
                </a:lnTo>
                <a:lnTo>
                  <a:pt x="8496" y="279"/>
                </a:lnTo>
                <a:lnTo>
                  <a:pt x="8517" y="292"/>
                </a:lnTo>
                <a:lnTo>
                  <a:pt x="8538" y="306"/>
                </a:lnTo>
                <a:lnTo>
                  <a:pt x="8559" y="321"/>
                </a:lnTo>
                <a:lnTo>
                  <a:pt x="8580" y="337"/>
                </a:lnTo>
                <a:lnTo>
                  <a:pt x="8591" y="348"/>
                </a:lnTo>
                <a:lnTo>
                  <a:pt x="8601" y="358"/>
                </a:lnTo>
                <a:lnTo>
                  <a:pt x="8609" y="370"/>
                </a:lnTo>
                <a:lnTo>
                  <a:pt x="8616" y="382"/>
                </a:lnTo>
                <a:lnTo>
                  <a:pt x="8622" y="396"/>
                </a:lnTo>
                <a:lnTo>
                  <a:pt x="8626" y="409"/>
                </a:lnTo>
                <a:lnTo>
                  <a:pt x="8628" y="424"/>
                </a:lnTo>
                <a:lnTo>
                  <a:pt x="8629" y="438"/>
                </a:lnTo>
                <a:lnTo>
                  <a:pt x="8628" y="452"/>
                </a:lnTo>
                <a:lnTo>
                  <a:pt x="8626" y="466"/>
                </a:lnTo>
                <a:lnTo>
                  <a:pt x="8624" y="477"/>
                </a:lnTo>
                <a:lnTo>
                  <a:pt x="8619" y="489"/>
                </a:lnTo>
                <a:lnTo>
                  <a:pt x="8614" y="501"/>
                </a:lnTo>
                <a:lnTo>
                  <a:pt x="8607" y="511"/>
                </a:lnTo>
                <a:lnTo>
                  <a:pt x="8600" y="522"/>
                </a:lnTo>
                <a:lnTo>
                  <a:pt x="8590" y="531"/>
                </a:lnTo>
                <a:lnTo>
                  <a:pt x="8581" y="539"/>
                </a:lnTo>
                <a:lnTo>
                  <a:pt x="8571" y="548"/>
                </a:lnTo>
                <a:lnTo>
                  <a:pt x="8560" y="554"/>
                </a:lnTo>
                <a:lnTo>
                  <a:pt x="8549" y="559"/>
                </a:lnTo>
                <a:lnTo>
                  <a:pt x="8536" y="563"/>
                </a:lnTo>
                <a:lnTo>
                  <a:pt x="8525" y="567"/>
                </a:lnTo>
                <a:lnTo>
                  <a:pt x="8511" y="568"/>
                </a:lnTo>
                <a:lnTo>
                  <a:pt x="8498" y="569"/>
                </a:lnTo>
                <a:lnTo>
                  <a:pt x="8486" y="569"/>
                </a:lnTo>
                <a:lnTo>
                  <a:pt x="8475" y="567"/>
                </a:lnTo>
                <a:lnTo>
                  <a:pt x="8464" y="564"/>
                </a:lnTo>
                <a:lnTo>
                  <a:pt x="8454" y="561"/>
                </a:lnTo>
                <a:lnTo>
                  <a:pt x="8443" y="557"/>
                </a:lnTo>
                <a:lnTo>
                  <a:pt x="8433" y="552"/>
                </a:lnTo>
                <a:lnTo>
                  <a:pt x="8424" y="546"/>
                </a:lnTo>
                <a:lnTo>
                  <a:pt x="8414" y="538"/>
                </a:lnTo>
                <a:lnTo>
                  <a:pt x="8403" y="529"/>
                </a:lnTo>
                <a:lnTo>
                  <a:pt x="8391" y="521"/>
                </a:lnTo>
                <a:lnTo>
                  <a:pt x="8380" y="513"/>
                </a:lnTo>
                <a:lnTo>
                  <a:pt x="8368" y="506"/>
                </a:lnTo>
                <a:lnTo>
                  <a:pt x="8356" y="500"/>
                </a:lnTo>
                <a:lnTo>
                  <a:pt x="8344" y="494"/>
                </a:lnTo>
                <a:lnTo>
                  <a:pt x="8332" y="488"/>
                </a:lnTo>
                <a:lnTo>
                  <a:pt x="8320" y="483"/>
                </a:lnTo>
                <a:lnTo>
                  <a:pt x="8306" y="479"/>
                </a:lnTo>
                <a:lnTo>
                  <a:pt x="8292" y="475"/>
                </a:lnTo>
                <a:lnTo>
                  <a:pt x="8280" y="472"/>
                </a:lnTo>
                <a:lnTo>
                  <a:pt x="8266" y="470"/>
                </a:lnTo>
                <a:lnTo>
                  <a:pt x="8252" y="468"/>
                </a:lnTo>
                <a:lnTo>
                  <a:pt x="8238" y="466"/>
                </a:lnTo>
                <a:lnTo>
                  <a:pt x="8224" y="465"/>
                </a:lnTo>
                <a:lnTo>
                  <a:pt x="8209" y="465"/>
                </a:lnTo>
                <a:lnTo>
                  <a:pt x="8192" y="466"/>
                </a:lnTo>
                <a:lnTo>
                  <a:pt x="8176" y="467"/>
                </a:lnTo>
                <a:lnTo>
                  <a:pt x="8159" y="468"/>
                </a:lnTo>
                <a:lnTo>
                  <a:pt x="8143" y="471"/>
                </a:lnTo>
                <a:lnTo>
                  <a:pt x="8128" y="474"/>
                </a:lnTo>
                <a:lnTo>
                  <a:pt x="8112" y="478"/>
                </a:lnTo>
                <a:lnTo>
                  <a:pt x="8098" y="482"/>
                </a:lnTo>
                <a:lnTo>
                  <a:pt x="8083" y="488"/>
                </a:lnTo>
                <a:lnTo>
                  <a:pt x="8069" y="495"/>
                </a:lnTo>
                <a:lnTo>
                  <a:pt x="8055" y="501"/>
                </a:lnTo>
                <a:lnTo>
                  <a:pt x="8041" y="509"/>
                </a:lnTo>
                <a:lnTo>
                  <a:pt x="8028" y="518"/>
                </a:lnTo>
                <a:lnTo>
                  <a:pt x="8015" y="526"/>
                </a:lnTo>
                <a:lnTo>
                  <a:pt x="8003" y="536"/>
                </a:lnTo>
                <a:lnTo>
                  <a:pt x="7990" y="547"/>
                </a:lnTo>
                <a:lnTo>
                  <a:pt x="7978" y="558"/>
                </a:lnTo>
                <a:lnTo>
                  <a:pt x="7966" y="570"/>
                </a:lnTo>
                <a:lnTo>
                  <a:pt x="7956" y="582"/>
                </a:lnTo>
                <a:lnTo>
                  <a:pt x="7947" y="595"/>
                </a:lnTo>
                <a:lnTo>
                  <a:pt x="7937" y="607"/>
                </a:lnTo>
                <a:lnTo>
                  <a:pt x="7929" y="621"/>
                </a:lnTo>
                <a:lnTo>
                  <a:pt x="7921" y="634"/>
                </a:lnTo>
                <a:lnTo>
                  <a:pt x="7913" y="648"/>
                </a:lnTo>
                <a:lnTo>
                  <a:pt x="7907" y="662"/>
                </a:lnTo>
                <a:lnTo>
                  <a:pt x="7902" y="677"/>
                </a:lnTo>
                <a:lnTo>
                  <a:pt x="7898" y="692"/>
                </a:lnTo>
                <a:lnTo>
                  <a:pt x="7894" y="707"/>
                </a:lnTo>
                <a:lnTo>
                  <a:pt x="7890" y="723"/>
                </a:lnTo>
                <a:lnTo>
                  <a:pt x="7887" y="738"/>
                </a:lnTo>
                <a:lnTo>
                  <a:pt x="7885" y="755"/>
                </a:lnTo>
                <a:lnTo>
                  <a:pt x="7884" y="772"/>
                </a:lnTo>
                <a:lnTo>
                  <a:pt x="7884" y="788"/>
                </a:lnTo>
                <a:lnTo>
                  <a:pt x="7884" y="805"/>
                </a:lnTo>
                <a:lnTo>
                  <a:pt x="7885" y="822"/>
                </a:lnTo>
                <a:lnTo>
                  <a:pt x="7887" y="838"/>
                </a:lnTo>
                <a:lnTo>
                  <a:pt x="7890" y="854"/>
                </a:lnTo>
                <a:lnTo>
                  <a:pt x="7894" y="870"/>
                </a:lnTo>
                <a:lnTo>
                  <a:pt x="7898" y="884"/>
                </a:lnTo>
                <a:lnTo>
                  <a:pt x="7902" y="900"/>
                </a:lnTo>
                <a:lnTo>
                  <a:pt x="7907" y="914"/>
                </a:lnTo>
                <a:lnTo>
                  <a:pt x="7913" y="928"/>
                </a:lnTo>
                <a:lnTo>
                  <a:pt x="7921" y="943"/>
                </a:lnTo>
                <a:lnTo>
                  <a:pt x="7929" y="956"/>
                </a:lnTo>
                <a:lnTo>
                  <a:pt x="7937" y="969"/>
                </a:lnTo>
                <a:lnTo>
                  <a:pt x="7947" y="982"/>
                </a:lnTo>
                <a:lnTo>
                  <a:pt x="7956" y="995"/>
                </a:lnTo>
                <a:lnTo>
                  <a:pt x="7966" y="1007"/>
                </a:lnTo>
                <a:lnTo>
                  <a:pt x="7978" y="1019"/>
                </a:lnTo>
                <a:lnTo>
                  <a:pt x="7990" y="1030"/>
                </a:lnTo>
                <a:lnTo>
                  <a:pt x="8003" y="1040"/>
                </a:lnTo>
                <a:lnTo>
                  <a:pt x="8015" y="1051"/>
                </a:lnTo>
                <a:lnTo>
                  <a:pt x="8028" y="1059"/>
                </a:lnTo>
                <a:lnTo>
                  <a:pt x="8041" y="1069"/>
                </a:lnTo>
                <a:lnTo>
                  <a:pt x="8055" y="1076"/>
                </a:lnTo>
                <a:lnTo>
                  <a:pt x="8069" y="1083"/>
                </a:lnTo>
                <a:lnTo>
                  <a:pt x="8083" y="1089"/>
                </a:lnTo>
                <a:lnTo>
                  <a:pt x="8098" y="1095"/>
                </a:lnTo>
                <a:lnTo>
                  <a:pt x="8112" y="1099"/>
                </a:lnTo>
                <a:lnTo>
                  <a:pt x="8128" y="1103"/>
                </a:lnTo>
                <a:lnTo>
                  <a:pt x="8143" y="1106"/>
                </a:lnTo>
                <a:lnTo>
                  <a:pt x="8159" y="1109"/>
                </a:lnTo>
                <a:lnTo>
                  <a:pt x="8176" y="1111"/>
                </a:lnTo>
                <a:lnTo>
                  <a:pt x="8192" y="1112"/>
                </a:lnTo>
                <a:lnTo>
                  <a:pt x="8209" y="1112"/>
                </a:lnTo>
                <a:lnTo>
                  <a:pt x="8229" y="1111"/>
                </a:lnTo>
                <a:lnTo>
                  <a:pt x="8249" y="1109"/>
                </a:lnTo>
                <a:lnTo>
                  <a:pt x="8268" y="1106"/>
                </a:lnTo>
                <a:lnTo>
                  <a:pt x="8287" y="1101"/>
                </a:lnTo>
                <a:lnTo>
                  <a:pt x="8306" y="1095"/>
                </a:lnTo>
                <a:lnTo>
                  <a:pt x="8324" y="1086"/>
                </a:lnTo>
                <a:lnTo>
                  <a:pt x="8342" y="1077"/>
                </a:lnTo>
                <a:lnTo>
                  <a:pt x="8360" y="1065"/>
                </a:lnTo>
                <a:lnTo>
                  <a:pt x="8376" y="1054"/>
                </a:lnTo>
                <a:lnTo>
                  <a:pt x="8391" y="1041"/>
                </a:lnTo>
                <a:lnTo>
                  <a:pt x="8406" y="1028"/>
                </a:lnTo>
                <a:lnTo>
                  <a:pt x="8419" y="1014"/>
                </a:lnTo>
                <a:lnTo>
                  <a:pt x="8432" y="999"/>
                </a:lnTo>
                <a:lnTo>
                  <a:pt x="8443" y="983"/>
                </a:lnTo>
                <a:lnTo>
                  <a:pt x="8455" y="965"/>
                </a:lnTo>
                <a:lnTo>
                  <a:pt x="8465" y="948"/>
                </a:lnTo>
                <a:lnTo>
                  <a:pt x="8285" y="948"/>
                </a:lnTo>
                <a:lnTo>
                  <a:pt x="8274" y="948"/>
                </a:lnTo>
                <a:lnTo>
                  <a:pt x="8262" y="946"/>
                </a:lnTo>
                <a:lnTo>
                  <a:pt x="8252" y="944"/>
                </a:lnTo>
                <a:lnTo>
                  <a:pt x="8241" y="939"/>
                </a:lnTo>
                <a:lnTo>
                  <a:pt x="8231" y="935"/>
                </a:lnTo>
                <a:lnTo>
                  <a:pt x="8222" y="929"/>
                </a:lnTo>
                <a:lnTo>
                  <a:pt x="8212" y="923"/>
                </a:lnTo>
                <a:lnTo>
                  <a:pt x="8204" y="914"/>
                </a:lnTo>
                <a:lnTo>
                  <a:pt x="8196" y="906"/>
                </a:lnTo>
                <a:lnTo>
                  <a:pt x="8189" y="898"/>
                </a:lnTo>
                <a:lnTo>
                  <a:pt x="8183" y="888"/>
                </a:lnTo>
                <a:lnTo>
                  <a:pt x="8179" y="878"/>
                </a:lnTo>
                <a:lnTo>
                  <a:pt x="8175" y="868"/>
                </a:lnTo>
                <a:lnTo>
                  <a:pt x="8173" y="857"/>
                </a:lnTo>
                <a:lnTo>
                  <a:pt x="8171" y="846"/>
                </a:lnTo>
                <a:lnTo>
                  <a:pt x="8171" y="833"/>
                </a:lnTo>
                <a:lnTo>
                  <a:pt x="8171" y="822"/>
                </a:lnTo>
                <a:lnTo>
                  <a:pt x="8173" y="810"/>
                </a:lnTo>
                <a:lnTo>
                  <a:pt x="8175" y="800"/>
                </a:lnTo>
                <a:lnTo>
                  <a:pt x="8179" y="789"/>
                </a:lnTo>
                <a:lnTo>
                  <a:pt x="8183" y="780"/>
                </a:lnTo>
                <a:lnTo>
                  <a:pt x="8189" y="770"/>
                </a:lnTo>
                <a:lnTo>
                  <a:pt x="8196" y="761"/>
                </a:lnTo>
                <a:lnTo>
                  <a:pt x="8204" y="753"/>
                </a:lnTo>
                <a:lnTo>
                  <a:pt x="8212" y="745"/>
                </a:lnTo>
                <a:lnTo>
                  <a:pt x="8222" y="738"/>
                </a:lnTo>
                <a:lnTo>
                  <a:pt x="8231" y="732"/>
                </a:lnTo>
                <a:lnTo>
                  <a:pt x="8241" y="727"/>
                </a:lnTo>
                <a:lnTo>
                  <a:pt x="8252" y="724"/>
                </a:lnTo>
                <a:lnTo>
                  <a:pt x="8262" y="721"/>
                </a:lnTo>
                <a:lnTo>
                  <a:pt x="8274" y="720"/>
                </a:lnTo>
                <a:lnTo>
                  <a:pt x="8285" y="719"/>
                </a:lnTo>
                <a:lnTo>
                  <a:pt x="8629" y="719"/>
                </a:lnTo>
                <a:lnTo>
                  <a:pt x="8640" y="720"/>
                </a:lnTo>
                <a:lnTo>
                  <a:pt x="8652" y="721"/>
                </a:lnTo>
                <a:lnTo>
                  <a:pt x="8662" y="724"/>
                </a:lnTo>
                <a:lnTo>
                  <a:pt x="8673" y="727"/>
                </a:lnTo>
                <a:lnTo>
                  <a:pt x="8682" y="732"/>
                </a:lnTo>
                <a:lnTo>
                  <a:pt x="8691" y="737"/>
                </a:lnTo>
                <a:lnTo>
                  <a:pt x="8701" y="745"/>
                </a:lnTo>
                <a:lnTo>
                  <a:pt x="8709" y="752"/>
                </a:lnTo>
                <a:lnTo>
                  <a:pt x="8717" y="760"/>
                </a:lnTo>
                <a:lnTo>
                  <a:pt x="8724" y="770"/>
                </a:lnTo>
                <a:lnTo>
                  <a:pt x="8730" y="779"/>
                </a:lnTo>
                <a:lnTo>
                  <a:pt x="8734" y="788"/>
                </a:lnTo>
                <a:lnTo>
                  <a:pt x="8738" y="799"/>
                </a:lnTo>
                <a:lnTo>
                  <a:pt x="8740" y="809"/>
                </a:lnTo>
                <a:lnTo>
                  <a:pt x="8742" y="821"/>
                </a:lnTo>
                <a:lnTo>
                  <a:pt x="8742" y="832"/>
                </a:lnTo>
                <a:close/>
                <a:moveTo>
                  <a:pt x="6734" y="1182"/>
                </a:moveTo>
                <a:lnTo>
                  <a:pt x="6734" y="1203"/>
                </a:lnTo>
                <a:lnTo>
                  <a:pt x="6733" y="1224"/>
                </a:lnTo>
                <a:lnTo>
                  <a:pt x="6730" y="1242"/>
                </a:lnTo>
                <a:lnTo>
                  <a:pt x="6727" y="1260"/>
                </a:lnTo>
                <a:lnTo>
                  <a:pt x="6723" y="1276"/>
                </a:lnTo>
                <a:lnTo>
                  <a:pt x="6717" y="1290"/>
                </a:lnTo>
                <a:lnTo>
                  <a:pt x="6710" y="1304"/>
                </a:lnTo>
                <a:lnTo>
                  <a:pt x="6703" y="1315"/>
                </a:lnTo>
                <a:lnTo>
                  <a:pt x="6695" y="1326"/>
                </a:lnTo>
                <a:lnTo>
                  <a:pt x="6685" y="1335"/>
                </a:lnTo>
                <a:lnTo>
                  <a:pt x="6675" y="1342"/>
                </a:lnTo>
                <a:lnTo>
                  <a:pt x="6664" y="1349"/>
                </a:lnTo>
                <a:lnTo>
                  <a:pt x="6652" y="1354"/>
                </a:lnTo>
                <a:lnTo>
                  <a:pt x="6639" y="1357"/>
                </a:lnTo>
                <a:lnTo>
                  <a:pt x="6624" y="1359"/>
                </a:lnTo>
                <a:lnTo>
                  <a:pt x="6608" y="1360"/>
                </a:lnTo>
                <a:lnTo>
                  <a:pt x="6594" y="1359"/>
                </a:lnTo>
                <a:lnTo>
                  <a:pt x="6579" y="1357"/>
                </a:lnTo>
                <a:lnTo>
                  <a:pt x="6566" y="1354"/>
                </a:lnTo>
                <a:lnTo>
                  <a:pt x="6553" y="1349"/>
                </a:lnTo>
                <a:lnTo>
                  <a:pt x="6542" y="1342"/>
                </a:lnTo>
                <a:lnTo>
                  <a:pt x="6532" y="1335"/>
                </a:lnTo>
                <a:lnTo>
                  <a:pt x="6523" y="1326"/>
                </a:lnTo>
                <a:lnTo>
                  <a:pt x="6514" y="1315"/>
                </a:lnTo>
                <a:lnTo>
                  <a:pt x="6506" y="1304"/>
                </a:lnTo>
                <a:lnTo>
                  <a:pt x="6500" y="1290"/>
                </a:lnTo>
                <a:lnTo>
                  <a:pt x="6495" y="1276"/>
                </a:lnTo>
                <a:lnTo>
                  <a:pt x="6491" y="1260"/>
                </a:lnTo>
                <a:lnTo>
                  <a:pt x="6486" y="1242"/>
                </a:lnTo>
                <a:lnTo>
                  <a:pt x="6484" y="1224"/>
                </a:lnTo>
                <a:lnTo>
                  <a:pt x="6483" y="1204"/>
                </a:lnTo>
                <a:lnTo>
                  <a:pt x="6482" y="1182"/>
                </a:lnTo>
                <a:lnTo>
                  <a:pt x="6482" y="396"/>
                </a:lnTo>
                <a:lnTo>
                  <a:pt x="6483" y="376"/>
                </a:lnTo>
                <a:lnTo>
                  <a:pt x="6484" y="357"/>
                </a:lnTo>
                <a:lnTo>
                  <a:pt x="6486" y="340"/>
                </a:lnTo>
                <a:lnTo>
                  <a:pt x="6490" y="323"/>
                </a:lnTo>
                <a:lnTo>
                  <a:pt x="6494" y="307"/>
                </a:lnTo>
                <a:lnTo>
                  <a:pt x="6499" y="294"/>
                </a:lnTo>
                <a:lnTo>
                  <a:pt x="6505" y="281"/>
                </a:lnTo>
                <a:lnTo>
                  <a:pt x="6511" y="270"/>
                </a:lnTo>
                <a:lnTo>
                  <a:pt x="6520" y="260"/>
                </a:lnTo>
                <a:lnTo>
                  <a:pt x="6528" y="251"/>
                </a:lnTo>
                <a:lnTo>
                  <a:pt x="6537" y="244"/>
                </a:lnTo>
                <a:lnTo>
                  <a:pt x="6548" y="238"/>
                </a:lnTo>
                <a:lnTo>
                  <a:pt x="6559" y="233"/>
                </a:lnTo>
                <a:lnTo>
                  <a:pt x="6572" y="230"/>
                </a:lnTo>
                <a:lnTo>
                  <a:pt x="6585" y="228"/>
                </a:lnTo>
                <a:lnTo>
                  <a:pt x="6599" y="228"/>
                </a:lnTo>
                <a:lnTo>
                  <a:pt x="6608" y="228"/>
                </a:lnTo>
                <a:lnTo>
                  <a:pt x="6618" y="229"/>
                </a:lnTo>
                <a:lnTo>
                  <a:pt x="6626" y="230"/>
                </a:lnTo>
                <a:lnTo>
                  <a:pt x="6635" y="232"/>
                </a:lnTo>
                <a:lnTo>
                  <a:pt x="6644" y="235"/>
                </a:lnTo>
                <a:lnTo>
                  <a:pt x="6652" y="240"/>
                </a:lnTo>
                <a:lnTo>
                  <a:pt x="6660" y="244"/>
                </a:lnTo>
                <a:lnTo>
                  <a:pt x="6669" y="248"/>
                </a:lnTo>
                <a:lnTo>
                  <a:pt x="6677" y="253"/>
                </a:lnTo>
                <a:lnTo>
                  <a:pt x="6685" y="259"/>
                </a:lnTo>
                <a:lnTo>
                  <a:pt x="6694" y="266"/>
                </a:lnTo>
                <a:lnTo>
                  <a:pt x="6702" y="273"/>
                </a:lnTo>
                <a:lnTo>
                  <a:pt x="6718" y="290"/>
                </a:lnTo>
                <a:lnTo>
                  <a:pt x="6733" y="309"/>
                </a:lnTo>
                <a:lnTo>
                  <a:pt x="7198" y="923"/>
                </a:lnTo>
                <a:lnTo>
                  <a:pt x="7198" y="406"/>
                </a:lnTo>
                <a:lnTo>
                  <a:pt x="7199" y="384"/>
                </a:lnTo>
                <a:lnTo>
                  <a:pt x="7200" y="365"/>
                </a:lnTo>
                <a:lnTo>
                  <a:pt x="7202" y="346"/>
                </a:lnTo>
                <a:lnTo>
                  <a:pt x="7206" y="328"/>
                </a:lnTo>
                <a:lnTo>
                  <a:pt x="7210" y="312"/>
                </a:lnTo>
                <a:lnTo>
                  <a:pt x="7216" y="298"/>
                </a:lnTo>
                <a:lnTo>
                  <a:pt x="7222" y="284"/>
                </a:lnTo>
                <a:lnTo>
                  <a:pt x="7229" y="273"/>
                </a:lnTo>
                <a:lnTo>
                  <a:pt x="7238" y="262"/>
                </a:lnTo>
                <a:lnTo>
                  <a:pt x="7247" y="253"/>
                </a:lnTo>
                <a:lnTo>
                  <a:pt x="7257" y="245"/>
                </a:lnTo>
                <a:lnTo>
                  <a:pt x="7269" y="238"/>
                </a:lnTo>
                <a:lnTo>
                  <a:pt x="7281" y="234"/>
                </a:lnTo>
                <a:lnTo>
                  <a:pt x="7295" y="230"/>
                </a:lnTo>
                <a:lnTo>
                  <a:pt x="7309" y="228"/>
                </a:lnTo>
                <a:lnTo>
                  <a:pt x="7324" y="228"/>
                </a:lnTo>
                <a:lnTo>
                  <a:pt x="7339" y="228"/>
                </a:lnTo>
                <a:lnTo>
                  <a:pt x="7354" y="230"/>
                </a:lnTo>
                <a:lnTo>
                  <a:pt x="7368" y="234"/>
                </a:lnTo>
                <a:lnTo>
                  <a:pt x="7379" y="238"/>
                </a:lnTo>
                <a:lnTo>
                  <a:pt x="7390" y="245"/>
                </a:lnTo>
                <a:lnTo>
                  <a:pt x="7401" y="253"/>
                </a:lnTo>
                <a:lnTo>
                  <a:pt x="7410" y="262"/>
                </a:lnTo>
                <a:lnTo>
                  <a:pt x="7419" y="273"/>
                </a:lnTo>
                <a:lnTo>
                  <a:pt x="7426" y="284"/>
                </a:lnTo>
                <a:lnTo>
                  <a:pt x="7432" y="298"/>
                </a:lnTo>
                <a:lnTo>
                  <a:pt x="7438" y="312"/>
                </a:lnTo>
                <a:lnTo>
                  <a:pt x="7443" y="328"/>
                </a:lnTo>
                <a:lnTo>
                  <a:pt x="7446" y="346"/>
                </a:lnTo>
                <a:lnTo>
                  <a:pt x="7449" y="365"/>
                </a:lnTo>
                <a:lnTo>
                  <a:pt x="7450" y="385"/>
                </a:lnTo>
                <a:lnTo>
                  <a:pt x="7450" y="406"/>
                </a:lnTo>
                <a:lnTo>
                  <a:pt x="7450" y="1210"/>
                </a:lnTo>
                <a:lnTo>
                  <a:pt x="7450" y="1229"/>
                </a:lnTo>
                <a:lnTo>
                  <a:pt x="7449" y="1247"/>
                </a:lnTo>
                <a:lnTo>
                  <a:pt x="7447" y="1263"/>
                </a:lnTo>
                <a:lnTo>
                  <a:pt x="7444" y="1279"/>
                </a:lnTo>
                <a:lnTo>
                  <a:pt x="7439" y="1292"/>
                </a:lnTo>
                <a:lnTo>
                  <a:pt x="7434" y="1306"/>
                </a:lnTo>
                <a:lnTo>
                  <a:pt x="7428" y="1317"/>
                </a:lnTo>
                <a:lnTo>
                  <a:pt x="7422" y="1328"/>
                </a:lnTo>
                <a:lnTo>
                  <a:pt x="7413" y="1337"/>
                </a:lnTo>
                <a:lnTo>
                  <a:pt x="7405" y="1345"/>
                </a:lnTo>
                <a:lnTo>
                  <a:pt x="7396" y="1352"/>
                </a:lnTo>
                <a:lnTo>
                  <a:pt x="7385" y="1357"/>
                </a:lnTo>
                <a:lnTo>
                  <a:pt x="7374" y="1361"/>
                </a:lnTo>
                <a:lnTo>
                  <a:pt x="7362" y="1364"/>
                </a:lnTo>
                <a:lnTo>
                  <a:pt x="7349" y="1366"/>
                </a:lnTo>
                <a:lnTo>
                  <a:pt x="7335" y="1367"/>
                </a:lnTo>
                <a:lnTo>
                  <a:pt x="7326" y="1366"/>
                </a:lnTo>
                <a:lnTo>
                  <a:pt x="7317" y="1365"/>
                </a:lnTo>
                <a:lnTo>
                  <a:pt x="7307" y="1364"/>
                </a:lnTo>
                <a:lnTo>
                  <a:pt x="7298" y="1361"/>
                </a:lnTo>
                <a:lnTo>
                  <a:pt x="7288" y="1358"/>
                </a:lnTo>
                <a:lnTo>
                  <a:pt x="7280" y="1354"/>
                </a:lnTo>
                <a:lnTo>
                  <a:pt x="7271" y="1350"/>
                </a:lnTo>
                <a:lnTo>
                  <a:pt x="7261" y="1345"/>
                </a:lnTo>
                <a:lnTo>
                  <a:pt x="7253" y="1338"/>
                </a:lnTo>
                <a:lnTo>
                  <a:pt x="7244" y="1331"/>
                </a:lnTo>
                <a:lnTo>
                  <a:pt x="7234" y="1324"/>
                </a:lnTo>
                <a:lnTo>
                  <a:pt x="7226" y="1315"/>
                </a:lnTo>
                <a:lnTo>
                  <a:pt x="7208" y="1297"/>
                </a:lnTo>
                <a:lnTo>
                  <a:pt x="7191" y="1275"/>
                </a:lnTo>
                <a:lnTo>
                  <a:pt x="6734" y="673"/>
                </a:lnTo>
                <a:lnTo>
                  <a:pt x="6734" y="1182"/>
                </a:lnTo>
                <a:close/>
                <a:moveTo>
                  <a:pt x="6249" y="1182"/>
                </a:moveTo>
                <a:lnTo>
                  <a:pt x="6249" y="1204"/>
                </a:lnTo>
                <a:lnTo>
                  <a:pt x="6248" y="1224"/>
                </a:lnTo>
                <a:lnTo>
                  <a:pt x="6245" y="1242"/>
                </a:lnTo>
                <a:lnTo>
                  <a:pt x="6242" y="1260"/>
                </a:lnTo>
                <a:lnTo>
                  <a:pt x="6238" y="1276"/>
                </a:lnTo>
                <a:lnTo>
                  <a:pt x="6231" y="1290"/>
                </a:lnTo>
                <a:lnTo>
                  <a:pt x="6225" y="1304"/>
                </a:lnTo>
                <a:lnTo>
                  <a:pt x="6218" y="1315"/>
                </a:lnTo>
                <a:lnTo>
                  <a:pt x="6209" y="1326"/>
                </a:lnTo>
                <a:lnTo>
                  <a:pt x="6200" y="1335"/>
                </a:lnTo>
                <a:lnTo>
                  <a:pt x="6190" y="1342"/>
                </a:lnTo>
                <a:lnTo>
                  <a:pt x="6178" y="1349"/>
                </a:lnTo>
                <a:lnTo>
                  <a:pt x="6167" y="1354"/>
                </a:lnTo>
                <a:lnTo>
                  <a:pt x="6153" y="1357"/>
                </a:lnTo>
                <a:lnTo>
                  <a:pt x="6139" y="1359"/>
                </a:lnTo>
                <a:lnTo>
                  <a:pt x="6123" y="1360"/>
                </a:lnTo>
                <a:lnTo>
                  <a:pt x="6108" y="1359"/>
                </a:lnTo>
                <a:lnTo>
                  <a:pt x="6094" y="1357"/>
                </a:lnTo>
                <a:lnTo>
                  <a:pt x="6080" y="1354"/>
                </a:lnTo>
                <a:lnTo>
                  <a:pt x="6068" y="1349"/>
                </a:lnTo>
                <a:lnTo>
                  <a:pt x="6056" y="1342"/>
                </a:lnTo>
                <a:lnTo>
                  <a:pt x="6047" y="1335"/>
                </a:lnTo>
                <a:lnTo>
                  <a:pt x="6038" y="1326"/>
                </a:lnTo>
                <a:lnTo>
                  <a:pt x="6028" y="1315"/>
                </a:lnTo>
                <a:lnTo>
                  <a:pt x="6021" y="1304"/>
                </a:lnTo>
                <a:lnTo>
                  <a:pt x="6015" y="1290"/>
                </a:lnTo>
                <a:lnTo>
                  <a:pt x="6009" y="1276"/>
                </a:lnTo>
                <a:lnTo>
                  <a:pt x="6005" y="1260"/>
                </a:lnTo>
                <a:lnTo>
                  <a:pt x="6001" y="1242"/>
                </a:lnTo>
                <a:lnTo>
                  <a:pt x="5999" y="1224"/>
                </a:lnTo>
                <a:lnTo>
                  <a:pt x="5998" y="1204"/>
                </a:lnTo>
                <a:lnTo>
                  <a:pt x="5997" y="1182"/>
                </a:lnTo>
                <a:lnTo>
                  <a:pt x="5997" y="405"/>
                </a:lnTo>
                <a:lnTo>
                  <a:pt x="5998" y="383"/>
                </a:lnTo>
                <a:lnTo>
                  <a:pt x="5999" y="363"/>
                </a:lnTo>
                <a:lnTo>
                  <a:pt x="6001" y="345"/>
                </a:lnTo>
                <a:lnTo>
                  <a:pt x="6005" y="327"/>
                </a:lnTo>
                <a:lnTo>
                  <a:pt x="6009" y="310"/>
                </a:lnTo>
                <a:lnTo>
                  <a:pt x="6015" y="296"/>
                </a:lnTo>
                <a:lnTo>
                  <a:pt x="6021" y="283"/>
                </a:lnTo>
                <a:lnTo>
                  <a:pt x="6028" y="271"/>
                </a:lnTo>
                <a:lnTo>
                  <a:pt x="6038" y="260"/>
                </a:lnTo>
                <a:lnTo>
                  <a:pt x="6047" y="251"/>
                </a:lnTo>
                <a:lnTo>
                  <a:pt x="6056" y="244"/>
                </a:lnTo>
                <a:lnTo>
                  <a:pt x="6068" y="237"/>
                </a:lnTo>
                <a:lnTo>
                  <a:pt x="6080" y="232"/>
                </a:lnTo>
                <a:lnTo>
                  <a:pt x="6094" y="229"/>
                </a:lnTo>
                <a:lnTo>
                  <a:pt x="6108" y="227"/>
                </a:lnTo>
                <a:lnTo>
                  <a:pt x="6123" y="226"/>
                </a:lnTo>
                <a:lnTo>
                  <a:pt x="6139" y="227"/>
                </a:lnTo>
                <a:lnTo>
                  <a:pt x="6153" y="229"/>
                </a:lnTo>
                <a:lnTo>
                  <a:pt x="6167" y="232"/>
                </a:lnTo>
                <a:lnTo>
                  <a:pt x="6178" y="237"/>
                </a:lnTo>
                <a:lnTo>
                  <a:pt x="6190" y="244"/>
                </a:lnTo>
                <a:lnTo>
                  <a:pt x="6200" y="251"/>
                </a:lnTo>
                <a:lnTo>
                  <a:pt x="6209" y="260"/>
                </a:lnTo>
                <a:lnTo>
                  <a:pt x="6218" y="271"/>
                </a:lnTo>
                <a:lnTo>
                  <a:pt x="6225" y="283"/>
                </a:lnTo>
                <a:lnTo>
                  <a:pt x="6231" y="296"/>
                </a:lnTo>
                <a:lnTo>
                  <a:pt x="6238" y="310"/>
                </a:lnTo>
                <a:lnTo>
                  <a:pt x="6242" y="327"/>
                </a:lnTo>
                <a:lnTo>
                  <a:pt x="6245" y="345"/>
                </a:lnTo>
                <a:lnTo>
                  <a:pt x="6248" y="363"/>
                </a:lnTo>
                <a:lnTo>
                  <a:pt x="6249" y="383"/>
                </a:lnTo>
                <a:lnTo>
                  <a:pt x="6249" y="405"/>
                </a:lnTo>
                <a:lnTo>
                  <a:pt x="6249" y="1182"/>
                </a:lnTo>
                <a:close/>
                <a:moveTo>
                  <a:pt x="5369" y="475"/>
                </a:moveTo>
                <a:lnTo>
                  <a:pt x="5276" y="475"/>
                </a:lnTo>
                <a:lnTo>
                  <a:pt x="5254" y="475"/>
                </a:lnTo>
                <a:lnTo>
                  <a:pt x="5234" y="473"/>
                </a:lnTo>
                <a:lnTo>
                  <a:pt x="5215" y="471"/>
                </a:lnTo>
                <a:lnTo>
                  <a:pt x="5197" y="468"/>
                </a:lnTo>
                <a:lnTo>
                  <a:pt x="5181" y="463"/>
                </a:lnTo>
                <a:lnTo>
                  <a:pt x="5167" y="459"/>
                </a:lnTo>
                <a:lnTo>
                  <a:pt x="5153" y="453"/>
                </a:lnTo>
                <a:lnTo>
                  <a:pt x="5141" y="446"/>
                </a:lnTo>
                <a:lnTo>
                  <a:pt x="5130" y="438"/>
                </a:lnTo>
                <a:lnTo>
                  <a:pt x="5122" y="430"/>
                </a:lnTo>
                <a:lnTo>
                  <a:pt x="5114" y="420"/>
                </a:lnTo>
                <a:lnTo>
                  <a:pt x="5108" y="409"/>
                </a:lnTo>
                <a:lnTo>
                  <a:pt x="5102" y="399"/>
                </a:lnTo>
                <a:lnTo>
                  <a:pt x="5099" y="386"/>
                </a:lnTo>
                <a:lnTo>
                  <a:pt x="5097" y="373"/>
                </a:lnTo>
                <a:lnTo>
                  <a:pt x="5096" y="359"/>
                </a:lnTo>
                <a:lnTo>
                  <a:pt x="5097" y="345"/>
                </a:lnTo>
                <a:lnTo>
                  <a:pt x="5099" y="331"/>
                </a:lnTo>
                <a:lnTo>
                  <a:pt x="5102" y="319"/>
                </a:lnTo>
                <a:lnTo>
                  <a:pt x="5108" y="307"/>
                </a:lnTo>
                <a:lnTo>
                  <a:pt x="5114" y="297"/>
                </a:lnTo>
                <a:lnTo>
                  <a:pt x="5121" y="286"/>
                </a:lnTo>
                <a:lnTo>
                  <a:pt x="5130" y="278"/>
                </a:lnTo>
                <a:lnTo>
                  <a:pt x="5141" y="270"/>
                </a:lnTo>
                <a:lnTo>
                  <a:pt x="5153" y="263"/>
                </a:lnTo>
                <a:lnTo>
                  <a:pt x="5166" y="257"/>
                </a:lnTo>
                <a:lnTo>
                  <a:pt x="5181" y="252"/>
                </a:lnTo>
                <a:lnTo>
                  <a:pt x="5197" y="248"/>
                </a:lnTo>
                <a:lnTo>
                  <a:pt x="5215" y="245"/>
                </a:lnTo>
                <a:lnTo>
                  <a:pt x="5234" y="243"/>
                </a:lnTo>
                <a:lnTo>
                  <a:pt x="5254" y="241"/>
                </a:lnTo>
                <a:lnTo>
                  <a:pt x="5275" y="241"/>
                </a:lnTo>
                <a:lnTo>
                  <a:pt x="5714" y="241"/>
                </a:lnTo>
                <a:lnTo>
                  <a:pt x="5736" y="241"/>
                </a:lnTo>
                <a:lnTo>
                  <a:pt x="5756" y="243"/>
                </a:lnTo>
                <a:lnTo>
                  <a:pt x="5775" y="245"/>
                </a:lnTo>
                <a:lnTo>
                  <a:pt x="5793" y="248"/>
                </a:lnTo>
                <a:lnTo>
                  <a:pt x="5808" y="252"/>
                </a:lnTo>
                <a:lnTo>
                  <a:pt x="5823" y="257"/>
                </a:lnTo>
                <a:lnTo>
                  <a:pt x="5837" y="263"/>
                </a:lnTo>
                <a:lnTo>
                  <a:pt x="5849" y="270"/>
                </a:lnTo>
                <a:lnTo>
                  <a:pt x="5859" y="278"/>
                </a:lnTo>
                <a:lnTo>
                  <a:pt x="5868" y="286"/>
                </a:lnTo>
                <a:lnTo>
                  <a:pt x="5876" y="297"/>
                </a:lnTo>
                <a:lnTo>
                  <a:pt x="5882" y="307"/>
                </a:lnTo>
                <a:lnTo>
                  <a:pt x="5887" y="319"/>
                </a:lnTo>
                <a:lnTo>
                  <a:pt x="5891" y="331"/>
                </a:lnTo>
                <a:lnTo>
                  <a:pt x="5893" y="345"/>
                </a:lnTo>
                <a:lnTo>
                  <a:pt x="5894" y="359"/>
                </a:lnTo>
                <a:lnTo>
                  <a:pt x="5893" y="373"/>
                </a:lnTo>
                <a:lnTo>
                  <a:pt x="5891" y="386"/>
                </a:lnTo>
                <a:lnTo>
                  <a:pt x="5887" y="399"/>
                </a:lnTo>
                <a:lnTo>
                  <a:pt x="5882" y="409"/>
                </a:lnTo>
                <a:lnTo>
                  <a:pt x="5876" y="420"/>
                </a:lnTo>
                <a:lnTo>
                  <a:pt x="5868" y="430"/>
                </a:lnTo>
                <a:lnTo>
                  <a:pt x="5859" y="438"/>
                </a:lnTo>
                <a:lnTo>
                  <a:pt x="5849" y="446"/>
                </a:lnTo>
                <a:lnTo>
                  <a:pt x="5837" y="453"/>
                </a:lnTo>
                <a:lnTo>
                  <a:pt x="5823" y="459"/>
                </a:lnTo>
                <a:lnTo>
                  <a:pt x="5808" y="463"/>
                </a:lnTo>
                <a:lnTo>
                  <a:pt x="5793" y="468"/>
                </a:lnTo>
                <a:lnTo>
                  <a:pt x="5775" y="471"/>
                </a:lnTo>
                <a:lnTo>
                  <a:pt x="5756" y="473"/>
                </a:lnTo>
                <a:lnTo>
                  <a:pt x="5736" y="475"/>
                </a:lnTo>
                <a:lnTo>
                  <a:pt x="5714" y="475"/>
                </a:lnTo>
                <a:lnTo>
                  <a:pt x="5621" y="475"/>
                </a:lnTo>
                <a:lnTo>
                  <a:pt x="5621" y="1182"/>
                </a:lnTo>
                <a:lnTo>
                  <a:pt x="5620" y="1203"/>
                </a:lnTo>
                <a:lnTo>
                  <a:pt x="5619" y="1224"/>
                </a:lnTo>
                <a:lnTo>
                  <a:pt x="5617" y="1242"/>
                </a:lnTo>
                <a:lnTo>
                  <a:pt x="5613" y="1260"/>
                </a:lnTo>
                <a:lnTo>
                  <a:pt x="5608" y="1276"/>
                </a:lnTo>
                <a:lnTo>
                  <a:pt x="5603" y="1290"/>
                </a:lnTo>
                <a:lnTo>
                  <a:pt x="5597" y="1304"/>
                </a:lnTo>
                <a:lnTo>
                  <a:pt x="5590" y="1315"/>
                </a:lnTo>
                <a:lnTo>
                  <a:pt x="5580" y="1326"/>
                </a:lnTo>
                <a:lnTo>
                  <a:pt x="5572" y="1335"/>
                </a:lnTo>
                <a:lnTo>
                  <a:pt x="5562" y="1342"/>
                </a:lnTo>
                <a:lnTo>
                  <a:pt x="5550" y="1349"/>
                </a:lnTo>
                <a:lnTo>
                  <a:pt x="5538" y="1354"/>
                </a:lnTo>
                <a:lnTo>
                  <a:pt x="5524" y="1357"/>
                </a:lnTo>
                <a:lnTo>
                  <a:pt x="5510" y="1359"/>
                </a:lnTo>
                <a:lnTo>
                  <a:pt x="5495" y="1360"/>
                </a:lnTo>
                <a:lnTo>
                  <a:pt x="5479" y="1359"/>
                </a:lnTo>
                <a:lnTo>
                  <a:pt x="5465" y="1357"/>
                </a:lnTo>
                <a:lnTo>
                  <a:pt x="5452" y="1354"/>
                </a:lnTo>
                <a:lnTo>
                  <a:pt x="5440" y="1349"/>
                </a:lnTo>
                <a:lnTo>
                  <a:pt x="5428" y="1342"/>
                </a:lnTo>
                <a:lnTo>
                  <a:pt x="5418" y="1335"/>
                </a:lnTo>
                <a:lnTo>
                  <a:pt x="5409" y="1326"/>
                </a:lnTo>
                <a:lnTo>
                  <a:pt x="5400" y="1315"/>
                </a:lnTo>
                <a:lnTo>
                  <a:pt x="5393" y="1304"/>
                </a:lnTo>
                <a:lnTo>
                  <a:pt x="5387" y="1290"/>
                </a:lnTo>
                <a:lnTo>
                  <a:pt x="5380" y="1276"/>
                </a:lnTo>
                <a:lnTo>
                  <a:pt x="5376" y="1260"/>
                </a:lnTo>
                <a:lnTo>
                  <a:pt x="5373" y="1242"/>
                </a:lnTo>
                <a:lnTo>
                  <a:pt x="5370" y="1224"/>
                </a:lnTo>
                <a:lnTo>
                  <a:pt x="5369" y="1203"/>
                </a:lnTo>
                <a:lnTo>
                  <a:pt x="5369" y="1182"/>
                </a:lnTo>
                <a:lnTo>
                  <a:pt x="5369" y="475"/>
                </a:lnTo>
                <a:close/>
                <a:moveTo>
                  <a:pt x="4867" y="241"/>
                </a:moveTo>
                <a:lnTo>
                  <a:pt x="4888" y="241"/>
                </a:lnTo>
                <a:lnTo>
                  <a:pt x="4909" y="243"/>
                </a:lnTo>
                <a:lnTo>
                  <a:pt x="4927" y="245"/>
                </a:lnTo>
                <a:lnTo>
                  <a:pt x="4945" y="248"/>
                </a:lnTo>
                <a:lnTo>
                  <a:pt x="4961" y="252"/>
                </a:lnTo>
                <a:lnTo>
                  <a:pt x="4975" y="257"/>
                </a:lnTo>
                <a:lnTo>
                  <a:pt x="4989" y="263"/>
                </a:lnTo>
                <a:lnTo>
                  <a:pt x="5001" y="270"/>
                </a:lnTo>
                <a:lnTo>
                  <a:pt x="5012" y="278"/>
                </a:lnTo>
                <a:lnTo>
                  <a:pt x="5020" y="286"/>
                </a:lnTo>
                <a:lnTo>
                  <a:pt x="5028" y="297"/>
                </a:lnTo>
                <a:lnTo>
                  <a:pt x="5035" y="307"/>
                </a:lnTo>
                <a:lnTo>
                  <a:pt x="5040" y="319"/>
                </a:lnTo>
                <a:lnTo>
                  <a:pt x="5043" y="331"/>
                </a:lnTo>
                <a:lnTo>
                  <a:pt x="5045" y="345"/>
                </a:lnTo>
                <a:lnTo>
                  <a:pt x="5046" y="359"/>
                </a:lnTo>
                <a:lnTo>
                  <a:pt x="5045" y="373"/>
                </a:lnTo>
                <a:lnTo>
                  <a:pt x="5043" y="386"/>
                </a:lnTo>
                <a:lnTo>
                  <a:pt x="5040" y="399"/>
                </a:lnTo>
                <a:lnTo>
                  <a:pt x="5035" y="409"/>
                </a:lnTo>
                <a:lnTo>
                  <a:pt x="5028" y="420"/>
                </a:lnTo>
                <a:lnTo>
                  <a:pt x="5020" y="430"/>
                </a:lnTo>
                <a:lnTo>
                  <a:pt x="5012" y="438"/>
                </a:lnTo>
                <a:lnTo>
                  <a:pt x="5001" y="446"/>
                </a:lnTo>
                <a:lnTo>
                  <a:pt x="4989" y="453"/>
                </a:lnTo>
                <a:lnTo>
                  <a:pt x="4975" y="459"/>
                </a:lnTo>
                <a:lnTo>
                  <a:pt x="4961" y="463"/>
                </a:lnTo>
                <a:lnTo>
                  <a:pt x="4945" y="468"/>
                </a:lnTo>
                <a:lnTo>
                  <a:pt x="4927" y="471"/>
                </a:lnTo>
                <a:lnTo>
                  <a:pt x="4909" y="473"/>
                </a:lnTo>
                <a:lnTo>
                  <a:pt x="4888" y="475"/>
                </a:lnTo>
                <a:lnTo>
                  <a:pt x="4867" y="475"/>
                </a:lnTo>
                <a:lnTo>
                  <a:pt x="4662" y="475"/>
                </a:lnTo>
                <a:lnTo>
                  <a:pt x="4662" y="673"/>
                </a:lnTo>
                <a:lnTo>
                  <a:pt x="4838" y="673"/>
                </a:lnTo>
                <a:lnTo>
                  <a:pt x="4860" y="673"/>
                </a:lnTo>
                <a:lnTo>
                  <a:pt x="4880" y="675"/>
                </a:lnTo>
                <a:lnTo>
                  <a:pt x="4899" y="677"/>
                </a:lnTo>
                <a:lnTo>
                  <a:pt x="4917" y="680"/>
                </a:lnTo>
                <a:lnTo>
                  <a:pt x="4933" y="684"/>
                </a:lnTo>
                <a:lnTo>
                  <a:pt x="4947" y="689"/>
                </a:lnTo>
                <a:lnTo>
                  <a:pt x="4961" y="695"/>
                </a:lnTo>
                <a:lnTo>
                  <a:pt x="4973" y="702"/>
                </a:lnTo>
                <a:lnTo>
                  <a:pt x="4984" y="709"/>
                </a:lnTo>
                <a:lnTo>
                  <a:pt x="4993" y="719"/>
                </a:lnTo>
                <a:lnTo>
                  <a:pt x="5000" y="728"/>
                </a:lnTo>
                <a:lnTo>
                  <a:pt x="5006" y="738"/>
                </a:lnTo>
                <a:lnTo>
                  <a:pt x="5012" y="750"/>
                </a:lnTo>
                <a:lnTo>
                  <a:pt x="5015" y="762"/>
                </a:lnTo>
                <a:lnTo>
                  <a:pt x="5017" y="776"/>
                </a:lnTo>
                <a:lnTo>
                  <a:pt x="5018" y="789"/>
                </a:lnTo>
                <a:lnTo>
                  <a:pt x="5017" y="804"/>
                </a:lnTo>
                <a:lnTo>
                  <a:pt x="5015" y="817"/>
                </a:lnTo>
                <a:lnTo>
                  <a:pt x="5012" y="829"/>
                </a:lnTo>
                <a:lnTo>
                  <a:pt x="5006" y="840"/>
                </a:lnTo>
                <a:lnTo>
                  <a:pt x="5000" y="851"/>
                </a:lnTo>
                <a:lnTo>
                  <a:pt x="4993" y="860"/>
                </a:lnTo>
                <a:lnTo>
                  <a:pt x="4984" y="869"/>
                </a:lnTo>
                <a:lnTo>
                  <a:pt x="4973" y="877"/>
                </a:lnTo>
                <a:lnTo>
                  <a:pt x="4961" y="883"/>
                </a:lnTo>
                <a:lnTo>
                  <a:pt x="4947" y="889"/>
                </a:lnTo>
                <a:lnTo>
                  <a:pt x="4933" y="895"/>
                </a:lnTo>
                <a:lnTo>
                  <a:pt x="4917" y="899"/>
                </a:lnTo>
                <a:lnTo>
                  <a:pt x="4899" y="902"/>
                </a:lnTo>
                <a:lnTo>
                  <a:pt x="4880" y="904"/>
                </a:lnTo>
                <a:lnTo>
                  <a:pt x="4860" y="905"/>
                </a:lnTo>
                <a:lnTo>
                  <a:pt x="4838" y="906"/>
                </a:lnTo>
                <a:lnTo>
                  <a:pt x="4662" y="906"/>
                </a:lnTo>
                <a:lnTo>
                  <a:pt x="4662" y="1113"/>
                </a:lnTo>
                <a:lnTo>
                  <a:pt x="4874" y="1113"/>
                </a:lnTo>
                <a:lnTo>
                  <a:pt x="4896" y="1114"/>
                </a:lnTo>
                <a:lnTo>
                  <a:pt x="4916" y="1115"/>
                </a:lnTo>
                <a:lnTo>
                  <a:pt x="4935" y="1118"/>
                </a:lnTo>
                <a:lnTo>
                  <a:pt x="4952" y="1121"/>
                </a:lnTo>
                <a:lnTo>
                  <a:pt x="4969" y="1125"/>
                </a:lnTo>
                <a:lnTo>
                  <a:pt x="4984" y="1130"/>
                </a:lnTo>
                <a:lnTo>
                  <a:pt x="4996" y="1135"/>
                </a:lnTo>
                <a:lnTo>
                  <a:pt x="5009" y="1143"/>
                </a:lnTo>
                <a:lnTo>
                  <a:pt x="5019" y="1150"/>
                </a:lnTo>
                <a:lnTo>
                  <a:pt x="5028" y="1159"/>
                </a:lnTo>
                <a:lnTo>
                  <a:pt x="5036" y="1169"/>
                </a:lnTo>
                <a:lnTo>
                  <a:pt x="5042" y="1179"/>
                </a:lnTo>
                <a:lnTo>
                  <a:pt x="5047" y="1190"/>
                </a:lnTo>
                <a:lnTo>
                  <a:pt x="5050" y="1203"/>
                </a:lnTo>
                <a:lnTo>
                  <a:pt x="5052" y="1215"/>
                </a:lnTo>
                <a:lnTo>
                  <a:pt x="5053" y="1230"/>
                </a:lnTo>
                <a:lnTo>
                  <a:pt x="5052" y="1244"/>
                </a:lnTo>
                <a:lnTo>
                  <a:pt x="5050" y="1257"/>
                </a:lnTo>
                <a:lnTo>
                  <a:pt x="5047" y="1270"/>
                </a:lnTo>
                <a:lnTo>
                  <a:pt x="5042" y="1281"/>
                </a:lnTo>
                <a:lnTo>
                  <a:pt x="5036" y="1291"/>
                </a:lnTo>
                <a:lnTo>
                  <a:pt x="5028" y="1301"/>
                </a:lnTo>
                <a:lnTo>
                  <a:pt x="5019" y="1309"/>
                </a:lnTo>
                <a:lnTo>
                  <a:pt x="5009" y="1317"/>
                </a:lnTo>
                <a:lnTo>
                  <a:pt x="4996" y="1324"/>
                </a:lnTo>
                <a:lnTo>
                  <a:pt x="4984" y="1330"/>
                </a:lnTo>
                <a:lnTo>
                  <a:pt x="4969" y="1335"/>
                </a:lnTo>
                <a:lnTo>
                  <a:pt x="4952" y="1339"/>
                </a:lnTo>
                <a:lnTo>
                  <a:pt x="4935" y="1342"/>
                </a:lnTo>
                <a:lnTo>
                  <a:pt x="4916" y="1345"/>
                </a:lnTo>
                <a:lnTo>
                  <a:pt x="4896" y="1347"/>
                </a:lnTo>
                <a:lnTo>
                  <a:pt x="4874" y="1347"/>
                </a:lnTo>
                <a:lnTo>
                  <a:pt x="4579" y="1347"/>
                </a:lnTo>
                <a:lnTo>
                  <a:pt x="4558" y="1346"/>
                </a:lnTo>
                <a:lnTo>
                  <a:pt x="4536" y="1345"/>
                </a:lnTo>
                <a:lnTo>
                  <a:pt x="4517" y="1342"/>
                </a:lnTo>
                <a:lnTo>
                  <a:pt x="4499" y="1338"/>
                </a:lnTo>
                <a:lnTo>
                  <a:pt x="4484" y="1334"/>
                </a:lnTo>
                <a:lnTo>
                  <a:pt x="4470" y="1329"/>
                </a:lnTo>
                <a:lnTo>
                  <a:pt x="4459" y="1323"/>
                </a:lnTo>
                <a:lnTo>
                  <a:pt x="4448" y="1315"/>
                </a:lnTo>
                <a:lnTo>
                  <a:pt x="4444" y="1311"/>
                </a:lnTo>
                <a:lnTo>
                  <a:pt x="4439" y="1306"/>
                </a:lnTo>
                <a:lnTo>
                  <a:pt x="4435" y="1301"/>
                </a:lnTo>
                <a:lnTo>
                  <a:pt x="4432" y="1295"/>
                </a:lnTo>
                <a:lnTo>
                  <a:pt x="4424" y="1281"/>
                </a:lnTo>
                <a:lnTo>
                  <a:pt x="4419" y="1266"/>
                </a:lnTo>
                <a:lnTo>
                  <a:pt x="4415" y="1249"/>
                </a:lnTo>
                <a:lnTo>
                  <a:pt x="4412" y="1231"/>
                </a:lnTo>
                <a:lnTo>
                  <a:pt x="4410" y="1210"/>
                </a:lnTo>
                <a:lnTo>
                  <a:pt x="4409" y="1188"/>
                </a:lnTo>
                <a:lnTo>
                  <a:pt x="4409" y="418"/>
                </a:lnTo>
                <a:lnTo>
                  <a:pt x="4410" y="394"/>
                </a:lnTo>
                <a:lnTo>
                  <a:pt x="4412" y="373"/>
                </a:lnTo>
                <a:lnTo>
                  <a:pt x="4415" y="353"/>
                </a:lnTo>
                <a:lnTo>
                  <a:pt x="4419" y="334"/>
                </a:lnTo>
                <a:lnTo>
                  <a:pt x="4424" y="319"/>
                </a:lnTo>
                <a:lnTo>
                  <a:pt x="4431" y="304"/>
                </a:lnTo>
                <a:lnTo>
                  <a:pt x="4439" y="292"/>
                </a:lnTo>
                <a:lnTo>
                  <a:pt x="4448" y="280"/>
                </a:lnTo>
                <a:lnTo>
                  <a:pt x="4459" y="271"/>
                </a:lnTo>
                <a:lnTo>
                  <a:pt x="4471" y="262"/>
                </a:lnTo>
                <a:lnTo>
                  <a:pt x="4485" y="256"/>
                </a:lnTo>
                <a:lnTo>
                  <a:pt x="4501" y="250"/>
                </a:lnTo>
                <a:lnTo>
                  <a:pt x="4519" y="246"/>
                </a:lnTo>
                <a:lnTo>
                  <a:pt x="4539" y="243"/>
                </a:lnTo>
                <a:lnTo>
                  <a:pt x="4560" y="241"/>
                </a:lnTo>
                <a:lnTo>
                  <a:pt x="4583" y="241"/>
                </a:lnTo>
                <a:lnTo>
                  <a:pt x="4867" y="241"/>
                </a:lnTo>
                <a:close/>
                <a:moveTo>
                  <a:pt x="3992" y="317"/>
                </a:moveTo>
                <a:lnTo>
                  <a:pt x="4011" y="296"/>
                </a:lnTo>
                <a:lnTo>
                  <a:pt x="4030" y="278"/>
                </a:lnTo>
                <a:lnTo>
                  <a:pt x="4046" y="263"/>
                </a:lnTo>
                <a:lnTo>
                  <a:pt x="4063" y="251"/>
                </a:lnTo>
                <a:lnTo>
                  <a:pt x="4080" y="242"/>
                </a:lnTo>
                <a:lnTo>
                  <a:pt x="4094" y="235"/>
                </a:lnTo>
                <a:lnTo>
                  <a:pt x="4101" y="233"/>
                </a:lnTo>
                <a:lnTo>
                  <a:pt x="4109" y="231"/>
                </a:lnTo>
                <a:lnTo>
                  <a:pt x="4116" y="230"/>
                </a:lnTo>
                <a:lnTo>
                  <a:pt x="4123" y="230"/>
                </a:lnTo>
                <a:lnTo>
                  <a:pt x="4135" y="230"/>
                </a:lnTo>
                <a:lnTo>
                  <a:pt x="4145" y="232"/>
                </a:lnTo>
                <a:lnTo>
                  <a:pt x="4157" y="234"/>
                </a:lnTo>
                <a:lnTo>
                  <a:pt x="4166" y="238"/>
                </a:lnTo>
                <a:lnTo>
                  <a:pt x="4176" y="243"/>
                </a:lnTo>
                <a:lnTo>
                  <a:pt x="4186" y="249"/>
                </a:lnTo>
                <a:lnTo>
                  <a:pt x="4194" y="255"/>
                </a:lnTo>
                <a:lnTo>
                  <a:pt x="4203" y="263"/>
                </a:lnTo>
                <a:lnTo>
                  <a:pt x="4211" y="272"/>
                </a:lnTo>
                <a:lnTo>
                  <a:pt x="4217" y="281"/>
                </a:lnTo>
                <a:lnTo>
                  <a:pt x="4223" y="291"/>
                </a:lnTo>
                <a:lnTo>
                  <a:pt x="4227" y="301"/>
                </a:lnTo>
                <a:lnTo>
                  <a:pt x="4232" y="311"/>
                </a:lnTo>
                <a:lnTo>
                  <a:pt x="4234" y="322"/>
                </a:lnTo>
                <a:lnTo>
                  <a:pt x="4236" y="333"/>
                </a:lnTo>
                <a:lnTo>
                  <a:pt x="4236" y="345"/>
                </a:lnTo>
                <a:lnTo>
                  <a:pt x="4235" y="359"/>
                </a:lnTo>
                <a:lnTo>
                  <a:pt x="4232" y="374"/>
                </a:lnTo>
                <a:lnTo>
                  <a:pt x="4227" y="390"/>
                </a:lnTo>
                <a:lnTo>
                  <a:pt x="4220" y="404"/>
                </a:lnTo>
                <a:lnTo>
                  <a:pt x="4211" y="421"/>
                </a:lnTo>
                <a:lnTo>
                  <a:pt x="4200" y="436"/>
                </a:lnTo>
                <a:lnTo>
                  <a:pt x="4187" y="453"/>
                </a:lnTo>
                <a:lnTo>
                  <a:pt x="4172" y="469"/>
                </a:lnTo>
                <a:lnTo>
                  <a:pt x="3900" y="753"/>
                </a:lnTo>
                <a:lnTo>
                  <a:pt x="4238" y="1120"/>
                </a:lnTo>
                <a:lnTo>
                  <a:pt x="4252" y="1136"/>
                </a:lnTo>
                <a:lnTo>
                  <a:pt x="4265" y="1153"/>
                </a:lnTo>
                <a:lnTo>
                  <a:pt x="4276" y="1170"/>
                </a:lnTo>
                <a:lnTo>
                  <a:pt x="4286" y="1185"/>
                </a:lnTo>
                <a:lnTo>
                  <a:pt x="4292" y="1201"/>
                </a:lnTo>
                <a:lnTo>
                  <a:pt x="4297" y="1215"/>
                </a:lnTo>
                <a:lnTo>
                  <a:pt x="4300" y="1230"/>
                </a:lnTo>
                <a:lnTo>
                  <a:pt x="4301" y="1245"/>
                </a:lnTo>
                <a:lnTo>
                  <a:pt x="4300" y="1256"/>
                </a:lnTo>
                <a:lnTo>
                  <a:pt x="4299" y="1266"/>
                </a:lnTo>
                <a:lnTo>
                  <a:pt x="4296" y="1277"/>
                </a:lnTo>
                <a:lnTo>
                  <a:pt x="4293" y="1287"/>
                </a:lnTo>
                <a:lnTo>
                  <a:pt x="4288" y="1298"/>
                </a:lnTo>
                <a:lnTo>
                  <a:pt x="4282" y="1307"/>
                </a:lnTo>
                <a:lnTo>
                  <a:pt x="4274" y="1316"/>
                </a:lnTo>
                <a:lnTo>
                  <a:pt x="4267" y="1326"/>
                </a:lnTo>
                <a:lnTo>
                  <a:pt x="4258" y="1333"/>
                </a:lnTo>
                <a:lnTo>
                  <a:pt x="4248" y="1340"/>
                </a:lnTo>
                <a:lnTo>
                  <a:pt x="4239" y="1347"/>
                </a:lnTo>
                <a:lnTo>
                  <a:pt x="4228" y="1352"/>
                </a:lnTo>
                <a:lnTo>
                  <a:pt x="4218" y="1355"/>
                </a:lnTo>
                <a:lnTo>
                  <a:pt x="4208" y="1358"/>
                </a:lnTo>
                <a:lnTo>
                  <a:pt x="4196" y="1360"/>
                </a:lnTo>
                <a:lnTo>
                  <a:pt x="4185" y="1360"/>
                </a:lnTo>
                <a:lnTo>
                  <a:pt x="4178" y="1360"/>
                </a:lnTo>
                <a:lnTo>
                  <a:pt x="4171" y="1359"/>
                </a:lnTo>
                <a:lnTo>
                  <a:pt x="4163" y="1357"/>
                </a:lnTo>
                <a:lnTo>
                  <a:pt x="4156" y="1355"/>
                </a:lnTo>
                <a:lnTo>
                  <a:pt x="4148" y="1352"/>
                </a:lnTo>
                <a:lnTo>
                  <a:pt x="4140" y="1348"/>
                </a:lnTo>
                <a:lnTo>
                  <a:pt x="4132" y="1344"/>
                </a:lnTo>
                <a:lnTo>
                  <a:pt x="4123" y="1338"/>
                </a:lnTo>
                <a:lnTo>
                  <a:pt x="4106" y="1326"/>
                </a:lnTo>
                <a:lnTo>
                  <a:pt x="4088" y="1311"/>
                </a:lnTo>
                <a:lnTo>
                  <a:pt x="4069" y="1292"/>
                </a:lnTo>
                <a:lnTo>
                  <a:pt x="4049" y="1272"/>
                </a:lnTo>
                <a:lnTo>
                  <a:pt x="3671" y="855"/>
                </a:lnTo>
                <a:lnTo>
                  <a:pt x="3671" y="1182"/>
                </a:lnTo>
                <a:lnTo>
                  <a:pt x="3671" y="1203"/>
                </a:lnTo>
                <a:lnTo>
                  <a:pt x="3669" y="1224"/>
                </a:lnTo>
                <a:lnTo>
                  <a:pt x="3667" y="1242"/>
                </a:lnTo>
                <a:lnTo>
                  <a:pt x="3664" y="1260"/>
                </a:lnTo>
                <a:lnTo>
                  <a:pt x="3660" y="1276"/>
                </a:lnTo>
                <a:lnTo>
                  <a:pt x="3654" y="1290"/>
                </a:lnTo>
                <a:lnTo>
                  <a:pt x="3647" y="1304"/>
                </a:lnTo>
                <a:lnTo>
                  <a:pt x="3640" y="1315"/>
                </a:lnTo>
                <a:lnTo>
                  <a:pt x="3632" y="1326"/>
                </a:lnTo>
                <a:lnTo>
                  <a:pt x="3622" y="1335"/>
                </a:lnTo>
                <a:lnTo>
                  <a:pt x="3612" y="1342"/>
                </a:lnTo>
                <a:lnTo>
                  <a:pt x="3600" y="1349"/>
                </a:lnTo>
                <a:lnTo>
                  <a:pt x="3588" y="1354"/>
                </a:lnTo>
                <a:lnTo>
                  <a:pt x="3575" y="1357"/>
                </a:lnTo>
                <a:lnTo>
                  <a:pt x="3561" y="1359"/>
                </a:lnTo>
                <a:lnTo>
                  <a:pt x="3545" y="1360"/>
                </a:lnTo>
                <a:lnTo>
                  <a:pt x="3531" y="1359"/>
                </a:lnTo>
                <a:lnTo>
                  <a:pt x="3516" y="1357"/>
                </a:lnTo>
                <a:lnTo>
                  <a:pt x="3503" y="1354"/>
                </a:lnTo>
                <a:lnTo>
                  <a:pt x="3490" y="1349"/>
                </a:lnTo>
                <a:lnTo>
                  <a:pt x="3479" y="1342"/>
                </a:lnTo>
                <a:lnTo>
                  <a:pt x="3468" y="1335"/>
                </a:lnTo>
                <a:lnTo>
                  <a:pt x="3459" y="1326"/>
                </a:lnTo>
                <a:lnTo>
                  <a:pt x="3450" y="1315"/>
                </a:lnTo>
                <a:lnTo>
                  <a:pt x="3443" y="1304"/>
                </a:lnTo>
                <a:lnTo>
                  <a:pt x="3437" y="1290"/>
                </a:lnTo>
                <a:lnTo>
                  <a:pt x="3432" y="1276"/>
                </a:lnTo>
                <a:lnTo>
                  <a:pt x="3428" y="1260"/>
                </a:lnTo>
                <a:lnTo>
                  <a:pt x="3423" y="1242"/>
                </a:lnTo>
                <a:lnTo>
                  <a:pt x="3421" y="1224"/>
                </a:lnTo>
                <a:lnTo>
                  <a:pt x="3420" y="1204"/>
                </a:lnTo>
                <a:lnTo>
                  <a:pt x="3419" y="1182"/>
                </a:lnTo>
                <a:lnTo>
                  <a:pt x="3419" y="405"/>
                </a:lnTo>
                <a:lnTo>
                  <a:pt x="3420" y="383"/>
                </a:lnTo>
                <a:lnTo>
                  <a:pt x="3421" y="363"/>
                </a:lnTo>
                <a:lnTo>
                  <a:pt x="3423" y="345"/>
                </a:lnTo>
                <a:lnTo>
                  <a:pt x="3428" y="327"/>
                </a:lnTo>
                <a:lnTo>
                  <a:pt x="3432" y="310"/>
                </a:lnTo>
                <a:lnTo>
                  <a:pt x="3437" y="296"/>
                </a:lnTo>
                <a:lnTo>
                  <a:pt x="3443" y="283"/>
                </a:lnTo>
                <a:lnTo>
                  <a:pt x="3450" y="271"/>
                </a:lnTo>
                <a:lnTo>
                  <a:pt x="3459" y="260"/>
                </a:lnTo>
                <a:lnTo>
                  <a:pt x="3468" y="251"/>
                </a:lnTo>
                <a:lnTo>
                  <a:pt x="3479" y="244"/>
                </a:lnTo>
                <a:lnTo>
                  <a:pt x="3490" y="237"/>
                </a:lnTo>
                <a:lnTo>
                  <a:pt x="3503" y="232"/>
                </a:lnTo>
                <a:lnTo>
                  <a:pt x="3516" y="229"/>
                </a:lnTo>
                <a:lnTo>
                  <a:pt x="3531" y="227"/>
                </a:lnTo>
                <a:lnTo>
                  <a:pt x="3545" y="226"/>
                </a:lnTo>
                <a:lnTo>
                  <a:pt x="3561" y="227"/>
                </a:lnTo>
                <a:lnTo>
                  <a:pt x="3575" y="229"/>
                </a:lnTo>
                <a:lnTo>
                  <a:pt x="3588" y="232"/>
                </a:lnTo>
                <a:lnTo>
                  <a:pt x="3600" y="237"/>
                </a:lnTo>
                <a:lnTo>
                  <a:pt x="3612" y="244"/>
                </a:lnTo>
                <a:lnTo>
                  <a:pt x="3622" y="251"/>
                </a:lnTo>
                <a:lnTo>
                  <a:pt x="3632" y="260"/>
                </a:lnTo>
                <a:lnTo>
                  <a:pt x="3640" y="271"/>
                </a:lnTo>
                <a:lnTo>
                  <a:pt x="3647" y="283"/>
                </a:lnTo>
                <a:lnTo>
                  <a:pt x="3654" y="296"/>
                </a:lnTo>
                <a:lnTo>
                  <a:pt x="3660" y="310"/>
                </a:lnTo>
                <a:lnTo>
                  <a:pt x="3664" y="327"/>
                </a:lnTo>
                <a:lnTo>
                  <a:pt x="3667" y="345"/>
                </a:lnTo>
                <a:lnTo>
                  <a:pt x="3669" y="363"/>
                </a:lnTo>
                <a:lnTo>
                  <a:pt x="3671" y="383"/>
                </a:lnTo>
                <a:lnTo>
                  <a:pt x="3671" y="405"/>
                </a:lnTo>
                <a:lnTo>
                  <a:pt x="3671" y="679"/>
                </a:lnTo>
                <a:lnTo>
                  <a:pt x="3992" y="317"/>
                </a:lnTo>
                <a:close/>
                <a:moveTo>
                  <a:pt x="2711" y="742"/>
                </a:moveTo>
                <a:lnTo>
                  <a:pt x="2828" y="742"/>
                </a:lnTo>
                <a:lnTo>
                  <a:pt x="2847" y="740"/>
                </a:lnTo>
                <a:lnTo>
                  <a:pt x="2865" y="739"/>
                </a:lnTo>
                <a:lnTo>
                  <a:pt x="2882" y="736"/>
                </a:lnTo>
                <a:lnTo>
                  <a:pt x="2897" y="732"/>
                </a:lnTo>
                <a:lnTo>
                  <a:pt x="2912" y="728"/>
                </a:lnTo>
                <a:lnTo>
                  <a:pt x="2926" y="722"/>
                </a:lnTo>
                <a:lnTo>
                  <a:pt x="2937" y="714"/>
                </a:lnTo>
                <a:lnTo>
                  <a:pt x="2947" y="707"/>
                </a:lnTo>
                <a:lnTo>
                  <a:pt x="2957" y="698"/>
                </a:lnTo>
                <a:lnTo>
                  <a:pt x="2965" y="687"/>
                </a:lnTo>
                <a:lnTo>
                  <a:pt x="2972" y="677"/>
                </a:lnTo>
                <a:lnTo>
                  <a:pt x="2978" y="664"/>
                </a:lnTo>
                <a:lnTo>
                  <a:pt x="2982" y="651"/>
                </a:lnTo>
                <a:lnTo>
                  <a:pt x="2985" y="636"/>
                </a:lnTo>
                <a:lnTo>
                  <a:pt x="2987" y="621"/>
                </a:lnTo>
                <a:lnTo>
                  <a:pt x="2988" y="604"/>
                </a:lnTo>
                <a:lnTo>
                  <a:pt x="2987" y="588"/>
                </a:lnTo>
                <a:lnTo>
                  <a:pt x="2986" y="574"/>
                </a:lnTo>
                <a:lnTo>
                  <a:pt x="2983" y="559"/>
                </a:lnTo>
                <a:lnTo>
                  <a:pt x="2978" y="547"/>
                </a:lnTo>
                <a:lnTo>
                  <a:pt x="2972" y="534"/>
                </a:lnTo>
                <a:lnTo>
                  <a:pt x="2966" y="524"/>
                </a:lnTo>
                <a:lnTo>
                  <a:pt x="2958" y="514"/>
                </a:lnTo>
                <a:lnTo>
                  <a:pt x="2948" y="505"/>
                </a:lnTo>
                <a:lnTo>
                  <a:pt x="2938" y="498"/>
                </a:lnTo>
                <a:lnTo>
                  <a:pt x="2927" y="491"/>
                </a:lnTo>
                <a:lnTo>
                  <a:pt x="2914" y="485"/>
                </a:lnTo>
                <a:lnTo>
                  <a:pt x="2900" y="480"/>
                </a:lnTo>
                <a:lnTo>
                  <a:pt x="2884" y="477"/>
                </a:lnTo>
                <a:lnTo>
                  <a:pt x="2867" y="474"/>
                </a:lnTo>
                <a:lnTo>
                  <a:pt x="2850" y="473"/>
                </a:lnTo>
                <a:lnTo>
                  <a:pt x="2831" y="472"/>
                </a:lnTo>
                <a:lnTo>
                  <a:pt x="2711" y="472"/>
                </a:lnTo>
                <a:lnTo>
                  <a:pt x="2711" y="742"/>
                </a:lnTo>
                <a:close/>
                <a:moveTo>
                  <a:pt x="2711" y="909"/>
                </a:moveTo>
                <a:lnTo>
                  <a:pt x="2711" y="1182"/>
                </a:lnTo>
                <a:lnTo>
                  <a:pt x="2711" y="1203"/>
                </a:lnTo>
                <a:lnTo>
                  <a:pt x="2710" y="1224"/>
                </a:lnTo>
                <a:lnTo>
                  <a:pt x="2707" y="1242"/>
                </a:lnTo>
                <a:lnTo>
                  <a:pt x="2704" y="1260"/>
                </a:lnTo>
                <a:lnTo>
                  <a:pt x="2700" y="1276"/>
                </a:lnTo>
                <a:lnTo>
                  <a:pt x="2693" y="1290"/>
                </a:lnTo>
                <a:lnTo>
                  <a:pt x="2687" y="1304"/>
                </a:lnTo>
                <a:lnTo>
                  <a:pt x="2680" y="1315"/>
                </a:lnTo>
                <a:lnTo>
                  <a:pt x="2671" y="1326"/>
                </a:lnTo>
                <a:lnTo>
                  <a:pt x="2662" y="1335"/>
                </a:lnTo>
                <a:lnTo>
                  <a:pt x="2652" y="1342"/>
                </a:lnTo>
                <a:lnTo>
                  <a:pt x="2640" y="1349"/>
                </a:lnTo>
                <a:lnTo>
                  <a:pt x="2629" y="1354"/>
                </a:lnTo>
                <a:lnTo>
                  <a:pt x="2615" y="1357"/>
                </a:lnTo>
                <a:lnTo>
                  <a:pt x="2601" y="1359"/>
                </a:lnTo>
                <a:lnTo>
                  <a:pt x="2585" y="1360"/>
                </a:lnTo>
                <a:lnTo>
                  <a:pt x="2570" y="1359"/>
                </a:lnTo>
                <a:lnTo>
                  <a:pt x="2556" y="1357"/>
                </a:lnTo>
                <a:lnTo>
                  <a:pt x="2542" y="1354"/>
                </a:lnTo>
                <a:lnTo>
                  <a:pt x="2530" y="1349"/>
                </a:lnTo>
                <a:lnTo>
                  <a:pt x="2518" y="1342"/>
                </a:lnTo>
                <a:lnTo>
                  <a:pt x="2509" y="1335"/>
                </a:lnTo>
                <a:lnTo>
                  <a:pt x="2500" y="1326"/>
                </a:lnTo>
                <a:lnTo>
                  <a:pt x="2490" y="1315"/>
                </a:lnTo>
                <a:lnTo>
                  <a:pt x="2483" y="1304"/>
                </a:lnTo>
                <a:lnTo>
                  <a:pt x="2477" y="1290"/>
                </a:lnTo>
                <a:lnTo>
                  <a:pt x="2471" y="1276"/>
                </a:lnTo>
                <a:lnTo>
                  <a:pt x="2467" y="1260"/>
                </a:lnTo>
                <a:lnTo>
                  <a:pt x="2463" y="1242"/>
                </a:lnTo>
                <a:lnTo>
                  <a:pt x="2461" y="1224"/>
                </a:lnTo>
                <a:lnTo>
                  <a:pt x="2460" y="1203"/>
                </a:lnTo>
                <a:lnTo>
                  <a:pt x="2459" y="1182"/>
                </a:lnTo>
                <a:lnTo>
                  <a:pt x="2459" y="418"/>
                </a:lnTo>
                <a:lnTo>
                  <a:pt x="2460" y="394"/>
                </a:lnTo>
                <a:lnTo>
                  <a:pt x="2462" y="373"/>
                </a:lnTo>
                <a:lnTo>
                  <a:pt x="2464" y="353"/>
                </a:lnTo>
                <a:lnTo>
                  <a:pt x="2469" y="334"/>
                </a:lnTo>
                <a:lnTo>
                  <a:pt x="2475" y="319"/>
                </a:lnTo>
                <a:lnTo>
                  <a:pt x="2481" y="304"/>
                </a:lnTo>
                <a:lnTo>
                  <a:pt x="2489" y="292"/>
                </a:lnTo>
                <a:lnTo>
                  <a:pt x="2498" y="280"/>
                </a:lnTo>
                <a:lnTo>
                  <a:pt x="2509" y="271"/>
                </a:lnTo>
                <a:lnTo>
                  <a:pt x="2520" y="262"/>
                </a:lnTo>
                <a:lnTo>
                  <a:pt x="2535" y="256"/>
                </a:lnTo>
                <a:lnTo>
                  <a:pt x="2551" y="250"/>
                </a:lnTo>
                <a:lnTo>
                  <a:pt x="2569" y="246"/>
                </a:lnTo>
                <a:lnTo>
                  <a:pt x="2588" y="243"/>
                </a:lnTo>
                <a:lnTo>
                  <a:pt x="2610" y="241"/>
                </a:lnTo>
                <a:lnTo>
                  <a:pt x="2633" y="241"/>
                </a:lnTo>
                <a:lnTo>
                  <a:pt x="2830" y="241"/>
                </a:lnTo>
                <a:lnTo>
                  <a:pt x="2852" y="241"/>
                </a:lnTo>
                <a:lnTo>
                  <a:pt x="2873" y="242"/>
                </a:lnTo>
                <a:lnTo>
                  <a:pt x="2894" y="244"/>
                </a:lnTo>
                <a:lnTo>
                  <a:pt x="2915" y="246"/>
                </a:lnTo>
                <a:lnTo>
                  <a:pt x="2936" y="248"/>
                </a:lnTo>
                <a:lnTo>
                  <a:pt x="2956" y="252"/>
                </a:lnTo>
                <a:lnTo>
                  <a:pt x="2975" y="256"/>
                </a:lnTo>
                <a:lnTo>
                  <a:pt x="2993" y="260"/>
                </a:lnTo>
                <a:lnTo>
                  <a:pt x="3011" y="266"/>
                </a:lnTo>
                <a:lnTo>
                  <a:pt x="3029" y="272"/>
                </a:lnTo>
                <a:lnTo>
                  <a:pt x="3045" y="278"/>
                </a:lnTo>
                <a:lnTo>
                  <a:pt x="3062" y="285"/>
                </a:lnTo>
                <a:lnTo>
                  <a:pt x="3078" y="294"/>
                </a:lnTo>
                <a:lnTo>
                  <a:pt x="3093" y="302"/>
                </a:lnTo>
                <a:lnTo>
                  <a:pt x="3108" y="311"/>
                </a:lnTo>
                <a:lnTo>
                  <a:pt x="3122" y="321"/>
                </a:lnTo>
                <a:lnTo>
                  <a:pt x="3138" y="332"/>
                </a:lnTo>
                <a:lnTo>
                  <a:pt x="3153" y="345"/>
                </a:lnTo>
                <a:lnTo>
                  <a:pt x="3166" y="358"/>
                </a:lnTo>
                <a:lnTo>
                  <a:pt x="3179" y="372"/>
                </a:lnTo>
                <a:lnTo>
                  <a:pt x="3190" y="386"/>
                </a:lnTo>
                <a:lnTo>
                  <a:pt x="3201" y="401"/>
                </a:lnTo>
                <a:lnTo>
                  <a:pt x="3210" y="417"/>
                </a:lnTo>
                <a:lnTo>
                  <a:pt x="3219" y="433"/>
                </a:lnTo>
                <a:lnTo>
                  <a:pt x="3227" y="450"/>
                </a:lnTo>
                <a:lnTo>
                  <a:pt x="3233" y="468"/>
                </a:lnTo>
                <a:lnTo>
                  <a:pt x="3238" y="485"/>
                </a:lnTo>
                <a:lnTo>
                  <a:pt x="3243" y="504"/>
                </a:lnTo>
                <a:lnTo>
                  <a:pt x="3246" y="524"/>
                </a:lnTo>
                <a:lnTo>
                  <a:pt x="3248" y="544"/>
                </a:lnTo>
                <a:lnTo>
                  <a:pt x="3251" y="564"/>
                </a:lnTo>
                <a:lnTo>
                  <a:pt x="3251" y="586"/>
                </a:lnTo>
                <a:lnTo>
                  <a:pt x="3251" y="601"/>
                </a:lnTo>
                <a:lnTo>
                  <a:pt x="3249" y="616"/>
                </a:lnTo>
                <a:lnTo>
                  <a:pt x="3248" y="630"/>
                </a:lnTo>
                <a:lnTo>
                  <a:pt x="3246" y="644"/>
                </a:lnTo>
                <a:lnTo>
                  <a:pt x="3244" y="657"/>
                </a:lnTo>
                <a:lnTo>
                  <a:pt x="3241" y="671"/>
                </a:lnTo>
                <a:lnTo>
                  <a:pt x="3237" y="684"/>
                </a:lnTo>
                <a:lnTo>
                  <a:pt x="3233" y="697"/>
                </a:lnTo>
                <a:lnTo>
                  <a:pt x="3229" y="708"/>
                </a:lnTo>
                <a:lnTo>
                  <a:pt x="3222" y="721"/>
                </a:lnTo>
                <a:lnTo>
                  <a:pt x="3217" y="732"/>
                </a:lnTo>
                <a:lnTo>
                  <a:pt x="3211" y="744"/>
                </a:lnTo>
                <a:lnTo>
                  <a:pt x="3204" y="754"/>
                </a:lnTo>
                <a:lnTo>
                  <a:pt x="3196" y="765"/>
                </a:lnTo>
                <a:lnTo>
                  <a:pt x="3188" y="776"/>
                </a:lnTo>
                <a:lnTo>
                  <a:pt x="3179" y="785"/>
                </a:lnTo>
                <a:lnTo>
                  <a:pt x="3170" y="795"/>
                </a:lnTo>
                <a:lnTo>
                  <a:pt x="3160" y="804"/>
                </a:lnTo>
                <a:lnTo>
                  <a:pt x="3151" y="813"/>
                </a:lnTo>
                <a:lnTo>
                  <a:pt x="3140" y="821"/>
                </a:lnTo>
                <a:lnTo>
                  <a:pt x="3130" y="829"/>
                </a:lnTo>
                <a:lnTo>
                  <a:pt x="3118" y="836"/>
                </a:lnTo>
                <a:lnTo>
                  <a:pt x="3107" y="844"/>
                </a:lnTo>
                <a:lnTo>
                  <a:pt x="3095" y="850"/>
                </a:lnTo>
                <a:lnTo>
                  <a:pt x="3083" y="856"/>
                </a:lnTo>
                <a:lnTo>
                  <a:pt x="3070" y="861"/>
                </a:lnTo>
                <a:lnTo>
                  <a:pt x="3057" y="867"/>
                </a:lnTo>
                <a:lnTo>
                  <a:pt x="3044" y="871"/>
                </a:lnTo>
                <a:lnTo>
                  <a:pt x="3030" y="875"/>
                </a:lnTo>
                <a:lnTo>
                  <a:pt x="3016" y="879"/>
                </a:lnTo>
                <a:lnTo>
                  <a:pt x="3002" y="882"/>
                </a:lnTo>
                <a:lnTo>
                  <a:pt x="2986" y="885"/>
                </a:lnTo>
                <a:lnTo>
                  <a:pt x="3186" y="1106"/>
                </a:lnTo>
                <a:lnTo>
                  <a:pt x="3204" y="1126"/>
                </a:lnTo>
                <a:lnTo>
                  <a:pt x="3218" y="1146"/>
                </a:lnTo>
                <a:lnTo>
                  <a:pt x="3232" y="1165"/>
                </a:lnTo>
                <a:lnTo>
                  <a:pt x="3242" y="1183"/>
                </a:lnTo>
                <a:lnTo>
                  <a:pt x="3251" y="1202"/>
                </a:lnTo>
                <a:lnTo>
                  <a:pt x="3256" y="1219"/>
                </a:lnTo>
                <a:lnTo>
                  <a:pt x="3258" y="1227"/>
                </a:lnTo>
                <a:lnTo>
                  <a:pt x="3260" y="1234"/>
                </a:lnTo>
                <a:lnTo>
                  <a:pt x="3261" y="1242"/>
                </a:lnTo>
                <a:lnTo>
                  <a:pt x="3261" y="1250"/>
                </a:lnTo>
                <a:lnTo>
                  <a:pt x="3260" y="1262"/>
                </a:lnTo>
                <a:lnTo>
                  <a:pt x="3259" y="1275"/>
                </a:lnTo>
                <a:lnTo>
                  <a:pt x="3256" y="1286"/>
                </a:lnTo>
                <a:lnTo>
                  <a:pt x="3253" y="1297"/>
                </a:lnTo>
                <a:lnTo>
                  <a:pt x="3247" y="1307"/>
                </a:lnTo>
                <a:lnTo>
                  <a:pt x="3241" y="1316"/>
                </a:lnTo>
                <a:lnTo>
                  <a:pt x="3234" y="1326"/>
                </a:lnTo>
                <a:lnTo>
                  <a:pt x="3227" y="1335"/>
                </a:lnTo>
                <a:lnTo>
                  <a:pt x="3217" y="1342"/>
                </a:lnTo>
                <a:lnTo>
                  <a:pt x="3208" y="1350"/>
                </a:lnTo>
                <a:lnTo>
                  <a:pt x="3198" y="1356"/>
                </a:lnTo>
                <a:lnTo>
                  <a:pt x="3188" y="1360"/>
                </a:lnTo>
                <a:lnTo>
                  <a:pt x="3177" y="1364"/>
                </a:lnTo>
                <a:lnTo>
                  <a:pt x="3165" y="1366"/>
                </a:lnTo>
                <a:lnTo>
                  <a:pt x="3154" y="1369"/>
                </a:lnTo>
                <a:lnTo>
                  <a:pt x="3141" y="1369"/>
                </a:lnTo>
                <a:lnTo>
                  <a:pt x="3133" y="1369"/>
                </a:lnTo>
                <a:lnTo>
                  <a:pt x="3125" y="1367"/>
                </a:lnTo>
                <a:lnTo>
                  <a:pt x="3117" y="1365"/>
                </a:lnTo>
                <a:lnTo>
                  <a:pt x="3109" y="1363"/>
                </a:lnTo>
                <a:lnTo>
                  <a:pt x="3101" y="1360"/>
                </a:lnTo>
                <a:lnTo>
                  <a:pt x="3092" y="1356"/>
                </a:lnTo>
                <a:lnTo>
                  <a:pt x="3084" y="1352"/>
                </a:lnTo>
                <a:lnTo>
                  <a:pt x="3076" y="1346"/>
                </a:lnTo>
                <a:lnTo>
                  <a:pt x="3058" y="1333"/>
                </a:lnTo>
                <a:lnTo>
                  <a:pt x="3041" y="1317"/>
                </a:lnTo>
                <a:lnTo>
                  <a:pt x="3023" y="1300"/>
                </a:lnTo>
                <a:lnTo>
                  <a:pt x="3006" y="1278"/>
                </a:lnTo>
                <a:lnTo>
                  <a:pt x="2711" y="909"/>
                </a:lnTo>
                <a:close/>
                <a:moveTo>
                  <a:pt x="1708" y="906"/>
                </a:moveTo>
                <a:lnTo>
                  <a:pt x="1973" y="906"/>
                </a:lnTo>
                <a:lnTo>
                  <a:pt x="1844" y="496"/>
                </a:lnTo>
                <a:lnTo>
                  <a:pt x="1708" y="906"/>
                </a:lnTo>
                <a:close/>
                <a:moveTo>
                  <a:pt x="1636" y="1138"/>
                </a:moveTo>
                <a:lnTo>
                  <a:pt x="1599" y="1250"/>
                </a:lnTo>
                <a:lnTo>
                  <a:pt x="1593" y="1264"/>
                </a:lnTo>
                <a:lnTo>
                  <a:pt x="1588" y="1277"/>
                </a:lnTo>
                <a:lnTo>
                  <a:pt x="1582" y="1289"/>
                </a:lnTo>
                <a:lnTo>
                  <a:pt x="1577" y="1300"/>
                </a:lnTo>
                <a:lnTo>
                  <a:pt x="1571" y="1310"/>
                </a:lnTo>
                <a:lnTo>
                  <a:pt x="1563" y="1320"/>
                </a:lnTo>
                <a:lnTo>
                  <a:pt x="1556" y="1328"/>
                </a:lnTo>
                <a:lnTo>
                  <a:pt x="1549" y="1335"/>
                </a:lnTo>
                <a:lnTo>
                  <a:pt x="1541" y="1342"/>
                </a:lnTo>
                <a:lnTo>
                  <a:pt x="1533" y="1348"/>
                </a:lnTo>
                <a:lnTo>
                  <a:pt x="1525" y="1353"/>
                </a:lnTo>
                <a:lnTo>
                  <a:pt x="1516" y="1357"/>
                </a:lnTo>
                <a:lnTo>
                  <a:pt x="1507" y="1360"/>
                </a:lnTo>
                <a:lnTo>
                  <a:pt x="1498" y="1362"/>
                </a:lnTo>
                <a:lnTo>
                  <a:pt x="1488" y="1363"/>
                </a:lnTo>
                <a:lnTo>
                  <a:pt x="1478" y="1364"/>
                </a:lnTo>
                <a:lnTo>
                  <a:pt x="1465" y="1363"/>
                </a:lnTo>
                <a:lnTo>
                  <a:pt x="1453" y="1362"/>
                </a:lnTo>
                <a:lnTo>
                  <a:pt x="1441" y="1359"/>
                </a:lnTo>
                <a:lnTo>
                  <a:pt x="1430" y="1355"/>
                </a:lnTo>
                <a:lnTo>
                  <a:pt x="1420" y="1351"/>
                </a:lnTo>
                <a:lnTo>
                  <a:pt x="1409" y="1345"/>
                </a:lnTo>
                <a:lnTo>
                  <a:pt x="1400" y="1337"/>
                </a:lnTo>
                <a:lnTo>
                  <a:pt x="1391" y="1329"/>
                </a:lnTo>
                <a:lnTo>
                  <a:pt x="1383" y="1321"/>
                </a:lnTo>
                <a:lnTo>
                  <a:pt x="1377" y="1311"/>
                </a:lnTo>
                <a:lnTo>
                  <a:pt x="1371" y="1301"/>
                </a:lnTo>
                <a:lnTo>
                  <a:pt x="1366" y="1290"/>
                </a:lnTo>
                <a:lnTo>
                  <a:pt x="1362" y="1279"/>
                </a:lnTo>
                <a:lnTo>
                  <a:pt x="1360" y="1267"/>
                </a:lnTo>
                <a:lnTo>
                  <a:pt x="1358" y="1255"/>
                </a:lnTo>
                <a:lnTo>
                  <a:pt x="1358" y="1242"/>
                </a:lnTo>
                <a:lnTo>
                  <a:pt x="1358" y="1223"/>
                </a:lnTo>
                <a:lnTo>
                  <a:pt x="1361" y="1204"/>
                </a:lnTo>
                <a:lnTo>
                  <a:pt x="1364" y="1186"/>
                </a:lnTo>
                <a:lnTo>
                  <a:pt x="1370" y="1170"/>
                </a:lnTo>
                <a:lnTo>
                  <a:pt x="1658" y="387"/>
                </a:lnTo>
                <a:lnTo>
                  <a:pt x="1665" y="369"/>
                </a:lnTo>
                <a:lnTo>
                  <a:pt x="1674" y="350"/>
                </a:lnTo>
                <a:lnTo>
                  <a:pt x="1683" y="332"/>
                </a:lnTo>
                <a:lnTo>
                  <a:pt x="1692" y="317"/>
                </a:lnTo>
                <a:lnTo>
                  <a:pt x="1703" y="302"/>
                </a:lnTo>
                <a:lnTo>
                  <a:pt x="1713" y="288"/>
                </a:lnTo>
                <a:lnTo>
                  <a:pt x="1725" y="276"/>
                </a:lnTo>
                <a:lnTo>
                  <a:pt x="1736" y="266"/>
                </a:lnTo>
                <a:lnTo>
                  <a:pt x="1749" y="256"/>
                </a:lnTo>
                <a:lnTo>
                  <a:pt x="1761" y="248"/>
                </a:lnTo>
                <a:lnTo>
                  <a:pt x="1775" y="241"/>
                </a:lnTo>
                <a:lnTo>
                  <a:pt x="1789" y="234"/>
                </a:lnTo>
                <a:lnTo>
                  <a:pt x="1804" y="230"/>
                </a:lnTo>
                <a:lnTo>
                  <a:pt x="1818" y="227"/>
                </a:lnTo>
                <a:lnTo>
                  <a:pt x="1834" y="225"/>
                </a:lnTo>
                <a:lnTo>
                  <a:pt x="1851" y="225"/>
                </a:lnTo>
                <a:lnTo>
                  <a:pt x="1867" y="225"/>
                </a:lnTo>
                <a:lnTo>
                  <a:pt x="1883" y="227"/>
                </a:lnTo>
                <a:lnTo>
                  <a:pt x="1898" y="230"/>
                </a:lnTo>
                <a:lnTo>
                  <a:pt x="1912" y="233"/>
                </a:lnTo>
                <a:lnTo>
                  <a:pt x="1927" y="238"/>
                </a:lnTo>
                <a:lnTo>
                  <a:pt x="1939" y="245"/>
                </a:lnTo>
                <a:lnTo>
                  <a:pt x="1952" y="253"/>
                </a:lnTo>
                <a:lnTo>
                  <a:pt x="1964" y="261"/>
                </a:lnTo>
                <a:lnTo>
                  <a:pt x="1975" y="271"/>
                </a:lnTo>
                <a:lnTo>
                  <a:pt x="1986" y="282"/>
                </a:lnTo>
                <a:lnTo>
                  <a:pt x="1996" y="294"/>
                </a:lnTo>
                <a:lnTo>
                  <a:pt x="2005" y="307"/>
                </a:lnTo>
                <a:lnTo>
                  <a:pt x="2014" y="321"/>
                </a:lnTo>
                <a:lnTo>
                  <a:pt x="2022" y="336"/>
                </a:lnTo>
                <a:lnTo>
                  <a:pt x="2029" y="353"/>
                </a:lnTo>
                <a:lnTo>
                  <a:pt x="2036" y="371"/>
                </a:lnTo>
                <a:lnTo>
                  <a:pt x="2316" y="1165"/>
                </a:lnTo>
                <a:lnTo>
                  <a:pt x="2324" y="1188"/>
                </a:lnTo>
                <a:lnTo>
                  <a:pt x="2329" y="1209"/>
                </a:lnTo>
                <a:lnTo>
                  <a:pt x="2332" y="1228"/>
                </a:lnTo>
                <a:lnTo>
                  <a:pt x="2333" y="1246"/>
                </a:lnTo>
                <a:lnTo>
                  <a:pt x="2333" y="1258"/>
                </a:lnTo>
                <a:lnTo>
                  <a:pt x="2331" y="1271"/>
                </a:lnTo>
                <a:lnTo>
                  <a:pt x="2329" y="1283"/>
                </a:lnTo>
                <a:lnTo>
                  <a:pt x="2325" y="1294"/>
                </a:lnTo>
                <a:lnTo>
                  <a:pt x="2319" y="1304"/>
                </a:lnTo>
                <a:lnTo>
                  <a:pt x="2313" y="1314"/>
                </a:lnTo>
                <a:lnTo>
                  <a:pt x="2307" y="1323"/>
                </a:lnTo>
                <a:lnTo>
                  <a:pt x="2299" y="1331"/>
                </a:lnTo>
                <a:lnTo>
                  <a:pt x="2289" y="1339"/>
                </a:lnTo>
                <a:lnTo>
                  <a:pt x="2280" y="1346"/>
                </a:lnTo>
                <a:lnTo>
                  <a:pt x="2269" y="1351"/>
                </a:lnTo>
                <a:lnTo>
                  <a:pt x="2258" y="1356"/>
                </a:lnTo>
                <a:lnTo>
                  <a:pt x="2247" y="1359"/>
                </a:lnTo>
                <a:lnTo>
                  <a:pt x="2235" y="1362"/>
                </a:lnTo>
                <a:lnTo>
                  <a:pt x="2222" y="1363"/>
                </a:lnTo>
                <a:lnTo>
                  <a:pt x="2209" y="1364"/>
                </a:lnTo>
                <a:lnTo>
                  <a:pt x="2197" y="1363"/>
                </a:lnTo>
                <a:lnTo>
                  <a:pt x="2186" y="1362"/>
                </a:lnTo>
                <a:lnTo>
                  <a:pt x="2175" y="1359"/>
                </a:lnTo>
                <a:lnTo>
                  <a:pt x="2164" y="1356"/>
                </a:lnTo>
                <a:lnTo>
                  <a:pt x="2155" y="1352"/>
                </a:lnTo>
                <a:lnTo>
                  <a:pt x="2145" y="1347"/>
                </a:lnTo>
                <a:lnTo>
                  <a:pt x="2136" y="1340"/>
                </a:lnTo>
                <a:lnTo>
                  <a:pt x="2128" y="1333"/>
                </a:lnTo>
                <a:lnTo>
                  <a:pt x="2120" y="1325"/>
                </a:lnTo>
                <a:lnTo>
                  <a:pt x="2112" y="1315"/>
                </a:lnTo>
                <a:lnTo>
                  <a:pt x="2105" y="1306"/>
                </a:lnTo>
                <a:lnTo>
                  <a:pt x="2099" y="1295"/>
                </a:lnTo>
                <a:lnTo>
                  <a:pt x="2092" y="1283"/>
                </a:lnTo>
                <a:lnTo>
                  <a:pt x="2086" y="1270"/>
                </a:lnTo>
                <a:lnTo>
                  <a:pt x="2081" y="1256"/>
                </a:lnTo>
                <a:lnTo>
                  <a:pt x="2077" y="1240"/>
                </a:lnTo>
                <a:lnTo>
                  <a:pt x="2046" y="1138"/>
                </a:lnTo>
                <a:lnTo>
                  <a:pt x="1636" y="1138"/>
                </a:lnTo>
                <a:close/>
                <a:moveTo>
                  <a:pt x="481" y="349"/>
                </a:moveTo>
                <a:lnTo>
                  <a:pt x="645" y="1003"/>
                </a:lnTo>
                <a:lnTo>
                  <a:pt x="807" y="354"/>
                </a:lnTo>
                <a:lnTo>
                  <a:pt x="811" y="340"/>
                </a:lnTo>
                <a:lnTo>
                  <a:pt x="817" y="327"/>
                </a:lnTo>
                <a:lnTo>
                  <a:pt x="823" y="315"/>
                </a:lnTo>
                <a:lnTo>
                  <a:pt x="830" y="303"/>
                </a:lnTo>
                <a:lnTo>
                  <a:pt x="837" y="292"/>
                </a:lnTo>
                <a:lnTo>
                  <a:pt x="847" y="281"/>
                </a:lnTo>
                <a:lnTo>
                  <a:pt x="856" y="271"/>
                </a:lnTo>
                <a:lnTo>
                  <a:pt x="868" y="261"/>
                </a:lnTo>
                <a:lnTo>
                  <a:pt x="879" y="253"/>
                </a:lnTo>
                <a:lnTo>
                  <a:pt x="892" y="246"/>
                </a:lnTo>
                <a:lnTo>
                  <a:pt x="904" y="241"/>
                </a:lnTo>
                <a:lnTo>
                  <a:pt x="917" y="235"/>
                </a:lnTo>
                <a:lnTo>
                  <a:pt x="930" y="231"/>
                </a:lnTo>
                <a:lnTo>
                  <a:pt x="944" y="228"/>
                </a:lnTo>
                <a:lnTo>
                  <a:pt x="957" y="227"/>
                </a:lnTo>
                <a:lnTo>
                  <a:pt x="972" y="226"/>
                </a:lnTo>
                <a:lnTo>
                  <a:pt x="985" y="227"/>
                </a:lnTo>
                <a:lnTo>
                  <a:pt x="999" y="228"/>
                </a:lnTo>
                <a:lnTo>
                  <a:pt x="1011" y="231"/>
                </a:lnTo>
                <a:lnTo>
                  <a:pt x="1025" y="234"/>
                </a:lnTo>
                <a:lnTo>
                  <a:pt x="1036" y="238"/>
                </a:lnTo>
                <a:lnTo>
                  <a:pt x="1049" y="245"/>
                </a:lnTo>
                <a:lnTo>
                  <a:pt x="1060" y="251"/>
                </a:lnTo>
                <a:lnTo>
                  <a:pt x="1072" y="259"/>
                </a:lnTo>
                <a:lnTo>
                  <a:pt x="1083" y="268"/>
                </a:lnTo>
                <a:lnTo>
                  <a:pt x="1093" y="277"/>
                </a:lnTo>
                <a:lnTo>
                  <a:pt x="1102" y="286"/>
                </a:lnTo>
                <a:lnTo>
                  <a:pt x="1110" y="297"/>
                </a:lnTo>
                <a:lnTo>
                  <a:pt x="1118" y="308"/>
                </a:lnTo>
                <a:lnTo>
                  <a:pt x="1124" y="320"/>
                </a:lnTo>
                <a:lnTo>
                  <a:pt x="1129" y="332"/>
                </a:lnTo>
                <a:lnTo>
                  <a:pt x="1133" y="346"/>
                </a:lnTo>
                <a:lnTo>
                  <a:pt x="1285" y="1198"/>
                </a:lnTo>
                <a:lnTo>
                  <a:pt x="1287" y="1211"/>
                </a:lnTo>
                <a:lnTo>
                  <a:pt x="1288" y="1226"/>
                </a:lnTo>
                <a:lnTo>
                  <a:pt x="1287" y="1239"/>
                </a:lnTo>
                <a:lnTo>
                  <a:pt x="1285" y="1252"/>
                </a:lnTo>
                <a:lnTo>
                  <a:pt x="1282" y="1264"/>
                </a:lnTo>
                <a:lnTo>
                  <a:pt x="1278" y="1276"/>
                </a:lnTo>
                <a:lnTo>
                  <a:pt x="1273" y="1287"/>
                </a:lnTo>
                <a:lnTo>
                  <a:pt x="1266" y="1299"/>
                </a:lnTo>
                <a:lnTo>
                  <a:pt x="1259" y="1309"/>
                </a:lnTo>
                <a:lnTo>
                  <a:pt x="1250" y="1319"/>
                </a:lnTo>
                <a:lnTo>
                  <a:pt x="1240" y="1328"/>
                </a:lnTo>
                <a:lnTo>
                  <a:pt x="1230" y="1335"/>
                </a:lnTo>
                <a:lnTo>
                  <a:pt x="1220" y="1341"/>
                </a:lnTo>
                <a:lnTo>
                  <a:pt x="1208" y="1347"/>
                </a:lnTo>
                <a:lnTo>
                  <a:pt x="1197" y="1351"/>
                </a:lnTo>
                <a:lnTo>
                  <a:pt x="1184" y="1354"/>
                </a:lnTo>
                <a:lnTo>
                  <a:pt x="1172" y="1356"/>
                </a:lnTo>
                <a:lnTo>
                  <a:pt x="1158" y="1356"/>
                </a:lnTo>
                <a:lnTo>
                  <a:pt x="1146" y="1356"/>
                </a:lnTo>
                <a:lnTo>
                  <a:pt x="1134" y="1355"/>
                </a:lnTo>
                <a:lnTo>
                  <a:pt x="1123" y="1352"/>
                </a:lnTo>
                <a:lnTo>
                  <a:pt x="1111" y="1349"/>
                </a:lnTo>
                <a:lnTo>
                  <a:pt x="1101" y="1345"/>
                </a:lnTo>
                <a:lnTo>
                  <a:pt x="1090" y="1339"/>
                </a:lnTo>
                <a:lnTo>
                  <a:pt x="1081" y="1333"/>
                </a:lnTo>
                <a:lnTo>
                  <a:pt x="1072" y="1326"/>
                </a:lnTo>
                <a:lnTo>
                  <a:pt x="1063" y="1317"/>
                </a:lnTo>
                <a:lnTo>
                  <a:pt x="1055" y="1308"/>
                </a:lnTo>
                <a:lnTo>
                  <a:pt x="1049" y="1300"/>
                </a:lnTo>
                <a:lnTo>
                  <a:pt x="1043" y="1289"/>
                </a:lnTo>
                <a:lnTo>
                  <a:pt x="1038" y="1279"/>
                </a:lnTo>
                <a:lnTo>
                  <a:pt x="1034" y="1269"/>
                </a:lnTo>
                <a:lnTo>
                  <a:pt x="1031" y="1257"/>
                </a:lnTo>
                <a:lnTo>
                  <a:pt x="1030" y="1245"/>
                </a:lnTo>
                <a:lnTo>
                  <a:pt x="955" y="593"/>
                </a:lnTo>
                <a:lnTo>
                  <a:pt x="787" y="1245"/>
                </a:lnTo>
                <a:lnTo>
                  <a:pt x="783" y="1257"/>
                </a:lnTo>
                <a:lnTo>
                  <a:pt x="779" y="1269"/>
                </a:lnTo>
                <a:lnTo>
                  <a:pt x="774" y="1280"/>
                </a:lnTo>
                <a:lnTo>
                  <a:pt x="768" y="1290"/>
                </a:lnTo>
                <a:lnTo>
                  <a:pt x="760" y="1300"/>
                </a:lnTo>
                <a:lnTo>
                  <a:pt x="753" y="1309"/>
                </a:lnTo>
                <a:lnTo>
                  <a:pt x="744" y="1317"/>
                </a:lnTo>
                <a:lnTo>
                  <a:pt x="734" y="1326"/>
                </a:lnTo>
                <a:lnTo>
                  <a:pt x="724" y="1333"/>
                </a:lnTo>
                <a:lnTo>
                  <a:pt x="713" y="1339"/>
                </a:lnTo>
                <a:lnTo>
                  <a:pt x="703" y="1345"/>
                </a:lnTo>
                <a:lnTo>
                  <a:pt x="692" y="1349"/>
                </a:lnTo>
                <a:lnTo>
                  <a:pt x="680" y="1352"/>
                </a:lnTo>
                <a:lnTo>
                  <a:pt x="668" y="1355"/>
                </a:lnTo>
                <a:lnTo>
                  <a:pt x="655" y="1356"/>
                </a:lnTo>
                <a:lnTo>
                  <a:pt x="643" y="1356"/>
                </a:lnTo>
                <a:lnTo>
                  <a:pt x="630" y="1356"/>
                </a:lnTo>
                <a:lnTo>
                  <a:pt x="618" y="1354"/>
                </a:lnTo>
                <a:lnTo>
                  <a:pt x="605" y="1352"/>
                </a:lnTo>
                <a:lnTo>
                  <a:pt x="594" y="1349"/>
                </a:lnTo>
                <a:lnTo>
                  <a:pt x="582" y="1344"/>
                </a:lnTo>
                <a:lnTo>
                  <a:pt x="571" y="1338"/>
                </a:lnTo>
                <a:lnTo>
                  <a:pt x="560" y="1331"/>
                </a:lnTo>
                <a:lnTo>
                  <a:pt x="551" y="1324"/>
                </a:lnTo>
                <a:lnTo>
                  <a:pt x="541" y="1315"/>
                </a:lnTo>
                <a:lnTo>
                  <a:pt x="532" y="1306"/>
                </a:lnTo>
                <a:lnTo>
                  <a:pt x="524" y="1297"/>
                </a:lnTo>
                <a:lnTo>
                  <a:pt x="518" y="1286"/>
                </a:lnTo>
                <a:lnTo>
                  <a:pt x="511" y="1276"/>
                </a:lnTo>
                <a:lnTo>
                  <a:pt x="506" y="1264"/>
                </a:lnTo>
                <a:lnTo>
                  <a:pt x="501" y="1252"/>
                </a:lnTo>
                <a:lnTo>
                  <a:pt x="498" y="1239"/>
                </a:lnTo>
                <a:lnTo>
                  <a:pt x="334" y="592"/>
                </a:lnTo>
                <a:lnTo>
                  <a:pt x="258" y="1245"/>
                </a:lnTo>
                <a:lnTo>
                  <a:pt x="256" y="1257"/>
                </a:lnTo>
                <a:lnTo>
                  <a:pt x="253" y="1267"/>
                </a:lnTo>
                <a:lnTo>
                  <a:pt x="250" y="1279"/>
                </a:lnTo>
                <a:lnTo>
                  <a:pt x="245" y="1289"/>
                </a:lnTo>
                <a:lnTo>
                  <a:pt x="240" y="1299"/>
                </a:lnTo>
                <a:lnTo>
                  <a:pt x="232" y="1308"/>
                </a:lnTo>
                <a:lnTo>
                  <a:pt x="225" y="1316"/>
                </a:lnTo>
                <a:lnTo>
                  <a:pt x="217" y="1325"/>
                </a:lnTo>
                <a:lnTo>
                  <a:pt x="207" y="1332"/>
                </a:lnTo>
                <a:lnTo>
                  <a:pt x="197" y="1338"/>
                </a:lnTo>
                <a:lnTo>
                  <a:pt x="186" y="1345"/>
                </a:lnTo>
                <a:lnTo>
                  <a:pt x="176" y="1349"/>
                </a:lnTo>
                <a:lnTo>
                  <a:pt x="166" y="1352"/>
                </a:lnTo>
                <a:lnTo>
                  <a:pt x="154" y="1354"/>
                </a:lnTo>
                <a:lnTo>
                  <a:pt x="142" y="1356"/>
                </a:lnTo>
                <a:lnTo>
                  <a:pt x="130" y="1356"/>
                </a:lnTo>
                <a:lnTo>
                  <a:pt x="117" y="1356"/>
                </a:lnTo>
                <a:lnTo>
                  <a:pt x="103" y="1354"/>
                </a:lnTo>
                <a:lnTo>
                  <a:pt x="92" y="1351"/>
                </a:lnTo>
                <a:lnTo>
                  <a:pt x="79" y="1347"/>
                </a:lnTo>
                <a:lnTo>
                  <a:pt x="68" y="1341"/>
                </a:lnTo>
                <a:lnTo>
                  <a:pt x="57" y="1335"/>
                </a:lnTo>
                <a:lnTo>
                  <a:pt x="47" y="1328"/>
                </a:lnTo>
                <a:lnTo>
                  <a:pt x="37" y="1319"/>
                </a:lnTo>
                <a:lnTo>
                  <a:pt x="29" y="1309"/>
                </a:lnTo>
                <a:lnTo>
                  <a:pt x="21" y="1299"/>
                </a:lnTo>
                <a:lnTo>
                  <a:pt x="15" y="1287"/>
                </a:lnTo>
                <a:lnTo>
                  <a:pt x="9" y="1276"/>
                </a:lnTo>
                <a:lnTo>
                  <a:pt x="5" y="1264"/>
                </a:lnTo>
                <a:lnTo>
                  <a:pt x="2" y="1252"/>
                </a:lnTo>
                <a:lnTo>
                  <a:pt x="1" y="1239"/>
                </a:lnTo>
                <a:lnTo>
                  <a:pt x="0" y="1226"/>
                </a:lnTo>
                <a:lnTo>
                  <a:pt x="0" y="1220"/>
                </a:lnTo>
                <a:lnTo>
                  <a:pt x="1" y="1211"/>
                </a:lnTo>
                <a:lnTo>
                  <a:pt x="2" y="1203"/>
                </a:lnTo>
                <a:lnTo>
                  <a:pt x="4" y="1192"/>
                </a:lnTo>
                <a:lnTo>
                  <a:pt x="153" y="354"/>
                </a:lnTo>
                <a:lnTo>
                  <a:pt x="156" y="341"/>
                </a:lnTo>
                <a:lnTo>
                  <a:pt x="160" y="327"/>
                </a:lnTo>
                <a:lnTo>
                  <a:pt x="167" y="315"/>
                </a:lnTo>
                <a:lnTo>
                  <a:pt x="173" y="303"/>
                </a:lnTo>
                <a:lnTo>
                  <a:pt x="181" y="292"/>
                </a:lnTo>
                <a:lnTo>
                  <a:pt x="191" y="280"/>
                </a:lnTo>
                <a:lnTo>
                  <a:pt x="201" y="271"/>
                </a:lnTo>
                <a:lnTo>
                  <a:pt x="212" y="261"/>
                </a:lnTo>
                <a:lnTo>
                  <a:pt x="224" y="253"/>
                </a:lnTo>
                <a:lnTo>
                  <a:pt x="236" y="246"/>
                </a:lnTo>
                <a:lnTo>
                  <a:pt x="249" y="240"/>
                </a:lnTo>
                <a:lnTo>
                  <a:pt x="262" y="235"/>
                </a:lnTo>
                <a:lnTo>
                  <a:pt x="276" y="231"/>
                </a:lnTo>
                <a:lnTo>
                  <a:pt x="290" y="228"/>
                </a:lnTo>
                <a:lnTo>
                  <a:pt x="304" y="227"/>
                </a:lnTo>
                <a:lnTo>
                  <a:pt x="319" y="226"/>
                </a:lnTo>
                <a:lnTo>
                  <a:pt x="332" y="227"/>
                </a:lnTo>
                <a:lnTo>
                  <a:pt x="346" y="228"/>
                </a:lnTo>
                <a:lnTo>
                  <a:pt x="359" y="231"/>
                </a:lnTo>
                <a:lnTo>
                  <a:pt x="373" y="234"/>
                </a:lnTo>
                <a:lnTo>
                  <a:pt x="385" y="240"/>
                </a:lnTo>
                <a:lnTo>
                  <a:pt x="398" y="246"/>
                </a:lnTo>
                <a:lnTo>
                  <a:pt x="409" y="252"/>
                </a:lnTo>
                <a:lnTo>
                  <a:pt x="422" y="260"/>
                </a:lnTo>
                <a:lnTo>
                  <a:pt x="432" y="270"/>
                </a:lnTo>
                <a:lnTo>
                  <a:pt x="443" y="279"/>
                </a:lnTo>
                <a:lnTo>
                  <a:pt x="451" y="288"/>
                </a:lnTo>
                <a:lnTo>
                  <a:pt x="459" y="300"/>
                </a:lnTo>
                <a:lnTo>
                  <a:pt x="467" y="311"/>
                </a:lnTo>
                <a:lnTo>
                  <a:pt x="472" y="323"/>
                </a:lnTo>
                <a:lnTo>
                  <a:pt x="477" y="335"/>
                </a:lnTo>
                <a:lnTo>
                  <a:pt x="481" y="349"/>
                </a:lnTo>
                <a:close/>
                <a:moveTo>
                  <a:pt x="10884" y="817"/>
                </a:moveTo>
                <a:lnTo>
                  <a:pt x="10883" y="774"/>
                </a:lnTo>
                <a:lnTo>
                  <a:pt x="10880" y="733"/>
                </a:lnTo>
                <a:lnTo>
                  <a:pt x="10874" y="693"/>
                </a:lnTo>
                <a:lnTo>
                  <a:pt x="10868" y="652"/>
                </a:lnTo>
                <a:lnTo>
                  <a:pt x="10859" y="612"/>
                </a:lnTo>
                <a:lnTo>
                  <a:pt x="10847" y="574"/>
                </a:lnTo>
                <a:lnTo>
                  <a:pt x="10835" y="536"/>
                </a:lnTo>
                <a:lnTo>
                  <a:pt x="10820" y="499"/>
                </a:lnTo>
                <a:lnTo>
                  <a:pt x="10803" y="462"/>
                </a:lnTo>
                <a:lnTo>
                  <a:pt x="10786" y="428"/>
                </a:lnTo>
                <a:lnTo>
                  <a:pt x="10766" y="394"/>
                </a:lnTo>
                <a:lnTo>
                  <a:pt x="10745" y="360"/>
                </a:lnTo>
                <a:lnTo>
                  <a:pt x="10722" y="328"/>
                </a:lnTo>
                <a:lnTo>
                  <a:pt x="10697" y="298"/>
                </a:lnTo>
                <a:lnTo>
                  <a:pt x="10672" y="268"/>
                </a:lnTo>
                <a:lnTo>
                  <a:pt x="10645" y="240"/>
                </a:lnTo>
                <a:lnTo>
                  <a:pt x="10617" y="212"/>
                </a:lnTo>
                <a:lnTo>
                  <a:pt x="10587" y="186"/>
                </a:lnTo>
                <a:lnTo>
                  <a:pt x="10557" y="162"/>
                </a:lnTo>
                <a:lnTo>
                  <a:pt x="10524" y="140"/>
                </a:lnTo>
                <a:lnTo>
                  <a:pt x="10491" y="119"/>
                </a:lnTo>
                <a:lnTo>
                  <a:pt x="10457" y="99"/>
                </a:lnTo>
                <a:lnTo>
                  <a:pt x="10421" y="81"/>
                </a:lnTo>
                <a:lnTo>
                  <a:pt x="10386" y="65"/>
                </a:lnTo>
                <a:lnTo>
                  <a:pt x="10348" y="50"/>
                </a:lnTo>
                <a:lnTo>
                  <a:pt x="10311" y="36"/>
                </a:lnTo>
                <a:lnTo>
                  <a:pt x="10272" y="26"/>
                </a:lnTo>
                <a:lnTo>
                  <a:pt x="10233" y="17"/>
                </a:lnTo>
                <a:lnTo>
                  <a:pt x="10192" y="9"/>
                </a:lnTo>
                <a:lnTo>
                  <a:pt x="10152" y="4"/>
                </a:lnTo>
                <a:lnTo>
                  <a:pt x="10110" y="1"/>
                </a:lnTo>
                <a:lnTo>
                  <a:pt x="10068" y="0"/>
                </a:lnTo>
                <a:lnTo>
                  <a:pt x="10027" y="1"/>
                </a:lnTo>
                <a:lnTo>
                  <a:pt x="9985" y="4"/>
                </a:lnTo>
                <a:lnTo>
                  <a:pt x="9944" y="9"/>
                </a:lnTo>
                <a:lnTo>
                  <a:pt x="9904" y="17"/>
                </a:lnTo>
                <a:lnTo>
                  <a:pt x="9864" y="26"/>
                </a:lnTo>
                <a:lnTo>
                  <a:pt x="9826" y="36"/>
                </a:lnTo>
                <a:lnTo>
                  <a:pt x="9788" y="50"/>
                </a:lnTo>
                <a:lnTo>
                  <a:pt x="9751" y="65"/>
                </a:lnTo>
                <a:lnTo>
                  <a:pt x="9714" y="81"/>
                </a:lnTo>
                <a:lnTo>
                  <a:pt x="9679" y="99"/>
                </a:lnTo>
                <a:lnTo>
                  <a:pt x="9645" y="119"/>
                </a:lnTo>
                <a:lnTo>
                  <a:pt x="9612" y="140"/>
                </a:lnTo>
                <a:lnTo>
                  <a:pt x="9580" y="162"/>
                </a:lnTo>
                <a:lnTo>
                  <a:pt x="9550" y="186"/>
                </a:lnTo>
                <a:lnTo>
                  <a:pt x="9519" y="212"/>
                </a:lnTo>
                <a:lnTo>
                  <a:pt x="9491" y="240"/>
                </a:lnTo>
                <a:lnTo>
                  <a:pt x="9464" y="268"/>
                </a:lnTo>
                <a:lnTo>
                  <a:pt x="9438" y="298"/>
                </a:lnTo>
                <a:lnTo>
                  <a:pt x="9414" y="328"/>
                </a:lnTo>
                <a:lnTo>
                  <a:pt x="9391" y="360"/>
                </a:lnTo>
                <a:lnTo>
                  <a:pt x="9370" y="394"/>
                </a:lnTo>
                <a:lnTo>
                  <a:pt x="9351" y="428"/>
                </a:lnTo>
                <a:lnTo>
                  <a:pt x="9333" y="462"/>
                </a:lnTo>
                <a:lnTo>
                  <a:pt x="9316" y="499"/>
                </a:lnTo>
                <a:lnTo>
                  <a:pt x="9302" y="536"/>
                </a:lnTo>
                <a:lnTo>
                  <a:pt x="9289" y="574"/>
                </a:lnTo>
                <a:lnTo>
                  <a:pt x="9278" y="612"/>
                </a:lnTo>
                <a:lnTo>
                  <a:pt x="9268" y="652"/>
                </a:lnTo>
                <a:lnTo>
                  <a:pt x="9261" y="693"/>
                </a:lnTo>
                <a:lnTo>
                  <a:pt x="9256" y="733"/>
                </a:lnTo>
                <a:lnTo>
                  <a:pt x="9253" y="774"/>
                </a:lnTo>
                <a:lnTo>
                  <a:pt x="9252" y="817"/>
                </a:lnTo>
                <a:lnTo>
                  <a:pt x="9253" y="858"/>
                </a:lnTo>
                <a:lnTo>
                  <a:pt x="9256" y="899"/>
                </a:lnTo>
                <a:lnTo>
                  <a:pt x="9261" y="940"/>
                </a:lnTo>
                <a:lnTo>
                  <a:pt x="9268" y="980"/>
                </a:lnTo>
                <a:lnTo>
                  <a:pt x="9278" y="1020"/>
                </a:lnTo>
                <a:lnTo>
                  <a:pt x="9289" y="1058"/>
                </a:lnTo>
                <a:lnTo>
                  <a:pt x="9302" y="1096"/>
                </a:lnTo>
                <a:lnTo>
                  <a:pt x="9316" y="1133"/>
                </a:lnTo>
                <a:lnTo>
                  <a:pt x="9333" y="1170"/>
                </a:lnTo>
                <a:lnTo>
                  <a:pt x="9351" y="1204"/>
                </a:lnTo>
                <a:lnTo>
                  <a:pt x="9370" y="1238"/>
                </a:lnTo>
                <a:lnTo>
                  <a:pt x="9391" y="1272"/>
                </a:lnTo>
                <a:lnTo>
                  <a:pt x="9414" y="1304"/>
                </a:lnTo>
                <a:lnTo>
                  <a:pt x="9438" y="1334"/>
                </a:lnTo>
                <a:lnTo>
                  <a:pt x="9464" y="1364"/>
                </a:lnTo>
                <a:lnTo>
                  <a:pt x="9491" y="1392"/>
                </a:lnTo>
                <a:lnTo>
                  <a:pt x="9519" y="1420"/>
                </a:lnTo>
                <a:lnTo>
                  <a:pt x="9550" y="1446"/>
                </a:lnTo>
                <a:lnTo>
                  <a:pt x="9580" y="1470"/>
                </a:lnTo>
                <a:lnTo>
                  <a:pt x="9612" y="1492"/>
                </a:lnTo>
                <a:lnTo>
                  <a:pt x="9645" y="1513"/>
                </a:lnTo>
                <a:lnTo>
                  <a:pt x="9679" y="1533"/>
                </a:lnTo>
                <a:lnTo>
                  <a:pt x="9714" y="1552"/>
                </a:lnTo>
                <a:lnTo>
                  <a:pt x="9751" y="1567"/>
                </a:lnTo>
                <a:lnTo>
                  <a:pt x="9788" y="1582"/>
                </a:lnTo>
                <a:lnTo>
                  <a:pt x="9826" y="1596"/>
                </a:lnTo>
                <a:lnTo>
                  <a:pt x="9864" y="1606"/>
                </a:lnTo>
                <a:lnTo>
                  <a:pt x="9904" y="1615"/>
                </a:lnTo>
                <a:lnTo>
                  <a:pt x="9944" y="1623"/>
                </a:lnTo>
                <a:lnTo>
                  <a:pt x="9985" y="1628"/>
                </a:lnTo>
                <a:lnTo>
                  <a:pt x="10027" y="1631"/>
                </a:lnTo>
                <a:lnTo>
                  <a:pt x="10068" y="1632"/>
                </a:lnTo>
                <a:lnTo>
                  <a:pt x="10110" y="1631"/>
                </a:lnTo>
                <a:lnTo>
                  <a:pt x="10152" y="1628"/>
                </a:lnTo>
                <a:lnTo>
                  <a:pt x="10192" y="1623"/>
                </a:lnTo>
                <a:lnTo>
                  <a:pt x="10233" y="1615"/>
                </a:lnTo>
                <a:lnTo>
                  <a:pt x="10272" y="1606"/>
                </a:lnTo>
                <a:lnTo>
                  <a:pt x="10311" y="1596"/>
                </a:lnTo>
                <a:lnTo>
                  <a:pt x="10348" y="1582"/>
                </a:lnTo>
                <a:lnTo>
                  <a:pt x="10386" y="1567"/>
                </a:lnTo>
                <a:lnTo>
                  <a:pt x="10421" y="1552"/>
                </a:lnTo>
                <a:lnTo>
                  <a:pt x="10457" y="1533"/>
                </a:lnTo>
                <a:lnTo>
                  <a:pt x="10491" y="1513"/>
                </a:lnTo>
                <a:lnTo>
                  <a:pt x="10524" y="1492"/>
                </a:lnTo>
                <a:lnTo>
                  <a:pt x="10557" y="1470"/>
                </a:lnTo>
                <a:lnTo>
                  <a:pt x="10587" y="1446"/>
                </a:lnTo>
                <a:lnTo>
                  <a:pt x="10617" y="1420"/>
                </a:lnTo>
                <a:lnTo>
                  <a:pt x="10645" y="1392"/>
                </a:lnTo>
                <a:lnTo>
                  <a:pt x="10672" y="1364"/>
                </a:lnTo>
                <a:lnTo>
                  <a:pt x="10697" y="1334"/>
                </a:lnTo>
                <a:lnTo>
                  <a:pt x="10722" y="1304"/>
                </a:lnTo>
                <a:lnTo>
                  <a:pt x="10745" y="1272"/>
                </a:lnTo>
                <a:lnTo>
                  <a:pt x="10766" y="1238"/>
                </a:lnTo>
                <a:lnTo>
                  <a:pt x="10786" y="1204"/>
                </a:lnTo>
                <a:lnTo>
                  <a:pt x="10803" y="1170"/>
                </a:lnTo>
                <a:lnTo>
                  <a:pt x="10820" y="1133"/>
                </a:lnTo>
                <a:lnTo>
                  <a:pt x="10835" y="1096"/>
                </a:lnTo>
                <a:lnTo>
                  <a:pt x="10847" y="1058"/>
                </a:lnTo>
                <a:lnTo>
                  <a:pt x="10859" y="1020"/>
                </a:lnTo>
                <a:lnTo>
                  <a:pt x="10868" y="980"/>
                </a:lnTo>
                <a:lnTo>
                  <a:pt x="10874" y="940"/>
                </a:lnTo>
                <a:lnTo>
                  <a:pt x="10880" y="899"/>
                </a:lnTo>
                <a:lnTo>
                  <a:pt x="10883" y="858"/>
                </a:lnTo>
                <a:lnTo>
                  <a:pt x="10884" y="817"/>
                </a:lnTo>
                <a:close/>
                <a:moveTo>
                  <a:pt x="9736" y="817"/>
                </a:moveTo>
                <a:lnTo>
                  <a:pt x="9737" y="833"/>
                </a:lnTo>
                <a:lnTo>
                  <a:pt x="9738" y="850"/>
                </a:lnTo>
                <a:lnTo>
                  <a:pt x="9740" y="867"/>
                </a:lnTo>
                <a:lnTo>
                  <a:pt x="9743" y="882"/>
                </a:lnTo>
                <a:lnTo>
                  <a:pt x="9746" y="899"/>
                </a:lnTo>
                <a:lnTo>
                  <a:pt x="9752" y="914"/>
                </a:lnTo>
                <a:lnTo>
                  <a:pt x="9757" y="929"/>
                </a:lnTo>
                <a:lnTo>
                  <a:pt x="9762" y="945"/>
                </a:lnTo>
                <a:lnTo>
                  <a:pt x="9769" y="959"/>
                </a:lnTo>
                <a:lnTo>
                  <a:pt x="9777" y="973"/>
                </a:lnTo>
                <a:lnTo>
                  <a:pt x="9784" y="987"/>
                </a:lnTo>
                <a:lnTo>
                  <a:pt x="9793" y="1001"/>
                </a:lnTo>
                <a:lnTo>
                  <a:pt x="9803" y="1013"/>
                </a:lnTo>
                <a:lnTo>
                  <a:pt x="9812" y="1026"/>
                </a:lnTo>
                <a:lnTo>
                  <a:pt x="9822" y="1038"/>
                </a:lnTo>
                <a:lnTo>
                  <a:pt x="9834" y="1050"/>
                </a:lnTo>
                <a:lnTo>
                  <a:pt x="9845" y="1060"/>
                </a:lnTo>
                <a:lnTo>
                  <a:pt x="9857" y="1071"/>
                </a:lnTo>
                <a:lnTo>
                  <a:pt x="9869" y="1081"/>
                </a:lnTo>
                <a:lnTo>
                  <a:pt x="9883" y="1089"/>
                </a:lnTo>
                <a:lnTo>
                  <a:pt x="9896" y="1099"/>
                </a:lnTo>
                <a:lnTo>
                  <a:pt x="9910" y="1106"/>
                </a:lnTo>
                <a:lnTo>
                  <a:pt x="9924" y="1113"/>
                </a:lnTo>
                <a:lnTo>
                  <a:pt x="9939" y="1121"/>
                </a:lnTo>
                <a:lnTo>
                  <a:pt x="9954" y="1126"/>
                </a:lnTo>
                <a:lnTo>
                  <a:pt x="9969" y="1131"/>
                </a:lnTo>
                <a:lnTo>
                  <a:pt x="9985" y="1136"/>
                </a:lnTo>
                <a:lnTo>
                  <a:pt x="10002" y="1139"/>
                </a:lnTo>
                <a:lnTo>
                  <a:pt x="10017" y="1143"/>
                </a:lnTo>
                <a:lnTo>
                  <a:pt x="10034" y="1145"/>
                </a:lnTo>
                <a:lnTo>
                  <a:pt x="10050" y="1146"/>
                </a:lnTo>
                <a:lnTo>
                  <a:pt x="10068" y="1147"/>
                </a:lnTo>
                <a:lnTo>
                  <a:pt x="10085" y="1146"/>
                </a:lnTo>
                <a:lnTo>
                  <a:pt x="10102" y="1145"/>
                </a:lnTo>
                <a:lnTo>
                  <a:pt x="10118" y="1143"/>
                </a:lnTo>
                <a:lnTo>
                  <a:pt x="10135" y="1139"/>
                </a:lnTo>
                <a:lnTo>
                  <a:pt x="10152" y="1136"/>
                </a:lnTo>
                <a:lnTo>
                  <a:pt x="10167" y="1131"/>
                </a:lnTo>
                <a:lnTo>
                  <a:pt x="10183" y="1126"/>
                </a:lnTo>
                <a:lnTo>
                  <a:pt x="10197" y="1121"/>
                </a:lnTo>
                <a:lnTo>
                  <a:pt x="10212" y="1113"/>
                </a:lnTo>
                <a:lnTo>
                  <a:pt x="10226" y="1106"/>
                </a:lnTo>
                <a:lnTo>
                  <a:pt x="10240" y="1099"/>
                </a:lnTo>
                <a:lnTo>
                  <a:pt x="10254" y="1089"/>
                </a:lnTo>
                <a:lnTo>
                  <a:pt x="10267" y="1081"/>
                </a:lnTo>
                <a:lnTo>
                  <a:pt x="10280" y="1071"/>
                </a:lnTo>
                <a:lnTo>
                  <a:pt x="10291" y="1060"/>
                </a:lnTo>
                <a:lnTo>
                  <a:pt x="10303" y="1050"/>
                </a:lnTo>
                <a:lnTo>
                  <a:pt x="10314" y="1038"/>
                </a:lnTo>
                <a:lnTo>
                  <a:pt x="10324" y="1026"/>
                </a:lnTo>
                <a:lnTo>
                  <a:pt x="10334" y="1013"/>
                </a:lnTo>
                <a:lnTo>
                  <a:pt x="10343" y="1001"/>
                </a:lnTo>
                <a:lnTo>
                  <a:pt x="10351" y="987"/>
                </a:lnTo>
                <a:lnTo>
                  <a:pt x="10360" y="973"/>
                </a:lnTo>
                <a:lnTo>
                  <a:pt x="10367" y="959"/>
                </a:lnTo>
                <a:lnTo>
                  <a:pt x="10373" y="945"/>
                </a:lnTo>
                <a:lnTo>
                  <a:pt x="10380" y="929"/>
                </a:lnTo>
                <a:lnTo>
                  <a:pt x="10385" y="914"/>
                </a:lnTo>
                <a:lnTo>
                  <a:pt x="10389" y="899"/>
                </a:lnTo>
                <a:lnTo>
                  <a:pt x="10393" y="882"/>
                </a:lnTo>
                <a:lnTo>
                  <a:pt x="10396" y="867"/>
                </a:lnTo>
                <a:lnTo>
                  <a:pt x="10398" y="850"/>
                </a:lnTo>
                <a:lnTo>
                  <a:pt x="10399" y="833"/>
                </a:lnTo>
                <a:lnTo>
                  <a:pt x="10399" y="817"/>
                </a:lnTo>
                <a:lnTo>
                  <a:pt x="10399" y="799"/>
                </a:lnTo>
                <a:lnTo>
                  <a:pt x="10398" y="782"/>
                </a:lnTo>
                <a:lnTo>
                  <a:pt x="10396" y="765"/>
                </a:lnTo>
                <a:lnTo>
                  <a:pt x="10393" y="750"/>
                </a:lnTo>
                <a:lnTo>
                  <a:pt x="10389" y="733"/>
                </a:lnTo>
                <a:lnTo>
                  <a:pt x="10385" y="718"/>
                </a:lnTo>
                <a:lnTo>
                  <a:pt x="10380" y="703"/>
                </a:lnTo>
                <a:lnTo>
                  <a:pt x="10373" y="687"/>
                </a:lnTo>
                <a:lnTo>
                  <a:pt x="10367" y="673"/>
                </a:lnTo>
                <a:lnTo>
                  <a:pt x="10360" y="659"/>
                </a:lnTo>
                <a:lnTo>
                  <a:pt x="10351" y="645"/>
                </a:lnTo>
                <a:lnTo>
                  <a:pt x="10343" y="631"/>
                </a:lnTo>
                <a:lnTo>
                  <a:pt x="10334" y="619"/>
                </a:lnTo>
                <a:lnTo>
                  <a:pt x="10324" y="606"/>
                </a:lnTo>
                <a:lnTo>
                  <a:pt x="10314" y="594"/>
                </a:lnTo>
                <a:lnTo>
                  <a:pt x="10303" y="582"/>
                </a:lnTo>
                <a:lnTo>
                  <a:pt x="10291" y="572"/>
                </a:lnTo>
                <a:lnTo>
                  <a:pt x="10280" y="561"/>
                </a:lnTo>
                <a:lnTo>
                  <a:pt x="10267" y="552"/>
                </a:lnTo>
                <a:lnTo>
                  <a:pt x="10254" y="543"/>
                </a:lnTo>
                <a:lnTo>
                  <a:pt x="10240" y="533"/>
                </a:lnTo>
                <a:lnTo>
                  <a:pt x="10226" y="526"/>
                </a:lnTo>
                <a:lnTo>
                  <a:pt x="10212" y="519"/>
                </a:lnTo>
                <a:lnTo>
                  <a:pt x="10197" y="511"/>
                </a:lnTo>
                <a:lnTo>
                  <a:pt x="10183" y="506"/>
                </a:lnTo>
                <a:lnTo>
                  <a:pt x="10167" y="501"/>
                </a:lnTo>
                <a:lnTo>
                  <a:pt x="10152" y="496"/>
                </a:lnTo>
                <a:lnTo>
                  <a:pt x="10135" y="493"/>
                </a:lnTo>
                <a:lnTo>
                  <a:pt x="10118" y="489"/>
                </a:lnTo>
                <a:lnTo>
                  <a:pt x="10102" y="487"/>
                </a:lnTo>
                <a:lnTo>
                  <a:pt x="10085" y="486"/>
                </a:lnTo>
                <a:lnTo>
                  <a:pt x="10068" y="485"/>
                </a:lnTo>
                <a:lnTo>
                  <a:pt x="10050" y="486"/>
                </a:lnTo>
                <a:lnTo>
                  <a:pt x="10034" y="487"/>
                </a:lnTo>
                <a:lnTo>
                  <a:pt x="10017" y="489"/>
                </a:lnTo>
                <a:lnTo>
                  <a:pt x="10002" y="493"/>
                </a:lnTo>
                <a:lnTo>
                  <a:pt x="9985" y="496"/>
                </a:lnTo>
                <a:lnTo>
                  <a:pt x="9969" y="501"/>
                </a:lnTo>
                <a:lnTo>
                  <a:pt x="9954" y="506"/>
                </a:lnTo>
                <a:lnTo>
                  <a:pt x="9939" y="511"/>
                </a:lnTo>
                <a:lnTo>
                  <a:pt x="9924" y="519"/>
                </a:lnTo>
                <a:lnTo>
                  <a:pt x="9910" y="526"/>
                </a:lnTo>
                <a:lnTo>
                  <a:pt x="9896" y="533"/>
                </a:lnTo>
                <a:lnTo>
                  <a:pt x="9883" y="543"/>
                </a:lnTo>
                <a:lnTo>
                  <a:pt x="9869" y="552"/>
                </a:lnTo>
                <a:lnTo>
                  <a:pt x="9857" y="561"/>
                </a:lnTo>
                <a:lnTo>
                  <a:pt x="9845" y="572"/>
                </a:lnTo>
                <a:lnTo>
                  <a:pt x="9834" y="582"/>
                </a:lnTo>
                <a:lnTo>
                  <a:pt x="9822" y="594"/>
                </a:lnTo>
                <a:lnTo>
                  <a:pt x="9812" y="606"/>
                </a:lnTo>
                <a:lnTo>
                  <a:pt x="9803" y="619"/>
                </a:lnTo>
                <a:lnTo>
                  <a:pt x="9793" y="631"/>
                </a:lnTo>
                <a:lnTo>
                  <a:pt x="9784" y="645"/>
                </a:lnTo>
                <a:lnTo>
                  <a:pt x="9777" y="659"/>
                </a:lnTo>
                <a:lnTo>
                  <a:pt x="9769" y="673"/>
                </a:lnTo>
                <a:lnTo>
                  <a:pt x="9762" y="687"/>
                </a:lnTo>
                <a:lnTo>
                  <a:pt x="9757" y="703"/>
                </a:lnTo>
                <a:lnTo>
                  <a:pt x="9752" y="718"/>
                </a:lnTo>
                <a:lnTo>
                  <a:pt x="9746" y="733"/>
                </a:lnTo>
                <a:lnTo>
                  <a:pt x="9743" y="750"/>
                </a:lnTo>
                <a:lnTo>
                  <a:pt x="9740" y="765"/>
                </a:lnTo>
                <a:lnTo>
                  <a:pt x="9738" y="782"/>
                </a:lnTo>
                <a:lnTo>
                  <a:pt x="9737" y="799"/>
                </a:lnTo>
                <a:lnTo>
                  <a:pt x="9736" y="817"/>
                </a:lnTo>
                <a:close/>
                <a:moveTo>
                  <a:pt x="10719" y="817"/>
                </a:moveTo>
                <a:lnTo>
                  <a:pt x="10719" y="856"/>
                </a:lnTo>
                <a:lnTo>
                  <a:pt x="10719" y="896"/>
                </a:lnTo>
                <a:lnTo>
                  <a:pt x="10719" y="934"/>
                </a:lnTo>
                <a:lnTo>
                  <a:pt x="10718" y="974"/>
                </a:lnTo>
                <a:lnTo>
                  <a:pt x="10717" y="1012"/>
                </a:lnTo>
                <a:lnTo>
                  <a:pt x="10715" y="1051"/>
                </a:lnTo>
                <a:lnTo>
                  <a:pt x="10712" y="1089"/>
                </a:lnTo>
                <a:lnTo>
                  <a:pt x="10709" y="1128"/>
                </a:lnTo>
                <a:lnTo>
                  <a:pt x="10708" y="1137"/>
                </a:lnTo>
                <a:lnTo>
                  <a:pt x="10706" y="1147"/>
                </a:lnTo>
                <a:lnTo>
                  <a:pt x="10703" y="1155"/>
                </a:lnTo>
                <a:lnTo>
                  <a:pt x="10700" y="1162"/>
                </a:lnTo>
                <a:lnTo>
                  <a:pt x="10697" y="1169"/>
                </a:lnTo>
                <a:lnTo>
                  <a:pt x="10693" y="1174"/>
                </a:lnTo>
                <a:lnTo>
                  <a:pt x="10689" y="1179"/>
                </a:lnTo>
                <a:lnTo>
                  <a:pt x="10684" y="1183"/>
                </a:lnTo>
                <a:lnTo>
                  <a:pt x="10678" y="1187"/>
                </a:lnTo>
                <a:lnTo>
                  <a:pt x="10672" y="1190"/>
                </a:lnTo>
                <a:lnTo>
                  <a:pt x="10666" y="1192"/>
                </a:lnTo>
                <a:lnTo>
                  <a:pt x="10659" y="1196"/>
                </a:lnTo>
                <a:lnTo>
                  <a:pt x="10642" y="1199"/>
                </a:lnTo>
                <a:lnTo>
                  <a:pt x="10624" y="1201"/>
                </a:lnTo>
                <a:lnTo>
                  <a:pt x="10558" y="1207"/>
                </a:lnTo>
                <a:lnTo>
                  <a:pt x="10489" y="1212"/>
                </a:lnTo>
                <a:lnTo>
                  <a:pt x="10419" y="1216"/>
                </a:lnTo>
                <a:lnTo>
                  <a:pt x="10348" y="1220"/>
                </a:lnTo>
                <a:lnTo>
                  <a:pt x="10278" y="1222"/>
                </a:lnTo>
                <a:lnTo>
                  <a:pt x="10208" y="1223"/>
                </a:lnTo>
                <a:lnTo>
                  <a:pt x="10137" y="1224"/>
                </a:lnTo>
                <a:lnTo>
                  <a:pt x="10068" y="1224"/>
                </a:lnTo>
                <a:lnTo>
                  <a:pt x="9998" y="1224"/>
                </a:lnTo>
                <a:lnTo>
                  <a:pt x="9929" y="1223"/>
                </a:lnTo>
                <a:lnTo>
                  <a:pt x="9858" y="1222"/>
                </a:lnTo>
                <a:lnTo>
                  <a:pt x="9787" y="1220"/>
                </a:lnTo>
                <a:lnTo>
                  <a:pt x="9717" y="1216"/>
                </a:lnTo>
                <a:lnTo>
                  <a:pt x="9647" y="1212"/>
                </a:lnTo>
                <a:lnTo>
                  <a:pt x="9579" y="1207"/>
                </a:lnTo>
                <a:lnTo>
                  <a:pt x="9512" y="1201"/>
                </a:lnTo>
                <a:lnTo>
                  <a:pt x="9493" y="1199"/>
                </a:lnTo>
                <a:lnTo>
                  <a:pt x="9478" y="1196"/>
                </a:lnTo>
                <a:lnTo>
                  <a:pt x="9470" y="1192"/>
                </a:lnTo>
                <a:lnTo>
                  <a:pt x="9464" y="1190"/>
                </a:lnTo>
                <a:lnTo>
                  <a:pt x="9458" y="1187"/>
                </a:lnTo>
                <a:lnTo>
                  <a:pt x="9453" y="1183"/>
                </a:lnTo>
                <a:lnTo>
                  <a:pt x="9447" y="1179"/>
                </a:lnTo>
                <a:lnTo>
                  <a:pt x="9443" y="1174"/>
                </a:lnTo>
                <a:lnTo>
                  <a:pt x="9439" y="1169"/>
                </a:lnTo>
                <a:lnTo>
                  <a:pt x="9436" y="1162"/>
                </a:lnTo>
                <a:lnTo>
                  <a:pt x="9433" y="1155"/>
                </a:lnTo>
                <a:lnTo>
                  <a:pt x="9431" y="1147"/>
                </a:lnTo>
                <a:lnTo>
                  <a:pt x="9429" y="1137"/>
                </a:lnTo>
                <a:lnTo>
                  <a:pt x="9428" y="1128"/>
                </a:lnTo>
                <a:lnTo>
                  <a:pt x="9425" y="1089"/>
                </a:lnTo>
                <a:lnTo>
                  <a:pt x="9421" y="1051"/>
                </a:lnTo>
                <a:lnTo>
                  <a:pt x="9419" y="1012"/>
                </a:lnTo>
                <a:lnTo>
                  <a:pt x="9418" y="974"/>
                </a:lnTo>
                <a:lnTo>
                  <a:pt x="9417" y="934"/>
                </a:lnTo>
                <a:lnTo>
                  <a:pt x="9417" y="896"/>
                </a:lnTo>
                <a:lnTo>
                  <a:pt x="9416" y="856"/>
                </a:lnTo>
                <a:lnTo>
                  <a:pt x="9416" y="817"/>
                </a:lnTo>
                <a:lnTo>
                  <a:pt x="9416" y="776"/>
                </a:lnTo>
                <a:lnTo>
                  <a:pt x="9417" y="736"/>
                </a:lnTo>
                <a:lnTo>
                  <a:pt x="9417" y="698"/>
                </a:lnTo>
                <a:lnTo>
                  <a:pt x="9418" y="658"/>
                </a:lnTo>
                <a:lnTo>
                  <a:pt x="9419" y="620"/>
                </a:lnTo>
                <a:lnTo>
                  <a:pt x="9421" y="581"/>
                </a:lnTo>
                <a:lnTo>
                  <a:pt x="9425" y="543"/>
                </a:lnTo>
                <a:lnTo>
                  <a:pt x="9428" y="504"/>
                </a:lnTo>
                <a:lnTo>
                  <a:pt x="9429" y="495"/>
                </a:lnTo>
                <a:lnTo>
                  <a:pt x="9431" y="485"/>
                </a:lnTo>
                <a:lnTo>
                  <a:pt x="9433" y="477"/>
                </a:lnTo>
                <a:lnTo>
                  <a:pt x="9436" y="470"/>
                </a:lnTo>
                <a:lnTo>
                  <a:pt x="9439" y="463"/>
                </a:lnTo>
                <a:lnTo>
                  <a:pt x="9443" y="458"/>
                </a:lnTo>
                <a:lnTo>
                  <a:pt x="9447" y="453"/>
                </a:lnTo>
                <a:lnTo>
                  <a:pt x="9453" y="449"/>
                </a:lnTo>
                <a:lnTo>
                  <a:pt x="9458" y="445"/>
                </a:lnTo>
                <a:lnTo>
                  <a:pt x="9464" y="442"/>
                </a:lnTo>
                <a:lnTo>
                  <a:pt x="9470" y="440"/>
                </a:lnTo>
                <a:lnTo>
                  <a:pt x="9478" y="436"/>
                </a:lnTo>
                <a:lnTo>
                  <a:pt x="9493" y="433"/>
                </a:lnTo>
                <a:lnTo>
                  <a:pt x="9512" y="431"/>
                </a:lnTo>
                <a:lnTo>
                  <a:pt x="9579" y="425"/>
                </a:lnTo>
                <a:lnTo>
                  <a:pt x="9647" y="420"/>
                </a:lnTo>
                <a:lnTo>
                  <a:pt x="9717" y="416"/>
                </a:lnTo>
                <a:lnTo>
                  <a:pt x="9787" y="412"/>
                </a:lnTo>
                <a:lnTo>
                  <a:pt x="9858" y="410"/>
                </a:lnTo>
                <a:lnTo>
                  <a:pt x="9929" y="409"/>
                </a:lnTo>
                <a:lnTo>
                  <a:pt x="9998" y="408"/>
                </a:lnTo>
                <a:lnTo>
                  <a:pt x="10068" y="408"/>
                </a:lnTo>
                <a:lnTo>
                  <a:pt x="10137" y="408"/>
                </a:lnTo>
                <a:lnTo>
                  <a:pt x="10208" y="409"/>
                </a:lnTo>
                <a:lnTo>
                  <a:pt x="10278" y="410"/>
                </a:lnTo>
                <a:lnTo>
                  <a:pt x="10348" y="412"/>
                </a:lnTo>
                <a:lnTo>
                  <a:pt x="10419" y="416"/>
                </a:lnTo>
                <a:lnTo>
                  <a:pt x="10489" y="420"/>
                </a:lnTo>
                <a:lnTo>
                  <a:pt x="10558" y="425"/>
                </a:lnTo>
                <a:lnTo>
                  <a:pt x="10624" y="431"/>
                </a:lnTo>
                <a:lnTo>
                  <a:pt x="10642" y="433"/>
                </a:lnTo>
                <a:lnTo>
                  <a:pt x="10659" y="436"/>
                </a:lnTo>
                <a:lnTo>
                  <a:pt x="10666" y="440"/>
                </a:lnTo>
                <a:lnTo>
                  <a:pt x="10672" y="442"/>
                </a:lnTo>
                <a:lnTo>
                  <a:pt x="10678" y="445"/>
                </a:lnTo>
                <a:lnTo>
                  <a:pt x="10684" y="449"/>
                </a:lnTo>
                <a:lnTo>
                  <a:pt x="10689" y="453"/>
                </a:lnTo>
                <a:lnTo>
                  <a:pt x="10693" y="458"/>
                </a:lnTo>
                <a:lnTo>
                  <a:pt x="10697" y="463"/>
                </a:lnTo>
                <a:lnTo>
                  <a:pt x="10700" y="470"/>
                </a:lnTo>
                <a:lnTo>
                  <a:pt x="10703" y="477"/>
                </a:lnTo>
                <a:lnTo>
                  <a:pt x="10706" y="485"/>
                </a:lnTo>
                <a:lnTo>
                  <a:pt x="10708" y="495"/>
                </a:lnTo>
                <a:lnTo>
                  <a:pt x="10709" y="504"/>
                </a:lnTo>
                <a:lnTo>
                  <a:pt x="10712" y="543"/>
                </a:lnTo>
                <a:lnTo>
                  <a:pt x="10715" y="581"/>
                </a:lnTo>
                <a:lnTo>
                  <a:pt x="10717" y="620"/>
                </a:lnTo>
                <a:lnTo>
                  <a:pt x="10718" y="658"/>
                </a:lnTo>
                <a:lnTo>
                  <a:pt x="10719" y="698"/>
                </a:lnTo>
                <a:lnTo>
                  <a:pt x="10719" y="736"/>
                </a:lnTo>
                <a:lnTo>
                  <a:pt x="10719" y="776"/>
                </a:lnTo>
                <a:lnTo>
                  <a:pt x="10719" y="817"/>
                </a:lnTo>
                <a:close/>
                <a:moveTo>
                  <a:pt x="12475" y="793"/>
                </a:moveTo>
                <a:lnTo>
                  <a:pt x="12474" y="819"/>
                </a:lnTo>
                <a:lnTo>
                  <a:pt x="12472" y="845"/>
                </a:lnTo>
                <a:lnTo>
                  <a:pt x="12469" y="870"/>
                </a:lnTo>
                <a:lnTo>
                  <a:pt x="12465" y="895"/>
                </a:lnTo>
                <a:lnTo>
                  <a:pt x="12459" y="920"/>
                </a:lnTo>
                <a:lnTo>
                  <a:pt x="12452" y="945"/>
                </a:lnTo>
                <a:lnTo>
                  <a:pt x="12444" y="969"/>
                </a:lnTo>
                <a:lnTo>
                  <a:pt x="12434" y="991"/>
                </a:lnTo>
                <a:lnTo>
                  <a:pt x="12424" y="1015"/>
                </a:lnTo>
                <a:lnTo>
                  <a:pt x="12412" y="1038"/>
                </a:lnTo>
                <a:lnTo>
                  <a:pt x="12398" y="1061"/>
                </a:lnTo>
                <a:lnTo>
                  <a:pt x="12383" y="1083"/>
                </a:lnTo>
                <a:lnTo>
                  <a:pt x="12368" y="1105"/>
                </a:lnTo>
                <a:lnTo>
                  <a:pt x="12351" y="1127"/>
                </a:lnTo>
                <a:lnTo>
                  <a:pt x="12332" y="1148"/>
                </a:lnTo>
                <a:lnTo>
                  <a:pt x="12313" y="1169"/>
                </a:lnTo>
                <a:lnTo>
                  <a:pt x="12293" y="1188"/>
                </a:lnTo>
                <a:lnTo>
                  <a:pt x="12272" y="1207"/>
                </a:lnTo>
                <a:lnTo>
                  <a:pt x="12251" y="1225"/>
                </a:lnTo>
                <a:lnTo>
                  <a:pt x="12229" y="1241"/>
                </a:lnTo>
                <a:lnTo>
                  <a:pt x="12207" y="1256"/>
                </a:lnTo>
                <a:lnTo>
                  <a:pt x="12185" y="1270"/>
                </a:lnTo>
                <a:lnTo>
                  <a:pt x="12163" y="1282"/>
                </a:lnTo>
                <a:lnTo>
                  <a:pt x="12140" y="1292"/>
                </a:lnTo>
                <a:lnTo>
                  <a:pt x="12116" y="1303"/>
                </a:lnTo>
                <a:lnTo>
                  <a:pt x="12092" y="1311"/>
                </a:lnTo>
                <a:lnTo>
                  <a:pt x="12068" y="1319"/>
                </a:lnTo>
                <a:lnTo>
                  <a:pt x="12044" y="1324"/>
                </a:lnTo>
                <a:lnTo>
                  <a:pt x="12019" y="1329"/>
                </a:lnTo>
                <a:lnTo>
                  <a:pt x="11993" y="1332"/>
                </a:lnTo>
                <a:lnTo>
                  <a:pt x="11968" y="1333"/>
                </a:lnTo>
                <a:lnTo>
                  <a:pt x="11942" y="1334"/>
                </a:lnTo>
                <a:lnTo>
                  <a:pt x="11911" y="1333"/>
                </a:lnTo>
                <a:lnTo>
                  <a:pt x="11881" y="1332"/>
                </a:lnTo>
                <a:lnTo>
                  <a:pt x="11851" y="1328"/>
                </a:lnTo>
                <a:lnTo>
                  <a:pt x="11823" y="1324"/>
                </a:lnTo>
                <a:lnTo>
                  <a:pt x="11795" y="1317"/>
                </a:lnTo>
                <a:lnTo>
                  <a:pt x="11767" y="1310"/>
                </a:lnTo>
                <a:lnTo>
                  <a:pt x="11741" y="1302"/>
                </a:lnTo>
                <a:lnTo>
                  <a:pt x="11714" y="1291"/>
                </a:lnTo>
                <a:lnTo>
                  <a:pt x="11689" y="1281"/>
                </a:lnTo>
                <a:lnTo>
                  <a:pt x="11663" y="1269"/>
                </a:lnTo>
                <a:lnTo>
                  <a:pt x="11639" y="1254"/>
                </a:lnTo>
                <a:lnTo>
                  <a:pt x="11615" y="1239"/>
                </a:lnTo>
                <a:lnTo>
                  <a:pt x="11592" y="1223"/>
                </a:lnTo>
                <a:lnTo>
                  <a:pt x="11569" y="1205"/>
                </a:lnTo>
                <a:lnTo>
                  <a:pt x="11547" y="1185"/>
                </a:lnTo>
                <a:lnTo>
                  <a:pt x="11525" y="1165"/>
                </a:lnTo>
                <a:lnTo>
                  <a:pt x="11504" y="1144"/>
                </a:lnTo>
                <a:lnTo>
                  <a:pt x="11486" y="1122"/>
                </a:lnTo>
                <a:lnTo>
                  <a:pt x="11468" y="1099"/>
                </a:lnTo>
                <a:lnTo>
                  <a:pt x="11451" y="1075"/>
                </a:lnTo>
                <a:lnTo>
                  <a:pt x="11436" y="1052"/>
                </a:lnTo>
                <a:lnTo>
                  <a:pt x="11422" y="1027"/>
                </a:lnTo>
                <a:lnTo>
                  <a:pt x="11410" y="1002"/>
                </a:lnTo>
                <a:lnTo>
                  <a:pt x="11398" y="976"/>
                </a:lnTo>
                <a:lnTo>
                  <a:pt x="11388" y="950"/>
                </a:lnTo>
                <a:lnTo>
                  <a:pt x="11379" y="923"/>
                </a:lnTo>
                <a:lnTo>
                  <a:pt x="11372" y="896"/>
                </a:lnTo>
                <a:lnTo>
                  <a:pt x="11367" y="868"/>
                </a:lnTo>
                <a:lnTo>
                  <a:pt x="11362" y="838"/>
                </a:lnTo>
                <a:lnTo>
                  <a:pt x="11359" y="809"/>
                </a:lnTo>
                <a:lnTo>
                  <a:pt x="11357" y="779"/>
                </a:lnTo>
                <a:lnTo>
                  <a:pt x="11355" y="749"/>
                </a:lnTo>
                <a:lnTo>
                  <a:pt x="11357" y="719"/>
                </a:lnTo>
                <a:lnTo>
                  <a:pt x="11359" y="688"/>
                </a:lnTo>
                <a:lnTo>
                  <a:pt x="11362" y="659"/>
                </a:lnTo>
                <a:lnTo>
                  <a:pt x="11367" y="630"/>
                </a:lnTo>
                <a:lnTo>
                  <a:pt x="11372" y="602"/>
                </a:lnTo>
                <a:lnTo>
                  <a:pt x="11379" y="575"/>
                </a:lnTo>
                <a:lnTo>
                  <a:pt x="11388" y="548"/>
                </a:lnTo>
                <a:lnTo>
                  <a:pt x="11398" y="521"/>
                </a:lnTo>
                <a:lnTo>
                  <a:pt x="11410" y="496"/>
                </a:lnTo>
                <a:lnTo>
                  <a:pt x="11422" y="471"/>
                </a:lnTo>
                <a:lnTo>
                  <a:pt x="11436" y="446"/>
                </a:lnTo>
                <a:lnTo>
                  <a:pt x="11451" y="422"/>
                </a:lnTo>
                <a:lnTo>
                  <a:pt x="11468" y="399"/>
                </a:lnTo>
                <a:lnTo>
                  <a:pt x="11486" y="376"/>
                </a:lnTo>
                <a:lnTo>
                  <a:pt x="11504" y="354"/>
                </a:lnTo>
                <a:lnTo>
                  <a:pt x="11525" y="333"/>
                </a:lnTo>
                <a:lnTo>
                  <a:pt x="11547" y="312"/>
                </a:lnTo>
                <a:lnTo>
                  <a:pt x="11569" y="294"/>
                </a:lnTo>
                <a:lnTo>
                  <a:pt x="11592" y="275"/>
                </a:lnTo>
                <a:lnTo>
                  <a:pt x="11615" y="259"/>
                </a:lnTo>
                <a:lnTo>
                  <a:pt x="11639" y="244"/>
                </a:lnTo>
                <a:lnTo>
                  <a:pt x="11663" y="230"/>
                </a:lnTo>
                <a:lnTo>
                  <a:pt x="11689" y="218"/>
                </a:lnTo>
                <a:lnTo>
                  <a:pt x="11714" y="206"/>
                </a:lnTo>
                <a:lnTo>
                  <a:pt x="11741" y="196"/>
                </a:lnTo>
                <a:lnTo>
                  <a:pt x="11767" y="187"/>
                </a:lnTo>
                <a:lnTo>
                  <a:pt x="11795" y="180"/>
                </a:lnTo>
                <a:lnTo>
                  <a:pt x="11823" y="174"/>
                </a:lnTo>
                <a:lnTo>
                  <a:pt x="11851" y="170"/>
                </a:lnTo>
                <a:lnTo>
                  <a:pt x="11881" y="167"/>
                </a:lnTo>
                <a:lnTo>
                  <a:pt x="11911" y="165"/>
                </a:lnTo>
                <a:lnTo>
                  <a:pt x="11942" y="164"/>
                </a:lnTo>
                <a:lnTo>
                  <a:pt x="11968" y="165"/>
                </a:lnTo>
                <a:lnTo>
                  <a:pt x="11993" y="166"/>
                </a:lnTo>
                <a:lnTo>
                  <a:pt x="12018" y="169"/>
                </a:lnTo>
                <a:lnTo>
                  <a:pt x="12043" y="172"/>
                </a:lnTo>
                <a:lnTo>
                  <a:pt x="12067" y="177"/>
                </a:lnTo>
                <a:lnTo>
                  <a:pt x="12092" y="182"/>
                </a:lnTo>
                <a:lnTo>
                  <a:pt x="12115" y="190"/>
                </a:lnTo>
                <a:lnTo>
                  <a:pt x="12139" y="197"/>
                </a:lnTo>
                <a:lnTo>
                  <a:pt x="12162" y="206"/>
                </a:lnTo>
                <a:lnTo>
                  <a:pt x="12185" y="216"/>
                </a:lnTo>
                <a:lnTo>
                  <a:pt x="12206" y="227"/>
                </a:lnTo>
                <a:lnTo>
                  <a:pt x="12228" y="240"/>
                </a:lnTo>
                <a:lnTo>
                  <a:pt x="12250" y="252"/>
                </a:lnTo>
                <a:lnTo>
                  <a:pt x="12271" y="267"/>
                </a:lnTo>
                <a:lnTo>
                  <a:pt x="12292" y="281"/>
                </a:lnTo>
                <a:lnTo>
                  <a:pt x="12313" y="298"/>
                </a:lnTo>
                <a:lnTo>
                  <a:pt x="12324" y="308"/>
                </a:lnTo>
                <a:lnTo>
                  <a:pt x="12333" y="319"/>
                </a:lnTo>
                <a:lnTo>
                  <a:pt x="12342" y="331"/>
                </a:lnTo>
                <a:lnTo>
                  <a:pt x="12349" y="343"/>
                </a:lnTo>
                <a:lnTo>
                  <a:pt x="12354" y="356"/>
                </a:lnTo>
                <a:lnTo>
                  <a:pt x="12358" y="370"/>
                </a:lnTo>
                <a:lnTo>
                  <a:pt x="12361" y="384"/>
                </a:lnTo>
                <a:lnTo>
                  <a:pt x="12361" y="399"/>
                </a:lnTo>
                <a:lnTo>
                  <a:pt x="12361" y="412"/>
                </a:lnTo>
                <a:lnTo>
                  <a:pt x="12358" y="426"/>
                </a:lnTo>
                <a:lnTo>
                  <a:pt x="12355" y="437"/>
                </a:lnTo>
                <a:lnTo>
                  <a:pt x="12351" y="450"/>
                </a:lnTo>
                <a:lnTo>
                  <a:pt x="12346" y="461"/>
                </a:lnTo>
                <a:lnTo>
                  <a:pt x="12340" y="472"/>
                </a:lnTo>
                <a:lnTo>
                  <a:pt x="12332" y="482"/>
                </a:lnTo>
                <a:lnTo>
                  <a:pt x="12323" y="492"/>
                </a:lnTo>
                <a:lnTo>
                  <a:pt x="12314" y="500"/>
                </a:lnTo>
                <a:lnTo>
                  <a:pt x="12303" y="508"/>
                </a:lnTo>
                <a:lnTo>
                  <a:pt x="12292" y="514"/>
                </a:lnTo>
                <a:lnTo>
                  <a:pt x="12281" y="520"/>
                </a:lnTo>
                <a:lnTo>
                  <a:pt x="12269" y="524"/>
                </a:lnTo>
                <a:lnTo>
                  <a:pt x="12256" y="527"/>
                </a:lnTo>
                <a:lnTo>
                  <a:pt x="12244" y="529"/>
                </a:lnTo>
                <a:lnTo>
                  <a:pt x="12230" y="529"/>
                </a:lnTo>
                <a:lnTo>
                  <a:pt x="12219" y="529"/>
                </a:lnTo>
                <a:lnTo>
                  <a:pt x="12207" y="527"/>
                </a:lnTo>
                <a:lnTo>
                  <a:pt x="12197" y="525"/>
                </a:lnTo>
                <a:lnTo>
                  <a:pt x="12186" y="522"/>
                </a:lnTo>
                <a:lnTo>
                  <a:pt x="12175" y="518"/>
                </a:lnTo>
                <a:lnTo>
                  <a:pt x="12166" y="512"/>
                </a:lnTo>
                <a:lnTo>
                  <a:pt x="12156" y="506"/>
                </a:lnTo>
                <a:lnTo>
                  <a:pt x="12147" y="499"/>
                </a:lnTo>
                <a:lnTo>
                  <a:pt x="12136" y="489"/>
                </a:lnTo>
                <a:lnTo>
                  <a:pt x="12124" y="481"/>
                </a:lnTo>
                <a:lnTo>
                  <a:pt x="12113" y="474"/>
                </a:lnTo>
                <a:lnTo>
                  <a:pt x="12101" y="467"/>
                </a:lnTo>
                <a:lnTo>
                  <a:pt x="12089" y="460"/>
                </a:lnTo>
                <a:lnTo>
                  <a:pt x="12076" y="454"/>
                </a:lnTo>
                <a:lnTo>
                  <a:pt x="12064" y="449"/>
                </a:lnTo>
                <a:lnTo>
                  <a:pt x="12051" y="444"/>
                </a:lnTo>
                <a:lnTo>
                  <a:pt x="12039" y="440"/>
                </a:lnTo>
                <a:lnTo>
                  <a:pt x="12025" y="435"/>
                </a:lnTo>
                <a:lnTo>
                  <a:pt x="12012" y="432"/>
                </a:lnTo>
                <a:lnTo>
                  <a:pt x="11998" y="430"/>
                </a:lnTo>
                <a:lnTo>
                  <a:pt x="11985" y="428"/>
                </a:lnTo>
                <a:lnTo>
                  <a:pt x="11970" y="426"/>
                </a:lnTo>
                <a:lnTo>
                  <a:pt x="11956" y="426"/>
                </a:lnTo>
                <a:lnTo>
                  <a:pt x="11942" y="425"/>
                </a:lnTo>
                <a:lnTo>
                  <a:pt x="11925" y="426"/>
                </a:lnTo>
                <a:lnTo>
                  <a:pt x="11909" y="427"/>
                </a:lnTo>
                <a:lnTo>
                  <a:pt x="11892" y="428"/>
                </a:lnTo>
                <a:lnTo>
                  <a:pt x="11876" y="431"/>
                </a:lnTo>
                <a:lnTo>
                  <a:pt x="11861" y="434"/>
                </a:lnTo>
                <a:lnTo>
                  <a:pt x="11845" y="438"/>
                </a:lnTo>
                <a:lnTo>
                  <a:pt x="11830" y="443"/>
                </a:lnTo>
                <a:lnTo>
                  <a:pt x="11816" y="449"/>
                </a:lnTo>
                <a:lnTo>
                  <a:pt x="11801" y="455"/>
                </a:lnTo>
                <a:lnTo>
                  <a:pt x="11788" y="461"/>
                </a:lnTo>
                <a:lnTo>
                  <a:pt x="11773" y="470"/>
                </a:lnTo>
                <a:lnTo>
                  <a:pt x="11761" y="478"/>
                </a:lnTo>
                <a:lnTo>
                  <a:pt x="11747" y="486"/>
                </a:lnTo>
                <a:lnTo>
                  <a:pt x="11735" y="497"/>
                </a:lnTo>
                <a:lnTo>
                  <a:pt x="11722" y="507"/>
                </a:lnTo>
                <a:lnTo>
                  <a:pt x="11711" y="519"/>
                </a:lnTo>
                <a:lnTo>
                  <a:pt x="11699" y="530"/>
                </a:lnTo>
                <a:lnTo>
                  <a:pt x="11689" y="543"/>
                </a:lnTo>
                <a:lnTo>
                  <a:pt x="11678" y="555"/>
                </a:lnTo>
                <a:lnTo>
                  <a:pt x="11669" y="568"/>
                </a:lnTo>
                <a:lnTo>
                  <a:pt x="11661" y="581"/>
                </a:lnTo>
                <a:lnTo>
                  <a:pt x="11653" y="595"/>
                </a:lnTo>
                <a:lnTo>
                  <a:pt x="11646" y="608"/>
                </a:lnTo>
                <a:lnTo>
                  <a:pt x="11640" y="623"/>
                </a:lnTo>
                <a:lnTo>
                  <a:pt x="11635" y="637"/>
                </a:lnTo>
                <a:lnTo>
                  <a:pt x="11629" y="652"/>
                </a:lnTo>
                <a:lnTo>
                  <a:pt x="11625" y="668"/>
                </a:lnTo>
                <a:lnTo>
                  <a:pt x="11622" y="683"/>
                </a:lnTo>
                <a:lnTo>
                  <a:pt x="11620" y="699"/>
                </a:lnTo>
                <a:lnTo>
                  <a:pt x="11618" y="715"/>
                </a:lnTo>
                <a:lnTo>
                  <a:pt x="11617" y="732"/>
                </a:lnTo>
                <a:lnTo>
                  <a:pt x="11617" y="749"/>
                </a:lnTo>
                <a:lnTo>
                  <a:pt x="11617" y="765"/>
                </a:lnTo>
                <a:lnTo>
                  <a:pt x="11618" y="782"/>
                </a:lnTo>
                <a:lnTo>
                  <a:pt x="11620" y="799"/>
                </a:lnTo>
                <a:lnTo>
                  <a:pt x="11622" y="814"/>
                </a:lnTo>
                <a:lnTo>
                  <a:pt x="11625" y="830"/>
                </a:lnTo>
                <a:lnTo>
                  <a:pt x="11629" y="845"/>
                </a:lnTo>
                <a:lnTo>
                  <a:pt x="11635" y="860"/>
                </a:lnTo>
                <a:lnTo>
                  <a:pt x="11640" y="875"/>
                </a:lnTo>
                <a:lnTo>
                  <a:pt x="11646" y="888"/>
                </a:lnTo>
                <a:lnTo>
                  <a:pt x="11653" y="903"/>
                </a:lnTo>
                <a:lnTo>
                  <a:pt x="11661" y="917"/>
                </a:lnTo>
                <a:lnTo>
                  <a:pt x="11669" y="929"/>
                </a:lnTo>
                <a:lnTo>
                  <a:pt x="11678" y="943"/>
                </a:lnTo>
                <a:lnTo>
                  <a:pt x="11689" y="955"/>
                </a:lnTo>
                <a:lnTo>
                  <a:pt x="11699" y="968"/>
                </a:lnTo>
                <a:lnTo>
                  <a:pt x="11711" y="979"/>
                </a:lnTo>
                <a:lnTo>
                  <a:pt x="11722" y="990"/>
                </a:lnTo>
                <a:lnTo>
                  <a:pt x="11735" y="1001"/>
                </a:lnTo>
                <a:lnTo>
                  <a:pt x="11747" y="1011"/>
                </a:lnTo>
                <a:lnTo>
                  <a:pt x="11761" y="1020"/>
                </a:lnTo>
                <a:lnTo>
                  <a:pt x="11773" y="1029"/>
                </a:lnTo>
                <a:lnTo>
                  <a:pt x="11788" y="1036"/>
                </a:lnTo>
                <a:lnTo>
                  <a:pt x="11801" y="1044"/>
                </a:lnTo>
                <a:lnTo>
                  <a:pt x="11816" y="1050"/>
                </a:lnTo>
                <a:lnTo>
                  <a:pt x="11830" y="1055"/>
                </a:lnTo>
                <a:lnTo>
                  <a:pt x="11845" y="1059"/>
                </a:lnTo>
                <a:lnTo>
                  <a:pt x="11861" y="1063"/>
                </a:lnTo>
                <a:lnTo>
                  <a:pt x="11876" y="1066"/>
                </a:lnTo>
                <a:lnTo>
                  <a:pt x="11892" y="1070"/>
                </a:lnTo>
                <a:lnTo>
                  <a:pt x="11909" y="1072"/>
                </a:lnTo>
                <a:lnTo>
                  <a:pt x="11925" y="1073"/>
                </a:lnTo>
                <a:lnTo>
                  <a:pt x="11942" y="1073"/>
                </a:lnTo>
                <a:lnTo>
                  <a:pt x="11962" y="1072"/>
                </a:lnTo>
                <a:lnTo>
                  <a:pt x="11981" y="1070"/>
                </a:lnTo>
                <a:lnTo>
                  <a:pt x="12000" y="1066"/>
                </a:lnTo>
                <a:lnTo>
                  <a:pt x="12020" y="1061"/>
                </a:lnTo>
                <a:lnTo>
                  <a:pt x="12038" y="1055"/>
                </a:lnTo>
                <a:lnTo>
                  <a:pt x="12056" y="1047"/>
                </a:lnTo>
                <a:lnTo>
                  <a:pt x="12074" y="1037"/>
                </a:lnTo>
                <a:lnTo>
                  <a:pt x="12092" y="1026"/>
                </a:lnTo>
                <a:lnTo>
                  <a:pt x="12108" y="1014"/>
                </a:lnTo>
                <a:lnTo>
                  <a:pt x="12123" y="1002"/>
                </a:lnTo>
                <a:lnTo>
                  <a:pt x="12138" y="988"/>
                </a:lnTo>
                <a:lnTo>
                  <a:pt x="12151" y="975"/>
                </a:lnTo>
                <a:lnTo>
                  <a:pt x="12165" y="959"/>
                </a:lnTo>
                <a:lnTo>
                  <a:pt x="12176" y="944"/>
                </a:lnTo>
                <a:lnTo>
                  <a:pt x="12188" y="926"/>
                </a:lnTo>
                <a:lnTo>
                  <a:pt x="12198" y="908"/>
                </a:lnTo>
                <a:lnTo>
                  <a:pt x="12018" y="908"/>
                </a:lnTo>
                <a:lnTo>
                  <a:pt x="12005" y="908"/>
                </a:lnTo>
                <a:lnTo>
                  <a:pt x="11995" y="906"/>
                </a:lnTo>
                <a:lnTo>
                  <a:pt x="11983" y="904"/>
                </a:lnTo>
                <a:lnTo>
                  <a:pt x="11973" y="900"/>
                </a:lnTo>
                <a:lnTo>
                  <a:pt x="11964" y="896"/>
                </a:lnTo>
                <a:lnTo>
                  <a:pt x="11954" y="889"/>
                </a:lnTo>
                <a:lnTo>
                  <a:pt x="11945" y="883"/>
                </a:lnTo>
                <a:lnTo>
                  <a:pt x="11937" y="875"/>
                </a:lnTo>
                <a:lnTo>
                  <a:pt x="11928" y="867"/>
                </a:lnTo>
                <a:lnTo>
                  <a:pt x="11922" y="858"/>
                </a:lnTo>
                <a:lnTo>
                  <a:pt x="11916" y="849"/>
                </a:lnTo>
                <a:lnTo>
                  <a:pt x="11912" y="838"/>
                </a:lnTo>
                <a:lnTo>
                  <a:pt x="11907" y="828"/>
                </a:lnTo>
                <a:lnTo>
                  <a:pt x="11904" y="818"/>
                </a:lnTo>
                <a:lnTo>
                  <a:pt x="11903" y="806"/>
                </a:lnTo>
                <a:lnTo>
                  <a:pt x="11902" y="794"/>
                </a:lnTo>
                <a:lnTo>
                  <a:pt x="11903" y="782"/>
                </a:lnTo>
                <a:lnTo>
                  <a:pt x="11904" y="771"/>
                </a:lnTo>
                <a:lnTo>
                  <a:pt x="11907" y="760"/>
                </a:lnTo>
                <a:lnTo>
                  <a:pt x="11912" y="750"/>
                </a:lnTo>
                <a:lnTo>
                  <a:pt x="11916" y="740"/>
                </a:lnTo>
                <a:lnTo>
                  <a:pt x="11922" y="730"/>
                </a:lnTo>
                <a:lnTo>
                  <a:pt x="11928" y="722"/>
                </a:lnTo>
                <a:lnTo>
                  <a:pt x="11937" y="713"/>
                </a:lnTo>
                <a:lnTo>
                  <a:pt x="11945" y="705"/>
                </a:lnTo>
                <a:lnTo>
                  <a:pt x="11954" y="699"/>
                </a:lnTo>
                <a:lnTo>
                  <a:pt x="11964" y="693"/>
                </a:lnTo>
                <a:lnTo>
                  <a:pt x="11973" y="687"/>
                </a:lnTo>
                <a:lnTo>
                  <a:pt x="11983" y="684"/>
                </a:lnTo>
                <a:lnTo>
                  <a:pt x="11995" y="681"/>
                </a:lnTo>
                <a:lnTo>
                  <a:pt x="12005" y="680"/>
                </a:lnTo>
                <a:lnTo>
                  <a:pt x="12018" y="679"/>
                </a:lnTo>
                <a:lnTo>
                  <a:pt x="12361" y="679"/>
                </a:lnTo>
                <a:lnTo>
                  <a:pt x="12373" y="680"/>
                </a:lnTo>
                <a:lnTo>
                  <a:pt x="12383" y="681"/>
                </a:lnTo>
                <a:lnTo>
                  <a:pt x="12395" y="684"/>
                </a:lnTo>
                <a:lnTo>
                  <a:pt x="12404" y="687"/>
                </a:lnTo>
                <a:lnTo>
                  <a:pt x="12415" y="693"/>
                </a:lnTo>
                <a:lnTo>
                  <a:pt x="12424" y="698"/>
                </a:lnTo>
                <a:lnTo>
                  <a:pt x="12433" y="705"/>
                </a:lnTo>
                <a:lnTo>
                  <a:pt x="12442" y="712"/>
                </a:lnTo>
                <a:lnTo>
                  <a:pt x="12449" y="721"/>
                </a:lnTo>
                <a:lnTo>
                  <a:pt x="12456" y="730"/>
                </a:lnTo>
                <a:lnTo>
                  <a:pt x="12462" y="739"/>
                </a:lnTo>
                <a:lnTo>
                  <a:pt x="12467" y="749"/>
                </a:lnTo>
                <a:lnTo>
                  <a:pt x="12470" y="759"/>
                </a:lnTo>
                <a:lnTo>
                  <a:pt x="12473" y="770"/>
                </a:lnTo>
                <a:lnTo>
                  <a:pt x="12474" y="781"/>
                </a:lnTo>
                <a:lnTo>
                  <a:pt x="12475" y="79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3542276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Espaço Reservado para Imagem 44">
            <a:extLst>
              <a:ext uri="{FF2B5EF4-FFF2-40B4-BE49-F238E27FC236}">
                <a16:creationId xmlns="" xmlns:a16="http://schemas.microsoft.com/office/drawing/2014/main" id="{4967DD38-FF45-4562-8BEC-71EAA4F83D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2140" y="409377"/>
            <a:ext cx="11387718" cy="6039241"/>
          </a:xfrm>
        </p:spPr>
      </p:sp>
      <p:sp>
        <p:nvSpPr>
          <p:cNvPr id="34" name="Shape">
            <a:extLst>
              <a:ext uri="{FF2B5EF4-FFF2-40B4-BE49-F238E27FC236}">
                <a16:creationId xmlns="" xmlns:a16="http://schemas.microsoft.com/office/drawing/2014/main" id="{06D8DD5C-5BFE-409E-B0CA-5608BAE11DF3}"/>
              </a:ext>
            </a:extLst>
          </p:cNvPr>
          <p:cNvSpPr/>
          <p:nvPr/>
        </p:nvSpPr>
        <p:spPr>
          <a:xfrm rot="12000000" flipH="1">
            <a:off x="-1083578" y="2438697"/>
            <a:ext cx="5047019" cy="5535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591" y="0"/>
                </a:moveTo>
                <a:lnTo>
                  <a:pt x="21518" y="4454"/>
                </a:lnTo>
                <a:lnTo>
                  <a:pt x="21600" y="21600"/>
                </a:lnTo>
                <a:lnTo>
                  <a:pt x="0" y="21200"/>
                </a:lnTo>
                <a:lnTo>
                  <a:pt x="8591" y="0"/>
                </a:lnTo>
                <a:close/>
              </a:path>
            </a:pathLst>
          </a:custGeom>
          <a:solidFill>
            <a:srgbClr val="36F5FF">
              <a:alpha val="8233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4" name="Rectangle">
            <a:extLst>
              <a:ext uri="{FF2B5EF4-FFF2-40B4-BE49-F238E27FC236}">
                <a16:creationId xmlns="" xmlns:a16="http://schemas.microsoft.com/office/drawing/2014/main" id="{0A241351-461B-456D-9C96-6CB7363801C2}"/>
              </a:ext>
            </a:extLst>
          </p:cNvPr>
          <p:cNvSpPr/>
          <p:nvPr/>
        </p:nvSpPr>
        <p:spPr>
          <a:xfrm>
            <a:off x="573368" y="5602184"/>
            <a:ext cx="2176920" cy="33007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1" name="Shape">
            <a:extLst>
              <a:ext uri="{FF2B5EF4-FFF2-40B4-BE49-F238E27FC236}">
                <a16:creationId xmlns="" xmlns:a16="http://schemas.microsoft.com/office/drawing/2014/main" id="{269101FD-B036-4219-A575-B8AF0A77C032}"/>
              </a:ext>
            </a:extLst>
          </p:cNvPr>
          <p:cNvSpPr/>
          <p:nvPr/>
        </p:nvSpPr>
        <p:spPr>
          <a:xfrm rot="12000000" flipH="1">
            <a:off x="1871115" y="-1420646"/>
            <a:ext cx="7371890" cy="49070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4" y="0"/>
                </a:moveTo>
                <a:lnTo>
                  <a:pt x="21600" y="0"/>
                </a:lnTo>
                <a:lnTo>
                  <a:pt x="21469" y="21600"/>
                </a:lnTo>
                <a:lnTo>
                  <a:pt x="0" y="10165"/>
                </a:lnTo>
                <a:lnTo>
                  <a:pt x="64" y="0"/>
                </a:lnTo>
                <a:close/>
              </a:path>
            </a:pathLst>
          </a:custGeom>
          <a:solidFill>
            <a:srgbClr val="A2FCB5">
              <a:alpha val="85581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2" name="Shape">
            <a:extLst>
              <a:ext uri="{FF2B5EF4-FFF2-40B4-BE49-F238E27FC236}">
                <a16:creationId xmlns="" xmlns:a16="http://schemas.microsoft.com/office/drawing/2014/main" id="{D8FAE60E-7B82-46D6-8F6B-FEDA1BDBE3C6}"/>
              </a:ext>
            </a:extLst>
          </p:cNvPr>
          <p:cNvSpPr/>
          <p:nvPr/>
        </p:nvSpPr>
        <p:spPr>
          <a:xfrm rot="12000000" flipH="1">
            <a:off x="9131665" y="-247300"/>
            <a:ext cx="4138916" cy="57538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43"/>
                </a:lnTo>
                <a:lnTo>
                  <a:pt x="10593" y="21600"/>
                </a:lnTo>
                <a:lnTo>
                  <a:pt x="169" y="18836"/>
                </a:lnTo>
                <a:lnTo>
                  <a:pt x="0" y="0"/>
                </a:lnTo>
                <a:close/>
              </a:path>
            </a:pathLst>
          </a:custGeom>
          <a:solidFill>
            <a:srgbClr val="CB67D8">
              <a:alpha val="8221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3" name="Shape">
            <a:extLst>
              <a:ext uri="{FF2B5EF4-FFF2-40B4-BE49-F238E27FC236}">
                <a16:creationId xmlns="" xmlns:a16="http://schemas.microsoft.com/office/drawing/2014/main" id="{DDF9FBFB-CFC5-4FA7-8897-814A61FB9386}"/>
              </a:ext>
            </a:extLst>
          </p:cNvPr>
          <p:cNvSpPr/>
          <p:nvPr/>
        </p:nvSpPr>
        <p:spPr>
          <a:xfrm rot="12000000" flipH="1">
            <a:off x="3941053" y="4647234"/>
            <a:ext cx="7350017" cy="4309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" y="0"/>
                </a:moveTo>
                <a:lnTo>
                  <a:pt x="21486" y="13248"/>
                </a:lnTo>
                <a:lnTo>
                  <a:pt x="21600" y="21600"/>
                </a:lnTo>
                <a:lnTo>
                  <a:pt x="0" y="21600"/>
                </a:lnTo>
                <a:lnTo>
                  <a:pt x="58" y="0"/>
                </a:lnTo>
                <a:close/>
              </a:path>
            </a:pathLst>
          </a:custGeom>
          <a:solidFill>
            <a:srgbClr val="ED2762">
              <a:alpha val="85191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5" name="COMERCIAL">
            <a:extLst>
              <a:ext uri="{FF2B5EF4-FFF2-40B4-BE49-F238E27FC236}">
                <a16:creationId xmlns="" xmlns:a16="http://schemas.microsoft.com/office/drawing/2014/main" id="{182D2AA2-B246-41E1-B4B5-A0A581E84347}"/>
              </a:ext>
            </a:extLst>
          </p:cNvPr>
          <p:cNvSpPr txBox="1"/>
          <p:nvPr/>
        </p:nvSpPr>
        <p:spPr>
          <a:xfrm rot="1200000">
            <a:off x="1508116" y="1897476"/>
            <a:ext cx="2057698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 b="1" cap="all"/>
            </a:lvl1pPr>
          </a:lstStyle>
          <a:p>
            <a:r>
              <a:rPr lang="pt-BR" dirty="0" err="1">
                <a:latin typeface="+mj-lt"/>
              </a:rPr>
              <a:t>Ipsun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loren</a:t>
            </a:r>
            <a:r>
              <a:rPr dirty="0"/>
              <a:t> </a:t>
            </a:r>
          </a:p>
        </p:txBody>
      </p:sp>
      <p:sp>
        <p:nvSpPr>
          <p:cNvPr id="36" name="internet">
            <a:extLst>
              <a:ext uri="{FF2B5EF4-FFF2-40B4-BE49-F238E27FC236}">
                <a16:creationId xmlns="" xmlns:a16="http://schemas.microsoft.com/office/drawing/2014/main" id="{C459E7F2-E60F-4374-8D98-32B832662FB1}"/>
              </a:ext>
            </a:extLst>
          </p:cNvPr>
          <p:cNvSpPr txBox="1"/>
          <p:nvPr/>
        </p:nvSpPr>
        <p:spPr>
          <a:xfrm rot="1200000">
            <a:off x="8594715" y="4450176"/>
            <a:ext cx="2057699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 b="1" cap="all"/>
            </a:lvl1pPr>
          </a:lstStyle>
          <a:p>
            <a:r>
              <a:rPr lang="pt-BR" dirty="0" err="1">
                <a:latin typeface="+mj-lt"/>
              </a:rPr>
              <a:t>pariatur</a:t>
            </a:r>
            <a:endParaRPr dirty="0">
              <a:latin typeface="+mj-lt"/>
            </a:endParaRPr>
          </a:p>
        </p:txBody>
      </p:sp>
      <p:sp>
        <p:nvSpPr>
          <p:cNvPr id="37" name="merchandising">
            <a:extLst>
              <a:ext uri="{FF2B5EF4-FFF2-40B4-BE49-F238E27FC236}">
                <a16:creationId xmlns="" xmlns:a16="http://schemas.microsoft.com/office/drawing/2014/main" id="{066652E2-1DFB-45A8-AFFD-64B4A8334886}"/>
              </a:ext>
            </a:extLst>
          </p:cNvPr>
          <p:cNvSpPr txBox="1"/>
          <p:nvPr/>
        </p:nvSpPr>
        <p:spPr>
          <a:xfrm rot="1200000">
            <a:off x="2338031" y="3171794"/>
            <a:ext cx="2302868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 b="1" cap="all"/>
            </a:lvl1pPr>
          </a:lstStyle>
          <a:p>
            <a:r>
              <a:rPr lang="pt-BR" dirty="0" err="1">
                <a:latin typeface="+mj-lt"/>
              </a:rPr>
              <a:t>Dolor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sit</a:t>
            </a:r>
            <a:endParaRPr dirty="0">
              <a:latin typeface="+mj-lt"/>
            </a:endParaRPr>
          </a:p>
        </p:txBody>
      </p:sp>
      <p:sp>
        <p:nvSpPr>
          <p:cNvPr id="38" name="licenciamento">
            <a:extLst>
              <a:ext uri="{FF2B5EF4-FFF2-40B4-BE49-F238E27FC236}">
                <a16:creationId xmlns="" xmlns:a16="http://schemas.microsoft.com/office/drawing/2014/main" id="{C085A591-CF91-48F0-B233-1E1AA2F1DE0E}"/>
              </a:ext>
            </a:extLst>
          </p:cNvPr>
          <p:cNvSpPr txBox="1"/>
          <p:nvPr/>
        </p:nvSpPr>
        <p:spPr>
          <a:xfrm rot="1200000">
            <a:off x="9294397" y="5599064"/>
            <a:ext cx="2057699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 b="1" cap="all"/>
            </a:lvl1pPr>
          </a:lstStyle>
          <a:p>
            <a:r>
              <a:rPr lang="pt-BR" dirty="0" err="1">
                <a:latin typeface="+mj-lt"/>
              </a:rPr>
              <a:t>Ipsun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loren</a:t>
            </a:r>
            <a:endParaRPr dirty="0">
              <a:latin typeface="+mj-lt"/>
            </a:endParaRPr>
          </a:p>
        </p:txBody>
      </p:sp>
      <p:sp>
        <p:nvSpPr>
          <p:cNvPr id="39" name="navegue pelo menu">
            <a:extLst>
              <a:ext uri="{FF2B5EF4-FFF2-40B4-BE49-F238E27FC236}">
                <a16:creationId xmlns="" xmlns:a16="http://schemas.microsoft.com/office/drawing/2014/main" id="{F538687E-F188-489E-A812-CDAA5C0D7317}"/>
              </a:ext>
            </a:extLst>
          </p:cNvPr>
          <p:cNvSpPr txBox="1"/>
          <p:nvPr/>
        </p:nvSpPr>
        <p:spPr>
          <a:xfrm>
            <a:off x="568339" y="5602089"/>
            <a:ext cx="294062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b="1" u="sng" cap="all"/>
            </a:lvl1pPr>
          </a:lstStyle>
          <a:p>
            <a:r>
              <a:rPr lang="pt-BR" u="none" dirty="0" err="1">
                <a:solidFill>
                  <a:schemeClr val="bg1"/>
                </a:solidFill>
              </a:rPr>
              <a:t>Laborsi</a:t>
            </a:r>
            <a:r>
              <a:rPr lang="pt-BR" u="none" dirty="0">
                <a:solidFill>
                  <a:schemeClr val="bg1"/>
                </a:solidFill>
              </a:rPr>
              <a:t> </a:t>
            </a:r>
            <a:r>
              <a:rPr lang="pt-BR" u="none" dirty="0" err="1">
                <a:solidFill>
                  <a:schemeClr val="bg1"/>
                </a:solidFill>
              </a:rPr>
              <a:t>pariatur</a:t>
            </a:r>
            <a:endParaRPr u="none" dirty="0">
              <a:solidFill>
                <a:schemeClr val="bg1"/>
              </a:solidFill>
            </a:endParaRPr>
          </a:p>
        </p:txBody>
      </p:sp>
      <p:sp>
        <p:nvSpPr>
          <p:cNvPr id="40" name="Rectangle">
            <a:extLst>
              <a:ext uri="{FF2B5EF4-FFF2-40B4-BE49-F238E27FC236}">
                <a16:creationId xmlns="" xmlns:a16="http://schemas.microsoft.com/office/drawing/2014/main" id="{348CF6B7-9DBA-4560-A220-3767FDA2A45F}"/>
              </a:ext>
            </a:extLst>
          </p:cNvPr>
          <p:cNvSpPr/>
          <p:nvPr/>
        </p:nvSpPr>
        <p:spPr>
          <a:xfrm>
            <a:off x="573368" y="4645736"/>
            <a:ext cx="1418465" cy="44957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1" name="Rectangle">
            <a:extLst>
              <a:ext uri="{FF2B5EF4-FFF2-40B4-BE49-F238E27FC236}">
                <a16:creationId xmlns="" xmlns:a16="http://schemas.microsoft.com/office/drawing/2014/main" id="{8C5314D0-45F2-4209-B5AF-79B21B9C43FC}"/>
              </a:ext>
            </a:extLst>
          </p:cNvPr>
          <p:cNvSpPr/>
          <p:nvPr/>
        </p:nvSpPr>
        <p:spPr>
          <a:xfrm>
            <a:off x="573368" y="5050783"/>
            <a:ext cx="2935592" cy="49378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2" name="outras oportunidades">
            <a:extLst>
              <a:ext uri="{FF2B5EF4-FFF2-40B4-BE49-F238E27FC236}">
                <a16:creationId xmlns="" xmlns:a16="http://schemas.microsoft.com/office/drawing/2014/main" id="{5FE5F15E-5630-4CBF-90E0-5350F5032CCB}"/>
              </a:ext>
            </a:extLst>
          </p:cNvPr>
          <p:cNvSpPr txBox="1"/>
          <p:nvPr/>
        </p:nvSpPr>
        <p:spPr>
          <a:xfrm>
            <a:off x="564775" y="4648352"/>
            <a:ext cx="3213328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80000"/>
              </a:lnSpc>
              <a:defRPr sz="4000" b="1" cap="all">
                <a:solidFill>
                  <a:srgbClr val="FFFFFF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pt-BR" sz="2800" dirty="0" err="1">
                <a:latin typeface="Globotipo Condensada Black" charset="0"/>
                <a:ea typeface="Globotipo Condensada Black" charset="0"/>
                <a:cs typeface="Globotipo Condensada Black" charset="0"/>
              </a:rPr>
              <a:t>dolor</a:t>
            </a:r>
            <a:r>
              <a:rPr sz="2800" dirty="0">
                <a:latin typeface="Globotipo Condensada Black" charset="0"/>
                <a:ea typeface="Globotipo Condensada Black" charset="0"/>
                <a:cs typeface="Globotipo Condensada Black" charset="0"/>
              </a:rPr>
              <a:t> </a:t>
            </a:r>
            <a:endParaRPr lang="pt-BR" sz="2800" dirty="0">
              <a:latin typeface="Globotipo Condensada Black" charset="0"/>
              <a:ea typeface="Globotipo Condensada Black" charset="0"/>
              <a:cs typeface="Globotipo Condensada Black" charset="0"/>
            </a:endParaRPr>
          </a:p>
          <a:p>
            <a:pPr>
              <a:lnSpc>
                <a:spcPct val="100000"/>
              </a:lnSpc>
            </a:pPr>
            <a:r>
              <a:rPr lang="pt-BR" sz="2800" dirty="0" err="1">
                <a:latin typeface="Globotipo Condensada Black" charset="0"/>
                <a:ea typeface="Globotipo Condensada Black" charset="0"/>
                <a:cs typeface="Globotipo Condensada Black" charset="0"/>
              </a:rPr>
              <a:t>Laborsi</a:t>
            </a:r>
            <a:r>
              <a:rPr lang="pt-BR" sz="2800" dirty="0">
                <a:latin typeface="Globotipo Condensada Black" charset="0"/>
                <a:ea typeface="Globotipo Condensada Black" charset="0"/>
                <a:cs typeface="Globotipo Condensada Black" charset="0"/>
              </a:rPr>
              <a:t> </a:t>
            </a:r>
            <a:r>
              <a:rPr lang="pt-BR" sz="2800" dirty="0" err="1">
                <a:latin typeface="Globotipo Condensada Black" charset="0"/>
                <a:ea typeface="Globotipo Condensada Black" charset="0"/>
                <a:cs typeface="Globotipo Condensada Black" charset="0"/>
              </a:rPr>
              <a:t>pariat</a:t>
            </a:r>
            <a:endParaRPr sz="2800" dirty="0">
              <a:latin typeface="Globotipo Condensada Black" charset="0"/>
              <a:ea typeface="Globotipo Condensada Black" charset="0"/>
              <a:cs typeface="Globotipo Condensada Black" charset="0"/>
            </a:endParaRPr>
          </a:p>
        </p:txBody>
      </p:sp>
      <p:sp>
        <p:nvSpPr>
          <p:cNvPr id="17" name="Freeform 24"/>
          <p:cNvSpPr>
            <a:spLocks noEditPoints="1"/>
          </p:cNvSpPr>
          <p:nvPr/>
        </p:nvSpPr>
        <p:spPr bwMode="auto">
          <a:xfrm>
            <a:off x="579630" y="4072111"/>
            <a:ext cx="431341" cy="431712"/>
          </a:xfrm>
          <a:custGeom>
            <a:avLst/>
            <a:gdLst/>
            <a:ahLst/>
            <a:cxnLst>
              <a:cxn ang="0">
                <a:pos x="601" y="890"/>
              </a:cxn>
              <a:cxn ang="0">
                <a:pos x="646" y="782"/>
              </a:cxn>
              <a:cxn ang="0">
                <a:pos x="720" y="693"/>
              </a:cxn>
              <a:cxn ang="0">
                <a:pos x="816" y="629"/>
              </a:cxn>
              <a:cxn ang="0">
                <a:pos x="929" y="594"/>
              </a:cxn>
              <a:cxn ang="0">
                <a:pos x="1052" y="594"/>
              </a:cxn>
              <a:cxn ang="0">
                <a:pos x="1165" y="629"/>
              </a:cxn>
              <a:cxn ang="0">
                <a:pos x="1261" y="693"/>
              </a:cxn>
              <a:cxn ang="0">
                <a:pos x="1335" y="782"/>
              </a:cxn>
              <a:cxn ang="0">
                <a:pos x="1380" y="890"/>
              </a:cxn>
              <a:cxn ang="0">
                <a:pos x="1392" y="1010"/>
              </a:cxn>
              <a:cxn ang="0">
                <a:pos x="1368" y="1128"/>
              </a:cxn>
              <a:cxn ang="0">
                <a:pos x="1313" y="1229"/>
              </a:cxn>
              <a:cxn ang="0">
                <a:pos x="1232" y="1310"/>
              </a:cxn>
              <a:cxn ang="0">
                <a:pos x="1129" y="1366"/>
              </a:cxn>
              <a:cxn ang="0">
                <a:pos x="1012" y="1390"/>
              </a:cxn>
              <a:cxn ang="0">
                <a:pos x="889" y="1377"/>
              </a:cxn>
              <a:cxn ang="0">
                <a:pos x="781" y="1332"/>
              </a:cxn>
              <a:cxn ang="0">
                <a:pos x="693" y="1258"/>
              </a:cxn>
              <a:cxn ang="0">
                <a:pos x="628" y="1163"/>
              </a:cxn>
              <a:cxn ang="0">
                <a:pos x="592" y="1051"/>
              </a:cxn>
              <a:cxn ang="0">
                <a:pos x="1976" y="1091"/>
              </a:cxn>
              <a:cxn ang="0">
                <a:pos x="1903" y="1374"/>
              </a:cxn>
              <a:cxn ang="0">
                <a:pos x="1755" y="1619"/>
              </a:cxn>
              <a:cxn ang="0">
                <a:pos x="1544" y="1810"/>
              </a:cxn>
              <a:cxn ang="0">
                <a:pos x="1285" y="1934"/>
              </a:cxn>
              <a:cxn ang="0">
                <a:pos x="990" y="1980"/>
              </a:cxn>
              <a:cxn ang="0">
                <a:pos x="696" y="1934"/>
              </a:cxn>
              <a:cxn ang="0">
                <a:pos x="437" y="1810"/>
              </a:cxn>
              <a:cxn ang="0">
                <a:pos x="226" y="1619"/>
              </a:cxn>
              <a:cxn ang="0">
                <a:pos x="78" y="1374"/>
              </a:cxn>
              <a:cxn ang="0">
                <a:pos x="5" y="1091"/>
              </a:cxn>
              <a:cxn ang="0">
                <a:pos x="21" y="791"/>
              </a:cxn>
              <a:cxn ang="0">
                <a:pos x="120" y="518"/>
              </a:cxn>
              <a:cxn ang="0">
                <a:pos x="291" y="290"/>
              </a:cxn>
              <a:cxn ang="0">
                <a:pos x="519" y="120"/>
              </a:cxn>
              <a:cxn ang="0">
                <a:pos x="791" y="20"/>
              </a:cxn>
              <a:cxn ang="0">
                <a:pos x="1092" y="5"/>
              </a:cxn>
              <a:cxn ang="0">
                <a:pos x="1376" y="78"/>
              </a:cxn>
              <a:cxn ang="0">
                <a:pos x="1620" y="227"/>
              </a:cxn>
              <a:cxn ang="0">
                <a:pos x="1811" y="437"/>
              </a:cxn>
              <a:cxn ang="0">
                <a:pos x="1937" y="696"/>
              </a:cxn>
              <a:cxn ang="0">
                <a:pos x="1981" y="989"/>
              </a:cxn>
              <a:cxn ang="0">
                <a:pos x="1778" y="1228"/>
              </a:cxn>
              <a:cxn ang="0">
                <a:pos x="1762" y="1401"/>
              </a:cxn>
              <a:cxn ang="0">
                <a:pos x="1731" y="1440"/>
              </a:cxn>
              <a:cxn ang="0">
                <a:pos x="1584" y="1465"/>
              </a:cxn>
              <a:cxn ang="0">
                <a:pos x="1074" y="1484"/>
              </a:cxn>
              <a:cxn ang="0">
                <a:pos x="564" y="1475"/>
              </a:cxn>
              <a:cxn ang="0">
                <a:pos x="265" y="1446"/>
              </a:cxn>
              <a:cxn ang="0">
                <a:pos x="227" y="1417"/>
              </a:cxn>
              <a:cxn ang="0">
                <a:pos x="209" y="1322"/>
              </a:cxn>
              <a:cxn ang="0">
                <a:pos x="200" y="1038"/>
              </a:cxn>
              <a:cxn ang="0">
                <a:pos x="203" y="752"/>
              </a:cxn>
              <a:cxn ang="0">
                <a:pos x="219" y="579"/>
              </a:cxn>
              <a:cxn ang="0">
                <a:pos x="250" y="540"/>
              </a:cxn>
              <a:cxn ang="0">
                <a:pos x="397" y="515"/>
              </a:cxn>
              <a:cxn ang="0">
                <a:pos x="907" y="496"/>
              </a:cxn>
              <a:cxn ang="0">
                <a:pos x="1417" y="504"/>
              </a:cxn>
              <a:cxn ang="0">
                <a:pos x="1715" y="532"/>
              </a:cxn>
              <a:cxn ang="0">
                <a:pos x="1754" y="563"/>
              </a:cxn>
              <a:cxn ang="0">
                <a:pos x="1772" y="658"/>
              </a:cxn>
              <a:cxn ang="0">
                <a:pos x="1781" y="942"/>
              </a:cxn>
            </a:cxnLst>
            <a:rect l="0" t="0" r="r" b="b"/>
            <a:pathLst>
              <a:path w="1981" h="1980">
                <a:moveTo>
                  <a:pt x="588" y="989"/>
                </a:moveTo>
                <a:lnTo>
                  <a:pt x="588" y="969"/>
                </a:lnTo>
                <a:lnTo>
                  <a:pt x="590" y="948"/>
                </a:lnTo>
                <a:lnTo>
                  <a:pt x="592" y="929"/>
                </a:lnTo>
                <a:lnTo>
                  <a:pt x="597" y="909"/>
                </a:lnTo>
                <a:lnTo>
                  <a:pt x="601" y="890"/>
                </a:lnTo>
                <a:lnTo>
                  <a:pt x="606" y="870"/>
                </a:lnTo>
                <a:lnTo>
                  <a:pt x="613" y="852"/>
                </a:lnTo>
                <a:lnTo>
                  <a:pt x="619" y="834"/>
                </a:lnTo>
                <a:lnTo>
                  <a:pt x="628" y="816"/>
                </a:lnTo>
                <a:lnTo>
                  <a:pt x="637" y="799"/>
                </a:lnTo>
                <a:lnTo>
                  <a:pt x="646" y="782"/>
                </a:lnTo>
                <a:lnTo>
                  <a:pt x="656" y="766"/>
                </a:lnTo>
                <a:lnTo>
                  <a:pt x="668" y="751"/>
                </a:lnTo>
                <a:lnTo>
                  <a:pt x="680" y="735"/>
                </a:lnTo>
                <a:lnTo>
                  <a:pt x="693" y="720"/>
                </a:lnTo>
                <a:lnTo>
                  <a:pt x="706" y="706"/>
                </a:lnTo>
                <a:lnTo>
                  <a:pt x="720" y="693"/>
                </a:lnTo>
                <a:lnTo>
                  <a:pt x="734" y="680"/>
                </a:lnTo>
                <a:lnTo>
                  <a:pt x="749" y="668"/>
                </a:lnTo>
                <a:lnTo>
                  <a:pt x="765" y="658"/>
                </a:lnTo>
                <a:lnTo>
                  <a:pt x="781" y="647"/>
                </a:lnTo>
                <a:lnTo>
                  <a:pt x="799" y="637"/>
                </a:lnTo>
                <a:lnTo>
                  <a:pt x="816" y="629"/>
                </a:lnTo>
                <a:lnTo>
                  <a:pt x="833" y="621"/>
                </a:lnTo>
                <a:lnTo>
                  <a:pt x="852" y="613"/>
                </a:lnTo>
                <a:lnTo>
                  <a:pt x="871" y="607"/>
                </a:lnTo>
                <a:lnTo>
                  <a:pt x="889" y="602"/>
                </a:lnTo>
                <a:lnTo>
                  <a:pt x="909" y="597"/>
                </a:lnTo>
                <a:lnTo>
                  <a:pt x="929" y="594"/>
                </a:lnTo>
                <a:lnTo>
                  <a:pt x="949" y="591"/>
                </a:lnTo>
                <a:lnTo>
                  <a:pt x="969" y="590"/>
                </a:lnTo>
                <a:lnTo>
                  <a:pt x="990" y="589"/>
                </a:lnTo>
                <a:lnTo>
                  <a:pt x="1012" y="590"/>
                </a:lnTo>
                <a:lnTo>
                  <a:pt x="1032" y="591"/>
                </a:lnTo>
                <a:lnTo>
                  <a:pt x="1052" y="594"/>
                </a:lnTo>
                <a:lnTo>
                  <a:pt x="1072" y="597"/>
                </a:lnTo>
                <a:lnTo>
                  <a:pt x="1092" y="602"/>
                </a:lnTo>
                <a:lnTo>
                  <a:pt x="1110" y="607"/>
                </a:lnTo>
                <a:lnTo>
                  <a:pt x="1129" y="613"/>
                </a:lnTo>
                <a:lnTo>
                  <a:pt x="1148" y="621"/>
                </a:lnTo>
                <a:lnTo>
                  <a:pt x="1165" y="629"/>
                </a:lnTo>
                <a:lnTo>
                  <a:pt x="1182" y="637"/>
                </a:lnTo>
                <a:lnTo>
                  <a:pt x="1200" y="647"/>
                </a:lnTo>
                <a:lnTo>
                  <a:pt x="1216" y="658"/>
                </a:lnTo>
                <a:lnTo>
                  <a:pt x="1232" y="668"/>
                </a:lnTo>
                <a:lnTo>
                  <a:pt x="1247" y="680"/>
                </a:lnTo>
                <a:lnTo>
                  <a:pt x="1261" y="693"/>
                </a:lnTo>
                <a:lnTo>
                  <a:pt x="1275" y="706"/>
                </a:lnTo>
                <a:lnTo>
                  <a:pt x="1288" y="720"/>
                </a:lnTo>
                <a:lnTo>
                  <a:pt x="1301" y="735"/>
                </a:lnTo>
                <a:lnTo>
                  <a:pt x="1313" y="751"/>
                </a:lnTo>
                <a:lnTo>
                  <a:pt x="1324" y="766"/>
                </a:lnTo>
                <a:lnTo>
                  <a:pt x="1335" y="782"/>
                </a:lnTo>
                <a:lnTo>
                  <a:pt x="1344" y="799"/>
                </a:lnTo>
                <a:lnTo>
                  <a:pt x="1353" y="816"/>
                </a:lnTo>
                <a:lnTo>
                  <a:pt x="1362" y="834"/>
                </a:lnTo>
                <a:lnTo>
                  <a:pt x="1368" y="852"/>
                </a:lnTo>
                <a:lnTo>
                  <a:pt x="1375" y="870"/>
                </a:lnTo>
                <a:lnTo>
                  <a:pt x="1380" y="890"/>
                </a:lnTo>
                <a:lnTo>
                  <a:pt x="1384" y="909"/>
                </a:lnTo>
                <a:lnTo>
                  <a:pt x="1389" y="929"/>
                </a:lnTo>
                <a:lnTo>
                  <a:pt x="1391" y="948"/>
                </a:lnTo>
                <a:lnTo>
                  <a:pt x="1392" y="969"/>
                </a:lnTo>
                <a:lnTo>
                  <a:pt x="1393" y="989"/>
                </a:lnTo>
                <a:lnTo>
                  <a:pt x="1392" y="1010"/>
                </a:lnTo>
                <a:lnTo>
                  <a:pt x="1391" y="1030"/>
                </a:lnTo>
                <a:lnTo>
                  <a:pt x="1389" y="1051"/>
                </a:lnTo>
                <a:lnTo>
                  <a:pt x="1384" y="1070"/>
                </a:lnTo>
                <a:lnTo>
                  <a:pt x="1380" y="1090"/>
                </a:lnTo>
                <a:lnTo>
                  <a:pt x="1375" y="1108"/>
                </a:lnTo>
                <a:lnTo>
                  <a:pt x="1368" y="1128"/>
                </a:lnTo>
                <a:lnTo>
                  <a:pt x="1362" y="1145"/>
                </a:lnTo>
                <a:lnTo>
                  <a:pt x="1353" y="1163"/>
                </a:lnTo>
                <a:lnTo>
                  <a:pt x="1344" y="1181"/>
                </a:lnTo>
                <a:lnTo>
                  <a:pt x="1335" y="1197"/>
                </a:lnTo>
                <a:lnTo>
                  <a:pt x="1324" y="1213"/>
                </a:lnTo>
                <a:lnTo>
                  <a:pt x="1313" y="1229"/>
                </a:lnTo>
                <a:lnTo>
                  <a:pt x="1301" y="1244"/>
                </a:lnTo>
                <a:lnTo>
                  <a:pt x="1288" y="1258"/>
                </a:lnTo>
                <a:lnTo>
                  <a:pt x="1275" y="1272"/>
                </a:lnTo>
                <a:lnTo>
                  <a:pt x="1261" y="1286"/>
                </a:lnTo>
                <a:lnTo>
                  <a:pt x="1247" y="1298"/>
                </a:lnTo>
                <a:lnTo>
                  <a:pt x="1232" y="1310"/>
                </a:lnTo>
                <a:lnTo>
                  <a:pt x="1216" y="1322"/>
                </a:lnTo>
                <a:lnTo>
                  <a:pt x="1200" y="1332"/>
                </a:lnTo>
                <a:lnTo>
                  <a:pt x="1182" y="1341"/>
                </a:lnTo>
                <a:lnTo>
                  <a:pt x="1165" y="1351"/>
                </a:lnTo>
                <a:lnTo>
                  <a:pt x="1148" y="1359"/>
                </a:lnTo>
                <a:lnTo>
                  <a:pt x="1129" y="1366"/>
                </a:lnTo>
                <a:lnTo>
                  <a:pt x="1110" y="1372"/>
                </a:lnTo>
                <a:lnTo>
                  <a:pt x="1092" y="1377"/>
                </a:lnTo>
                <a:lnTo>
                  <a:pt x="1072" y="1383"/>
                </a:lnTo>
                <a:lnTo>
                  <a:pt x="1052" y="1386"/>
                </a:lnTo>
                <a:lnTo>
                  <a:pt x="1032" y="1388"/>
                </a:lnTo>
                <a:lnTo>
                  <a:pt x="1012" y="1390"/>
                </a:lnTo>
                <a:lnTo>
                  <a:pt x="990" y="1390"/>
                </a:lnTo>
                <a:lnTo>
                  <a:pt x="969" y="1390"/>
                </a:lnTo>
                <a:lnTo>
                  <a:pt x="949" y="1388"/>
                </a:lnTo>
                <a:lnTo>
                  <a:pt x="929" y="1386"/>
                </a:lnTo>
                <a:lnTo>
                  <a:pt x="909" y="1383"/>
                </a:lnTo>
                <a:lnTo>
                  <a:pt x="889" y="1377"/>
                </a:lnTo>
                <a:lnTo>
                  <a:pt x="871" y="1372"/>
                </a:lnTo>
                <a:lnTo>
                  <a:pt x="852" y="1366"/>
                </a:lnTo>
                <a:lnTo>
                  <a:pt x="833" y="1359"/>
                </a:lnTo>
                <a:lnTo>
                  <a:pt x="816" y="1351"/>
                </a:lnTo>
                <a:lnTo>
                  <a:pt x="799" y="1341"/>
                </a:lnTo>
                <a:lnTo>
                  <a:pt x="781" y="1332"/>
                </a:lnTo>
                <a:lnTo>
                  <a:pt x="765" y="1322"/>
                </a:lnTo>
                <a:lnTo>
                  <a:pt x="749" y="1310"/>
                </a:lnTo>
                <a:lnTo>
                  <a:pt x="734" y="1298"/>
                </a:lnTo>
                <a:lnTo>
                  <a:pt x="720" y="1286"/>
                </a:lnTo>
                <a:lnTo>
                  <a:pt x="706" y="1272"/>
                </a:lnTo>
                <a:lnTo>
                  <a:pt x="693" y="1258"/>
                </a:lnTo>
                <a:lnTo>
                  <a:pt x="680" y="1244"/>
                </a:lnTo>
                <a:lnTo>
                  <a:pt x="668" y="1229"/>
                </a:lnTo>
                <a:lnTo>
                  <a:pt x="656" y="1213"/>
                </a:lnTo>
                <a:lnTo>
                  <a:pt x="646" y="1197"/>
                </a:lnTo>
                <a:lnTo>
                  <a:pt x="637" y="1181"/>
                </a:lnTo>
                <a:lnTo>
                  <a:pt x="628" y="1163"/>
                </a:lnTo>
                <a:lnTo>
                  <a:pt x="619" y="1145"/>
                </a:lnTo>
                <a:lnTo>
                  <a:pt x="613" y="1128"/>
                </a:lnTo>
                <a:lnTo>
                  <a:pt x="606" y="1108"/>
                </a:lnTo>
                <a:lnTo>
                  <a:pt x="601" y="1090"/>
                </a:lnTo>
                <a:lnTo>
                  <a:pt x="597" y="1070"/>
                </a:lnTo>
                <a:lnTo>
                  <a:pt x="592" y="1051"/>
                </a:lnTo>
                <a:lnTo>
                  <a:pt x="590" y="1030"/>
                </a:lnTo>
                <a:lnTo>
                  <a:pt x="588" y="1010"/>
                </a:lnTo>
                <a:lnTo>
                  <a:pt x="588" y="989"/>
                </a:lnTo>
                <a:close/>
                <a:moveTo>
                  <a:pt x="1981" y="989"/>
                </a:moveTo>
                <a:lnTo>
                  <a:pt x="1980" y="1040"/>
                </a:lnTo>
                <a:lnTo>
                  <a:pt x="1976" y="1091"/>
                </a:lnTo>
                <a:lnTo>
                  <a:pt x="1969" y="1141"/>
                </a:lnTo>
                <a:lnTo>
                  <a:pt x="1960" y="1189"/>
                </a:lnTo>
                <a:lnTo>
                  <a:pt x="1950" y="1237"/>
                </a:lnTo>
                <a:lnTo>
                  <a:pt x="1937" y="1283"/>
                </a:lnTo>
                <a:lnTo>
                  <a:pt x="1920" y="1330"/>
                </a:lnTo>
                <a:lnTo>
                  <a:pt x="1903" y="1374"/>
                </a:lnTo>
                <a:lnTo>
                  <a:pt x="1884" y="1418"/>
                </a:lnTo>
                <a:lnTo>
                  <a:pt x="1861" y="1460"/>
                </a:lnTo>
                <a:lnTo>
                  <a:pt x="1837" y="1502"/>
                </a:lnTo>
                <a:lnTo>
                  <a:pt x="1811" y="1542"/>
                </a:lnTo>
                <a:lnTo>
                  <a:pt x="1784" y="1581"/>
                </a:lnTo>
                <a:lnTo>
                  <a:pt x="1755" y="1619"/>
                </a:lnTo>
                <a:lnTo>
                  <a:pt x="1724" y="1655"/>
                </a:lnTo>
                <a:lnTo>
                  <a:pt x="1690" y="1689"/>
                </a:lnTo>
                <a:lnTo>
                  <a:pt x="1657" y="1722"/>
                </a:lnTo>
                <a:lnTo>
                  <a:pt x="1620" y="1753"/>
                </a:lnTo>
                <a:lnTo>
                  <a:pt x="1583" y="1782"/>
                </a:lnTo>
                <a:lnTo>
                  <a:pt x="1544" y="1810"/>
                </a:lnTo>
                <a:lnTo>
                  <a:pt x="1504" y="1836"/>
                </a:lnTo>
                <a:lnTo>
                  <a:pt x="1462" y="1860"/>
                </a:lnTo>
                <a:lnTo>
                  <a:pt x="1420" y="1882"/>
                </a:lnTo>
                <a:lnTo>
                  <a:pt x="1376" y="1901"/>
                </a:lnTo>
                <a:lnTo>
                  <a:pt x="1330" y="1919"/>
                </a:lnTo>
                <a:lnTo>
                  <a:pt x="1285" y="1934"/>
                </a:lnTo>
                <a:lnTo>
                  <a:pt x="1237" y="1949"/>
                </a:lnTo>
                <a:lnTo>
                  <a:pt x="1190" y="1959"/>
                </a:lnTo>
                <a:lnTo>
                  <a:pt x="1141" y="1968"/>
                </a:lnTo>
                <a:lnTo>
                  <a:pt x="1092" y="1974"/>
                </a:lnTo>
                <a:lnTo>
                  <a:pt x="1042" y="1978"/>
                </a:lnTo>
                <a:lnTo>
                  <a:pt x="990" y="1980"/>
                </a:lnTo>
                <a:lnTo>
                  <a:pt x="939" y="1978"/>
                </a:lnTo>
                <a:lnTo>
                  <a:pt x="889" y="1974"/>
                </a:lnTo>
                <a:lnTo>
                  <a:pt x="840" y="1968"/>
                </a:lnTo>
                <a:lnTo>
                  <a:pt x="791" y="1959"/>
                </a:lnTo>
                <a:lnTo>
                  <a:pt x="744" y="1949"/>
                </a:lnTo>
                <a:lnTo>
                  <a:pt x="696" y="1934"/>
                </a:lnTo>
                <a:lnTo>
                  <a:pt x="650" y="1919"/>
                </a:lnTo>
                <a:lnTo>
                  <a:pt x="605" y="1901"/>
                </a:lnTo>
                <a:lnTo>
                  <a:pt x="561" y="1882"/>
                </a:lnTo>
                <a:lnTo>
                  <a:pt x="519" y="1860"/>
                </a:lnTo>
                <a:lnTo>
                  <a:pt x="477" y="1836"/>
                </a:lnTo>
                <a:lnTo>
                  <a:pt x="437" y="1810"/>
                </a:lnTo>
                <a:lnTo>
                  <a:pt x="398" y="1782"/>
                </a:lnTo>
                <a:lnTo>
                  <a:pt x="361" y="1753"/>
                </a:lnTo>
                <a:lnTo>
                  <a:pt x="324" y="1722"/>
                </a:lnTo>
                <a:lnTo>
                  <a:pt x="291" y="1689"/>
                </a:lnTo>
                <a:lnTo>
                  <a:pt x="257" y="1655"/>
                </a:lnTo>
                <a:lnTo>
                  <a:pt x="226" y="1619"/>
                </a:lnTo>
                <a:lnTo>
                  <a:pt x="197" y="1581"/>
                </a:lnTo>
                <a:lnTo>
                  <a:pt x="170" y="1542"/>
                </a:lnTo>
                <a:lnTo>
                  <a:pt x="144" y="1502"/>
                </a:lnTo>
                <a:lnTo>
                  <a:pt x="120" y="1460"/>
                </a:lnTo>
                <a:lnTo>
                  <a:pt x="97" y="1418"/>
                </a:lnTo>
                <a:lnTo>
                  <a:pt x="78" y="1374"/>
                </a:lnTo>
                <a:lnTo>
                  <a:pt x="61" y="1330"/>
                </a:lnTo>
                <a:lnTo>
                  <a:pt x="44" y="1283"/>
                </a:lnTo>
                <a:lnTo>
                  <a:pt x="31" y="1237"/>
                </a:lnTo>
                <a:lnTo>
                  <a:pt x="21" y="1189"/>
                </a:lnTo>
                <a:lnTo>
                  <a:pt x="12" y="1141"/>
                </a:lnTo>
                <a:lnTo>
                  <a:pt x="5" y="1091"/>
                </a:lnTo>
                <a:lnTo>
                  <a:pt x="1" y="1040"/>
                </a:lnTo>
                <a:lnTo>
                  <a:pt x="0" y="989"/>
                </a:lnTo>
                <a:lnTo>
                  <a:pt x="1" y="939"/>
                </a:lnTo>
                <a:lnTo>
                  <a:pt x="5" y="889"/>
                </a:lnTo>
                <a:lnTo>
                  <a:pt x="12" y="839"/>
                </a:lnTo>
                <a:lnTo>
                  <a:pt x="21" y="791"/>
                </a:lnTo>
                <a:lnTo>
                  <a:pt x="31" y="743"/>
                </a:lnTo>
                <a:lnTo>
                  <a:pt x="44" y="696"/>
                </a:lnTo>
                <a:lnTo>
                  <a:pt x="61" y="650"/>
                </a:lnTo>
                <a:lnTo>
                  <a:pt x="78" y="605"/>
                </a:lnTo>
                <a:lnTo>
                  <a:pt x="97" y="562"/>
                </a:lnTo>
                <a:lnTo>
                  <a:pt x="120" y="518"/>
                </a:lnTo>
                <a:lnTo>
                  <a:pt x="144" y="477"/>
                </a:lnTo>
                <a:lnTo>
                  <a:pt x="170" y="437"/>
                </a:lnTo>
                <a:lnTo>
                  <a:pt x="197" y="398"/>
                </a:lnTo>
                <a:lnTo>
                  <a:pt x="226" y="361"/>
                </a:lnTo>
                <a:lnTo>
                  <a:pt x="257" y="325"/>
                </a:lnTo>
                <a:lnTo>
                  <a:pt x="291" y="290"/>
                </a:lnTo>
                <a:lnTo>
                  <a:pt x="324" y="258"/>
                </a:lnTo>
                <a:lnTo>
                  <a:pt x="361" y="227"/>
                </a:lnTo>
                <a:lnTo>
                  <a:pt x="398" y="196"/>
                </a:lnTo>
                <a:lnTo>
                  <a:pt x="437" y="169"/>
                </a:lnTo>
                <a:lnTo>
                  <a:pt x="477" y="144"/>
                </a:lnTo>
                <a:lnTo>
                  <a:pt x="519" y="120"/>
                </a:lnTo>
                <a:lnTo>
                  <a:pt x="561" y="98"/>
                </a:lnTo>
                <a:lnTo>
                  <a:pt x="605" y="78"/>
                </a:lnTo>
                <a:lnTo>
                  <a:pt x="650" y="60"/>
                </a:lnTo>
                <a:lnTo>
                  <a:pt x="696" y="44"/>
                </a:lnTo>
                <a:lnTo>
                  <a:pt x="744" y="31"/>
                </a:lnTo>
                <a:lnTo>
                  <a:pt x="791" y="20"/>
                </a:lnTo>
                <a:lnTo>
                  <a:pt x="840" y="12"/>
                </a:lnTo>
                <a:lnTo>
                  <a:pt x="889" y="5"/>
                </a:lnTo>
                <a:lnTo>
                  <a:pt x="939" y="1"/>
                </a:lnTo>
                <a:lnTo>
                  <a:pt x="990" y="0"/>
                </a:lnTo>
                <a:lnTo>
                  <a:pt x="1042" y="1"/>
                </a:lnTo>
                <a:lnTo>
                  <a:pt x="1092" y="5"/>
                </a:lnTo>
                <a:lnTo>
                  <a:pt x="1141" y="12"/>
                </a:lnTo>
                <a:lnTo>
                  <a:pt x="1190" y="20"/>
                </a:lnTo>
                <a:lnTo>
                  <a:pt x="1237" y="31"/>
                </a:lnTo>
                <a:lnTo>
                  <a:pt x="1285" y="44"/>
                </a:lnTo>
                <a:lnTo>
                  <a:pt x="1330" y="60"/>
                </a:lnTo>
                <a:lnTo>
                  <a:pt x="1376" y="78"/>
                </a:lnTo>
                <a:lnTo>
                  <a:pt x="1420" y="98"/>
                </a:lnTo>
                <a:lnTo>
                  <a:pt x="1462" y="120"/>
                </a:lnTo>
                <a:lnTo>
                  <a:pt x="1504" y="144"/>
                </a:lnTo>
                <a:lnTo>
                  <a:pt x="1544" y="169"/>
                </a:lnTo>
                <a:lnTo>
                  <a:pt x="1583" y="196"/>
                </a:lnTo>
                <a:lnTo>
                  <a:pt x="1620" y="227"/>
                </a:lnTo>
                <a:lnTo>
                  <a:pt x="1657" y="258"/>
                </a:lnTo>
                <a:lnTo>
                  <a:pt x="1690" y="290"/>
                </a:lnTo>
                <a:lnTo>
                  <a:pt x="1724" y="325"/>
                </a:lnTo>
                <a:lnTo>
                  <a:pt x="1755" y="361"/>
                </a:lnTo>
                <a:lnTo>
                  <a:pt x="1784" y="398"/>
                </a:lnTo>
                <a:lnTo>
                  <a:pt x="1811" y="437"/>
                </a:lnTo>
                <a:lnTo>
                  <a:pt x="1837" y="477"/>
                </a:lnTo>
                <a:lnTo>
                  <a:pt x="1861" y="518"/>
                </a:lnTo>
                <a:lnTo>
                  <a:pt x="1884" y="562"/>
                </a:lnTo>
                <a:lnTo>
                  <a:pt x="1903" y="605"/>
                </a:lnTo>
                <a:lnTo>
                  <a:pt x="1920" y="650"/>
                </a:lnTo>
                <a:lnTo>
                  <a:pt x="1937" y="696"/>
                </a:lnTo>
                <a:lnTo>
                  <a:pt x="1950" y="743"/>
                </a:lnTo>
                <a:lnTo>
                  <a:pt x="1960" y="791"/>
                </a:lnTo>
                <a:lnTo>
                  <a:pt x="1969" y="839"/>
                </a:lnTo>
                <a:lnTo>
                  <a:pt x="1976" y="889"/>
                </a:lnTo>
                <a:lnTo>
                  <a:pt x="1980" y="939"/>
                </a:lnTo>
                <a:lnTo>
                  <a:pt x="1981" y="989"/>
                </a:lnTo>
                <a:close/>
                <a:moveTo>
                  <a:pt x="1781" y="989"/>
                </a:moveTo>
                <a:lnTo>
                  <a:pt x="1781" y="1038"/>
                </a:lnTo>
                <a:lnTo>
                  <a:pt x="1781" y="1085"/>
                </a:lnTo>
                <a:lnTo>
                  <a:pt x="1780" y="1133"/>
                </a:lnTo>
                <a:lnTo>
                  <a:pt x="1779" y="1181"/>
                </a:lnTo>
                <a:lnTo>
                  <a:pt x="1778" y="1228"/>
                </a:lnTo>
                <a:lnTo>
                  <a:pt x="1776" y="1274"/>
                </a:lnTo>
                <a:lnTo>
                  <a:pt x="1772" y="1322"/>
                </a:lnTo>
                <a:lnTo>
                  <a:pt x="1768" y="1367"/>
                </a:lnTo>
                <a:lnTo>
                  <a:pt x="1766" y="1380"/>
                </a:lnTo>
                <a:lnTo>
                  <a:pt x="1764" y="1391"/>
                </a:lnTo>
                <a:lnTo>
                  <a:pt x="1762" y="1401"/>
                </a:lnTo>
                <a:lnTo>
                  <a:pt x="1758" y="1410"/>
                </a:lnTo>
                <a:lnTo>
                  <a:pt x="1754" y="1417"/>
                </a:lnTo>
                <a:lnTo>
                  <a:pt x="1749" y="1424"/>
                </a:lnTo>
                <a:lnTo>
                  <a:pt x="1743" y="1430"/>
                </a:lnTo>
                <a:lnTo>
                  <a:pt x="1738" y="1435"/>
                </a:lnTo>
                <a:lnTo>
                  <a:pt x="1731" y="1440"/>
                </a:lnTo>
                <a:lnTo>
                  <a:pt x="1724" y="1443"/>
                </a:lnTo>
                <a:lnTo>
                  <a:pt x="1715" y="1446"/>
                </a:lnTo>
                <a:lnTo>
                  <a:pt x="1706" y="1449"/>
                </a:lnTo>
                <a:lnTo>
                  <a:pt x="1688" y="1454"/>
                </a:lnTo>
                <a:lnTo>
                  <a:pt x="1665" y="1457"/>
                </a:lnTo>
                <a:lnTo>
                  <a:pt x="1584" y="1465"/>
                </a:lnTo>
                <a:lnTo>
                  <a:pt x="1501" y="1471"/>
                </a:lnTo>
                <a:lnTo>
                  <a:pt x="1417" y="1475"/>
                </a:lnTo>
                <a:lnTo>
                  <a:pt x="1331" y="1479"/>
                </a:lnTo>
                <a:lnTo>
                  <a:pt x="1245" y="1482"/>
                </a:lnTo>
                <a:lnTo>
                  <a:pt x="1160" y="1483"/>
                </a:lnTo>
                <a:lnTo>
                  <a:pt x="1074" y="1484"/>
                </a:lnTo>
                <a:lnTo>
                  <a:pt x="990" y="1484"/>
                </a:lnTo>
                <a:lnTo>
                  <a:pt x="907" y="1484"/>
                </a:lnTo>
                <a:lnTo>
                  <a:pt x="821" y="1483"/>
                </a:lnTo>
                <a:lnTo>
                  <a:pt x="736" y="1482"/>
                </a:lnTo>
                <a:lnTo>
                  <a:pt x="650" y="1479"/>
                </a:lnTo>
                <a:lnTo>
                  <a:pt x="564" y="1475"/>
                </a:lnTo>
                <a:lnTo>
                  <a:pt x="480" y="1471"/>
                </a:lnTo>
                <a:lnTo>
                  <a:pt x="397" y="1465"/>
                </a:lnTo>
                <a:lnTo>
                  <a:pt x="316" y="1457"/>
                </a:lnTo>
                <a:lnTo>
                  <a:pt x="293" y="1454"/>
                </a:lnTo>
                <a:lnTo>
                  <a:pt x="273" y="1449"/>
                </a:lnTo>
                <a:lnTo>
                  <a:pt x="265" y="1446"/>
                </a:lnTo>
                <a:lnTo>
                  <a:pt x="257" y="1443"/>
                </a:lnTo>
                <a:lnTo>
                  <a:pt x="250" y="1440"/>
                </a:lnTo>
                <a:lnTo>
                  <a:pt x="243" y="1435"/>
                </a:lnTo>
                <a:lnTo>
                  <a:pt x="238" y="1430"/>
                </a:lnTo>
                <a:lnTo>
                  <a:pt x="232" y="1424"/>
                </a:lnTo>
                <a:lnTo>
                  <a:pt x="227" y="1417"/>
                </a:lnTo>
                <a:lnTo>
                  <a:pt x="223" y="1410"/>
                </a:lnTo>
                <a:lnTo>
                  <a:pt x="219" y="1401"/>
                </a:lnTo>
                <a:lnTo>
                  <a:pt x="217" y="1391"/>
                </a:lnTo>
                <a:lnTo>
                  <a:pt x="215" y="1380"/>
                </a:lnTo>
                <a:lnTo>
                  <a:pt x="213" y="1367"/>
                </a:lnTo>
                <a:lnTo>
                  <a:pt x="209" y="1322"/>
                </a:lnTo>
                <a:lnTo>
                  <a:pt x="205" y="1274"/>
                </a:lnTo>
                <a:lnTo>
                  <a:pt x="203" y="1228"/>
                </a:lnTo>
                <a:lnTo>
                  <a:pt x="202" y="1181"/>
                </a:lnTo>
                <a:lnTo>
                  <a:pt x="201" y="1133"/>
                </a:lnTo>
                <a:lnTo>
                  <a:pt x="200" y="1085"/>
                </a:lnTo>
                <a:lnTo>
                  <a:pt x="200" y="1038"/>
                </a:lnTo>
                <a:lnTo>
                  <a:pt x="200" y="989"/>
                </a:lnTo>
                <a:lnTo>
                  <a:pt x="200" y="942"/>
                </a:lnTo>
                <a:lnTo>
                  <a:pt x="200" y="893"/>
                </a:lnTo>
                <a:lnTo>
                  <a:pt x="201" y="846"/>
                </a:lnTo>
                <a:lnTo>
                  <a:pt x="202" y="798"/>
                </a:lnTo>
                <a:lnTo>
                  <a:pt x="203" y="752"/>
                </a:lnTo>
                <a:lnTo>
                  <a:pt x="205" y="704"/>
                </a:lnTo>
                <a:lnTo>
                  <a:pt x="209" y="658"/>
                </a:lnTo>
                <a:lnTo>
                  <a:pt x="213" y="611"/>
                </a:lnTo>
                <a:lnTo>
                  <a:pt x="215" y="599"/>
                </a:lnTo>
                <a:lnTo>
                  <a:pt x="217" y="589"/>
                </a:lnTo>
                <a:lnTo>
                  <a:pt x="219" y="579"/>
                </a:lnTo>
                <a:lnTo>
                  <a:pt x="223" y="570"/>
                </a:lnTo>
                <a:lnTo>
                  <a:pt x="227" y="563"/>
                </a:lnTo>
                <a:lnTo>
                  <a:pt x="232" y="555"/>
                </a:lnTo>
                <a:lnTo>
                  <a:pt x="238" y="550"/>
                </a:lnTo>
                <a:lnTo>
                  <a:pt x="243" y="544"/>
                </a:lnTo>
                <a:lnTo>
                  <a:pt x="250" y="540"/>
                </a:lnTo>
                <a:lnTo>
                  <a:pt x="257" y="536"/>
                </a:lnTo>
                <a:lnTo>
                  <a:pt x="265" y="532"/>
                </a:lnTo>
                <a:lnTo>
                  <a:pt x="273" y="530"/>
                </a:lnTo>
                <a:lnTo>
                  <a:pt x="293" y="526"/>
                </a:lnTo>
                <a:lnTo>
                  <a:pt x="316" y="523"/>
                </a:lnTo>
                <a:lnTo>
                  <a:pt x="397" y="515"/>
                </a:lnTo>
                <a:lnTo>
                  <a:pt x="480" y="509"/>
                </a:lnTo>
                <a:lnTo>
                  <a:pt x="564" y="504"/>
                </a:lnTo>
                <a:lnTo>
                  <a:pt x="650" y="500"/>
                </a:lnTo>
                <a:lnTo>
                  <a:pt x="736" y="498"/>
                </a:lnTo>
                <a:lnTo>
                  <a:pt x="821" y="496"/>
                </a:lnTo>
                <a:lnTo>
                  <a:pt x="907" y="496"/>
                </a:lnTo>
                <a:lnTo>
                  <a:pt x="990" y="496"/>
                </a:lnTo>
                <a:lnTo>
                  <a:pt x="1074" y="496"/>
                </a:lnTo>
                <a:lnTo>
                  <a:pt x="1160" y="496"/>
                </a:lnTo>
                <a:lnTo>
                  <a:pt x="1245" y="498"/>
                </a:lnTo>
                <a:lnTo>
                  <a:pt x="1331" y="500"/>
                </a:lnTo>
                <a:lnTo>
                  <a:pt x="1417" y="504"/>
                </a:lnTo>
                <a:lnTo>
                  <a:pt x="1501" y="509"/>
                </a:lnTo>
                <a:lnTo>
                  <a:pt x="1584" y="515"/>
                </a:lnTo>
                <a:lnTo>
                  <a:pt x="1665" y="523"/>
                </a:lnTo>
                <a:lnTo>
                  <a:pt x="1688" y="526"/>
                </a:lnTo>
                <a:lnTo>
                  <a:pt x="1706" y="530"/>
                </a:lnTo>
                <a:lnTo>
                  <a:pt x="1715" y="532"/>
                </a:lnTo>
                <a:lnTo>
                  <a:pt x="1724" y="536"/>
                </a:lnTo>
                <a:lnTo>
                  <a:pt x="1731" y="540"/>
                </a:lnTo>
                <a:lnTo>
                  <a:pt x="1738" y="544"/>
                </a:lnTo>
                <a:lnTo>
                  <a:pt x="1743" y="550"/>
                </a:lnTo>
                <a:lnTo>
                  <a:pt x="1749" y="555"/>
                </a:lnTo>
                <a:lnTo>
                  <a:pt x="1754" y="563"/>
                </a:lnTo>
                <a:lnTo>
                  <a:pt x="1758" y="570"/>
                </a:lnTo>
                <a:lnTo>
                  <a:pt x="1762" y="579"/>
                </a:lnTo>
                <a:lnTo>
                  <a:pt x="1764" y="589"/>
                </a:lnTo>
                <a:lnTo>
                  <a:pt x="1766" y="599"/>
                </a:lnTo>
                <a:lnTo>
                  <a:pt x="1768" y="611"/>
                </a:lnTo>
                <a:lnTo>
                  <a:pt x="1772" y="658"/>
                </a:lnTo>
                <a:lnTo>
                  <a:pt x="1776" y="704"/>
                </a:lnTo>
                <a:lnTo>
                  <a:pt x="1778" y="752"/>
                </a:lnTo>
                <a:lnTo>
                  <a:pt x="1779" y="798"/>
                </a:lnTo>
                <a:lnTo>
                  <a:pt x="1780" y="846"/>
                </a:lnTo>
                <a:lnTo>
                  <a:pt x="1781" y="893"/>
                </a:lnTo>
                <a:lnTo>
                  <a:pt x="1781" y="942"/>
                </a:lnTo>
                <a:lnTo>
                  <a:pt x="1781" y="989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07757" tIns="53878" rIns="107757" bIns="53878" numCol="1" anchor="t" anchorCtr="0" compatLnSpc="1">
            <a:prstTxWarp prst="textNoShape">
              <a:avLst/>
            </a:prstTxWarp>
          </a:bodyPr>
          <a:lstStyle/>
          <a:p>
            <a:endParaRPr lang="pt-BR" sz="179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2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6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">
            <a:extLst>
              <a:ext uri="{FF2B5EF4-FFF2-40B4-BE49-F238E27FC236}">
                <a16:creationId xmlns="" xmlns:a16="http://schemas.microsoft.com/office/drawing/2014/main" id="{3E20BA26-195A-4849-8BF8-38189A3531B6}"/>
              </a:ext>
            </a:extLst>
          </p:cNvPr>
          <p:cNvSpPr/>
          <p:nvPr/>
        </p:nvSpPr>
        <p:spPr>
          <a:xfrm rot="20400000" flipH="1">
            <a:off x="4304963" y="-737322"/>
            <a:ext cx="7833838" cy="80422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ED2762"/>
                </a:solidFill>
              </a:defRPr>
            </a:pPr>
            <a:endParaRPr/>
          </a:p>
        </p:txBody>
      </p:sp>
      <p:sp>
        <p:nvSpPr>
          <p:cNvPr id="11" name="Num cenário que sugere uma sala de estar, onde o sofá da casa é o grande símbolo, o telespectador vai se divertir com uma animada competição entre duas famílias. Os parentes irão resgatar as origens das celebridades e contar histórias sobre suas vidas no ambiente familiar: infância com irmãos  e primos, brincadeiras com amigos, lembranças dos pais  e avós, viagens, almoços de domingo, festas, datas comemorativas, entre outros. E a cada programa uma performance especial que os familiares preparam para homenagear seus ilustres parentes.…">
            <a:extLst>
              <a:ext uri="{FF2B5EF4-FFF2-40B4-BE49-F238E27FC236}">
                <a16:creationId xmlns="" xmlns:a16="http://schemas.microsoft.com/office/drawing/2014/main" id="{6CE26812-C0BC-4EF5-BCE6-7E37236BBFEB}"/>
              </a:ext>
            </a:extLst>
          </p:cNvPr>
          <p:cNvSpPr txBox="1"/>
          <p:nvPr/>
        </p:nvSpPr>
        <p:spPr>
          <a:xfrm>
            <a:off x="5692469" y="2436703"/>
            <a:ext cx="5321656" cy="45089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400"/>
              </a:spcBef>
            </a:pPr>
            <a:r>
              <a:rPr lang="pt-BR" dirty="0"/>
              <a:t>Ut </a:t>
            </a:r>
            <a:r>
              <a:rPr lang="pt-BR" dirty="0" err="1"/>
              <a:t>enim</a:t>
            </a:r>
            <a:r>
              <a:rPr lang="pt-BR" dirty="0"/>
              <a:t> ad </a:t>
            </a:r>
            <a:r>
              <a:rPr lang="pt-BR" dirty="0" err="1"/>
              <a:t>minim</a:t>
            </a:r>
            <a:r>
              <a:rPr lang="pt-BR" dirty="0"/>
              <a:t> </a:t>
            </a:r>
            <a:r>
              <a:rPr lang="pt-BR" dirty="0" err="1"/>
              <a:t>veniamdol</a:t>
            </a:r>
            <a:r>
              <a:rPr lang="pt-BR" dirty="0"/>
              <a:t> </a:t>
            </a:r>
            <a:r>
              <a:rPr lang="pt-BR" dirty="0" err="1"/>
              <a:t>ullamco</a:t>
            </a:r>
            <a:r>
              <a:rPr lang="pt-BR" dirty="0"/>
              <a:t> </a:t>
            </a:r>
            <a:r>
              <a:rPr lang="pt-BR" dirty="0" err="1"/>
              <a:t>laboris</a:t>
            </a:r>
            <a:r>
              <a:rPr lang="pt-BR" dirty="0"/>
              <a:t> </a:t>
            </a:r>
            <a:r>
              <a:rPr lang="pt-BR" dirty="0" err="1"/>
              <a:t>nisi</a:t>
            </a:r>
            <a:r>
              <a:rPr lang="pt-BR" dirty="0"/>
              <a:t> ut </a:t>
            </a:r>
            <a:r>
              <a:rPr lang="pt-BR" dirty="0" err="1"/>
              <a:t>aliquip</a:t>
            </a:r>
            <a:r>
              <a:rPr lang="pt-BR" dirty="0"/>
              <a:t> </a:t>
            </a:r>
            <a:r>
              <a:rPr lang="pt-BR" dirty="0" err="1"/>
              <a:t>ex</a:t>
            </a:r>
            <a:r>
              <a:rPr lang="pt-BR" dirty="0"/>
              <a:t> </a:t>
            </a:r>
            <a:r>
              <a:rPr lang="pt-BR" dirty="0" err="1"/>
              <a:t>ea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</a:t>
            </a:r>
            <a:r>
              <a:rPr lang="pt-BR" dirty="0" err="1"/>
              <a:t>consequat</a:t>
            </a:r>
            <a:r>
              <a:rPr lang="pt-BR" dirty="0"/>
              <a:t>. </a:t>
            </a:r>
            <a:r>
              <a:rPr lang="pt-BR" dirty="0" err="1"/>
              <a:t>Duis</a:t>
            </a:r>
            <a:r>
              <a:rPr lang="pt-BR" dirty="0"/>
              <a:t> </a:t>
            </a:r>
            <a:r>
              <a:rPr lang="pt-BR" dirty="0" err="1"/>
              <a:t>aute</a:t>
            </a:r>
            <a:r>
              <a:rPr lang="pt-BR" dirty="0"/>
              <a:t> </a:t>
            </a:r>
            <a:r>
              <a:rPr lang="pt-BR" dirty="0" err="1"/>
              <a:t>irure</a:t>
            </a:r>
            <a:r>
              <a:rPr lang="pt-BR" dirty="0"/>
              <a:t> </a:t>
            </a:r>
            <a:r>
              <a:rPr lang="pt-BR" dirty="0" err="1"/>
              <a:t>dolor</a:t>
            </a:r>
            <a:r>
              <a:rPr lang="pt-BR" dirty="0"/>
              <a:t> in </a:t>
            </a:r>
            <a:r>
              <a:rPr lang="pt-BR" dirty="0" err="1"/>
              <a:t>reprehenderit</a:t>
            </a:r>
            <a:r>
              <a:rPr lang="pt-BR" dirty="0"/>
              <a:t> in </a:t>
            </a:r>
            <a:r>
              <a:rPr lang="pt-BR" dirty="0" err="1"/>
              <a:t>voluptate</a:t>
            </a:r>
            <a:r>
              <a:rPr lang="pt-BR" dirty="0"/>
              <a:t> </a:t>
            </a:r>
            <a:r>
              <a:rPr lang="pt-BR" dirty="0" err="1"/>
              <a:t>velit</a:t>
            </a:r>
            <a:r>
              <a:rPr lang="pt-BR" dirty="0"/>
              <a:t> esse </a:t>
            </a:r>
            <a:r>
              <a:rPr lang="pt-BR" dirty="0" err="1"/>
              <a:t>cillum</a:t>
            </a:r>
            <a:r>
              <a:rPr lang="pt-BR" dirty="0"/>
              <a:t> </a:t>
            </a:r>
            <a:r>
              <a:rPr lang="pt-BR" dirty="0" err="1"/>
              <a:t>dolore</a:t>
            </a:r>
            <a:r>
              <a:rPr lang="pt-BR" dirty="0"/>
              <a:t>. Ut </a:t>
            </a:r>
            <a:r>
              <a:rPr lang="pt-BR" dirty="0" err="1"/>
              <a:t>enim</a:t>
            </a:r>
            <a:r>
              <a:rPr lang="pt-BR" dirty="0"/>
              <a:t> ad </a:t>
            </a:r>
            <a:r>
              <a:rPr lang="pt-BR" dirty="0" err="1"/>
              <a:t>minim</a:t>
            </a:r>
            <a:r>
              <a:rPr lang="pt-BR" dirty="0"/>
              <a:t> </a:t>
            </a:r>
            <a:r>
              <a:rPr lang="pt-BR" dirty="0" err="1"/>
              <a:t>veniamdol</a:t>
            </a:r>
            <a:r>
              <a:rPr lang="pt-BR" dirty="0"/>
              <a:t> </a:t>
            </a:r>
            <a:r>
              <a:rPr lang="pt-BR" dirty="0" err="1"/>
              <a:t>ullamco</a:t>
            </a:r>
            <a:r>
              <a:rPr lang="pt-BR" dirty="0"/>
              <a:t> </a:t>
            </a:r>
            <a:r>
              <a:rPr lang="pt-BR" dirty="0" err="1"/>
              <a:t>laboris</a:t>
            </a:r>
            <a:r>
              <a:rPr lang="pt-BR" dirty="0"/>
              <a:t> </a:t>
            </a:r>
            <a:r>
              <a:rPr lang="pt-BR" dirty="0" err="1"/>
              <a:t>nisi</a:t>
            </a:r>
            <a:r>
              <a:rPr lang="pt-BR" dirty="0"/>
              <a:t> ut </a:t>
            </a:r>
            <a:r>
              <a:rPr lang="pt-BR" dirty="0" err="1"/>
              <a:t>aliquip</a:t>
            </a:r>
            <a:r>
              <a:rPr lang="pt-BR" dirty="0"/>
              <a:t> </a:t>
            </a:r>
            <a:r>
              <a:rPr lang="pt-BR" dirty="0" err="1"/>
              <a:t>ex</a:t>
            </a:r>
            <a:r>
              <a:rPr lang="pt-BR" dirty="0"/>
              <a:t> </a:t>
            </a:r>
            <a:r>
              <a:rPr lang="pt-BR" dirty="0" err="1"/>
              <a:t>ea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</a:t>
            </a:r>
            <a:r>
              <a:rPr lang="pt-BR" dirty="0" err="1"/>
              <a:t>consequat</a:t>
            </a:r>
            <a:r>
              <a:rPr lang="pt-BR" dirty="0"/>
              <a:t>. </a:t>
            </a:r>
            <a:r>
              <a:rPr lang="pt-BR" dirty="0" err="1"/>
              <a:t>Duis</a:t>
            </a:r>
            <a:r>
              <a:rPr lang="pt-BR" dirty="0"/>
              <a:t> </a:t>
            </a:r>
            <a:r>
              <a:rPr lang="pt-BR" dirty="0" err="1"/>
              <a:t>aute</a:t>
            </a:r>
            <a:r>
              <a:rPr lang="pt-BR" dirty="0"/>
              <a:t> </a:t>
            </a:r>
            <a:r>
              <a:rPr lang="pt-BR" dirty="0" err="1"/>
              <a:t>irure</a:t>
            </a:r>
            <a:r>
              <a:rPr lang="pt-BR" dirty="0"/>
              <a:t> </a:t>
            </a:r>
            <a:r>
              <a:rPr lang="pt-BR" dirty="0" err="1"/>
              <a:t>dolor</a:t>
            </a:r>
            <a:r>
              <a:rPr lang="pt-BR" dirty="0"/>
              <a:t> in </a:t>
            </a:r>
            <a:r>
              <a:rPr lang="pt-BR" dirty="0" err="1"/>
              <a:t>reprehenderit</a:t>
            </a:r>
            <a:r>
              <a:rPr lang="pt-BR" dirty="0"/>
              <a:t> in </a:t>
            </a:r>
            <a:r>
              <a:rPr lang="pt-BR" dirty="0" err="1"/>
              <a:t>voluptate</a:t>
            </a:r>
            <a:r>
              <a:rPr lang="pt-BR" dirty="0"/>
              <a:t> </a:t>
            </a:r>
            <a:r>
              <a:rPr lang="pt-BR" dirty="0" err="1"/>
              <a:t>velit</a:t>
            </a:r>
            <a:r>
              <a:rPr lang="pt-BR" dirty="0"/>
              <a:t> esse </a:t>
            </a:r>
            <a:r>
              <a:rPr lang="pt-BR" dirty="0" err="1"/>
              <a:t>cillum</a:t>
            </a:r>
            <a:r>
              <a:rPr lang="pt-BR" dirty="0"/>
              <a:t> </a:t>
            </a:r>
            <a:r>
              <a:rPr lang="pt-BR" dirty="0" err="1"/>
              <a:t>dolore</a:t>
            </a:r>
            <a:r>
              <a:rPr lang="pt-BR" dirty="0"/>
              <a:t>. Ut </a:t>
            </a:r>
            <a:r>
              <a:rPr lang="pt-BR" dirty="0" err="1"/>
              <a:t>enim</a:t>
            </a:r>
            <a:r>
              <a:rPr lang="pt-BR" dirty="0"/>
              <a:t> ad </a:t>
            </a:r>
            <a:r>
              <a:rPr lang="pt-BR" dirty="0" err="1"/>
              <a:t>minim</a:t>
            </a:r>
            <a:r>
              <a:rPr lang="pt-BR" dirty="0"/>
              <a:t> </a:t>
            </a:r>
            <a:r>
              <a:rPr lang="pt-BR" dirty="0" err="1"/>
              <a:t>veniamdol</a:t>
            </a:r>
            <a:r>
              <a:rPr lang="pt-BR" dirty="0"/>
              <a:t> </a:t>
            </a:r>
            <a:r>
              <a:rPr lang="pt-BR" dirty="0" err="1"/>
              <a:t>ullamco</a:t>
            </a:r>
            <a:r>
              <a:rPr lang="pt-BR" dirty="0"/>
              <a:t> </a:t>
            </a:r>
            <a:r>
              <a:rPr lang="pt-BR" dirty="0" err="1"/>
              <a:t>laboris</a:t>
            </a:r>
            <a:r>
              <a:rPr lang="pt-BR" dirty="0"/>
              <a:t> </a:t>
            </a:r>
            <a:r>
              <a:rPr lang="pt-BR" dirty="0" err="1"/>
              <a:t>nisi</a:t>
            </a:r>
            <a:r>
              <a:rPr lang="pt-BR" dirty="0"/>
              <a:t> ut </a:t>
            </a:r>
            <a:r>
              <a:rPr lang="pt-BR" dirty="0" err="1"/>
              <a:t>aliquip</a:t>
            </a:r>
            <a:r>
              <a:rPr lang="pt-BR" dirty="0"/>
              <a:t> </a:t>
            </a:r>
            <a:r>
              <a:rPr lang="pt-BR" dirty="0" err="1"/>
              <a:t>ex</a:t>
            </a:r>
            <a:r>
              <a:rPr lang="pt-BR" dirty="0"/>
              <a:t> </a:t>
            </a:r>
            <a:r>
              <a:rPr lang="pt-BR" dirty="0" err="1"/>
              <a:t>ea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</a:t>
            </a:r>
            <a:r>
              <a:rPr lang="pt-BR" dirty="0" err="1"/>
              <a:t>consequat</a:t>
            </a:r>
            <a:r>
              <a:rPr lang="pt-BR" dirty="0"/>
              <a:t>. </a:t>
            </a:r>
            <a:r>
              <a:rPr lang="pt-BR" dirty="0" err="1"/>
              <a:t>Duis</a:t>
            </a:r>
            <a:r>
              <a:rPr lang="pt-BR" dirty="0"/>
              <a:t> </a:t>
            </a:r>
            <a:r>
              <a:rPr lang="pt-BR" dirty="0" err="1"/>
              <a:t>aute</a:t>
            </a:r>
            <a:r>
              <a:rPr lang="pt-BR" dirty="0"/>
              <a:t> </a:t>
            </a:r>
            <a:r>
              <a:rPr lang="pt-BR" dirty="0" err="1"/>
              <a:t>irure</a:t>
            </a:r>
            <a:r>
              <a:rPr lang="pt-BR" dirty="0"/>
              <a:t> </a:t>
            </a:r>
            <a:r>
              <a:rPr lang="pt-BR" dirty="0" err="1"/>
              <a:t>dolor</a:t>
            </a:r>
            <a:r>
              <a:rPr lang="pt-BR" dirty="0"/>
              <a:t> in </a:t>
            </a:r>
            <a:r>
              <a:rPr lang="pt-BR" dirty="0" err="1"/>
              <a:t>reprehenderit</a:t>
            </a:r>
            <a:r>
              <a:rPr lang="pt-BR" dirty="0"/>
              <a:t> in </a:t>
            </a:r>
            <a:r>
              <a:rPr lang="pt-BR" dirty="0" err="1"/>
              <a:t>voluptate</a:t>
            </a:r>
            <a:r>
              <a:rPr lang="pt-BR" dirty="0"/>
              <a:t> </a:t>
            </a:r>
            <a:r>
              <a:rPr lang="pt-BR" dirty="0" err="1"/>
              <a:t>velit</a:t>
            </a:r>
            <a:r>
              <a:rPr lang="pt-BR" dirty="0"/>
              <a:t> esse </a:t>
            </a:r>
            <a:r>
              <a:rPr lang="pt-BR" dirty="0" err="1"/>
              <a:t>cillum</a:t>
            </a:r>
            <a:r>
              <a:rPr lang="pt-BR" dirty="0"/>
              <a:t> </a:t>
            </a:r>
            <a:r>
              <a:rPr lang="pt-BR" dirty="0" err="1"/>
              <a:t>reprehenderit</a:t>
            </a:r>
            <a:r>
              <a:rPr lang="pt-BR" dirty="0"/>
              <a:t> in </a:t>
            </a:r>
            <a:r>
              <a:rPr lang="pt-BR" dirty="0" err="1"/>
              <a:t>voluptate</a:t>
            </a:r>
            <a:r>
              <a:rPr lang="pt-BR" dirty="0"/>
              <a:t> </a:t>
            </a:r>
            <a:r>
              <a:rPr lang="pt-BR" dirty="0" err="1"/>
              <a:t>dolore</a:t>
            </a:r>
            <a:r>
              <a:rPr lang="pt-BR" dirty="0"/>
              <a:t>.</a:t>
            </a:r>
          </a:p>
          <a:p>
            <a:pPr>
              <a:spcBef>
                <a:spcPts val="1400"/>
              </a:spcBef>
            </a:pPr>
            <a:r>
              <a:rPr lang="pt-BR" dirty="0"/>
              <a:t>Ut </a:t>
            </a:r>
            <a:r>
              <a:rPr lang="pt-BR" dirty="0" err="1"/>
              <a:t>enim</a:t>
            </a:r>
            <a:r>
              <a:rPr lang="pt-BR" dirty="0"/>
              <a:t> ad </a:t>
            </a:r>
            <a:r>
              <a:rPr lang="pt-BR" dirty="0" err="1"/>
              <a:t>minim</a:t>
            </a:r>
            <a:r>
              <a:rPr lang="pt-BR" dirty="0"/>
              <a:t> </a:t>
            </a:r>
            <a:r>
              <a:rPr lang="pt-BR" dirty="0" err="1"/>
              <a:t>veniamdol</a:t>
            </a:r>
            <a:r>
              <a:rPr lang="pt-BR" dirty="0"/>
              <a:t> </a:t>
            </a:r>
            <a:r>
              <a:rPr lang="pt-BR" dirty="0" err="1"/>
              <a:t>ullamco</a:t>
            </a:r>
            <a:r>
              <a:rPr lang="pt-BR" dirty="0"/>
              <a:t> </a:t>
            </a:r>
            <a:r>
              <a:rPr lang="pt-BR" dirty="0" err="1"/>
              <a:t>laboris</a:t>
            </a:r>
            <a:r>
              <a:rPr lang="pt-BR" dirty="0"/>
              <a:t> </a:t>
            </a:r>
            <a:r>
              <a:rPr lang="pt-BR" dirty="0" err="1"/>
              <a:t>nisi</a:t>
            </a:r>
            <a:r>
              <a:rPr lang="pt-BR" dirty="0"/>
              <a:t> ut </a:t>
            </a:r>
            <a:r>
              <a:rPr lang="pt-BR" dirty="0" err="1"/>
              <a:t>aliquip</a:t>
            </a:r>
            <a:r>
              <a:rPr lang="pt-BR" dirty="0"/>
              <a:t> </a:t>
            </a:r>
            <a:r>
              <a:rPr lang="pt-BR" dirty="0" err="1"/>
              <a:t>ex</a:t>
            </a:r>
            <a:r>
              <a:rPr lang="pt-BR" dirty="0"/>
              <a:t> </a:t>
            </a:r>
            <a:r>
              <a:rPr lang="pt-BR" dirty="0" err="1"/>
              <a:t>ea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</a:t>
            </a:r>
            <a:r>
              <a:rPr lang="pt-BR" dirty="0" err="1"/>
              <a:t>consequat</a:t>
            </a:r>
            <a:r>
              <a:rPr lang="pt-BR" dirty="0"/>
              <a:t>. </a:t>
            </a:r>
            <a:r>
              <a:rPr lang="pt-BR" dirty="0" err="1"/>
              <a:t>Duis</a:t>
            </a:r>
            <a:r>
              <a:rPr lang="pt-BR" dirty="0"/>
              <a:t> </a:t>
            </a:r>
            <a:r>
              <a:rPr lang="pt-BR" dirty="0" err="1"/>
              <a:t>aute</a:t>
            </a:r>
            <a:r>
              <a:rPr lang="pt-BR" dirty="0"/>
              <a:t> </a:t>
            </a:r>
            <a:r>
              <a:rPr lang="pt-BR" dirty="0" err="1"/>
              <a:t>irure</a:t>
            </a:r>
            <a:r>
              <a:rPr lang="pt-BR" dirty="0"/>
              <a:t> </a:t>
            </a:r>
            <a:r>
              <a:rPr lang="pt-BR" dirty="0" err="1"/>
              <a:t>dolor</a:t>
            </a:r>
            <a:r>
              <a:rPr lang="pt-BR" dirty="0"/>
              <a:t> in </a:t>
            </a:r>
            <a:r>
              <a:rPr lang="pt-BR" dirty="0" err="1"/>
              <a:t>reprehenderit</a:t>
            </a:r>
            <a:r>
              <a:rPr lang="pt-BR" dirty="0"/>
              <a:t> in </a:t>
            </a:r>
            <a:r>
              <a:rPr lang="pt-BR" dirty="0" err="1"/>
              <a:t>voluptate</a:t>
            </a:r>
            <a:r>
              <a:rPr lang="pt-BR" dirty="0"/>
              <a:t> </a:t>
            </a:r>
            <a:r>
              <a:rPr lang="pt-BR" dirty="0" err="1"/>
              <a:t>velit</a:t>
            </a:r>
            <a:r>
              <a:rPr lang="pt-BR" dirty="0"/>
              <a:t> esse </a:t>
            </a:r>
            <a:r>
              <a:rPr lang="pt-BR" dirty="0" err="1"/>
              <a:t>cillum</a:t>
            </a:r>
            <a:r>
              <a:rPr lang="pt-BR" dirty="0"/>
              <a:t> </a:t>
            </a:r>
            <a:r>
              <a:rPr lang="pt-BR" dirty="0" err="1"/>
              <a:t>dolore</a:t>
            </a:r>
            <a:r>
              <a:rPr lang="pt-BR" dirty="0"/>
              <a:t>.</a:t>
            </a:r>
          </a:p>
          <a:p>
            <a:pPr>
              <a:spcBef>
                <a:spcPts val="1400"/>
              </a:spcBef>
            </a:pPr>
            <a:endParaRPr lang="pt-BR" dirty="0"/>
          </a:p>
          <a:p>
            <a:pPr>
              <a:spcBef>
                <a:spcPts val="1400"/>
              </a:spcBef>
            </a:pPr>
            <a:endParaRPr dirty="0"/>
          </a:p>
        </p:txBody>
      </p:sp>
      <p:sp>
        <p:nvSpPr>
          <p:cNvPr id="13" name="Comandado por Márcio Garcia, o programa estreia no dia 23 de abril e continuará mostrando  aos telespectadores as  famílias dos famosos.">
            <a:extLst>
              <a:ext uri="{FF2B5EF4-FFF2-40B4-BE49-F238E27FC236}">
                <a16:creationId xmlns="" xmlns:a16="http://schemas.microsoft.com/office/drawing/2014/main" id="{99CC1780-9DC8-48DE-9FB8-A06023579C37}"/>
              </a:ext>
            </a:extLst>
          </p:cNvPr>
          <p:cNvSpPr txBox="1"/>
          <p:nvPr/>
        </p:nvSpPr>
        <p:spPr>
          <a:xfrm>
            <a:off x="5687879" y="1000759"/>
            <a:ext cx="4987210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1400"/>
              </a:spcBef>
              <a:defRPr b="1" cap="all"/>
            </a:pPr>
            <a:r>
              <a:rPr lang="pt-BR" b="1" dirty="0">
                <a:latin typeface="Globotipo Condensada Black" charset="0"/>
                <a:ea typeface="Globotipo Condensada Black" charset="0"/>
                <a:cs typeface="Globotipo Condensada Black" charset="0"/>
              </a:rPr>
              <a:t>UT ENIM AD MINIM VENIAM, QUIS NOSTRUD EXERCITATION ULLAMCO LABORIS NISI UT ALIQUIP EX EA COMMODO CONSEQUAT DUIS AUTE IRURE DOLOR.</a:t>
            </a:r>
            <a:endParaRPr b="1" dirty="0">
              <a:latin typeface="Globotipo Condensada Black" charset="0"/>
              <a:ea typeface="Globotipo Condensada Black" charset="0"/>
              <a:cs typeface="Globotipo Condensada Black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4B934652-F8CA-40EE-8DB9-D0E2D93F7A42}"/>
              </a:ext>
            </a:extLst>
          </p:cNvPr>
          <p:cNvSpPr txBox="1"/>
          <p:nvPr/>
        </p:nvSpPr>
        <p:spPr>
          <a:xfrm>
            <a:off x="460744" y="2594344"/>
            <a:ext cx="37002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highlight>
                  <a:srgbClr val="000000"/>
                </a:highlight>
                <a:latin typeface="+mj-lt"/>
              </a:rPr>
              <a:t>ENIM AD MINIM VENIAM, QUIS NOSTRUD EXERCITATION ULLAMCO LABORIS NISI UT ALIQUIP EX EA COMMODO CONSEQUAT. </a:t>
            </a:r>
          </a:p>
        </p:txBody>
      </p:sp>
      <p:sp>
        <p:nvSpPr>
          <p:cNvPr id="7" name="Freeform 24"/>
          <p:cNvSpPr>
            <a:spLocks noEditPoints="1"/>
          </p:cNvSpPr>
          <p:nvPr/>
        </p:nvSpPr>
        <p:spPr bwMode="auto">
          <a:xfrm>
            <a:off x="579630" y="2004991"/>
            <a:ext cx="431341" cy="431712"/>
          </a:xfrm>
          <a:custGeom>
            <a:avLst/>
            <a:gdLst/>
            <a:ahLst/>
            <a:cxnLst>
              <a:cxn ang="0">
                <a:pos x="601" y="890"/>
              </a:cxn>
              <a:cxn ang="0">
                <a:pos x="646" y="782"/>
              </a:cxn>
              <a:cxn ang="0">
                <a:pos x="720" y="693"/>
              </a:cxn>
              <a:cxn ang="0">
                <a:pos x="816" y="629"/>
              </a:cxn>
              <a:cxn ang="0">
                <a:pos x="929" y="594"/>
              </a:cxn>
              <a:cxn ang="0">
                <a:pos x="1052" y="594"/>
              </a:cxn>
              <a:cxn ang="0">
                <a:pos x="1165" y="629"/>
              </a:cxn>
              <a:cxn ang="0">
                <a:pos x="1261" y="693"/>
              </a:cxn>
              <a:cxn ang="0">
                <a:pos x="1335" y="782"/>
              </a:cxn>
              <a:cxn ang="0">
                <a:pos x="1380" y="890"/>
              </a:cxn>
              <a:cxn ang="0">
                <a:pos x="1392" y="1010"/>
              </a:cxn>
              <a:cxn ang="0">
                <a:pos x="1368" y="1128"/>
              </a:cxn>
              <a:cxn ang="0">
                <a:pos x="1313" y="1229"/>
              </a:cxn>
              <a:cxn ang="0">
                <a:pos x="1232" y="1310"/>
              </a:cxn>
              <a:cxn ang="0">
                <a:pos x="1129" y="1366"/>
              </a:cxn>
              <a:cxn ang="0">
                <a:pos x="1012" y="1390"/>
              </a:cxn>
              <a:cxn ang="0">
                <a:pos x="889" y="1377"/>
              </a:cxn>
              <a:cxn ang="0">
                <a:pos x="781" y="1332"/>
              </a:cxn>
              <a:cxn ang="0">
                <a:pos x="693" y="1258"/>
              </a:cxn>
              <a:cxn ang="0">
                <a:pos x="628" y="1163"/>
              </a:cxn>
              <a:cxn ang="0">
                <a:pos x="592" y="1051"/>
              </a:cxn>
              <a:cxn ang="0">
                <a:pos x="1976" y="1091"/>
              </a:cxn>
              <a:cxn ang="0">
                <a:pos x="1903" y="1374"/>
              </a:cxn>
              <a:cxn ang="0">
                <a:pos x="1755" y="1619"/>
              </a:cxn>
              <a:cxn ang="0">
                <a:pos x="1544" y="1810"/>
              </a:cxn>
              <a:cxn ang="0">
                <a:pos x="1285" y="1934"/>
              </a:cxn>
              <a:cxn ang="0">
                <a:pos x="990" y="1980"/>
              </a:cxn>
              <a:cxn ang="0">
                <a:pos x="696" y="1934"/>
              </a:cxn>
              <a:cxn ang="0">
                <a:pos x="437" y="1810"/>
              </a:cxn>
              <a:cxn ang="0">
                <a:pos x="226" y="1619"/>
              </a:cxn>
              <a:cxn ang="0">
                <a:pos x="78" y="1374"/>
              </a:cxn>
              <a:cxn ang="0">
                <a:pos x="5" y="1091"/>
              </a:cxn>
              <a:cxn ang="0">
                <a:pos x="21" y="791"/>
              </a:cxn>
              <a:cxn ang="0">
                <a:pos x="120" y="518"/>
              </a:cxn>
              <a:cxn ang="0">
                <a:pos x="291" y="290"/>
              </a:cxn>
              <a:cxn ang="0">
                <a:pos x="519" y="120"/>
              </a:cxn>
              <a:cxn ang="0">
                <a:pos x="791" y="20"/>
              </a:cxn>
              <a:cxn ang="0">
                <a:pos x="1092" y="5"/>
              </a:cxn>
              <a:cxn ang="0">
                <a:pos x="1376" y="78"/>
              </a:cxn>
              <a:cxn ang="0">
                <a:pos x="1620" y="227"/>
              </a:cxn>
              <a:cxn ang="0">
                <a:pos x="1811" y="437"/>
              </a:cxn>
              <a:cxn ang="0">
                <a:pos x="1937" y="696"/>
              </a:cxn>
              <a:cxn ang="0">
                <a:pos x="1981" y="989"/>
              </a:cxn>
              <a:cxn ang="0">
                <a:pos x="1778" y="1228"/>
              </a:cxn>
              <a:cxn ang="0">
                <a:pos x="1762" y="1401"/>
              </a:cxn>
              <a:cxn ang="0">
                <a:pos x="1731" y="1440"/>
              </a:cxn>
              <a:cxn ang="0">
                <a:pos x="1584" y="1465"/>
              </a:cxn>
              <a:cxn ang="0">
                <a:pos x="1074" y="1484"/>
              </a:cxn>
              <a:cxn ang="0">
                <a:pos x="564" y="1475"/>
              </a:cxn>
              <a:cxn ang="0">
                <a:pos x="265" y="1446"/>
              </a:cxn>
              <a:cxn ang="0">
                <a:pos x="227" y="1417"/>
              </a:cxn>
              <a:cxn ang="0">
                <a:pos x="209" y="1322"/>
              </a:cxn>
              <a:cxn ang="0">
                <a:pos x="200" y="1038"/>
              </a:cxn>
              <a:cxn ang="0">
                <a:pos x="203" y="752"/>
              </a:cxn>
              <a:cxn ang="0">
                <a:pos x="219" y="579"/>
              </a:cxn>
              <a:cxn ang="0">
                <a:pos x="250" y="540"/>
              </a:cxn>
              <a:cxn ang="0">
                <a:pos x="397" y="515"/>
              </a:cxn>
              <a:cxn ang="0">
                <a:pos x="907" y="496"/>
              </a:cxn>
              <a:cxn ang="0">
                <a:pos x="1417" y="504"/>
              </a:cxn>
              <a:cxn ang="0">
                <a:pos x="1715" y="532"/>
              </a:cxn>
              <a:cxn ang="0">
                <a:pos x="1754" y="563"/>
              </a:cxn>
              <a:cxn ang="0">
                <a:pos x="1772" y="658"/>
              </a:cxn>
              <a:cxn ang="0">
                <a:pos x="1781" y="942"/>
              </a:cxn>
            </a:cxnLst>
            <a:rect l="0" t="0" r="r" b="b"/>
            <a:pathLst>
              <a:path w="1981" h="1980">
                <a:moveTo>
                  <a:pt x="588" y="989"/>
                </a:moveTo>
                <a:lnTo>
                  <a:pt x="588" y="969"/>
                </a:lnTo>
                <a:lnTo>
                  <a:pt x="590" y="948"/>
                </a:lnTo>
                <a:lnTo>
                  <a:pt x="592" y="929"/>
                </a:lnTo>
                <a:lnTo>
                  <a:pt x="597" y="909"/>
                </a:lnTo>
                <a:lnTo>
                  <a:pt x="601" y="890"/>
                </a:lnTo>
                <a:lnTo>
                  <a:pt x="606" y="870"/>
                </a:lnTo>
                <a:lnTo>
                  <a:pt x="613" y="852"/>
                </a:lnTo>
                <a:lnTo>
                  <a:pt x="619" y="834"/>
                </a:lnTo>
                <a:lnTo>
                  <a:pt x="628" y="816"/>
                </a:lnTo>
                <a:lnTo>
                  <a:pt x="637" y="799"/>
                </a:lnTo>
                <a:lnTo>
                  <a:pt x="646" y="782"/>
                </a:lnTo>
                <a:lnTo>
                  <a:pt x="656" y="766"/>
                </a:lnTo>
                <a:lnTo>
                  <a:pt x="668" y="751"/>
                </a:lnTo>
                <a:lnTo>
                  <a:pt x="680" y="735"/>
                </a:lnTo>
                <a:lnTo>
                  <a:pt x="693" y="720"/>
                </a:lnTo>
                <a:lnTo>
                  <a:pt x="706" y="706"/>
                </a:lnTo>
                <a:lnTo>
                  <a:pt x="720" y="693"/>
                </a:lnTo>
                <a:lnTo>
                  <a:pt x="734" y="680"/>
                </a:lnTo>
                <a:lnTo>
                  <a:pt x="749" y="668"/>
                </a:lnTo>
                <a:lnTo>
                  <a:pt x="765" y="658"/>
                </a:lnTo>
                <a:lnTo>
                  <a:pt x="781" y="647"/>
                </a:lnTo>
                <a:lnTo>
                  <a:pt x="799" y="637"/>
                </a:lnTo>
                <a:lnTo>
                  <a:pt x="816" y="629"/>
                </a:lnTo>
                <a:lnTo>
                  <a:pt x="833" y="621"/>
                </a:lnTo>
                <a:lnTo>
                  <a:pt x="852" y="613"/>
                </a:lnTo>
                <a:lnTo>
                  <a:pt x="871" y="607"/>
                </a:lnTo>
                <a:lnTo>
                  <a:pt x="889" y="602"/>
                </a:lnTo>
                <a:lnTo>
                  <a:pt x="909" y="597"/>
                </a:lnTo>
                <a:lnTo>
                  <a:pt x="929" y="594"/>
                </a:lnTo>
                <a:lnTo>
                  <a:pt x="949" y="591"/>
                </a:lnTo>
                <a:lnTo>
                  <a:pt x="969" y="590"/>
                </a:lnTo>
                <a:lnTo>
                  <a:pt x="990" y="589"/>
                </a:lnTo>
                <a:lnTo>
                  <a:pt x="1012" y="590"/>
                </a:lnTo>
                <a:lnTo>
                  <a:pt x="1032" y="591"/>
                </a:lnTo>
                <a:lnTo>
                  <a:pt x="1052" y="594"/>
                </a:lnTo>
                <a:lnTo>
                  <a:pt x="1072" y="597"/>
                </a:lnTo>
                <a:lnTo>
                  <a:pt x="1092" y="602"/>
                </a:lnTo>
                <a:lnTo>
                  <a:pt x="1110" y="607"/>
                </a:lnTo>
                <a:lnTo>
                  <a:pt x="1129" y="613"/>
                </a:lnTo>
                <a:lnTo>
                  <a:pt x="1148" y="621"/>
                </a:lnTo>
                <a:lnTo>
                  <a:pt x="1165" y="629"/>
                </a:lnTo>
                <a:lnTo>
                  <a:pt x="1182" y="637"/>
                </a:lnTo>
                <a:lnTo>
                  <a:pt x="1200" y="647"/>
                </a:lnTo>
                <a:lnTo>
                  <a:pt x="1216" y="658"/>
                </a:lnTo>
                <a:lnTo>
                  <a:pt x="1232" y="668"/>
                </a:lnTo>
                <a:lnTo>
                  <a:pt x="1247" y="680"/>
                </a:lnTo>
                <a:lnTo>
                  <a:pt x="1261" y="693"/>
                </a:lnTo>
                <a:lnTo>
                  <a:pt x="1275" y="706"/>
                </a:lnTo>
                <a:lnTo>
                  <a:pt x="1288" y="720"/>
                </a:lnTo>
                <a:lnTo>
                  <a:pt x="1301" y="735"/>
                </a:lnTo>
                <a:lnTo>
                  <a:pt x="1313" y="751"/>
                </a:lnTo>
                <a:lnTo>
                  <a:pt x="1324" y="766"/>
                </a:lnTo>
                <a:lnTo>
                  <a:pt x="1335" y="782"/>
                </a:lnTo>
                <a:lnTo>
                  <a:pt x="1344" y="799"/>
                </a:lnTo>
                <a:lnTo>
                  <a:pt x="1353" y="816"/>
                </a:lnTo>
                <a:lnTo>
                  <a:pt x="1362" y="834"/>
                </a:lnTo>
                <a:lnTo>
                  <a:pt x="1368" y="852"/>
                </a:lnTo>
                <a:lnTo>
                  <a:pt x="1375" y="870"/>
                </a:lnTo>
                <a:lnTo>
                  <a:pt x="1380" y="890"/>
                </a:lnTo>
                <a:lnTo>
                  <a:pt x="1384" y="909"/>
                </a:lnTo>
                <a:lnTo>
                  <a:pt x="1389" y="929"/>
                </a:lnTo>
                <a:lnTo>
                  <a:pt x="1391" y="948"/>
                </a:lnTo>
                <a:lnTo>
                  <a:pt x="1392" y="969"/>
                </a:lnTo>
                <a:lnTo>
                  <a:pt x="1393" y="989"/>
                </a:lnTo>
                <a:lnTo>
                  <a:pt x="1392" y="1010"/>
                </a:lnTo>
                <a:lnTo>
                  <a:pt x="1391" y="1030"/>
                </a:lnTo>
                <a:lnTo>
                  <a:pt x="1389" y="1051"/>
                </a:lnTo>
                <a:lnTo>
                  <a:pt x="1384" y="1070"/>
                </a:lnTo>
                <a:lnTo>
                  <a:pt x="1380" y="1090"/>
                </a:lnTo>
                <a:lnTo>
                  <a:pt x="1375" y="1108"/>
                </a:lnTo>
                <a:lnTo>
                  <a:pt x="1368" y="1128"/>
                </a:lnTo>
                <a:lnTo>
                  <a:pt x="1362" y="1145"/>
                </a:lnTo>
                <a:lnTo>
                  <a:pt x="1353" y="1163"/>
                </a:lnTo>
                <a:lnTo>
                  <a:pt x="1344" y="1181"/>
                </a:lnTo>
                <a:lnTo>
                  <a:pt x="1335" y="1197"/>
                </a:lnTo>
                <a:lnTo>
                  <a:pt x="1324" y="1213"/>
                </a:lnTo>
                <a:lnTo>
                  <a:pt x="1313" y="1229"/>
                </a:lnTo>
                <a:lnTo>
                  <a:pt x="1301" y="1244"/>
                </a:lnTo>
                <a:lnTo>
                  <a:pt x="1288" y="1258"/>
                </a:lnTo>
                <a:lnTo>
                  <a:pt x="1275" y="1272"/>
                </a:lnTo>
                <a:lnTo>
                  <a:pt x="1261" y="1286"/>
                </a:lnTo>
                <a:lnTo>
                  <a:pt x="1247" y="1298"/>
                </a:lnTo>
                <a:lnTo>
                  <a:pt x="1232" y="1310"/>
                </a:lnTo>
                <a:lnTo>
                  <a:pt x="1216" y="1322"/>
                </a:lnTo>
                <a:lnTo>
                  <a:pt x="1200" y="1332"/>
                </a:lnTo>
                <a:lnTo>
                  <a:pt x="1182" y="1341"/>
                </a:lnTo>
                <a:lnTo>
                  <a:pt x="1165" y="1351"/>
                </a:lnTo>
                <a:lnTo>
                  <a:pt x="1148" y="1359"/>
                </a:lnTo>
                <a:lnTo>
                  <a:pt x="1129" y="1366"/>
                </a:lnTo>
                <a:lnTo>
                  <a:pt x="1110" y="1372"/>
                </a:lnTo>
                <a:lnTo>
                  <a:pt x="1092" y="1377"/>
                </a:lnTo>
                <a:lnTo>
                  <a:pt x="1072" y="1383"/>
                </a:lnTo>
                <a:lnTo>
                  <a:pt x="1052" y="1386"/>
                </a:lnTo>
                <a:lnTo>
                  <a:pt x="1032" y="1388"/>
                </a:lnTo>
                <a:lnTo>
                  <a:pt x="1012" y="1390"/>
                </a:lnTo>
                <a:lnTo>
                  <a:pt x="990" y="1390"/>
                </a:lnTo>
                <a:lnTo>
                  <a:pt x="969" y="1390"/>
                </a:lnTo>
                <a:lnTo>
                  <a:pt x="949" y="1388"/>
                </a:lnTo>
                <a:lnTo>
                  <a:pt x="929" y="1386"/>
                </a:lnTo>
                <a:lnTo>
                  <a:pt x="909" y="1383"/>
                </a:lnTo>
                <a:lnTo>
                  <a:pt x="889" y="1377"/>
                </a:lnTo>
                <a:lnTo>
                  <a:pt x="871" y="1372"/>
                </a:lnTo>
                <a:lnTo>
                  <a:pt x="852" y="1366"/>
                </a:lnTo>
                <a:lnTo>
                  <a:pt x="833" y="1359"/>
                </a:lnTo>
                <a:lnTo>
                  <a:pt x="816" y="1351"/>
                </a:lnTo>
                <a:lnTo>
                  <a:pt x="799" y="1341"/>
                </a:lnTo>
                <a:lnTo>
                  <a:pt x="781" y="1332"/>
                </a:lnTo>
                <a:lnTo>
                  <a:pt x="765" y="1322"/>
                </a:lnTo>
                <a:lnTo>
                  <a:pt x="749" y="1310"/>
                </a:lnTo>
                <a:lnTo>
                  <a:pt x="734" y="1298"/>
                </a:lnTo>
                <a:lnTo>
                  <a:pt x="720" y="1286"/>
                </a:lnTo>
                <a:lnTo>
                  <a:pt x="706" y="1272"/>
                </a:lnTo>
                <a:lnTo>
                  <a:pt x="693" y="1258"/>
                </a:lnTo>
                <a:lnTo>
                  <a:pt x="680" y="1244"/>
                </a:lnTo>
                <a:lnTo>
                  <a:pt x="668" y="1229"/>
                </a:lnTo>
                <a:lnTo>
                  <a:pt x="656" y="1213"/>
                </a:lnTo>
                <a:lnTo>
                  <a:pt x="646" y="1197"/>
                </a:lnTo>
                <a:lnTo>
                  <a:pt x="637" y="1181"/>
                </a:lnTo>
                <a:lnTo>
                  <a:pt x="628" y="1163"/>
                </a:lnTo>
                <a:lnTo>
                  <a:pt x="619" y="1145"/>
                </a:lnTo>
                <a:lnTo>
                  <a:pt x="613" y="1128"/>
                </a:lnTo>
                <a:lnTo>
                  <a:pt x="606" y="1108"/>
                </a:lnTo>
                <a:lnTo>
                  <a:pt x="601" y="1090"/>
                </a:lnTo>
                <a:lnTo>
                  <a:pt x="597" y="1070"/>
                </a:lnTo>
                <a:lnTo>
                  <a:pt x="592" y="1051"/>
                </a:lnTo>
                <a:lnTo>
                  <a:pt x="590" y="1030"/>
                </a:lnTo>
                <a:lnTo>
                  <a:pt x="588" y="1010"/>
                </a:lnTo>
                <a:lnTo>
                  <a:pt x="588" y="989"/>
                </a:lnTo>
                <a:close/>
                <a:moveTo>
                  <a:pt x="1981" y="989"/>
                </a:moveTo>
                <a:lnTo>
                  <a:pt x="1980" y="1040"/>
                </a:lnTo>
                <a:lnTo>
                  <a:pt x="1976" y="1091"/>
                </a:lnTo>
                <a:lnTo>
                  <a:pt x="1969" y="1141"/>
                </a:lnTo>
                <a:lnTo>
                  <a:pt x="1960" y="1189"/>
                </a:lnTo>
                <a:lnTo>
                  <a:pt x="1950" y="1237"/>
                </a:lnTo>
                <a:lnTo>
                  <a:pt x="1937" y="1283"/>
                </a:lnTo>
                <a:lnTo>
                  <a:pt x="1920" y="1330"/>
                </a:lnTo>
                <a:lnTo>
                  <a:pt x="1903" y="1374"/>
                </a:lnTo>
                <a:lnTo>
                  <a:pt x="1884" y="1418"/>
                </a:lnTo>
                <a:lnTo>
                  <a:pt x="1861" y="1460"/>
                </a:lnTo>
                <a:lnTo>
                  <a:pt x="1837" y="1502"/>
                </a:lnTo>
                <a:lnTo>
                  <a:pt x="1811" y="1542"/>
                </a:lnTo>
                <a:lnTo>
                  <a:pt x="1784" y="1581"/>
                </a:lnTo>
                <a:lnTo>
                  <a:pt x="1755" y="1619"/>
                </a:lnTo>
                <a:lnTo>
                  <a:pt x="1724" y="1655"/>
                </a:lnTo>
                <a:lnTo>
                  <a:pt x="1690" y="1689"/>
                </a:lnTo>
                <a:lnTo>
                  <a:pt x="1657" y="1722"/>
                </a:lnTo>
                <a:lnTo>
                  <a:pt x="1620" y="1753"/>
                </a:lnTo>
                <a:lnTo>
                  <a:pt x="1583" y="1782"/>
                </a:lnTo>
                <a:lnTo>
                  <a:pt x="1544" y="1810"/>
                </a:lnTo>
                <a:lnTo>
                  <a:pt x="1504" y="1836"/>
                </a:lnTo>
                <a:lnTo>
                  <a:pt x="1462" y="1860"/>
                </a:lnTo>
                <a:lnTo>
                  <a:pt x="1420" y="1882"/>
                </a:lnTo>
                <a:lnTo>
                  <a:pt x="1376" y="1901"/>
                </a:lnTo>
                <a:lnTo>
                  <a:pt x="1330" y="1919"/>
                </a:lnTo>
                <a:lnTo>
                  <a:pt x="1285" y="1934"/>
                </a:lnTo>
                <a:lnTo>
                  <a:pt x="1237" y="1949"/>
                </a:lnTo>
                <a:lnTo>
                  <a:pt x="1190" y="1959"/>
                </a:lnTo>
                <a:lnTo>
                  <a:pt x="1141" y="1968"/>
                </a:lnTo>
                <a:lnTo>
                  <a:pt x="1092" y="1974"/>
                </a:lnTo>
                <a:lnTo>
                  <a:pt x="1042" y="1978"/>
                </a:lnTo>
                <a:lnTo>
                  <a:pt x="990" y="1980"/>
                </a:lnTo>
                <a:lnTo>
                  <a:pt x="939" y="1978"/>
                </a:lnTo>
                <a:lnTo>
                  <a:pt x="889" y="1974"/>
                </a:lnTo>
                <a:lnTo>
                  <a:pt x="840" y="1968"/>
                </a:lnTo>
                <a:lnTo>
                  <a:pt x="791" y="1959"/>
                </a:lnTo>
                <a:lnTo>
                  <a:pt x="744" y="1949"/>
                </a:lnTo>
                <a:lnTo>
                  <a:pt x="696" y="1934"/>
                </a:lnTo>
                <a:lnTo>
                  <a:pt x="650" y="1919"/>
                </a:lnTo>
                <a:lnTo>
                  <a:pt x="605" y="1901"/>
                </a:lnTo>
                <a:lnTo>
                  <a:pt x="561" y="1882"/>
                </a:lnTo>
                <a:lnTo>
                  <a:pt x="519" y="1860"/>
                </a:lnTo>
                <a:lnTo>
                  <a:pt x="477" y="1836"/>
                </a:lnTo>
                <a:lnTo>
                  <a:pt x="437" y="1810"/>
                </a:lnTo>
                <a:lnTo>
                  <a:pt x="398" y="1782"/>
                </a:lnTo>
                <a:lnTo>
                  <a:pt x="361" y="1753"/>
                </a:lnTo>
                <a:lnTo>
                  <a:pt x="324" y="1722"/>
                </a:lnTo>
                <a:lnTo>
                  <a:pt x="291" y="1689"/>
                </a:lnTo>
                <a:lnTo>
                  <a:pt x="257" y="1655"/>
                </a:lnTo>
                <a:lnTo>
                  <a:pt x="226" y="1619"/>
                </a:lnTo>
                <a:lnTo>
                  <a:pt x="197" y="1581"/>
                </a:lnTo>
                <a:lnTo>
                  <a:pt x="170" y="1542"/>
                </a:lnTo>
                <a:lnTo>
                  <a:pt x="144" y="1502"/>
                </a:lnTo>
                <a:lnTo>
                  <a:pt x="120" y="1460"/>
                </a:lnTo>
                <a:lnTo>
                  <a:pt x="97" y="1418"/>
                </a:lnTo>
                <a:lnTo>
                  <a:pt x="78" y="1374"/>
                </a:lnTo>
                <a:lnTo>
                  <a:pt x="61" y="1330"/>
                </a:lnTo>
                <a:lnTo>
                  <a:pt x="44" y="1283"/>
                </a:lnTo>
                <a:lnTo>
                  <a:pt x="31" y="1237"/>
                </a:lnTo>
                <a:lnTo>
                  <a:pt x="21" y="1189"/>
                </a:lnTo>
                <a:lnTo>
                  <a:pt x="12" y="1141"/>
                </a:lnTo>
                <a:lnTo>
                  <a:pt x="5" y="1091"/>
                </a:lnTo>
                <a:lnTo>
                  <a:pt x="1" y="1040"/>
                </a:lnTo>
                <a:lnTo>
                  <a:pt x="0" y="989"/>
                </a:lnTo>
                <a:lnTo>
                  <a:pt x="1" y="939"/>
                </a:lnTo>
                <a:lnTo>
                  <a:pt x="5" y="889"/>
                </a:lnTo>
                <a:lnTo>
                  <a:pt x="12" y="839"/>
                </a:lnTo>
                <a:lnTo>
                  <a:pt x="21" y="791"/>
                </a:lnTo>
                <a:lnTo>
                  <a:pt x="31" y="743"/>
                </a:lnTo>
                <a:lnTo>
                  <a:pt x="44" y="696"/>
                </a:lnTo>
                <a:lnTo>
                  <a:pt x="61" y="650"/>
                </a:lnTo>
                <a:lnTo>
                  <a:pt x="78" y="605"/>
                </a:lnTo>
                <a:lnTo>
                  <a:pt x="97" y="562"/>
                </a:lnTo>
                <a:lnTo>
                  <a:pt x="120" y="518"/>
                </a:lnTo>
                <a:lnTo>
                  <a:pt x="144" y="477"/>
                </a:lnTo>
                <a:lnTo>
                  <a:pt x="170" y="437"/>
                </a:lnTo>
                <a:lnTo>
                  <a:pt x="197" y="398"/>
                </a:lnTo>
                <a:lnTo>
                  <a:pt x="226" y="361"/>
                </a:lnTo>
                <a:lnTo>
                  <a:pt x="257" y="325"/>
                </a:lnTo>
                <a:lnTo>
                  <a:pt x="291" y="290"/>
                </a:lnTo>
                <a:lnTo>
                  <a:pt x="324" y="258"/>
                </a:lnTo>
                <a:lnTo>
                  <a:pt x="361" y="227"/>
                </a:lnTo>
                <a:lnTo>
                  <a:pt x="398" y="196"/>
                </a:lnTo>
                <a:lnTo>
                  <a:pt x="437" y="169"/>
                </a:lnTo>
                <a:lnTo>
                  <a:pt x="477" y="144"/>
                </a:lnTo>
                <a:lnTo>
                  <a:pt x="519" y="120"/>
                </a:lnTo>
                <a:lnTo>
                  <a:pt x="561" y="98"/>
                </a:lnTo>
                <a:lnTo>
                  <a:pt x="605" y="78"/>
                </a:lnTo>
                <a:lnTo>
                  <a:pt x="650" y="60"/>
                </a:lnTo>
                <a:lnTo>
                  <a:pt x="696" y="44"/>
                </a:lnTo>
                <a:lnTo>
                  <a:pt x="744" y="31"/>
                </a:lnTo>
                <a:lnTo>
                  <a:pt x="791" y="20"/>
                </a:lnTo>
                <a:lnTo>
                  <a:pt x="840" y="12"/>
                </a:lnTo>
                <a:lnTo>
                  <a:pt x="889" y="5"/>
                </a:lnTo>
                <a:lnTo>
                  <a:pt x="939" y="1"/>
                </a:lnTo>
                <a:lnTo>
                  <a:pt x="990" y="0"/>
                </a:lnTo>
                <a:lnTo>
                  <a:pt x="1042" y="1"/>
                </a:lnTo>
                <a:lnTo>
                  <a:pt x="1092" y="5"/>
                </a:lnTo>
                <a:lnTo>
                  <a:pt x="1141" y="12"/>
                </a:lnTo>
                <a:lnTo>
                  <a:pt x="1190" y="20"/>
                </a:lnTo>
                <a:lnTo>
                  <a:pt x="1237" y="31"/>
                </a:lnTo>
                <a:lnTo>
                  <a:pt x="1285" y="44"/>
                </a:lnTo>
                <a:lnTo>
                  <a:pt x="1330" y="60"/>
                </a:lnTo>
                <a:lnTo>
                  <a:pt x="1376" y="78"/>
                </a:lnTo>
                <a:lnTo>
                  <a:pt x="1420" y="98"/>
                </a:lnTo>
                <a:lnTo>
                  <a:pt x="1462" y="120"/>
                </a:lnTo>
                <a:lnTo>
                  <a:pt x="1504" y="144"/>
                </a:lnTo>
                <a:lnTo>
                  <a:pt x="1544" y="169"/>
                </a:lnTo>
                <a:lnTo>
                  <a:pt x="1583" y="196"/>
                </a:lnTo>
                <a:lnTo>
                  <a:pt x="1620" y="227"/>
                </a:lnTo>
                <a:lnTo>
                  <a:pt x="1657" y="258"/>
                </a:lnTo>
                <a:lnTo>
                  <a:pt x="1690" y="290"/>
                </a:lnTo>
                <a:lnTo>
                  <a:pt x="1724" y="325"/>
                </a:lnTo>
                <a:lnTo>
                  <a:pt x="1755" y="361"/>
                </a:lnTo>
                <a:lnTo>
                  <a:pt x="1784" y="398"/>
                </a:lnTo>
                <a:lnTo>
                  <a:pt x="1811" y="437"/>
                </a:lnTo>
                <a:lnTo>
                  <a:pt x="1837" y="477"/>
                </a:lnTo>
                <a:lnTo>
                  <a:pt x="1861" y="518"/>
                </a:lnTo>
                <a:lnTo>
                  <a:pt x="1884" y="562"/>
                </a:lnTo>
                <a:lnTo>
                  <a:pt x="1903" y="605"/>
                </a:lnTo>
                <a:lnTo>
                  <a:pt x="1920" y="650"/>
                </a:lnTo>
                <a:lnTo>
                  <a:pt x="1937" y="696"/>
                </a:lnTo>
                <a:lnTo>
                  <a:pt x="1950" y="743"/>
                </a:lnTo>
                <a:lnTo>
                  <a:pt x="1960" y="791"/>
                </a:lnTo>
                <a:lnTo>
                  <a:pt x="1969" y="839"/>
                </a:lnTo>
                <a:lnTo>
                  <a:pt x="1976" y="889"/>
                </a:lnTo>
                <a:lnTo>
                  <a:pt x="1980" y="939"/>
                </a:lnTo>
                <a:lnTo>
                  <a:pt x="1981" y="989"/>
                </a:lnTo>
                <a:close/>
                <a:moveTo>
                  <a:pt x="1781" y="989"/>
                </a:moveTo>
                <a:lnTo>
                  <a:pt x="1781" y="1038"/>
                </a:lnTo>
                <a:lnTo>
                  <a:pt x="1781" y="1085"/>
                </a:lnTo>
                <a:lnTo>
                  <a:pt x="1780" y="1133"/>
                </a:lnTo>
                <a:lnTo>
                  <a:pt x="1779" y="1181"/>
                </a:lnTo>
                <a:lnTo>
                  <a:pt x="1778" y="1228"/>
                </a:lnTo>
                <a:lnTo>
                  <a:pt x="1776" y="1274"/>
                </a:lnTo>
                <a:lnTo>
                  <a:pt x="1772" y="1322"/>
                </a:lnTo>
                <a:lnTo>
                  <a:pt x="1768" y="1367"/>
                </a:lnTo>
                <a:lnTo>
                  <a:pt x="1766" y="1380"/>
                </a:lnTo>
                <a:lnTo>
                  <a:pt x="1764" y="1391"/>
                </a:lnTo>
                <a:lnTo>
                  <a:pt x="1762" y="1401"/>
                </a:lnTo>
                <a:lnTo>
                  <a:pt x="1758" y="1410"/>
                </a:lnTo>
                <a:lnTo>
                  <a:pt x="1754" y="1417"/>
                </a:lnTo>
                <a:lnTo>
                  <a:pt x="1749" y="1424"/>
                </a:lnTo>
                <a:lnTo>
                  <a:pt x="1743" y="1430"/>
                </a:lnTo>
                <a:lnTo>
                  <a:pt x="1738" y="1435"/>
                </a:lnTo>
                <a:lnTo>
                  <a:pt x="1731" y="1440"/>
                </a:lnTo>
                <a:lnTo>
                  <a:pt x="1724" y="1443"/>
                </a:lnTo>
                <a:lnTo>
                  <a:pt x="1715" y="1446"/>
                </a:lnTo>
                <a:lnTo>
                  <a:pt x="1706" y="1449"/>
                </a:lnTo>
                <a:lnTo>
                  <a:pt x="1688" y="1454"/>
                </a:lnTo>
                <a:lnTo>
                  <a:pt x="1665" y="1457"/>
                </a:lnTo>
                <a:lnTo>
                  <a:pt x="1584" y="1465"/>
                </a:lnTo>
                <a:lnTo>
                  <a:pt x="1501" y="1471"/>
                </a:lnTo>
                <a:lnTo>
                  <a:pt x="1417" y="1475"/>
                </a:lnTo>
                <a:lnTo>
                  <a:pt x="1331" y="1479"/>
                </a:lnTo>
                <a:lnTo>
                  <a:pt x="1245" y="1482"/>
                </a:lnTo>
                <a:lnTo>
                  <a:pt x="1160" y="1483"/>
                </a:lnTo>
                <a:lnTo>
                  <a:pt x="1074" y="1484"/>
                </a:lnTo>
                <a:lnTo>
                  <a:pt x="990" y="1484"/>
                </a:lnTo>
                <a:lnTo>
                  <a:pt x="907" y="1484"/>
                </a:lnTo>
                <a:lnTo>
                  <a:pt x="821" y="1483"/>
                </a:lnTo>
                <a:lnTo>
                  <a:pt x="736" y="1482"/>
                </a:lnTo>
                <a:lnTo>
                  <a:pt x="650" y="1479"/>
                </a:lnTo>
                <a:lnTo>
                  <a:pt x="564" y="1475"/>
                </a:lnTo>
                <a:lnTo>
                  <a:pt x="480" y="1471"/>
                </a:lnTo>
                <a:lnTo>
                  <a:pt x="397" y="1465"/>
                </a:lnTo>
                <a:lnTo>
                  <a:pt x="316" y="1457"/>
                </a:lnTo>
                <a:lnTo>
                  <a:pt x="293" y="1454"/>
                </a:lnTo>
                <a:lnTo>
                  <a:pt x="273" y="1449"/>
                </a:lnTo>
                <a:lnTo>
                  <a:pt x="265" y="1446"/>
                </a:lnTo>
                <a:lnTo>
                  <a:pt x="257" y="1443"/>
                </a:lnTo>
                <a:lnTo>
                  <a:pt x="250" y="1440"/>
                </a:lnTo>
                <a:lnTo>
                  <a:pt x="243" y="1435"/>
                </a:lnTo>
                <a:lnTo>
                  <a:pt x="238" y="1430"/>
                </a:lnTo>
                <a:lnTo>
                  <a:pt x="232" y="1424"/>
                </a:lnTo>
                <a:lnTo>
                  <a:pt x="227" y="1417"/>
                </a:lnTo>
                <a:lnTo>
                  <a:pt x="223" y="1410"/>
                </a:lnTo>
                <a:lnTo>
                  <a:pt x="219" y="1401"/>
                </a:lnTo>
                <a:lnTo>
                  <a:pt x="217" y="1391"/>
                </a:lnTo>
                <a:lnTo>
                  <a:pt x="215" y="1380"/>
                </a:lnTo>
                <a:lnTo>
                  <a:pt x="213" y="1367"/>
                </a:lnTo>
                <a:lnTo>
                  <a:pt x="209" y="1322"/>
                </a:lnTo>
                <a:lnTo>
                  <a:pt x="205" y="1274"/>
                </a:lnTo>
                <a:lnTo>
                  <a:pt x="203" y="1228"/>
                </a:lnTo>
                <a:lnTo>
                  <a:pt x="202" y="1181"/>
                </a:lnTo>
                <a:lnTo>
                  <a:pt x="201" y="1133"/>
                </a:lnTo>
                <a:lnTo>
                  <a:pt x="200" y="1085"/>
                </a:lnTo>
                <a:lnTo>
                  <a:pt x="200" y="1038"/>
                </a:lnTo>
                <a:lnTo>
                  <a:pt x="200" y="989"/>
                </a:lnTo>
                <a:lnTo>
                  <a:pt x="200" y="942"/>
                </a:lnTo>
                <a:lnTo>
                  <a:pt x="200" y="893"/>
                </a:lnTo>
                <a:lnTo>
                  <a:pt x="201" y="846"/>
                </a:lnTo>
                <a:lnTo>
                  <a:pt x="202" y="798"/>
                </a:lnTo>
                <a:lnTo>
                  <a:pt x="203" y="752"/>
                </a:lnTo>
                <a:lnTo>
                  <a:pt x="205" y="704"/>
                </a:lnTo>
                <a:lnTo>
                  <a:pt x="209" y="658"/>
                </a:lnTo>
                <a:lnTo>
                  <a:pt x="213" y="611"/>
                </a:lnTo>
                <a:lnTo>
                  <a:pt x="215" y="599"/>
                </a:lnTo>
                <a:lnTo>
                  <a:pt x="217" y="589"/>
                </a:lnTo>
                <a:lnTo>
                  <a:pt x="219" y="579"/>
                </a:lnTo>
                <a:lnTo>
                  <a:pt x="223" y="570"/>
                </a:lnTo>
                <a:lnTo>
                  <a:pt x="227" y="563"/>
                </a:lnTo>
                <a:lnTo>
                  <a:pt x="232" y="555"/>
                </a:lnTo>
                <a:lnTo>
                  <a:pt x="238" y="550"/>
                </a:lnTo>
                <a:lnTo>
                  <a:pt x="243" y="544"/>
                </a:lnTo>
                <a:lnTo>
                  <a:pt x="250" y="540"/>
                </a:lnTo>
                <a:lnTo>
                  <a:pt x="257" y="536"/>
                </a:lnTo>
                <a:lnTo>
                  <a:pt x="265" y="532"/>
                </a:lnTo>
                <a:lnTo>
                  <a:pt x="273" y="530"/>
                </a:lnTo>
                <a:lnTo>
                  <a:pt x="293" y="526"/>
                </a:lnTo>
                <a:lnTo>
                  <a:pt x="316" y="523"/>
                </a:lnTo>
                <a:lnTo>
                  <a:pt x="397" y="515"/>
                </a:lnTo>
                <a:lnTo>
                  <a:pt x="480" y="509"/>
                </a:lnTo>
                <a:lnTo>
                  <a:pt x="564" y="504"/>
                </a:lnTo>
                <a:lnTo>
                  <a:pt x="650" y="500"/>
                </a:lnTo>
                <a:lnTo>
                  <a:pt x="736" y="498"/>
                </a:lnTo>
                <a:lnTo>
                  <a:pt x="821" y="496"/>
                </a:lnTo>
                <a:lnTo>
                  <a:pt x="907" y="496"/>
                </a:lnTo>
                <a:lnTo>
                  <a:pt x="990" y="496"/>
                </a:lnTo>
                <a:lnTo>
                  <a:pt x="1074" y="496"/>
                </a:lnTo>
                <a:lnTo>
                  <a:pt x="1160" y="496"/>
                </a:lnTo>
                <a:lnTo>
                  <a:pt x="1245" y="498"/>
                </a:lnTo>
                <a:lnTo>
                  <a:pt x="1331" y="500"/>
                </a:lnTo>
                <a:lnTo>
                  <a:pt x="1417" y="504"/>
                </a:lnTo>
                <a:lnTo>
                  <a:pt x="1501" y="509"/>
                </a:lnTo>
                <a:lnTo>
                  <a:pt x="1584" y="515"/>
                </a:lnTo>
                <a:lnTo>
                  <a:pt x="1665" y="523"/>
                </a:lnTo>
                <a:lnTo>
                  <a:pt x="1688" y="526"/>
                </a:lnTo>
                <a:lnTo>
                  <a:pt x="1706" y="530"/>
                </a:lnTo>
                <a:lnTo>
                  <a:pt x="1715" y="532"/>
                </a:lnTo>
                <a:lnTo>
                  <a:pt x="1724" y="536"/>
                </a:lnTo>
                <a:lnTo>
                  <a:pt x="1731" y="540"/>
                </a:lnTo>
                <a:lnTo>
                  <a:pt x="1738" y="544"/>
                </a:lnTo>
                <a:lnTo>
                  <a:pt x="1743" y="550"/>
                </a:lnTo>
                <a:lnTo>
                  <a:pt x="1749" y="555"/>
                </a:lnTo>
                <a:lnTo>
                  <a:pt x="1754" y="563"/>
                </a:lnTo>
                <a:lnTo>
                  <a:pt x="1758" y="570"/>
                </a:lnTo>
                <a:lnTo>
                  <a:pt x="1762" y="579"/>
                </a:lnTo>
                <a:lnTo>
                  <a:pt x="1764" y="589"/>
                </a:lnTo>
                <a:lnTo>
                  <a:pt x="1766" y="599"/>
                </a:lnTo>
                <a:lnTo>
                  <a:pt x="1768" y="611"/>
                </a:lnTo>
                <a:lnTo>
                  <a:pt x="1772" y="658"/>
                </a:lnTo>
                <a:lnTo>
                  <a:pt x="1776" y="704"/>
                </a:lnTo>
                <a:lnTo>
                  <a:pt x="1778" y="752"/>
                </a:lnTo>
                <a:lnTo>
                  <a:pt x="1779" y="798"/>
                </a:lnTo>
                <a:lnTo>
                  <a:pt x="1780" y="846"/>
                </a:lnTo>
                <a:lnTo>
                  <a:pt x="1781" y="893"/>
                </a:lnTo>
                <a:lnTo>
                  <a:pt x="1781" y="942"/>
                </a:lnTo>
                <a:lnTo>
                  <a:pt x="1781" y="989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07757" tIns="53878" rIns="107757" bIns="53878" numCol="1" anchor="t" anchorCtr="0" compatLnSpc="1">
            <a:prstTxWarp prst="textNoShape">
              <a:avLst/>
            </a:prstTxWarp>
          </a:bodyPr>
          <a:lstStyle/>
          <a:p>
            <a:endParaRPr lang="pt-BR" sz="179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7568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ORES VIVAS">
      <a:dk1>
        <a:srgbClr val="000000"/>
      </a:dk1>
      <a:lt1>
        <a:srgbClr val="FFFFFF"/>
      </a:lt1>
      <a:dk2>
        <a:srgbClr val="05BFFA"/>
      </a:dk2>
      <a:lt2>
        <a:srgbClr val="36F5FF"/>
      </a:lt2>
      <a:accent1>
        <a:srgbClr val="FACC3D"/>
      </a:accent1>
      <a:accent2>
        <a:srgbClr val="FF8C17"/>
      </a:accent2>
      <a:accent3>
        <a:srgbClr val="ED1263"/>
      </a:accent3>
      <a:accent4>
        <a:srgbClr val="0DE38F"/>
      </a:accent4>
      <a:accent5>
        <a:srgbClr val="B8E00D"/>
      </a:accent5>
      <a:accent6>
        <a:srgbClr val="B80DE0"/>
      </a:accent6>
      <a:hlink>
        <a:srgbClr val="1C5263"/>
      </a:hlink>
      <a:folHlink>
        <a:srgbClr val="593363"/>
      </a:folHlink>
    </a:clrScheme>
    <a:fontScheme name="GLOBO 2017">
      <a:majorFont>
        <a:latin typeface="Globotipo Condensada Black"/>
        <a:ea typeface=""/>
        <a:cs typeface=""/>
      </a:majorFont>
      <a:minorFont>
        <a:latin typeface="Globotipo Condensad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7165</TotalTime>
  <Words>791</Words>
  <Application>Microsoft Office PowerPoint</Application>
  <PresentationFormat>Widescreen</PresentationFormat>
  <Paragraphs>94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Arial</vt:lpstr>
      <vt:lpstr>Calibri</vt:lpstr>
      <vt:lpstr>Globotipo Condensada</vt:lpstr>
      <vt:lpstr>Globotipo Condensada Black</vt:lpstr>
      <vt:lpstr>Globotipo Texto</vt:lpstr>
      <vt:lpstr>Globotipo Texto Black</vt:lpstr>
      <vt:lpstr>Tema do Office</vt:lpstr>
      <vt:lpstr>PLANOS E APRESENTAÇÕES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Globo Comunicação e Participações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Kuramoto</dc:creator>
  <cp:lastModifiedBy>Paula Caetano</cp:lastModifiedBy>
  <cp:revision>158</cp:revision>
  <dcterms:created xsi:type="dcterms:W3CDTF">2017-12-05T21:09:32Z</dcterms:created>
  <dcterms:modified xsi:type="dcterms:W3CDTF">2018-02-19T15:04:28Z</dcterms:modified>
</cp:coreProperties>
</file>