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534" r:id="rId2"/>
    <p:sldId id="394" r:id="rId3"/>
    <p:sldId id="395" r:id="rId4"/>
    <p:sldId id="396" r:id="rId5"/>
    <p:sldId id="397" r:id="rId6"/>
    <p:sldId id="505" r:id="rId7"/>
    <p:sldId id="502" r:id="rId8"/>
    <p:sldId id="503" r:id="rId9"/>
    <p:sldId id="504" r:id="rId10"/>
    <p:sldId id="501" r:id="rId11"/>
    <p:sldId id="535" r:id="rId12"/>
  </p:sldIdLst>
  <p:sldSz cx="12192000" cy="6858000"/>
  <p:notesSz cx="6858000" cy="9144000"/>
  <p:defaultTextStyle>
    <a:defPPr>
      <a:defRPr lang="pt-BR"/>
    </a:defPPr>
    <a:lvl1pPr marL="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0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4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5FF"/>
    <a:srgbClr val="035ACE"/>
    <a:srgbClr val="17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0772"/>
    </p:cViewPr>
  </p:sorterViewPr>
  <p:notesViewPr>
    <p:cSldViewPr snapToGrid="0">
      <p:cViewPr varScale="1">
        <p:scale>
          <a:sx n="123" d="100"/>
          <a:sy n="123" d="100"/>
        </p:scale>
        <p:origin x="394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E95920F-F449-4238-AC3B-5C06607F5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CF2C3FE5-DF05-480B-8299-CCBE68FBFE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EF5E-CFC9-491F-A515-0D301810A98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369977A8-9D7C-4AA8-9259-1808D9D483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DD548DE-408E-4B93-98C3-2F0E13D374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FB56B-B12C-472F-B71E-EF4246FFA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86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11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0EF86F3-4120-40A8-BE73-575CF1B626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A4201EF1-A8DE-4E2F-AB5A-154B23E77F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10987" y="146948"/>
            <a:ext cx="7127913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05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4215CF67-401E-424C-9913-06C7DF7563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D1E4D65-F3A6-426A-8C3C-21FF90F73D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16233" y="146948"/>
            <a:ext cx="6993029" cy="65640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23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FD48F702-5811-4466-997E-2501B79B61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90018"/>
            <a:ext cx="12192000" cy="587795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C114D870-3D36-403E-A6E9-23F82B88EF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86393" y="163945"/>
            <a:ext cx="7127539" cy="65301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33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D4FE2515-2F32-4A51-9914-66CABD16E3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6250" y="405665"/>
            <a:ext cx="4182962" cy="572792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5BA09080-95EA-4B14-B99F-E4FB4B3955C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51612" y="405665"/>
            <a:ext cx="5664138" cy="33916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28EDA169-6637-4807-B598-7078C66D4E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499" y="4304015"/>
            <a:ext cx="4133849" cy="21483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09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501F9371-4C7E-4FAB-A686-4F12D29123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4896" y="324292"/>
            <a:ext cx="11576194" cy="6224426"/>
          </a:xfrm>
          <a:custGeom>
            <a:avLst/>
            <a:gdLst>
              <a:gd name="connsiteX0" fmla="*/ 0 w 11565898"/>
              <a:gd name="connsiteY0" fmla="*/ 6201887 h 6201887"/>
              <a:gd name="connsiteX1" fmla="*/ 1066663 w 11565898"/>
              <a:gd name="connsiteY1" fmla="*/ 0 h 6201887"/>
              <a:gd name="connsiteX2" fmla="*/ 10499235 w 11565898"/>
              <a:gd name="connsiteY2" fmla="*/ 0 h 6201887"/>
              <a:gd name="connsiteX3" fmla="*/ 11565898 w 11565898"/>
              <a:gd name="connsiteY3" fmla="*/ 6201887 h 6201887"/>
              <a:gd name="connsiteX4" fmla="*/ 0 w 11565898"/>
              <a:gd name="connsiteY4" fmla="*/ 6201887 h 6201887"/>
              <a:gd name="connsiteX0" fmla="*/ 7225 w 11573123"/>
              <a:gd name="connsiteY0" fmla="*/ 6201887 h 6201887"/>
              <a:gd name="connsiteX1" fmla="*/ 0 w 11573123"/>
              <a:gd name="connsiteY1" fmla="*/ 0 h 6201887"/>
              <a:gd name="connsiteX2" fmla="*/ 10506460 w 11573123"/>
              <a:gd name="connsiteY2" fmla="*/ 0 h 6201887"/>
              <a:gd name="connsiteX3" fmla="*/ 11573123 w 11573123"/>
              <a:gd name="connsiteY3" fmla="*/ 6201887 h 6201887"/>
              <a:gd name="connsiteX4" fmla="*/ 7225 w 11573123"/>
              <a:gd name="connsiteY4" fmla="*/ 6201887 h 6201887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0506460 w 11573123"/>
              <a:gd name="connsiteY3" fmla="*/ 8436 h 6210323"/>
              <a:gd name="connsiteX4" fmla="*/ 11573123 w 11573123"/>
              <a:gd name="connsiteY4" fmla="*/ 6210323 h 6210323"/>
              <a:gd name="connsiteX5" fmla="*/ 7225 w 11573123"/>
              <a:gd name="connsiteY5" fmla="*/ 6210323 h 6210323"/>
              <a:gd name="connsiteX0" fmla="*/ 7225 w 11573123"/>
              <a:gd name="connsiteY0" fmla="*/ 6215639 h 6215639"/>
              <a:gd name="connsiteX1" fmla="*/ 0 w 11573123"/>
              <a:gd name="connsiteY1" fmla="*/ 13752 h 6215639"/>
              <a:gd name="connsiteX2" fmla="*/ 1892342 w 11573123"/>
              <a:gd name="connsiteY2" fmla="*/ 5316 h 6215639"/>
              <a:gd name="connsiteX3" fmla="*/ 2019933 w 11573123"/>
              <a:gd name="connsiteY3" fmla="*/ 0 h 6215639"/>
              <a:gd name="connsiteX4" fmla="*/ 10506460 w 11573123"/>
              <a:gd name="connsiteY4" fmla="*/ 13752 h 6215639"/>
              <a:gd name="connsiteX5" fmla="*/ 11573123 w 11573123"/>
              <a:gd name="connsiteY5" fmla="*/ 6215639 h 6215639"/>
              <a:gd name="connsiteX6" fmla="*/ 7225 w 11573123"/>
              <a:gd name="connsiteY6" fmla="*/ 6215639 h 6215639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10506460 w 11573123"/>
              <a:gd name="connsiteY4" fmla="*/ 8436 h 6210323"/>
              <a:gd name="connsiteX5" fmla="*/ 11573123 w 11573123"/>
              <a:gd name="connsiteY5" fmla="*/ 6210323 h 6210323"/>
              <a:gd name="connsiteX6" fmla="*/ 7225 w 11573123"/>
              <a:gd name="connsiteY6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10506460 w 11573123"/>
              <a:gd name="connsiteY5" fmla="*/ 8436 h 6210323"/>
              <a:gd name="connsiteX6" fmla="*/ 11573123 w 11573123"/>
              <a:gd name="connsiteY6" fmla="*/ 6210323 h 6210323"/>
              <a:gd name="connsiteX7" fmla="*/ 7225 w 11573123"/>
              <a:gd name="connsiteY7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190054 w 11573123"/>
              <a:gd name="connsiteY5" fmla="*/ 2594344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035882 w 11573123"/>
              <a:gd name="connsiteY4" fmla="*/ 263687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934873 w 11573123"/>
              <a:gd name="connsiteY3" fmla="*/ 2674089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1833863 w 11573123"/>
              <a:gd name="connsiteY3" fmla="*/ 548108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0323 h 6210323"/>
              <a:gd name="connsiteX1" fmla="*/ 0 w 11573123"/>
              <a:gd name="connsiteY1" fmla="*/ 8436 h 6210323"/>
              <a:gd name="connsiteX2" fmla="*/ 1892342 w 11573123"/>
              <a:gd name="connsiteY2" fmla="*/ 0 h 6210323"/>
              <a:gd name="connsiteX3" fmla="*/ 2503714 w 11573123"/>
              <a:gd name="connsiteY3" fmla="*/ 6209415 h 6210323"/>
              <a:gd name="connsiteX4" fmla="*/ 2562193 w 11573123"/>
              <a:gd name="connsiteY4" fmla="*/ 6209415 h 6210323"/>
              <a:gd name="connsiteX5" fmla="*/ 2631305 w 11573123"/>
              <a:gd name="connsiteY5" fmla="*/ 21265 h 6210323"/>
              <a:gd name="connsiteX6" fmla="*/ 10506460 w 11573123"/>
              <a:gd name="connsiteY6" fmla="*/ 8436 h 6210323"/>
              <a:gd name="connsiteX7" fmla="*/ 11573123 w 11573123"/>
              <a:gd name="connsiteY7" fmla="*/ 6210323 h 6210323"/>
              <a:gd name="connsiteX8" fmla="*/ 7225 w 11573123"/>
              <a:gd name="connsiteY8" fmla="*/ 6210323 h 6210323"/>
              <a:gd name="connsiteX0" fmla="*/ 7225 w 11573123"/>
              <a:gd name="connsiteY0" fmla="*/ 6215640 h 6215640"/>
              <a:gd name="connsiteX1" fmla="*/ 0 w 11573123"/>
              <a:gd name="connsiteY1" fmla="*/ 13753 h 6215640"/>
              <a:gd name="connsiteX2" fmla="*/ 2487765 w 11573123"/>
              <a:gd name="connsiteY2" fmla="*/ 0 h 6215640"/>
              <a:gd name="connsiteX3" fmla="*/ 2503714 w 11573123"/>
              <a:gd name="connsiteY3" fmla="*/ 6214732 h 6215640"/>
              <a:gd name="connsiteX4" fmla="*/ 2562193 w 11573123"/>
              <a:gd name="connsiteY4" fmla="*/ 6214732 h 6215640"/>
              <a:gd name="connsiteX5" fmla="*/ 2631305 w 11573123"/>
              <a:gd name="connsiteY5" fmla="*/ 26582 h 6215640"/>
              <a:gd name="connsiteX6" fmla="*/ 10506460 w 11573123"/>
              <a:gd name="connsiteY6" fmla="*/ 13753 h 6215640"/>
              <a:gd name="connsiteX7" fmla="*/ 11573123 w 11573123"/>
              <a:gd name="connsiteY7" fmla="*/ 6215640 h 6215640"/>
              <a:gd name="connsiteX8" fmla="*/ 7225 w 11573123"/>
              <a:gd name="connsiteY8" fmla="*/ 6215640 h 6215640"/>
              <a:gd name="connsiteX0" fmla="*/ 69 w 11629762"/>
              <a:gd name="connsiteY0" fmla="*/ 6215640 h 6215640"/>
              <a:gd name="connsiteX1" fmla="*/ 56639 w 11629762"/>
              <a:gd name="connsiteY1" fmla="*/ 13753 h 6215640"/>
              <a:gd name="connsiteX2" fmla="*/ 2544404 w 11629762"/>
              <a:gd name="connsiteY2" fmla="*/ 0 h 6215640"/>
              <a:gd name="connsiteX3" fmla="*/ 2560353 w 11629762"/>
              <a:gd name="connsiteY3" fmla="*/ 6214732 h 6215640"/>
              <a:gd name="connsiteX4" fmla="*/ 2618832 w 11629762"/>
              <a:gd name="connsiteY4" fmla="*/ 6214732 h 6215640"/>
              <a:gd name="connsiteX5" fmla="*/ 2687944 w 11629762"/>
              <a:gd name="connsiteY5" fmla="*/ 26582 h 6215640"/>
              <a:gd name="connsiteX6" fmla="*/ 10563099 w 11629762"/>
              <a:gd name="connsiteY6" fmla="*/ 13753 h 6215640"/>
              <a:gd name="connsiteX7" fmla="*/ 11629762 w 11629762"/>
              <a:gd name="connsiteY7" fmla="*/ 6215640 h 6215640"/>
              <a:gd name="connsiteX8" fmla="*/ 69 w 11629762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88163 w 11629981"/>
              <a:gd name="connsiteY5" fmla="*/ 26582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60572 w 11629981"/>
              <a:gd name="connsiteY3" fmla="*/ 6214732 h 6215640"/>
              <a:gd name="connsiteX4" fmla="*/ 2619051 w 11629981"/>
              <a:gd name="connsiteY4" fmla="*/ 6214732 h 6215640"/>
              <a:gd name="connsiteX5" fmla="*/ 2624368 w 11629981"/>
              <a:gd name="connsiteY5" fmla="*/ 5317 h 6215640"/>
              <a:gd name="connsiteX6" fmla="*/ 10563318 w 11629981"/>
              <a:gd name="connsiteY6" fmla="*/ 13753 h 6215640"/>
              <a:gd name="connsiteX7" fmla="*/ 11629981 w 11629981"/>
              <a:gd name="connsiteY7" fmla="*/ 6215640 h 6215640"/>
              <a:gd name="connsiteX8" fmla="*/ 288 w 11629981"/>
              <a:gd name="connsiteY8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49945 w 11629981"/>
              <a:gd name="connsiteY3" fmla="*/ 4688959 h 6215640"/>
              <a:gd name="connsiteX4" fmla="*/ 2560572 w 11629981"/>
              <a:gd name="connsiteY4" fmla="*/ 6214732 h 6215640"/>
              <a:gd name="connsiteX5" fmla="*/ 2619051 w 11629981"/>
              <a:gd name="connsiteY5" fmla="*/ 6214732 h 6215640"/>
              <a:gd name="connsiteX6" fmla="*/ 2624368 w 11629981"/>
              <a:gd name="connsiteY6" fmla="*/ 5317 h 6215640"/>
              <a:gd name="connsiteX7" fmla="*/ 10563318 w 11629981"/>
              <a:gd name="connsiteY7" fmla="*/ 13753 h 6215640"/>
              <a:gd name="connsiteX8" fmla="*/ 11629981 w 11629981"/>
              <a:gd name="connsiteY8" fmla="*/ 6215640 h 6215640"/>
              <a:gd name="connsiteX9" fmla="*/ 288 w 11629981"/>
              <a:gd name="connsiteY9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2539312 w 11629981"/>
              <a:gd name="connsiteY3" fmla="*/ 457200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971010 w 11629981"/>
              <a:gd name="connsiteY3" fmla="*/ 4486941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88 w 11629981"/>
              <a:gd name="connsiteY0" fmla="*/ 6215640 h 6215640"/>
              <a:gd name="connsiteX1" fmla="*/ 9011 w 11629981"/>
              <a:gd name="connsiteY1" fmla="*/ 3121 h 6215640"/>
              <a:gd name="connsiteX2" fmla="*/ 2544623 w 11629981"/>
              <a:gd name="connsiteY2" fmla="*/ 0 h 6215640"/>
              <a:gd name="connsiteX3" fmla="*/ 8764 w 11629981"/>
              <a:gd name="connsiteY3" fmla="*/ 4710225 h 6215640"/>
              <a:gd name="connsiteX4" fmla="*/ 2549945 w 11629981"/>
              <a:gd name="connsiteY4" fmla="*/ 4688959 h 6215640"/>
              <a:gd name="connsiteX5" fmla="*/ 2560572 w 11629981"/>
              <a:gd name="connsiteY5" fmla="*/ 6214732 h 6215640"/>
              <a:gd name="connsiteX6" fmla="*/ 2619051 w 11629981"/>
              <a:gd name="connsiteY6" fmla="*/ 6214732 h 6215640"/>
              <a:gd name="connsiteX7" fmla="*/ 2624368 w 11629981"/>
              <a:gd name="connsiteY7" fmla="*/ 5317 h 6215640"/>
              <a:gd name="connsiteX8" fmla="*/ 10563318 w 11629981"/>
              <a:gd name="connsiteY8" fmla="*/ 13753 h 6215640"/>
              <a:gd name="connsiteX9" fmla="*/ 11629981 w 11629981"/>
              <a:gd name="connsiteY9" fmla="*/ 6215640 h 6215640"/>
              <a:gd name="connsiteX10" fmla="*/ 288 w 11629981"/>
              <a:gd name="connsiteY10" fmla="*/ 6215640 h 6215640"/>
              <a:gd name="connsiteX0" fmla="*/ 277251 w 11906944"/>
              <a:gd name="connsiteY0" fmla="*/ 6215640 h 6215640"/>
              <a:gd name="connsiteX1" fmla="*/ 285974 w 11906944"/>
              <a:gd name="connsiteY1" fmla="*/ 3121 h 6215640"/>
              <a:gd name="connsiteX2" fmla="*/ 2821586 w 11906944"/>
              <a:gd name="connsiteY2" fmla="*/ 0 h 6215640"/>
              <a:gd name="connsiteX3" fmla="*/ 344206 w 11906944"/>
              <a:gd name="connsiteY3" fmla="*/ 4513522 h 6215640"/>
              <a:gd name="connsiteX4" fmla="*/ 285727 w 11906944"/>
              <a:gd name="connsiteY4" fmla="*/ 4710225 h 6215640"/>
              <a:gd name="connsiteX5" fmla="*/ 2826908 w 11906944"/>
              <a:gd name="connsiteY5" fmla="*/ 4688959 h 6215640"/>
              <a:gd name="connsiteX6" fmla="*/ 2837535 w 11906944"/>
              <a:gd name="connsiteY6" fmla="*/ 6214732 h 6215640"/>
              <a:gd name="connsiteX7" fmla="*/ 2896014 w 11906944"/>
              <a:gd name="connsiteY7" fmla="*/ 6214732 h 6215640"/>
              <a:gd name="connsiteX8" fmla="*/ 2901331 w 11906944"/>
              <a:gd name="connsiteY8" fmla="*/ 5317 h 6215640"/>
              <a:gd name="connsiteX9" fmla="*/ 10840281 w 11906944"/>
              <a:gd name="connsiteY9" fmla="*/ 13753 h 6215640"/>
              <a:gd name="connsiteX10" fmla="*/ 11906944 w 11906944"/>
              <a:gd name="connsiteY10" fmla="*/ 6215640 h 6215640"/>
              <a:gd name="connsiteX11" fmla="*/ 277251 w 11906944"/>
              <a:gd name="connsiteY11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367619 w 11797450"/>
              <a:gd name="connsiteY3" fmla="*/ 4274289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67757 w 11797450"/>
              <a:gd name="connsiteY0" fmla="*/ 6215640 h 6215640"/>
              <a:gd name="connsiteX1" fmla="*/ 176480 w 11797450"/>
              <a:gd name="connsiteY1" fmla="*/ 3121 h 6215640"/>
              <a:gd name="connsiteX2" fmla="*/ 2712092 w 11797450"/>
              <a:gd name="connsiteY2" fmla="*/ 0 h 6215640"/>
              <a:gd name="connsiteX3" fmla="*/ 2717414 w 11797450"/>
              <a:gd name="connsiteY3" fmla="*/ 4534787 h 6215640"/>
              <a:gd name="connsiteX4" fmla="*/ 234712 w 11797450"/>
              <a:gd name="connsiteY4" fmla="*/ 4513522 h 6215640"/>
              <a:gd name="connsiteX5" fmla="*/ 176233 w 11797450"/>
              <a:gd name="connsiteY5" fmla="*/ 4710225 h 6215640"/>
              <a:gd name="connsiteX6" fmla="*/ 2717414 w 11797450"/>
              <a:gd name="connsiteY6" fmla="*/ 4688959 h 6215640"/>
              <a:gd name="connsiteX7" fmla="*/ 2728041 w 11797450"/>
              <a:gd name="connsiteY7" fmla="*/ 6214732 h 6215640"/>
              <a:gd name="connsiteX8" fmla="*/ 2786520 w 11797450"/>
              <a:gd name="connsiteY8" fmla="*/ 6214732 h 6215640"/>
              <a:gd name="connsiteX9" fmla="*/ 2791837 w 11797450"/>
              <a:gd name="connsiteY9" fmla="*/ 5317 h 6215640"/>
              <a:gd name="connsiteX10" fmla="*/ 10730787 w 11797450"/>
              <a:gd name="connsiteY10" fmla="*/ 13753 h 6215640"/>
              <a:gd name="connsiteX11" fmla="*/ 11797450 w 11797450"/>
              <a:gd name="connsiteY11" fmla="*/ 6215640 h 6215640"/>
              <a:gd name="connsiteX12" fmla="*/ 167757 w 11797450"/>
              <a:gd name="connsiteY12" fmla="*/ 6215640 h 6215640"/>
              <a:gd name="connsiteX0" fmla="*/ 188790 w 11818483"/>
              <a:gd name="connsiteY0" fmla="*/ 6215640 h 6215640"/>
              <a:gd name="connsiteX1" fmla="*/ 197513 w 11818483"/>
              <a:gd name="connsiteY1" fmla="*/ 3121 h 6215640"/>
              <a:gd name="connsiteX2" fmla="*/ 2733125 w 11818483"/>
              <a:gd name="connsiteY2" fmla="*/ 0 h 6215640"/>
              <a:gd name="connsiteX3" fmla="*/ 2738447 w 11818483"/>
              <a:gd name="connsiteY3" fmla="*/ 4534787 h 6215640"/>
              <a:gd name="connsiteX4" fmla="*/ 176001 w 11818483"/>
              <a:gd name="connsiteY4" fmla="*/ 4609215 h 6215640"/>
              <a:gd name="connsiteX5" fmla="*/ 197266 w 11818483"/>
              <a:gd name="connsiteY5" fmla="*/ 4710225 h 6215640"/>
              <a:gd name="connsiteX6" fmla="*/ 2738447 w 11818483"/>
              <a:gd name="connsiteY6" fmla="*/ 4688959 h 6215640"/>
              <a:gd name="connsiteX7" fmla="*/ 2749074 w 11818483"/>
              <a:gd name="connsiteY7" fmla="*/ 6214732 h 6215640"/>
              <a:gd name="connsiteX8" fmla="*/ 2807553 w 11818483"/>
              <a:gd name="connsiteY8" fmla="*/ 6214732 h 6215640"/>
              <a:gd name="connsiteX9" fmla="*/ 2812870 w 11818483"/>
              <a:gd name="connsiteY9" fmla="*/ 5317 h 6215640"/>
              <a:gd name="connsiteX10" fmla="*/ 10751820 w 11818483"/>
              <a:gd name="connsiteY10" fmla="*/ 13753 h 6215640"/>
              <a:gd name="connsiteX11" fmla="*/ 11818483 w 11818483"/>
              <a:gd name="connsiteY11" fmla="*/ 6215640 h 6215640"/>
              <a:gd name="connsiteX12" fmla="*/ 188790 w 11818483"/>
              <a:gd name="connsiteY12" fmla="*/ 6215640 h 6215640"/>
              <a:gd name="connsiteX0" fmla="*/ 25742 w 11655435"/>
              <a:gd name="connsiteY0" fmla="*/ 6215640 h 6215640"/>
              <a:gd name="connsiteX1" fmla="*/ 34465 w 11655435"/>
              <a:gd name="connsiteY1" fmla="*/ 3121 h 6215640"/>
              <a:gd name="connsiteX2" fmla="*/ 2570077 w 11655435"/>
              <a:gd name="connsiteY2" fmla="*/ 0 h 6215640"/>
              <a:gd name="connsiteX3" fmla="*/ 2575399 w 11655435"/>
              <a:gd name="connsiteY3" fmla="*/ 4534787 h 6215640"/>
              <a:gd name="connsiteX4" fmla="*/ 12953 w 11655435"/>
              <a:gd name="connsiteY4" fmla="*/ 4609215 h 6215640"/>
              <a:gd name="connsiteX5" fmla="*/ 34218 w 11655435"/>
              <a:gd name="connsiteY5" fmla="*/ 4710225 h 6215640"/>
              <a:gd name="connsiteX6" fmla="*/ 2575399 w 11655435"/>
              <a:gd name="connsiteY6" fmla="*/ 4688959 h 6215640"/>
              <a:gd name="connsiteX7" fmla="*/ 2586026 w 11655435"/>
              <a:gd name="connsiteY7" fmla="*/ 6214732 h 6215640"/>
              <a:gd name="connsiteX8" fmla="*/ 2644505 w 11655435"/>
              <a:gd name="connsiteY8" fmla="*/ 6214732 h 6215640"/>
              <a:gd name="connsiteX9" fmla="*/ 2649822 w 11655435"/>
              <a:gd name="connsiteY9" fmla="*/ 5317 h 6215640"/>
              <a:gd name="connsiteX10" fmla="*/ 10588772 w 11655435"/>
              <a:gd name="connsiteY10" fmla="*/ 13753 h 6215640"/>
              <a:gd name="connsiteX11" fmla="*/ 11655435 w 11655435"/>
              <a:gd name="connsiteY11" fmla="*/ 6215640 h 6215640"/>
              <a:gd name="connsiteX12" fmla="*/ 25742 w 11655435"/>
              <a:gd name="connsiteY12" fmla="*/ 6215640 h 6215640"/>
              <a:gd name="connsiteX0" fmla="*/ 15269 w 11644962"/>
              <a:gd name="connsiteY0" fmla="*/ 6215640 h 6215640"/>
              <a:gd name="connsiteX1" fmla="*/ 23992 w 11644962"/>
              <a:gd name="connsiteY1" fmla="*/ 3121 h 6215640"/>
              <a:gd name="connsiteX2" fmla="*/ 2559604 w 11644962"/>
              <a:gd name="connsiteY2" fmla="*/ 0 h 6215640"/>
              <a:gd name="connsiteX3" fmla="*/ 2564926 w 11644962"/>
              <a:gd name="connsiteY3" fmla="*/ 4534787 h 6215640"/>
              <a:gd name="connsiteX4" fmla="*/ 16602 w 11644962"/>
              <a:gd name="connsiteY4" fmla="*/ 4612745 h 6215640"/>
              <a:gd name="connsiteX5" fmla="*/ 23745 w 11644962"/>
              <a:gd name="connsiteY5" fmla="*/ 4710225 h 6215640"/>
              <a:gd name="connsiteX6" fmla="*/ 2564926 w 11644962"/>
              <a:gd name="connsiteY6" fmla="*/ 4688959 h 6215640"/>
              <a:gd name="connsiteX7" fmla="*/ 2575553 w 11644962"/>
              <a:gd name="connsiteY7" fmla="*/ 6214732 h 6215640"/>
              <a:gd name="connsiteX8" fmla="*/ 2634032 w 11644962"/>
              <a:gd name="connsiteY8" fmla="*/ 6214732 h 6215640"/>
              <a:gd name="connsiteX9" fmla="*/ 2639349 w 11644962"/>
              <a:gd name="connsiteY9" fmla="*/ 5317 h 6215640"/>
              <a:gd name="connsiteX10" fmla="*/ 10578299 w 11644962"/>
              <a:gd name="connsiteY10" fmla="*/ 13753 h 6215640"/>
              <a:gd name="connsiteX11" fmla="*/ 11644962 w 11644962"/>
              <a:gd name="connsiteY11" fmla="*/ 6215640 h 6215640"/>
              <a:gd name="connsiteX12" fmla="*/ 15269 w 1164496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3478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587744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1622 w 11629982"/>
              <a:gd name="connsiteY4" fmla="*/ 4612745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289 w 11629982"/>
              <a:gd name="connsiteY0" fmla="*/ 6215640 h 6215640"/>
              <a:gd name="connsiteX1" fmla="*/ 9012 w 11629982"/>
              <a:gd name="connsiteY1" fmla="*/ 3121 h 6215640"/>
              <a:gd name="connsiteX2" fmla="*/ 2544624 w 11629982"/>
              <a:gd name="connsiteY2" fmla="*/ 0 h 6215640"/>
              <a:gd name="connsiteX3" fmla="*/ 2549946 w 11629982"/>
              <a:gd name="connsiteY3" fmla="*/ 4608927 h 6215640"/>
              <a:gd name="connsiteX4" fmla="*/ 5153 w 11629982"/>
              <a:gd name="connsiteY4" fmla="*/ 4605684 h 6215640"/>
              <a:gd name="connsiteX5" fmla="*/ 8765 w 11629982"/>
              <a:gd name="connsiteY5" fmla="*/ 4710225 h 6215640"/>
              <a:gd name="connsiteX6" fmla="*/ 2549946 w 11629982"/>
              <a:gd name="connsiteY6" fmla="*/ 4688959 h 6215640"/>
              <a:gd name="connsiteX7" fmla="*/ 2560573 w 11629982"/>
              <a:gd name="connsiteY7" fmla="*/ 6214732 h 6215640"/>
              <a:gd name="connsiteX8" fmla="*/ 2619052 w 11629982"/>
              <a:gd name="connsiteY8" fmla="*/ 6214732 h 6215640"/>
              <a:gd name="connsiteX9" fmla="*/ 2624369 w 11629982"/>
              <a:gd name="connsiteY9" fmla="*/ 5317 h 6215640"/>
              <a:gd name="connsiteX10" fmla="*/ 10563319 w 11629982"/>
              <a:gd name="connsiteY10" fmla="*/ 13753 h 6215640"/>
              <a:gd name="connsiteX11" fmla="*/ 11629982 w 11629982"/>
              <a:gd name="connsiteY11" fmla="*/ 6215640 h 6215640"/>
              <a:gd name="connsiteX12" fmla="*/ 289 w 11629982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51550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62177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0564923 w 11631586"/>
              <a:gd name="connsiteY10" fmla="*/ 13753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631586"/>
              <a:gd name="connsiteY0" fmla="*/ 6215640 h 6215640"/>
              <a:gd name="connsiteX1" fmla="*/ 10616 w 11631586"/>
              <a:gd name="connsiteY1" fmla="*/ 3121 h 6215640"/>
              <a:gd name="connsiteX2" fmla="*/ 2546228 w 11631586"/>
              <a:gd name="connsiteY2" fmla="*/ 0 h 6215640"/>
              <a:gd name="connsiteX3" fmla="*/ 2551550 w 11631586"/>
              <a:gd name="connsiteY3" fmla="*/ 4608927 h 6215640"/>
              <a:gd name="connsiteX4" fmla="*/ 6757 w 11631586"/>
              <a:gd name="connsiteY4" fmla="*/ 4605684 h 6215640"/>
              <a:gd name="connsiteX5" fmla="*/ 6839 w 11631586"/>
              <a:gd name="connsiteY5" fmla="*/ 4696103 h 6215640"/>
              <a:gd name="connsiteX6" fmla="*/ 2548019 w 11631586"/>
              <a:gd name="connsiteY6" fmla="*/ 4688959 h 6215640"/>
              <a:gd name="connsiteX7" fmla="*/ 2544524 w 11631586"/>
              <a:gd name="connsiteY7" fmla="*/ 6214732 h 6215640"/>
              <a:gd name="connsiteX8" fmla="*/ 2620656 w 11631586"/>
              <a:gd name="connsiteY8" fmla="*/ 6214732 h 6215640"/>
              <a:gd name="connsiteX9" fmla="*/ 2625973 w 11631586"/>
              <a:gd name="connsiteY9" fmla="*/ 5317 h 6215640"/>
              <a:gd name="connsiteX10" fmla="*/ 11542075 w 11631586"/>
              <a:gd name="connsiteY10" fmla="*/ 9271 h 6215640"/>
              <a:gd name="connsiteX11" fmla="*/ 11631586 w 11631586"/>
              <a:gd name="connsiteY11" fmla="*/ 6215640 h 6215640"/>
              <a:gd name="connsiteX12" fmla="*/ 1893 w 11631586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5973 w 11577798"/>
              <a:gd name="connsiteY9" fmla="*/ 5317 h 6215640"/>
              <a:gd name="connsiteX10" fmla="*/ 11542075 w 11577798"/>
              <a:gd name="connsiteY10" fmla="*/ 9271 h 6215640"/>
              <a:gd name="connsiteX11" fmla="*/ 11577798 w 11577798"/>
              <a:gd name="connsiteY11" fmla="*/ 6215640 h 6215640"/>
              <a:gd name="connsiteX12" fmla="*/ 1893 w 11577798"/>
              <a:gd name="connsiteY12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28167 w 11577798"/>
              <a:gd name="connsiteY9" fmla="*/ 1531402 h 6215640"/>
              <a:gd name="connsiteX10" fmla="*/ 2625973 w 11577798"/>
              <a:gd name="connsiteY10" fmla="*/ 5317 h 6215640"/>
              <a:gd name="connsiteX11" fmla="*/ 11542075 w 11577798"/>
              <a:gd name="connsiteY11" fmla="*/ 9271 h 6215640"/>
              <a:gd name="connsiteX12" fmla="*/ 11577798 w 11577798"/>
              <a:gd name="connsiteY12" fmla="*/ 6215640 h 6215640"/>
              <a:gd name="connsiteX13" fmla="*/ 1893 w 11577798"/>
              <a:gd name="connsiteY13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19202 w 11577798"/>
              <a:gd name="connsiteY9" fmla="*/ 1594155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31402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52532 w 11577798"/>
              <a:gd name="connsiteY9" fmla="*/ 1571743 h 6215640"/>
              <a:gd name="connsiteX10" fmla="*/ 2628167 w 11577798"/>
              <a:gd name="connsiteY10" fmla="*/ 1558296 h 6215640"/>
              <a:gd name="connsiteX11" fmla="*/ 2625973 w 11577798"/>
              <a:gd name="connsiteY11" fmla="*/ 5317 h 6215640"/>
              <a:gd name="connsiteX12" fmla="*/ 11542075 w 11577798"/>
              <a:gd name="connsiteY12" fmla="*/ 9271 h 6215640"/>
              <a:gd name="connsiteX13" fmla="*/ 11577798 w 11577798"/>
              <a:gd name="connsiteY13" fmla="*/ 6215640 h 6215640"/>
              <a:gd name="connsiteX14" fmla="*/ 1893 w 11577798"/>
              <a:gd name="connsiteY14" fmla="*/ 6215640 h 6215640"/>
              <a:gd name="connsiteX0" fmla="*/ 1893 w 12611672"/>
              <a:gd name="connsiteY0" fmla="*/ 6215640 h 6215640"/>
              <a:gd name="connsiteX1" fmla="*/ 10616 w 12611672"/>
              <a:gd name="connsiteY1" fmla="*/ 3121 h 6215640"/>
              <a:gd name="connsiteX2" fmla="*/ 2546228 w 12611672"/>
              <a:gd name="connsiteY2" fmla="*/ 0 h 6215640"/>
              <a:gd name="connsiteX3" fmla="*/ 2551550 w 12611672"/>
              <a:gd name="connsiteY3" fmla="*/ 4608927 h 6215640"/>
              <a:gd name="connsiteX4" fmla="*/ 6757 w 12611672"/>
              <a:gd name="connsiteY4" fmla="*/ 4605684 h 6215640"/>
              <a:gd name="connsiteX5" fmla="*/ 6839 w 12611672"/>
              <a:gd name="connsiteY5" fmla="*/ 4696103 h 6215640"/>
              <a:gd name="connsiteX6" fmla="*/ 2548019 w 12611672"/>
              <a:gd name="connsiteY6" fmla="*/ 4688959 h 6215640"/>
              <a:gd name="connsiteX7" fmla="*/ 2544524 w 12611672"/>
              <a:gd name="connsiteY7" fmla="*/ 6214732 h 6215640"/>
              <a:gd name="connsiteX8" fmla="*/ 2620656 w 12611672"/>
              <a:gd name="connsiteY8" fmla="*/ 6214732 h 6215640"/>
              <a:gd name="connsiteX9" fmla="*/ 11449437 w 12611672"/>
              <a:gd name="connsiteY9" fmla="*/ 1746555 h 6215640"/>
              <a:gd name="connsiteX10" fmla="*/ 11552532 w 12611672"/>
              <a:gd name="connsiteY10" fmla="*/ 1571743 h 6215640"/>
              <a:gd name="connsiteX11" fmla="*/ 2628167 w 12611672"/>
              <a:gd name="connsiteY11" fmla="*/ 1558296 h 6215640"/>
              <a:gd name="connsiteX12" fmla="*/ 2625973 w 12611672"/>
              <a:gd name="connsiteY12" fmla="*/ 5317 h 6215640"/>
              <a:gd name="connsiteX13" fmla="*/ 11542075 w 12611672"/>
              <a:gd name="connsiteY13" fmla="*/ 9271 h 6215640"/>
              <a:gd name="connsiteX14" fmla="*/ 11577798 w 12611672"/>
              <a:gd name="connsiteY14" fmla="*/ 6215640 h 6215640"/>
              <a:gd name="connsiteX15" fmla="*/ 1893 w 12611672"/>
              <a:gd name="connsiteY15" fmla="*/ 6215640 h 6215640"/>
              <a:gd name="connsiteX0" fmla="*/ 1893 w 12207240"/>
              <a:gd name="connsiteY0" fmla="*/ 6215640 h 6215640"/>
              <a:gd name="connsiteX1" fmla="*/ 10616 w 12207240"/>
              <a:gd name="connsiteY1" fmla="*/ 3121 h 6215640"/>
              <a:gd name="connsiteX2" fmla="*/ 2546228 w 12207240"/>
              <a:gd name="connsiteY2" fmla="*/ 0 h 6215640"/>
              <a:gd name="connsiteX3" fmla="*/ 2551550 w 12207240"/>
              <a:gd name="connsiteY3" fmla="*/ 4608927 h 6215640"/>
              <a:gd name="connsiteX4" fmla="*/ 6757 w 12207240"/>
              <a:gd name="connsiteY4" fmla="*/ 4605684 h 6215640"/>
              <a:gd name="connsiteX5" fmla="*/ 6839 w 12207240"/>
              <a:gd name="connsiteY5" fmla="*/ 4696103 h 6215640"/>
              <a:gd name="connsiteX6" fmla="*/ 2548019 w 12207240"/>
              <a:gd name="connsiteY6" fmla="*/ 4688959 h 6215640"/>
              <a:gd name="connsiteX7" fmla="*/ 2544524 w 12207240"/>
              <a:gd name="connsiteY7" fmla="*/ 6214732 h 6215640"/>
              <a:gd name="connsiteX8" fmla="*/ 2620656 w 12207240"/>
              <a:gd name="connsiteY8" fmla="*/ 6214732 h 6215640"/>
              <a:gd name="connsiteX9" fmla="*/ 11449437 w 12207240"/>
              <a:gd name="connsiteY9" fmla="*/ 1746555 h 6215640"/>
              <a:gd name="connsiteX10" fmla="*/ 11552532 w 12207240"/>
              <a:gd name="connsiteY10" fmla="*/ 1571743 h 6215640"/>
              <a:gd name="connsiteX11" fmla="*/ 2628167 w 12207240"/>
              <a:gd name="connsiteY11" fmla="*/ 1558296 h 6215640"/>
              <a:gd name="connsiteX12" fmla="*/ 2625973 w 12207240"/>
              <a:gd name="connsiteY12" fmla="*/ 5317 h 6215640"/>
              <a:gd name="connsiteX13" fmla="*/ 11542075 w 12207240"/>
              <a:gd name="connsiteY13" fmla="*/ 9271 h 6215640"/>
              <a:gd name="connsiteX14" fmla="*/ 11577798 w 12207240"/>
              <a:gd name="connsiteY14" fmla="*/ 6215640 h 6215640"/>
              <a:gd name="connsiteX15" fmla="*/ 1893 w 12207240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449437 w 11577798"/>
              <a:gd name="connsiteY9" fmla="*/ 1746555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86635"/>
              <a:gd name="connsiteY0" fmla="*/ 6215640 h 6215640"/>
              <a:gd name="connsiteX1" fmla="*/ 10616 w 11586635"/>
              <a:gd name="connsiteY1" fmla="*/ 3121 h 6215640"/>
              <a:gd name="connsiteX2" fmla="*/ 2546228 w 11586635"/>
              <a:gd name="connsiteY2" fmla="*/ 0 h 6215640"/>
              <a:gd name="connsiteX3" fmla="*/ 2551550 w 11586635"/>
              <a:gd name="connsiteY3" fmla="*/ 4608927 h 6215640"/>
              <a:gd name="connsiteX4" fmla="*/ 6757 w 11586635"/>
              <a:gd name="connsiteY4" fmla="*/ 4605684 h 6215640"/>
              <a:gd name="connsiteX5" fmla="*/ 6839 w 11586635"/>
              <a:gd name="connsiteY5" fmla="*/ 4696103 h 6215640"/>
              <a:gd name="connsiteX6" fmla="*/ 2548019 w 11586635"/>
              <a:gd name="connsiteY6" fmla="*/ 4688959 h 6215640"/>
              <a:gd name="connsiteX7" fmla="*/ 2544524 w 11586635"/>
              <a:gd name="connsiteY7" fmla="*/ 6214732 h 6215640"/>
              <a:gd name="connsiteX8" fmla="*/ 2620656 w 11586635"/>
              <a:gd name="connsiteY8" fmla="*/ 6214732 h 6215640"/>
              <a:gd name="connsiteX9" fmla="*/ 11521155 w 11586635"/>
              <a:gd name="connsiteY9" fmla="*/ 1679320 h 6215640"/>
              <a:gd name="connsiteX10" fmla="*/ 11552532 w 11586635"/>
              <a:gd name="connsiteY10" fmla="*/ 1571743 h 6215640"/>
              <a:gd name="connsiteX11" fmla="*/ 2628167 w 11586635"/>
              <a:gd name="connsiteY11" fmla="*/ 1558296 h 6215640"/>
              <a:gd name="connsiteX12" fmla="*/ 2625973 w 11586635"/>
              <a:gd name="connsiteY12" fmla="*/ 5317 h 6215640"/>
              <a:gd name="connsiteX13" fmla="*/ 11542075 w 11586635"/>
              <a:gd name="connsiteY13" fmla="*/ 9271 h 6215640"/>
              <a:gd name="connsiteX14" fmla="*/ 11577798 w 11586635"/>
              <a:gd name="connsiteY14" fmla="*/ 6215640 h 6215640"/>
              <a:gd name="connsiteX15" fmla="*/ 1893 w 11586635"/>
              <a:gd name="connsiteY15" fmla="*/ 6215640 h 6215640"/>
              <a:gd name="connsiteX0" fmla="*/ 1893 w 11601993"/>
              <a:gd name="connsiteY0" fmla="*/ 6215640 h 6215640"/>
              <a:gd name="connsiteX1" fmla="*/ 10616 w 11601993"/>
              <a:gd name="connsiteY1" fmla="*/ 3121 h 6215640"/>
              <a:gd name="connsiteX2" fmla="*/ 2546228 w 11601993"/>
              <a:gd name="connsiteY2" fmla="*/ 0 h 6215640"/>
              <a:gd name="connsiteX3" fmla="*/ 2551550 w 11601993"/>
              <a:gd name="connsiteY3" fmla="*/ 4608927 h 6215640"/>
              <a:gd name="connsiteX4" fmla="*/ 6757 w 11601993"/>
              <a:gd name="connsiteY4" fmla="*/ 4605684 h 6215640"/>
              <a:gd name="connsiteX5" fmla="*/ 6839 w 11601993"/>
              <a:gd name="connsiteY5" fmla="*/ 4696103 h 6215640"/>
              <a:gd name="connsiteX6" fmla="*/ 2548019 w 11601993"/>
              <a:gd name="connsiteY6" fmla="*/ 4688959 h 6215640"/>
              <a:gd name="connsiteX7" fmla="*/ 2544524 w 11601993"/>
              <a:gd name="connsiteY7" fmla="*/ 6214732 h 6215640"/>
              <a:gd name="connsiteX8" fmla="*/ 2620656 w 11601993"/>
              <a:gd name="connsiteY8" fmla="*/ 6214732 h 6215640"/>
              <a:gd name="connsiteX9" fmla="*/ 11543567 w 11601993"/>
              <a:gd name="connsiteY9" fmla="*/ 1674838 h 6215640"/>
              <a:gd name="connsiteX10" fmla="*/ 11552532 w 11601993"/>
              <a:gd name="connsiteY10" fmla="*/ 1571743 h 6215640"/>
              <a:gd name="connsiteX11" fmla="*/ 2628167 w 11601993"/>
              <a:gd name="connsiteY11" fmla="*/ 1558296 h 6215640"/>
              <a:gd name="connsiteX12" fmla="*/ 2625973 w 11601993"/>
              <a:gd name="connsiteY12" fmla="*/ 5317 h 6215640"/>
              <a:gd name="connsiteX13" fmla="*/ 11542075 w 11601993"/>
              <a:gd name="connsiteY13" fmla="*/ 9271 h 6215640"/>
              <a:gd name="connsiteX14" fmla="*/ 11577798 w 11601993"/>
              <a:gd name="connsiteY14" fmla="*/ 6215640 h 6215640"/>
              <a:gd name="connsiteX15" fmla="*/ 1893 w 11601993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11543567 w 11577798"/>
              <a:gd name="connsiteY9" fmla="*/ 1674838 h 6215640"/>
              <a:gd name="connsiteX10" fmla="*/ 11552532 w 11577798"/>
              <a:gd name="connsiteY10" fmla="*/ 1571743 h 6215640"/>
              <a:gd name="connsiteX11" fmla="*/ 2628167 w 11577798"/>
              <a:gd name="connsiteY11" fmla="*/ 1558296 h 6215640"/>
              <a:gd name="connsiteX12" fmla="*/ 2625973 w 11577798"/>
              <a:gd name="connsiteY12" fmla="*/ 5317 h 6215640"/>
              <a:gd name="connsiteX13" fmla="*/ 11542075 w 11577798"/>
              <a:gd name="connsiteY13" fmla="*/ 9271 h 6215640"/>
              <a:gd name="connsiteX14" fmla="*/ 11577798 w 11577798"/>
              <a:gd name="connsiteY14" fmla="*/ 6215640 h 6215640"/>
              <a:gd name="connsiteX15" fmla="*/ 1893 w 11577798"/>
              <a:gd name="connsiteY15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9293426 w 11577798"/>
              <a:gd name="connsiteY9" fmla="*/ 2799908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74838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11543567 w 11577798"/>
              <a:gd name="connsiteY10" fmla="*/ 1643462 h 6215640"/>
              <a:gd name="connsiteX11" fmla="*/ 11552532 w 11577798"/>
              <a:gd name="connsiteY11" fmla="*/ 1571743 h 6215640"/>
              <a:gd name="connsiteX12" fmla="*/ 2628167 w 11577798"/>
              <a:gd name="connsiteY12" fmla="*/ 1558296 h 6215640"/>
              <a:gd name="connsiteX13" fmla="*/ 2625973 w 11577798"/>
              <a:gd name="connsiteY13" fmla="*/ 5317 h 6215640"/>
              <a:gd name="connsiteX14" fmla="*/ 11542075 w 11577798"/>
              <a:gd name="connsiteY14" fmla="*/ 9271 h 6215640"/>
              <a:gd name="connsiteX15" fmla="*/ 11577798 w 11577798"/>
              <a:gd name="connsiteY15" fmla="*/ 6215640 h 6215640"/>
              <a:gd name="connsiteX16" fmla="*/ 1893 w 11577798"/>
              <a:gd name="connsiteY16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11543567 w 11577798"/>
              <a:gd name="connsiteY11" fmla="*/ 1643462 h 6215640"/>
              <a:gd name="connsiteX12" fmla="*/ 11552532 w 11577798"/>
              <a:gd name="connsiteY12" fmla="*/ 1571743 h 6215640"/>
              <a:gd name="connsiteX13" fmla="*/ 2628167 w 11577798"/>
              <a:gd name="connsiteY13" fmla="*/ 1558296 h 6215640"/>
              <a:gd name="connsiteX14" fmla="*/ 2625973 w 11577798"/>
              <a:gd name="connsiteY14" fmla="*/ 5317 h 6215640"/>
              <a:gd name="connsiteX15" fmla="*/ 11542075 w 11577798"/>
              <a:gd name="connsiteY15" fmla="*/ 9271 h 6215640"/>
              <a:gd name="connsiteX16" fmla="*/ 11577798 w 11577798"/>
              <a:gd name="connsiteY16" fmla="*/ 6215640 h 6215640"/>
              <a:gd name="connsiteX17" fmla="*/ 1893 w 11577798"/>
              <a:gd name="connsiteY17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011037 w 11577798"/>
              <a:gd name="connsiteY11" fmla="*/ 1634496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9118614 w 11577798"/>
              <a:gd name="connsiteY11" fmla="*/ 1630014 h 6215640"/>
              <a:gd name="connsiteX12" fmla="*/ 11543567 w 11577798"/>
              <a:gd name="connsiteY12" fmla="*/ 1643462 h 6215640"/>
              <a:gd name="connsiteX13" fmla="*/ 11552532 w 11577798"/>
              <a:gd name="connsiteY13" fmla="*/ 1571743 h 6215640"/>
              <a:gd name="connsiteX14" fmla="*/ 2628167 w 11577798"/>
              <a:gd name="connsiteY14" fmla="*/ 1558296 h 6215640"/>
              <a:gd name="connsiteX15" fmla="*/ 2625973 w 11577798"/>
              <a:gd name="connsiteY15" fmla="*/ 5317 h 6215640"/>
              <a:gd name="connsiteX16" fmla="*/ 11542075 w 11577798"/>
              <a:gd name="connsiteY16" fmla="*/ 9271 h 6215640"/>
              <a:gd name="connsiteX17" fmla="*/ 11577798 w 11577798"/>
              <a:gd name="connsiteY17" fmla="*/ 6215640 h 6215640"/>
              <a:gd name="connsiteX18" fmla="*/ 1893 w 11577798"/>
              <a:gd name="connsiteY18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118614 w 11577798"/>
              <a:gd name="connsiteY12" fmla="*/ 1630014 h 6215640"/>
              <a:gd name="connsiteX13" fmla="*/ 11543567 w 11577798"/>
              <a:gd name="connsiteY13" fmla="*/ 1643462 h 6215640"/>
              <a:gd name="connsiteX14" fmla="*/ 11552532 w 11577798"/>
              <a:gd name="connsiteY14" fmla="*/ 1571743 h 6215640"/>
              <a:gd name="connsiteX15" fmla="*/ 2628167 w 11577798"/>
              <a:gd name="connsiteY15" fmla="*/ 1558296 h 6215640"/>
              <a:gd name="connsiteX16" fmla="*/ 2625973 w 11577798"/>
              <a:gd name="connsiteY16" fmla="*/ 5317 h 6215640"/>
              <a:gd name="connsiteX17" fmla="*/ 11542075 w 11577798"/>
              <a:gd name="connsiteY17" fmla="*/ 9271 h 6215640"/>
              <a:gd name="connsiteX18" fmla="*/ 11577798 w 11577798"/>
              <a:gd name="connsiteY18" fmla="*/ 6215640 h 6215640"/>
              <a:gd name="connsiteX19" fmla="*/ 1893 w 11577798"/>
              <a:gd name="connsiteY19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28967 w 11577798"/>
              <a:gd name="connsiteY12" fmla="*/ 1616567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15640"/>
              <a:gd name="connsiteX1" fmla="*/ 10616 w 11577798"/>
              <a:gd name="connsiteY1" fmla="*/ 3121 h 6215640"/>
              <a:gd name="connsiteX2" fmla="*/ 2546228 w 11577798"/>
              <a:gd name="connsiteY2" fmla="*/ 0 h 6215640"/>
              <a:gd name="connsiteX3" fmla="*/ 2551550 w 11577798"/>
              <a:gd name="connsiteY3" fmla="*/ 4608927 h 6215640"/>
              <a:gd name="connsiteX4" fmla="*/ 6757 w 11577798"/>
              <a:gd name="connsiteY4" fmla="*/ 4605684 h 6215640"/>
              <a:gd name="connsiteX5" fmla="*/ 6839 w 11577798"/>
              <a:gd name="connsiteY5" fmla="*/ 4696103 h 6215640"/>
              <a:gd name="connsiteX6" fmla="*/ 2548019 w 11577798"/>
              <a:gd name="connsiteY6" fmla="*/ 4688959 h 6215640"/>
              <a:gd name="connsiteX7" fmla="*/ 2544524 w 11577798"/>
              <a:gd name="connsiteY7" fmla="*/ 6214732 h 6215640"/>
              <a:gd name="connsiteX8" fmla="*/ 2620656 w 11577798"/>
              <a:gd name="connsiteY8" fmla="*/ 6214732 h 6215640"/>
              <a:gd name="connsiteX9" fmla="*/ 2632650 w 11577798"/>
              <a:gd name="connsiteY9" fmla="*/ 1634497 h 6215640"/>
              <a:gd name="connsiteX10" fmla="*/ 8894496 w 11577798"/>
              <a:gd name="connsiteY10" fmla="*/ 1634496 h 6215640"/>
              <a:gd name="connsiteX11" fmla="*/ 8952767 w 11577798"/>
              <a:gd name="connsiteY11" fmla="*/ 1625532 h 6215640"/>
              <a:gd name="connsiteX12" fmla="*/ 9015520 w 11577798"/>
              <a:gd name="connsiteY12" fmla="*/ 6063061 h 6215640"/>
              <a:gd name="connsiteX13" fmla="*/ 9118614 w 11577798"/>
              <a:gd name="connsiteY13" fmla="*/ 1630014 h 6215640"/>
              <a:gd name="connsiteX14" fmla="*/ 11543567 w 11577798"/>
              <a:gd name="connsiteY14" fmla="*/ 1643462 h 6215640"/>
              <a:gd name="connsiteX15" fmla="*/ 11552532 w 11577798"/>
              <a:gd name="connsiteY15" fmla="*/ 1571743 h 6215640"/>
              <a:gd name="connsiteX16" fmla="*/ 2628167 w 11577798"/>
              <a:gd name="connsiteY16" fmla="*/ 1558296 h 6215640"/>
              <a:gd name="connsiteX17" fmla="*/ 2625973 w 11577798"/>
              <a:gd name="connsiteY17" fmla="*/ 5317 h 6215640"/>
              <a:gd name="connsiteX18" fmla="*/ 11542075 w 11577798"/>
              <a:gd name="connsiteY18" fmla="*/ 9271 h 6215640"/>
              <a:gd name="connsiteX19" fmla="*/ 11577798 w 11577798"/>
              <a:gd name="connsiteY19" fmla="*/ 6215640 h 6215640"/>
              <a:gd name="connsiteX20" fmla="*/ 1893 w 11577798"/>
              <a:gd name="connsiteY20" fmla="*/ 6215640 h 6215640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15520 w 11577798"/>
              <a:gd name="connsiteY12" fmla="*/ 6063061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64768"/>
              <a:gd name="connsiteX1" fmla="*/ 10616 w 11577798"/>
              <a:gd name="connsiteY1" fmla="*/ 3121 h 6264768"/>
              <a:gd name="connsiteX2" fmla="*/ 2546228 w 11577798"/>
              <a:gd name="connsiteY2" fmla="*/ 0 h 6264768"/>
              <a:gd name="connsiteX3" fmla="*/ 2551550 w 11577798"/>
              <a:gd name="connsiteY3" fmla="*/ 4608927 h 6264768"/>
              <a:gd name="connsiteX4" fmla="*/ 6757 w 11577798"/>
              <a:gd name="connsiteY4" fmla="*/ 4605684 h 6264768"/>
              <a:gd name="connsiteX5" fmla="*/ 6839 w 11577798"/>
              <a:gd name="connsiteY5" fmla="*/ 4696103 h 6264768"/>
              <a:gd name="connsiteX6" fmla="*/ 2548019 w 11577798"/>
              <a:gd name="connsiteY6" fmla="*/ 4688959 h 6264768"/>
              <a:gd name="connsiteX7" fmla="*/ 2544524 w 11577798"/>
              <a:gd name="connsiteY7" fmla="*/ 6214732 h 6264768"/>
              <a:gd name="connsiteX8" fmla="*/ 2620656 w 11577798"/>
              <a:gd name="connsiteY8" fmla="*/ 6214732 h 6264768"/>
              <a:gd name="connsiteX9" fmla="*/ 2632650 w 11577798"/>
              <a:gd name="connsiteY9" fmla="*/ 1634497 h 6264768"/>
              <a:gd name="connsiteX10" fmla="*/ 8894496 w 11577798"/>
              <a:gd name="connsiteY10" fmla="*/ 1634496 h 6264768"/>
              <a:gd name="connsiteX11" fmla="*/ 8894497 w 11577798"/>
              <a:gd name="connsiteY11" fmla="*/ 6264768 h 6264768"/>
              <a:gd name="connsiteX12" fmla="*/ 9028967 w 11577798"/>
              <a:gd name="connsiteY12" fmla="*/ 6219944 h 6264768"/>
              <a:gd name="connsiteX13" fmla="*/ 9118614 w 11577798"/>
              <a:gd name="connsiteY13" fmla="*/ 1630014 h 6264768"/>
              <a:gd name="connsiteX14" fmla="*/ 11543567 w 11577798"/>
              <a:gd name="connsiteY14" fmla="*/ 1643462 h 6264768"/>
              <a:gd name="connsiteX15" fmla="*/ 11552532 w 11577798"/>
              <a:gd name="connsiteY15" fmla="*/ 1571743 h 6264768"/>
              <a:gd name="connsiteX16" fmla="*/ 2628167 w 11577798"/>
              <a:gd name="connsiteY16" fmla="*/ 1558296 h 6264768"/>
              <a:gd name="connsiteX17" fmla="*/ 2625973 w 11577798"/>
              <a:gd name="connsiteY17" fmla="*/ 5317 h 6264768"/>
              <a:gd name="connsiteX18" fmla="*/ 11542075 w 11577798"/>
              <a:gd name="connsiteY18" fmla="*/ 9271 h 6264768"/>
              <a:gd name="connsiteX19" fmla="*/ 11577798 w 11577798"/>
              <a:gd name="connsiteY19" fmla="*/ 6215640 h 6264768"/>
              <a:gd name="connsiteX20" fmla="*/ 1893 w 11577798"/>
              <a:gd name="connsiteY20" fmla="*/ 6215640 h 6264768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9118614 w 11577798"/>
              <a:gd name="connsiteY13" fmla="*/ 1630014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19944"/>
              <a:gd name="connsiteX1" fmla="*/ 10616 w 11577798"/>
              <a:gd name="connsiteY1" fmla="*/ 3121 h 6219944"/>
              <a:gd name="connsiteX2" fmla="*/ 2546228 w 11577798"/>
              <a:gd name="connsiteY2" fmla="*/ 0 h 6219944"/>
              <a:gd name="connsiteX3" fmla="*/ 2551550 w 11577798"/>
              <a:gd name="connsiteY3" fmla="*/ 4608927 h 6219944"/>
              <a:gd name="connsiteX4" fmla="*/ 6757 w 11577798"/>
              <a:gd name="connsiteY4" fmla="*/ 4605684 h 6219944"/>
              <a:gd name="connsiteX5" fmla="*/ 6839 w 11577798"/>
              <a:gd name="connsiteY5" fmla="*/ 4696103 h 6219944"/>
              <a:gd name="connsiteX6" fmla="*/ 2548019 w 11577798"/>
              <a:gd name="connsiteY6" fmla="*/ 4688959 h 6219944"/>
              <a:gd name="connsiteX7" fmla="*/ 2544524 w 11577798"/>
              <a:gd name="connsiteY7" fmla="*/ 6214732 h 6219944"/>
              <a:gd name="connsiteX8" fmla="*/ 2620656 w 11577798"/>
              <a:gd name="connsiteY8" fmla="*/ 6214732 h 6219944"/>
              <a:gd name="connsiteX9" fmla="*/ 2632650 w 11577798"/>
              <a:gd name="connsiteY9" fmla="*/ 1634497 h 6219944"/>
              <a:gd name="connsiteX10" fmla="*/ 8894496 w 11577798"/>
              <a:gd name="connsiteY10" fmla="*/ 1634496 h 6219944"/>
              <a:gd name="connsiteX11" fmla="*/ 8894497 w 11577798"/>
              <a:gd name="connsiteY11" fmla="*/ 6215462 h 6219944"/>
              <a:gd name="connsiteX12" fmla="*/ 9028967 w 11577798"/>
              <a:gd name="connsiteY12" fmla="*/ 6219944 h 6219944"/>
              <a:gd name="connsiteX13" fmla="*/ 8975179 w 11577798"/>
              <a:gd name="connsiteY13" fmla="*/ 1643461 h 6219944"/>
              <a:gd name="connsiteX14" fmla="*/ 11543567 w 11577798"/>
              <a:gd name="connsiteY14" fmla="*/ 1643462 h 6219944"/>
              <a:gd name="connsiteX15" fmla="*/ 11552532 w 11577798"/>
              <a:gd name="connsiteY15" fmla="*/ 1571743 h 6219944"/>
              <a:gd name="connsiteX16" fmla="*/ 2628167 w 11577798"/>
              <a:gd name="connsiteY16" fmla="*/ 1558296 h 6219944"/>
              <a:gd name="connsiteX17" fmla="*/ 2625973 w 11577798"/>
              <a:gd name="connsiteY17" fmla="*/ 5317 h 6219944"/>
              <a:gd name="connsiteX18" fmla="*/ 11542075 w 11577798"/>
              <a:gd name="connsiteY18" fmla="*/ 9271 h 6219944"/>
              <a:gd name="connsiteX19" fmla="*/ 11577798 w 11577798"/>
              <a:gd name="connsiteY19" fmla="*/ 6215640 h 6219944"/>
              <a:gd name="connsiteX20" fmla="*/ 1893 w 11577798"/>
              <a:gd name="connsiteY20" fmla="*/ 6215640 h 6219944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28167 w 11577798"/>
              <a:gd name="connsiteY16" fmla="*/ 1558296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5973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50687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3303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3449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4496 w 11577798"/>
              <a:gd name="connsiteY10" fmla="*/ 1646797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2650 w 11577798"/>
              <a:gd name="connsiteY9" fmla="*/ 1634497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1893 w 11577798"/>
              <a:gd name="connsiteY0" fmla="*/ 6215640 h 6224426"/>
              <a:gd name="connsiteX1" fmla="*/ 10616 w 11577798"/>
              <a:gd name="connsiteY1" fmla="*/ 3121 h 6224426"/>
              <a:gd name="connsiteX2" fmla="*/ 2546228 w 11577798"/>
              <a:gd name="connsiteY2" fmla="*/ 0 h 6224426"/>
              <a:gd name="connsiteX3" fmla="*/ 2551550 w 11577798"/>
              <a:gd name="connsiteY3" fmla="*/ 4608927 h 6224426"/>
              <a:gd name="connsiteX4" fmla="*/ 6757 w 11577798"/>
              <a:gd name="connsiteY4" fmla="*/ 4605684 h 6224426"/>
              <a:gd name="connsiteX5" fmla="*/ 6839 w 11577798"/>
              <a:gd name="connsiteY5" fmla="*/ 4696103 h 6224426"/>
              <a:gd name="connsiteX6" fmla="*/ 2548019 w 11577798"/>
              <a:gd name="connsiteY6" fmla="*/ 4688959 h 6224426"/>
              <a:gd name="connsiteX7" fmla="*/ 2544524 w 11577798"/>
              <a:gd name="connsiteY7" fmla="*/ 6214732 h 6224426"/>
              <a:gd name="connsiteX8" fmla="*/ 2620656 w 11577798"/>
              <a:gd name="connsiteY8" fmla="*/ 6214732 h 6224426"/>
              <a:gd name="connsiteX9" fmla="*/ 2630600 w 11577798"/>
              <a:gd name="connsiteY9" fmla="*/ 1642698 h 6224426"/>
              <a:gd name="connsiteX10" fmla="*/ 8892446 w 11577798"/>
              <a:gd name="connsiteY10" fmla="*/ 1640646 h 6224426"/>
              <a:gd name="connsiteX11" fmla="*/ 8894497 w 11577798"/>
              <a:gd name="connsiteY11" fmla="*/ 6215462 h 6224426"/>
              <a:gd name="connsiteX12" fmla="*/ 8984144 w 11577798"/>
              <a:gd name="connsiteY12" fmla="*/ 6224426 h 6224426"/>
              <a:gd name="connsiteX13" fmla="*/ 8975179 w 11577798"/>
              <a:gd name="connsiteY13" fmla="*/ 1643461 h 6224426"/>
              <a:gd name="connsiteX14" fmla="*/ 11543567 w 11577798"/>
              <a:gd name="connsiteY14" fmla="*/ 1643462 h 6224426"/>
              <a:gd name="connsiteX15" fmla="*/ 11552532 w 11577798"/>
              <a:gd name="connsiteY15" fmla="*/ 1571743 h 6224426"/>
              <a:gd name="connsiteX16" fmla="*/ 2633462 w 11577798"/>
              <a:gd name="connsiteY16" fmla="*/ 1574183 h 6224426"/>
              <a:gd name="connsiteX17" fmla="*/ 2629504 w 11577798"/>
              <a:gd name="connsiteY17" fmla="*/ 5317 h 6224426"/>
              <a:gd name="connsiteX18" fmla="*/ 11542075 w 11577798"/>
              <a:gd name="connsiteY18" fmla="*/ 9271 h 6224426"/>
              <a:gd name="connsiteX19" fmla="*/ 11577798 w 11577798"/>
              <a:gd name="connsiteY19" fmla="*/ 6215640 h 6224426"/>
              <a:gd name="connsiteX20" fmla="*/ 1893 w 11577798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1631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3409 w 11579314"/>
              <a:gd name="connsiteY0" fmla="*/ 6215640 h 6224426"/>
              <a:gd name="connsiteX1" fmla="*/ 12132 w 11579314"/>
              <a:gd name="connsiteY1" fmla="*/ 3121 h 6224426"/>
              <a:gd name="connsiteX2" fmla="*/ 2547744 w 11579314"/>
              <a:gd name="connsiteY2" fmla="*/ 0 h 6224426"/>
              <a:gd name="connsiteX3" fmla="*/ 2553066 w 11579314"/>
              <a:gd name="connsiteY3" fmla="*/ 4608927 h 6224426"/>
              <a:gd name="connsiteX4" fmla="*/ 8273 w 11579314"/>
              <a:gd name="connsiteY4" fmla="*/ 4605684 h 6224426"/>
              <a:gd name="connsiteX5" fmla="*/ 6508 w 11579314"/>
              <a:gd name="connsiteY5" fmla="*/ 4679478 h 6224426"/>
              <a:gd name="connsiteX6" fmla="*/ 2549535 w 11579314"/>
              <a:gd name="connsiteY6" fmla="*/ 4688959 h 6224426"/>
              <a:gd name="connsiteX7" fmla="*/ 2546040 w 11579314"/>
              <a:gd name="connsiteY7" fmla="*/ 6214732 h 6224426"/>
              <a:gd name="connsiteX8" fmla="*/ 2622172 w 11579314"/>
              <a:gd name="connsiteY8" fmla="*/ 6214732 h 6224426"/>
              <a:gd name="connsiteX9" fmla="*/ 2632116 w 11579314"/>
              <a:gd name="connsiteY9" fmla="*/ 1642698 h 6224426"/>
              <a:gd name="connsiteX10" fmla="*/ 8893962 w 11579314"/>
              <a:gd name="connsiteY10" fmla="*/ 1640646 h 6224426"/>
              <a:gd name="connsiteX11" fmla="*/ 8896013 w 11579314"/>
              <a:gd name="connsiteY11" fmla="*/ 6215462 h 6224426"/>
              <a:gd name="connsiteX12" fmla="*/ 8985660 w 11579314"/>
              <a:gd name="connsiteY12" fmla="*/ 6224426 h 6224426"/>
              <a:gd name="connsiteX13" fmla="*/ 8976695 w 11579314"/>
              <a:gd name="connsiteY13" fmla="*/ 1643461 h 6224426"/>
              <a:gd name="connsiteX14" fmla="*/ 11545083 w 11579314"/>
              <a:gd name="connsiteY14" fmla="*/ 1643462 h 6224426"/>
              <a:gd name="connsiteX15" fmla="*/ 11554048 w 11579314"/>
              <a:gd name="connsiteY15" fmla="*/ 1571743 h 6224426"/>
              <a:gd name="connsiteX16" fmla="*/ 2634978 w 11579314"/>
              <a:gd name="connsiteY16" fmla="*/ 1574183 h 6224426"/>
              <a:gd name="connsiteX17" fmla="*/ 2631020 w 11579314"/>
              <a:gd name="connsiteY17" fmla="*/ 5317 h 6224426"/>
              <a:gd name="connsiteX18" fmla="*/ 11543591 w 11579314"/>
              <a:gd name="connsiteY18" fmla="*/ 9271 h 6224426"/>
              <a:gd name="connsiteX19" fmla="*/ 11579314 w 11579314"/>
              <a:gd name="connsiteY19" fmla="*/ 6215640 h 6224426"/>
              <a:gd name="connsiteX20" fmla="*/ 3409 w 1157931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6415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9946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3388 w 11576194"/>
              <a:gd name="connsiteY5" fmla="*/ 4679478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  <a:gd name="connsiteX0" fmla="*/ 289 w 11576194"/>
              <a:gd name="connsiteY0" fmla="*/ 6215640 h 6224426"/>
              <a:gd name="connsiteX1" fmla="*/ 9012 w 11576194"/>
              <a:gd name="connsiteY1" fmla="*/ 3121 h 6224426"/>
              <a:gd name="connsiteX2" fmla="*/ 2544624 w 11576194"/>
              <a:gd name="connsiteY2" fmla="*/ 0 h 6224426"/>
              <a:gd name="connsiteX3" fmla="*/ 2542557 w 11576194"/>
              <a:gd name="connsiteY3" fmla="*/ 4608927 h 6224426"/>
              <a:gd name="connsiteX4" fmla="*/ 5153 w 11576194"/>
              <a:gd name="connsiteY4" fmla="*/ 4605684 h 6224426"/>
              <a:gd name="connsiteX5" fmla="*/ 1541 w 11576194"/>
              <a:gd name="connsiteY5" fmla="*/ 4685020 h 6224426"/>
              <a:gd name="connsiteX6" fmla="*/ 2540873 w 11576194"/>
              <a:gd name="connsiteY6" fmla="*/ 4688959 h 6224426"/>
              <a:gd name="connsiteX7" fmla="*/ 2542920 w 11576194"/>
              <a:gd name="connsiteY7" fmla="*/ 6214732 h 6224426"/>
              <a:gd name="connsiteX8" fmla="*/ 2619052 w 11576194"/>
              <a:gd name="connsiteY8" fmla="*/ 6214732 h 6224426"/>
              <a:gd name="connsiteX9" fmla="*/ 2628996 w 11576194"/>
              <a:gd name="connsiteY9" fmla="*/ 1642698 h 6224426"/>
              <a:gd name="connsiteX10" fmla="*/ 8890842 w 11576194"/>
              <a:gd name="connsiteY10" fmla="*/ 1640646 h 6224426"/>
              <a:gd name="connsiteX11" fmla="*/ 8892893 w 11576194"/>
              <a:gd name="connsiteY11" fmla="*/ 6215462 h 6224426"/>
              <a:gd name="connsiteX12" fmla="*/ 8982540 w 11576194"/>
              <a:gd name="connsiteY12" fmla="*/ 6224426 h 6224426"/>
              <a:gd name="connsiteX13" fmla="*/ 8973575 w 11576194"/>
              <a:gd name="connsiteY13" fmla="*/ 1643461 h 6224426"/>
              <a:gd name="connsiteX14" fmla="*/ 11541963 w 11576194"/>
              <a:gd name="connsiteY14" fmla="*/ 1643462 h 6224426"/>
              <a:gd name="connsiteX15" fmla="*/ 11550928 w 11576194"/>
              <a:gd name="connsiteY15" fmla="*/ 1571743 h 6224426"/>
              <a:gd name="connsiteX16" fmla="*/ 2631858 w 11576194"/>
              <a:gd name="connsiteY16" fmla="*/ 1574183 h 6224426"/>
              <a:gd name="connsiteX17" fmla="*/ 2627900 w 11576194"/>
              <a:gd name="connsiteY17" fmla="*/ 5317 h 6224426"/>
              <a:gd name="connsiteX18" fmla="*/ 11540471 w 11576194"/>
              <a:gd name="connsiteY18" fmla="*/ 9271 h 6224426"/>
              <a:gd name="connsiteX19" fmla="*/ 11576194 w 11576194"/>
              <a:gd name="connsiteY19" fmla="*/ 6215640 h 6224426"/>
              <a:gd name="connsiteX20" fmla="*/ 289 w 11576194"/>
              <a:gd name="connsiteY20" fmla="*/ 6215640 h 622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576194" h="6224426">
                <a:moveTo>
                  <a:pt x="289" y="6215640"/>
                </a:moveTo>
                <a:cubicBezTo>
                  <a:pt x="-2119" y="4148344"/>
                  <a:pt x="11420" y="2070417"/>
                  <a:pt x="9012" y="3121"/>
                </a:cubicBezTo>
                <a:lnTo>
                  <a:pt x="2544624" y="0"/>
                </a:lnTo>
                <a:cubicBezTo>
                  <a:pt x="2558551" y="2298614"/>
                  <a:pt x="2542386" y="3906100"/>
                  <a:pt x="2542557" y="4608927"/>
                </a:cubicBezTo>
                <a:lnTo>
                  <a:pt x="5153" y="4605684"/>
                </a:lnTo>
                <a:cubicBezTo>
                  <a:pt x="12090" y="4678340"/>
                  <a:pt x="1645" y="4638129"/>
                  <a:pt x="1541" y="4685020"/>
                </a:cubicBezTo>
                <a:lnTo>
                  <a:pt x="2540873" y="4688959"/>
                </a:lnTo>
                <a:cubicBezTo>
                  <a:pt x="2543730" y="5589863"/>
                  <a:pt x="2544941" y="5492974"/>
                  <a:pt x="2542920" y="6214732"/>
                </a:cubicBezTo>
                <a:lnTo>
                  <a:pt x="2619052" y="6214732"/>
                </a:lnTo>
                <a:cubicBezTo>
                  <a:pt x="2622367" y="4690721"/>
                  <a:pt x="2625681" y="3166709"/>
                  <a:pt x="2628996" y="1642698"/>
                </a:cubicBezTo>
                <a:lnTo>
                  <a:pt x="8890842" y="1640646"/>
                </a:lnTo>
                <a:cubicBezTo>
                  <a:pt x="8890842" y="3184070"/>
                  <a:pt x="8892893" y="4672038"/>
                  <a:pt x="8892893" y="6215462"/>
                </a:cubicBezTo>
                <a:lnTo>
                  <a:pt x="8982540" y="6224426"/>
                </a:lnTo>
                <a:cubicBezTo>
                  <a:pt x="8979552" y="4697438"/>
                  <a:pt x="8976563" y="3170449"/>
                  <a:pt x="8973575" y="1643461"/>
                </a:cubicBezTo>
                <a:lnTo>
                  <a:pt x="11541963" y="1643462"/>
                </a:lnTo>
                <a:cubicBezTo>
                  <a:pt x="11569361" y="1586807"/>
                  <a:pt x="11550927" y="1665872"/>
                  <a:pt x="11550928" y="1571743"/>
                </a:cubicBezTo>
                <a:lnTo>
                  <a:pt x="2631858" y="1574183"/>
                </a:lnTo>
                <a:cubicBezTo>
                  <a:pt x="2632987" y="1309377"/>
                  <a:pt x="2634873" y="1186852"/>
                  <a:pt x="2627900" y="5317"/>
                </a:cubicBezTo>
                <a:lnTo>
                  <a:pt x="11540471" y="9271"/>
                </a:lnTo>
                <a:lnTo>
                  <a:pt x="11576194" y="6215640"/>
                </a:lnTo>
                <a:lnTo>
                  <a:pt x="289" y="62156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9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1B4673A1-223F-42DD-84FC-A13363124A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1050" y="1228427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D39BB334-2CAF-4EAD-9386-861D4EF5AC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320" y="554659"/>
            <a:ext cx="3527356" cy="513740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7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10">
            <a:extLst>
              <a:ext uri="{FF2B5EF4-FFF2-40B4-BE49-F238E27FC236}">
                <a16:creationId xmlns:a16="http://schemas.microsoft.com/office/drawing/2014/main" xmlns="" id="{8BA71150-CA2F-4253-9C89-00096E565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0050" y="4400550"/>
            <a:ext cx="11391898" cy="20383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B7FEE8E-0E1D-4F3A-81AD-7DD8B44C52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050" y="419099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F6C228DB-E128-434D-9F5B-0964D0D908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613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E2C7A2C5-9C1B-472B-87FD-A0B31441A7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9174" y="419098"/>
            <a:ext cx="3682774" cy="37719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7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0B7E7ED9-BE0A-4C79-AC6F-8B5BCCB1C0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62803" y="4324348"/>
            <a:ext cx="6014224" cy="2229625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95BFD780-C482-45DE-9192-9FEEA4BF36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4973" y="304025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FC8F1066-9D10-4C1A-9168-5BDBC46C4D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88888" y="304024"/>
            <a:ext cx="2745833" cy="386792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5652C8A0-4461-494D-B2D7-23917C5ABE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45398" y="304024"/>
            <a:ext cx="4260752" cy="54681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352471A5-2597-49C6-AF49-28BC5E17B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4973" y="4324348"/>
            <a:ext cx="5635574" cy="222962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83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03B236A4-CCB8-4F08-B24B-657F0F3319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425838"/>
            <a:ext cx="12192000" cy="3428149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B5C921A1-6276-4F79-A220-1582CDABC7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07520" y="577517"/>
            <a:ext cx="4376965" cy="572481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273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08510A66-52A6-4B85-8356-D9426BC2D8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74565" y="3478238"/>
            <a:ext cx="701743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3FF6D6F0-CAD9-4ED5-A4AF-256FD3D3E18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13411" y="0"/>
            <a:ext cx="3378589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F77BF000-8284-403F-963C-04D50497E5B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74565" y="1446628"/>
            <a:ext cx="3477069" cy="18592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E003F3F8-7578-4C15-A004-42C5A2BABFB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1" y="4011"/>
            <a:ext cx="4994031" cy="18247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0B017D09-3E85-40CA-8CC5-7F05504112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348533"/>
            <a:ext cx="4994031" cy="2505457"/>
          </a:xfrm>
          <a:solidFill>
            <a:schemeClr val="bg1">
              <a:lumMod val="8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F0FF83A5-36E9-49B7-AF10-59018F4C8F3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71380" y="2299362"/>
            <a:ext cx="3462996" cy="399522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43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8A76E244-86A1-46C5-84B0-347519A35B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94622"/>
            <a:ext cx="12191360" cy="48569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27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CB926D30-7B2D-45FB-95C6-502163C447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4841" y="423084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67BC425C-D71D-4E37-8474-6A766472EA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4840" y="3643090"/>
            <a:ext cx="3057099" cy="29615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B0DFEDB4-5A2B-4091-9B53-FA92F57C15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0633" y="423082"/>
            <a:ext cx="3057099" cy="61815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714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5542F2A1-BB65-43BB-9DF9-71E86D12E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77459" y="1"/>
            <a:ext cx="2829342" cy="685762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176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96204F0D-8D7E-4EAE-9C2A-077B0087B7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6117" y="2400189"/>
            <a:ext cx="2046292" cy="259618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388EDE3E-55BB-456E-83EE-C2177A01B7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0373" y="5063332"/>
            <a:ext cx="2046292" cy="15635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2D89A4C5-8754-4E1B-8943-95C1E05E7B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874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C786096D-2A71-4390-AF05-D107257510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36325" y="4571437"/>
            <a:ext cx="2046292" cy="20554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254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F78A9132-1AAC-441A-9854-687FDF203B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867" y="788894"/>
            <a:ext cx="5979066" cy="564328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B84365EA-A168-4F00-A067-C86B783452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4675" y="4179340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B93631A9-06BF-40CC-827D-984693D1A9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61701" y="5290666"/>
            <a:ext cx="4706684" cy="97747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343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8B5F034F-DC84-4392-B950-4028C04AB6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55407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4514F121-68BE-4E49-BFE8-91B26A5C02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27816" y="126870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92E24538-8FF1-4E45-B298-D582B1338E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55407" y="3463122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FCFED7C3-D9F3-4EED-B8F1-031928F4BDE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1730" y="3463121"/>
            <a:ext cx="3185431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4CF5FC61-1FFA-46E1-A426-43C2C74454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0222" y="1268702"/>
            <a:ext cx="379004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262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5B750FD3-E56C-4222-BC99-C05C20B700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1297" y="54543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DA5E662D-C279-49D5-B4DB-3E67CDFF6F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4D5E6418-7369-4056-8F08-7A6DAEF471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21EE763F-33EE-447F-9278-1C34EA10DB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04F6FE4E-994E-4B2F-AE15-62E907455B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7D6E4E9B-3564-421B-A0CE-B39F87FF79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40588B4D-99F8-4160-9C51-B45CF07FCAF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2D7B5737-A9C8-4866-8F9A-D344E1B3CD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60EAA2A7-2D4C-4486-8C4F-F8B7667F186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8910" y="2501941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38B5273B-4B73-4154-8EDB-3F0D1D782AE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F171E92A-B56D-435B-8669-84655FE1BD8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313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861EDA35-DEFA-4B7E-8520-F6E0275A9E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1371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71EBE17A-9F83-424D-9571-1BC48A1861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47391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23B4FF36-D58C-4F38-A87A-9971B1E349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6185" y="54543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2DF39568-452A-4436-A4A4-33AB91752D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8910" y="4458448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D41F1B5F-F2C4-479C-AED2-08EC362A763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91296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51BBC43D-7056-4A21-AA37-344F7B292E1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1371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795CE4A6-741F-4F4A-8B6E-A182B8DE78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9971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D8F3F735-37A6-4E73-AB7A-0BF0BCC13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1500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A59C534C-D402-4446-9619-77AF66501FC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496154" y="2501940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1E018E1E-105C-4EDD-B3AB-6AEC251FCC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239971" y="250193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3C092718-C4E3-43B6-AFD5-3CD51966F0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86185" y="4458447"/>
            <a:ext cx="2134369" cy="185412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190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3E93B4DF-9DDE-425D-9F77-04CFCD0D763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06370" y="1832339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04D9C97A-B7DA-42F6-A4BB-6BBC1AA45AD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78776" y="1832336"/>
            <a:ext cx="2104169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B3C745E7-AD69-48B7-9B8C-ACC6F6D4E9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06370" y="4026756"/>
            <a:ext cx="2104166" cy="21261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8C81251A-D80D-440B-ABB9-E2E9DDA77AA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252691" y="1832336"/>
            <a:ext cx="3185432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E01D19CF-C132-4CBA-BAB1-B079F24E53D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835136" y="1832336"/>
            <a:ext cx="2104169" cy="432059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298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527E8C50-1CF2-45BF-9CC3-2773298F70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0086" y="81884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F8041D98-C395-49CA-ACA0-EEFAE7388D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18107" y="81884"/>
            <a:ext cx="2924386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A08AF40D-1A67-4D80-BDBF-2E2BEA0D2D2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49506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409AC09E-DEBE-4AB6-8084-02245CA2AC9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54151" y="3462777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A3EA65E0-7BA7-41B5-B35D-B33124742F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3462" y="3462772"/>
            <a:ext cx="2924386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E3E4DE38-880F-4A12-AEC5-59333104B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118107" y="4857078"/>
            <a:ext cx="2924386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3416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68E538B6-184A-4018-9150-4D0AB8F6D8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51695" y="3457205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C9FE6384-8A93-41AB-8FEE-381CF9CC54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55109" y="3457205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8486A72C-FD67-43BE-94C1-FF018F34FEC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48282" y="345652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9E1E2813-1673-4B8F-AD60-2473410CC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51695" y="88136"/>
            <a:ext cx="2848755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B6F14A2F-2224-4765-95E7-D155EAB9EB7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255109" y="88136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8595A919-9ED8-496A-B541-1ADE80F0489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48282" y="87457"/>
            <a:ext cx="2848758" cy="3313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2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A6027ED9-7C16-4F55-ACF1-83EFC80895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2942" y="3084511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D1F3029C-493A-434C-AE83-1F1BF29F96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66740" y="3084512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5D2470F8-62AC-46A4-A4CA-9E586E0DA4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3084513"/>
            <a:ext cx="3654425" cy="24796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61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965A4854-3CEE-43B3-AE1D-0103DEF494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2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2B754A1F-E144-47F3-A1C7-B3EFD0764E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898" y="0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469D9C90-BCF9-4D3B-9D0B-409A4D7D86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10002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ACF2C5C5-A2F8-42B5-83EE-AB3DF8E554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2898" y="2317375"/>
            <a:ext cx="2285989" cy="2286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8C25E49A-1C1B-4360-8FCA-2C003411CCD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10002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1E0D506A-C42C-46E2-BDF8-F7E69E58915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2898" y="4634749"/>
            <a:ext cx="2285989" cy="22232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379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D6C55B18-2DBE-4878-B4FE-16698BA109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083" y="3517064"/>
            <a:ext cx="4001147" cy="32590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CB4F650-0F76-4537-AFDA-AC3BB2ADD38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169926" y="81884"/>
            <a:ext cx="7921989" cy="669423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1E29E8B1-AC66-4BC0-8A9C-3EC000E3BE3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3" y="81884"/>
            <a:ext cx="4001147" cy="334711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154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BB69B64B-386C-455B-9F72-60CF2842A9E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088" y="3462774"/>
            <a:ext cx="3216588" cy="33133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2F92FA28-A1FB-4CE2-AA19-7E978657565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404551" y="81885"/>
            <a:ext cx="3216588" cy="470764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747ABE27-DC7B-4363-A7C6-0A8504DC1F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04550" y="4857079"/>
            <a:ext cx="3216588" cy="191903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504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EF174347-3F89-433D-AB61-AA3894BCF29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0407" y="333989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8D920162-596D-4B70-9FA5-C0453ED0475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30199" y="333988"/>
            <a:ext cx="5881393" cy="387445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225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43D87669-A332-49D0-B871-8D300098AF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15ACD1DD-6076-4094-BE7F-5C1656151A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30506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37D4CE34-26F8-4501-B441-D46316EFD2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65495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048D6AFD-3759-4E53-BB02-87706D75A6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1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E70D7C24-3FB9-4CF5-B72E-7082952619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0989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074CC183-317C-4B85-AF1A-D6C46130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57012" y="2286000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9D33136D-98C5-42E6-8155-0CDC8A99FD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721A61D5-1363-48B5-A7E7-3F85D882E82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0506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2112CA6C-81C3-4C0E-8239-A634D5F856D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65495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EFA49719-508E-49F7-9003-21D0DD01CD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1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:a16="http://schemas.microsoft.com/office/drawing/2014/main" xmlns="" id="{2A4945FA-C236-48D6-B607-9ED1A28F103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0989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:a16="http://schemas.microsoft.com/office/drawing/2014/main" xmlns="" id="{9ED6F86C-F1B3-482F-998E-D0C5B3656C4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57012" y="4182035"/>
            <a:ext cx="2031993" cy="1900451"/>
          </a:xfr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8030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1BFE700C-6A39-4FAD-B325-CCB696C856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3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537437A6-820F-4D2E-B8BC-E7F7B0E63E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4722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FFC17F56-17F8-4663-9837-98A0D46C5A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10658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3474B582-2BB0-459F-9D36-10218B15C8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49059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36A9F297-5CFA-4B4B-B4D4-D726A2E960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82976" y="2288713"/>
            <a:ext cx="2379639" cy="380361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276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F843D478-6FD2-443A-926C-3C206338FE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469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19351643-9D84-4843-BE45-4CA862D155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2010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80242ADC-25C8-4074-98F7-AE2DC32797C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4233" y="231219"/>
            <a:ext cx="2886225" cy="549156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C3544C12-7A71-4475-9FE5-1E60DE4EAC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2433" y="231219"/>
            <a:ext cx="2886225" cy="5491568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9339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B98CD0E1-3452-4BB5-8F16-420FC145A7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2725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0067C05A-D094-42AA-8A51-051220F6CA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0042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F1F0B1C5-B5E5-4873-AF69-37C9C72E2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9430" y="231219"/>
            <a:ext cx="2886225" cy="2709952"/>
          </a:xfrm>
          <a:solidFill>
            <a:schemeClr val="bg1">
              <a:lumMod val="85000"/>
            </a:schemeClr>
          </a:solidFill>
          <a:ln w="152400">
            <a:solidFill>
              <a:schemeClr val="accent3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C7ACAD11-BB2F-4ABA-A631-DBA3BD5A1D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83301" y="231219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43ADCBC1-3947-4BE8-9F5E-CCF3C703DF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2725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AABE7C57-7DBA-49BD-999E-4259FB4910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180042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5A51B4CC-D8F9-4576-849B-84399B5712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9430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7D3B2AF5-0033-4957-9D32-7B19A7B231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83301" y="3010277"/>
            <a:ext cx="2886225" cy="270995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216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0C1CFBE3-9D4E-4CBE-9316-D9627BBDB3E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7947" y="947451"/>
            <a:ext cx="3918143" cy="535487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186B62DC-F2D2-492F-9D62-B85B16EB45A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69875" y="0"/>
            <a:ext cx="3384213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ADE58BEB-24E7-4C22-B4EA-33F9D0FBD7F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701969" y="0"/>
            <a:ext cx="3490031" cy="330590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1BCBA5F6-E215-4CEC-A1E6-A2F1C365854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69875" y="3473824"/>
            <a:ext cx="7022125" cy="33757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918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39312BC0-3CAE-4F14-A470-ABC1A56C4E6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-1"/>
            <a:ext cx="1578950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0BD6EF1E-0085-46E3-A3D7-D2D607324D6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58268" y="0"/>
            <a:ext cx="5833732" cy="68668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7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91785715-AF52-4855-915E-E39A1881A9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01200" y="3794621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0911D5D5-BB51-4A13-9268-E32A3DCF0B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0497" y="3798249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 anchor="b"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3867F606-BBBF-4F48-82E1-152640C6FA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72711" y="1871670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6" name="Espaço Reservado para Imagem 10">
            <a:extLst>
              <a:ext uri="{FF2B5EF4-FFF2-40B4-BE49-F238E27FC236}">
                <a16:creationId xmlns:a16="http://schemas.microsoft.com/office/drawing/2014/main" xmlns="" id="{0ED5BF49-0704-4A00-9A29-5B87BB74C6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3414" y="1868042"/>
            <a:ext cx="2534395" cy="2535636"/>
          </a:xfrm>
          <a:solidFill>
            <a:schemeClr val="bg1">
              <a:lumMod val="85000"/>
            </a:schemeClr>
          </a:solidFill>
          <a:ln w="85725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902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372E0F0A-40AD-4A07-8A41-74604F83090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205661" y="2313432"/>
            <a:ext cx="1986339" cy="24223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6B67C7CC-10B1-4A6B-9E0C-05CD2E3C128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4735793"/>
            <a:ext cx="4345634" cy="21222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513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30EC486A-BCEF-4B0B-8A08-07349A90D7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1598744"/>
            <a:ext cx="3956051" cy="35308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48DEB55D-8537-4FD6-9A50-26935C30223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976390" y="1"/>
            <a:ext cx="4215609" cy="159874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8016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DABECE4E-3EC0-46BF-8118-A400F373A29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1404"/>
            <a:ext cx="12192000" cy="349903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884EFA2F-FBEE-46BB-825A-97574BE65F3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0936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6C25014F-FB22-46AC-9D74-CEF41767BBA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5643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FAF0AD00-D41B-48FE-93BB-50478861314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36792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0094083B-85FE-4EF4-9005-3D5EC500CA4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208008" y="2276057"/>
            <a:ext cx="2395728" cy="24422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823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AA6BEF56-332A-49DE-9611-BC3F8441D6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01A0CB67-0225-4648-9A0A-2A724975EC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30824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C0F82B97-261F-4AAD-9C3D-A00497DD5C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73702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408470ED-3F83-42ED-9957-BEF2B4E9C8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52440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83434C51-3950-49C6-A232-60D9BBD690B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13257" y="3520440"/>
            <a:ext cx="2474262" cy="226099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734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E2D03A0F-2C25-4144-9B95-31E4EB01FB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128CCD37-35BE-40B1-9480-702360FFBA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2706" y="0"/>
            <a:ext cx="3989298" cy="6858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129D541C-E6BD-4741-8135-68B91D6CED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01353" y="0"/>
            <a:ext cx="3989298" cy="34290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528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39A82782-AA2A-4C89-9C0B-873412134E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3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99DB9011-B888-44C7-BA48-CA1B4B4FEC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3051311"/>
            <a:ext cx="5994792" cy="372479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491D5F4A-3E5C-417D-B25F-2BBC3C74C3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4877" y="81876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7025CEF4-A07E-4179-AB83-816F63DE40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34787" y="81875"/>
            <a:ext cx="2958252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19095949-FD46-4BCA-B46E-628209D735A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715" y="3468067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B359C738-97D0-4594-90FA-F37BCC4231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615820" y="3468070"/>
            <a:ext cx="3394027" cy="33080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8073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30DAA4C0-8153-4610-AAAB-B3CA0BFF2E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08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ACFAF1B9-EF32-4A45-969A-95EA74F5DF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20754" y="81884"/>
            <a:ext cx="3943436" cy="2204066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4ACD4D52-6B18-408E-BB0B-A3C433DBF6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20754" y="2367883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97858EE5-BC6B-4979-A19B-D2E31BB9825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20754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3B2CF9EF-82DF-4716-94EF-2B265EBF625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F8E6FB93-AB08-4561-BF56-F32136E5BD8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8480" y="85787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6CE7A875-FE4B-4275-AEAD-CD85EA310F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5" y="2367879"/>
            <a:ext cx="3943436" cy="440823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10">
            <a:extLst>
              <a:ext uri="{FF2B5EF4-FFF2-40B4-BE49-F238E27FC236}">
                <a16:creationId xmlns:a16="http://schemas.microsoft.com/office/drawing/2014/main" xmlns="" id="{91BBBE4C-F1C2-44E0-A258-84F5E67620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554" y="81885"/>
            <a:ext cx="7967633" cy="669422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0333F448-89D8-4CBD-BB19-6E8872AB1F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8480" y="4575950"/>
            <a:ext cx="3943436" cy="2200162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xmlns="" id="{21A2AC7D-E2DC-4E19-A6AA-CC6F015547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48480" y="2367884"/>
            <a:ext cx="3943436" cy="212613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68CEF0B8-13F9-47AB-A4F4-698A110CB7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48480" y="75676"/>
            <a:ext cx="3943436" cy="220406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0165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3A8ED856-2710-4B59-8F0D-3C0B79CBAC2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2630" y="81883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xmlns="" id="{924ADBCA-E6B8-4B11-9167-C1E585AE38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84" y="81884"/>
            <a:ext cx="591425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4" name="Espaço Reservado para Imagem 10">
            <a:extLst>
              <a:ext uri="{FF2B5EF4-FFF2-40B4-BE49-F238E27FC236}">
                <a16:creationId xmlns:a16="http://schemas.microsoft.com/office/drawing/2014/main" xmlns="" id="{C8F15FBE-4BE2-4227-8F52-4D2248A3AD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0084" y="3468069"/>
            <a:ext cx="2437446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xmlns="" id="{16078C35-BDF4-4C03-B570-1853E45EE0D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620312" y="3468068"/>
            <a:ext cx="3394027" cy="3308041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1014FFF7-90D7-4782-A201-0B8DDE9698D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4877" y="3051305"/>
            <a:ext cx="5994792" cy="372480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38AEFB59-2A45-4486-AB4F-8557CBC0428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35911" y="81882"/>
            <a:ext cx="2956005" cy="2891279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3298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Imagem 10">
            <a:extLst>
              <a:ext uri="{FF2B5EF4-FFF2-40B4-BE49-F238E27FC236}">
                <a16:creationId xmlns:a16="http://schemas.microsoft.com/office/drawing/2014/main" xmlns="" id="{A49A6E24-C095-4324-8E99-5027B987E12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895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0DF18984-2E26-4010-807D-4FF03384DB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13750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9BD88590-907E-4F93-8196-B9C63BC953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03766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812994B7-DD76-45C5-9625-282CAEFCB9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9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78C67140-938A-41FD-84DF-60371EF39B8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37508" y="4577777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A3A9971B-6E1B-47AC-A5D2-DD787DE11E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106735" y="4572001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16E11DB8-13FF-4DF2-8E23-DAF7387699E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67665" y="4572002"/>
            <a:ext cx="2008688" cy="2285999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2C53BB42-73B4-46D4-BB5B-7F6AA8016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68596" y="0"/>
            <a:ext cx="2008688" cy="2280226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57BD1985-70FA-414A-838C-E2703B2805B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076578" y="1"/>
            <a:ext cx="2008688" cy="2280223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B73AF3D7-9A73-4FBD-B722-41F3C645DA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045805" y="-1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66DDEDC2-C4D2-4C41-BBE7-1F27F29D38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06735" y="0"/>
            <a:ext cx="2008688" cy="228022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:a16="http://schemas.microsoft.com/office/drawing/2014/main" xmlns="" id="{57E84E7A-82DC-4C2E-8D02-9098E095966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076578" y="2300140"/>
            <a:ext cx="2008688" cy="2255595"/>
          </a:xfr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75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21B33736-8498-4B5E-A46F-59E5AFAA83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3129" y="-1058543"/>
            <a:ext cx="4021143" cy="710236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0704466E-9756-4A82-A01F-2A3C0DC961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8235" y="214059"/>
            <a:ext cx="3700319" cy="334728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7744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6ACCAE24-9F4E-4332-93A2-B1376EC8A80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957315" y="38477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xmlns="" id="{41A3A380-6C13-426D-A2F0-585CB39B4AE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89" y="35859"/>
            <a:ext cx="3018693" cy="678552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xmlns="" id="{7F6F27F2-1AB1-4EE6-91F7-83251D01EE5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130014" y="35858"/>
            <a:ext cx="2195919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xmlns="" id="{394728FC-1523-4823-BAFA-682A35227F5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134991" y="458644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xmlns="" id="{A94667E4-73B6-4E99-9864-4DC60DB58D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403465" y="2339032"/>
            <a:ext cx="2202867" cy="448235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0" name="Espaço Reservado para Imagem 10">
            <a:extLst>
              <a:ext uri="{FF2B5EF4-FFF2-40B4-BE49-F238E27FC236}">
                <a16:creationId xmlns:a16="http://schemas.microsoft.com/office/drawing/2014/main" xmlns="" id="{7A38AC24-6487-45A5-AB9C-3FEAD8015DE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403465" y="32487"/>
            <a:ext cx="4469370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1" name="Espaço Reservado para Imagem 10">
            <a:extLst>
              <a:ext uri="{FF2B5EF4-FFF2-40B4-BE49-F238E27FC236}">
                <a16:creationId xmlns:a16="http://schemas.microsoft.com/office/drawing/2014/main" xmlns="" id="{5AB63B00-0622-4398-A4DC-49B5AC12EA3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83864" y="2338161"/>
            <a:ext cx="2195919" cy="223657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2" name="Espaço Reservado para Imagem 10">
            <a:extLst>
              <a:ext uri="{FF2B5EF4-FFF2-40B4-BE49-F238E27FC236}">
                <a16:creationId xmlns:a16="http://schemas.microsoft.com/office/drawing/2014/main" xmlns="" id="{EBF69717-1516-499C-8829-DBDBA1A6517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676916" y="4643835"/>
            <a:ext cx="2195919" cy="217755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3" name="Espaço Reservado para Imagem 10">
            <a:extLst>
              <a:ext uri="{FF2B5EF4-FFF2-40B4-BE49-F238E27FC236}">
                <a16:creationId xmlns:a16="http://schemas.microsoft.com/office/drawing/2014/main" xmlns="" id="{87F7AE52-0D56-4A87-9713-23F11AE2484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950367" y="3469341"/>
            <a:ext cx="2202867" cy="335204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4709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Imagem 10">
            <a:extLst>
              <a:ext uri="{FF2B5EF4-FFF2-40B4-BE49-F238E27FC236}">
                <a16:creationId xmlns:a16="http://schemas.microsoft.com/office/drawing/2014/main" xmlns="" id="{129E0194-529B-4D99-8FA7-685BB3B8BD7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734946" y="5243600"/>
            <a:ext cx="1411237" cy="1578538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4" name="Espaço Reservado para Imagem 10">
            <a:extLst>
              <a:ext uri="{FF2B5EF4-FFF2-40B4-BE49-F238E27FC236}">
                <a16:creationId xmlns:a16="http://schemas.microsoft.com/office/drawing/2014/main" xmlns="" id="{08608166-CB32-4D63-B9F2-5AB49B90D42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3790" y="35859"/>
            <a:ext cx="1380002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5" name="Espaço Reservado para Imagem 10">
            <a:extLst>
              <a:ext uri="{FF2B5EF4-FFF2-40B4-BE49-F238E27FC236}">
                <a16:creationId xmlns:a16="http://schemas.microsoft.com/office/drawing/2014/main" xmlns="" id="{33F7C36C-8D8F-4B9E-AE1A-727E7B65587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12024" y="1650401"/>
            <a:ext cx="3043635" cy="3522233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6" name="Espaço Reservado para Imagem 10">
            <a:extLst>
              <a:ext uri="{FF2B5EF4-FFF2-40B4-BE49-F238E27FC236}">
                <a16:creationId xmlns:a16="http://schemas.microsoft.com/office/drawing/2014/main" xmlns="" id="{1EC83487-2FBC-44BC-9A1A-E9465BD6B5E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2911" y="1645920"/>
            <a:ext cx="1459657" cy="1724809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7" name="Espaço Reservado para Imagem 10">
            <a:extLst>
              <a:ext uri="{FF2B5EF4-FFF2-40B4-BE49-F238E27FC236}">
                <a16:creationId xmlns:a16="http://schemas.microsoft.com/office/drawing/2014/main" xmlns="" id="{FAE43256-0C8D-4DED-BD94-2D1D1B9B430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3791" y="3438863"/>
            <a:ext cx="2908778" cy="173377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8" name="Espaço Reservado para Imagem 10">
            <a:extLst>
              <a:ext uri="{FF2B5EF4-FFF2-40B4-BE49-F238E27FC236}">
                <a16:creationId xmlns:a16="http://schemas.microsoft.com/office/drawing/2014/main" xmlns="" id="{A1C23464-E8B6-4B74-93AA-254B8125D51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482911" y="5243600"/>
            <a:ext cx="3021854" cy="158288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Imagem 10">
            <a:extLst>
              <a:ext uri="{FF2B5EF4-FFF2-40B4-BE49-F238E27FC236}">
                <a16:creationId xmlns:a16="http://schemas.microsoft.com/office/drawing/2014/main" xmlns="" id="{59C51E7D-BBF7-4DE0-88ED-373412386EC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2143" y="5251526"/>
            <a:ext cx="1380435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:a16="http://schemas.microsoft.com/office/drawing/2014/main" xmlns="" id="{02305B54-C299-4497-A3D7-518F08D6A74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578936" y="5251526"/>
            <a:ext cx="1476723" cy="1570615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1" name="Espaço Reservado para Imagem 10">
            <a:extLst>
              <a:ext uri="{FF2B5EF4-FFF2-40B4-BE49-F238E27FC236}">
                <a16:creationId xmlns:a16="http://schemas.microsoft.com/office/drawing/2014/main" xmlns="" id="{BB1F3165-2971-4274-9938-8A812171F12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482910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xmlns="" id="{7FA33B9F-6384-41A9-A6DD-C7592752F6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598146" y="31516"/>
            <a:ext cx="3039809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xmlns="" id="{9AFB49F1-ABB5-4373-9EB5-D1D45500245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37023" y="1645920"/>
            <a:ext cx="1489381" cy="517622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:a16="http://schemas.microsoft.com/office/drawing/2014/main" xmlns="" id="{472D5447-284A-4D76-9104-3209081F6C6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697432" y="35860"/>
            <a:ext cx="1475094" cy="3334870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5" name="Espaço Reservado para Imagem 10">
            <a:extLst>
              <a:ext uri="{FF2B5EF4-FFF2-40B4-BE49-F238E27FC236}">
                <a16:creationId xmlns:a16="http://schemas.microsoft.com/office/drawing/2014/main" xmlns="" id="{877C8945-530C-4E90-9916-EA3F231D9E6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252173" y="31517"/>
            <a:ext cx="1459657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6" name="Espaço Reservado para Imagem 10">
            <a:extLst>
              <a:ext uri="{FF2B5EF4-FFF2-40B4-BE49-F238E27FC236}">
                <a16:creationId xmlns:a16="http://schemas.microsoft.com/office/drawing/2014/main" xmlns="" id="{BFD12CCD-A050-42AA-AEA5-896C94DE818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786719" y="31517"/>
            <a:ext cx="1359463" cy="154343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7" name="Espaço Reservado para Imagem 10">
            <a:extLst>
              <a:ext uri="{FF2B5EF4-FFF2-40B4-BE49-F238E27FC236}">
                <a16:creationId xmlns:a16="http://schemas.microsoft.com/office/drawing/2014/main" xmlns="" id="{B23624D8-88FD-4A66-B9ED-4B65E23B17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0734946" y="3442588"/>
            <a:ext cx="1411237" cy="1730046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39" name="Espaço Reservado para Imagem 10">
            <a:extLst>
              <a:ext uri="{FF2B5EF4-FFF2-40B4-BE49-F238E27FC236}">
                <a16:creationId xmlns:a16="http://schemas.microsoft.com/office/drawing/2014/main" xmlns="" id="{62811FF8-A0B3-43C9-AA0A-5ECC27ECE11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238666" y="1644269"/>
            <a:ext cx="2907517" cy="1724234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40" name="Espaço Reservado para Imagem 10">
            <a:extLst>
              <a:ext uri="{FF2B5EF4-FFF2-40B4-BE49-F238E27FC236}">
                <a16:creationId xmlns:a16="http://schemas.microsoft.com/office/drawing/2014/main" xmlns="" id="{8234EC7D-6ED1-4FD3-8A3F-F5053409EC5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697432" y="3442448"/>
            <a:ext cx="2958388" cy="3372231"/>
          </a:xfrm>
          <a:solidFill>
            <a:schemeClr val="bg1">
              <a:lumMod val="85000"/>
            </a:schemeClr>
          </a:solidFill>
          <a:ln w="12700"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5396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6673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67219" y="2008178"/>
            <a:ext cx="10057565" cy="118581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pt-BR" sz="6529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marL="0" lvl="0" algn="l"/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67219" y="3193996"/>
            <a:ext cx="10057565" cy="165582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lang="pt-BR" sz="12516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pt-BR" dirty="0" smtClean="0"/>
              <a:t>MESTRE</a:t>
            </a: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11136825" y="196231"/>
            <a:ext cx="1056000" cy="105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Retângulo 9"/>
          <p:cNvSpPr/>
          <p:nvPr userDrawn="1"/>
        </p:nvSpPr>
        <p:spPr>
          <a:xfrm>
            <a:off x="1" y="2008178"/>
            <a:ext cx="271295" cy="28416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11353801" y="412751"/>
            <a:ext cx="622300" cy="624416"/>
          </a:xfrm>
          <a:custGeom>
            <a:avLst/>
            <a:gdLst>
              <a:gd name="T0" fmla="*/ 14523 w 16170"/>
              <a:gd name="T1" fmla="*/ 9680 h 16225"/>
              <a:gd name="T2" fmla="*/ 14441 w 16170"/>
              <a:gd name="T3" fmla="*/ 11118 h 16225"/>
              <a:gd name="T4" fmla="*/ 14349 w 16170"/>
              <a:gd name="T5" fmla="*/ 11550 h 16225"/>
              <a:gd name="T6" fmla="*/ 14157 w 16170"/>
              <a:gd name="T7" fmla="*/ 11781 h 16225"/>
              <a:gd name="T8" fmla="*/ 13858 w 16170"/>
              <a:gd name="T9" fmla="*/ 11901 h 16225"/>
              <a:gd name="T10" fmla="*/ 13099 w 16170"/>
              <a:gd name="T11" fmla="*/ 11989 h 16225"/>
              <a:gd name="T12" fmla="*/ 11562 w 16170"/>
              <a:gd name="T13" fmla="*/ 12094 h 16225"/>
              <a:gd name="T14" fmla="*/ 9815 w 16170"/>
              <a:gd name="T15" fmla="*/ 12152 h 16225"/>
              <a:gd name="T16" fmla="*/ 6703 w 16170"/>
              <a:gd name="T17" fmla="*/ 12157 h 16225"/>
              <a:gd name="T18" fmla="*/ 4782 w 16170"/>
              <a:gd name="T19" fmla="*/ 12103 h 16225"/>
              <a:gd name="T20" fmla="*/ 3239 w 16170"/>
              <a:gd name="T21" fmla="*/ 12003 h 16225"/>
              <a:gd name="T22" fmla="*/ 2353 w 16170"/>
              <a:gd name="T23" fmla="*/ 11909 h 16225"/>
              <a:gd name="T24" fmla="*/ 2040 w 16170"/>
              <a:gd name="T25" fmla="*/ 11800 h 16225"/>
              <a:gd name="T26" fmla="*/ 1837 w 16170"/>
              <a:gd name="T27" fmla="*/ 11584 h 16225"/>
              <a:gd name="T28" fmla="*/ 1738 w 16170"/>
              <a:gd name="T29" fmla="*/ 11212 h 16225"/>
              <a:gd name="T30" fmla="*/ 1653 w 16170"/>
              <a:gd name="T31" fmla="*/ 9874 h 16225"/>
              <a:gd name="T32" fmla="*/ 1632 w 16170"/>
              <a:gd name="T33" fmla="*/ 8113 h 16225"/>
              <a:gd name="T34" fmla="*/ 1653 w 16170"/>
              <a:gd name="T35" fmla="*/ 6351 h 16225"/>
              <a:gd name="T36" fmla="*/ 1738 w 16170"/>
              <a:gd name="T37" fmla="*/ 5013 h 16225"/>
              <a:gd name="T38" fmla="*/ 1837 w 16170"/>
              <a:gd name="T39" fmla="*/ 4641 h 16225"/>
              <a:gd name="T40" fmla="*/ 2040 w 16170"/>
              <a:gd name="T41" fmla="*/ 4425 h 16225"/>
              <a:gd name="T42" fmla="*/ 2353 w 16170"/>
              <a:gd name="T43" fmla="*/ 4316 h 16225"/>
              <a:gd name="T44" fmla="*/ 3239 w 16170"/>
              <a:gd name="T45" fmla="*/ 4222 h 16225"/>
              <a:gd name="T46" fmla="*/ 4782 w 16170"/>
              <a:gd name="T47" fmla="*/ 4123 h 16225"/>
              <a:gd name="T48" fmla="*/ 6703 w 16170"/>
              <a:gd name="T49" fmla="*/ 4068 h 16225"/>
              <a:gd name="T50" fmla="*/ 9815 w 16170"/>
              <a:gd name="T51" fmla="*/ 4073 h 16225"/>
              <a:gd name="T52" fmla="*/ 11562 w 16170"/>
              <a:gd name="T53" fmla="*/ 4131 h 16225"/>
              <a:gd name="T54" fmla="*/ 13099 w 16170"/>
              <a:gd name="T55" fmla="*/ 4236 h 16225"/>
              <a:gd name="T56" fmla="*/ 13858 w 16170"/>
              <a:gd name="T57" fmla="*/ 4324 h 16225"/>
              <a:gd name="T58" fmla="*/ 14157 w 16170"/>
              <a:gd name="T59" fmla="*/ 4444 h 16225"/>
              <a:gd name="T60" fmla="*/ 14349 w 16170"/>
              <a:gd name="T61" fmla="*/ 4675 h 16225"/>
              <a:gd name="T62" fmla="*/ 14441 w 16170"/>
              <a:gd name="T63" fmla="*/ 5107 h 16225"/>
              <a:gd name="T64" fmla="*/ 14523 w 16170"/>
              <a:gd name="T65" fmla="*/ 6545 h 16225"/>
              <a:gd name="T66" fmla="*/ 16170 w 16170"/>
              <a:gd name="T67" fmla="*/ 8113 h 16225"/>
              <a:gd name="T68" fmla="*/ 15373 w 16170"/>
              <a:gd name="T69" fmla="*/ 11624 h 16225"/>
              <a:gd name="T70" fmla="*/ 13227 w 16170"/>
              <a:gd name="T71" fmla="*/ 14368 h 16225"/>
              <a:gd name="T72" fmla="*/ 10104 w 16170"/>
              <a:gd name="T73" fmla="*/ 15968 h 16225"/>
              <a:gd name="T74" fmla="*/ 6456 w 16170"/>
              <a:gd name="T75" fmla="*/ 16060 h 16225"/>
              <a:gd name="T76" fmla="*/ 3249 w 16170"/>
              <a:gd name="T77" fmla="*/ 14610 h 16225"/>
              <a:gd name="T78" fmla="*/ 976 w 16170"/>
              <a:gd name="T79" fmla="*/ 11974 h 16225"/>
              <a:gd name="T80" fmla="*/ 10 w 16170"/>
              <a:gd name="T81" fmla="*/ 8529 h 16225"/>
              <a:gd name="T82" fmla="*/ 636 w 16170"/>
              <a:gd name="T83" fmla="*/ 4960 h 16225"/>
              <a:gd name="T84" fmla="*/ 2650 w 16170"/>
              <a:gd name="T85" fmla="*/ 2112 h 16225"/>
              <a:gd name="T86" fmla="*/ 5682 w 16170"/>
              <a:gd name="T87" fmla="*/ 366 h 16225"/>
              <a:gd name="T88" fmla="*/ 9316 w 16170"/>
              <a:gd name="T89" fmla="*/ 93 h 16225"/>
              <a:gd name="T90" fmla="*/ 12605 w 16170"/>
              <a:gd name="T91" fmla="*/ 1389 h 16225"/>
              <a:gd name="T92" fmla="*/ 14999 w 16170"/>
              <a:gd name="T93" fmla="*/ 3911 h 16225"/>
              <a:gd name="T94" fmla="*/ 16129 w 16170"/>
              <a:gd name="T95" fmla="*/ 7285 h 16225"/>
              <a:gd name="T96" fmla="*/ 4946 w 16170"/>
              <a:gd name="T97" fmla="*/ 7138 h 16225"/>
              <a:gd name="T98" fmla="*/ 5651 w 16170"/>
              <a:gd name="T99" fmla="*/ 5907 h 16225"/>
              <a:gd name="T100" fmla="*/ 6804 w 16170"/>
              <a:gd name="T101" fmla="*/ 5088 h 16225"/>
              <a:gd name="T102" fmla="*/ 8255 w 16170"/>
              <a:gd name="T103" fmla="*/ 4833 h 16225"/>
              <a:gd name="T104" fmla="*/ 9653 w 16170"/>
              <a:gd name="T105" fmla="*/ 5226 h 16225"/>
              <a:gd name="T106" fmla="*/ 10720 w 16170"/>
              <a:gd name="T107" fmla="*/ 6150 h 16225"/>
              <a:gd name="T108" fmla="*/ 11304 w 16170"/>
              <a:gd name="T109" fmla="*/ 7452 h 16225"/>
              <a:gd name="T110" fmla="*/ 11267 w 16170"/>
              <a:gd name="T111" fmla="*/ 8932 h 16225"/>
              <a:gd name="T112" fmla="*/ 10622 w 16170"/>
              <a:gd name="T113" fmla="*/ 10199 h 16225"/>
              <a:gd name="T114" fmla="*/ 9512 w 16170"/>
              <a:gd name="T115" fmla="*/ 11072 h 16225"/>
              <a:gd name="T116" fmla="*/ 8085 w 16170"/>
              <a:gd name="T117" fmla="*/ 11396 h 16225"/>
              <a:gd name="T118" fmla="*/ 6658 w 16170"/>
              <a:gd name="T119" fmla="*/ 11072 h 16225"/>
              <a:gd name="T120" fmla="*/ 5548 w 16170"/>
              <a:gd name="T121" fmla="*/ 10199 h 16225"/>
              <a:gd name="T122" fmla="*/ 4903 w 16170"/>
              <a:gd name="T123" fmla="*/ 8932 h 16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70" h="16225">
                <a:moveTo>
                  <a:pt x="14538" y="8113"/>
                </a:moveTo>
                <a:lnTo>
                  <a:pt x="14538" y="8310"/>
                </a:lnTo>
                <a:lnTo>
                  <a:pt x="14538" y="8507"/>
                </a:lnTo>
                <a:lnTo>
                  <a:pt x="14537" y="8704"/>
                </a:lnTo>
                <a:lnTo>
                  <a:pt x="14536" y="8899"/>
                </a:lnTo>
                <a:lnTo>
                  <a:pt x="14534" y="9095"/>
                </a:lnTo>
                <a:lnTo>
                  <a:pt x="14531" y="9291"/>
                </a:lnTo>
                <a:lnTo>
                  <a:pt x="14527" y="9486"/>
                </a:lnTo>
                <a:lnTo>
                  <a:pt x="14523" y="9680"/>
                </a:lnTo>
                <a:lnTo>
                  <a:pt x="14517" y="9874"/>
                </a:lnTo>
                <a:lnTo>
                  <a:pt x="14510" y="10067"/>
                </a:lnTo>
                <a:lnTo>
                  <a:pt x="14500" y="10259"/>
                </a:lnTo>
                <a:lnTo>
                  <a:pt x="14490" y="10452"/>
                </a:lnTo>
                <a:lnTo>
                  <a:pt x="14478" y="10643"/>
                </a:lnTo>
                <a:lnTo>
                  <a:pt x="14465" y="10833"/>
                </a:lnTo>
                <a:lnTo>
                  <a:pt x="14457" y="10929"/>
                </a:lnTo>
                <a:lnTo>
                  <a:pt x="14449" y="11024"/>
                </a:lnTo>
                <a:lnTo>
                  <a:pt x="14441" y="11118"/>
                </a:lnTo>
                <a:lnTo>
                  <a:pt x="14432" y="11212"/>
                </a:lnTo>
                <a:lnTo>
                  <a:pt x="14426" y="11263"/>
                </a:lnTo>
                <a:lnTo>
                  <a:pt x="14419" y="11311"/>
                </a:lnTo>
                <a:lnTo>
                  <a:pt x="14411" y="11356"/>
                </a:lnTo>
                <a:lnTo>
                  <a:pt x="14400" y="11399"/>
                </a:lnTo>
                <a:lnTo>
                  <a:pt x="14389" y="11441"/>
                </a:lnTo>
                <a:lnTo>
                  <a:pt x="14377" y="11479"/>
                </a:lnTo>
                <a:lnTo>
                  <a:pt x="14364" y="11516"/>
                </a:lnTo>
                <a:lnTo>
                  <a:pt x="14349" y="11550"/>
                </a:lnTo>
                <a:lnTo>
                  <a:pt x="14333" y="11584"/>
                </a:lnTo>
                <a:lnTo>
                  <a:pt x="14316" y="11614"/>
                </a:lnTo>
                <a:lnTo>
                  <a:pt x="14297" y="11643"/>
                </a:lnTo>
                <a:lnTo>
                  <a:pt x="14277" y="11670"/>
                </a:lnTo>
                <a:lnTo>
                  <a:pt x="14256" y="11696"/>
                </a:lnTo>
                <a:lnTo>
                  <a:pt x="14233" y="11720"/>
                </a:lnTo>
                <a:lnTo>
                  <a:pt x="14209" y="11742"/>
                </a:lnTo>
                <a:lnTo>
                  <a:pt x="14184" y="11762"/>
                </a:lnTo>
                <a:lnTo>
                  <a:pt x="14157" y="11781"/>
                </a:lnTo>
                <a:lnTo>
                  <a:pt x="14130" y="11800"/>
                </a:lnTo>
                <a:lnTo>
                  <a:pt x="14100" y="11816"/>
                </a:lnTo>
                <a:lnTo>
                  <a:pt x="14070" y="11832"/>
                </a:lnTo>
                <a:lnTo>
                  <a:pt x="14038" y="11846"/>
                </a:lnTo>
                <a:lnTo>
                  <a:pt x="14004" y="11858"/>
                </a:lnTo>
                <a:lnTo>
                  <a:pt x="13970" y="11871"/>
                </a:lnTo>
                <a:lnTo>
                  <a:pt x="13933" y="11882"/>
                </a:lnTo>
                <a:lnTo>
                  <a:pt x="13896" y="11892"/>
                </a:lnTo>
                <a:lnTo>
                  <a:pt x="13858" y="11901"/>
                </a:lnTo>
                <a:lnTo>
                  <a:pt x="13817" y="11909"/>
                </a:lnTo>
                <a:lnTo>
                  <a:pt x="13776" y="11916"/>
                </a:lnTo>
                <a:lnTo>
                  <a:pt x="13733" y="11923"/>
                </a:lnTo>
                <a:lnTo>
                  <a:pt x="13689" y="11929"/>
                </a:lnTo>
                <a:lnTo>
                  <a:pt x="13643" y="11936"/>
                </a:lnTo>
                <a:lnTo>
                  <a:pt x="13597" y="11941"/>
                </a:lnTo>
                <a:lnTo>
                  <a:pt x="13432" y="11958"/>
                </a:lnTo>
                <a:lnTo>
                  <a:pt x="13266" y="11974"/>
                </a:lnTo>
                <a:lnTo>
                  <a:pt x="13099" y="11989"/>
                </a:lnTo>
                <a:lnTo>
                  <a:pt x="12931" y="12003"/>
                </a:lnTo>
                <a:lnTo>
                  <a:pt x="12762" y="12018"/>
                </a:lnTo>
                <a:lnTo>
                  <a:pt x="12593" y="12031"/>
                </a:lnTo>
                <a:lnTo>
                  <a:pt x="12423" y="12043"/>
                </a:lnTo>
                <a:lnTo>
                  <a:pt x="12252" y="12054"/>
                </a:lnTo>
                <a:lnTo>
                  <a:pt x="12080" y="12065"/>
                </a:lnTo>
                <a:lnTo>
                  <a:pt x="11907" y="12075"/>
                </a:lnTo>
                <a:lnTo>
                  <a:pt x="11734" y="12086"/>
                </a:lnTo>
                <a:lnTo>
                  <a:pt x="11562" y="12094"/>
                </a:lnTo>
                <a:lnTo>
                  <a:pt x="11388" y="12103"/>
                </a:lnTo>
                <a:lnTo>
                  <a:pt x="11214" y="12110"/>
                </a:lnTo>
                <a:lnTo>
                  <a:pt x="11039" y="12117"/>
                </a:lnTo>
                <a:lnTo>
                  <a:pt x="10865" y="12123"/>
                </a:lnTo>
                <a:lnTo>
                  <a:pt x="10690" y="12129"/>
                </a:lnTo>
                <a:lnTo>
                  <a:pt x="10516" y="12135"/>
                </a:lnTo>
                <a:lnTo>
                  <a:pt x="10340" y="12139"/>
                </a:lnTo>
                <a:lnTo>
                  <a:pt x="10165" y="12144"/>
                </a:lnTo>
                <a:lnTo>
                  <a:pt x="9815" y="12152"/>
                </a:lnTo>
                <a:lnTo>
                  <a:pt x="9467" y="12157"/>
                </a:lnTo>
                <a:lnTo>
                  <a:pt x="9118" y="12161"/>
                </a:lnTo>
                <a:lnTo>
                  <a:pt x="8771" y="12163"/>
                </a:lnTo>
                <a:lnTo>
                  <a:pt x="8427" y="12164"/>
                </a:lnTo>
                <a:lnTo>
                  <a:pt x="8085" y="12164"/>
                </a:lnTo>
                <a:lnTo>
                  <a:pt x="7743" y="12164"/>
                </a:lnTo>
                <a:lnTo>
                  <a:pt x="7399" y="12163"/>
                </a:lnTo>
                <a:lnTo>
                  <a:pt x="7052" y="12161"/>
                </a:lnTo>
                <a:lnTo>
                  <a:pt x="6703" y="12157"/>
                </a:lnTo>
                <a:lnTo>
                  <a:pt x="6355" y="12152"/>
                </a:lnTo>
                <a:lnTo>
                  <a:pt x="6005" y="12144"/>
                </a:lnTo>
                <a:lnTo>
                  <a:pt x="5829" y="12139"/>
                </a:lnTo>
                <a:lnTo>
                  <a:pt x="5654" y="12135"/>
                </a:lnTo>
                <a:lnTo>
                  <a:pt x="5480" y="12129"/>
                </a:lnTo>
                <a:lnTo>
                  <a:pt x="5305" y="12123"/>
                </a:lnTo>
                <a:lnTo>
                  <a:pt x="5131" y="12117"/>
                </a:lnTo>
                <a:lnTo>
                  <a:pt x="4956" y="12110"/>
                </a:lnTo>
                <a:lnTo>
                  <a:pt x="4782" y="12103"/>
                </a:lnTo>
                <a:lnTo>
                  <a:pt x="4608" y="12094"/>
                </a:lnTo>
                <a:lnTo>
                  <a:pt x="4435" y="12086"/>
                </a:lnTo>
                <a:lnTo>
                  <a:pt x="4263" y="12075"/>
                </a:lnTo>
                <a:lnTo>
                  <a:pt x="4090" y="12065"/>
                </a:lnTo>
                <a:lnTo>
                  <a:pt x="3918" y="12054"/>
                </a:lnTo>
                <a:lnTo>
                  <a:pt x="3747" y="12043"/>
                </a:lnTo>
                <a:lnTo>
                  <a:pt x="3577" y="12031"/>
                </a:lnTo>
                <a:lnTo>
                  <a:pt x="3408" y="12018"/>
                </a:lnTo>
                <a:lnTo>
                  <a:pt x="3239" y="12003"/>
                </a:lnTo>
                <a:lnTo>
                  <a:pt x="3070" y="11989"/>
                </a:lnTo>
                <a:lnTo>
                  <a:pt x="2904" y="11974"/>
                </a:lnTo>
                <a:lnTo>
                  <a:pt x="2738" y="11958"/>
                </a:lnTo>
                <a:lnTo>
                  <a:pt x="2573" y="11941"/>
                </a:lnTo>
                <a:lnTo>
                  <a:pt x="2526" y="11936"/>
                </a:lnTo>
                <a:lnTo>
                  <a:pt x="2480" y="11929"/>
                </a:lnTo>
                <a:lnTo>
                  <a:pt x="2437" y="11923"/>
                </a:lnTo>
                <a:lnTo>
                  <a:pt x="2394" y="11916"/>
                </a:lnTo>
                <a:lnTo>
                  <a:pt x="2353" y="11909"/>
                </a:lnTo>
                <a:lnTo>
                  <a:pt x="2312" y="11901"/>
                </a:lnTo>
                <a:lnTo>
                  <a:pt x="2274" y="11892"/>
                </a:lnTo>
                <a:lnTo>
                  <a:pt x="2237" y="11882"/>
                </a:lnTo>
                <a:lnTo>
                  <a:pt x="2200" y="11871"/>
                </a:lnTo>
                <a:lnTo>
                  <a:pt x="2166" y="11858"/>
                </a:lnTo>
                <a:lnTo>
                  <a:pt x="2132" y="11846"/>
                </a:lnTo>
                <a:lnTo>
                  <a:pt x="2100" y="11832"/>
                </a:lnTo>
                <a:lnTo>
                  <a:pt x="2070" y="11816"/>
                </a:lnTo>
                <a:lnTo>
                  <a:pt x="2040" y="11800"/>
                </a:lnTo>
                <a:lnTo>
                  <a:pt x="2013" y="11781"/>
                </a:lnTo>
                <a:lnTo>
                  <a:pt x="1986" y="11762"/>
                </a:lnTo>
                <a:lnTo>
                  <a:pt x="1961" y="11742"/>
                </a:lnTo>
                <a:lnTo>
                  <a:pt x="1937" y="11720"/>
                </a:lnTo>
                <a:lnTo>
                  <a:pt x="1914" y="11696"/>
                </a:lnTo>
                <a:lnTo>
                  <a:pt x="1893" y="11670"/>
                </a:lnTo>
                <a:lnTo>
                  <a:pt x="1873" y="11643"/>
                </a:lnTo>
                <a:lnTo>
                  <a:pt x="1854" y="11614"/>
                </a:lnTo>
                <a:lnTo>
                  <a:pt x="1837" y="11584"/>
                </a:lnTo>
                <a:lnTo>
                  <a:pt x="1821" y="11550"/>
                </a:lnTo>
                <a:lnTo>
                  <a:pt x="1806" y="11516"/>
                </a:lnTo>
                <a:lnTo>
                  <a:pt x="1793" y="11479"/>
                </a:lnTo>
                <a:lnTo>
                  <a:pt x="1781" y="11441"/>
                </a:lnTo>
                <a:lnTo>
                  <a:pt x="1770" y="11399"/>
                </a:lnTo>
                <a:lnTo>
                  <a:pt x="1759" y="11356"/>
                </a:lnTo>
                <a:lnTo>
                  <a:pt x="1751" y="11311"/>
                </a:lnTo>
                <a:lnTo>
                  <a:pt x="1744" y="11263"/>
                </a:lnTo>
                <a:lnTo>
                  <a:pt x="1738" y="11212"/>
                </a:lnTo>
                <a:lnTo>
                  <a:pt x="1729" y="11118"/>
                </a:lnTo>
                <a:lnTo>
                  <a:pt x="1721" y="11024"/>
                </a:lnTo>
                <a:lnTo>
                  <a:pt x="1713" y="10929"/>
                </a:lnTo>
                <a:lnTo>
                  <a:pt x="1705" y="10833"/>
                </a:lnTo>
                <a:lnTo>
                  <a:pt x="1692" y="10643"/>
                </a:lnTo>
                <a:lnTo>
                  <a:pt x="1680" y="10452"/>
                </a:lnTo>
                <a:lnTo>
                  <a:pt x="1670" y="10259"/>
                </a:lnTo>
                <a:lnTo>
                  <a:pt x="1660" y="10067"/>
                </a:lnTo>
                <a:lnTo>
                  <a:pt x="1653" y="9874"/>
                </a:lnTo>
                <a:lnTo>
                  <a:pt x="1647" y="9680"/>
                </a:lnTo>
                <a:lnTo>
                  <a:pt x="1642" y="9486"/>
                </a:lnTo>
                <a:lnTo>
                  <a:pt x="1639" y="9291"/>
                </a:lnTo>
                <a:lnTo>
                  <a:pt x="1636" y="9095"/>
                </a:lnTo>
                <a:lnTo>
                  <a:pt x="1634" y="8899"/>
                </a:lnTo>
                <a:lnTo>
                  <a:pt x="1633" y="8704"/>
                </a:lnTo>
                <a:lnTo>
                  <a:pt x="1632" y="8507"/>
                </a:lnTo>
                <a:lnTo>
                  <a:pt x="1632" y="8310"/>
                </a:lnTo>
                <a:lnTo>
                  <a:pt x="1632" y="8113"/>
                </a:lnTo>
                <a:lnTo>
                  <a:pt x="1632" y="7915"/>
                </a:lnTo>
                <a:lnTo>
                  <a:pt x="1632" y="7718"/>
                </a:lnTo>
                <a:lnTo>
                  <a:pt x="1633" y="7521"/>
                </a:lnTo>
                <a:lnTo>
                  <a:pt x="1634" y="7326"/>
                </a:lnTo>
                <a:lnTo>
                  <a:pt x="1636" y="7130"/>
                </a:lnTo>
                <a:lnTo>
                  <a:pt x="1639" y="6934"/>
                </a:lnTo>
                <a:lnTo>
                  <a:pt x="1642" y="6739"/>
                </a:lnTo>
                <a:lnTo>
                  <a:pt x="1647" y="6545"/>
                </a:lnTo>
                <a:lnTo>
                  <a:pt x="1653" y="6351"/>
                </a:lnTo>
                <a:lnTo>
                  <a:pt x="1660" y="6158"/>
                </a:lnTo>
                <a:lnTo>
                  <a:pt x="1670" y="5966"/>
                </a:lnTo>
                <a:lnTo>
                  <a:pt x="1680" y="5773"/>
                </a:lnTo>
                <a:lnTo>
                  <a:pt x="1692" y="5582"/>
                </a:lnTo>
                <a:lnTo>
                  <a:pt x="1705" y="5392"/>
                </a:lnTo>
                <a:lnTo>
                  <a:pt x="1713" y="5296"/>
                </a:lnTo>
                <a:lnTo>
                  <a:pt x="1721" y="5201"/>
                </a:lnTo>
                <a:lnTo>
                  <a:pt x="1729" y="5107"/>
                </a:lnTo>
                <a:lnTo>
                  <a:pt x="1738" y="5013"/>
                </a:lnTo>
                <a:lnTo>
                  <a:pt x="1744" y="4962"/>
                </a:lnTo>
                <a:lnTo>
                  <a:pt x="1751" y="4914"/>
                </a:lnTo>
                <a:lnTo>
                  <a:pt x="1759" y="4869"/>
                </a:lnTo>
                <a:lnTo>
                  <a:pt x="1770" y="4826"/>
                </a:lnTo>
                <a:lnTo>
                  <a:pt x="1781" y="4784"/>
                </a:lnTo>
                <a:lnTo>
                  <a:pt x="1793" y="4746"/>
                </a:lnTo>
                <a:lnTo>
                  <a:pt x="1806" y="4709"/>
                </a:lnTo>
                <a:lnTo>
                  <a:pt x="1821" y="4675"/>
                </a:lnTo>
                <a:lnTo>
                  <a:pt x="1837" y="4641"/>
                </a:lnTo>
                <a:lnTo>
                  <a:pt x="1854" y="4611"/>
                </a:lnTo>
                <a:lnTo>
                  <a:pt x="1873" y="4583"/>
                </a:lnTo>
                <a:lnTo>
                  <a:pt x="1893" y="4555"/>
                </a:lnTo>
                <a:lnTo>
                  <a:pt x="1914" y="4530"/>
                </a:lnTo>
                <a:lnTo>
                  <a:pt x="1937" y="4505"/>
                </a:lnTo>
                <a:lnTo>
                  <a:pt x="1961" y="4483"/>
                </a:lnTo>
                <a:lnTo>
                  <a:pt x="1986" y="4463"/>
                </a:lnTo>
                <a:lnTo>
                  <a:pt x="2013" y="4444"/>
                </a:lnTo>
                <a:lnTo>
                  <a:pt x="2040" y="4425"/>
                </a:lnTo>
                <a:lnTo>
                  <a:pt x="2070" y="4409"/>
                </a:lnTo>
                <a:lnTo>
                  <a:pt x="2100" y="4393"/>
                </a:lnTo>
                <a:lnTo>
                  <a:pt x="2132" y="4380"/>
                </a:lnTo>
                <a:lnTo>
                  <a:pt x="2166" y="4367"/>
                </a:lnTo>
                <a:lnTo>
                  <a:pt x="2200" y="4354"/>
                </a:lnTo>
                <a:lnTo>
                  <a:pt x="2237" y="4343"/>
                </a:lnTo>
                <a:lnTo>
                  <a:pt x="2274" y="4333"/>
                </a:lnTo>
                <a:lnTo>
                  <a:pt x="2312" y="4324"/>
                </a:lnTo>
                <a:lnTo>
                  <a:pt x="2353" y="4316"/>
                </a:lnTo>
                <a:lnTo>
                  <a:pt x="2394" y="4309"/>
                </a:lnTo>
                <a:lnTo>
                  <a:pt x="2437" y="4302"/>
                </a:lnTo>
                <a:lnTo>
                  <a:pt x="2480" y="4296"/>
                </a:lnTo>
                <a:lnTo>
                  <a:pt x="2526" y="4289"/>
                </a:lnTo>
                <a:lnTo>
                  <a:pt x="2573" y="4284"/>
                </a:lnTo>
                <a:lnTo>
                  <a:pt x="2738" y="4267"/>
                </a:lnTo>
                <a:lnTo>
                  <a:pt x="2904" y="4251"/>
                </a:lnTo>
                <a:lnTo>
                  <a:pt x="3070" y="4236"/>
                </a:lnTo>
                <a:lnTo>
                  <a:pt x="3239" y="4222"/>
                </a:lnTo>
                <a:lnTo>
                  <a:pt x="3408" y="4207"/>
                </a:lnTo>
                <a:lnTo>
                  <a:pt x="3577" y="4194"/>
                </a:lnTo>
                <a:lnTo>
                  <a:pt x="3747" y="4182"/>
                </a:lnTo>
                <a:lnTo>
                  <a:pt x="3918" y="4171"/>
                </a:lnTo>
                <a:lnTo>
                  <a:pt x="4090" y="4160"/>
                </a:lnTo>
                <a:lnTo>
                  <a:pt x="4263" y="4150"/>
                </a:lnTo>
                <a:lnTo>
                  <a:pt x="4435" y="4140"/>
                </a:lnTo>
                <a:lnTo>
                  <a:pt x="4608" y="4131"/>
                </a:lnTo>
                <a:lnTo>
                  <a:pt x="4782" y="4123"/>
                </a:lnTo>
                <a:lnTo>
                  <a:pt x="4956" y="4115"/>
                </a:lnTo>
                <a:lnTo>
                  <a:pt x="5131" y="4108"/>
                </a:lnTo>
                <a:lnTo>
                  <a:pt x="5305" y="4102"/>
                </a:lnTo>
                <a:lnTo>
                  <a:pt x="5480" y="4096"/>
                </a:lnTo>
                <a:lnTo>
                  <a:pt x="5654" y="4090"/>
                </a:lnTo>
                <a:lnTo>
                  <a:pt x="5829" y="4086"/>
                </a:lnTo>
                <a:lnTo>
                  <a:pt x="6005" y="4081"/>
                </a:lnTo>
                <a:lnTo>
                  <a:pt x="6355" y="4073"/>
                </a:lnTo>
                <a:lnTo>
                  <a:pt x="6703" y="4068"/>
                </a:lnTo>
                <a:lnTo>
                  <a:pt x="7052" y="4064"/>
                </a:lnTo>
                <a:lnTo>
                  <a:pt x="7399" y="4062"/>
                </a:lnTo>
                <a:lnTo>
                  <a:pt x="7743" y="4061"/>
                </a:lnTo>
                <a:lnTo>
                  <a:pt x="8085" y="4061"/>
                </a:lnTo>
                <a:lnTo>
                  <a:pt x="8427" y="4061"/>
                </a:lnTo>
                <a:lnTo>
                  <a:pt x="8771" y="4062"/>
                </a:lnTo>
                <a:lnTo>
                  <a:pt x="9118" y="4064"/>
                </a:lnTo>
                <a:lnTo>
                  <a:pt x="9467" y="4068"/>
                </a:lnTo>
                <a:lnTo>
                  <a:pt x="9815" y="4073"/>
                </a:lnTo>
                <a:lnTo>
                  <a:pt x="10165" y="4081"/>
                </a:lnTo>
                <a:lnTo>
                  <a:pt x="10340" y="4086"/>
                </a:lnTo>
                <a:lnTo>
                  <a:pt x="10516" y="4090"/>
                </a:lnTo>
                <a:lnTo>
                  <a:pt x="10690" y="4096"/>
                </a:lnTo>
                <a:lnTo>
                  <a:pt x="10865" y="4102"/>
                </a:lnTo>
                <a:lnTo>
                  <a:pt x="11039" y="4108"/>
                </a:lnTo>
                <a:lnTo>
                  <a:pt x="11214" y="4115"/>
                </a:lnTo>
                <a:lnTo>
                  <a:pt x="11388" y="4123"/>
                </a:lnTo>
                <a:lnTo>
                  <a:pt x="11562" y="4131"/>
                </a:lnTo>
                <a:lnTo>
                  <a:pt x="11734" y="4140"/>
                </a:lnTo>
                <a:lnTo>
                  <a:pt x="11907" y="4150"/>
                </a:lnTo>
                <a:lnTo>
                  <a:pt x="12080" y="4160"/>
                </a:lnTo>
                <a:lnTo>
                  <a:pt x="12252" y="4171"/>
                </a:lnTo>
                <a:lnTo>
                  <a:pt x="12423" y="4182"/>
                </a:lnTo>
                <a:lnTo>
                  <a:pt x="12593" y="4194"/>
                </a:lnTo>
                <a:lnTo>
                  <a:pt x="12762" y="4207"/>
                </a:lnTo>
                <a:lnTo>
                  <a:pt x="12931" y="4222"/>
                </a:lnTo>
                <a:lnTo>
                  <a:pt x="13099" y="4236"/>
                </a:lnTo>
                <a:lnTo>
                  <a:pt x="13266" y="4251"/>
                </a:lnTo>
                <a:lnTo>
                  <a:pt x="13432" y="4267"/>
                </a:lnTo>
                <a:lnTo>
                  <a:pt x="13597" y="4284"/>
                </a:lnTo>
                <a:lnTo>
                  <a:pt x="13643" y="4289"/>
                </a:lnTo>
                <a:lnTo>
                  <a:pt x="13689" y="4296"/>
                </a:lnTo>
                <a:lnTo>
                  <a:pt x="13733" y="4302"/>
                </a:lnTo>
                <a:lnTo>
                  <a:pt x="13776" y="4309"/>
                </a:lnTo>
                <a:lnTo>
                  <a:pt x="13817" y="4316"/>
                </a:lnTo>
                <a:lnTo>
                  <a:pt x="13858" y="4324"/>
                </a:lnTo>
                <a:lnTo>
                  <a:pt x="13896" y="4333"/>
                </a:lnTo>
                <a:lnTo>
                  <a:pt x="13933" y="4343"/>
                </a:lnTo>
                <a:lnTo>
                  <a:pt x="13970" y="4354"/>
                </a:lnTo>
                <a:lnTo>
                  <a:pt x="14004" y="4367"/>
                </a:lnTo>
                <a:lnTo>
                  <a:pt x="14038" y="4380"/>
                </a:lnTo>
                <a:lnTo>
                  <a:pt x="14070" y="4393"/>
                </a:lnTo>
                <a:lnTo>
                  <a:pt x="14100" y="4409"/>
                </a:lnTo>
                <a:lnTo>
                  <a:pt x="14130" y="4425"/>
                </a:lnTo>
                <a:lnTo>
                  <a:pt x="14157" y="4444"/>
                </a:lnTo>
                <a:lnTo>
                  <a:pt x="14184" y="4463"/>
                </a:lnTo>
                <a:lnTo>
                  <a:pt x="14209" y="4483"/>
                </a:lnTo>
                <a:lnTo>
                  <a:pt x="14233" y="4505"/>
                </a:lnTo>
                <a:lnTo>
                  <a:pt x="14256" y="4530"/>
                </a:lnTo>
                <a:lnTo>
                  <a:pt x="14277" y="4555"/>
                </a:lnTo>
                <a:lnTo>
                  <a:pt x="14297" y="4583"/>
                </a:lnTo>
                <a:lnTo>
                  <a:pt x="14316" y="4611"/>
                </a:lnTo>
                <a:lnTo>
                  <a:pt x="14333" y="4641"/>
                </a:lnTo>
                <a:lnTo>
                  <a:pt x="14349" y="4675"/>
                </a:lnTo>
                <a:lnTo>
                  <a:pt x="14364" y="4709"/>
                </a:lnTo>
                <a:lnTo>
                  <a:pt x="14377" y="4746"/>
                </a:lnTo>
                <a:lnTo>
                  <a:pt x="14389" y="4784"/>
                </a:lnTo>
                <a:lnTo>
                  <a:pt x="14400" y="4826"/>
                </a:lnTo>
                <a:lnTo>
                  <a:pt x="14411" y="4869"/>
                </a:lnTo>
                <a:lnTo>
                  <a:pt x="14419" y="4914"/>
                </a:lnTo>
                <a:lnTo>
                  <a:pt x="14426" y="4962"/>
                </a:lnTo>
                <a:lnTo>
                  <a:pt x="14432" y="5013"/>
                </a:lnTo>
                <a:lnTo>
                  <a:pt x="14441" y="5107"/>
                </a:lnTo>
                <a:lnTo>
                  <a:pt x="14449" y="5201"/>
                </a:lnTo>
                <a:lnTo>
                  <a:pt x="14457" y="5296"/>
                </a:lnTo>
                <a:lnTo>
                  <a:pt x="14465" y="5392"/>
                </a:lnTo>
                <a:lnTo>
                  <a:pt x="14478" y="5582"/>
                </a:lnTo>
                <a:lnTo>
                  <a:pt x="14490" y="5773"/>
                </a:lnTo>
                <a:lnTo>
                  <a:pt x="14500" y="5966"/>
                </a:lnTo>
                <a:lnTo>
                  <a:pt x="14510" y="6158"/>
                </a:lnTo>
                <a:lnTo>
                  <a:pt x="14517" y="6351"/>
                </a:lnTo>
                <a:lnTo>
                  <a:pt x="14523" y="6545"/>
                </a:lnTo>
                <a:lnTo>
                  <a:pt x="14527" y="6739"/>
                </a:lnTo>
                <a:lnTo>
                  <a:pt x="14531" y="6934"/>
                </a:lnTo>
                <a:lnTo>
                  <a:pt x="14534" y="7130"/>
                </a:lnTo>
                <a:lnTo>
                  <a:pt x="14536" y="7326"/>
                </a:lnTo>
                <a:lnTo>
                  <a:pt x="14537" y="7521"/>
                </a:lnTo>
                <a:lnTo>
                  <a:pt x="14538" y="7718"/>
                </a:lnTo>
                <a:lnTo>
                  <a:pt x="14538" y="7915"/>
                </a:lnTo>
                <a:lnTo>
                  <a:pt x="14538" y="8113"/>
                </a:lnTo>
                <a:close/>
                <a:moveTo>
                  <a:pt x="16170" y="8113"/>
                </a:moveTo>
                <a:lnTo>
                  <a:pt x="16160" y="8529"/>
                </a:lnTo>
                <a:lnTo>
                  <a:pt x="16129" y="8940"/>
                </a:lnTo>
                <a:lnTo>
                  <a:pt x="16077" y="9346"/>
                </a:lnTo>
                <a:lnTo>
                  <a:pt x="16005" y="9744"/>
                </a:lnTo>
                <a:lnTo>
                  <a:pt x="15915" y="10136"/>
                </a:lnTo>
                <a:lnTo>
                  <a:pt x="15806" y="10520"/>
                </a:lnTo>
                <a:lnTo>
                  <a:pt x="15679" y="10897"/>
                </a:lnTo>
                <a:lnTo>
                  <a:pt x="15534" y="11265"/>
                </a:lnTo>
                <a:lnTo>
                  <a:pt x="15373" y="11624"/>
                </a:lnTo>
                <a:lnTo>
                  <a:pt x="15194" y="11974"/>
                </a:lnTo>
                <a:lnTo>
                  <a:pt x="14999" y="12314"/>
                </a:lnTo>
                <a:lnTo>
                  <a:pt x="14788" y="12642"/>
                </a:lnTo>
                <a:lnTo>
                  <a:pt x="14563" y="12961"/>
                </a:lnTo>
                <a:lnTo>
                  <a:pt x="14323" y="13268"/>
                </a:lnTo>
                <a:lnTo>
                  <a:pt x="14069" y="13562"/>
                </a:lnTo>
                <a:lnTo>
                  <a:pt x="13801" y="13844"/>
                </a:lnTo>
                <a:lnTo>
                  <a:pt x="13520" y="14113"/>
                </a:lnTo>
                <a:lnTo>
                  <a:pt x="13227" y="14368"/>
                </a:lnTo>
                <a:lnTo>
                  <a:pt x="12921" y="14610"/>
                </a:lnTo>
                <a:lnTo>
                  <a:pt x="12605" y="14836"/>
                </a:lnTo>
                <a:lnTo>
                  <a:pt x="12276" y="15048"/>
                </a:lnTo>
                <a:lnTo>
                  <a:pt x="11938" y="15243"/>
                </a:lnTo>
                <a:lnTo>
                  <a:pt x="11589" y="15423"/>
                </a:lnTo>
                <a:lnTo>
                  <a:pt x="11231" y="15586"/>
                </a:lnTo>
                <a:lnTo>
                  <a:pt x="10864" y="15731"/>
                </a:lnTo>
                <a:lnTo>
                  <a:pt x="10488" y="15859"/>
                </a:lnTo>
                <a:lnTo>
                  <a:pt x="10104" y="15968"/>
                </a:lnTo>
                <a:lnTo>
                  <a:pt x="9713" y="16060"/>
                </a:lnTo>
                <a:lnTo>
                  <a:pt x="9316" y="16132"/>
                </a:lnTo>
                <a:lnTo>
                  <a:pt x="8911" y="16183"/>
                </a:lnTo>
                <a:lnTo>
                  <a:pt x="8500" y="16215"/>
                </a:lnTo>
                <a:lnTo>
                  <a:pt x="8085" y="16225"/>
                </a:lnTo>
                <a:lnTo>
                  <a:pt x="7670" y="16215"/>
                </a:lnTo>
                <a:lnTo>
                  <a:pt x="7258" y="16183"/>
                </a:lnTo>
                <a:lnTo>
                  <a:pt x="6854" y="16132"/>
                </a:lnTo>
                <a:lnTo>
                  <a:pt x="6456" y="16060"/>
                </a:lnTo>
                <a:lnTo>
                  <a:pt x="6066" y="15968"/>
                </a:lnTo>
                <a:lnTo>
                  <a:pt x="5682" y="15859"/>
                </a:lnTo>
                <a:lnTo>
                  <a:pt x="5306" y="15731"/>
                </a:lnTo>
                <a:lnTo>
                  <a:pt x="4939" y="15586"/>
                </a:lnTo>
                <a:lnTo>
                  <a:pt x="4581" y="15423"/>
                </a:lnTo>
                <a:lnTo>
                  <a:pt x="4232" y="15243"/>
                </a:lnTo>
                <a:lnTo>
                  <a:pt x="3894" y="15048"/>
                </a:lnTo>
                <a:lnTo>
                  <a:pt x="3565" y="14836"/>
                </a:lnTo>
                <a:lnTo>
                  <a:pt x="3249" y="14610"/>
                </a:lnTo>
                <a:lnTo>
                  <a:pt x="2943" y="14368"/>
                </a:lnTo>
                <a:lnTo>
                  <a:pt x="2650" y="14113"/>
                </a:lnTo>
                <a:lnTo>
                  <a:pt x="2369" y="13844"/>
                </a:lnTo>
                <a:lnTo>
                  <a:pt x="2101" y="13562"/>
                </a:lnTo>
                <a:lnTo>
                  <a:pt x="1847" y="13268"/>
                </a:lnTo>
                <a:lnTo>
                  <a:pt x="1607" y="12961"/>
                </a:lnTo>
                <a:lnTo>
                  <a:pt x="1382" y="12642"/>
                </a:lnTo>
                <a:lnTo>
                  <a:pt x="1171" y="12314"/>
                </a:lnTo>
                <a:lnTo>
                  <a:pt x="976" y="11974"/>
                </a:lnTo>
                <a:lnTo>
                  <a:pt x="797" y="11624"/>
                </a:lnTo>
                <a:lnTo>
                  <a:pt x="636" y="11265"/>
                </a:lnTo>
                <a:lnTo>
                  <a:pt x="491" y="10897"/>
                </a:lnTo>
                <a:lnTo>
                  <a:pt x="364" y="10520"/>
                </a:lnTo>
                <a:lnTo>
                  <a:pt x="255" y="10136"/>
                </a:lnTo>
                <a:lnTo>
                  <a:pt x="165" y="9744"/>
                </a:lnTo>
                <a:lnTo>
                  <a:pt x="93" y="9346"/>
                </a:lnTo>
                <a:lnTo>
                  <a:pt x="41" y="8940"/>
                </a:lnTo>
                <a:lnTo>
                  <a:pt x="10" y="8529"/>
                </a:lnTo>
                <a:lnTo>
                  <a:pt x="0" y="8113"/>
                </a:lnTo>
                <a:lnTo>
                  <a:pt x="10" y="7696"/>
                </a:lnTo>
                <a:lnTo>
                  <a:pt x="41" y="7285"/>
                </a:lnTo>
                <a:lnTo>
                  <a:pt x="93" y="6880"/>
                </a:lnTo>
                <a:lnTo>
                  <a:pt x="165" y="6481"/>
                </a:lnTo>
                <a:lnTo>
                  <a:pt x="255" y="6089"/>
                </a:lnTo>
                <a:lnTo>
                  <a:pt x="364" y="5705"/>
                </a:lnTo>
                <a:lnTo>
                  <a:pt x="491" y="5328"/>
                </a:lnTo>
                <a:lnTo>
                  <a:pt x="636" y="4960"/>
                </a:lnTo>
                <a:lnTo>
                  <a:pt x="797" y="4601"/>
                </a:lnTo>
                <a:lnTo>
                  <a:pt x="976" y="4251"/>
                </a:lnTo>
                <a:lnTo>
                  <a:pt x="1171" y="3911"/>
                </a:lnTo>
                <a:lnTo>
                  <a:pt x="1382" y="3583"/>
                </a:lnTo>
                <a:lnTo>
                  <a:pt x="1607" y="3264"/>
                </a:lnTo>
                <a:lnTo>
                  <a:pt x="1847" y="2957"/>
                </a:lnTo>
                <a:lnTo>
                  <a:pt x="2101" y="2663"/>
                </a:lnTo>
                <a:lnTo>
                  <a:pt x="2369" y="2381"/>
                </a:lnTo>
                <a:lnTo>
                  <a:pt x="2650" y="2112"/>
                </a:lnTo>
                <a:lnTo>
                  <a:pt x="2943" y="1857"/>
                </a:lnTo>
                <a:lnTo>
                  <a:pt x="3249" y="1615"/>
                </a:lnTo>
                <a:lnTo>
                  <a:pt x="3565" y="1389"/>
                </a:lnTo>
                <a:lnTo>
                  <a:pt x="3894" y="1177"/>
                </a:lnTo>
                <a:lnTo>
                  <a:pt x="4232" y="982"/>
                </a:lnTo>
                <a:lnTo>
                  <a:pt x="4581" y="802"/>
                </a:lnTo>
                <a:lnTo>
                  <a:pt x="4939" y="639"/>
                </a:lnTo>
                <a:lnTo>
                  <a:pt x="5306" y="494"/>
                </a:lnTo>
                <a:lnTo>
                  <a:pt x="5682" y="366"/>
                </a:lnTo>
                <a:lnTo>
                  <a:pt x="6066" y="257"/>
                </a:lnTo>
                <a:lnTo>
                  <a:pt x="6456" y="165"/>
                </a:lnTo>
                <a:lnTo>
                  <a:pt x="6854" y="93"/>
                </a:lnTo>
                <a:lnTo>
                  <a:pt x="7258" y="42"/>
                </a:lnTo>
                <a:lnTo>
                  <a:pt x="7670" y="10"/>
                </a:lnTo>
                <a:lnTo>
                  <a:pt x="8085" y="0"/>
                </a:lnTo>
                <a:lnTo>
                  <a:pt x="8500" y="10"/>
                </a:lnTo>
                <a:lnTo>
                  <a:pt x="8911" y="42"/>
                </a:lnTo>
                <a:lnTo>
                  <a:pt x="9316" y="93"/>
                </a:lnTo>
                <a:lnTo>
                  <a:pt x="9713" y="165"/>
                </a:lnTo>
                <a:lnTo>
                  <a:pt x="10104" y="257"/>
                </a:lnTo>
                <a:lnTo>
                  <a:pt x="10488" y="366"/>
                </a:lnTo>
                <a:lnTo>
                  <a:pt x="10864" y="494"/>
                </a:lnTo>
                <a:lnTo>
                  <a:pt x="11231" y="639"/>
                </a:lnTo>
                <a:lnTo>
                  <a:pt x="11589" y="802"/>
                </a:lnTo>
                <a:lnTo>
                  <a:pt x="11938" y="982"/>
                </a:lnTo>
                <a:lnTo>
                  <a:pt x="12276" y="1177"/>
                </a:lnTo>
                <a:lnTo>
                  <a:pt x="12605" y="1389"/>
                </a:lnTo>
                <a:lnTo>
                  <a:pt x="12921" y="1615"/>
                </a:lnTo>
                <a:lnTo>
                  <a:pt x="13227" y="1857"/>
                </a:lnTo>
                <a:lnTo>
                  <a:pt x="13520" y="2112"/>
                </a:lnTo>
                <a:lnTo>
                  <a:pt x="13801" y="2381"/>
                </a:lnTo>
                <a:lnTo>
                  <a:pt x="14069" y="2663"/>
                </a:lnTo>
                <a:lnTo>
                  <a:pt x="14323" y="2957"/>
                </a:lnTo>
                <a:lnTo>
                  <a:pt x="14563" y="3264"/>
                </a:lnTo>
                <a:lnTo>
                  <a:pt x="14788" y="3583"/>
                </a:lnTo>
                <a:lnTo>
                  <a:pt x="14999" y="3911"/>
                </a:lnTo>
                <a:lnTo>
                  <a:pt x="15194" y="4251"/>
                </a:lnTo>
                <a:lnTo>
                  <a:pt x="15373" y="4601"/>
                </a:lnTo>
                <a:lnTo>
                  <a:pt x="15534" y="4960"/>
                </a:lnTo>
                <a:lnTo>
                  <a:pt x="15679" y="5328"/>
                </a:lnTo>
                <a:lnTo>
                  <a:pt x="15806" y="5705"/>
                </a:lnTo>
                <a:lnTo>
                  <a:pt x="15915" y="6089"/>
                </a:lnTo>
                <a:lnTo>
                  <a:pt x="16005" y="6481"/>
                </a:lnTo>
                <a:lnTo>
                  <a:pt x="16077" y="6880"/>
                </a:lnTo>
                <a:lnTo>
                  <a:pt x="16129" y="7285"/>
                </a:lnTo>
                <a:lnTo>
                  <a:pt x="16160" y="7696"/>
                </a:lnTo>
                <a:lnTo>
                  <a:pt x="16170" y="8113"/>
                </a:lnTo>
                <a:close/>
                <a:moveTo>
                  <a:pt x="4799" y="8113"/>
                </a:moveTo>
                <a:lnTo>
                  <a:pt x="4804" y="7944"/>
                </a:lnTo>
                <a:lnTo>
                  <a:pt x="4816" y="7778"/>
                </a:lnTo>
                <a:lnTo>
                  <a:pt x="4837" y="7614"/>
                </a:lnTo>
                <a:lnTo>
                  <a:pt x="4866" y="7452"/>
                </a:lnTo>
                <a:lnTo>
                  <a:pt x="4903" y="7293"/>
                </a:lnTo>
                <a:lnTo>
                  <a:pt x="4946" y="7138"/>
                </a:lnTo>
                <a:lnTo>
                  <a:pt x="4998" y="6986"/>
                </a:lnTo>
                <a:lnTo>
                  <a:pt x="5057" y="6837"/>
                </a:lnTo>
                <a:lnTo>
                  <a:pt x="5123" y="6691"/>
                </a:lnTo>
                <a:lnTo>
                  <a:pt x="5195" y="6550"/>
                </a:lnTo>
                <a:lnTo>
                  <a:pt x="5273" y="6412"/>
                </a:lnTo>
                <a:lnTo>
                  <a:pt x="5359" y="6279"/>
                </a:lnTo>
                <a:lnTo>
                  <a:pt x="5450" y="6150"/>
                </a:lnTo>
                <a:lnTo>
                  <a:pt x="5548" y="6026"/>
                </a:lnTo>
                <a:lnTo>
                  <a:pt x="5651" y="5907"/>
                </a:lnTo>
                <a:lnTo>
                  <a:pt x="5760" y="5792"/>
                </a:lnTo>
                <a:lnTo>
                  <a:pt x="5874" y="5684"/>
                </a:lnTo>
                <a:lnTo>
                  <a:pt x="5993" y="5580"/>
                </a:lnTo>
                <a:lnTo>
                  <a:pt x="6117" y="5483"/>
                </a:lnTo>
                <a:lnTo>
                  <a:pt x="6246" y="5391"/>
                </a:lnTo>
                <a:lnTo>
                  <a:pt x="6379" y="5306"/>
                </a:lnTo>
                <a:lnTo>
                  <a:pt x="6517" y="5226"/>
                </a:lnTo>
                <a:lnTo>
                  <a:pt x="6658" y="5153"/>
                </a:lnTo>
                <a:lnTo>
                  <a:pt x="6804" y="5088"/>
                </a:lnTo>
                <a:lnTo>
                  <a:pt x="6953" y="5029"/>
                </a:lnTo>
                <a:lnTo>
                  <a:pt x="7106" y="4977"/>
                </a:lnTo>
                <a:lnTo>
                  <a:pt x="7262" y="4932"/>
                </a:lnTo>
                <a:lnTo>
                  <a:pt x="7421" y="4896"/>
                </a:lnTo>
                <a:lnTo>
                  <a:pt x="7584" y="4866"/>
                </a:lnTo>
                <a:lnTo>
                  <a:pt x="7748" y="4846"/>
                </a:lnTo>
                <a:lnTo>
                  <a:pt x="7915" y="4833"/>
                </a:lnTo>
                <a:lnTo>
                  <a:pt x="8085" y="4829"/>
                </a:lnTo>
                <a:lnTo>
                  <a:pt x="8255" y="4833"/>
                </a:lnTo>
                <a:lnTo>
                  <a:pt x="8422" y="4846"/>
                </a:lnTo>
                <a:lnTo>
                  <a:pt x="8586" y="4866"/>
                </a:lnTo>
                <a:lnTo>
                  <a:pt x="8749" y="4896"/>
                </a:lnTo>
                <a:lnTo>
                  <a:pt x="8908" y="4932"/>
                </a:lnTo>
                <a:lnTo>
                  <a:pt x="9064" y="4977"/>
                </a:lnTo>
                <a:lnTo>
                  <a:pt x="9217" y="5029"/>
                </a:lnTo>
                <a:lnTo>
                  <a:pt x="9366" y="5088"/>
                </a:lnTo>
                <a:lnTo>
                  <a:pt x="9512" y="5153"/>
                </a:lnTo>
                <a:lnTo>
                  <a:pt x="9653" y="5226"/>
                </a:lnTo>
                <a:lnTo>
                  <a:pt x="9791" y="5306"/>
                </a:lnTo>
                <a:lnTo>
                  <a:pt x="9924" y="5391"/>
                </a:lnTo>
                <a:lnTo>
                  <a:pt x="10053" y="5483"/>
                </a:lnTo>
                <a:lnTo>
                  <a:pt x="10177" y="5580"/>
                </a:lnTo>
                <a:lnTo>
                  <a:pt x="10296" y="5684"/>
                </a:lnTo>
                <a:lnTo>
                  <a:pt x="10410" y="5792"/>
                </a:lnTo>
                <a:lnTo>
                  <a:pt x="10519" y="5907"/>
                </a:lnTo>
                <a:lnTo>
                  <a:pt x="10622" y="6026"/>
                </a:lnTo>
                <a:lnTo>
                  <a:pt x="10720" y="6150"/>
                </a:lnTo>
                <a:lnTo>
                  <a:pt x="10811" y="6279"/>
                </a:lnTo>
                <a:lnTo>
                  <a:pt x="10897" y="6412"/>
                </a:lnTo>
                <a:lnTo>
                  <a:pt x="10975" y="6550"/>
                </a:lnTo>
                <a:lnTo>
                  <a:pt x="11047" y="6691"/>
                </a:lnTo>
                <a:lnTo>
                  <a:pt x="11113" y="6837"/>
                </a:lnTo>
                <a:lnTo>
                  <a:pt x="11171" y="6986"/>
                </a:lnTo>
                <a:lnTo>
                  <a:pt x="11223" y="7138"/>
                </a:lnTo>
                <a:lnTo>
                  <a:pt x="11267" y="7293"/>
                </a:lnTo>
                <a:lnTo>
                  <a:pt x="11304" y="7452"/>
                </a:lnTo>
                <a:lnTo>
                  <a:pt x="11333" y="7614"/>
                </a:lnTo>
                <a:lnTo>
                  <a:pt x="11353" y="7778"/>
                </a:lnTo>
                <a:lnTo>
                  <a:pt x="11366" y="7944"/>
                </a:lnTo>
                <a:lnTo>
                  <a:pt x="11371" y="8113"/>
                </a:lnTo>
                <a:lnTo>
                  <a:pt x="11366" y="8281"/>
                </a:lnTo>
                <a:lnTo>
                  <a:pt x="11353" y="8447"/>
                </a:lnTo>
                <a:lnTo>
                  <a:pt x="11333" y="8611"/>
                </a:lnTo>
                <a:lnTo>
                  <a:pt x="11304" y="8773"/>
                </a:lnTo>
                <a:lnTo>
                  <a:pt x="11267" y="8932"/>
                </a:lnTo>
                <a:lnTo>
                  <a:pt x="11223" y="9087"/>
                </a:lnTo>
                <a:lnTo>
                  <a:pt x="11171" y="9239"/>
                </a:lnTo>
                <a:lnTo>
                  <a:pt x="11113" y="9388"/>
                </a:lnTo>
                <a:lnTo>
                  <a:pt x="11047" y="9534"/>
                </a:lnTo>
                <a:lnTo>
                  <a:pt x="10975" y="9675"/>
                </a:lnTo>
                <a:lnTo>
                  <a:pt x="10897" y="9813"/>
                </a:lnTo>
                <a:lnTo>
                  <a:pt x="10811" y="9946"/>
                </a:lnTo>
                <a:lnTo>
                  <a:pt x="10720" y="10075"/>
                </a:lnTo>
                <a:lnTo>
                  <a:pt x="10622" y="10199"/>
                </a:lnTo>
                <a:lnTo>
                  <a:pt x="10519" y="10318"/>
                </a:lnTo>
                <a:lnTo>
                  <a:pt x="10410" y="10433"/>
                </a:lnTo>
                <a:lnTo>
                  <a:pt x="10296" y="10541"/>
                </a:lnTo>
                <a:lnTo>
                  <a:pt x="10177" y="10645"/>
                </a:lnTo>
                <a:lnTo>
                  <a:pt x="10053" y="10742"/>
                </a:lnTo>
                <a:lnTo>
                  <a:pt x="9924" y="10834"/>
                </a:lnTo>
                <a:lnTo>
                  <a:pt x="9791" y="10919"/>
                </a:lnTo>
                <a:lnTo>
                  <a:pt x="9653" y="10999"/>
                </a:lnTo>
                <a:lnTo>
                  <a:pt x="9512" y="11072"/>
                </a:lnTo>
                <a:lnTo>
                  <a:pt x="9366" y="11137"/>
                </a:lnTo>
                <a:lnTo>
                  <a:pt x="9217" y="11196"/>
                </a:lnTo>
                <a:lnTo>
                  <a:pt x="9064" y="11248"/>
                </a:lnTo>
                <a:lnTo>
                  <a:pt x="8908" y="11293"/>
                </a:lnTo>
                <a:lnTo>
                  <a:pt x="8749" y="11329"/>
                </a:lnTo>
                <a:lnTo>
                  <a:pt x="8586" y="11359"/>
                </a:lnTo>
                <a:lnTo>
                  <a:pt x="8422" y="11379"/>
                </a:lnTo>
                <a:lnTo>
                  <a:pt x="8255" y="11392"/>
                </a:lnTo>
                <a:lnTo>
                  <a:pt x="8085" y="11396"/>
                </a:lnTo>
                <a:lnTo>
                  <a:pt x="7915" y="11392"/>
                </a:lnTo>
                <a:lnTo>
                  <a:pt x="7748" y="11379"/>
                </a:lnTo>
                <a:lnTo>
                  <a:pt x="7584" y="11359"/>
                </a:lnTo>
                <a:lnTo>
                  <a:pt x="7421" y="11329"/>
                </a:lnTo>
                <a:lnTo>
                  <a:pt x="7262" y="11293"/>
                </a:lnTo>
                <a:lnTo>
                  <a:pt x="7106" y="11248"/>
                </a:lnTo>
                <a:lnTo>
                  <a:pt x="6953" y="11196"/>
                </a:lnTo>
                <a:lnTo>
                  <a:pt x="6804" y="11137"/>
                </a:lnTo>
                <a:lnTo>
                  <a:pt x="6658" y="11072"/>
                </a:lnTo>
                <a:lnTo>
                  <a:pt x="6517" y="10999"/>
                </a:lnTo>
                <a:lnTo>
                  <a:pt x="6379" y="10919"/>
                </a:lnTo>
                <a:lnTo>
                  <a:pt x="6246" y="10834"/>
                </a:lnTo>
                <a:lnTo>
                  <a:pt x="6117" y="10742"/>
                </a:lnTo>
                <a:lnTo>
                  <a:pt x="5993" y="10645"/>
                </a:lnTo>
                <a:lnTo>
                  <a:pt x="5874" y="10541"/>
                </a:lnTo>
                <a:lnTo>
                  <a:pt x="5760" y="10433"/>
                </a:lnTo>
                <a:lnTo>
                  <a:pt x="5651" y="10318"/>
                </a:lnTo>
                <a:lnTo>
                  <a:pt x="5548" y="10199"/>
                </a:lnTo>
                <a:lnTo>
                  <a:pt x="5450" y="10075"/>
                </a:lnTo>
                <a:lnTo>
                  <a:pt x="5359" y="9946"/>
                </a:lnTo>
                <a:lnTo>
                  <a:pt x="5273" y="9813"/>
                </a:lnTo>
                <a:lnTo>
                  <a:pt x="5195" y="9675"/>
                </a:lnTo>
                <a:lnTo>
                  <a:pt x="5123" y="9534"/>
                </a:lnTo>
                <a:lnTo>
                  <a:pt x="5057" y="9388"/>
                </a:lnTo>
                <a:lnTo>
                  <a:pt x="4998" y="9239"/>
                </a:lnTo>
                <a:lnTo>
                  <a:pt x="4946" y="9087"/>
                </a:lnTo>
                <a:lnTo>
                  <a:pt x="4903" y="8932"/>
                </a:lnTo>
                <a:lnTo>
                  <a:pt x="4866" y="8773"/>
                </a:lnTo>
                <a:lnTo>
                  <a:pt x="4837" y="8611"/>
                </a:lnTo>
                <a:lnTo>
                  <a:pt x="4816" y="8447"/>
                </a:lnTo>
                <a:lnTo>
                  <a:pt x="4804" y="8281"/>
                </a:lnTo>
                <a:lnTo>
                  <a:pt x="4799" y="8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1067219" y="6146754"/>
            <a:ext cx="2584236" cy="253089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78019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0">
            <a:extLst>
              <a:ext uri="{FF2B5EF4-FFF2-40B4-BE49-F238E27FC236}">
                <a16:creationId xmlns:a16="http://schemas.microsoft.com/office/drawing/2014/main" xmlns="" id="{5E04A5A5-0A8E-4EB5-A2B8-586457BDA5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1058" y="214059"/>
            <a:ext cx="3700319" cy="3347281"/>
          </a:xfrm>
          <a:solidFill>
            <a:schemeClr val="bg1">
              <a:lumMod val="85000"/>
            </a:schemeClr>
          </a:solidFill>
          <a:ln w="2032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1D33AB0B-0C72-4B2C-AB7E-7A9EF10AEA4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10195" y="2430707"/>
            <a:ext cx="3187635" cy="3454622"/>
          </a:xfrm>
          <a:solidFill>
            <a:schemeClr val="bg1">
              <a:lumMod val="85000"/>
            </a:schemeClr>
          </a:solidFill>
          <a:ln w="203200" cap="flat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4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7D52E0EF-E093-4BDF-9E59-55E792E879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1492" y="1812462"/>
            <a:ext cx="9529011" cy="460448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88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CB8F9F9D-10DB-43AE-8C05-F734F0FBB2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1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  <p:sp>
        <p:nvSpPr>
          <p:cNvPr id="8" name="Espaço Reservado para Imagem 10">
            <a:extLst>
              <a:ext uri="{FF2B5EF4-FFF2-40B4-BE49-F238E27FC236}">
                <a16:creationId xmlns:a16="http://schemas.microsoft.com/office/drawing/2014/main" xmlns="" id="{61F2D952-8A11-4A87-8ABA-BECDC09DC4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6034" y="285749"/>
            <a:ext cx="5699266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83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10">
            <a:extLst>
              <a:ext uri="{FF2B5EF4-FFF2-40B4-BE49-F238E27FC236}">
                <a16:creationId xmlns:a16="http://schemas.microsoft.com/office/drawing/2014/main" xmlns="" id="{81F872CB-6A90-49B1-BC27-9DDE4DE958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0" y="285749"/>
            <a:ext cx="11658599" cy="6286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74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57C39-AA98-48E5-835F-E83E6F6CECD5}" type="datetimeFigureOut">
              <a:rPr lang="pt-BR" smtClean="0"/>
              <a:t>19/02/2018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7FD1-0419-4181-8CF7-4D9DE41F0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2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5" r:id="rId3"/>
    <p:sldLayoutId id="2147483656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709" r:id="rId17"/>
    <p:sldLayoutId id="2147483710" r:id="rId18"/>
    <p:sldLayoutId id="2147483711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  <p:sldLayoutId id="2147483700" r:id="rId44"/>
    <p:sldLayoutId id="2147483701" r:id="rId45"/>
    <p:sldLayoutId id="2147483702" r:id="rId46"/>
    <p:sldLayoutId id="2147483703" r:id="rId47"/>
    <p:sldLayoutId id="2147483704" r:id="rId48"/>
    <p:sldLayoutId id="2147483705" r:id="rId49"/>
    <p:sldLayoutId id="2147483706" r:id="rId50"/>
    <p:sldLayoutId id="2147483707" r:id="rId51"/>
    <p:sldLayoutId id="2147483708" r:id="rId52"/>
    <p:sldLayoutId id="2147483712" r:id="rId5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PLANOS </a:t>
            </a:r>
            <a:r>
              <a:rPr lang="pt-BR" dirty="0"/>
              <a:t>E APRESENTAÇÕES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ESTILO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9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302A180E-5B1E-4F93-8AD7-77F9B01FE8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6700" y="177592"/>
            <a:ext cx="11658599" cy="6441405"/>
          </a:xfrm>
        </p:spPr>
      </p:sp>
      <p:sp>
        <p:nvSpPr>
          <p:cNvPr id="6" name="Retângulo 5"/>
          <p:cNvSpPr/>
          <p:nvPr/>
        </p:nvSpPr>
        <p:spPr>
          <a:xfrm>
            <a:off x="3450265" y="1582602"/>
            <a:ext cx="5305647" cy="412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74"/>
          </a:p>
        </p:txBody>
      </p:sp>
      <p:sp>
        <p:nvSpPr>
          <p:cNvPr id="11" name="Retângulo 10"/>
          <p:cNvSpPr/>
          <p:nvPr/>
        </p:nvSpPr>
        <p:spPr>
          <a:xfrm>
            <a:off x="3544853" y="2186162"/>
            <a:ext cx="5128181" cy="412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74"/>
          </a:p>
        </p:txBody>
      </p:sp>
      <p:sp>
        <p:nvSpPr>
          <p:cNvPr id="12" name="Retângulo 11"/>
          <p:cNvSpPr/>
          <p:nvPr/>
        </p:nvSpPr>
        <p:spPr>
          <a:xfrm>
            <a:off x="3721396" y="2778734"/>
            <a:ext cx="4758070" cy="412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74"/>
          </a:p>
        </p:txBody>
      </p:sp>
      <p:sp>
        <p:nvSpPr>
          <p:cNvPr id="13" name="Retângulo 12"/>
          <p:cNvSpPr/>
          <p:nvPr/>
        </p:nvSpPr>
        <p:spPr>
          <a:xfrm>
            <a:off x="3222374" y="3375916"/>
            <a:ext cx="5725992" cy="412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74"/>
          </a:p>
        </p:txBody>
      </p:sp>
      <p:sp>
        <p:nvSpPr>
          <p:cNvPr id="14" name="Retângulo 13"/>
          <p:cNvSpPr/>
          <p:nvPr/>
        </p:nvSpPr>
        <p:spPr>
          <a:xfrm>
            <a:off x="3657600" y="3978458"/>
            <a:ext cx="4896293" cy="412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74"/>
          </a:p>
        </p:txBody>
      </p:sp>
      <p:sp>
        <p:nvSpPr>
          <p:cNvPr id="15" name="Retângulo 14"/>
          <p:cNvSpPr/>
          <p:nvPr/>
        </p:nvSpPr>
        <p:spPr>
          <a:xfrm>
            <a:off x="4407195" y="4586625"/>
            <a:ext cx="3423684" cy="412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74"/>
          </a:p>
        </p:txBody>
      </p:sp>
      <p:sp>
        <p:nvSpPr>
          <p:cNvPr id="16" name="Retângulo 15"/>
          <p:cNvSpPr/>
          <p:nvPr/>
        </p:nvSpPr>
        <p:spPr>
          <a:xfrm>
            <a:off x="5201261" y="5148012"/>
            <a:ext cx="1789476" cy="34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74"/>
          </a:p>
        </p:txBody>
      </p:sp>
      <p:sp>
        <p:nvSpPr>
          <p:cNvPr id="5" name="CaixaDeTexto 4"/>
          <p:cNvSpPr txBox="1"/>
          <p:nvPr/>
        </p:nvSpPr>
        <p:spPr>
          <a:xfrm>
            <a:off x="3310945" y="1408936"/>
            <a:ext cx="5570114" cy="426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196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UT ENIM AD MINIM VENIAM, QUIS NOSTRUD EXERCITATION ULLAMCO LABORIS NISI UT ALIQUIP EX EA COMMODO CONSEQUAT. </a:t>
            </a:r>
          </a:p>
          <a:p>
            <a:pPr algn="ctr">
              <a:lnSpc>
                <a:spcPct val="200000"/>
              </a:lnSpc>
            </a:pPr>
            <a:r>
              <a:rPr lang="pt-BR" sz="196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DUIS AUTE IRURE DOLOR IN REPREHENDERIT IN VOLUPTATE VELIT ESSE CILLUM DOLORE. DOLOR SIT LABORSI NULLA </a:t>
            </a:r>
          </a:p>
          <a:p>
            <a:pPr algn="ctr">
              <a:lnSpc>
                <a:spcPct val="200000"/>
              </a:lnSpc>
              <a:spcBef>
                <a:spcPts val="492"/>
              </a:spcBef>
            </a:pPr>
            <a:r>
              <a:rPr lang="pt-BR" sz="114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IPSUN LOREN</a:t>
            </a:r>
            <a:endParaRPr lang="pt-BR" sz="982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>
            <a:off x="10800128" y="934157"/>
            <a:ext cx="585758" cy="58456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1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619801" y="1955825"/>
            <a:ext cx="2952399" cy="294635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1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6F7BE9EB-B929-4C33-848C-EC84C2EB22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29890655-A264-4B82-AB44-D58E41F4C4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" name="Grupo 1"/>
          <p:cNvGrpSpPr/>
          <p:nvPr/>
        </p:nvGrpSpPr>
        <p:grpSpPr>
          <a:xfrm>
            <a:off x="320453" y="848299"/>
            <a:ext cx="4144184" cy="5161408"/>
            <a:chOff x="507742" y="755278"/>
            <a:chExt cx="4144184" cy="5265695"/>
          </a:xfrm>
        </p:grpSpPr>
        <p:sp>
          <p:nvSpPr>
            <p:cNvPr id="10" name="Retângulo 9"/>
            <p:cNvSpPr/>
            <p:nvPr/>
          </p:nvSpPr>
          <p:spPr>
            <a:xfrm flipH="1">
              <a:off x="507742" y="755278"/>
              <a:ext cx="4144184" cy="52656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68000" tIns="0" rIns="468000" bIns="360000" anchor="ctr">
              <a:noAutofit/>
            </a:bodyPr>
            <a:lstStyle/>
            <a:p>
              <a:pPr algn="ctr"/>
              <a:r>
                <a:rPr lang="pt-BR" sz="2177" dirty="0"/>
                <a:t>OFFICIA PARIATUR</a:t>
              </a:r>
              <a:r>
                <a:rPr lang="pt-BR" sz="2177" dirty="0">
                  <a:latin typeface="+mj-lt"/>
                </a:rPr>
                <a:t/>
              </a:r>
              <a:br>
                <a:rPr lang="pt-BR" sz="2177" dirty="0">
                  <a:latin typeface="+mj-lt"/>
                </a:rPr>
              </a:br>
              <a:r>
                <a:rPr lang="pt-BR" sz="3991" dirty="0">
                  <a:latin typeface="+mj-lt"/>
                </a:rPr>
                <a:t>IPSUN LOREN</a:t>
              </a:r>
              <a:endParaRPr lang="pt-BR" sz="3265" dirty="0">
                <a:latin typeface="+mj-lt"/>
              </a:endParaRPr>
            </a:p>
            <a:p>
              <a:pPr algn="ctr"/>
              <a:r>
                <a:rPr lang="fr-FR" sz="1088" dirty="0"/>
                <a:t>EXCEPTEUR SINT OCCAECAT CUPIDATAT NON PROIDENT</a:t>
              </a:r>
            </a:p>
            <a:p>
              <a:pPr algn="ctr"/>
              <a:endParaRPr lang="pt-BR" sz="1088" dirty="0"/>
            </a:p>
            <a:p>
              <a:pPr algn="just"/>
              <a:r>
                <a:rPr lang="pt-BR" sz="1300" dirty="0"/>
                <a:t>Ut </a:t>
              </a:r>
              <a:r>
                <a:rPr lang="pt-BR" sz="1300" dirty="0" err="1"/>
                <a:t>enim</a:t>
              </a:r>
              <a:r>
                <a:rPr lang="pt-BR" sz="1300" dirty="0"/>
                <a:t> ad </a:t>
              </a:r>
              <a:r>
                <a:rPr lang="pt-BR" sz="1300" dirty="0" err="1"/>
                <a:t>minim</a:t>
              </a:r>
              <a:r>
                <a:rPr lang="pt-BR" sz="1300" dirty="0"/>
                <a:t> </a:t>
              </a:r>
              <a:r>
                <a:rPr lang="pt-BR" sz="1300" dirty="0" err="1"/>
                <a:t>veniam</a:t>
              </a:r>
              <a:r>
                <a:rPr lang="pt-BR" sz="1300" dirty="0"/>
                <a:t>, quis </a:t>
              </a:r>
              <a:r>
                <a:rPr lang="pt-BR" sz="1300" dirty="0" err="1"/>
                <a:t>nostrud</a:t>
              </a:r>
              <a:r>
                <a:rPr lang="pt-BR" sz="1300" dirty="0"/>
                <a:t> </a:t>
              </a:r>
              <a:r>
                <a:rPr lang="pt-BR" sz="1300" dirty="0" err="1"/>
                <a:t>exercitation</a:t>
              </a:r>
              <a:r>
                <a:rPr lang="pt-BR" sz="1300" dirty="0"/>
                <a:t> </a:t>
              </a:r>
              <a:r>
                <a:rPr lang="pt-BR" sz="1300" dirty="0" err="1"/>
                <a:t>ullamco</a:t>
              </a:r>
              <a:r>
                <a:rPr lang="pt-BR" sz="1300" dirty="0"/>
                <a:t> </a:t>
              </a:r>
              <a:r>
                <a:rPr lang="pt-BR" sz="1300" dirty="0" err="1"/>
                <a:t>laboris</a:t>
              </a:r>
              <a:r>
                <a:rPr lang="pt-BR" sz="1300" dirty="0"/>
                <a:t> </a:t>
              </a:r>
              <a:r>
                <a:rPr lang="pt-BR" sz="1300" dirty="0" err="1"/>
                <a:t>nisi</a:t>
              </a:r>
              <a:r>
                <a:rPr lang="pt-BR" sz="1300" dirty="0"/>
                <a:t> ut </a:t>
              </a:r>
              <a:r>
                <a:rPr lang="pt-BR" sz="1300" dirty="0" err="1"/>
                <a:t>aliquip</a:t>
              </a:r>
              <a:r>
                <a:rPr lang="pt-BR" sz="1300" dirty="0"/>
                <a:t> </a:t>
              </a:r>
              <a:r>
                <a:rPr lang="pt-BR" sz="1300" dirty="0" err="1"/>
                <a:t>ex</a:t>
              </a:r>
              <a:r>
                <a:rPr lang="pt-BR" sz="1300" dirty="0"/>
                <a:t> </a:t>
              </a:r>
              <a:r>
                <a:rPr lang="pt-BR" sz="1300" dirty="0" err="1"/>
                <a:t>ea</a:t>
              </a:r>
              <a:r>
                <a:rPr lang="pt-BR" sz="1300" dirty="0"/>
                <a:t> </a:t>
              </a:r>
              <a:r>
                <a:rPr lang="pt-BR" sz="1300" dirty="0" err="1"/>
                <a:t>commodo</a:t>
              </a:r>
              <a:r>
                <a:rPr lang="pt-BR" sz="1300" dirty="0"/>
                <a:t> </a:t>
              </a:r>
              <a:r>
                <a:rPr lang="pt-BR" sz="1300" dirty="0" err="1"/>
                <a:t>consequat</a:t>
              </a:r>
              <a:r>
                <a:rPr lang="pt-BR" sz="1300" dirty="0"/>
                <a:t>. </a:t>
              </a:r>
              <a:r>
                <a:rPr lang="pt-BR" sz="1300" dirty="0" err="1"/>
                <a:t>Duis</a:t>
              </a:r>
              <a:r>
                <a:rPr lang="pt-BR" sz="1300" dirty="0"/>
                <a:t> </a:t>
              </a:r>
              <a:r>
                <a:rPr lang="pt-BR" sz="1300" dirty="0" err="1"/>
                <a:t>aute</a:t>
              </a:r>
              <a:r>
                <a:rPr lang="pt-BR" sz="1300" dirty="0"/>
                <a:t> </a:t>
              </a:r>
              <a:r>
                <a:rPr lang="pt-BR" sz="1300" dirty="0" err="1"/>
                <a:t>irure</a:t>
              </a:r>
              <a:r>
                <a:rPr lang="pt-BR" sz="1300" dirty="0"/>
                <a:t> </a:t>
              </a:r>
              <a:r>
                <a:rPr lang="pt-BR" sz="1300" dirty="0" err="1"/>
                <a:t>dolor</a:t>
              </a:r>
              <a:r>
                <a:rPr lang="pt-BR" sz="1300" dirty="0"/>
                <a:t> in </a:t>
              </a:r>
              <a:r>
                <a:rPr lang="pt-BR" sz="1300" dirty="0" err="1"/>
                <a:t>reprehenderit</a:t>
              </a:r>
              <a:r>
                <a:rPr lang="pt-BR" sz="1300" dirty="0"/>
                <a:t> in </a:t>
              </a:r>
              <a:r>
                <a:rPr lang="pt-BR" sz="1300" dirty="0" err="1"/>
                <a:t>voluptate</a:t>
              </a:r>
              <a:r>
                <a:rPr lang="pt-BR" sz="1300" dirty="0"/>
                <a:t> </a:t>
              </a:r>
              <a:r>
                <a:rPr lang="pt-BR" sz="1300" dirty="0" err="1"/>
                <a:t>velit</a:t>
              </a:r>
              <a:r>
                <a:rPr lang="pt-BR" sz="1300" dirty="0"/>
                <a:t> esse </a:t>
              </a:r>
              <a:r>
                <a:rPr lang="pt-BR" sz="1300" dirty="0" err="1"/>
                <a:t>cillum</a:t>
              </a:r>
              <a:r>
                <a:rPr lang="pt-BR" sz="1300" dirty="0"/>
                <a:t> </a:t>
              </a:r>
              <a:r>
                <a:rPr lang="pt-BR" sz="1300" dirty="0" err="1"/>
                <a:t>dolore</a:t>
              </a:r>
              <a:r>
                <a:rPr lang="pt-BR" sz="1300" dirty="0"/>
                <a:t> eu </a:t>
              </a:r>
              <a:r>
                <a:rPr lang="pt-BR" sz="1300" dirty="0" err="1"/>
                <a:t>fugiat</a:t>
              </a:r>
              <a:r>
                <a:rPr lang="pt-BR" sz="1300" dirty="0"/>
                <a:t> </a:t>
              </a:r>
              <a:r>
                <a:rPr lang="pt-BR" sz="1300" dirty="0" err="1"/>
                <a:t>nulla</a:t>
              </a:r>
              <a:r>
                <a:rPr lang="pt-BR" sz="1300" dirty="0"/>
                <a:t> </a:t>
              </a:r>
              <a:r>
                <a:rPr lang="pt-BR" sz="1300" dirty="0" err="1"/>
                <a:t>pariatur</a:t>
              </a:r>
              <a:r>
                <a:rPr lang="pt-BR" sz="1300" dirty="0"/>
                <a:t>. </a:t>
              </a:r>
              <a:r>
                <a:rPr lang="pt-BR" sz="1300" dirty="0" err="1"/>
                <a:t>Excepteur</a:t>
              </a:r>
              <a:r>
                <a:rPr lang="pt-BR" sz="1300" dirty="0"/>
                <a:t> </a:t>
              </a:r>
              <a:r>
                <a:rPr lang="pt-BR" sz="1300" dirty="0" err="1"/>
                <a:t>sint</a:t>
              </a:r>
              <a:r>
                <a:rPr lang="pt-BR" sz="1300" dirty="0"/>
                <a:t> </a:t>
              </a:r>
              <a:r>
                <a:rPr lang="pt-BR" sz="1300" dirty="0" err="1"/>
                <a:t>occaecat</a:t>
              </a:r>
              <a:r>
                <a:rPr lang="pt-BR" sz="1300" dirty="0"/>
                <a:t> </a:t>
              </a:r>
              <a:r>
                <a:rPr lang="pt-BR" sz="1300" dirty="0" err="1"/>
                <a:t>cupidatat</a:t>
              </a:r>
              <a:r>
                <a:rPr lang="pt-BR" sz="1300" dirty="0"/>
                <a:t> non </a:t>
              </a:r>
              <a:r>
                <a:rPr lang="pt-BR" sz="1300" dirty="0" err="1"/>
                <a:t>proident</a:t>
              </a:r>
              <a:r>
                <a:rPr lang="pt-BR" sz="1300" dirty="0"/>
                <a:t>, sunt in culpa </a:t>
              </a:r>
              <a:r>
                <a:rPr lang="pt-BR" sz="1300" dirty="0" err="1"/>
                <a:t>qui</a:t>
              </a:r>
              <a:r>
                <a:rPr lang="pt-BR" sz="1300" dirty="0"/>
                <a:t> </a:t>
              </a:r>
              <a:r>
                <a:rPr lang="pt-BR" sz="1300" dirty="0" err="1"/>
                <a:t>officia</a:t>
              </a:r>
              <a:r>
                <a:rPr lang="pt-BR" sz="1300" dirty="0"/>
                <a:t> </a:t>
              </a:r>
              <a:r>
                <a:rPr lang="pt-BR" sz="1300" dirty="0" err="1"/>
                <a:t>deserunt</a:t>
              </a:r>
              <a:r>
                <a:rPr lang="pt-BR" sz="1300" dirty="0"/>
                <a:t> </a:t>
              </a:r>
              <a:r>
                <a:rPr lang="pt-BR" sz="1300" dirty="0" err="1"/>
                <a:t>mollit</a:t>
              </a:r>
              <a:r>
                <a:rPr lang="pt-BR" sz="1300" dirty="0"/>
                <a:t> </a:t>
              </a:r>
              <a:r>
                <a:rPr lang="pt-BR" sz="1300" dirty="0" err="1"/>
                <a:t>anim</a:t>
              </a:r>
              <a:r>
                <a:rPr lang="pt-BR" sz="1300" dirty="0"/>
                <a:t> id est </a:t>
              </a:r>
              <a:r>
                <a:rPr lang="pt-BR" sz="1300" dirty="0" err="1"/>
                <a:t>laborum</a:t>
              </a:r>
              <a:r>
                <a:rPr lang="pt-BR" sz="1300" dirty="0"/>
                <a:t>. Ut </a:t>
              </a:r>
              <a:r>
                <a:rPr lang="pt-BR" sz="1300" dirty="0" err="1"/>
                <a:t>enim</a:t>
              </a:r>
              <a:r>
                <a:rPr lang="pt-BR" sz="1300" dirty="0"/>
                <a:t> ad </a:t>
              </a:r>
              <a:r>
                <a:rPr lang="pt-BR" sz="1300" dirty="0" err="1"/>
                <a:t>minim</a:t>
              </a:r>
              <a:r>
                <a:rPr lang="pt-BR" sz="1300" dirty="0"/>
                <a:t> </a:t>
              </a:r>
              <a:r>
                <a:rPr lang="pt-BR" sz="1300" dirty="0" err="1"/>
                <a:t>veniam</a:t>
              </a:r>
              <a:r>
                <a:rPr lang="pt-BR" sz="1300" dirty="0"/>
                <a:t>, quis </a:t>
              </a:r>
              <a:r>
                <a:rPr lang="pt-BR" sz="1300" dirty="0" err="1"/>
                <a:t>nostrud</a:t>
              </a:r>
              <a:r>
                <a:rPr lang="pt-BR" sz="1300" dirty="0"/>
                <a:t> </a:t>
              </a:r>
              <a:r>
                <a:rPr lang="pt-BR" sz="1300" dirty="0" err="1"/>
                <a:t>exercitation</a:t>
              </a:r>
              <a:r>
                <a:rPr lang="pt-BR" sz="1300" dirty="0"/>
                <a:t> </a:t>
              </a:r>
              <a:r>
                <a:rPr lang="pt-BR" sz="1300" dirty="0" err="1"/>
                <a:t>ullamco</a:t>
              </a:r>
              <a:r>
                <a:rPr lang="pt-BR" sz="1300" dirty="0"/>
                <a:t> </a:t>
              </a:r>
              <a:r>
                <a:rPr lang="pt-BR" sz="1300" dirty="0" err="1"/>
                <a:t>laboris</a:t>
              </a:r>
              <a:r>
                <a:rPr lang="pt-BR" sz="1300" dirty="0"/>
                <a:t> </a:t>
              </a:r>
              <a:r>
                <a:rPr lang="pt-BR" sz="1300" dirty="0" err="1"/>
                <a:t>nisi</a:t>
              </a:r>
              <a:r>
                <a:rPr lang="pt-BR" sz="1300" dirty="0"/>
                <a:t> ut </a:t>
              </a:r>
              <a:r>
                <a:rPr lang="pt-BR" sz="1300" dirty="0" err="1"/>
                <a:t>aliquip</a:t>
              </a:r>
              <a:r>
                <a:rPr lang="pt-BR" sz="1300" dirty="0"/>
                <a:t> </a:t>
              </a:r>
              <a:r>
                <a:rPr lang="pt-BR" sz="1300" dirty="0" err="1"/>
                <a:t>ex</a:t>
              </a:r>
              <a:r>
                <a:rPr lang="pt-BR" sz="1300" dirty="0"/>
                <a:t> </a:t>
              </a:r>
              <a:r>
                <a:rPr lang="pt-BR" sz="1300" dirty="0" err="1"/>
                <a:t>ea</a:t>
              </a:r>
              <a:r>
                <a:rPr lang="pt-BR" sz="1300" dirty="0"/>
                <a:t> </a:t>
              </a:r>
              <a:r>
                <a:rPr lang="pt-BR" sz="1300" dirty="0" err="1"/>
                <a:t>commodo</a:t>
              </a:r>
              <a:r>
                <a:rPr lang="pt-BR" sz="1300" dirty="0"/>
                <a:t> </a:t>
              </a:r>
              <a:r>
                <a:rPr lang="pt-BR" sz="1300" dirty="0" err="1"/>
                <a:t>consequat</a:t>
              </a:r>
              <a:r>
                <a:rPr lang="pt-BR" sz="1300" dirty="0"/>
                <a:t>. </a:t>
              </a:r>
              <a:r>
                <a:rPr lang="pt-BR" sz="1300" dirty="0" err="1"/>
                <a:t>Duis</a:t>
              </a:r>
              <a:r>
                <a:rPr lang="pt-BR" sz="1300" dirty="0"/>
                <a:t> </a:t>
              </a:r>
              <a:r>
                <a:rPr lang="pt-BR" sz="1300" dirty="0" err="1"/>
                <a:t>aute</a:t>
              </a:r>
              <a:r>
                <a:rPr lang="pt-BR" sz="1300" dirty="0"/>
                <a:t> </a:t>
              </a:r>
              <a:r>
                <a:rPr lang="pt-BR" sz="1300" dirty="0" err="1"/>
                <a:t>irure</a:t>
              </a:r>
              <a:r>
                <a:rPr lang="pt-BR" sz="1300" dirty="0"/>
                <a:t> </a:t>
              </a:r>
              <a:r>
                <a:rPr lang="pt-BR" sz="1300" dirty="0" err="1"/>
                <a:t>dolor</a:t>
              </a:r>
              <a:r>
                <a:rPr lang="pt-BR" sz="1300" dirty="0"/>
                <a:t> in </a:t>
              </a:r>
              <a:r>
                <a:rPr lang="pt-BR" sz="1300" dirty="0" err="1"/>
                <a:t>cillum</a:t>
              </a:r>
              <a:r>
                <a:rPr lang="pt-BR" sz="1300" dirty="0"/>
                <a:t> </a:t>
              </a:r>
              <a:r>
                <a:rPr lang="pt-BR" sz="1300" dirty="0" err="1"/>
                <a:t>dolore</a:t>
              </a:r>
              <a:r>
                <a:rPr lang="pt-BR" sz="1300" dirty="0"/>
                <a:t> eu </a:t>
              </a:r>
              <a:r>
                <a:rPr lang="pt-BR" sz="1300" dirty="0" err="1"/>
                <a:t>fugiat</a:t>
              </a:r>
              <a:r>
                <a:rPr lang="pt-BR" sz="1300" dirty="0"/>
                <a:t> </a:t>
              </a:r>
              <a:r>
                <a:rPr lang="pt-BR" sz="1300" dirty="0" err="1"/>
                <a:t>nulla</a:t>
              </a:r>
              <a:r>
                <a:rPr lang="pt-BR" sz="1300" dirty="0"/>
                <a:t> </a:t>
              </a:r>
              <a:r>
                <a:rPr lang="pt-BR" sz="1300" dirty="0" err="1"/>
                <a:t>pariatur</a:t>
              </a:r>
              <a:r>
                <a:rPr lang="pt-BR" sz="1300" dirty="0"/>
                <a:t>. </a:t>
              </a:r>
              <a:r>
                <a:rPr lang="pt-BR" sz="1300" dirty="0" err="1"/>
                <a:t>Excepteur</a:t>
              </a:r>
              <a:r>
                <a:rPr lang="pt-BR" sz="1300" dirty="0"/>
                <a:t> </a:t>
              </a:r>
              <a:r>
                <a:rPr lang="pt-BR" sz="1300" dirty="0" err="1"/>
                <a:t>sint</a:t>
              </a:r>
              <a:r>
                <a:rPr lang="pt-BR" sz="1300" dirty="0"/>
                <a:t> </a:t>
              </a:r>
              <a:r>
                <a:rPr lang="pt-BR" sz="1300" dirty="0" err="1"/>
                <a:t>occaecat</a:t>
              </a:r>
              <a:r>
                <a:rPr lang="pt-BR" sz="1300" dirty="0"/>
                <a:t> </a:t>
              </a:r>
              <a:r>
                <a:rPr lang="pt-BR" sz="1300" dirty="0" err="1"/>
                <a:t>cupidatat</a:t>
              </a:r>
              <a:r>
                <a:rPr lang="pt-BR" sz="1300" dirty="0"/>
                <a:t> non </a:t>
              </a:r>
              <a:r>
                <a:rPr lang="pt-BR" sz="1300" dirty="0" err="1"/>
                <a:t>proident</a:t>
              </a:r>
              <a:r>
                <a:rPr lang="pt-BR" sz="1300" dirty="0"/>
                <a:t>, sunt in culpa </a:t>
              </a:r>
              <a:r>
                <a:rPr lang="pt-BR" sz="1300" dirty="0" err="1"/>
                <a:t>qui</a:t>
              </a:r>
              <a:r>
                <a:rPr lang="pt-BR" sz="1300" dirty="0"/>
                <a:t> </a:t>
              </a:r>
              <a:r>
                <a:rPr lang="pt-BR" sz="1300" dirty="0" err="1"/>
                <a:t>officia</a:t>
              </a:r>
              <a:r>
                <a:rPr lang="pt-BR" sz="1300" dirty="0"/>
                <a:t> </a:t>
              </a:r>
              <a:r>
                <a:rPr lang="pt-BR" sz="1300" dirty="0" err="1"/>
                <a:t>deserunt</a:t>
              </a:r>
              <a:r>
                <a:rPr lang="pt-BR" sz="1300" dirty="0"/>
                <a:t> </a:t>
              </a:r>
              <a:r>
                <a:rPr lang="pt-BR" sz="1300" dirty="0" err="1"/>
                <a:t>mollit</a:t>
              </a:r>
              <a:r>
                <a:rPr lang="pt-BR" sz="1300" dirty="0"/>
                <a:t> </a:t>
              </a:r>
              <a:r>
                <a:rPr lang="pt-BR" sz="1300" dirty="0" err="1"/>
                <a:t>anim</a:t>
              </a:r>
              <a:r>
                <a:rPr lang="pt-BR" sz="1300" dirty="0"/>
                <a:t> id est </a:t>
              </a:r>
              <a:r>
                <a:rPr lang="pt-BR" sz="1300" dirty="0" err="1"/>
                <a:t>laborum</a:t>
              </a:r>
              <a:r>
                <a:rPr lang="pt-BR" sz="1300" dirty="0"/>
                <a:t>.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92622" y="5359792"/>
              <a:ext cx="3174424" cy="365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pt-BR" sz="1400" dirty="0"/>
                <a:t>LOREN IPSUN</a:t>
              </a:r>
            </a:p>
          </p:txBody>
        </p:sp>
      </p:grp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320453" y="6586737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5590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xmlns="" id="{5697E036-2A70-4DE7-B6F3-51A7F86790F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xmlns="" id="{0ABB5A1B-CB28-467A-88C6-348B14D0F0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4" name="Grupo 3"/>
          <p:cNvGrpSpPr/>
          <p:nvPr/>
        </p:nvGrpSpPr>
        <p:grpSpPr>
          <a:xfrm>
            <a:off x="7031583" y="755278"/>
            <a:ext cx="4144184" cy="5265695"/>
            <a:chOff x="7158348" y="755278"/>
            <a:chExt cx="4144184" cy="5265695"/>
          </a:xfrm>
        </p:grpSpPr>
        <p:sp>
          <p:nvSpPr>
            <p:cNvPr id="5" name="Retângulo 4"/>
            <p:cNvSpPr/>
            <p:nvPr/>
          </p:nvSpPr>
          <p:spPr>
            <a:xfrm flipH="1">
              <a:off x="7158348" y="755278"/>
              <a:ext cx="4144184" cy="52656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68000" tIns="0" rIns="468000" bIns="360000" anchor="ctr">
              <a:noAutofit/>
            </a:bodyPr>
            <a:lstStyle/>
            <a:p>
              <a:pPr algn="ctr"/>
              <a:r>
                <a:rPr lang="pt-BR" sz="2177" dirty="0"/>
                <a:t>OFFICIA PARIATUR</a:t>
              </a:r>
              <a:r>
                <a:rPr lang="pt-BR" sz="2177" dirty="0">
                  <a:latin typeface="+mj-lt"/>
                </a:rPr>
                <a:t/>
              </a:r>
              <a:br>
                <a:rPr lang="pt-BR" sz="2177" dirty="0">
                  <a:latin typeface="+mj-lt"/>
                </a:rPr>
              </a:br>
              <a:r>
                <a:rPr lang="pt-BR" sz="3991" dirty="0">
                  <a:latin typeface="+mj-lt"/>
                </a:rPr>
                <a:t>IPSUN LOREN</a:t>
              </a:r>
              <a:endParaRPr lang="pt-BR" sz="3265" dirty="0">
                <a:latin typeface="+mj-lt"/>
              </a:endParaRPr>
            </a:p>
            <a:p>
              <a:pPr algn="ctr"/>
              <a:r>
                <a:rPr lang="fr-FR" sz="1088" dirty="0"/>
                <a:t>EXCEPTEUR SINT OCCAECAT CUPIDATAT NON PROIDENT</a:t>
              </a:r>
            </a:p>
            <a:p>
              <a:pPr algn="ctr"/>
              <a:endParaRPr lang="pt-BR" sz="1088" dirty="0"/>
            </a:p>
            <a:p>
              <a:pPr algn="just"/>
              <a:r>
                <a:rPr lang="pt-BR" sz="1300" dirty="0"/>
                <a:t>Ut </a:t>
              </a:r>
              <a:r>
                <a:rPr lang="pt-BR" sz="1300" dirty="0" err="1"/>
                <a:t>enim</a:t>
              </a:r>
              <a:r>
                <a:rPr lang="pt-BR" sz="1300" dirty="0"/>
                <a:t> ad </a:t>
              </a:r>
              <a:r>
                <a:rPr lang="pt-BR" sz="1300" dirty="0" err="1"/>
                <a:t>minim</a:t>
              </a:r>
              <a:r>
                <a:rPr lang="pt-BR" sz="1300" dirty="0"/>
                <a:t> </a:t>
              </a:r>
              <a:r>
                <a:rPr lang="pt-BR" sz="1300" dirty="0" err="1"/>
                <a:t>veniam</a:t>
              </a:r>
              <a:r>
                <a:rPr lang="pt-BR" sz="1300" dirty="0"/>
                <a:t>, quis </a:t>
              </a:r>
              <a:r>
                <a:rPr lang="pt-BR" sz="1300" dirty="0" err="1"/>
                <a:t>nostrud</a:t>
              </a:r>
              <a:r>
                <a:rPr lang="pt-BR" sz="1300" dirty="0"/>
                <a:t> </a:t>
              </a:r>
              <a:r>
                <a:rPr lang="pt-BR" sz="1300" dirty="0" err="1"/>
                <a:t>exercitation</a:t>
              </a:r>
              <a:r>
                <a:rPr lang="pt-BR" sz="1300" dirty="0"/>
                <a:t> </a:t>
              </a:r>
              <a:r>
                <a:rPr lang="pt-BR" sz="1300" dirty="0" err="1"/>
                <a:t>ullamco</a:t>
              </a:r>
              <a:r>
                <a:rPr lang="pt-BR" sz="1300" dirty="0"/>
                <a:t> </a:t>
              </a:r>
              <a:r>
                <a:rPr lang="pt-BR" sz="1300" dirty="0" err="1"/>
                <a:t>laboris</a:t>
              </a:r>
              <a:r>
                <a:rPr lang="pt-BR" sz="1300" dirty="0"/>
                <a:t> </a:t>
              </a:r>
              <a:r>
                <a:rPr lang="pt-BR" sz="1300" dirty="0" err="1"/>
                <a:t>nisi</a:t>
              </a:r>
              <a:r>
                <a:rPr lang="pt-BR" sz="1300" dirty="0"/>
                <a:t> ut </a:t>
              </a:r>
              <a:r>
                <a:rPr lang="pt-BR" sz="1300" dirty="0" err="1"/>
                <a:t>aliquip</a:t>
              </a:r>
              <a:r>
                <a:rPr lang="pt-BR" sz="1300" dirty="0"/>
                <a:t> </a:t>
              </a:r>
              <a:r>
                <a:rPr lang="pt-BR" sz="1300" dirty="0" err="1"/>
                <a:t>ex</a:t>
              </a:r>
              <a:r>
                <a:rPr lang="pt-BR" sz="1300" dirty="0"/>
                <a:t> </a:t>
              </a:r>
              <a:r>
                <a:rPr lang="pt-BR" sz="1300" dirty="0" err="1"/>
                <a:t>ea</a:t>
              </a:r>
              <a:r>
                <a:rPr lang="pt-BR" sz="1300" dirty="0"/>
                <a:t> </a:t>
              </a:r>
              <a:r>
                <a:rPr lang="pt-BR" sz="1300" dirty="0" err="1"/>
                <a:t>commodo</a:t>
              </a:r>
              <a:r>
                <a:rPr lang="pt-BR" sz="1300" dirty="0"/>
                <a:t> </a:t>
              </a:r>
              <a:r>
                <a:rPr lang="pt-BR" sz="1300" dirty="0" err="1"/>
                <a:t>consequat</a:t>
              </a:r>
              <a:r>
                <a:rPr lang="pt-BR" sz="1300" dirty="0"/>
                <a:t>. </a:t>
              </a:r>
              <a:r>
                <a:rPr lang="pt-BR" sz="1300" dirty="0" err="1"/>
                <a:t>Duis</a:t>
              </a:r>
              <a:r>
                <a:rPr lang="pt-BR" sz="1300" dirty="0"/>
                <a:t> </a:t>
              </a:r>
              <a:r>
                <a:rPr lang="pt-BR" sz="1300" dirty="0" err="1"/>
                <a:t>aute</a:t>
              </a:r>
              <a:r>
                <a:rPr lang="pt-BR" sz="1300" dirty="0"/>
                <a:t> </a:t>
              </a:r>
              <a:r>
                <a:rPr lang="pt-BR" sz="1300" dirty="0" err="1"/>
                <a:t>irure</a:t>
              </a:r>
              <a:r>
                <a:rPr lang="pt-BR" sz="1300" dirty="0"/>
                <a:t> </a:t>
              </a:r>
              <a:r>
                <a:rPr lang="pt-BR" sz="1300" dirty="0" err="1"/>
                <a:t>dolor</a:t>
              </a:r>
              <a:r>
                <a:rPr lang="pt-BR" sz="1300" dirty="0"/>
                <a:t> in </a:t>
              </a:r>
              <a:r>
                <a:rPr lang="pt-BR" sz="1300" dirty="0" err="1"/>
                <a:t>reprehenderit</a:t>
              </a:r>
              <a:r>
                <a:rPr lang="pt-BR" sz="1300" dirty="0"/>
                <a:t> in </a:t>
              </a:r>
              <a:r>
                <a:rPr lang="pt-BR" sz="1300" dirty="0" err="1"/>
                <a:t>voluptate</a:t>
              </a:r>
              <a:r>
                <a:rPr lang="pt-BR" sz="1300" dirty="0"/>
                <a:t> </a:t>
              </a:r>
              <a:r>
                <a:rPr lang="pt-BR" sz="1300" dirty="0" err="1"/>
                <a:t>velit</a:t>
              </a:r>
              <a:r>
                <a:rPr lang="pt-BR" sz="1300" dirty="0"/>
                <a:t> esse </a:t>
              </a:r>
              <a:r>
                <a:rPr lang="pt-BR" sz="1300" dirty="0" err="1"/>
                <a:t>cillum</a:t>
              </a:r>
              <a:r>
                <a:rPr lang="pt-BR" sz="1300" dirty="0"/>
                <a:t> </a:t>
              </a:r>
              <a:r>
                <a:rPr lang="pt-BR" sz="1300" dirty="0" err="1"/>
                <a:t>dolore</a:t>
              </a:r>
              <a:r>
                <a:rPr lang="pt-BR" sz="1300" dirty="0"/>
                <a:t> eu </a:t>
              </a:r>
              <a:r>
                <a:rPr lang="pt-BR" sz="1300" dirty="0" err="1"/>
                <a:t>fugiat</a:t>
              </a:r>
              <a:r>
                <a:rPr lang="pt-BR" sz="1300" dirty="0"/>
                <a:t> </a:t>
              </a:r>
              <a:r>
                <a:rPr lang="pt-BR" sz="1300" dirty="0" err="1"/>
                <a:t>nulla</a:t>
              </a:r>
              <a:r>
                <a:rPr lang="pt-BR" sz="1300" dirty="0"/>
                <a:t> </a:t>
              </a:r>
              <a:r>
                <a:rPr lang="pt-BR" sz="1300" dirty="0" err="1"/>
                <a:t>pariatur</a:t>
              </a:r>
              <a:r>
                <a:rPr lang="pt-BR" sz="1300" dirty="0"/>
                <a:t>. </a:t>
              </a:r>
              <a:r>
                <a:rPr lang="pt-BR" sz="1300" dirty="0" err="1"/>
                <a:t>Excepteur</a:t>
              </a:r>
              <a:r>
                <a:rPr lang="pt-BR" sz="1300" dirty="0"/>
                <a:t> </a:t>
              </a:r>
              <a:r>
                <a:rPr lang="pt-BR" sz="1300" dirty="0" err="1"/>
                <a:t>sint</a:t>
              </a:r>
              <a:r>
                <a:rPr lang="pt-BR" sz="1300" dirty="0"/>
                <a:t> </a:t>
              </a:r>
              <a:r>
                <a:rPr lang="pt-BR" sz="1300" dirty="0" err="1"/>
                <a:t>occaecat</a:t>
              </a:r>
              <a:r>
                <a:rPr lang="pt-BR" sz="1300" dirty="0"/>
                <a:t> </a:t>
              </a:r>
              <a:r>
                <a:rPr lang="pt-BR" sz="1300" dirty="0" err="1"/>
                <a:t>cupidatat</a:t>
              </a:r>
              <a:r>
                <a:rPr lang="pt-BR" sz="1300" dirty="0"/>
                <a:t> non </a:t>
              </a:r>
              <a:r>
                <a:rPr lang="pt-BR" sz="1300" dirty="0" err="1"/>
                <a:t>proident</a:t>
              </a:r>
              <a:r>
                <a:rPr lang="pt-BR" sz="1300" dirty="0"/>
                <a:t>, sunt in culpa </a:t>
              </a:r>
              <a:r>
                <a:rPr lang="pt-BR" sz="1300" dirty="0" err="1"/>
                <a:t>qui</a:t>
              </a:r>
              <a:r>
                <a:rPr lang="pt-BR" sz="1300" dirty="0"/>
                <a:t> </a:t>
              </a:r>
              <a:r>
                <a:rPr lang="pt-BR" sz="1300" dirty="0" err="1"/>
                <a:t>officia</a:t>
              </a:r>
              <a:r>
                <a:rPr lang="pt-BR" sz="1300" dirty="0"/>
                <a:t> </a:t>
              </a:r>
              <a:r>
                <a:rPr lang="pt-BR" sz="1300" dirty="0" err="1"/>
                <a:t>deserunt</a:t>
              </a:r>
              <a:r>
                <a:rPr lang="pt-BR" sz="1300" dirty="0"/>
                <a:t> </a:t>
              </a:r>
              <a:r>
                <a:rPr lang="pt-BR" sz="1300" dirty="0" err="1"/>
                <a:t>mollit</a:t>
              </a:r>
              <a:r>
                <a:rPr lang="pt-BR" sz="1300" dirty="0"/>
                <a:t> </a:t>
              </a:r>
              <a:r>
                <a:rPr lang="pt-BR" sz="1300" dirty="0" err="1"/>
                <a:t>anim</a:t>
              </a:r>
              <a:r>
                <a:rPr lang="pt-BR" sz="1300" dirty="0"/>
                <a:t> id est </a:t>
              </a:r>
              <a:r>
                <a:rPr lang="pt-BR" sz="1300" dirty="0" err="1"/>
                <a:t>laborum</a:t>
              </a:r>
              <a:r>
                <a:rPr lang="pt-BR" sz="1300" dirty="0"/>
                <a:t>. Ut </a:t>
              </a:r>
              <a:r>
                <a:rPr lang="pt-BR" sz="1300" dirty="0" err="1"/>
                <a:t>enim</a:t>
              </a:r>
              <a:r>
                <a:rPr lang="pt-BR" sz="1300" dirty="0"/>
                <a:t> ad </a:t>
              </a:r>
              <a:r>
                <a:rPr lang="pt-BR" sz="1300" dirty="0" err="1"/>
                <a:t>minim</a:t>
              </a:r>
              <a:r>
                <a:rPr lang="pt-BR" sz="1300" dirty="0"/>
                <a:t> </a:t>
              </a:r>
              <a:r>
                <a:rPr lang="pt-BR" sz="1300" dirty="0" err="1"/>
                <a:t>veniam</a:t>
              </a:r>
              <a:r>
                <a:rPr lang="pt-BR" sz="1300" dirty="0"/>
                <a:t>, quis </a:t>
              </a:r>
              <a:r>
                <a:rPr lang="pt-BR" sz="1300" dirty="0" err="1"/>
                <a:t>nostrud</a:t>
              </a:r>
              <a:r>
                <a:rPr lang="pt-BR" sz="1300" dirty="0"/>
                <a:t> </a:t>
              </a:r>
              <a:r>
                <a:rPr lang="pt-BR" sz="1300" dirty="0" err="1"/>
                <a:t>exercitation</a:t>
              </a:r>
              <a:r>
                <a:rPr lang="pt-BR" sz="1300" dirty="0"/>
                <a:t> </a:t>
              </a:r>
              <a:r>
                <a:rPr lang="pt-BR" sz="1300" dirty="0" err="1"/>
                <a:t>ullamco</a:t>
              </a:r>
              <a:r>
                <a:rPr lang="pt-BR" sz="1300" dirty="0"/>
                <a:t> </a:t>
              </a:r>
              <a:r>
                <a:rPr lang="pt-BR" sz="1300" dirty="0" err="1"/>
                <a:t>laboris</a:t>
              </a:r>
              <a:r>
                <a:rPr lang="pt-BR" sz="1300" dirty="0"/>
                <a:t> </a:t>
              </a:r>
              <a:r>
                <a:rPr lang="pt-BR" sz="1300" dirty="0" err="1"/>
                <a:t>nisi</a:t>
              </a:r>
              <a:r>
                <a:rPr lang="pt-BR" sz="1300" dirty="0"/>
                <a:t> ut </a:t>
              </a:r>
              <a:r>
                <a:rPr lang="pt-BR" sz="1300" dirty="0" err="1"/>
                <a:t>aliquip</a:t>
              </a:r>
              <a:r>
                <a:rPr lang="pt-BR" sz="1300" dirty="0"/>
                <a:t> </a:t>
              </a:r>
              <a:r>
                <a:rPr lang="pt-BR" sz="1300" dirty="0" err="1"/>
                <a:t>ex</a:t>
              </a:r>
              <a:r>
                <a:rPr lang="pt-BR" sz="1300" dirty="0"/>
                <a:t> </a:t>
              </a:r>
              <a:r>
                <a:rPr lang="pt-BR" sz="1300" dirty="0" err="1"/>
                <a:t>ea</a:t>
              </a:r>
              <a:r>
                <a:rPr lang="pt-BR" sz="1300" dirty="0"/>
                <a:t> </a:t>
              </a:r>
              <a:r>
                <a:rPr lang="pt-BR" sz="1300" dirty="0" err="1"/>
                <a:t>commodo</a:t>
              </a:r>
              <a:r>
                <a:rPr lang="pt-BR" sz="1300" dirty="0"/>
                <a:t> </a:t>
              </a:r>
              <a:r>
                <a:rPr lang="pt-BR" sz="1300" dirty="0" err="1"/>
                <a:t>consequat</a:t>
              </a:r>
              <a:r>
                <a:rPr lang="pt-BR" sz="1300" dirty="0"/>
                <a:t>. </a:t>
              </a:r>
              <a:r>
                <a:rPr lang="pt-BR" sz="1300" dirty="0" err="1"/>
                <a:t>Duis</a:t>
              </a:r>
              <a:r>
                <a:rPr lang="pt-BR" sz="1300" dirty="0"/>
                <a:t> </a:t>
              </a:r>
              <a:r>
                <a:rPr lang="pt-BR" sz="1300" dirty="0" err="1"/>
                <a:t>aute</a:t>
              </a:r>
              <a:r>
                <a:rPr lang="pt-BR" sz="1300" dirty="0"/>
                <a:t> </a:t>
              </a:r>
              <a:r>
                <a:rPr lang="pt-BR" sz="1300" dirty="0" err="1"/>
                <a:t>irure</a:t>
              </a:r>
              <a:r>
                <a:rPr lang="pt-BR" sz="1300" dirty="0"/>
                <a:t> </a:t>
              </a:r>
              <a:r>
                <a:rPr lang="pt-BR" sz="1300" dirty="0" err="1"/>
                <a:t>dolor</a:t>
              </a:r>
              <a:r>
                <a:rPr lang="pt-BR" sz="1300" dirty="0"/>
                <a:t> in </a:t>
              </a:r>
              <a:r>
                <a:rPr lang="pt-BR" sz="1300" dirty="0" err="1"/>
                <a:t>cillum</a:t>
              </a:r>
              <a:r>
                <a:rPr lang="pt-BR" sz="1300" dirty="0"/>
                <a:t> </a:t>
              </a:r>
              <a:r>
                <a:rPr lang="pt-BR" sz="1300" dirty="0" err="1"/>
                <a:t>dolore</a:t>
              </a:r>
              <a:r>
                <a:rPr lang="pt-BR" sz="1300" dirty="0"/>
                <a:t> eu </a:t>
              </a:r>
              <a:r>
                <a:rPr lang="pt-BR" sz="1300" dirty="0" err="1"/>
                <a:t>fugiat</a:t>
              </a:r>
              <a:r>
                <a:rPr lang="pt-BR" sz="1300" dirty="0"/>
                <a:t> </a:t>
              </a:r>
              <a:r>
                <a:rPr lang="pt-BR" sz="1300" dirty="0" err="1"/>
                <a:t>nulla</a:t>
              </a:r>
              <a:r>
                <a:rPr lang="pt-BR" sz="1300" dirty="0"/>
                <a:t> </a:t>
              </a:r>
              <a:r>
                <a:rPr lang="pt-BR" sz="1300" dirty="0" err="1"/>
                <a:t>pariatur</a:t>
              </a:r>
              <a:r>
                <a:rPr lang="pt-BR" sz="1300" dirty="0"/>
                <a:t>. </a:t>
              </a:r>
              <a:r>
                <a:rPr lang="pt-BR" sz="1300" dirty="0" err="1"/>
                <a:t>Excepteur</a:t>
              </a:r>
              <a:r>
                <a:rPr lang="pt-BR" sz="1300" dirty="0"/>
                <a:t> </a:t>
              </a:r>
              <a:r>
                <a:rPr lang="pt-BR" sz="1300" dirty="0" err="1"/>
                <a:t>sint</a:t>
              </a:r>
              <a:r>
                <a:rPr lang="pt-BR" sz="1300" dirty="0"/>
                <a:t> </a:t>
              </a:r>
              <a:r>
                <a:rPr lang="pt-BR" sz="1300" dirty="0" err="1"/>
                <a:t>occaecat</a:t>
              </a:r>
              <a:r>
                <a:rPr lang="pt-BR" sz="1300" dirty="0"/>
                <a:t> </a:t>
              </a:r>
              <a:r>
                <a:rPr lang="pt-BR" sz="1300" dirty="0" err="1"/>
                <a:t>cupidatat</a:t>
              </a:r>
              <a:r>
                <a:rPr lang="pt-BR" sz="1300" dirty="0"/>
                <a:t> non </a:t>
              </a:r>
              <a:r>
                <a:rPr lang="pt-BR" sz="1300" dirty="0" err="1"/>
                <a:t>proident</a:t>
              </a:r>
              <a:r>
                <a:rPr lang="pt-BR" sz="1300" dirty="0"/>
                <a:t>, sunt in culpa </a:t>
              </a:r>
              <a:r>
                <a:rPr lang="pt-BR" sz="1300" dirty="0" err="1"/>
                <a:t>qui</a:t>
              </a:r>
              <a:r>
                <a:rPr lang="pt-BR" sz="1300" dirty="0"/>
                <a:t> </a:t>
              </a:r>
              <a:r>
                <a:rPr lang="pt-BR" sz="1300" dirty="0" err="1"/>
                <a:t>officia</a:t>
              </a:r>
              <a:r>
                <a:rPr lang="pt-BR" sz="1300" dirty="0"/>
                <a:t> </a:t>
              </a:r>
              <a:r>
                <a:rPr lang="pt-BR" sz="1300" dirty="0" err="1"/>
                <a:t>deserunt</a:t>
              </a:r>
              <a:r>
                <a:rPr lang="pt-BR" sz="1300" dirty="0"/>
                <a:t> </a:t>
              </a:r>
              <a:r>
                <a:rPr lang="pt-BR" sz="1300" dirty="0" err="1"/>
                <a:t>mollit</a:t>
              </a:r>
              <a:r>
                <a:rPr lang="pt-BR" sz="1300" dirty="0"/>
                <a:t> </a:t>
              </a:r>
              <a:r>
                <a:rPr lang="pt-BR" sz="1300" dirty="0" err="1"/>
                <a:t>anim</a:t>
              </a:r>
              <a:r>
                <a:rPr lang="pt-BR" sz="1300" dirty="0"/>
                <a:t> id est </a:t>
              </a:r>
              <a:r>
                <a:rPr lang="pt-BR" sz="1300" dirty="0" err="1"/>
                <a:t>laborum</a:t>
              </a:r>
              <a:r>
                <a:rPr lang="pt-BR" sz="1300" dirty="0"/>
                <a:t>.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643228" y="5359792"/>
              <a:ext cx="3174424" cy="365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pt-BR" sz="1400" dirty="0"/>
                <a:t>LOREN IPSUN</a:t>
              </a:r>
            </a:p>
          </p:txBody>
        </p:sp>
      </p:grp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10375089" y="6586737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58392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xmlns="" id="{CE0A2610-D584-4293-84A6-78EC62FC80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BD888FA0-7451-47D6-A60B-88AE221411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16233" y="146948"/>
            <a:ext cx="5039009" cy="6564099"/>
          </a:xfrm>
        </p:spPr>
      </p:sp>
      <p:sp>
        <p:nvSpPr>
          <p:cNvPr id="5" name="Retângulo 4"/>
          <p:cNvSpPr/>
          <p:nvPr/>
        </p:nvSpPr>
        <p:spPr>
          <a:xfrm flipH="1">
            <a:off x="7455803" y="755278"/>
            <a:ext cx="3539030" cy="5265695"/>
          </a:xfrm>
          <a:prstGeom prst="rect">
            <a:avLst/>
          </a:prstGeom>
          <a:solidFill>
            <a:schemeClr val="bg1"/>
          </a:solidFill>
        </p:spPr>
        <p:txBody>
          <a:bodyPr wrap="square" lIns="468000" tIns="0" rIns="468000" bIns="360000" anchor="ctr">
            <a:noAutofit/>
          </a:bodyPr>
          <a:lstStyle/>
          <a:p>
            <a:pPr algn="ctr"/>
            <a:r>
              <a:rPr lang="pt-BR" sz="3991" dirty="0">
                <a:latin typeface="+mj-lt"/>
              </a:rPr>
              <a:t>IPSUN LOREN</a:t>
            </a:r>
            <a:endParaRPr lang="pt-BR" sz="3265" dirty="0">
              <a:latin typeface="+mj-lt"/>
            </a:endParaRPr>
          </a:p>
          <a:p>
            <a:pPr algn="ctr"/>
            <a:r>
              <a:rPr lang="fr-FR" sz="1088" dirty="0"/>
              <a:t>EXCEPTEUR SINT OCCAECAT CUPIDATAT NON</a:t>
            </a:r>
          </a:p>
          <a:p>
            <a:pPr algn="ctr"/>
            <a:endParaRPr lang="pt-BR" sz="1088" dirty="0"/>
          </a:p>
          <a:p>
            <a:pPr algn="just"/>
            <a:r>
              <a:rPr lang="pt-BR" sz="1300" dirty="0"/>
              <a:t>Ut </a:t>
            </a:r>
            <a:r>
              <a:rPr lang="pt-BR" sz="1300" dirty="0" err="1"/>
              <a:t>enim</a:t>
            </a:r>
            <a:r>
              <a:rPr lang="pt-BR" sz="1300" dirty="0"/>
              <a:t> ad </a:t>
            </a:r>
            <a:r>
              <a:rPr lang="pt-BR" sz="1300" dirty="0" err="1"/>
              <a:t>minim</a:t>
            </a:r>
            <a:r>
              <a:rPr lang="pt-BR" sz="1300" dirty="0"/>
              <a:t> </a:t>
            </a:r>
            <a:r>
              <a:rPr lang="pt-BR" sz="1300" dirty="0" err="1"/>
              <a:t>veniam</a:t>
            </a:r>
            <a:r>
              <a:rPr lang="pt-BR" sz="1300" dirty="0"/>
              <a:t>, quis </a:t>
            </a:r>
            <a:r>
              <a:rPr lang="pt-BR" sz="1300" dirty="0" err="1"/>
              <a:t>nostrud</a:t>
            </a:r>
            <a:r>
              <a:rPr lang="pt-BR" sz="1300" dirty="0"/>
              <a:t> </a:t>
            </a:r>
            <a:r>
              <a:rPr lang="pt-BR" sz="1300" dirty="0" err="1"/>
              <a:t>exercitation</a:t>
            </a:r>
            <a:r>
              <a:rPr lang="pt-BR" sz="1300" dirty="0"/>
              <a:t> </a:t>
            </a:r>
            <a:r>
              <a:rPr lang="pt-BR" sz="1300" dirty="0" err="1"/>
              <a:t>ullamco</a:t>
            </a:r>
            <a:r>
              <a:rPr lang="pt-BR" sz="1300" dirty="0"/>
              <a:t> </a:t>
            </a:r>
            <a:r>
              <a:rPr lang="pt-BR" sz="1300" dirty="0" err="1"/>
              <a:t>laboris</a:t>
            </a:r>
            <a:r>
              <a:rPr lang="pt-BR" sz="1300" dirty="0"/>
              <a:t> </a:t>
            </a:r>
            <a:r>
              <a:rPr lang="pt-BR" sz="1300" dirty="0" err="1"/>
              <a:t>nisi</a:t>
            </a:r>
            <a:r>
              <a:rPr lang="pt-BR" sz="1300" dirty="0"/>
              <a:t> ut </a:t>
            </a:r>
            <a:r>
              <a:rPr lang="pt-BR" sz="1300" dirty="0" err="1"/>
              <a:t>aliquip</a:t>
            </a:r>
            <a:r>
              <a:rPr lang="pt-BR" sz="1300" dirty="0"/>
              <a:t> </a:t>
            </a:r>
            <a:r>
              <a:rPr lang="pt-BR" sz="1300" dirty="0" err="1"/>
              <a:t>ex</a:t>
            </a:r>
            <a:r>
              <a:rPr lang="pt-BR" sz="1300" dirty="0"/>
              <a:t> </a:t>
            </a:r>
            <a:r>
              <a:rPr lang="pt-BR" sz="1300" dirty="0" err="1"/>
              <a:t>ea</a:t>
            </a:r>
            <a:r>
              <a:rPr lang="pt-BR" sz="1300" dirty="0"/>
              <a:t> </a:t>
            </a:r>
            <a:r>
              <a:rPr lang="pt-BR" sz="1300" dirty="0" err="1"/>
              <a:t>commodo</a:t>
            </a:r>
            <a:r>
              <a:rPr lang="pt-BR" sz="1300" dirty="0"/>
              <a:t> </a:t>
            </a:r>
            <a:r>
              <a:rPr lang="pt-BR" sz="1300" dirty="0" err="1"/>
              <a:t>consequat</a:t>
            </a:r>
            <a:r>
              <a:rPr lang="pt-BR" sz="1300" dirty="0"/>
              <a:t>. </a:t>
            </a:r>
            <a:r>
              <a:rPr lang="pt-BR" sz="1300" dirty="0" err="1"/>
              <a:t>Duis</a:t>
            </a:r>
            <a:r>
              <a:rPr lang="pt-BR" sz="1300" dirty="0"/>
              <a:t> </a:t>
            </a:r>
            <a:r>
              <a:rPr lang="pt-BR" sz="1300" dirty="0" err="1"/>
              <a:t>aute</a:t>
            </a:r>
            <a:r>
              <a:rPr lang="pt-BR" sz="1300" dirty="0"/>
              <a:t> </a:t>
            </a:r>
            <a:r>
              <a:rPr lang="pt-BR" sz="1300" dirty="0" err="1"/>
              <a:t>irure</a:t>
            </a:r>
            <a:r>
              <a:rPr lang="pt-BR" sz="1300" dirty="0"/>
              <a:t> </a:t>
            </a:r>
            <a:r>
              <a:rPr lang="pt-BR" sz="1300" dirty="0" err="1"/>
              <a:t>dolor</a:t>
            </a:r>
            <a:r>
              <a:rPr lang="pt-BR" sz="1300" dirty="0"/>
              <a:t> in </a:t>
            </a:r>
            <a:r>
              <a:rPr lang="pt-BR" sz="1300" dirty="0" err="1"/>
              <a:t>reprehenderit</a:t>
            </a:r>
            <a:r>
              <a:rPr lang="pt-BR" sz="1300" dirty="0"/>
              <a:t> in </a:t>
            </a:r>
            <a:r>
              <a:rPr lang="pt-BR" sz="1300" dirty="0" err="1"/>
              <a:t>voluptate</a:t>
            </a:r>
            <a:r>
              <a:rPr lang="pt-BR" sz="1300" dirty="0"/>
              <a:t> </a:t>
            </a:r>
            <a:r>
              <a:rPr lang="pt-BR" sz="1300" dirty="0" err="1"/>
              <a:t>velit</a:t>
            </a:r>
            <a:r>
              <a:rPr lang="pt-BR" sz="1300" dirty="0"/>
              <a:t> esse </a:t>
            </a:r>
            <a:r>
              <a:rPr lang="pt-BR" sz="1300" dirty="0" err="1"/>
              <a:t>cillum</a:t>
            </a:r>
            <a:r>
              <a:rPr lang="pt-BR" sz="1300" dirty="0"/>
              <a:t> </a:t>
            </a:r>
            <a:r>
              <a:rPr lang="pt-BR" sz="1300" dirty="0" err="1"/>
              <a:t>dolore</a:t>
            </a:r>
            <a:r>
              <a:rPr lang="pt-BR" sz="1300" dirty="0"/>
              <a:t> eu </a:t>
            </a:r>
            <a:r>
              <a:rPr lang="pt-BR" sz="1300" dirty="0" err="1"/>
              <a:t>fugiat</a:t>
            </a:r>
            <a:r>
              <a:rPr lang="pt-BR" sz="1300" dirty="0"/>
              <a:t> </a:t>
            </a:r>
            <a:r>
              <a:rPr lang="pt-BR" sz="1300" dirty="0" err="1"/>
              <a:t>nulla</a:t>
            </a:r>
            <a:r>
              <a:rPr lang="pt-BR" sz="1300" dirty="0"/>
              <a:t> </a:t>
            </a:r>
            <a:r>
              <a:rPr lang="pt-BR" sz="1300" dirty="0" err="1"/>
              <a:t>pariatur</a:t>
            </a:r>
            <a:r>
              <a:rPr lang="pt-BR" sz="1300" dirty="0"/>
              <a:t>. </a:t>
            </a:r>
            <a:r>
              <a:rPr lang="pt-BR" sz="1300" dirty="0" err="1"/>
              <a:t>Excepteur</a:t>
            </a:r>
            <a:r>
              <a:rPr lang="pt-BR" sz="1300" dirty="0"/>
              <a:t> </a:t>
            </a:r>
            <a:r>
              <a:rPr lang="pt-BR" sz="1300" dirty="0" err="1"/>
              <a:t>sint</a:t>
            </a:r>
            <a:r>
              <a:rPr lang="pt-BR" sz="1300" dirty="0"/>
              <a:t> </a:t>
            </a:r>
            <a:r>
              <a:rPr lang="pt-BR" sz="1300" dirty="0" err="1"/>
              <a:t>occaecat</a:t>
            </a:r>
            <a:r>
              <a:rPr lang="pt-BR" sz="1300" dirty="0"/>
              <a:t> </a:t>
            </a:r>
            <a:r>
              <a:rPr lang="pt-BR" sz="1300" dirty="0" err="1"/>
              <a:t>cupidatat</a:t>
            </a:r>
            <a:r>
              <a:rPr lang="pt-BR" sz="1300" dirty="0"/>
              <a:t> non </a:t>
            </a:r>
            <a:r>
              <a:rPr lang="pt-BR" sz="1300" dirty="0" err="1"/>
              <a:t>proiddeserunt</a:t>
            </a:r>
            <a:r>
              <a:rPr lang="pt-BR" sz="1300" dirty="0"/>
              <a:t> </a:t>
            </a:r>
            <a:r>
              <a:rPr lang="pt-BR" sz="1300" dirty="0" err="1"/>
              <a:t>mollit</a:t>
            </a:r>
            <a:r>
              <a:rPr lang="pt-BR" sz="1300" dirty="0"/>
              <a:t> </a:t>
            </a:r>
            <a:r>
              <a:rPr lang="pt-BR" sz="1300" dirty="0" err="1"/>
              <a:t>anim</a:t>
            </a:r>
            <a:r>
              <a:rPr lang="pt-BR" sz="1300" dirty="0"/>
              <a:t> id </a:t>
            </a:r>
            <a:r>
              <a:rPr lang="pt-BR" sz="1300" dirty="0" err="1"/>
              <a:t>esim</a:t>
            </a:r>
            <a:r>
              <a:rPr lang="pt-BR" sz="1300" dirty="0"/>
              <a:t> </a:t>
            </a:r>
            <a:r>
              <a:rPr lang="pt-BR" sz="1300" dirty="0" err="1"/>
              <a:t>veniam</a:t>
            </a:r>
            <a:r>
              <a:rPr lang="pt-BR" sz="1300" dirty="0"/>
              <a:t>, quis </a:t>
            </a:r>
            <a:r>
              <a:rPr lang="pt-BR" sz="1300" dirty="0" err="1"/>
              <a:t>nostrud</a:t>
            </a:r>
            <a:r>
              <a:rPr lang="pt-BR" sz="1300" dirty="0"/>
              <a:t> </a:t>
            </a:r>
            <a:r>
              <a:rPr lang="pt-BR" sz="1300" dirty="0" err="1"/>
              <a:t>exercitation</a:t>
            </a:r>
            <a:r>
              <a:rPr lang="pt-BR" sz="1300" dirty="0"/>
              <a:t> </a:t>
            </a:r>
            <a:r>
              <a:rPr lang="pt-BR" sz="1300" dirty="0" err="1"/>
              <a:t>ullamco</a:t>
            </a:r>
            <a:r>
              <a:rPr lang="pt-BR" sz="1300" dirty="0"/>
              <a:t> </a:t>
            </a:r>
            <a:r>
              <a:rPr lang="pt-BR" sz="1300" dirty="0" err="1"/>
              <a:t>laboris</a:t>
            </a:r>
            <a:r>
              <a:rPr lang="pt-BR" sz="1300" dirty="0"/>
              <a:t> </a:t>
            </a:r>
            <a:r>
              <a:rPr lang="pt-BR" sz="1300" dirty="0" err="1"/>
              <a:t>nisi</a:t>
            </a:r>
            <a:r>
              <a:rPr lang="pt-BR" sz="1300" dirty="0"/>
              <a:t> ut </a:t>
            </a:r>
            <a:r>
              <a:rPr lang="pt-BR" sz="1300" dirty="0" err="1"/>
              <a:t>aliquip</a:t>
            </a:r>
            <a:r>
              <a:rPr lang="pt-BR" sz="1300" dirty="0"/>
              <a:t> </a:t>
            </a:r>
            <a:r>
              <a:rPr lang="pt-BR" sz="1300" dirty="0" err="1"/>
              <a:t>ex</a:t>
            </a:r>
            <a:r>
              <a:rPr lang="pt-BR" sz="1300" dirty="0"/>
              <a:t> </a:t>
            </a:r>
            <a:r>
              <a:rPr lang="pt-BR" sz="1300" dirty="0" err="1"/>
              <a:t>ea</a:t>
            </a:r>
            <a:r>
              <a:rPr lang="pt-BR" sz="1300" dirty="0"/>
              <a:t> </a:t>
            </a:r>
            <a:r>
              <a:rPr lang="pt-BR" sz="1300" dirty="0" err="1"/>
              <a:t>commodo</a:t>
            </a:r>
            <a:r>
              <a:rPr lang="pt-BR" sz="1300" dirty="0"/>
              <a:t> </a:t>
            </a:r>
            <a:r>
              <a:rPr lang="pt-BR" sz="1300" dirty="0" err="1"/>
              <a:t>consequat</a:t>
            </a:r>
            <a:r>
              <a:rPr lang="pt-BR" sz="1300" dirty="0"/>
              <a:t>. </a:t>
            </a:r>
            <a:r>
              <a:rPr lang="pt-BR" sz="1300" dirty="0" err="1"/>
              <a:t>Duis</a:t>
            </a:r>
            <a:r>
              <a:rPr lang="pt-BR" sz="1300" dirty="0"/>
              <a:t> </a:t>
            </a:r>
            <a:r>
              <a:rPr lang="pt-BR" sz="1300" dirty="0" err="1"/>
              <a:t>aute</a:t>
            </a:r>
            <a:r>
              <a:rPr lang="pt-BR" sz="1300" dirty="0"/>
              <a:t> </a:t>
            </a:r>
            <a:r>
              <a:rPr lang="pt-BR" sz="1300" dirty="0" err="1"/>
              <a:t>irure</a:t>
            </a:r>
            <a:r>
              <a:rPr lang="pt-BR" sz="1300" dirty="0"/>
              <a:t> </a:t>
            </a:r>
            <a:r>
              <a:rPr lang="pt-BR" sz="1300" dirty="0" err="1"/>
              <a:t>dolor</a:t>
            </a:r>
            <a:r>
              <a:rPr lang="pt-BR" sz="1300" dirty="0"/>
              <a:t> in </a:t>
            </a:r>
            <a:r>
              <a:rPr lang="pt-BR" sz="1300" dirty="0" err="1"/>
              <a:t>cillum</a:t>
            </a:r>
            <a:r>
              <a:rPr lang="pt-BR" sz="1300" dirty="0"/>
              <a:t> </a:t>
            </a:r>
            <a:r>
              <a:rPr lang="pt-BR" sz="1300" dirty="0" err="1"/>
              <a:t>dolore</a:t>
            </a:r>
            <a:r>
              <a:rPr lang="pt-BR" sz="1300" dirty="0"/>
              <a:t> eu </a:t>
            </a:r>
            <a:r>
              <a:rPr lang="pt-BR" sz="1300" dirty="0" err="1"/>
              <a:t>fugiat</a:t>
            </a:r>
            <a:r>
              <a:rPr lang="pt-BR" sz="1300" dirty="0"/>
              <a:t> </a:t>
            </a:r>
            <a:r>
              <a:rPr lang="pt-BR" sz="1300" dirty="0" err="1"/>
              <a:t>nulla</a:t>
            </a:r>
            <a:r>
              <a:rPr lang="pt-BR" sz="1300" dirty="0"/>
              <a:t> </a:t>
            </a:r>
            <a:r>
              <a:rPr lang="pt-BR" sz="1300" dirty="0" err="1"/>
              <a:t>pariatur</a:t>
            </a:r>
            <a:r>
              <a:rPr lang="pt-BR" sz="1300" dirty="0"/>
              <a:t>. </a:t>
            </a:r>
            <a:r>
              <a:rPr lang="pt-BR" sz="1300" dirty="0" err="1"/>
              <a:t>Excepteur</a:t>
            </a:r>
            <a:r>
              <a:rPr lang="pt-BR" sz="1300" dirty="0"/>
              <a:t> </a:t>
            </a:r>
            <a:r>
              <a:rPr lang="pt-BR" sz="1300" dirty="0" err="1"/>
              <a:t>sint</a:t>
            </a:r>
            <a:r>
              <a:rPr lang="pt-BR" sz="1300" dirty="0"/>
              <a:t> </a:t>
            </a:r>
            <a:r>
              <a:rPr lang="pt-BR" sz="1300" dirty="0" err="1"/>
              <a:t>occaecat</a:t>
            </a:r>
            <a:r>
              <a:rPr lang="pt-BR" sz="1300" dirty="0"/>
              <a:t> </a:t>
            </a:r>
            <a:r>
              <a:rPr lang="pt-BR" sz="1300" dirty="0" err="1"/>
              <a:t>cupidatat</a:t>
            </a:r>
            <a:r>
              <a:rPr lang="pt-BR" sz="1300" dirty="0"/>
              <a:t> non </a:t>
            </a:r>
            <a:r>
              <a:rPr lang="pt-BR" sz="1300" dirty="0" err="1"/>
              <a:t>proident</a:t>
            </a:r>
            <a:r>
              <a:rPr lang="pt-BR" sz="1300" dirty="0"/>
              <a:t>, sunt in culpa </a:t>
            </a:r>
            <a:r>
              <a:rPr lang="pt-BR" sz="1300" dirty="0" err="1"/>
              <a:t>qui</a:t>
            </a:r>
            <a:r>
              <a:rPr lang="pt-BR" sz="1300" dirty="0"/>
              <a:t> </a:t>
            </a:r>
            <a:r>
              <a:rPr lang="pt-BR" sz="1300" dirty="0" err="1"/>
              <a:t>officia</a:t>
            </a:r>
            <a:r>
              <a:rPr lang="pt-BR" sz="1300" dirty="0"/>
              <a:t> </a:t>
            </a:r>
            <a:r>
              <a:rPr lang="pt-BR" sz="1300" dirty="0" err="1"/>
              <a:t>deserunt</a:t>
            </a:r>
            <a:r>
              <a:rPr lang="pt-BR" sz="1300" dirty="0"/>
              <a:t> </a:t>
            </a:r>
            <a:r>
              <a:rPr lang="pt-BR" sz="1300" dirty="0" err="1"/>
              <a:t>mollit</a:t>
            </a:r>
            <a:r>
              <a:rPr lang="pt-BR" sz="1300" dirty="0"/>
              <a:t> </a:t>
            </a:r>
            <a:r>
              <a:rPr lang="pt-BR" sz="1300" dirty="0" err="1"/>
              <a:t>anim</a:t>
            </a:r>
            <a:r>
              <a:rPr lang="pt-BR" sz="1300" dirty="0"/>
              <a:t> id est </a:t>
            </a:r>
            <a:r>
              <a:rPr lang="pt-BR" sz="1300" dirty="0" err="1"/>
              <a:t>laborum</a:t>
            </a:r>
            <a:r>
              <a:rPr lang="pt-BR" sz="1300" dirty="0"/>
              <a:t>.</a:t>
            </a:r>
          </a:p>
        </p:txBody>
      </p:sp>
      <p:sp>
        <p:nvSpPr>
          <p:cNvPr id="9" name="Freeform 8"/>
          <p:cNvSpPr>
            <a:spLocks noChangeAspect="1" noChangeArrowheads="1"/>
          </p:cNvSpPr>
          <p:nvPr/>
        </p:nvSpPr>
        <p:spPr bwMode="auto">
          <a:xfrm>
            <a:off x="9027787" y="5407995"/>
            <a:ext cx="395062" cy="399129"/>
          </a:xfrm>
          <a:custGeom>
            <a:avLst/>
            <a:gdLst>
              <a:gd name="T0" fmla="*/ 1500 w 3000"/>
              <a:gd name="T1" fmla="*/ 3030 h 3031"/>
              <a:gd name="T2" fmla="*/ 1500 w 3000"/>
              <a:gd name="T3" fmla="*/ 3030 h 3031"/>
              <a:gd name="T4" fmla="*/ 0 w 3000"/>
              <a:gd name="T5" fmla="*/ 1500 h 3031"/>
              <a:gd name="T6" fmla="*/ 1500 w 3000"/>
              <a:gd name="T7" fmla="*/ 0 h 3031"/>
              <a:gd name="T8" fmla="*/ 2999 w 3000"/>
              <a:gd name="T9" fmla="*/ 1500 h 3031"/>
              <a:gd name="T10" fmla="*/ 1500 w 3000"/>
              <a:gd name="T11" fmla="*/ 3030 h 3031"/>
              <a:gd name="T12" fmla="*/ 1500 w 3000"/>
              <a:gd name="T13" fmla="*/ 188 h 3031"/>
              <a:gd name="T14" fmla="*/ 1500 w 3000"/>
              <a:gd name="T15" fmla="*/ 188 h 3031"/>
              <a:gd name="T16" fmla="*/ 188 w 3000"/>
              <a:gd name="T17" fmla="*/ 1500 h 3031"/>
              <a:gd name="T18" fmla="*/ 1500 w 3000"/>
              <a:gd name="T19" fmla="*/ 2812 h 3031"/>
              <a:gd name="T20" fmla="*/ 2812 w 3000"/>
              <a:gd name="T21" fmla="*/ 1500 h 3031"/>
              <a:gd name="T22" fmla="*/ 1500 w 3000"/>
              <a:gd name="T23" fmla="*/ 188 h 3031"/>
              <a:gd name="T24" fmla="*/ 1219 w 3000"/>
              <a:gd name="T25" fmla="*/ 2218 h 3031"/>
              <a:gd name="T26" fmla="*/ 1219 w 3000"/>
              <a:gd name="T27" fmla="*/ 2218 h 3031"/>
              <a:gd name="T28" fmla="*/ 2281 w 3000"/>
              <a:gd name="T29" fmla="*/ 1593 h 3031"/>
              <a:gd name="T30" fmla="*/ 2343 w 3000"/>
              <a:gd name="T31" fmla="*/ 1500 h 3031"/>
              <a:gd name="T32" fmla="*/ 2281 w 3000"/>
              <a:gd name="T33" fmla="*/ 1438 h 3031"/>
              <a:gd name="T34" fmla="*/ 1219 w 3000"/>
              <a:gd name="T35" fmla="*/ 813 h 3031"/>
              <a:gd name="T36" fmla="*/ 1125 w 3000"/>
              <a:gd name="T37" fmla="*/ 813 h 3031"/>
              <a:gd name="T38" fmla="*/ 1063 w 3000"/>
              <a:gd name="T39" fmla="*/ 906 h 3031"/>
              <a:gd name="T40" fmla="*/ 1063 w 3000"/>
              <a:gd name="T41" fmla="*/ 1780 h 3031"/>
              <a:gd name="T42" fmla="*/ 1188 w 3000"/>
              <a:gd name="T43" fmla="*/ 1905 h 3031"/>
              <a:gd name="T44" fmla="*/ 1282 w 3000"/>
              <a:gd name="T45" fmla="*/ 1780 h 3031"/>
              <a:gd name="T46" fmla="*/ 1282 w 3000"/>
              <a:gd name="T47" fmla="*/ 1063 h 3031"/>
              <a:gd name="T48" fmla="*/ 2062 w 3000"/>
              <a:gd name="T49" fmla="*/ 1500 h 3031"/>
              <a:gd name="T50" fmla="*/ 1125 w 3000"/>
              <a:gd name="T51" fmla="*/ 2030 h 3031"/>
              <a:gd name="T52" fmla="*/ 1094 w 3000"/>
              <a:gd name="T53" fmla="*/ 2187 h 3031"/>
              <a:gd name="T54" fmla="*/ 1188 w 3000"/>
              <a:gd name="T55" fmla="*/ 2218 h 3031"/>
              <a:gd name="T56" fmla="*/ 1219 w 3000"/>
              <a:gd name="T57" fmla="*/ 2218 h 3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00" h="3031">
                <a:moveTo>
                  <a:pt x="1500" y="3030"/>
                </a:moveTo>
                <a:lnTo>
                  <a:pt x="1500" y="3030"/>
                </a:lnTo>
                <a:cubicBezTo>
                  <a:pt x="688" y="3030"/>
                  <a:pt x="0" y="2343"/>
                  <a:pt x="0" y="1500"/>
                </a:cubicBezTo>
                <a:cubicBezTo>
                  <a:pt x="0" y="688"/>
                  <a:pt x="688" y="0"/>
                  <a:pt x="1500" y="0"/>
                </a:cubicBezTo>
                <a:cubicBezTo>
                  <a:pt x="2343" y="0"/>
                  <a:pt x="2999" y="688"/>
                  <a:pt x="2999" y="1500"/>
                </a:cubicBezTo>
                <a:cubicBezTo>
                  <a:pt x="2999" y="2343"/>
                  <a:pt x="2343" y="3030"/>
                  <a:pt x="1500" y="3030"/>
                </a:cubicBezTo>
                <a:close/>
                <a:moveTo>
                  <a:pt x="1500" y="188"/>
                </a:moveTo>
                <a:lnTo>
                  <a:pt x="1500" y="188"/>
                </a:lnTo>
                <a:cubicBezTo>
                  <a:pt x="782" y="188"/>
                  <a:pt x="188" y="781"/>
                  <a:pt x="188" y="1500"/>
                </a:cubicBezTo>
                <a:cubicBezTo>
                  <a:pt x="188" y="2218"/>
                  <a:pt x="782" y="2812"/>
                  <a:pt x="1500" y="2812"/>
                </a:cubicBezTo>
                <a:cubicBezTo>
                  <a:pt x="2218" y="2812"/>
                  <a:pt x="2812" y="2218"/>
                  <a:pt x="2812" y="1500"/>
                </a:cubicBezTo>
                <a:cubicBezTo>
                  <a:pt x="2812" y="781"/>
                  <a:pt x="2218" y="188"/>
                  <a:pt x="1500" y="188"/>
                </a:cubicBezTo>
                <a:close/>
                <a:moveTo>
                  <a:pt x="1219" y="2218"/>
                </a:moveTo>
                <a:lnTo>
                  <a:pt x="1219" y="2218"/>
                </a:lnTo>
                <a:cubicBezTo>
                  <a:pt x="2281" y="1593"/>
                  <a:pt x="2281" y="1593"/>
                  <a:pt x="2281" y="1593"/>
                </a:cubicBezTo>
                <a:cubicBezTo>
                  <a:pt x="2312" y="1561"/>
                  <a:pt x="2343" y="1530"/>
                  <a:pt x="2343" y="1500"/>
                </a:cubicBezTo>
                <a:cubicBezTo>
                  <a:pt x="2343" y="1469"/>
                  <a:pt x="2312" y="1438"/>
                  <a:pt x="2281" y="1438"/>
                </a:cubicBezTo>
                <a:cubicBezTo>
                  <a:pt x="1219" y="813"/>
                  <a:pt x="1219" y="813"/>
                  <a:pt x="1219" y="813"/>
                </a:cubicBezTo>
                <a:cubicBezTo>
                  <a:pt x="1188" y="781"/>
                  <a:pt x="1157" y="781"/>
                  <a:pt x="1125" y="813"/>
                </a:cubicBezTo>
                <a:cubicBezTo>
                  <a:pt x="1094" y="813"/>
                  <a:pt x="1063" y="844"/>
                  <a:pt x="1063" y="906"/>
                </a:cubicBezTo>
                <a:cubicBezTo>
                  <a:pt x="1063" y="1780"/>
                  <a:pt x="1063" y="1780"/>
                  <a:pt x="1063" y="1780"/>
                </a:cubicBezTo>
                <a:cubicBezTo>
                  <a:pt x="1063" y="1843"/>
                  <a:pt x="1125" y="1905"/>
                  <a:pt x="1188" y="1905"/>
                </a:cubicBezTo>
                <a:cubicBezTo>
                  <a:pt x="1219" y="1905"/>
                  <a:pt x="1282" y="1843"/>
                  <a:pt x="1282" y="1780"/>
                </a:cubicBezTo>
                <a:cubicBezTo>
                  <a:pt x="1282" y="1063"/>
                  <a:pt x="1282" y="1063"/>
                  <a:pt x="1282" y="1063"/>
                </a:cubicBezTo>
                <a:cubicBezTo>
                  <a:pt x="2062" y="1500"/>
                  <a:pt x="2062" y="1500"/>
                  <a:pt x="2062" y="1500"/>
                </a:cubicBezTo>
                <a:cubicBezTo>
                  <a:pt x="1125" y="2030"/>
                  <a:pt x="1125" y="2030"/>
                  <a:pt x="1125" y="2030"/>
                </a:cubicBezTo>
                <a:cubicBezTo>
                  <a:pt x="1094" y="2062"/>
                  <a:pt x="1063" y="2124"/>
                  <a:pt x="1094" y="2187"/>
                </a:cubicBezTo>
                <a:cubicBezTo>
                  <a:pt x="1094" y="2218"/>
                  <a:pt x="1157" y="2218"/>
                  <a:pt x="1188" y="2218"/>
                </a:cubicBezTo>
                <a:lnTo>
                  <a:pt x="1219" y="22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10375089" y="6586737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86856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5F850B0C-017C-4FE9-B21D-56D36FB300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49995"/>
            <a:ext cx="12191360" cy="5558010"/>
          </a:xfrm>
        </p:spPr>
      </p:sp>
      <p:sp>
        <p:nvSpPr>
          <p:cNvPr id="40" name="Retângulo 39"/>
          <p:cNvSpPr/>
          <p:nvPr/>
        </p:nvSpPr>
        <p:spPr>
          <a:xfrm>
            <a:off x="805842" y="3547431"/>
            <a:ext cx="10580321" cy="307648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088" dirty="0">
              <a:solidFill>
                <a:schemeClr val="bg1"/>
              </a:solidFill>
            </a:endParaRPr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10800374" y="934025"/>
            <a:ext cx="585789" cy="58459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5899" tIns="62951" rIns="125899" bIns="62951" numCol="1" anchor="t" anchorCtr="0" compatLnSpc="1">
            <a:prstTxWarp prst="textNoShape">
              <a:avLst/>
            </a:prstTxWarp>
          </a:bodyPr>
          <a:lstStyle/>
          <a:p>
            <a:endParaRPr lang="pt-BR" sz="1633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34849" y="889957"/>
            <a:ext cx="6906491" cy="20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43" dirty="0"/>
              <a:t>DOLOR SIT</a:t>
            </a:r>
          </a:p>
          <a:p>
            <a:r>
              <a:rPr lang="pt-BR" sz="7256" dirty="0">
                <a:latin typeface="+mj-lt"/>
              </a:rPr>
              <a:t>LABORSI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1058690" y="4001429"/>
            <a:ext cx="10074625" cy="2497171"/>
            <a:chOff x="512761" y="4794779"/>
            <a:chExt cx="11107740" cy="2298220"/>
          </a:xfrm>
        </p:grpSpPr>
        <p:sp>
          <p:nvSpPr>
            <p:cNvPr id="10" name="Retângulo 9"/>
            <p:cNvSpPr/>
            <p:nvPr/>
          </p:nvSpPr>
          <p:spPr>
            <a:xfrm>
              <a:off x="512761" y="4794779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SIT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321073" y="4794779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DOLOR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129385" y="4794779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LABORSI NULLA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8937696" y="4794779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IPSUN LOREN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12762" y="5241232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b-NO" sz="1271" dirty="0">
                  <a:solidFill>
                    <a:schemeClr val="tx1"/>
                  </a:solidFill>
                </a:rPr>
                <a:t>Ut enim ad minim veniam</a:t>
              </a:r>
              <a:endParaRPr lang="pt-BR" sz="1271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321074" y="5241232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b-NO" sz="1271" dirty="0">
                  <a:solidFill>
                    <a:schemeClr val="tx1"/>
                  </a:solidFill>
                </a:rPr>
                <a:t>Ut enim ad minim veniam, quis nostrud exercitation</a:t>
              </a:r>
              <a:endParaRPr lang="pt-BR" sz="1271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29386" y="5241232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71" dirty="0" err="1">
                  <a:solidFill>
                    <a:schemeClr val="tx1"/>
                  </a:solidFill>
                </a:rPr>
                <a:t>Nulla</a:t>
              </a:r>
              <a:endParaRPr lang="pt-BR" sz="1271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937697" y="5241232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b-NO" sz="1271" dirty="0">
                  <a:solidFill>
                    <a:schemeClr val="tx1"/>
                  </a:solidFill>
                </a:rPr>
                <a:t>Ut enim ad minim veniam, quis nostrud exercitation</a:t>
              </a:r>
              <a:endParaRPr lang="pt-BR" sz="1271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12761" y="6050616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IPSUN LOREN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321073" y="6050616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SIT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29385" y="6050616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DOLOR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8937696" y="6050616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LABORSI NULLA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12762" y="6497069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71" dirty="0" err="1">
                  <a:solidFill>
                    <a:schemeClr val="tx1"/>
                  </a:solidFill>
                </a:rPr>
                <a:t>Nulla</a:t>
              </a:r>
              <a:endParaRPr lang="pt-BR" sz="1271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321074" y="6497069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71" dirty="0" err="1">
                  <a:solidFill>
                    <a:schemeClr val="tx1"/>
                  </a:solidFill>
                </a:rPr>
                <a:t>Dolor</a:t>
              </a:r>
              <a:endParaRPr lang="pt-BR" sz="1271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29386" y="6497069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71" dirty="0" err="1">
                  <a:solidFill>
                    <a:schemeClr val="tx1"/>
                  </a:solidFill>
                </a:rPr>
                <a:t>Ipsun</a:t>
              </a:r>
              <a:r>
                <a:rPr lang="pt-BR" sz="1271" dirty="0">
                  <a:solidFill>
                    <a:schemeClr val="tx1"/>
                  </a:solidFill>
                </a:rPr>
                <a:t> Loren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937697" y="6497069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71" dirty="0" err="1">
                  <a:solidFill>
                    <a:schemeClr val="tx1"/>
                  </a:solidFill>
                </a:rPr>
                <a:t>Dolor</a:t>
              </a:r>
              <a:r>
                <a:rPr lang="pt-BR" sz="1271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11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0DFFA476-D555-43A3-A744-AD3E3A27A9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55239"/>
            <a:ext cx="12191360" cy="4585338"/>
          </a:xfrm>
        </p:spPr>
      </p:sp>
      <p:sp>
        <p:nvSpPr>
          <p:cNvPr id="40" name="Retângulo 39"/>
          <p:cNvSpPr/>
          <p:nvPr/>
        </p:nvSpPr>
        <p:spPr>
          <a:xfrm>
            <a:off x="806120" y="3547424"/>
            <a:ext cx="10579766" cy="307631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088" dirty="0">
              <a:solidFill>
                <a:schemeClr val="bg1"/>
              </a:solidFill>
            </a:endParaRPr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10800128" y="934157"/>
            <a:ext cx="585758" cy="584561"/>
          </a:xfrm>
          <a:custGeom>
            <a:avLst/>
            <a:gdLst/>
            <a:ahLst/>
            <a:cxnLst>
              <a:cxn ang="0">
                <a:pos x="601" y="890"/>
              </a:cxn>
              <a:cxn ang="0">
                <a:pos x="646" y="782"/>
              </a:cxn>
              <a:cxn ang="0">
                <a:pos x="720" y="693"/>
              </a:cxn>
              <a:cxn ang="0">
                <a:pos x="816" y="629"/>
              </a:cxn>
              <a:cxn ang="0">
                <a:pos x="929" y="594"/>
              </a:cxn>
              <a:cxn ang="0">
                <a:pos x="1052" y="594"/>
              </a:cxn>
              <a:cxn ang="0">
                <a:pos x="1165" y="629"/>
              </a:cxn>
              <a:cxn ang="0">
                <a:pos x="1261" y="693"/>
              </a:cxn>
              <a:cxn ang="0">
                <a:pos x="1335" y="782"/>
              </a:cxn>
              <a:cxn ang="0">
                <a:pos x="1380" y="890"/>
              </a:cxn>
              <a:cxn ang="0">
                <a:pos x="1392" y="1010"/>
              </a:cxn>
              <a:cxn ang="0">
                <a:pos x="1368" y="1128"/>
              </a:cxn>
              <a:cxn ang="0">
                <a:pos x="1313" y="1229"/>
              </a:cxn>
              <a:cxn ang="0">
                <a:pos x="1232" y="1310"/>
              </a:cxn>
              <a:cxn ang="0">
                <a:pos x="1129" y="1366"/>
              </a:cxn>
              <a:cxn ang="0">
                <a:pos x="1012" y="1390"/>
              </a:cxn>
              <a:cxn ang="0">
                <a:pos x="889" y="1377"/>
              </a:cxn>
              <a:cxn ang="0">
                <a:pos x="781" y="1332"/>
              </a:cxn>
              <a:cxn ang="0">
                <a:pos x="693" y="1258"/>
              </a:cxn>
              <a:cxn ang="0">
                <a:pos x="628" y="1163"/>
              </a:cxn>
              <a:cxn ang="0">
                <a:pos x="592" y="1051"/>
              </a:cxn>
              <a:cxn ang="0">
                <a:pos x="1976" y="1091"/>
              </a:cxn>
              <a:cxn ang="0">
                <a:pos x="1903" y="1374"/>
              </a:cxn>
              <a:cxn ang="0">
                <a:pos x="1755" y="1619"/>
              </a:cxn>
              <a:cxn ang="0">
                <a:pos x="1544" y="1810"/>
              </a:cxn>
              <a:cxn ang="0">
                <a:pos x="1285" y="1934"/>
              </a:cxn>
              <a:cxn ang="0">
                <a:pos x="990" y="1980"/>
              </a:cxn>
              <a:cxn ang="0">
                <a:pos x="696" y="1934"/>
              </a:cxn>
              <a:cxn ang="0">
                <a:pos x="437" y="1810"/>
              </a:cxn>
              <a:cxn ang="0">
                <a:pos x="226" y="1619"/>
              </a:cxn>
              <a:cxn ang="0">
                <a:pos x="78" y="1374"/>
              </a:cxn>
              <a:cxn ang="0">
                <a:pos x="5" y="1091"/>
              </a:cxn>
              <a:cxn ang="0">
                <a:pos x="21" y="791"/>
              </a:cxn>
              <a:cxn ang="0">
                <a:pos x="120" y="518"/>
              </a:cxn>
              <a:cxn ang="0">
                <a:pos x="291" y="290"/>
              </a:cxn>
              <a:cxn ang="0">
                <a:pos x="519" y="120"/>
              </a:cxn>
              <a:cxn ang="0">
                <a:pos x="791" y="20"/>
              </a:cxn>
              <a:cxn ang="0">
                <a:pos x="1092" y="5"/>
              </a:cxn>
              <a:cxn ang="0">
                <a:pos x="1376" y="78"/>
              </a:cxn>
              <a:cxn ang="0">
                <a:pos x="1620" y="227"/>
              </a:cxn>
              <a:cxn ang="0">
                <a:pos x="1811" y="437"/>
              </a:cxn>
              <a:cxn ang="0">
                <a:pos x="1937" y="696"/>
              </a:cxn>
              <a:cxn ang="0">
                <a:pos x="1981" y="989"/>
              </a:cxn>
              <a:cxn ang="0">
                <a:pos x="1778" y="1228"/>
              </a:cxn>
              <a:cxn ang="0">
                <a:pos x="1762" y="1401"/>
              </a:cxn>
              <a:cxn ang="0">
                <a:pos x="1731" y="1440"/>
              </a:cxn>
              <a:cxn ang="0">
                <a:pos x="1584" y="1465"/>
              </a:cxn>
              <a:cxn ang="0">
                <a:pos x="1074" y="1484"/>
              </a:cxn>
              <a:cxn ang="0">
                <a:pos x="564" y="1475"/>
              </a:cxn>
              <a:cxn ang="0">
                <a:pos x="265" y="1446"/>
              </a:cxn>
              <a:cxn ang="0">
                <a:pos x="227" y="1417"/>
              </a:cxn>
              <a:cxn ang="0">
                <a:pos x="209" y="1322"/>
              </a:cxn>
              <a:cxn ang="0">
                <a:pos x="200" y="1038"/>
              </a:cxn>
              <a:cxn ang="0">
                <a:pos x="203" y="752"/>
              </a:cxn>
              <a:cxn ang="0">
                <a:pos x="219" y="579"/>
              </a:cxn>
              <a:cxn ang="0">
                <a:pos x="250" y="540"/>
              </a:cxn>
              <a:cxn ang="0">
                <a:pos x="397" y="515"/>
              </a:cxn>
              <a:cxn ang="0">
                <a:pos x="907" y="496"/>
              </a:cxn>
              <a:cxn ang="0">
                <a:pos x="1417" y="504"/>
              </a:cxn>
              <a:cxn ang="0">
                <a:pos x="1715" y="532"/>
              </a:cxn>
              <a:cxn ang="0">
                <a:pos x="1754" y="563"/>
              </a:cxn>
              <a:cxn ang="0">
                <a:pos x="1772" y="658"/>
              </a:cxn>
              <a:cxn ang="0">
                <a:pos x="1781" y="942"/>
              </a:cxn>
            </a:cxnLst>
            <a:rect l="0" t="0" r="r" b="b"/>
            <a:pathLst>
              <a:path w="1981" h="1980">
                <a:moveTo>
                  <a:pt x="588" y="989"/>
                </a:moveTo>
                <a:lnTo>
                  <a:pt x="588" y="969"/>
                </a:lnTo>
                <a:lnTo>
                  <a:pt x="590" y="948"/>
                </a:lnTo>
                <a:lnTo>
                  <a:pt x="592" y="929"/>
                </a:lnTo>
                <a:lnTo>
                  <a:pt x="597" y="909"/>
                </a:lnTo>
                <a:lnTo>
                  <a:pt x="601" y="890"/>
                </a:lnTo>
                <a:lnTo>
                  <a:pt x="606" y="870"/>
                </a:lnTo>
                <a:lnTo>
                  <a:pt x="613" y="852"/>
                </a:lnTo>
                <a:lnTo>
                  <a:pt x="619" y="834"/>
                </a:lnTo>
                <a:lnTo>
                  <a:pt x="628" y="816"/>
                </a:lnTo>
                <a:lnTo>
                  <a:pt x="637" y="799"/>
                </a:lnTo>
                <a:lnTo>
                  <a:pt x="646" y="782"/>
                </a:lnTo>
                <a:lnTo>
                  <a:pt x="656" y="766"/>
                </a:lnTo>
                <a:lnTo>
                  <a:pt x="668" y="751"/>
                </a:lnTo>
                <a:lnTo>
                  <a:pt x="680" y="735"/>
                </a:lnTo>
                <a:lnTo>
                  <a:pt x="693" y="720"/>
                </a:lnTo>
                <a:lnTo>
                  <a:pt x="706" y="706"/>
                </a:lnTo>
                <a:lnTo>
                  <a:pt x="720" y="693"/>
                </a:lnTo>
                <a:lnTo>
                  <a:pt x="734" y="680"/>
                </a:lnTo>
                <a:lnTo>
                  <a:pt x="749" y="668"/>
                </a:lnTo>
                <a:lnTo>
                  <a:pt x="765" y="658"/>
                </a:lnTo>
                <a:lnTo>
                  <a:pt x="781" y="647"/>
                </a:lnTo>
                <a:lnTo>
                  <a:pt x="799" y="637"/>
                </a:lnTo>
                <a:lnTo>
                  <a:pt x="816" y="629"/>
                </a:lnTo>
                <a:lnTo>
                  <a:pt x="833" y="621"/>
                </a:lnTo>
                <a:lnTo>
                  <a:pt x="852" y="613"/>
                </a:lnTo>
                <a:lnTo>
                  <a:pt x="871" y="607"/>
                </a:lnTo>
                <a:lnTo>
                  <a:pt x="889" y="602"/>
                </a:lnTo>
                <a:lnTo>
                  <a:pt x="909" y="597"/>
                </a:lnTo>
                <a:lnTo>
                  <a:pt x="929" y="594"/>
                </a:lnTo>
                <a:lnTo>
                  <a:pt x="949" y="591"/>
                </a:lnTo>
                <a:lnTo>
                  <a:pt x="969" y="590"/>
                </a:lnTo>
                <a:lnTo>
                  <a:pt x="990" y="589"/>
                </a:lnTo>
                <a:lnTo>
                  <a:pt x="1012" y="590"/>
                </a:lnTo>
                <a:lnTo>
                  <a:pt x="1032" y="591"/>
                </a:lnTo>
                <a:lnTo>
                  <a:pt x="1052" y="594"/>
                </a:lnTo>
                <a:lnTo>
                  <a:pt x="1072" y="597"/>
                </a:lnTo>
                <a:lnTo>
                  <a:pt x="1092" y="602"/>
                </a:lnTo>
                <a:lnTo>
                  <a:pt x="1110" y="607"/>
                </a:lnTo>
                <a:lnTo>
                  <a:pt x="1129" y="613"/>
                </a:lnTo>
                <a:lnTo>
                  <a:pt x="1148" y="621"/>
                </a:lnTo>
                <a:lnTo>
                  <a:pt x="1165" y="629"/>
                </a:lnTo>
                <a:lnTo>
                  <a:pt x="1182" y="637"/>
                </a:lnTo>
                <a:lnTo>
                  <a:pt x="1200" y="647"/>
                </a:lnTo>
                <a:lnTo>
                  <a:pt x="1216" y="658"/>
                </a:lnTo>
                <a:lnTo>
                  <a:pt x="1232" y="668"/>
                </a:lnTo>
                <a:lnTo>
                  <a:pt x="1247" y="680"/>
                </a:lnTo>
                <a:lnTo>
                  <a:pt x="1261" y="693"/>
                </a:lnTo>
                <a:lnTo>
                  <a:pt x="1275" y="706"/>
                </a:lnTo>
                <a:lnTo>
                  <a:pt x="1288" y="720"/>
                </a:lnTo>
                <a:lnTo>
                  <a:pt x="1301" y="735"/>
                </a:lnTo>
                <a:lnTo>
                  <a:pt x="1313" y="751"/>
                </a:lnTo>
                <a:lnTo>
                  <a:pt x="1324" y="766"/>
                </a:lnTo>
                <a:lnTo>
                  <a:pt x="1335" y="782"/>
                </a:lnTo>
                <a:lnTo>
                  <a:pt x="1344" y="799"/>
                </a:lnTo>
                <a:lnTo>
                  <a:pt x="1353" y="816"/>
                </a:lnTo>
                <a:lnTo>
                  <a:pt x="1362" y="834"/>
                </a:lnTo>
                <a:lnTo>
                  <a:pt x="1368" y="852"/>
                </a:lnTo>
                <a:lnTo>
                  <a:pt x="1375" y="870"/>
                </a:lnTo>
                <a:lnTo>
                  <a:pt x="1380" y="890"/>
                </a:lnTo>
                <a:lnTo>
                  <a:pt x="1384" y="909"/>
                </a:lnTo>
                <a:lnTo>
                  <a:pt x="1389" y="929"/>
                </a:lnTo>
                <a:lnTo>
                  <a:pt x="1391" y="948"/>
                </a:lnTo>
                <a:lnTo>
                  <a:pt x="1392" y="969"/>
                </a:lnTo>
                <a:lnTo>
                  <a:pt x="1393" y="989"/>
                </a:lnTo>
                <a:lnTo>
                  <a:pt x="1392" y="1010"/>
                </a:lnTo>
                <a:lnTo>
                  <a:pt x="1391" y="1030"/>
                </a:lnTo>
                <a:lnTo>
                  <a:pt x="1389" y="1051"/>
                </a:lnTo>
                <a:lnTo>
                  <a:pt x="1384" y="1070"/>
                </a:lnTo>
                <a:lnTo>
                  <a:pt x="1380" y="1090"/>
                </a:lnTo>
                <a:lnTo>
                  <a:pt x="1375" y="1108"/>
                </a:lnTo>
                <a:lnTo>
                  <a:pt x="1368" y="1128"/>
                </a:lnTo>
                <a:lnTo>
                  <a:pt x="1362" y="1145"/>
                </a:lnTo>
                <a:lnTo>
                  <a:pt x="1353" y="1163"/>
                </a:lnTo>
                <a:lnTo>
                  <a:pt x="1344" y="1181"/>
                </a:lnTo>
                <a:lnTo>
                  <a:pt x="1335" y="1197"/>
                </a:lnTo>
                <a:lnTo>
                  <a:pt x="1324" y="1213"/>
                </a:lnTo>
                <a:lnTo>
                  <a:pt x="1313" y="1229"/>
                </a:lnTo>
                <a:lnTo>
                  <a:pt x="1301" y="1244"/>
                </a:lnTo>
                <a:lnTo>
                  <a:pt x="1288" y="1258"/>
                </a:lnTo>
                <a:lnTo>
                  <a:pt x="1275" y="1272"/>
                </a:lnTo>
                <a:lnTo>
                  <a:pt x="1261" y="1286"/>
                </a:lnTo>
                <a:lnTo>
                  <a:pt x="1247" y="1298"/>
                </a:lnTo>
                <a:lnTo>
                  <a:pt x="1232" y="1310"/>
                </a:lnTo>
                <a:lnTo>
                  <a:pt x="1216" y="1322"/>
                </a:lnTo>
                <a:lnTo>
                  <a:pt x="1200" y="1332"/>
                </a:lnTo>
                <a:lnTo>
                  <a:pt x="1182" y="1341"/>
                </a:lnTo>
                <a:lnTo>
                  <a:pt x="1165" y="1351"/>
                </a:lnTo>
                <a:lnTo>
                  <a:pt x="1148" y="1359"/>
                </a:lnTo>
                <a:lnTo>
                  <a:pt x="1129" y="1366"/>
                </a:lnTo>
                <a:lnTo>
                  <a:pt x="1110" y="1372"/>
                </a:lnTo>
                <a:lnTo>
                  <a:pt x="1092" y="1377"/>
                </a:lnTo>
                <a:lnTo>
                  <a:pt x="1072" y="1383"/>
                </a:lnTo>
                <a:lnTo>
                  <a:pt x="1052" y="1386"/>
                </a:lnTo>
                <a:lnTo>
                  <a:pt x="1032" y="1388"/>
                </a:lnTo>
                <a:lnTo>
                  <a:pt x="1012" y="1390"/>
                </a:lnTo>
                <a:lnTo>
                  <a:pt x="990" y="1390"/>
                </a:lnTo>
                <a:lnTo>
                  <a:pt x="969" y="1390"/>
                </a:lnTo>
                <a:lnTo>
                  <a:pt x="949" y="1388"/>
                </a:lnTo>
                <a:lnTo>
                  <a:pt x="929" y="1386"/>
                </a:lnTo>
                <a:lnTo>
                  <a:pt x="909" y="1383"/>
                </a:lnTo>
                <a:lnTo>
                  <a:pt x="889" y="1377"/>
                </a:lnTo>
                <a:lnTo>
                  <a:pt x="871" y="1372"/>
                </a:lnTo>
                <a:lnTo>
                  <a:pt x="852" y="1366"/>
                </a:lnTo>
                <a:lnTo>
                  <a:pt x="833" y="1359"/>
                </a:lnTo>
                <a:lnTo>
                  <a:pt x="816" y="1351"/>
                </a:lnTo>
                <a:lnTo>
                  <a:pt x="799" y="1341"/>
                </a:lnTo>
                <a:lnTo>
                  <a:pt x="781" y="1332"/>
                </a:lnTo>
                <a:lnTo>
                  <a:pt x="765" y="1322"/>
                </a:lnTo>
                <a:lnTo>
                  <a:pt x="749" y="1310"/>
                </a:lnTo>
                <a:lnTo>
                  <a:pt x="734" y="1298"/>
                </a:lnTo>
                <a:lnTo>
                  <a:pt x="720" y="1286"/>
                </a:lnTo>
                <a:lnTo>
                  <a:pt x="706" y="1272"/>
                </a:lnTo>
                <a:lnTo>
                  <a:pt x="693" y="1258"/>
                </a:lnTo>
                <a:lnTo>
                  <a:pt x="680" y="1244"/>
                </a:lnTo>
                <a:lnTo>
                  <a:pt x="668" y="1229"/>
                </a:lnTo>
                <a:lnTo>
                  <a:pt x="656" y="1213"/>
                </a:lnTo>
                <a:lnTo>
                  <a:pt x="646" y="1197"/>
                </a:lnTo>
                <a:lnTo>
                  <a:pt x="637" y="1181"/>
                </a:lnTo>
                <a:lnTo>
                  <a:pt x="628" y="1163"/>
                </a:lnTo>
                <a:lnTo>
                  <a:pt x="619" y="1145"/>
                </a:lnTo>
                <a:lnTo>
                  <a:pt x="613" y="1128"/>
                </a:lnTo>
                <a:lnTo>
                  <a:pt x="606" y="1108"/>
                </a:lnTo>
                <a:lnTo>
                  <a:pt x="601" y="1090"/>
                </a:lnTo>
                <a:lnTo>
                  <a:pt x="597" y="1070"/>
                </a:lnTo>
                <a:lnTo>
                  <a:pt x="592" y="1051"/>
                </a:lnTo>
                <a:lnTo>
                  <a:pt x="590" y="1030"/>
                </a:lnTo>
                <a:lnTo>
                  <a:pt x="588" y="1010"/>
                </a:lnTo>
                <a:lnTo>
                  <a:pt x="588" y="989"/>
                </a:lnTo>
                <a:close/>
                <a:moveTo>
                  <a:pt x="1981" y="989"/>
                </a:moveTo>
                <a:lnTo>
                  <a:pt x="1980" y="1040"/>
                </a:lnTo>
                <a:lnTo>
                  <a:pt x="1976" y="1091"/>
                </a:lnTo>
                <a:lnTo>
                  <a:pt x="1969" y="1141"/>
                </a:lnTo>
                <a:lnTo>
                  <a:pt x="1960" y="1189"/>
                </a:lnTo>
                <a:lnTo>
                  <a:pt x="1950" y="1237"/>
                </a:lnTo>
                <a:lnTo>
                  <a:pt x="1937" y="1283"/>
                </a:lnTo>
                <a:lnTo>
                  <a:pt x="1920" y="1330"/>
                </a:lnTo>
                <a:lnTo>
                  <a:pt x="1903" y="1374"/>
                </a:lnTo>
                <a:lnTo>
                  <a:pt x="1884" y="1418"/>
                </a:lnTo>
                <a:lnTo>
                  <a:pt x="1861" y="1460"/>
                </a:lnTo>
                <a:lnTo>
                  <a:pt x="1837" y="1502"/>
                </a:lnTo>
                <a:lnTo>
                  <a:pt x="1811" y="1542"/>
                </a:lnTo>
                <a:lnTo>
                  <a:pt x="1784" y="1581"/>
                </a:lnTo>
                <a:lnTo>
                  <a:pt x="1755" y="1619"/>
                </a:lnTo>
                <a:lnTo>
                  <a:pt x="1724" y="1655"/>
                </a:lnTo>
                <a:lnTo>
                  <a:pt x="1690" y="1689"/>
                </a:lnTo>
                <a:lnTo>
                  <a:pt x="1657" y="1722"/>
                </a:lnTo>
                <a:lnTo>
                  <a:pt x="1620" y="1753"/>
                </a:lnTo>
                <a:lnTo>
                  <a:pt x="1583" y="1782"/>
                </a:lnTo>
                <a:lnTo>
                  <a:pt x="1544" y="1810"/>
                </a:lnTo>
                <a:lnTo>
                  <a:pt x="1504" y="1836"/>
                </a:lnTo>
                <a:lnTo>
                  <a:pt x="1462" y="1860"/>
                </a:lnTo>
                <a:lnTo>
                  <a:pt x="1420" y="1882"/>
                </a:lnTo>
                <a:lnTo>
                  <a:pt x="1376" y="1901"/>
                </a:lnTo>
                <a:lnTo>
                  <a:pt x="1330" y="1919"/>
                </a:lnTo>
                <a:lnTo>
                  <a:pt x="1285" y="1934"/>
                </a:lnTo>
                <a:lnTo>
                  <a:pt x="1237" y="1949"/>
                </a:lnTo>
                <a:lnTo>
                  <a:pt x="1190" y="1959"/>
                </a:lnTo>
                <a:lnTo>
                  <a:pt x="1141" y="1968"/>
                </a:lnTo>
                <a:lnTo>
                  <a:pt x="1092" y="1974"/>
                </a:lnTo>
                <a:lnTo>
                  <a:pt x="1042" y="1978"/>
                </a:lnTo>
                <a:lnTo>
                  <a:pt x="990" y="1980"/>
                </a:lnTo>
                <a:lnTo>
                  <a:pt x="939" y="1978"/>
                </a:lnTo>
                <a:lnTo>
                  <a:pt x="889" y="1974"/>
                </a:lnTo>
                <a:lnTo>
                  <a:pt x="840" y="1968"/>
                </a:lnTo>
                <a:lnTo>
                  <a:pt x="791" y="1959"/>
                </a:lnTo>
                <a:lnTo>
                  <a:pt x="744" y="1949"/>
                </a:lnTo>
                <a:lnTo>
                  <a:pt x="696" y="1934"/>
                </a:lnTo>
                <a:lnTo>
                  <a:pt x="650" y="1919"/>
                </a:lnTo>
                <a:lnTo>
                  <a:pt x="605" y="1901"/>
                </a:lnTo>
                <a:lnTo>
                  <a:pt x="561" y="1882"/>
                </a:lnTo>
                <a:lnTo>
                  <a:pt x="519" y="1860"/>
                </a:lnTo>
                <a:lnTo>
                  <a:pt x="477" y="1836"/>
                </a:lnTo>
                <a:lnTo>
                  <a:pt x="437" y="1810"/>
                </a:lnTo>
                <a:lnTo>
                  <a:pt x="398" y="1782"/>
                </a:lnTo>
                <a:lnTo>
                  <a:pt x="361" y="1753"/>
                </a:lnTo>
                <a:lnTo>
                  <a:pt x="324" y="1722"/>
                </a:lnTo>
                <a:lnTo>
                  <a:pt x="291" y="1689"/>
                </a:lnTo>
                <a:lnTo>
                  <a:pt x="257" y="1655"/>
                </a:lnTo>
                <a:lnTo>
                  <a:pt x="226" y="1619"/>
                </a:lnTo>
                <a:lnTo>
                  <a:pt x="197" y="1581"/>
                </a:lnTo>
                <a:lnTo>
                  <a:pt x="170" y="1542"/>
                </a:lnTo>
                <a:lnTo>
                  <a:pt x="144" y="1502"/>
                </a:lnTo>
                <a:lnTo>
                  <a:pt x="120" y="1460"/>
                </a:lnTo>
                <a:lnTo>
                  <a:pt x="97" y="1418"/>
                </a:lnTo>
                <a:lnTo>
                  <a:pt x="78" y="1374"/>
                </a:lnTo>
                <a:lnTo>
                  <a:pt x="61" y="1330"/>
                </a:lnTo>
                <a:lnTo>
                  <a:pt x="44" y="1283"/>
                </a:lnTo>
                <a:lnTo>
                  <a:pt x="31" y="1237"/>
                </a:lnTo>
                <a:lnTo>
                  <a:pt x="21" y="1189"/>
                </a:lnTo>
                <a:lnTo>
                  <a:pt x="12" y="1141"/>
                </a:lnTo>
                <a:lnTo>
                  <a:pt x="5" y="1091"/>
                </a:lnTo>
                <a:lnTo>
                  <a:pt x="1" y="1040"/>
                </a:lnTo>
                <a:lnTo>
                  <a:pt x="0" y="989"/>
                </a:lnTo>
                <a:lnTo>
                  <a:pt x="1" y="939"/>
                </a:lnTo>
                <a:lnTo>
                  <a:pt x="5" y="889"/>
                </a:lnTo>
                <a:lnTo>
                  <a:pt x="12" y="839"/>
                </a:lnTo>
                <a:lnTo>
                  <a:pt x="21" y="791"/>
                </a:lnTo>
                <a:lnTo>
                  <a:pt x="31" y="743"/>
                </a:lnTo>
                <a:lnTo>
                  <a:pt x="44" y="696"/>
                </a:lnTo>
                <a:lnTo>
                  <a:pt x="61" y="650"/>
                </a:lnTo>
                <a:lnTo>
                  <a:pt x="78" y="605"/>
                </a:lnTo>
                <a:lnTo>
                  <a:pt x="97" y="562"/>
                </a:lnTo>
                <a:lnTo>
                  <a:pt x="120" y="518"/>
                </a:lnTo>
                <a:lnTo>
                  <a:pt x="144" y="477"/>
                </a:lnTo>
                <a:lnTo>
                  <a:pt x="170" y="437"/>
                </a:lnTo>
                <a:lnTo>
                  <a:pt x="197" y="398"/>
                </a:lnTo>
                <a:lnTo>
                  <a:pt x="226" y="361"/>
                </a:lnTo>
                <a:lnTo>
                  <a:pt x="257" y="325"/>
                </a:lnTo>
                <a:lnTo>
                  <a:pt x="291" y="290"/>
                </a:lnTo>
                <a:lnTo>
                  <a:pt x="324" y="258"/>
                </a:lnTo>
                <a:lnTo>
                  <a:pt x="361" y="227"/>
                </a:lnTo>
                <a:lnTo>
                  <a:pt x="398" y="196"/>
                </a:lnTo>
                <a:lnTo>
                  <a:pt x="437" y="169"/>
                </a:lnTo>
                <a:lnTo>
                  <a:pt x="477" y="144"/>
                </a:lnTo>
                <a:lnTo>
                  <a:pt x="519" y="120"/>
                </a:lnTo>
                <a:lnTo>
                  <a:pt x="561" y="98"/>
                </a:lnTo>
                <a:lnTo>
                  <a:pt x="605" y="78"/>
                </a:lnTo>
                <a:lnTo>
                  <a:pt x="650" y="60"/>
                </a:lnTo>
                <a:lnTo>
                  <a:pt x="696" y="44"/>
                </a:lnTo>
                <a:lnTo>
                  <a:pt x="744" y="31"/>
                </a:lnTo>
                <a:lnTo>
                  <a:pt x="791" y="20"/>
                </a:lnTo>
                <a:lnTo>
                  <a:pt x="840" y="12"/>
                </a:lnTo>
                <a:lnTo>
                  <a:pt x="889" y="5"/>
                </a:lnTo>
                <a:lnTo>
                  <a:pt x="939" y="1"/>
                </a:lnTo>
                <a:lnTo>
                  <a:pt x="990" y="0"/>
                </a:lnTo>
                <a:lnTo>
                  <a:pt x="1042" y="1"/>
                </a:lnTo>
                <a:lnTo>
                  <a:pt x="1092" y="5"/>
                </a:lnTo>
                <a:lnTo>
                  <a:pt x="1141" y="12"/>
                </a:lnTo>
                <a:lnTo>
                  <a:pt x="1190" y="20"/>
                </a:lnTo>
                <a:lnTo>
                  <a:pt x="1237" y="31"/>
                </a:lnTo>
                <a:lnTo>
                  <a:pt x="1285" y="44"/>
                </a:lnTo>
                <a:lnTo>
                  <a:pt x="1330" y="60"/>
                </a:lnTo>
                <a:lnTo>
                  <a:pt x="1376" y="78"/>
                </a:lnTo>
                <a:lnTo>
                  <a:pt x="1420" y="98"/>
                </a:lnTo>
                <a:lnTo>
                  <a:pt x="1462" y="120"/>
                </a:lnTo>
                <a:lnTo>
                  <a:pt x="1504" y="144"/>
                </a:lnTo>
                <a:lnTo>
                  <a:pt x="1544" y="169"/>
                </a:lnTo>
                <a:lnTo>
                  <a:pt x="1583" y="196"/>
                </a:lnTo>
                <a:lnTo>
                  <a:pt x="1620" y="227"/>
                </a:lnTo>
                <a:lnTo>
                  <a:pt x="1657" y="258"/>
                </a:lnTo>
                <a:lnTo>
                  <a:pt x="1690" y="290"/>
                </a:lnTo>
                <a:lnTo>
                  <a:pt x="1724" y="325"/>
                </a:lnTo>
                <a:lnTo>
                  <a:pt x="1755" y="361"/>
                </a:lnTo>
                <a:lnTo>
                  <a:pt x="1784" y="398"/>
                </a:lnTo>
                <a:lnTo>
                  <a:pt x="1811" y="437"/>
                </a:lnTo>
                <a:lnTo>
                  <a:pt x="1837" y="477"/>
                </a:lnTo>
                <a:lnTo>
                  <a:pt x="1861" y="518"/>
                </a:lnTo>
                <a:lnTo>
                  <a:pt x="1884" y="562"/>
                </a:lnTo>
                <a:lnTo>
                  <a:pt x="1903" y="605"/>
                </a:lnTo>
                <a:lnTo>
                  <a:pt x="1920" y="650"/>
                </a:lnTo>
                <a:lnTo>
                  <a:pt x="1937" y="696"/>
                </a:lnTo>
                <a:lnTo>
                  <a:pt x="1950" y="743"/>
                </a:lnTo>
                <a:lnTo>
                  <a:pt x="1960" y="791"/>
                </a:lnTo>
                <a:lnTo>
                  <a:pt x="1969" y="839"/>
                </a:lnTo>
                <a:lnTo>
                  <a:pt x="1976" y="889"/>
                </a:lnTo>
                <a:lnTo>
                  <a:pt x="1980" y="939"/>
                </a:lnTo>
                <a:lnTo>
                  <a:pt x="1981" y="989"/>
                </a:lnTo>
                <a:close/>
                <a:moveTo>
                  <a:pt x="1781" y="989"/>
                </a:moveTo>
                <a:lnTo>
                  <a:pt x="1781" y="1038"/>
                </a:lnTo>
                <a:lnTo>
                  <a:pt x="1781" y="1085"/>
                </a:lnTo>
                <a:lnTo>
                  <a:pt x="1780" y="1133"/>
                </a:lnTo>
                <a:lnTo>
                  <a:pt x="1779" y="1181"/>
                </a:lnTo>
                <a:lnTo>
                  <a:pt x="1778" y="1228"/>
                </a:lnTo>
                <a:lnTo>
                  <a:pt x="1776" y="1274"/>
                </a:lnTo>
                <a:lnTo>
                  <a:pt x="1772" y="1322"/>
                </a:lnTo>
                <a:lnTo>
                  <a:pt x="1768" y="1367"/>
                </a:lnTo>
                <a:lnTo>
                  <a:pt x="1766" y="1380"/>
                </a:lnTo>
                <a:lnTo>
                  <a:pt x="1764" y="1391"/>
                </a:lnTo>
                <a:lnTo>
                  <a:pt x="1762" y="1401"/>
                </a:lnTo>
                <a:lnTo>
                  <a:pt x="1758" y="1410"/>
                </a:lnTo>
                <a:lnTo>
                  <a:pt x="1754" y="1417"/>
                </a:lnTo>
                <a:lnTo>
                  <a:pt x="1749" y="1424"/>
                </a:lnTo>
                <a:lnTo>
                  <a:pt x="1743" y="1430"/>
                </a:lnTo>
                <a:lnTo>
                  <a:pt x="1738" y="1435"/>
                </a:lnTo>
                <a:lnTo>
                  <a:pt x="1731" y="1440"/>
                </a:lnTo>
                <a:lnTo>
                  <a:pt x="1724" y="1443"/>
                </a:lnTo>
                <a:lnTo>
                  <a:pt x="1715" y="1446"/>
                </a:lnTo>
                <a:lnTo>
                  <a:pt x="1706" y="1449"/>
                </a:lnTo>
                <a:lnTo>
                  <a:pt x="1688" y="1454"/>
                </a:lnTo>
                <a:lnTo>
                  <a:pt x="1665" y="1457"/>
                </a:lnTo>
                <a:lnTo>
                  <a:pt x="1584" y="1465"/>
                </a:lnTo>
                <a:lnTo>
                  <a:pt x="1501" y="1471"/>
                </a:lnTo>
                <a:lnTo>
                  <a:pt x="1417" y="1475"/>
                </a:lnTo>
                <a:lnTo>
                  <a:pt x="1331" y="1479"/>
                </a:lnTo>
                <a:lnTo>
                  <a:pt x="1245" y="1482"/>
                </a:lnTo>
                <a:lnTo>
                  <a:pt x="1160" y="1483"/>
                </a:lnTo>
                <a:lnTo>
                  <a:pt x="1074" y="1484"/>
                </a:lnTo>
                <a:lnTo>
                  <a:pt x="990" y="1484"/>
                </a:lnTo>
                <a:lnTo>
                  <a:pt x="907" y="1484"/>
                </a:lnTo>
                <a:lnTo>
                  <a:pt x="821" y="1483"/>
                </a:lnTo>
                <a:lnTo>
                  <a:pt x="736" y="1482"/>
                </a:lnTo>
                <a:lnTo>
                  <a:pt x="650" y="1479"/>
                </a:lnTo>
                <a:lnTo>
                  <a:pt x="564" y="1475"/>
                </a:lnTo>
                <a:lnTo>
                  <a:pt x="480" y="1471"/>
                </a:lnTo>
                <a:lnTo>
                  <a:pt x="397" y="1465"/>
                </a:lnTo>
                <a:lnTo>
                  <a:pt x="316" y="1457"/>
                </a:lnTo>
                <a:lnTo>
                  <a:pt x="293" y="1454"/>
                </a:lnTo>
                <a:lnTo>
                  <a:pt x="273" y="1449"/>
                </a:lnTo>
                <a:lnTo>
                  <a:pt x="265" y="1446"/>
                </a:lnTo>
                <a:lnTo>
                  <a:pt x="257" y="1443"/>
                </a:lnTo>
                <a:lnTo>
                  <a:pt x="250" y="1440"/>
                </a:lnTo>
                <a:lnTo>
                  <a:pt x="243" y="1435"/>
                </a:lnTo>
                <a:lnTo>
                  <a:pt x="238" y="1430"/>
                </a:lnTo>
                <a:lnTo>
                  <a:pt x="232" y="1424"/>
                </a:lnTo>
                <a:lnTo>
                  <a:pt x="227" y="1417"/>
                </a:lnTo>
                <a:lnTo>
                  <a:pt x="223" y="1410"/>
                </a:lnTo>
                <a:lnTo>
                  <a:pt x="219" y="1401"/>
                </a:lnTo>
                <a:lnTo>
                  <a:pt x="217" y="1391"/>
                </a:lnTo>
                <a:lnTo>
                  <a:pt x="215" y="1380"/>
                </a:lnTo>
                <a:lnTo>
                  <a:pt x="213" y="1367"/>
                </a:lnTo>
                <a:lnTo>
                  <a:pt x="209" y="1322"/>
                </a:lnTo>
                <a:lnTo>
                  <a:pt x="205" y="1274"/>
                </a:lnTo>
                <a:lnTo>
                  <a:pt x="203" y="1228"/>
                </a:lnTo>
                <a:lnTo>
                  <a:pt x="202" y="1181"/>
                </a:lnTo>
                <a:lnTo>
                  <a:pt x="201" y="1133"/>
                </a:lnTo>
                <a:lnTo>
                  <a:pt x="200" y="1085"/>
                </a:lnTo>
                <a:lnTo>
                  <a:pt x="200" y="1038"/>
                </a:lnTo>
                <a:lnTo>
                  <a:pt x="200" y="989"/>
                </a:lnTo>
                <a:lnTo>
                  <a:pt x="200" y="942"/>
                </a:lnTo>
                <a:lnTo>
                  <a:pt x="200" y="893"/>
                </a:lnTo>
                <a:lnTo>
                  <a:pt x="201" y="846"/>
                </a:lnTo>
                <a:lnTo>
                  <a:pt x="202" y="798"/>
                </a:lnTo>
                <a:lnTo>
                  <a:pt x="203" y="752"/>
                </a:lnTo>
                <a:lnTo>
                  <a:pt x="205" y="704"/>
                </a:lnTo>
                <a:lnTo>
                  <a:pt x="209" y="658"/>
                </a:lnTo>
                <a:lnTo>
                  <a:pt x="213" y="611"/>
                </a:lnTo>
                <a:lnTo>
                  <a:pt x="215" y="599"/>
                </a:lnTo>
                <a:lnTo>
                  <a:pt x="217" y="589"/>
                </a:lnTo>
                <a:lnTo>
                  <a:pt x="219" y="579"/>
                </a:lnTo>
                <a:lnTo>
                  <a:pt x="223" y="570"/>
                </a:lnTo>
                <a:lnTo>
                  <a:pt x="227" y="563"/>
                </a:lnTo>
                <a:lnTo>
                  <a:pt x="232" y="555"/>
                </a:lnTo>
                <a:lnTo>
                  <a:pt x="238" y="550"/>
                </a:lnTo>
                <a:lnTo>
                  <a:pt x="243" y="544"/>
                </a:lnTo>
                <a:lnTo>
                  <a:pt x="250" y="540"/>
                </a:lnTo>
                <a:lnTo>
                  <a:pt x="257" y="536"/>
                </a:lnTo>
                <a:lnTo>
                  <a:pt x="265" y="532"/>
                </a:lnTo>
                <a:lnTo>
                  <a:pt x="273" y="530"/>
                </a:lnTo>
                <a:lnTo>
                  <a:pt x="293" y="526"/>
                </a:lnTo>
                <a:lnTo>
                  <a:pt x="316" y="523"/>
                </a:lnTo>
                <a:lnTo>
                  <a:pt x="397" y="515"/>
                </a:lnTo>
                <a:lnTo>
                  <a:pt x="480" y="509"/>
                </a:lnTo>
                <a:lnTo>
                  <a:pt x="564" y="504"/>
                </a:lnTo>
                <a:lnTo>
                  <a:pt x="650" y="500"/>
                </a:lnTo>
                <a:lnTo>
                  <a:pt x="736" y="498"/>
                </a:lnTo>
                <a:lnTo>
                  <a:pt x="821" y="496"/>
                </a:lnTo>
                <a:lnTo>
                  <a:pt x="907" y="496"/>
                </a:lnTo>
                <a:lnTo>
                  <a:pt x="990" y="496"/>
                </a:lnTo>
                <a:lnTo>
                  <a:pt x="1074" y="496"/>
                </a:lnTo>
                <a:lnTo>
                  <a:pt x="1160" y="496"/>
                </a:lnTo>
                <a:lnTo>
                  <a:pt x="1245" y="498"/>
                </a:lnTo>
                <a:lnTo>
                  <a:pt x="1331" y="500"/>
                </a:lnTo>
                <a:lnTo>
                  <a:pt x="1417" y="504"/>
                </a:lnTo>
                <a:lnTo>
                  <a:pt x="1501" y="509"/>
                </a:lnTo>
                <a:lnTo>
                  <a:pt x="1584" y="515"/>
                </a:lnTo>
                <a:lnTo>
                  <a:pt x="1665" y="523"/>
                </a:lnTo>
                <a:lnTo>
                  <a:pt x="1688" y="526"/>
                </a:lnTo>
                <a:lnTo>
                  <a:pt x="1706" y="530"/>
                </a:lnTo>
                <a:lnTo>
                  <a:pt x="1715" y="532"/>
                </a:lnTo>
                <a:lnTo>
                  <a:pt x="1724" y="536"/>
                </a:lnTo>
                <a:lnTo>
                  <a:pt x="1731" y="540"/>
                </a:lnTo>
                <a:lnTo>
                  <a:pt x="1738" y="544"/>
                </a:lnTo>
                <a:lnTo>
                  <a:pt x="1743" y="550"/>
                </a:lnTo>
                <a:lnTo>
                  <a:pt x="1749" y="555"/>
                </a:lnTo>
                <a:lnTo>
                  <a:pt x="1754" y="563"/>
                </a:lnTo>
                <a:lnTo>
                  <a:pt x="1758" y="570"/>
                </a:lnTo>
                <a:lnTo>
                  <a:pt x="1762" y="579"/>
                </a:lnTo>
                <a:lnTo>
                  <a:pt x="1764" y="589"/>
                </a:lnTo>
                <a:lnTo>
                  <a:pt x="1766" y="599"/>
                </a:lnTo>
                <a:lnTo>
                  <a:pt x="1768" y="611"/>
                </a:lnTo>
                <a:lnTo>
                  <a:pt x="1772" y="658"/>
                </a:lnTo>
                <a:lnTo>
                  <a:pt x="1776" y="704"/>
                </a:lnTo>
                <a:lnTo>
                  <a:pt x="1778" y="752"/>
                </a:lnTo>
                <a:lnTo>
                  <a:pt x="1779" y="798"/>
                </a:lnTo>
                <a:lnTo>
                  <a:pt x="1780" y="846"/>
                </a:lnTo>
                <a:lnTo>
                  <a:pt x="1781" y="893"/>
                </a:lnTo>
                <a:lnTo>
                  <a:pt x="1781" y="942"/>
                </a:lnTo>
                <a:lnTo>
                  <a:pt x="1781" y="98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5892" tIns="62947" rIns="125892" bIns="62947" numCol="1" anchor="t" anchorCtr="0" compatLnSpc="1">
            <a:prstTxWarp prst="textNoShape">
              <a:avLst/>
            </a:prstTxWarp>
          </a:bodyPr>
          <a:lstStyle/>
          <a:p>
            <a:endParaRPr lang="pt-BR" sz="1632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35111" y="1136862"/>
            <a:ext cx="5499934" cy="20462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5442" dirty="0">
                <a:solidFill>
                  <a:schemeClr val="bg1"/>
                </a:solidFill>
              </a:rPr>
              <a:t>DOLOR SIT</a:t>
            </a:r>
          </a:p>
          <a:p>
            <a:r>
              <a:rPr lang="pt-BR" sz="7255" dirty="0">
                <a:solidFill>
                  <a:schemeClr val="bg1"/>
                </a:solidFill>
                <a:latin typeface="+mj-lt"/>
              </a:rPr>
              <a:t>LABORSI 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1058955" y="4001400"/>
            <a:ext cx="10074096" cy="2497040"/>
            <a:chOff x="512761" y="4794779"/>
            <a:chExt cx="11107740" cy="2298220"/>
          </a:xfrm>
        </p:grpSpPr>
        <p:sp>
          <p:nvSpPr>
            <p:cNvPr id="10" name="Retângulo 9"/>
            <p:cNvSpPr/>
            <p:nvPr/>
          </p:nvSpPr>
          <p:spPr>
            <a:xfrm>
              <a:off x="512761" y="4794779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SIT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321073" y="4794779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DOLOR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129385" y="4794779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LABORSI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8937696" y="4794779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IPSUN LOREN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12761" y="6050616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IPSUN LOREN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321073" y="6050616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LABORSI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29385" y="6050616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LABORSI NULLA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8937696" y="6050616"/>
              <a:ext cx="2682804" cy="446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32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DOLOR SIT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12762" y="6497069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71" dirty="0" err="1">
                  <a:solidFill>
                    <a:schemeClr val="tx1"/>
                  </a:solidFill>
                </a:rPr>
                <a:t>Laborsi</a:t>
              </a:r>
              <a:r>
                <a:rPr lang="pt-BR" sz="1271" dirty="0">
                  <a:solidFill>
                    <a:schemeClr val="tx1"/>
                  </a:solidFill>
                </a:rPr>
                <a:t> </a:t>
              </a:r>
              <a:r>
                <a:rPr lang="pt-BR" sz="1271" dirty="0" err="1">
                  <a:solidFill>
                    <a:schemeClr val="tx1"/>
                  </a:solidFill>
                </a:rPr>
                <a:t>Nulla</a:t>
              </a:r>
              <a:r>
                <a:rPr lang="pt-BR" sz="1271" dirty="0">
                  <a:solidFill>
                    <a:schemeClr val="tx1"/>
                  </a:solidFill>
                </a:rPr>
                <a:t> </a:t>
              </a:r>
              <a:r>
                <a:rPr lang="pt-BR" sz="1271" dirty="0" err="1">
                  <a:solidFill>
                    <a:schemeClr val="tx1"/>
                  </a:solidFill>
                </a:rPr>
                <a:t>Patriatur</a:t>
              </a:r>
              <a:endParaRPr lang="pt-BR" sz="1271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321074" y="6497069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71" dirty="0" err="1">
                  <a:solidFill>
                    <a:schemeClr val="tx1"/>
                  </a:solidFill>
                </a:rPr>
                <a:t>Dolor</a:t>
              </a:r>
              <a:endParaRPr lang="pt-BR" sz="1271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29386" y="6497069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71" dirty="0" err="1">
                  <a:solidFill>
                    <a:schemeClr val="tx1"/>
                  </a:solidFill>
                </a:rPr>
                <a:t>Ipsun</a:t>
              </a:r>
              <a:r>
                <a:rPr lang="pt-BR" sz="1271" dirty="0">
                  <a:solidFill>
                    <a:schemeClr val="tx1"/>
                  </a:solidFill>
                </a:rPr>
                <a:t> Loren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937697" y="6497069"/>
              <a:ext cx="2682804" cy="595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271" dirty="0" err="1">
                  <a:solidFill>
                    <a:schemeClr val="tx1"/>
                  </a:solidFill>
                </a:rPr>
                <a:t>Nulla</a:t>
              </a:r>
              <a:endParaRPr lang="pt-BR" sz="127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Conector reto 5"/>
          <p:cNvCxnSpPr/>
          <p:nvPr/>
        </p:nvCxnSpPr>
        <p:spPr>
          <a:xfrm>
            <a:off x="1263267" y="5133960"/>
            <a:ext cx="95368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605937" y="4001399"/>
            <a:ext cx="0" cy="21051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5933822" y="4001399"/>
            <a:ext cx="0" cy="21051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8872779" y="4001399"/>
            <a:ext cx="0" cy="21051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5273E6F0-1227-4B44-8E75-DFBBB6F50B82}"/>
              </a:ext>
            </a:extLst>
          </p:cNvPr>
          <p:cNvSpPr/>
          <p:nvPr/>
        </p:nvSpPr>
        <p:spPr>
          <a:xfrm>
            <a:off x="1058691" y="4486530"/>
            <a:ext cx="2433280" cy="6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sz="1271" dirty="0">
                <a:solidFill>
                  <a:schemeClr val="tx1"/>
                </a:solidFill>
              </a:rPr>
              <a:t>Ut enim ad minim veniam</a:t>
            </a:r>
            <a:endParaRPr lang="pt-BR" sz="1271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798FEA3A-1C50-4CD6-A0D4-20646CE09E6A}"/>
              </a:ext>
            </a:extLst>
          </p:cNvPr>
          <p:cNvSpPr/>
          <p:nvPr/>
        </p:nvSpPr>
        <p:spPr>
          <a:xfrm>
            <a:off x="3605806" y="4486530"/>
            <a:ext cx="2328016" cy="6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sz="1271" dirty="0">
                <a:solidFill>
                  <a:schemeClr val="tx1"/>
                </a:solidFill>
              </a:rPr>
              <a:t>Ut enim ad minim veniam, quis nostrud exercitation</a:t>
            </a:r>
            <a:endParaRPr lang="pt-BR" sz="1271" dirty="0">
              <a:solidFill>
                <a:schemeClr val="tx1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xmlns="" id="{AD5388F0-0F53-41B3-BEEA-82039DDCF028}"/>
              </a:ext>
            </a:extLst>
          </p:cNvPr>
          <p:cNvSpPr/>
          <p:nvPr/>
        </p:nvSpPr>
        <p:spPr>
          <a:xfrm>
            <a:off x="6152921" y="4486530"/>
            <a:ext cx="2433280" cy="6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71" dirty="0" err="1">
                <a:solidFill>
                  <a:schemeClr val="tx1"/>
                </a:solidFill>
              </a:rPr>
              <a:t>Nulla</a:t>
            </a:r>
            <a:endParaRPr lang="pt-BR" sz="1271" dirty="0">
              <a:solidFill>
                <a:schemeClr val="tx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xmlns="" id="{121336C2-F6EE-4F8B-9AF2-CD294E99B660}"/>
              </a:ext>
            </a:extLst>
          </p:cNvPr>
          <p:cNvSpPr/>
          <p:nvPr/>
        </p:nvSpPr>
        <p:spPr>
          <a:xfrm>
            <a:off x="8872648" y="4486530"/>
            <a:ext cx="2132056" cy="6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sz="1271" dirty="0">
                <a:solidFill>
                  <a:schemeClr val="tx1"/>
                </a:solidFill>
              </a:rPr>
              <a:t>Ut enim ad minim veniam, quis nostrud exercitation</a:t>
            </a:r>
            <a:endParaRPr lang="pt-BR" sz="127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5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56AC48A4-57BD-42AB-957E-D37520EF3F1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xmlns="" id="{794783A4-DA62-4143-A569-6276016571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Retângulo 9"/>
          <p:cNvSpPr/>
          <p:nvPr/>
        </p:nvSpPr>
        <p:spPr>
          <a:xfrm flipH="1">
            <a:off x="320756" y="848435"/>
            <a:ext cx="8045203" cy="5161137"/>
          </a:xfrm>
          <a:prstGeom prst="rect">
            <a:avLst/>
          </a:prstGeom>
          <a:solidFill>
            <a:schemeClr val="bg1"/>
          </a:solidFill>
        </p:spPr>
        <p:txBody>
          <a:bodyPr wrap="square" lIns="467976" tIns="0" rIns="467976" bIns="359981" anchor="ctr">
            <a:noAutofit/>
          </a:bodyPr>
          <a:lstStyle/>
          <a:p>
            <a:pPr algn="ctr"/>
            <a:r>
              <a:rPr lang="pt-BR" sz="2177" dirty="0"/>
              <a:t>OFFICIA PARIATUR</a:t>
            </a:r>
            <a:r>
              <a:rPr lang="pt-BR" sz="2177" dirty="0">
                <a:latin typeface="+mj-lt"/>
              </a:rPr>
              <a:t/>
            </a:r>
            <a:br>
              <a:rPr lang="pt-BR" sz="2177" dirty="0">
                <a:latin typeface="+mj-lt"/>
              </a:rPr>
            </a:br>
            <a:r>
              <a:rPr lang="pt-BR" sz="3990" dirty="0">
                <a:latin typeface="+mj-lt"/>
              </a:rPr>
              <a:t>IPSUN LOREN</a:t>
            </a:r>
            <a:endParaRPr lang="pt-BR" sz="3265" dirty="0">
              <a:latin typeface="+mj-lt"/>
            </a:endParaRPr>
          </a:p>
          <a:p>
            <a:pPr algn="ctr"/>
            <a:r>
              <a:rPr lang="fr-FR" sz="1088" dirty="0"/>
              <a:t>EXCEPTEUR SINT OCCAECAT CUPIDATAT NON PROIDENT</a:t>
            </a:r>
          </a:p>
          <a:p>
            <a:pPr algn="ctr">
              <a:spcBef>
                <a:spcPts val="600"/>
              </a:spcBef>
            </a:pPr>
            <a:endParaRPr lang="pt-BR" sz="1088" dirty="0"/>
          </a:p>
          <a:p>
            <a:pPr algn="just">
              <a:spcBef>
                <a:spcPts val="600"/>
              </a:spcBef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ad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minim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reprehenderit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voluptate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velit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esse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proident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, sunt in culpa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qui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officia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deserunt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id est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laborum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ad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minim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proident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ad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minim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reprehenderit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voluptate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velit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esse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proident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, sunt in culpa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qui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officia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deserunt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id est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laborum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ad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minim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proident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, sunt in culpa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qui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officia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deserunt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id est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laborum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Freeform 9"/>
          <p:cNvSpPr>
            <a:spLocks noEditPoints="1"/>
          </p:cNvSpPr>
          <p:nvPr/>
        </p:nvSpPr>
        <p:spPr bwMode="auto">
          <a:xfrm>
            <a:off x="320453" y="6586737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48475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F928D7DB-9ED8-4FF5-9300-3BF3594DD1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2E717D8-5047-49F7-825D-2753AA9D57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4774019" y="163945"/>
            <a:ext cx="8745629" cy="6530110"/>
          </a:xfrm>
        </p:spPr>
      </p:sp>
      <p:sp>
        <p:nvSpPr>
          <p:cNvPr id="10" name="Retângulo 9"/>
          <p:cNvSpPr/>
          <p:nvPr/>
        </p:nvSpPr>
        <p:spPr>
          <a:xfrm flipH="1">
            <a:off x="3139140" y="848435"/>
            <a:ext cx="8394752" cy="5161137"/>
          </a:xfrm>
          <a:prstGeom prst="rect">
            <a:avLst/>
          </a:prstGeom>
          <a:solidFill>
            <a:schemeClr val="bg1"/>
          </a:solidFill>
        </p:spPr>
        <p:txBody>
          <a:bodyPr wrap="square" lIns="467976" tIns="0" rIns="467976" bIns="359981" anchor="ctr">
            <a:noAutofit/>
          </a:bodyPr>
          <a:lstStyle/>
          <a:p>
            <a:pPr algn="ctr"/>
            <a:r>
              <a:rPr lang="pt-BR" sz="3990" dirty="0">
                <a:latin typeface="+mj-lt"/>
              </a:rPr>
              <a:t>IPSUN LOREN</a:t>
            </a:r>
            <a:endParaRPr lang="pt-BR" sz="3265" dirty="0">
              <a:latin typeface="+mj-lt"/>
            </a:endParaRPr>
          </a:p>
          <a:p>
            <a:pPr algn="ctr"/>
            <a:r>
              <a:rPr lang="fr-FR" sz="1088" dirty="0"/>
              <a:t>EXCEPTEUR SINT OCCAECAT CUPIDATAT NON PROIDENT</a:t>
            </a:r>
          </a:p>
          <a:p>
            <a:pPr algn="ctr"/>
            <a:endParaRPr lang="pt-BR" sz="1088" dirty="0"/>
          </a:p>
          <a:p>
            <a:pPr algn="just"/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ad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minim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reprehenderit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voluptate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esse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proident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sunt in culpa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qui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officia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deserunt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id est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ad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minim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proident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sunt in culpa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qui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officia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deserunt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id est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xmlns="" id="{2C86C3A0-DB08-4BC1-A072-BC94C019F0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22270" y="4674137"/>
            <a:ext cx="501841" cy="633855"/>
          </a:xfrm>
          <a:custGeom>
            <a:avLst/>
            <a:gdLst>
              <a:gd name="T0" fmla="*/ 98 w 196"/>
              <a:gd name="T1" fmla="*/ 174 h 248"/>
              <a:gd name="T2" fmla="*/ 169 w 196"/>
              <a:gd name="T3" fmla="*/ 87 h 248"/>
              <a:gd name="T4" fmla="*/ 98 w 196"/>
              <a:gd name="T5" fmla="*/ 0 h 248"/>
              <a:gd name="T6" fmla="*/ 27 w 196"/>
              <a:gd name="T7" fmla="*/ 87 h 248"/>
              <a:gd name="T8" fmla="*/ 98 w 196"/>
              <a:gd name="T9" fmla="*/ 174 h 248"/>
              <a:gd name="T10" fmla="*/ 98 w 196"/>
              <a:gd name="T11" fmla="*/ 12 h 248"/>
              <a:gd name="T12" fmla="*/ 158 w 196"/>
              <a:gd name="T13" fmla="*/ 87 h 248"/>
              <a:gd name="T14" fmla="*/ 98 w 196"/>
              <a:gd name="T15" fmla="*/ 163 h 248"/>
              <a:gd name="T16" fmla="*/ 39 w 196"/>
              <a:gd name="T17" fmla="*/ 87 h 248"/>
              <a:gd name="T18" fmla="*/ 98 w 196"/>
              <a:gd name="T19" fmla="*/ 12 h 248"/>
              <a:gd name="T20" fmla="*/ 191 w 196"/>
              <a:gd name="T21" fmla="*/ 98 h 248"/>
              <a:gd name="T22" fmla="*/ 196 w 196"/>
              <a:gd name="T23" fmla="*/ 103 h 248"/>
              <a:gd name="T24" fmla="*/ 98 w 196"/>
              <a:gd name="T25" fmla="*/ 201 h 248"/>
              <a:gd name="T26" fmla="*/ 0 w 196"/>
              <a:gd name="T27" fmla="*/ 103 h 248"/>
              <a:gd name="T28" fmla="*/ 0 w 196"/>
              <a:gd name="T29" fmla="*/ 97 h 248"/>
              <a:gd name="T30" fmla="*/ 6 w 196"/>
              <a:gd name="T31" fmla="*/ 92 h 248"/>
              <a:gd name="T32" fmla="*/ 15 w 196"/>
              <a:gd name="T33" fmla="*/ 92 h 248"/>
              <a:gd name="T34" fmla="*/ 21 w 196"/>
              <a:gd name="T35" fmla="*/ 98 h 248"/>
              <a:gd name="T36" fmla="*/ 15 w 196"/>
              <a:gd name="T37" fmla="*/ 103 h 248"/>
              <a:gd name="T38" fmla="*/ 12 w 196"/>
              <a:gd name="T39" fmla="*/ 103 h 248"/>
              <a:gd name="T40" fmla="*/ 98 w 196"/>
              <a:gd name="T41" fmla="*/ 190 h 248"/>
              <a:gd name="T42" fmla="*/ 185 w 196"/>
              <a:gd name="T43" fmla="*/ 109 h 248"/>
              <a:gd name="T44" fmla="*/ 181 w 196"/>
              <a:gd name="T45" fmla="*/ 109 h 248"/>
              <a:gd name="T46" fmla="*/ 175 w 196"/>
              <a:gd name="T47" fmla="*/ 103 h 248"/>
              <a:gd name="T48" fmla="*/ 181 w 196"/>
              <a:gd name="T49" fmla="*/ 98 h 248"/>
              <a:gd name="T50" fmla="*/ 191 w 196"/>
              <a:gd name="T51" fmla="*/ 98 h 248"/>
              <a:gd name="T52" fmla="*/ 64 w 196"/>
              <a:gd name="T53" fmla="*/ 136 h 248"/>
              <a:gd name="T54" fmla="*/ 64 w 196"/>
              <a:gd name="T55" fmla="*/ 128 h 248"/>
              <a:gd name="T56" fmla="*/ 121 w 196"/>
              <a:gd name="T57" fmla="*/ 71 h 248"/>
              <a:gd name="T58" fmla="*/ 129 w 196"/>
              <a:gd name="T59" fmla="*/ 71 h 248"/>
              <a:gd name="T60" fmla="*/ 129 w 196"/>
              <a:gd name="T61" fmla="*/ 79 h 248"/>
              <a:gd name="T62" fmla="*/ 72 w 196"/>
              <a:gd name="T63" fmla="*/ 136 h 248"/>
              <a:gd name="T64" fmla="*/ 68 w 196"/>
              <a:gd name="T65" fmla="*/ 138 h 248"/>
              <a:gd name="T66" fmla="*/ 64 w 196"/>
              <a:gd name="T67" fmla="*/ 136 h 248"/>
              <a:gd name="T68" fmla="*/ 83 w 196"/>
              <a:gd name="T69" fmla="*/ 70 h 248"/>
              <a:gd name="T70" fmla="*/ 83 w 196"/>
              <a:gd name="T71" fmla="*/ 78 h 248"/>
              <a:gd name="T72" fmla="*/ 59 w 196"/>
              <a:gd name="T73" fmla="*/ 102 h 248"/>
              <a:gd name="T74" fmla="*/ 55 w 196"/>
              <a:gd name="T75" fmla="*/ 103 h 248"/>
              <a:gd name="T76" fmla="*/ 51 w 196"/>
              <a:gd name="T77" fmla="*/ 102 h 248"/>
              <a:gd name="T78" fmla="*/ 51 w 196"/>
              <a:gd name="T79" fmla="*/ 94 h 248"/>
              <a:gd name="T80" fmla="*/ 75 w 196"/>
              <a:gd name="T81" fmla="*/ 70 h 248"/>
              <a:gd name="T82" fmla="*/ 83 w 196"/>
              <a:gd name="T83" fmla="*/ 70 h 248"/>
              <a:gd name="T84" fmla="*/ 138 w 196"/>
              <a:gd name="T85" fmla="*/ 237 h 248"/>
              <a:gd name="T86" fmla="*/ 144 w 196"/>
              <a:gd name="T87" fmla="*/ 242 h 248"/>
              <a:gd name="T88" fmla="*/ 138 w 196"/>
              <a:gd name="T89" fmla="*/ 248 h 248"/>
              <a:gd name="T90" fmla="*/ 55 w 196"/>
              <a:gd name="T91" fmla="*/ 248 h 248"/>
              <a:gd name="T92" fmla="*/ 49 w 196"/>
              <a:gd name="T93" fmla="*/ 242 h 248"/>
              <a:gd name="T94" fmla="*/ 55 w 196"/>
              <a:gd name="T95" fmla="*/ 237 h 248"/>
              <a:gd name="T96" fmla="*/ 91 w 196"/>
              <a:gd name="T97" fmla="*/ 237 h 248"/>
              <a:gd name="T98" fmla="*/ 91 w 196"/>
              <a:gd name="T99" fmla="*/ 213 h 248"/>
              <a:gd name="T100" fmla="*/ 96 w 196"/>
              <a:gd name="T101" fmla="*/ 207 h 248"/>
              <a:gd name="T102" fmla="*/ 102 w 196"/>
              <a:gd name="T103" fmla="*/ 213 h 248"/>
              <a:gd name="T104" fmla="*/ 102 w 196"/>
              <a:gd name="T105" fmla="*/ 237 h 248"/>
              <a:gd name="T106" fmla="*/ 138 w 196"/>
              <a:gd name="T107" fmla="*/ 23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6" h="248">
                <a:moveTo>
                  <a:pt x="98" y="174"/>
                </a:moveTo>
                <a:cubicBezTo>
                  <a:pt x="138" y="174"/>
                  <a:pt x="169" y="135"/>
                  <a:pt x="169" y="87"/>
                </a:cubicBezTo>
                <a:cubicBezTo>
                  <a:pt x="169" y="39"/>
                  <a:pt x="138" y="0"/>
                  <a:pt x="98" y="0"/>
                </a:cubicBezTo>
                <a:cubicBezTo>
                  <a:pt x="59" y="0"/>
                  <a:pt x="27" y="39"/>
                  <a:pt x="27" y="87"/>
                </a:cubicBezTo>
                <a:cubicBezTo>
                  <a:pt x="27" y="135"/>
                  <a:pt x="59" y="174"/>
                  <a:pt x="98" y="174"/>
                </a:cubicBezTo>
                <a:close/>
                <a:moveTo>
                  <a:pt x="98" y="12"/>
                </a:moveTo>
                <a:cubicBezTo>
                  <a:pt x="131" y="12"/>
                  <a:pt x="158" y="46"/>
                  <a:pt x="158" y="87"/>
                </a:cubicBezTo>
                <a:cubicBezTo>
                  <a:pt x="158" y="129"/>
                  <a:pt x="131" y="163"/>
                  <a:pt x="98" y="163"/>
                </a:cubicBezTo>
                <a:cubicBezTo>
                  <a:pt x="65" y="163"/>
                  <a:pt x="39" y="129"/>
                  <a:pt x="39" y="87"/>
                </a:cubicBezTo>
                <a:cubicBezTo>
                  <a:pt x="39" y="46"/>
                  <a:pt x="65" y="12"/>
                  <a:pt x="98" y="12"/>
                </a:cubicBezTo>
                <a:close/>
                <a:moveTo>
                  <a:pt x="191" y="98"/>
                </a:moveTo>
                <a:cubicBezTo>
                  <a:pt x="194" y="98"/>
                  <a:pt x="196" y="100"/>
                  <a:pt x="196" y="103"/>
                </a:cubicBezTo>
                <a:cubicBezTo>
                  <a:pt x="196" y="157"/>
                  <a:pt x="152" y="201"/>
                  <a:pt x="98" y="201"/>
                </a:cubicBezTo>
                <a:cubicBezTo>
                  <a:pt x="44" y="201"/>
                  <a:pt x="0" y="157"/>
                  <a:pt x="0" y="103"/>
                </a:cubicBezTo>
                <a:cubicBezTo>
                  <a:pt x="0" y="101"/>
                  <a:pt x="0" y="99"/>
                  <a:pt x="0" y="97"/>
                </a:cubicBezTo>
                <a:cubicBezTo>
                  <a:pt x="1" y="94"/>
                  <a:pt x="3" y="92"/>
                  <a:pt x="6" y="92"/>
                </a:cubicBezTo>
                <a:cubicBezTo>
                  <a:pt x="6" y="92"/>
                  <a:pt x="6" y="92"/>
                  <a:pt x="15" y="92"/>
                </a:cubicBezTo>
                <a:cubicBezTo>
                  <a:pt x="18" y="92"/>
                  <a:pt x="21" y="95"/>
                  <a:pt x="21" y="98"/>
                </a:cubicBezTo>
                <a:cubicBezTo>
                  <a:pt x="21" y="101"/>
                  <a:pt x="18" y="103"/>
                  <a:pt x="15" y="103"/>
                </a:cubicBezTo>
                <a:cubicBezTo>
                  <a:pt x="15" y="103"/>
                  <a:pt x="15" y="103"/>
                  <a:pt x="12" y="103"/>
                </a:cubicBezTo>
                <a:cubicBezTo>
                  <a:pt x="12" y="151"/>
                  <a:pt x="51" y="190"/>
                  <a:pt x="98" y="190"/>
                </a:cubicBezTo>
                <a:cubicBezTo>
                  <a:pt x="144" y="190"/>
                  <a:pt x="182" y="154"/>
                  <a:pt x="185" y="109"/>
                </a:cubicBezTo>
                <a:cubicBezTo>
                  <a:pt x="185" y="109"/>
                  <a:pt x="185" y="109"/>
                  <a:pt x="181" y="109"/>
                </a:cubicBezTo>
                <a:cubicBezTo>
                  <a:pt x="177" y="109"/>
                  <a:pt x="175" y="107"/>
                  <a:pt x="175" y="103"/>
                </a:cubicBezTo>
                <a:cubicBezTo>
                  <a:pt x="175" y="100"/>
                  <a:pt x="177" y="98"/>
                  <a:pt x="181" y="98"/>
                </a:cubicBezTo>
                <a:cubicBezTo>
                  <a:pt x="181" y="98"/>
                  <a:pt x="181" y="98"/>
                  <a:pt x="191" y="98"/>
                </a:cubicBezTo>
                <a:close/>
                <a:moveTo>
                  <a:pt x="64" y="136"/>
                </a:moveTo>
                <a:cubicBezTo>
                  <a:pt x="62" y="134"/>
                  <a:pt x="62" y="130"/>
                  <a:pt x="64" y="128"/>
                </a:cubicBezTo>
                <a:cubicBezTo>
                  <a:pt x="64" y="128"/>
                  <a:pt x="64" y="128"/>
                  <a:pt x="121" y="71"/>
                </a:cubicBezTo>
                <a:cubicBezTo>
                  <a:pt x="123" y="69"/>
                  <a:pt x="127" y="69"/>
                  <a:pt x="129" y="71"/>
                </a:cubicBezTo>
                <a:cubicBezTo>
                  <a:pt x="131" y="73"/>
                  <a:pt x="131" y="77"/>
                  <a:pt x="129" y="79"/>
                </a:cubicBezTo>
                <a:cubicBezTo>
                  <a:pt x="129" y="79"/>
                  <a:pt x="129" y="79"/>
                  <a:pt x="72" y="136"/>
                </a:cubicBezTo>
                <a:cubicBezTo>
                  <a:pt x="71" y="137"/>
                  <a:pt x="69" y="138"/>
                  <a:pt x="68" y="138"/>
                </a:cubicBezTo>
                <a:cubicBezTo>
                  <a:pt x="66" y="138"/>
                  <a:pt x="65" y="137"/>
                  <a:pt x="64" y="136"/>
                </a:cubicBezTo>
                <a:close/>
                <a:moveTo>
                  <a:pt x="83" y="70"/>
                </a:moveTo>
                <a:cubicBezTo>
                  <a:pt x="85" y="72"/>
                  <a:pt x="85" y="75"/>
                  <a:pt x="83" y="78"/>
                </a:cubicBezTo>
                <a:cubicBezTo>
                  <a:pt x="83" y="78"/>
                  <a:pt x="83" y="78"/>
                  <a:pt x="59" y="102"/>
                </a:cubicBezTo>
                <a:cubicBezTo>
                  <a:pt x="58" y="103"/>
                  <a:pt x="56" y="103"/>
                  <a:pt x="55" y="103"/>
                </a:cubicBezTo>
                <a:cubicBezTo>
                  <a:pt x="54" y="103"/>
                  <a:pt x="52" y="103"/>
                  <a:pt x="51" y="102"/>
                </a:cubicBezTo>
                <a:cubicBezTo>
                  <a:pt x="49" y="100"/>
                  <a:pt x="49" y="96"/>
                  <a:pt x="51" y="94"/>
                </a:cubicBezTo>
                <a:cubicBezTo>
                  <a:pt x="51" y="94"/>
                  <a:pt x="51" y="94"/>
                  <a:pt x="75" y="70"/>
                </a:cubicBezTo>
                <a:cubicBezTo>
                  <a:pt x="77" y="67"/>
                  <a:pt x="81" y="67"/>
                  <a:pt x="83" y="70"/>
                </a:cubicBezTo>
                <a:close/>
                <a:moveTo>
                  <a:pt x="138" y="237"/>
                </a:moveTo>
                <a:cubicBezTo>
                  <a:pt x="141" y="237"/>
                  <a:pt x="144" y="239"/>
                  <a:pt x="144" y="242"/>
                </a:cubicBezTo>
                <a:cubicBezTo>
                  <a:pt x="144" y="246"/>
                  <a:pt x="141" y="248"/>
                  <a:pt x="138" y="248"/>
                </a:cubicBezTo>
                <a:cubicBezTo>
                  <a:pt x="138" y="248"/>
                  <a:pt x="138" y="248"/>
                  <a:pt x="55" y="248"/>
                </a:cubicBezTo>
                <a:cubicBezTo>
                  <a:pt x="52" y="248"/>
                  <a:pt x="49" y="246"/>
                  <a:pt x="49" y="242"/>
                </a:cubicBezTo>
                <a:cubicBezTo>
                  <a:pt x="49" y="239"/>
                  <a:pt x="52" y="237"/>
                  <a:pt x="55" y="237"/>
                </a:cubicBezTo>
                <a:cubicBezTo>
                  <a:pt x="55" y="237"/>
                  <a:pt x="55" y="237"/>
                  <a:pt x="91" y="237"/>
                </a:cubicBezTo>
                <a:cubicBezTo>
                  <a:pt x="91" y="237"/>
                  <a:pt x="91" y="237"/>
                  <a:pt x="91" y="213"/>
                </a:cubicBezTo>
                <a:cubicBezTo>
                  <a:pt x="91" y="210"/>
                  <a:pt x="93" y="207"/>
                  <a:pt x="96" y="207"/>
                </a:cubicBezTo>
                <a:cubicBezTo>
                  <a:pt x="100" y="207"/>
                  <a:pt x="102" y="210"/>
                  <a:pt x="102" y="213"/>
                </a:cubicBezTo>
                <a:cubicBezTo>
                  <a:pt x="102" y="213"/>
                  <a:pt x="102" y="213"/>
                  <a:pt x="102" y="237"/>
                </a:cubicBezTo>
                <a:cubicBezTo>
                  <a:pt x="102" y="237"/>
                  <a:pt x="102" y="237"/>
                  <a:pt x="138" y="23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xmlns="" id="{948CCF32-2B13-45BC-ABA6-5C0564AC5C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54512" y="4706493"/>
            <a:ext cx="287446" cy="601499"/>
          </a:xfrm>
          <a:custGeom>
            <a:avLst/>
            <a:gdLst>
              <a:gd name="T0" fmla="*/ 116 w 116"/>
              <a:gd name="T1" fmla="*/ 130 h 244"/>
              <a:gd name="T2" fmla="*/ 96 w 116"/>
              <a:gd name="T3" fmla="*/ 5 h 244"/>
              <a:gd name="T4" fmla="*/ 90 w 116"/>
              <a:gd name="T5" fmla="*/ 0 h 244"/>
              <a:gd name="T6" fmla="*/ 26 w 116"/>
              <a:gd name="T7" fmla="*/ 0 h 244"/>
              <a:gd name="T8" fmla="*/ 20 w 116"/>
              <a:gd name="T9" fmla="*/ 5 h 244"/>
              <a:gd name="T10" fmla="*/ 0 w 116"/>
              <a:gd name="T11" fmla="*/ 130 h 244"/>
              <a:gd name="T12" fmla="*/ 1 w 116"/>
              <a:gd name="T13" fmla="*/ 135 h 244"/>
              <a:gd name="T14" fmla="*/ 6 w 116"/>
              <a:gd name="T15" fmla="*/ 137 h 244"/>
              <a:gd name="T16" fmla="*/ 49 w 116"/>
              <a:gd name="T17" fmla="*/ 137 h 244"/>
              <a:gd name="T18" fmla="*/ 50 w 116"/>
              <a:gd name="T19" fmla="*/ 198 h 244"/>
              <a:gd name="T20" fmla="*/ 16 w 116"/>
              <a:gd name="T21" fmla="*/ 238 h 244"/>
              <a:gd name="T22" fmla="*/ 22 w 116"/>
              <a:gd name="T23" fmla="*/ 244 h 244"/>
              <a:gd name="T24" fmla="*/ 90 w 116"/>
              <a:gd name="T25" fmla="*/ 244 h 244"/>
              <a:gd name="T26" fmla="*/ 96 w 116"/>
              <a:gd name="T27" fmla="*/ 238 h 244"/>
              <a:gd name="T28" fmla="*/ 62 w 116"/>
              <a:gd name="T29" fmla="*/ 198 h 244"/>
              <a:gd name="T30" fmla="*/ 60 w 116"/>
              <a:gd name="T31" fmla="*/ 137 h 244"/>
              <a:gd name="T32" fmla="*/ 71 w 116"/>
              <a:gd name="T33" fmla="*/ 137 h 244"/>
              <a:gd name="T34" fmla="*/ 71 w 116"/>
              <a:gd name="T35" fmla="*/ 172 h 244"/>
              <a:gd name="T36" fmla="*/ 77 w 116"/>
              <a:gd name="T37" fmla="*/ 178 h 244"/>
              <a:gd name="T38" fmla="*/ 83 w 116"/>
              <a:gd name="T39" fmla="*/ 172 h 244"/>
              <a:gd name="T40" fmla="*/ 83 w 116"/>
              <a:gd name="T41" fmla="*/ 137 h 244"/>
              <a:gd name="T42" fmla="*/ 110 w 116"/>
              <a:gd name="T43" fmla="*/ 137 h 244"/>
              <a:gd name="T44" fmla="*/ 114 w 116"/>
              <a:gd name="T45" fmla="*/ 135 h 244"/>
              <a:gd name="T46" fmla="*/ 116 w 116"/>
              <a:gd name="T47" fmla="*/ 130 h 244"/>
              <a:gd name="T48" fmla="*/ 84 w 116"/>
              <a:gd name="T49" fmla="*/ 232 h 244"/>
              <a:gd name="T50" fmla="*/ 28 w 116"/>
              <a:gd name="T51" fmla="*/ 232 h 244"/>
              <a:gd name="T52" fmla="*/ 56 w 116"/>
              <a:gd name="T53" fmla="*/ 209 h 244"/>
              <a:gd name="T54" fmla="*/ 84 w 116"/>
              <a:gd name="T55" fmla="*/ 232 h 244"/>
              <a:gd name="T56" fmla="*/ 12 w 116"/>
              <a:gd name="T57" fmla="*/ 126 h 244"/>
              <a:gd name="T58" fmla="*/ 30 w 116"/>
              <a:gd name="T59" fmla="*/ 11 h 244"/>
              <a:gd name="T60" fmla="*/ 86 w 116"/>
              <a:gd name="T61" fmla="*/ 11 h 244"/>
              <a:gd name="T62" fmla="*/ 104 w 116"/>
              <a:gd name="T63" fmla="*/ 126 h 244"/>
              <a:gd name="T64" fmla="*/ 12 w 116"/>
              <a:gd name="T65" fmla="*/ 12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" h="244">
                <a:moveTo>
                  <a:pt x="116" y="130"/>
                </a:moveTo>
                <a:cubicBezTo>
                  <a:pt x="96" y="5"/>
                  <a:pt x="96" y="5"/>
                  <a:pt x="96" y="5"/>
                </a:cubicBezTo>
                <a:cubicBezTo>
                  <a:pt x="96" y="2"/>
                  <a:pt x="93" y="0"/>
                  <a:pt x="9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3" y="0"/>
                  <a:pt x="20" y="2"/>
                  <a:pt x="20" y="5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2"/>
                  <a:pt x="0" y="134"/>
                  <a:pt x="1" y="135"/>
                </a:cubicBezTo>
                <a:cubicBezTo>
                  <a:pt x="2" y="136"/>
                  <a:pt x="4" y="137"/>
                  <a:pt x="6" y="137"/>
                </a:cubicBezTo>
                <a:cubicBezTo>
                  <a:pt x="49" y="137"/>
                  <a:pt x="49" y="137"/>
                  <a:pt x="49" y="137"/>
                </a:cubicBezTo>
                <a:cubicBezTo>
                  <a:pt x="50" y="198"/>
                  <a:pt x="50" y="198"/>
                  <a:pt x="50" y="198"/>
                </a:cubicBezTo>
                <a:cubicBezTo>
                  <a:pt x="31" y="201"/>
                  <a:pt x="16" y="218"/>
                  <a:pt x="16" y="238"/>
                </a:cubicBezTo>
                <a:cubicBezTo>
                  <a:pt x="16" y="241"/>
                  <a:pt x="19" y="244"/>
                  <a:pt x="22" y="244"/>
                </a:cubicBezTo>
                <a:cubicBezTo>
                  <a:pt x="90" y="244"/>
                  <a:pt x="90" y="244"/>
                  <a:pt x="90" y="244"/>
                </a:cubicBezTo>
                <a:cubicBezTo>
                  <a:pt x="93" y="244"/>
                  <a:pt x="96" y="241"/>
                  <a:pt x="96" y="238"/>
                </a:cubicBezTo>
                <a:cubicBezTo>
                  <a:pt x="96" y="218"/>
                  <a:pt x="81" y="201"/>
                  <a:pt x="62" y="198"/>
                </a:cubicBezTo>
                <a:cubicBezTo>
                  <a:pt x="60" y="137"/>
                  <a:pt x="60" y="137"/>
                  <a:pt x="60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71" y="172"/>
                  <a:pt x="71" y="172"/>
                  <a:pt x="71" y="172"/>
                </a:cubicBezTo>
                <a:cubicBezTo>
                  <a:pt x="71" y="175"/>
                  <a:pt x="74" y="178"/>
                  <a:pt x="77" y="178"/>
                </a:cubicBezTo>
                <a:cubicBezTo>
                  <a:pt x="80" y="178"/>
                  <a:pt x="83" y="175"/>
                  <a:pt x="83" y="172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110" y="137"/>
                  <a:pt x="110" y="137"/>
                  <a:pt x="110" y="137"/>
                </a:cubicBezTo>
                <a:cubicBezTo>
                  <a:pt x="112" y="137"/>
                  <a:pt x="113" y="136"/>
                  <a:pt x="114" y="135"/>
                </a:cubicBezTo>
                <a:cubicBezTo>
                  <a:pt x="116" y="134"/>
                  <a:pt x="116" y="132"/>
                  <a:pt x="116" y="130"/>
                </a:cubicBezTo>
                <a:close/>
                <a:moveTo>
                  <a:pt x="84" y="232"/>
                </a:moveTo>
                <a:cubicBezTo>
                  <a:pt x="28" y="232"/>
                  <a:pt x="28" y="232"/>
                  <a:pt x="28" y="232"/>
                </a:cubicBezTo>
                <a:cubicBezTo>
                  <a:pt x="31" y="219"/>
                  <a:pt x="42" y="209"/>
                  <a:pt x="56" y="209"/>
                </a:cubicBezTo>
                <a:cubicBezTo>
                  <a:pt x="70" y="209"/>
                  <a:pt x="81" y="219"/>
                  <a:pt x="84" y="232"/>
                </a:cubicBezTo>
                <a:close/>
                <a:moveTo>
                  <a:pt x="12" y="126"/>
                </a:moveTo>
                <a:cubicBezTo>
                  <a:pt x="30" y="11"/>
                  <a:pt x="30" y="11"/>
                  <a:pt x="30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104" y="126"/>
                  <a:pt x="104" y="126"/>
                  <a:pt x="104" y="126"/>
                </a:cubicBezTo>
                <a:lnTo>
                  <a:pt x="12" y="12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Freeform 5"/>
          <p:cNvSpPr>
            <a:spLocks noChangeAspect="1" noEditPoints="1"/>
          </p:cNvSpPr>
          <p:nvPr/>
        </p:nvSpPr>
        <p:spPr bwMode="auto">
          <a:xfrm>
            <a:off x="5470322" y="4788558"/>
            <a:ext cx="621549" cy="474809"/>
          </a:xfrm>
          <a:custGeom>
            <a:avLst/>
            <a:gdLst>
              <a:gd name="T0" fmla="*/ 7875 w 16011"/>
              <a:gd name="T1" fmla="*/ 10716 h 12684"/>
              <a:gd name="T2" fmla="*/ 6788 w 16011"/>
              <a:gd name="T3" fmla="*/ 1280 h 12684"/>
              <a:gd name="T4" fmla="*/ 2868 w 16011"/>
              <a:gd name="T5" fmla="*/ 954 h 12684"/>
              <a:gd name="T6" fmla="*/ 1378 w 16011"/>
              <a:gd name="T7" fmla="*/ 11373 h 12684"/>
              <a:gd name="T8" fmla="*/ 5361 w 16011"/>
              <a:gd name="T9" fmla="*/ 11101 h 12684"/>
              <a:gd name="T10" fmla="*/ 9380 w 16011"/>
              <a:gd name="T11" fmla="*/ 11401 h 12684"/>
              <a:gd name="T12" fmla="*/ 14109 w 16011"/>
              <a:gd name="T13" fmla="*/ 11197 h 12684"/>
              <a:gd name="T14" fmla="*/ 13701 w 16011"/>
              <a:gd name="T15" fmla="*/ 995 h 12684"/>
              <a:gd name="T16" fmla="*/ 10200 w 16011"/>
              <a:gd name="T17" fmla="*/ 1180 h 12684"/>
              <a:gd name="T18" fmla="*/ 9480 w 16011"/>
              <a:gd name="T19" fmla="*/ 757 h 12684"/>
              <a:gd name="T20" fmla="*/ 11004 w 16011"/>
              <a:gd name="T21" fmla="*/ 103 h 12684"/>
              <a:gd name="T22" fmla="*/ 15316 w 16011"/>
              <a:gd name="T23" fmla="*/ 528 h 12684"/>
              <a:gd name="T24" fmla="*/ 15946 w 16011"/>
              <a:gd name="T25" fmla="*/ 12402 h 12684"/>
              <a:gd name="T26" fmla="*/ 14590 w 16011"/>
              <a:gd name="T27" fmla="*/ 12228 h 12684"/>
              <a:gd name="T28" fmla="*/ 10775 w 16011"/>
              <a:gd name="T29" fmla="*/ 11978 h 12684"/>
              <a:gd name="T30" fmla="*/ 7668 w 16011"/>
              <a:gd name="T31" fmla="*/ 12609 h 12684"/>
              <a:gd name="T32" fmla="*/ 3619 w 16011"/>
              <a:gd name="T33" fmla="*/ 11894 h 12684"/>
              <a:gd name="T34" fmla="*/ 658 w 16011"/>
              <a:gd name="T35" fmla="*/ 12616 h 12684"/>
              <a:gd name="T36" fmla="*/ 19 w 16011"/>
              <a:gd name="T37" fmla="*/ 12372 h 12684"/>
              <a:gd name="T38" fmla="*/ 1665 w 16011"/>
              <a:gd name="T39" fmla="*/ 244 h 12684"/>
              <a:gd name="T40" fmla="*/ 5680 w 16011"/>
              <a:gd name="T41" fmla="*/ 115 h 12684"/>
              <a:gd name="T42" fmla="*/ 8462 w 16011"/>
              <a:gd name="T43" fmla="*/ 1300 h 12684"/>
              <a:gd name="T44" fmla="*/ 9091 w 16011"/>
              <a:gd name="T45" fmla="*/ 9016 h 12684"/>
              <a:gd name="T46" fmla="*/ 9752 w 16011"/>
              <a:gd name="T47" fmla="*/ 8230 h 12684"/>
              <a:gd name="T48" fmla="*/ 13134 w 16011"/>
              <a:gd name="T49" fmla="*/ 7974 h 12684"/>
              <a:gd name="T50" fmla="*/ 14754 w 16011"/>
              <a:gd name="T51" fmla="*/ 8496 h 12684"/>
              <a:gd name="T52" fmla="*/ 14359 w 16011"/>
              <a:gd name="T53" fmla="*/ 9134 h 12684"/>
              <a:gd name="T54" fmla="*/ 12385 w 16011"/>
              <a:gd name="T55" fmla="*/ 8814 h 12684"/>
              <a:gd name="T56" fmla="*/ 9724 w 16011"/>
              <a:gd name="T57" fmla="*/ 9203 h 12684"/>
              <a:gd name="T58" fmla="*/ 6973 w 16011"/>
              <a:gd name="T59" fmla="*/ 9221 h 12684"/>
              <a:gd name="T60" fmla="*/ 5972 w 16011"/>
              <a:gd name="T61" fmla="*/ 9061 h 12684"/>
              <a:gd name="T62" fmla="*/ 2812 w 16011"/>
              <a:gd name="T63" fmla="*/ 8944 h 12684"/>
              <a:gd name="T64" fmla="*/ 1536 w 16011"/>
              <a:gd name="T65" fmla="*/ 9077 h 12684"/>
              <a:gd name="T66" fmla="*/ 1653 w 16011"/>
              <a:gd name="T67" fmla="*/ 8326 h 12684"/>
              <a:gd name="T68" fmla="*/ 4232 w 16011"/>
              <a:gd name="T69" fmla="*/ 7966 h 12684"/>
              <a:gd name="T70" fmla="*/ 9658 w 16011"/>
              <a:gd name="T71" fmla="*/ 6734 h 12684"/>
              <a:gd name="T72" fmla="*/ 9054 w 16011"/>
              <a:gd name="T73" fmla="*/ 6300 h 12684"/>
              <a:gd name="T74" fmla="*/ 10294 w 16011"/>
              <a:gd name="T75" fmla="*/ 5577 h 12684"/>
              <a:gd name="T76" fmla="*/ 13560 w 16011"/>
              <a:gd name="T77" fmla="*/ 5523 h 12684"/>
              <a:gd name="T78" fmla="*/ 14797 w 16011"/>
              <a:gd name="T79" fmla="*/ 6199 h 12684"/>
              <a:gd name="T80" fmla="*/ 14096 w 16011"/>
              <a:gd name="T81" fmla="*/ 6555 h 12684"/>
              <a:gd name="T82" fmla="*/ 11652 w 16011"/>
              <a:gd name="T83" fmla="*/ 6309 h 12684"/>
              <a:gd name="T84" fmla="*/ 7027 w 16011"/>
              <a:gd name="T85" fmla="*/ 6092 h 12684"/>
              <a:gd name="T86" fmla="*/ 6789 w 16011"/>
              <a:gd name="T87" fmla="*/ 6810 h 12684"/>
              <a:gd name="T88" fmla="*/ 5309 w 16011"/>
              <a:gd name="T89" fmla="*/ 6423 h 12684"/>
              <a:gd name="T90" fmla="*/ 2402 w 16011"/>
              <a:gd name="T91" fmla="*/ 6512 h 12684"/>
              <a:gd name="T92" fmla="*/ 1413 w 16011"/>
              <a:gd name="T93" fmla="*/ 6396 h 12684"/>
              <a:gd name="T94" fmla="*/ 2209 w 16011"/>
              <a:gd name="T95" fmla="*/ 5648 h 12684"/>
              <a:gd name="T96" fmla="*/ 5437 w 16011"/>
              <a:gd name="T97" fmla="*/ 5545 h 12684"/>
              <a:gd name="T98" fmla="*/ 9452 w 16011"/>
              <a:gd name="T99" fmla="*/ 4268 h 12684"/>
              <a:gd name="T100" fmla="*/ 9116 w 16011"/>
              <a:gd name="T101" fmla="*/ 3594 h 12684"/>
              <a:gd name="T102" fmla="*/ 11129 w 16011"/>
              <a:gd name="T103" fmla="*/ 2949 h 12684"/>
              <a:gd name="T104" fmla="*/ 14150 w 16011"/>
              <a:gd name="T105" fmla="*/ 3143 h 12684"/>
              <a:gd name="T106" fmla="*/ 14739 w 16011"/>
              <a:gd name="T107" fmla="*/ 3906 h 12684"/>
              <a:gd name="T108" fmla="*/ 13623 w 16011"/>
              <a:gd name="T109" fmla="*/ 3930 h 12684"/>
              <a:gd name="T110" fmla="*/ 10587 w 16011"/>
              <a:gd name="T111" fmla="*/ 3918 h 12684"/>
              <a:gd name="T112" fmla="*/ 7117 w 16011"/>
              <a:gd name="T113" fmla="*/ 3778 h 12684"/>
              <a:gd name="T114" fmla="*/ 6583 w 16011"/>
              <a:gd name="T115" fmla="*/ 4299 h 12684"/>
              <a:gd name="T116" fmla="*/ 4232 w 16011"/>
              <a:gd name="T117" fmla="*/ 3846 h 12684"/>
              <a:gd name="T118" fmla="*/ 1968 w 16011"/>
              <a:gd name="T119" fmla="*/ 4139 h 12684"/>
              <a:gd name="T120" fmla="*/ 1386 w 16011"/>
              <a:gd name="T121" fmla="*/ 3675 h 12684"/>
              <a:gd name="T122" fmla="*/ 2699 w 16011"/>
              <a:gd name="T123" fmla="*/ 3054 h 12684"/>
              <a:gd name="T124" fmla="*/ 6072 w 16011"/>
              <a:gd name="T125" fmla="*/ 3161 h 1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11" h="12684">
                <a:moveTo>
                  <a:pt x="8491" y="10315"/>
                </a:moveTo>
                <a:lnTo>
                  <a:pt x="8491" y="10338"/>
                </a:lnTo>
                <a:lnTo>
                  <a:pt x="8489" y="10361"/>
                </a:lnTo>
                <a:lnTo>
                  <a:pt x="8486" y="10383"/>
                </a:lnTo>
                <a:lnTo>
                  <a:pt x="8483" y="10405"/>
                </a:lnTo>
                <a:lnTo>
                  <a:pt x="8478" y="10426"/>
                </a:lnTo>
                <a:lnTo>
                  <a:pt x="8472" y="10448"/>
                </a:lnTo>
                <a:lnTo>
                  <a:pt x="8465" y="10468"/>
                </a:lnTo>
                <a:lnTo>
                  <a:pt x="8458" y="10488"/>
                </a:lnTo>
                <a:lnTo>
                  <a:pt x="8449" y="10508"/>
                </a:lnTo>
                <a:lnTo>
                  <a:pt x="8440" y="10527"/>
                </a:lnTo>
                <a:lnTo>
                  <a:pt x="8429" y="10546"/>
                </a:lnTo>
                <a:lnTo>
                  <a:pt x="8418" y="10564"/>
                </a:lnTo>
                <a:lnTo>
                  <a:pt x="8406" y="10581"/>
                </a:lnTo>
                <a:lnTo>
                  <a:pt x="8393" y="10598"/>
                </a:lnTo>
                <a:lnTo>
                  <a:pt x="8380" y="10614"/>
                </a:lnTo>
                <a:lnTo>
                  <a:pt x="8366" y="10630"/>
                </a:lnTo>
                <a:lnTo>
                  <a:pt x="8351" y="10644"/>
                </a:lnTo>
                <a:lnTo>
                  <a:pt x="8335" y="10658"/>
                </a:lnTo>
                <a:lnTo>
                  <a:pt x="8319" y="10671"/>
                </a:lnTo>
                <a:lnTo>
                  <a:pt x="8302" y="10684"/>
                </a:lnTo>
                <a:lnTo>
                  <a:pt x="8285" y="10695"/>
                </a:lnTo>
                <a:lnTo>
                  <a:pt x="8267" y="10706"/>
                </a:lnTo>
                <a:lnTo>
                  <a:pt x="8248" y="10716"/>
                </a:lnTo>
                <a:lnTo>
                  <a:pt x="8229" y="10724"/>
                </a:lnTo>
                <a:lnTo>
                  <a:pt x="8210" y="10732"/>
                </a:lnTo>
                <a:lnTo>
                  <a:pt x="8190" y="10740"/>
                </a:lnTo>
                <a:lnTo>
                  <a:pt x="8170" y="10746"/>
                </a:lnTo>
                <a:lnTo>
                  <a:pt x="8149" y="10750"/>
                </a:lnTo>
                <a:lnTo>
                  <a:pt x="8128" y="10754"/>
                </a:lnTo>
                <a:lnTo>
                  <a:pt x="8106" y="10757"/>
                </a:lnTo>
                <a:lnTo>
                  <a:pt x="8084" y="10759"/>
                </a:lnTo>
                <a:lnTo>
                  <a:pt x="8062" y="10759"/>
                </a:lnTo>
                <a:lnTo>
                  <a:pt x="8040" y="10759"/>
                </a:lnTo>
                <a:lnTo>
                  <a:pt x="8019" y="10757"/>
                </a:lnTo>
                <a:lnTo>
                  <a:pt x="7996" y="10754"/>
                </a:lnTo>
                <a:lnTo>
                  <a:pt x="7975" y="10750"/>
                </a:lnTo>
                <a:lnTo>
                  <a:pt x="7954" y="10746"/>
                </a:lnTo>
                <a:lnTo>
                  <a:pt x="7934" y="10740"/>
                </a:lnTo>
                <a:lnTo>
                  <a:pt x="7914" y="10732"/>
                </a:lnTo>
                <a:lnTo>
                  <a:pt x="7894" y="10724"/>
                </a:lnTo>
                <a:lnTo>
                  <a:pt x="7875" y="10716"/>
                </a:lnTo>
                <a:lnTo>
                  <a:pt x="7857" y="10706"/>
                </a:lnTo>
                <a:lnTo>
                  <a:pt x="7839" y="10695"/>
                </a:lnTo>
                <a:lnTo>
                  <a:pt x="7821" y="10684"/>
                </a:lnTo>
                <a:lnTo>
                  <a:pt x="7805" y="10671"/>
                </a:lnTo>
                <a:lnTo>
                  <a:pt x="7788" y="10658"/>
                </a:lnTo>
                <a:lnTo>
                  <a:pt x="7773" y="10644"/>
                </a:lnTo>
                <a:lnTo>
                  <a:pt x="7758" y="10630"/>
                </a:lnTo>
                <a:lnTo>
                  <a:pt x="7744" y="10614"/>
                </a:lnTo>
                <a:lnTo>
                  <a:pt x="7730" y="10598"/>
                </a:lnTo>
                <a:lnTo>
                  <a:pt x="7718" y="10581"/>
                </a:lnTo>
                <a:lnTo>
                  <a:pt x="7706" y="10564"/>
                </a:lnTo>
                <a:lnTo>
                  <a:pt x="7694" y="10546"/>
                </a:lnTo>
                <a:lnTo>
                  <a:pt x="7684" y="10527"/>
                </a:lnTo>
                <a:lnTo>
                  <a:pt x="7675" y="10508"/>
                </a:lnTo>
                <a:lnTo>
                  <a:pt x="7666" y="10488"/>
                </a:lnTo>
                <a:lnTo>
                  <a:pt x="7658" y="10468"/>
                </a:lnTo>
                <a:lnTo>
                  <a:pt x="7652" y="10448"/>
                </a:lnTo>
                <a:lnTo>
                  <a:pt x="7646" y="10426"/>
                </a:lnTo>
                <a:lnTo>
                  <a:pt x="7641" y="10405"/>
                </a:lnTo>
                <a:lnTo>
                  <a:pt x="7637" y="10383"/>
                </a:lnTo>
                <a:lnTo>
                  <a:pt x="7635" y="10361"/>
                </a:lnTo>
                <a:lnTo>
                  <a:pt x="7633" y="10338"/>
                </a:lnTo>
                <a:lnTo>
                  <a:pt x="7632" y="10315"/>
                </a:lnTo>
                <a:lnTo>
                  <a:pt x="7632" y="1686"/>
                </a:lnTo>
                <a:lnTo>
                  <a:pt x="7607" y="1669"/>
                </a:lnTo>
                <a:lnTo>
                  <a:pt x="7580" y="1652"/>
                </a:lnTo>
                <a:lnTo>
                  <a:pt x="7554" y="1635"/>
                </a:lnTo>
                <a:lnTo>
                  <a:pt x="7527" y="1618"/>
                </a:lnTo>
                <a:lnTo>
                  <a:pt x="7500" y="1601"/>
                </a:lnTo>
                <a:lnTo>
                  <a:pt x="7473" y="1586"/>
                </a:lnTo>
                <a:lnTo>
                  <a:pt x="7445" y="1569"/>
                </a:lnTo>
                <a:lnTo>
                  <a:pt x="7417" y="1554"/>
                </a:lnTo>
                <a:lnTo>
                  <a:pt x="7363" y="1525"/>
                </a:lnTo>
                <a:lnTo>
                  <a:pt x="7307" y="1496"/>
                </a:lnTo>
                <a:lnTo>
                  <a:pt x="7251" y="1468"/>
                </a:lnTo>
                <a:lnTo>
                  <a:pt x="7193" y="1441"/>
                </a:lnTo>
                <a:lnTo>
                  <a:pt x="7135" y="1415"/>
                </a:lnTo>
                <a:lnTo>
                  <a:pt x="7076" y="1389"/>
                </a:lnTo>
                <a:lnTo>
                  <a:pt x="7015" y="1364"/>
                </a:lnTo>
                <a:lnTo>
                  <a:pt x="6954" y="1340"/>
                </a:lnTo>
                <a:lnTo>
                  <a:pt x="6872" y="1309"/>
                </a:lnTo>
                <a:lnTo>
                  <a:pt x="6788" y="1280"/>
                </a:lnTo>
                <a:lnTo>
                  <a:pt x="6703" y="1251"/>
                </a:lnTo>
                <a:lnTo>
                  <a:pt x="6618" y="1224"/>
                </a:lnTo>
                <a:lnTo>
                  <a:pt x="6530" y="1198"/>
                </a:lnTo>
                <a:lnTo>
                  <a:pt x="6443" y="1174"/>
                </a:lnTo>
                <a:lnTo>
                  <a:pt x="6355" y="1151"/>
                </a:lnTo>
                <a:lnTo>
                  <a:pt x="6266" y="1128"/>
                </a:lnTo>
                <a:lnTo>
                  <a:pt x="6177" y="1107"/>
                </a:lnTo>
                <a:lnTo>
                  <a:pt x="6087" y="1088"/>
                </a:lnTo>
                <a:lnTo>
                  <a:pt x="5997" y="1069"/>
                </a:lnTo>
                <a:lnTo>
                  <a:pt x="5907" y="1051"/>
                </a:lnTo>
                <a:lnTo>
                  <a:pt x="5817" y="1035"/>
                </a:lnTo>
                <a:lnTo>
                  <a:pt x="5727" y="1018"/>
                </a:lnTo>
                <a:lnTo>
                  <a:pt x="5637" y="1004"/>
                </a:lnTo>
                <a:lnTo>
                  <a:pt x="5547" y="990"/>
                </a:lnTo>
                <a:lnTo>
                  <a:pt x="5457" y="978"/>
                </a:lnTo>
                <a:lnTo>
                  <a:pt x="5368" y="966"/>
                </a:lnTo>
                <a:lnTo>
                  <a:pt x="5279" y="956"/>
                </a:lnTo>
                <a:lnTo>
                  <a:pt x="5191" y="946"/>
                </a:lnTo>
                <a:lnTo>
                  <a:pt x="5103" y="937"/>
                </a:lnTo>
                <a:lnTo>
                  <a:pt x="5015" y="929"/>
                </a:lnTo>
                <a:lnTo>
                  <a:pt x="4929" y="922"/>
                </a:lnTo>
                <a:lnTo>
                  <a:pt x="4845" y="916"/>
                </a:lnTo>
                <a:lnTo>
                  <a:pt x="4761" y="911"/>
                </a:lnTo>
                <a:lnTo>
                  <a:pt x="4678" y="905"/>
                </a:lnTo>
                <a:lnTo>
                  <a:pt x="4596" y="901"/>
                </a:lnTo>
                <a:lnTo>
                  <a:pt x="4516" y="898"/>
                </a:lnTo>
                <a:lnTo>
                  <a:pt x="4437" y="896"/>
                </a:lnTo>
                <a:lnTo>
                  <a:pt x="4360" y="894"/>
                </a:lnTo>
                <a:lnTo>
                  <a:pt x="4284" y="894"/>
                </a:lnTo>
                <a:lnTo>
                  <a:pt x="4210" y="893"/>
                </a:lnTo>
                <a:lnTo>
                  <a:pt x="4208" y="893"/>
                </a:lnTo>
                <a:lnTo>
                  <a:pt x="4208" y="891"/>
                </a:lnTo>
                <a:lnTo>
                  <a:pt x="4069" y="892"/>
                </a:lnTo>
                <a:lnTo>
                  <a:pt x="3931" y="894"/>
                </a:lnTo>
                <a:lnTo>
                  <a:pt x="3794" y="897"/>
                </a:lnTo>
                <a:lnTo>
                  <a:pt x="3658" y="901"/>
                </a:lnTo>
                <a:lnTo>
                  <a:pt x="3522" y="907"/>
                </a:lnTo>
                <a:lnTo>
                  <a:pt x="3389" y="914"/>
                </a:lnTo>
                <a:lnTo>
                  <a:pt x="3257" y="922"/>
                </a:lnTo>
                <a:lnTo>
                  <a:pt x="3126" y="931"/>
                </a:lnTo>
                <a:lnTo>
                  <a:pt x="2996" y="943"/>
                </a:lnTo>
                <a:lnTo>
                  <a:pt x="2868" y="954"/>
                </a:lnTo>
                <a:lnTo>
                  <a:pt x="2742" y="967"/>
                </a:lnTo>
                <a:lnTo>
                  <a:pt x="2617" y="983"/>
                </a:lnTo>
                <a:lnTo>
                  <a:pt x="2494" y="999"/>
                </a:lnTo>
                <a:lnTo>
                  <a:pt x="2372" y="1016"/>
                </a:lnTo>
                <a:lnTo>
                  <a:pt x="2252" y="1035"/>
                </a:lnTo>
                <a:lnTo>
                  <a:pt x="2133" y="1056"/>
                </a:lnTo>
                <a:lnTo>
                  <a:pt x="2096" y="1062"/>
                </a:lnTo>
                <a:lnTo>
                  <a:pt x="2058" y="1069"/>
                </a:lnTo>
                <a:lnTo>
                  <a:pt x="2021" y="1076"/>
                </a:lnTo>
                <a:lnTo>
                  <a:pt x="1985" y="1084"/>
                </a:lnTo>
                <a:lnTo>
                  <a:pt x="1949" y="1091"/>
                </a:lnTo>
                <a:lnTo>
                  <a:pt x="1913" y="1098"/>
                </a:lnTo>
                <a:lnTo>
                  <a:pt x="1877" y="1105"/>
                </a:lnTo>
                <a:lnTo>
                  <a:pt x="1843" y="1113"/>
                </a:lnTo>
                <a:lnTo>
                  <a:pt x="1773" y="1128"/>
                </a:lnTo>
                <a:lnTo>
                  <a:pt x="1705" y="1145"/>
                </a:lnTo>
                <a:lnTo>
                  <a:pt x="1638" y="1161"/>
                </a:lnTo>
                <a:lnTo>
                  <a:pt x="1572" y="1179"/>
                </a:lnTo>
                <a:lnTo>
                  <a:pt x="1506" y="1196"/>
                </a:lnTo>
                <a:lnTo>
                  <a:pt x="1442" y="1215"/>
                </a:lnTo>
                <a:lnTo>
                  <a:pt x="1379" y="1234"/>
                </a:lnTo>
                <a:lnTo>
                  <a:pt x="1317" y="1252"/>
                </a:lnTo>
                <a:lnTo>
                  <a:pt x="1256" y="1273"/>
                </a:lnTo>
                <a:lnTo>
                  <a:pt x="1196" y="1294"/>
                </a:lnTo>
                <a:lnTo>
                  <a:pt x="1137" y="1314"/>
                </a:lnTo>
                <a:lnTo>
                  <a:pt x="1079" y="1336"/>
                </a:lnTo>
                <a:lnTo>
                  <a:pt x="1022" y="1358"/>
                </a:lnTo>
                <a:lnTo>
                  <a:pt x="967" y="1381"/>
                </a:lnTo>
                <a:lnTo>
                  <a:pt x="912" y="1405"/>
                </a:lnTo>
                <a:lnTo>
                  <a:pt x="859" y="1428"/>
                </a:lnTo>
                <a:lnTo>
                  <a:pt x="859" y="11552"/>
                </a:lnTo>
                <a:lnTo>
                  <a:pt x="893" y="11538"/>
                </a:lnTo>
                <a:lnTo>
                  <a:pt x="927" y="11525"/>
                </a:lnTo>
                <a:lnTo>
                  <a:pt x="961" y="11512"/>
                </a:lnTo>
                <a:lnTo>
                  <a:pt x="996" y="11499"/>
                </a:lnTo>
                <a:lnTo>
                  <a:pt x="1030" y="11487"/>
                </a:lnTo>
                <a:lnTo>
                  <a:pt x="1065" y="11474"/>
                </a:lnTo>
                <a:lnTo>
                  <a:pt x="1099" y="11463"/>
                </a:lnTo>
                <a:lnTo>
                  <a:pt x="1134" y="11450"/>
                </a:lnTo>
                <a:lnTo>
                  <a:pt x="1214" y="11423"/>
                </a:lnTo>
                <a:lnTo>
                  <a:pt x="1295" y="11397"/>
                </a:lnTo>
                <a:lnTo>
                  <a:pt x="1378" y="11373"/>
                </a:lnTo>
                <a:lnTo>
                  <a:pt x="1462" y="11348"/>
                </a:lnTo>
                <a:lnTo>
                  <a:pt x="1547" y="11324"/>
                </a:lnTo>
                <a:lnTo>
                  <a:pt x="1634" y="11301"/>
                </a:lnTo>
                <a:lnTo>
                  <a:pt x="1721" y="11278"/>
                </a:lnTo>
                <a:lnTo>
                  <a:pt x="1810" y="11257"/>
                </a:lnTo>
                <a:lnTo>
                  <a:pt x="1899" y="11236"/>
                </a:lnTo>
                <a:lnTo>
                  <a:pt x="1990" y="11216"/>
                </a:lnTo>
                <a:lnTo>
                  <a:pt x="2082" y="11197"/>
                </a:lnTo>
                <a:lnTo>
                  <a:pt x="2175" y="11178"/>
                </a:lnTo>
                <a:lnTo>
                  <a:pt x="2270" y="11160"/>
                </a:lnTo>
                <a:lnTo>
                  <a:pt x="2364" y="11143"/>
                </a:lnTo>
                <a:lnTo>
                  <a:pt x="2460" y="11127"/>
                </a:lnTo>
                <a:lnTo>
                  <a:pt x="2557" y="11112"/>
                </a:lnTo>
                <a:lnTo>
                  <a:pt x="2654" y="11097"/>
                </a:lnTo>
                <a:lnTo>
                  <a:pt x="2753" y="11084"/>
                </a:lnTo>
                <a:lnTo>
                  <a:pt x="2852" y="11071"/>
                </a:lnTo>
                <a:lnTo>
                  <a:pt x="2952" y="11059"/>
                </a:lnTo>
                <a:lnTo>
                  <a:pt x="3053" y="11048"/>
                </a:lnTo>
                <a:lnTo>
                  <a:pt x="3155" y="11038"/>
                </a:lnTo>
                <a:lnTo>
                  <a:pt x="3257" y="11029"/>
                </a:lnTo>
                <a:lnTo>
                  <a:pt x="3361" y="11020"/>
                </a:lnTo>
                <a:lnTo>
                  <a:pt x="3464" y="11013"/>
                </a:lnTo>
                <a:lnTo>
                  <a:pt x="3569" y="11007"/>
                </a:lnTo>
                <a:lnTo>
                  <a:pt x="3675" y="11002"/>
                </a:lnTo>
                <a:lnTo>
                  <a:pt x="3781" y="10997"/>
                </a:lnTo>
                <a:lnTo>
                  <a:pt x="3887" y="10993"/>
                </a:lnTo>
                <a:lnTo>
                  <a:pt x="3994" y="10991"/>
                </a:lnTo>
                <a:lnTo>
                  <a:pt x="4102" y="10989"/>
                </a:lnTo>
                <a:lnTo>
                  <a:pt x="4210" y="10989"/>
                </a:lnTo>
                <a:lnTo>
                  <a:pt x="4211" y="10989"/>
                </a:lnTo>
                <a:lnTo>
                  <a:pt x="4211" y="10990"/>
                </a:lnTo>
                <a:lnTo>
                  <a:pt x="4313" y="10991"/>
                </a:lnTo>
                <a:lnTo>
                  <a:pt x="4416" y="10995"/>
                </a:lnTo>
                <a:lnTo>
                  <a:pt x="4519" y="11000"/>
                </a:lnTo>
                <a:lnTo>
                  <a:pt x="4624" y="11007"/>
                </a:lnTo>
                <a:lnTo>
                  <a:pt x="4728" y="11016"/>
                </a:lnTo>
                <a:lnTo>
                  <a:pt x="4833" y="11027"/>
                </a:lnTo>
                <a:lnTo>
                  <a:pt x="4938" y="11038"/>
                </a:lnTo>
                <a:lnTo>
                  <a:pt x="5044" y="11051"/>
                </a:lnTo>
                <a:lnTo>
                  <a:pt x="5150" y="11067"/>
                </a:lnTo>
                <a:lnTo>
                  <a:pt x="5256" y="11084"/>
                </a:lnTo>
                <a:lnTo>
                  <a:pt x="5361" y="11101"/>
                </a:lnTo>
                <a:lnTo>
                  <a:pt x="5467" y="11120"/>
                </a:lnTo>
                <a:lnTo>
                  <a:pt x="5571" y="11140"/>
                </a:lnTo>
                <a:lnTo>
                  <a:pt x="5676" y="11160"/>
                </a:lnTo>
                <a:lnTo>
                  <a:pt x="5779" y="11182"/>
                </a:lnTo>
                <a:lnTo>
                  <a:pt x="5883" y="11205"/>
                </a:lnTo>
                <a:lnTo>
                  <a:pt x="5985" y="11228"/>
                </a:lnTo>
                <a:lnTo>
                  <a:pt x="6086" y="11251"/>
                </a:lnTo>
                <a:lnTo>
                  <a:pt x="6187" y="11276"/>
                </a:lnTo>
                <a:lnTo>
                  <a:pt x="6286" y="11301"/>
                </a:lnTo>
                <a:lnTo>
                  <a:pt x="6481" y="11352"/>
                </a:lnTo>
                <a:lnTo>
                  <a:pt x="6671" y="11403"/>
                </a:lnTo>
                <a:lnTo>
                  <a:pt x="6854" y="11453"/>
                </a:lnTo>
                <a:lnTo>
                  <a:pt x="7030" y="11504"/>
                </a:lnTo>
                <a:lnTo>
                  <a:pt x="7197" y="11553"/>
                </a:lnTo>
                <a:lnTo>
                  <a:pt x="7355" y="11599"/>
                </a:lnTo>
                <a:lnTo>
                  <a:pt x="7485" y="11639"/>
                </a:lnTo>
                <a:lnTo>
                  <a:pt x="7606" y="11674"/>
                </a:lnTo>
                <a:lnTo>
                  <a:pt x="7715" y="11705"/>
                </a:lnTo>
                <a:lnTo>
                  <a:pt x="7811" y="11732"/>
                </a:lnTo>
                <a:lnTo>
                  <a:pt x="7893" y="11755"/>
                </a:lnTo>
                <a:lnTo>
                  <a:pt x="7959" y="11771"/>
                </a:lnTo>
                <a:lnTo>
                  <a:pt x="7986" y="11778"/>
                </a:lnTo>
                <a:lnTo>
                  <a:pt x="8009" y="11782"/>
                </a:lnTo>
                <a:lnTo>
                  <a:pt x="8027" y="11785"/>
                </a:lnTo>
                <a:lnTo>
                  <a:pt x="8040" y="11786"/>
                </a:lnTo>
                <a:lnTo>
                  <a:pt x="8040" y="11784"/>
                </a:lnTo>
                <a:lnTo>
                  <a:pt x="8040" y="11784"/>
                </a:lnTo>
                <a:lnTo>
                  <a:pt x="8040" y="11786"/>
                </a:lnTo>
                <a:lnTo>
                  <a:pt x="8053" y="11785"/>
                </a:lnTo>
                <a:lnTo>
                  <a:pt x="8070" y="11782"/>
                </a:lnTo>
                <a:lnTo>
                  <a:pt x="8092" y="11778"/>
                </a:lnTo>
                <a:lnTo>
                  <a:pt x="8119" y="11771"/>
                </a:lnTo>
                <a:lnTo>
                  <a:pt x="8184" y="11755"/>
                </a:lnTo>
                <a:lnTo>
                  <a:pt x="8264" y="11732"/>
                </a:lnTo>
                <a:lnTo>
                  <a:pt x="8357" y="11705"/>
                </a:lnTo>
                <a:lnTo>
                  <a:pt x="8464" y="11674"/>
                </a:lnTo>
                <a:lnTo>
                  <a:pt x="8581" y="11638"/>
                </a:lnTo>
                <a:lnTo>
                  <a:pt x="8708" y="11599"/>
                </a:lnTo>
                <a:lnTo>
                  <a:pt x="8863" y="11553"/>
                </a:lnTo>
                <a:lnTo>
                  <a:pt x="9028" y="11503"/>
                </a:lnTo>
                <a:lnTo>
                  <a:pt x="9200" y="11452"/>
                </a:lnTo>
                <a:lnTo>
                  <a:pt x="9380" y="11401"/>
                </a:lnTo>
                <a:lnTo>
                  <a:pt x="9567" y="11349"/>
                </a:lnTo>
                <a:lnTo>
                  <a:pt x="9759" y="11298"/>
                </a:lnTo>
                <a:lnTo>
                  <a:pt x="9857" y="11273"/>
                </a:lnTo>
                <a:lnTo>
                  <a:pt x="9956" y="11248"/>
                </a:lnTo>
                <a:lnTo>
                  <a:pt x="10055" y="11224"/>
                </a:lnTo>
                <a:lnTo>
                  <a:pt x="10156" y="11201"/>
                </a:lnTo>
                <a:lnTo>
                  <a:pt x="10258" y="11178"/>
                </a:lnTo>
                <a:lnTo>
                  <a:pt x="10360" y="11156"/>
                </a:lnTo>
                <a:lnTo>
                  <a:pt x="10462" y="11135"/>
                </a:lnTo>
                <a:lnTo>
                  <a:pt x="10566" y="11115"/>
                </a:lnTo>
                <a:lnTo>
                  <a:pt x="10669" y="11096"/>
                </a:lnTo>
                <a:lnTo>
                  <a:pt x="10773" y="11078"/>
                </a:lnTo>
                <a:lnTo>
                  <a:pt x="10877" y="11062"/>
                </a:lnTo>
                <a:lnTo>
                  <a:pt x="10982" y="11046"/>
                </a:lnTo>
                <a:lnTo>
                  <a:pt x="11086" y="11033"/>
                </a:lnTo>
                <a:lnTo>
                  <a:pt x="11190" y="11020"/>
                </a:lnTo>
                <a:lnTo>
                  <a:pt x="11293" y="11010"/>
                </a:lnTo>
                <a:lnTo>
                  <a:pt x="11396" y="11001"/>
                </a:lnTo>
                <a:lnTo>
                  <a:pt x="11499" y="10995"/>
                </a:lnTo>
                <a:lnTo>
                  <a:pt x="11601" y="10989"/>
                </a:lnTo>
                <a:lnTo>
                  <a:pt x="11702" y="10986"/>
                </a:lnTo>
                <a:lnTo>
                  <a:pt x="11803" y="10984"/>
                </a:lnTo>
                <a:lnTo>
                  <a:pt x="11805" y="10984"/>
                </a:lnTo>
                <a:lnTo>
                  <a:pt x="11805" y="10986"/>
                </a:lnTo>
                <a:lnTo>
                  <a:pt x="11953" y="10987"/>
                </a:lnTo>
                <a:lnTo>
                  <a:pt x="12100" y="10989"/>
                </a:lnTo>
                <a:lnTo>
                  <a:pt x="12247" y="10993"/>
                </a:lnTo>
                <a:lnTo>
                  <a:pt x="12393" y="10999"/>
                </a:lnTo>
                <a:lnTo>
                  <a:pt x="12537" y="11006"/>
                </a:lnTo>
                <a:lnTo>
                  <a:pt x="12680" y="11014"/>
                </a:lnTo>
                <a:lnTo>
                  <a:pt x="12821" y="11024"/>
                </a:lnTo>
                <a:lnTo>
                  <a:pt x="12962" y="11035"/>
                </a:lnTo>
                <a:lnTo>
                  <a:pt x="13100" y="11048"/>
                </a:lnTo>
                <a:lnTo>
                  <a:pt x="13238" y="11063"/>
                </a:lnTo>
                <a:lnTo>
                  <a:pt x="13373" y="11078"/>
                </a:lnTo>
                <a:lnTo>
                  <a:pt x="13507" y="11096"/>
                </a:lnTo>
                <a:lnTo>
                  <a:pt x="13639" y="11115"/>
                </a:lnTo>
                <a:lnTo>
                  <a:pt x="13770" y="11135"/>
                </a:lnTo>
                <a:lnTo>
                  <a:pt x="13899" y="11157"/>
                </a:lnTo>
                <a:lnTo>
                  <a:pt x="14026" y="11180"/>
                </a:lnTo>
                <a:lnTo>
                  <a:pt x="14068" y="11188"/>
                </a:lnTo>
                <a:lnTo>
                  <a:pt x="14109" y="11197"/>
                </a:lnTo>
                <a:lnTo>
                  <a:pt x="14151" y="11205"/>
                </a:lnTo>
                <a:lnTo>
                  <a:pt x="14192" y="11214"/>
                </a:lnTo>
                <a:lnTo>
                  <a:pt x="14232" y="11222"/>
                </a:lnTo>
                <a:lnTo>
                  <a:pt x="14272" y="11231"/>
                </a:lnTo>
                <a:lnTo>
                  <a:pt x="14312" y="11240"/>
                </a:lnTo>
                <a:lnTo>
                  <a:pt x="14351" y="11249"/>
                </a:lnTo>
                <a:lnTo>
                  <a:pt x="14404" y="11262"/>
                </a:lnTo>
                <a:lnTo>
                  <a:pt x="14457" y="11274"/>
                </a:lnTo>
                <a:lnTo>
                  <a:pt x="14510" y="11288"/>
                </a:lnTo>
                <a:lnTo>
                  <a:pt x="14562" y="11301"/>
                </a:lnTo>
                <a:lnTo>
                  <a:pt x="14614" y="11316"/>
                </a:lnTo>
                <a:lnTo>
                  <a:pt x="14665" y="11329"/>
                </a:lnTo>
                <a:lnTo>
                  <a:pt x="14716" y="11344"/>
                </a:lnTo>
                <a:lnTo>
                  <a:pt x="14766" y="11358"/>
                </a:lnTo>
                <a:lnTo>
                  <a:pt x="14816" y="11374"/>
                </a:lnTo>
                <a:lnTo>
                  <a:pt x="14866" y="11389"/>
                </a:lnTo>
                <a:lnTo>
                  <a:pt x="14915" y="11405"/>
                </a:lnTo>
                <a:lnTo>
                  <a:pt x="14963" y="11420"/>
                </a:lnTo>
                <a:lnTo>
                  <a:pt x="15011" y="11437"/>
                </a:lnTo>
                <a:lnTo>
                  <a:pt x="15058" y="11453"/>
                </a:lnTo>
                <a:lnTo>
                  <a:pt x="15105" y="11470"/>
                </a:lnTo>
                <a:lnTo>
                  <a:pt x="15152" y="11487"/>
                </a:lnTo>
                <a:lnTo>
                  <a:pt x="15152" y="1424"/>
                </a:lnTo>
                <a:lnTo>
                  <a:pt x="15089" y="1394"/>
                </a:lnTo>
                <a:lnTo>
                  <a:pt x="15025" y="1365"/>
                </a:lnTo>
                <a:lnTo>
                  <a:pt x="14960" y="1337"/>
                </a:lnTo>
                <a:lnTo>
                  <a:pt x="14894" y="1309"/>
                </a:lnTo>
                <a:lnTo>
                  <a:pt x="14827" y="1283"/>
                </a:lnTo>
                <a:lnTo>
                  <a:pt x="14759" y="1258"/>
                </a:lnTo>
                <a:lnTo>
                  <a:pt x="14690" y="1234"/>
                </a:lnTo>
                <a:lnTo>
                  <a:pt x="14620" y="1210"/>
                </a:lnTo>
                <a:lnTo>
                  <a:pt x="14548" y="1187"/>
                </a:lnTo>
                <a:lnTo>
                  <a:pt x="14476" y="1164"/>
                </a:lnTo>
                <a:lnTo>
                  <a:pt x="14402" y="1144"/>
                </a:lnTo>
                <a:lnTo>
                  <a:pt x="14327" y="1124"/>
                </a:lnTo>
                <a:lnTo>
                  <a:pt x="14251" y="1104"/>
                </a:lnTo>
                <a:lnTo>
                  <a:pt x="14174" y="1086"/>
                </a:lnTo>
                <a:lnTo>
                  <a:pt x="14096" y="1068"/>
                </a:lnTo>
                <a:lnTo>
                  <a:pt x="14016" y="1051"/>
                </a:lnTo>
                <a:lnTo>
                  <a:pt x="13914" y="1032"/>
                </a:lnTo>
                <a:lnTo>
                  <a:pt x="13808" y="1013"/>
                </a:lnTo>
                <a:lnTo>
                  <a:pt x="13701" y="995"/>
                </a:lnTo>
                <a:lnTo>
                  <a:pt x="13592" y="980"/>
                </a:lnTo>
                <a:lnTo>
                  <a:pt x="13481" y="964"/>
                </a:lnTo>
                <a:lnTo>
                  <a:pt x="13368" y="952"/>
                </a:lnTo>
                <a:lnTo>
                  <a:pt x="13252" y="940"/>
                </a:lnTo>
                <a:lnTo>
                  <a:pt x="13135" y="929"/>
                </a:lnTo>
                <a:lnTo>
                  <a:pt x="13014" y="920"/>
                </a:lnTo>
                <a:lnTo>
                  <a:pt x="12892" y="912"/>
                </a:lnTo>
                <a:lnTo>
                  <a:pt x="12767" y="904"/>
                </a:lnTo>
                <a:lnTo>
                  <a:pt x="12639" y="899"/>
                </a:lnTo>
                <a:lnTo>
                  <a:pt x="12510" y="894"/>
                </a:lnTo>
                <a:lnTo>
                  <a:pt x="12377" y="891"/>
                </a:lnTo>
                <a:lnTo>
                  <a:pt x="12241" y="890"/>
                </a:lnTo>
                <a:lnTo>
                  <a:pt x="12104" y="889"/>
                </a:lnTo>
                <a:lnTo>
                  <a:pt x="12042" y="889"/>
                </a:lnTo>
                <a:lnTo>
                  <a:pt x="11980" y="891"/>
                </a:lnTo>
                <a:lnTo>
                  <a:pt x="11917" y="893"/>
                </a:lnTo>
                <a:lnTo>
                  <a:pt x="11854" y="896"/>
                </a:lnTo>
                <a:lnTo>
                  <a:pt x="11790" y="900"/>
                </a:lnTo>
                <a:lnTo>
                  <a:pt x="11726" y="904"/>
                </a:lnTo>
                <a:lnTo>
                  <a:pt x="11661" y="911"/>
                </a:lnTo>
                <a:lnTo>
                  <a:pt x="11596" y="917"/>
                </a:lnTo>
                <a:lnTo>
                  <a:pt x="11531" y="924"/>
                </a:lnTo>
                <a:lnTo>
                  <a:pt x="11466" y="931"/>
                </a:lnTo>
                <a:lnTo>
                  <a:pt x="11400" y="940"/>
                </a:lnTo>
                <a:lnTo>
                  <a:pt x="11334" y="949"/>
                </a:lnTo>
                <a:lnTo>
                  <a:pt x="11268" y="958"/>
                </a:lnTo>
                <a:lnTo>
                  <a:pt x="11202" y="969"/>
                </a:lnTo>
                <a:lnTo>
                  <a:pt x="11136" y="979"/>
                </a:lnTo>
                <a:lnTo>
                  <a:pt x="11070" y="990"/>
                </a:lnTo>
                <a:lnTo>
                  <a:pt x="11001" y="1003"/>
                </a:lnTo>
                <a:lnTo>
                  <a:pt x="10932" y="1016"/>
                </a:lnTo>
                <a:lnTo>
                  <a:pt x="10863" y="1029"/>
                </a:lnTo>
                <a:lnTo>
                  <a:pt x="10795" y="1042"/>
                </a:lnTo>
                <a:lnTo>
                  <a:pt x="10727" y="1057"/>
                </a:lnTo>
                <a:lnTo>
                  <a:pt x="10660" y="1071"/>
                </a:lnTo>
                <a:lnTo>
                  <a:pt x="10593" y="1086"/>
                </a:lnTo>
                <a:lnTo>
                  <a:pt x="10526" y="1101"/>
                </a:lnTo>
                <a:lnTo>
                  <a:pt x="10460" y="1116"/>
                </a:lnTo>
                <a:lnTo>
                  <a:pt x="10394" y="1131"/>
                </a:lnTo>
                <a:lnTo>
                  <a:pt x="10329" y="1148"/>
                </a:lnTo>
                <a:lnTo>
                  <a:pt x="10264" y="1163"/>
                </a:lnTo>
                <a:lnTo>
                  <a:pt x="10200" y="1180"/>
                </a:lnTo>
                <a:lnTo>
                  <a:pt x="10137" y="1195"/>
                </a:lnTo>
                <a:lnTo>
                  <a:pt x="10075" y="1212"/>
                </a:lnTo>
                <a:lnTo>
                  <a:pt x="10013" y="1229"/>
                </a:lnTo>
                <a:lnTo>
                  <a:pt x="9991" y="1234"/>
                </a:lnTo>
                <a:lnTo>
                  <a:pt x="9970" y="1238"/>
                </a:lnTo>
                <a:lnTo>
                  <a:pt x="9948" y="1241"/>
                </a:lnTo>
                <a:lnTo>
                  <a:pt x="9927" y="1243"/>
                </a:lnTo>
                <a:lnTo>
                  <a:pt x="9906" y="1243"/>
                </a:lnTo>
                <a:lnTo>
                  <a:pt x="9885" y="1243"/>
                </a:lnTo>
                <a:lnTo>
                  <a:pt x="9864" y="1241"/>
                </a:lnTo>
                <a:lnTo>
                  <a:pt x="9843" y="1239"/>
                </a:lnTo>
                <a:lnTo>
                  <a:pt x="9823" y="1235"/>
                </a:lnTo>
                <a:lnTo>
                  <a:pt x="9802" y="1230"/>
                </a:lnTo>
                <a:lnTo>
                  <a:pt x="9782" y="1224"/>
                </a:lnTo>
                <a:lnTo>
                  <a:pt x="9763" y="1218"/>
                </a:lnTo>
                <a:lnTo>
                  <a:pt x="9744" y="1210"/>
                </a:lnTo>
                <a:lnTo>
                  <a:pt x="9725" y="1202"/>
                </a:lnTo>
                <a:lnTo>
                  <a:pt x="9706" y="1192"/>
                </a:lnTo>
                <a:lnTo>
                  <a:pt x="9689" y="1182"/>
                </a:lnTo>
                <a:lnTo>
                  <a:pt x="9671" y="1171"/>
                </a:lnTo>
                <a:lnTo>
                  <a:pt x="9654" y="1158"/>
                </a:lnTo>
                <a:lnTo>
                  <a:pt x="9638" y="1146"/>
                </a:lnTo>
                <a:lnTo>
                  <a:pt x="9622" y="1132"/>
                </a:lnTo>
                <a:lnTo>
                  <a:pt x="9607" y="1118"/>
                </a:lnTo>
                <a:lnTo>
                  <a:pt x="9593" y="1102"/>
                </a:lnTo>
                <a:lnTo>
                  <a:pt x="9579" y="1087"/>
                </a:lnTo>
                <a:lnTo>
                  <a:pt x="9566" y="1069"/>
                </a:lnTo>
                <a:lnTo>
                  <a:pt x="9553" y="1051"/>
                </a:lnTo>
                <a:lnTo>
                  <a:pt x="9542" y="1034"/>
                </a:lnTo>
                <a:lnTo>
                  <a:pt x="9531" y="1015"/>
                </a:lnTo>
                <a:lnTo>
                  <a:pt x="9521" y="995"/>
                </a:lnTo>
                <a:lnTo>
                  <a:pt x="9513" y="975"/>
                </a:lnTo>
                <a:lnTo>
                  <a:pt x="9505" y="954"/>
                </a:lnTo>
                <a:lnTo>
                  <a:pt x="9498" y="933"/>
                </a:lnTo>
                <a:lnTo>
                  <a:pt x="9492" y="912"/>
                </a:lnTo>
                <a:lnTo>
                  <a:pt x="9487" y="889"/>
                </a:lnTo>
                <a:lnTo>
                  <a:pt x="9483" y="867"/>
                </a:lnTo>
                <a:lnTo>
                  <a:pt x="9480" y="844"/>
                </a:lnTo>
                <a:lnTo>
                  <a:pt x="9478" y="822"/>
                </a:lnTo>
                <a:lnTo>
                  <a:pt x="9478" y="801"/>
                </a:lnTo>
                <a:lnTo>
                  <a:pt x="9478" y="779"/>
                </a:lnTo>
                <a:lnTo>
                  <a:pt x="9480" y="757"/>
                </a:lnTo>
                <a:lnTo>
                  <a:pt x="9482" y="735"/>
                </a:lnTo>
                <a:lnTo>
                  <a:pt x="9486" y="715"/>
                </a:lnTo>
                <a:lnTo>
                  <a:pt x="9490" y="693"/>
                </a:lnTo>
                <a:lnTo>
                  <a:pt x="9496" y="673"/>
                </a:lnTo>
                <a:lnTo>
                  <a:pt x="9502" y="653"/>
                </a:lnTo>
                <a:lnTo>
                  <a:pt x="9509" y="633"/>
                </a:lnTo>
                <a:lnTo>
                  <a:pt x="9518" y="613"/>
                </a:lnTo>
                <a:lnTo>
                  <a:pt x="9527" y="595"/>
                </a:lnTo>
                <a:lnTo>
                  <a:pt x="9537" y="575"/>
                </a:lnTo>
                <a:lnTo>
                  <a:pt x="9548" y="557"/>
                </a:lnTo>
                <a:lnTo>
                  <a:pt x="9559" y="540"/>
                </a:lnTo>
                <a:lnTo>
                  <a:pt x="9572" y="523"/>
                </a:lnTo>
                <a:lnTo>
                  <a:pt x="9585" y="507"/>
                </a:lnTo>
                <a:lnTo>
                  <a:pt x="9599" y="491"/>
                </a:lnTo>
                <a:lnTo>
                  <a:pt x="9614" y="476"/>
                </a:lnTo>
                <a:lnTo>
                  <a:pt x="9629" y="462"/>
                </a:lnTo>
                <a:lnTo>
                  <a:pt x="9646" y="449"/>
                </a:lnTo>
                <a:lnTo>
                  <a:pt x="9662" y="436"/>
                </a:lnTo>
                <a:lnTo>
                  <a:pt x="9680" y="424"/>
                </a:lnTo>
                <a:lnTo>
                  <a:pt x="9698" y="412"/>
                </a:lnTo>
                <a:lnTo>
                  <a:pt x="9717" y="402"/>
                </a:lnTo>
                <a:lnTo>
                  <a:pt x="9736" y="394"/>
                </a:lnTo>
                <a:lnTo>
                  <a:pt x="9756" y="385"/>
                </a:lnTo>
                <a:lnTo>
                  <a:pt x="9777" y="378"/>
                </a:lnTo>
                <a:lnTo>
                  <a:pt x="9798" y="371"/>
                </a:lnTo>
                <a:lnTo>
                  <a:pt x="9865" y="353"/>
                </a:lnTo>
                <a:lnTo>
                  <a:pt x="9933" y="336"/>
                </a:lnTo>
                <a:lnTo>
                  <a:pt x="10001" y="318"/>
                </a:lnTo>
                <a:lnTo>
                  <a:pt x="10070" y="300"/>
                </a:lnTo>
                <a:lnTo>
                  <a:pt x="10140" y="284"/>
                </a:lnTo>
                <a:lnTo>
                  <a:pt x="10210" y="266"/>
                </a:lnTo>
                <a:lnTo>
                  <a:pt x="10280" y="250"/>
                </a:lnTo>
                <a:lnTo>
                  <a:pt x="10351" y="233"/>
                </a:lnTo>
                <a:lnTo>
                  <a:pt x="10422" y="216"/>
                </a:lnTo>
                <a:lnTo>
                  <a:pt x="10494" y="201"/>
                </a:lnTo>
                <a:lnTo>
                  <a:pt x="10566" y="185"/>
                </a:lnTo>
                <a:lnTo>
                  <a:pt x="10638" y="171"/>
                </a:lnTo>
                <a:lnTo>
                  <a:pt x="10710" y="156"/>
                </a:lnTo>
                <a:lnTo>
                  <a:pt x="10783" y="142"/>
                </a:lnTo>
                <a:lnTo>
                  <a:pt x="10855" y="128"/>
                </a:lnTo>
                <a:lnTo>
                  <a:pt x="10929" y="116"/>
                </a:lnTo>
                <a:lnTo>
                  <a:pt x="11004" y="103"/>
                </a:lnTo>
                <a:lnTo>
                  <a:pt x="11079" y="91"/>
                </a:lnTo>
                <a:lnTo>
                  <a:pt x="11154" y="79"/>
                </a:lnTo>
                <a:lnTo>
                  <a:pt x="11229" y="68"/>
                </a:lnTo>
                <a:lnTo>
                  <a:pt x="11304" y="58"/>
                </a:lnTo>
                <a:lnTo>
                  <a:pt x="11379" y="49"/>
                </a:lnTo>
                <a:lnTo>
                  <a:pt x="11453" y="39"/>
                </a:lnTo>
                <a:lnTo>
                  <a:pt x="11527" y="32"/>
                </a:lnTo>
                <a:lnTo>
                  <a:pt x="11601" y="25"/>
                </a:lnTo>
                <a:lnTo>
                  <a:pt x="11675" y="19"/>
                </a:lnTo>
                <a:lnTo>
                  <a:pt x="11747" y="12"/>
                </a:lnTo>
                <a:lnTo>
                  <a:pt x="11820" y="8"/>
                </a:lnTo>
                <a:lnTo>
                  <a:pt x="11892" y="5"/>
                </a:lnTo>
                <a:lnTo>
                  <a:pt x="11963" y="2"/>
                </a:lnTo>
                <a:lnTo>
                  <a:pt x="12034" y="1"/>
                </a:lnTo>
                <a:lnTo>
                  <a:pt x="12104" y="0"/>
                </a:lnTo>
                <a:lnTo>
                  <a:pt x="12251" y="1"/>
                </a:lnTo>
                <a:lnTo>
                  <a:pt x="12397" y="3"/>
                </a:lnTo>
                <a:lnTo>
                  <a:pt x="12539" y="6"/>
                </a:lnTo>
                <a:lnTo>
                  <a:pt x="12679" y="11"/>
                </a:lnTo>
                <a:lnTo>
                  <a:pt x="12817" y="18"/>
                </a:lnTo>
                <a:lnTo>
                  <a:pt x="12952" y="25"/>
                </a:lnTo>
                <a:lnTo>
                  <a:pt x="13084" y="34"/>
                </a:lnTo>
                <a:lnTo>
                  <a:pt x="13215" y="45"/>
                </a:lnTo>
                <a:lnTo>
                  <a:pt x="13343" y="56"/>
                </a:lnTo>
                <a:lnTo>
                  <a:pt x="13469" y="69"/>
                </a:lnTo>
                <a:lnTo>
                  <a:pt x="13592" y="84"/>
                </a:lnTo>
                <a:lnTo>
                  <a:pt x="13714" y="100"/>
                </a:lnTo>
                <a:lnTo>
                  <a:pt x="13834" y="118"/>
                </a:lnTo>
                <a:lnTo>
                  <a:pt x="13952" y="137"/>
                </a:lnTo>
                <a:lnTo>
                  <a:pt x="14067" y="157"/>
                </a:lnTo>
                <a:lnTo>
                  <a:pt x="14181" y="180"/>
                </a:lnTo>
                <a:lnTo>
                  <a:pt x="14293" y="204"/>
                </a:lnTo>
                <a:lnTo>
                  <a:pt x="14403" y="229"/>
                </a:lnTo>
                <a:lnTo>
                  <a:pt x="14512" y="256"/>
                </a:lnTo>
                <a:lnTo>
                  <a:pt x="14618" y="285"/>
                </a:lnTo>
                <a:lnTo>
                  <a:pt x="14723" y="315"/>
                </a:lnTo>
                <a:lnTo>
                  <a:pt x="14826" y="346"/>
                </a:lnTo>
                <a:lnTo>
                  <a:pt x="14927" y="379"/>
                </a:lnTo>
                <a:lnTo>
                  <a:pt x="15027" y="414"/>
                </a:lnTo>
                <a:lnTo>
                  <a:pt x="15124" y="451"/>
                </a:lnTo>
                <a:lnTo>
                  <a:pt x="15220" y="489"/>
                </a:lnTo>
                <a:lnTo>
                  <a:pt x="15316" y="528"/>
                </a:lnTo>
                <a:lnTo>
                  <a:pt x="15409" y="570"/>
                </a:lnTo>
                <a:lnTo>
                  <a:pt x="15500" y="612"/>
                </a:lnTo>
                <a:lnTo>
                  <a:pt x="15590" y="657"/>
                </a:lnTo>
                <a:lnTo>
                  <a:pt x="15678" y="703"/>
                </a:lnTo>
                <a:lnTo>
                  <a:pt x="15765" y="751"/>
                </a:lnTo>
                <a:lnTo>
                  <a:pt x="15778" y="758"/>
                </a:lnTo>
                <a:lnTo>
                  <a:pt x="15791" y="765"/>
                </a:lnTo>
                <a:lnTo>
                  <a:pt x="15804" y="773"/>
                </a:lnTo>
                <a:lnTo>
                  <a:pt x="15817" y="781"/>
                </a:lnTo>
                <a:lnTo>
                  <a:pt x="15841" y="800"/>
                </a:lnTo>
                <a:lnTo>
                  <a:pt x="15865" y="819"/>
                </a:lnTo>
                <a:lnTo>
                  <a:pt x="15886" y="840"/>
                </a:lnTo>
                <a:lnTo>
                  <a:pt x="15907" y="863"/>
                </a:lnTo>
                <a:lnTo>
                  <a:pt x="15925" y="887"/>
                </a:lnTo>
                <a:lnTo>
                  <a:pt x="15942" y="913"/>
                </a:lnTo>
                <a:lnTo>
                  <a:pt x="15950" y="925"/>
                </a:lnTo>
                <a:lnTo>
                  <a:pt x="15958" y="938"/>
                </a:lnTo>
                <a:lnTo>
                  <a:pt x="15965" y="953"/>
                </a:lnTo>
                <a:lnTo>
                  <a:pt x="15971" y="966"/>
                </a:lnTo>
                <a:lnTo>
                  <a:pt x="15977" y="981"/>
                </a:lnTo>
                <a:lnTo>
                  <a:pt x="15983" y="995"/>
                </a:lnTo>
                <a:lnTo>
                  <a:pt x="15988" y="1010"/>
                </a:lnTo>
                <a:lnTo>
                  <a:pt x="15993" y="1025"/>
                </a:lnTo>
                <a:lnTo>
                  <a:pt x="15997" y="1041"/>
                </a:lnTo>
                <a:lnTo>
                  <a:pt x="16001" y="1057"/>
                </a:lnTo>
                <a:lnTo>
                  <a:pt x="16004" y="1072"/>
                </a:lnTo>
                <a:lnTo>
                  <a:pt x="16006" y="1088"/>
                </a:lnTo>
                <a:lnTo>
                  <a:pt x="16008" y="1104"/>
                </a:lnTo>
                <a:lnTo>
                  <a:pt x="16010" y="1120"/>
                </a:lnTo>
                <a:lnTo>
                  <a:pt x="16011" y="1136"/>
                </a:lnTo>
                <a:lnTo>
                  <a:pt x="16011" y="1153"/>
                </a:lnTo>
                <a:lnTo>
                  <a:pt x="16011" y="12169"/>
                </a:lnTo>
                <a:lnTo>
                  <a:pt x="16010" y="12169"/>
                </a:lnTo>
                <a:lnTo>
                  <a:pt x="16010" y="12196"/>
                </a:lnTo>
                <a:lnTo>
                  <a:pt x="16007" y="12223"/>
                </a:lnTo>
                <a:lnTo>
                  <a:pt x="16003" y="12250"/>
                </a:lnTo>
                <a:lnTo>
                  <a:pt x="15997" y="12277"/>
                </a:lnTo>
                <a:lnTo>
                  <a:pt x="15990" y="12304"/>
                </a:lnTo>
                <a:lnTo>
                  <a:pt x="15981" y="12331"/>
                </a:lnTo>
                <a:lnTo>
                  <a:pt x="15970" y="12357"/>
                </a:lnTo>
                <a:lnTo>
                  <a:pt x="15957" y="12383"/>
                </a:lnTo>
                <a:lnTo>
                  <a:pt x="15946" y="12402"/>
                </a:lnTo>
                <a:lnTo>
                  <a:pt x="15934" y="12421"/>
                </a:lnTo>
                <a:lnTo>
                  <a:pt x="15922" y="12440"/>
                </a:lnTo>
                <a:lnTo>
                  <a:pt x="15908" y="12456"/>
                </a:lnTo>
                <a:lnTo>
                  <a:pt x="15894" y="12473"/>
                </a:lnTo>
                <a:lnTo>
                  <a:pt x="15879" y="12488"/>
                </a:lnTo>
                <a:lnTo>
                  <a:pt x="15864" y="12503"/>
                </a:lnTo>
                <a:lnTo>
                  <a:pt x="15848" y="12517"/>
                </a:lnTo>
                <a:lnTo>
                  <a:pt x="15831" y="12530"/>
                </a:lnTo>
                <a:lnTo>
                  <a:pt x="15814" y="12542"/>
                </a:lnTo>
                <a:lnTo>
                  <a:pt x="15796" y="12553"/>
                </a:lnTo>
                <a:lnTo>
                  <a:pt x="15778" y="12564"/>
                </a:lnTo>
                <a:lnTo>
                  <a:pt x="15759" y="12573"/>
                </a:lnTo>
                <a:lnTo>
                  <a:pt x="15740" y="12581"/>
                </a:lnTo>
                <a:lnTo>
                  <a:pt x="15721" y="12589"/>
                </a:lnTo>
                <a:lnTo>
                  <a:pt x="15702" y="12595"/>
                </a:lnTo>
                <a:lnTo>
                  <a:pt x="15682" y="12600"/>
                </a:lnTo>
                <a:lnTo>
                  <a:pt x="15662" y="12604"/>
                </a:lnTo>
                <a:lnTo>
                  <a:pt x="15641" y="12608"/>
                </a:lnTo>
                <a:lnTo>
                  <a:pt x="15621" y="12610"/>
                </a:lnTo>
                <a:lnTo>
                  <a:pt x="15600" y="12613"/>
                </a:lnTo>
                <a:lnTo>
                  <a:pt x="15580" y="12613"/>
                </a:lnTo>
                <a:lnTo>
                  <a:pt x="15559" y="12613"/>
                </a:lnTo>
                <a:lnTo>
                  <a:pt x="15538" y="12610"/>
                </a:lnTo>
                <a:lnTo>
                  <a:pt x="15517" y="12607"/>
                </a:lnTo>
                <a:lnTo>
                  <a:pt x="15497" y="12604"/>
                </a:lnTo>
                <a:lnTo>
                  <a:pt x="15476" y="12599"/>
                </a:lnTo>
                <a:lnTo>
                  <a:pt x="15456" y="12593"/>
                </a:lnTo>
                <a:lnTo>
                  <a:pt x="15435" y="12586"/>
                </a:lnTo>
                <a:lnTo>
                  <a:pt x="15415" y="12577"/>
                </a:lnTo>
                <a:lnTo>
                  <a:pt x="15395" y="12568"/>
                </a:lnTo>
                <a:lnTo>
                  <a:pt x="15376" y="12558"/>
                </a:lnTo>
                <a:lnTo>
                  <a:pt x="15314" y="12523"/>
                </a:lnTo>
                <a:lnTo>
                  <a:pt x="15250" y="12490"/>
                </a:lnTo>
                <a:lnTo>
                  <a:pt x="15184" y="12458"/>
                </a:lnTo>
                <a:lnTo>
                  <a:pt x="15116" y="12426"/>
                </a:lnTo>
                <a:lnTo>
                  <a:pt x="15047" y="12395"/>
                </a:lnTo>
                <a:lnTo>
                  <a:pt x="14975" y="12365"/>
                </a:lnTo>
                <a:lnTo>
                  <a:pt x="14902" y="12336"/>
                </a:lnTo>
                <a:lnTo>
                  <a:pt x="14827" y="12308"/>
                </a:lnTo>
                <a:lnTo>
                  <a:pt x="14750" y="12281"/>
                </a:lnTo>
                <a:lnTo>
                  <a:pt x="14671" y="12254"/>
                </a:lnTo>
                <a:lnTo>
                  <a:pt x="14590" y="12228"/>
                </a:lnTo>
                <a:lnTo>
                  <a:pt x="14508" y="12203"/>
                </a:lnTo>
                <a:lnTo>
                  <a:pt x="14424" y="12180"/>
                </a:lnTo>
                <a:lnTo>
                  <a:pt x="14339" y="12157"/>
                </a:lnTo>
                <a:lnTo>
                  <a:pt x="14252" y="12135"/>
                </a:lnTo>
                <a:lnTo>
                  <a:pt x="14163" y="12113"/>
                </a:lnTo>
                <a:lnTo>
                  <a:pt x="14127" y="12105"/>
                </a:lnTo>
                <a:lnTo>
                  <a:pt x="14091" y="12097"/>
                </a:lnTo>
                <a:lnTo>
                  <a:pt x="14054" y="12089"/>
                </a:lnTo>
                <a:lnTo>
                  <a:pt x="14018" y="12081"/>
                </a:lnTo>
                <a:lnTo>
                  <a:pt x="13981" y="12074"/>
                </a:lnTo>
                <a:lnTo>
                  <a:pt x="13945" y="12066"/>
                </a:lnTo>
                <a:lnTo>
                  <a:pt x="13908" y="12058"/>
                </a:lnTo>
                <a:lnTo>
                  <a:pt x="13872" y="12051"/>
                </a:lnTo>
                <a:lnTo>
                  <a:pt x="13753" y="12030"/>
                </a:lnTo>
                <a:lnTo>
                  <a:pt x="13634" y="12010"/>
                </a:lnTo>
                <a:lnTo>
                  <a:pt x="13513" y="11991"/>
                </a:lnTo>
                <a:lnTo>
                  <a:pt x="13390" y="11973"/>
                </a:lnTo>
                <a:lnTo>
                  <a:pt x="13265" y="11957"/>
                </a:lnTo>
                <a:lnTo>
                  <a:pt x="13139" y="11942"/>
                </a:lnTo>
                <a:lnTo>
                  <a:pt x="13012" y="11929"/>
                </a:lnTo>
                <a:lnTo>
                  <a:pt x="12883" y="11917"/>
                </a:lnTo>
                <a:lnTo>
                  <a:pt x="12752" y="11906"/>
                </a:lnTo>
                <a:lnTo>
                  <a:pt x="12620" y="11898"/>
                </a:lnTo>
                <a:lnTo>
                  <a:pt x="12487" y="11890"/>
                </a:lnTo>
                <a:lnTo>
                  <a:pt x="12352" y="11883"/>
                </a:lnTo>
                <a:lnTo>
                  <a:pt x="12217" y="11878"/>
                </a:lnTo>
                <a:lnTo>
                  <a:pt x="12080" y="11875"/>
                </a:lnTo>
                <a:lnTo>
                  <a:pt x="11943" y="11873"/>
                </a:lnTo>
                <a:lnTo>
                  <a:pt x="11805" y="11872"/>
                </a:lnTo>
                <a:lnTo>
                  <a:pt x="11805" y="11873"/>
                </a:lnTo>
                <a:lnTo>
                  <a:pt x="11803" y="11873"/>
                </a:lnTo>
                <a:lnTo>
                  <a:pt x="11713" y="11874"/>
                </a:lnTo>
                <a:lnTo>
                  <a:pt x="11622" y="11877"/>
                </a:lnTo>
                <a:lnTo>
                  <a:pt x="11530" y="11882"/>
                </a:lnTo>
                <a:lnTo>
                  <a:pt x="11438" y="11888"/>
                </a:lnTo>
                <a:lnTo>
                  <a:pt x="11344" y="11898"/>
                </a:lnTo>
                <a:lnTo>
                  <a:pt x="11250" y="11907"/>
                </a:lnTo>
                <a:lnTo>
                  <a:pt x="11156" y="11919"/>
                </a:lnTo>
                <a:lnTo>
                  <a:pt x="11061" y="11931"/>
                </a:lnTo>
                <a:lnTo>
                  <a:pt x="10966" y="11945"/>
                </a:lnTo>
                <a:lnTo>
                  <a:pt x="10870" y="11961"/>
                </a:lnTo>
                <a:lnTo>
                  <a:pt x="10775" y="11978"/>
                </a:lnTo>
                <a:lnTo>
                  <a:pt x="10680" y="11995"/>
                </a:lnTo>
                <a:lnTo>
                  <a:pt x="10585" y="12015"/>
                </a:lnTo>
                <a:lnTo>
                  <a:pt x="10490" y="12035"/>
                </a:lnTo>
                <a:lnTo>
                  <a:pt x="10395" y="12055"/>
                </a:lnTo>
                <a:lnTo>
                  <a:pt x="10302" y="12076"/>
                </a:lnTo>
                <a:lnTo>
                  <a:pt x="10208" y="12098"/>
                </a:lnTo>
                <a:lnTo>
                  <a:pt x="10116" y="12120"/>
                </a:lnTo>
                <a:lnTo>
                  <a:pt x="10024" y="12143"/>
                </a:lnTo>
                <a:lnTo>
                  <a:pt x="9933" y="12167"/>
                </a:lnTo>
                <a:lnTo>
                  <a:pt x="9754" y="12215"/>
                </a:lnTo>
                <a:lnTo>
                  <a:pt x="9580" y="12263"/>
                </a:lnTo>
                <a:lnTo>
                  <a:pt x="9411" y="12312"/>
                </a:lnTo>
                <a:lnTo>
                  <a:pt x="9249" y="12360"/>
                </a:lnTo>
                <a:lnTo>
                  <a:pt x="9095" y="12406"/>
                </a:lnTo>
                <a:lnTo>
                  <a:pt x="8949" y="12450"/>
                </a:lnTo>
                <a:lnTo>
                  <a:pt x="8873" y="12474"/>
                </a:lnTo>
                <a:lnTo>
                  <a:pt x="8798" y="12497"/>
                </a:lnTo>
                <a:lnTo>
                  <a:pt x="8727" y="12517"/>
                </a:lnTo>
                <a:lnTo>
                  <a:pt x="8658" y="12538"/>
                </a:lnTo>
                <a:lnTo>
                  <a:pt x="8591" y="12558"/>
                </a:lnTo>
                <a:lnTo>
                  <a:pt x="8527" y="12575"/>
                </a:lnTo>
                <a:lnTo>
                  <a:pt x="8466" y="12593"/>
                </a:lnTo>
                <a:lnTo>
                  <a:pt x="8408" y="12607"/>
                </a:lnTo>
                <a:lnTo>
                  <a:pt x="8352" y="12622"/>
                </a:lnTo>
                <a:lnTo>
                  <a:pt x="8299" y="12634"/>
                </a:lnTo>
                <a:lnTo>
                  <a:pt x="8249" y="12645"/>
                </a:lnTo>
                <a:lnTo>
                  <a:pt x="8201" y="12654"/>
                </a:lnTo>
                <a:lnTo>
                  <a:pt x="8156" y="12661"/>
                </a:lnTo>
                <a:lnTo>
                  <a:pt x="8115" y="12666"/>
                </a:lnTo>
                <a:lnTo>
                  <a:pt x="8076" y="12669"/>
                </a:lnTo>
                <a:lnTo>
                  <a:pt x="8040" y="12671"/>
                </a:lnTo>
                <a:lnTo>
                  <a:pt x="8040" y="12673"/>
                </a:lnTo>
                <a:lnTo>
                  <a:pt x="8040" y="12673"/>
                </a:lnTo>
                <a:lnTo>
                  <a:pt x="8040" y="12671"/>
                </a:lnTo>
                <a:lnTo>
                  <a:pt x="8003" y="12669"/>
                </a:lnTo>
                <a:lnTo>
                  <a:pt x="7963" y="12666"/>
                </a:lnTo>
                <a:lnTo>
                  <a:pt x="7921" y="12661"/>
                </a:lnTo>
                <a:lnTo>
                  <a:pt x="7877" y="12654"/>
                </a:lnTo>
                <a:lnTo>
                  <a:pt x="7829" y="12646"/>
                </a:lnTo>
                <a:lnTo>
                  <a:pt x="7778" y="12635"/>
                </a:lnTo>
                <a:lnTo>
                  <a:pt x="7724" y="12623"/>
                </a:lnTo>
                <a:lnTo>
                  <a:pt x="7668" y="12609"/>
                </a:lnTo>
                <a:lnTo>
                  <a:pt x="7609" y="12594"/>
                </a:lnTo>
                <a:lnTo>
                  <a:pt x="7547" y="12577"/>
                </a:lnTo>
                <a:lnTo>
                  <a:pt x="7482" y="12560"/>
                </a:lnTo>
                <a:lnTo>
                  <a:pt x="7415" y="12540"/>
                </a:lnTo>
                <a:lnTo>
                  <a:pt x="7345" y="12520"/>
                </a:lnTo>
                <a:lnTo>
                  <a:pt x="7273" y="12499"/>
                </a:lnTo>
                <a:lnTo>
                  <a:pt x="7198" y="12477"/>
                </a:lnTo>
                <a:lnTo>
                  <a:pt x="7120" y="12454"/>
                </a:lnTo>
                <a:lnTo>
                  <a:pt x="6970" y="12409"/>
                </a:lnTo>
                <a:lnTo>
                  <a:pt x="6812" y="12363"/>
                </a:lnTo>
                <a:lnTo>
                  <a:pt x="6646" y="12315"/>
                </a:lnTo>
                <a:lnTo>
                  <a:pt x="6472" y="12267"/>
                </a:lnTo>
                <a:lnTo>
                  <a:pt x="6294" y="12218"/>
                </a:lnTo>
                <a:lnTo>
                  <a:pt x="6110" y="12170"/>
                </a:lnTo>
                <a:lnTo>
                  <a:pt x="6017" y="12146"/>
                </a:lnTo>
                <a:lnTo>
                  <a:pt x="5923" y="12124"/>
                </a:lnTo>
                <a:lnTo>
                  <a:pt x="5828" y="12101"/>
                </a:lnTo>
                <a:lnTo>
                  <a:pt x="5733" y="12079"/>
                </a:lnTo>
                <a:lnTo>
                  <a:pt x="5637" y="12057"/>
                </a:lnTo>
                <a:lnTo>
                  <a:pt x="5540" y="12038"/>
                </a:lnTo>
                <a:lnTo>
                  <a:pt x="5443" y="12017"/>
                </a:lnTo>
                <a:lnTo>
                  <a:pt x="5347" y="11998"/>
                </a:lnTo>
                <a:lnTo>
                  <a:pt x="5250" y="11981"/>
                </a:lnTo>
                <a:lnTo>
                  <a:pt x="5153" y="11964"/>
                </a:lnTo>
                <a:lnTo>
                  <a:pt x="5055" y="11949"/>
                </a:lnTo>
                <a:lnTo>
                  <a:pt x="4959" y="11934"/>
                </a:lnTo>
                <a:lnTo>
                  <a:pt x="4863" y="11922"/>
                </a:lnTo>
                <a:lnTo>
                  <a:pt x="4767" y="11910"/>
                </a:lnTo>
                <a:lnTo>
                  <a:pt x="4672" y="11900"/>
                </a:lnTo>
                <a:lnTo>
                  <a:pt x="4578" y="11892"/>
                </a:lnTo>
                <a:lnTo>
                  <a:pt x="4485" y="11885"/>
                </a:lnTo>
                <a:lnTo>
                  <a:pt x="4393" y="11880"/>
                </a:lnTo>
                <a:lnTo>
                  <a:pt x="4301" y="11877"/>
                </a:lnTo>
                <a:lnTo>
                  <a:pt x="4211" y="11876"/>
                </a:lnTo>
                <a:lnTo>
                  <a:pt x="4211" y="11878"/>
                </a:lnTo>
                <a:lnTo>
                  <a:pt x="4210" y="11878"/>
                </a:lnTo>
                <a:lnTo>
                  <a:pt x="4110" y="11878"/>
                </a:lnTo>
                <a:lnTo>
                  <a:pt x="4011" y="11879"/>
                </a:lnTo>
                <a:lnTo>
                  <a:pt x="3912" y="11882"/>
                </a:lnTo>
                <a:lnTo>
                  <a:pt x="3814" y="11885"/>
                </a:lnTo>
                <a:lnTo>
                  <a:pt x="3717" y="11890"/>
                </a:lnTo>
                <a:lnTo>
                  <a:pt x="3619" y="11894"/>
                </a:lnTo>
                <a:lnTo>
                  <a:pt x="3523" y="11900"/>
                </a:lnTo>
                <a:lnTo>
                  <a:pt x="3428" y="11906"/>
                </a:lnTo>
                <a:lnTo>
                  <a:pt x="3333" y="11913"/>
                </a:lnTo>
                <a:lnTo>
                  <a:pt x="3239" y="11922"/>
                </a:lnTo>
                <a:lnTo>
                  <a:pt x="3146" y="11931"/>
                </a:lnTo>
                <a:lnTo>
                  <a:pt x="3053" y="11941"/>
                </a:lnTo>
                <a:lnTo>
                  <a:pt x="2961" y="11952"/>
                </a:lnTo>
                <a:lnTo>
                  <a:pt x="2871" y="11963"/>
                </a:lnTo>
                <a:lnTo>
                  <a:pt x="2780" y="11975"/>
                </a:lnTo>
                <a:lnTo>
                  <a:pt x="2691" y="11988"/>
                </a:lnTo>
                <a:lnTo>
                  <a:pt x="2603" y="12002"/>
                </a:lnTo>
                <a:lnTo>
                  <a:pt x="2516" y="12017"/>
                </a:lnTo>
                <a:lnTo>
                  <a:pt x="2429" y="12032"/>
                </a:lnTo>
                <a:lnTo>
                  <a:pt x="2344" y="12048"/>
                </a:lnTo>
                <a:lnTo>
                  <a:pt x="2259" y="12065"/>
                </a:lnTo>
                <a:lnTo>
                  <a:pt x="2174" y="12082"/>
                </a:lnTo>
                <a:lnTo>
                  <a:pt x="2092" y="12101"/>
                </a:lnTo>
                <a:lnTo>
                  <a:pt x="2010" y="12119"/>
                </a:lnTo>
                <a:lnTo>
                  <a:pt x="1930" y="12139"/>
                </a:lnTo>
                <a:lnTo>
                  <a:pt x="1851" y="12159"/>
                </a:lnTo>
                <a:lnTo>
                  <a:pt x="1772" y="12181"/>
                </a:lnTo>
                <a:lnTo>
                  <a:pt x="1695" y="12201"/>
                </a:lnTo>
                <a:lnTo>
                  <a:pt x="1619" y="12224"/>
                </a:lnTo>
                <a:lnTo>
                  <a:pt x="1545" y="12247"/>
                </a:lnTo>
                <a:lnTo>
                  <a:pt x="1471" y="12270"/>
                </a:lnTo>
                <a:lnTo>
                  <a:pt x="1399" y="12295"/>
                </a:lnTo>
                <a:lnTo>
                  <a:pt x="1343" y="12313"/>
                </a:lnTo>
                <a:lnTo>
                  <a:pt x="1288" y="12333"/>
                </a:lnTo>
                <a:lnTo>
                  <a:pt x="1234" y="12353"/>
                </a:lnTo>
                <a:lnTo>
                  <a:pt x="1182" y="12372"/>
                </a:lnTo>
                <a:lnTo>
                  <a:pt x="1131" y="12392"/>
                </a:lnTo>
                <a:lnTo>
                  <a:pt x="1082" y="12413"/>
                </a:lnTo>
                <a:lnTo>
                  <a:pt x="1034" y="12432"/>
                </a:lnTo>
                <a:lnTo>
                  <a:pt x="987" y="12452"/>
                </a:lnTo>
                <a:lnTo>
                  <a:pt x="945" y="12472"/>
                </a:lnTo>
                <a:lnTo>
                  <a:pt x="903" y="12490"/>
                </a:lnTo>
                <a:lnTo>
                  <a:pt x="862" y="12510"/>
                </a:lnTo>
                <a:lnTo>
                  <a:pt x="820" y="12531"/>
                </a:lnTo>
                <a:lnTo>
                  <a:pt x="780" y="12551"/>
                </a:lnTo>
                <a:lnTo>
                  <a:pt x="739" y="12572"/>
                </a:lnTo>
                <a:lnTo>
                  <a:pt x="698" y="12594"/>
                </a:lnTo>
                <a:lnTo>
                  <a:pt x="658" y="12616"/>
                </a:lnTo>
                <a:lnTo>
                  <a:pt x="645" y="12624"/>
                </a:lnTo>
                <a:lnTo>
                  <a:pt x="632" y="12631"/>
                </a:lnTo>
                <a:lnTo>
                  <a:pt x="619" y="12638"/>
                </a:lnTo>
                <a:lnTo>
                  <a:pt x="606" y="12645"/>
                </a:lnTo>
                <a:lnTo>
                  <a:pt x="592" y="12651"/>
                </a:lnTo>
                <a:lnTo>
                  <a:pt x="578" y="12656"/>
                </a:lnTo>
                <a:lnTo>
                  <a:pt x="564" y="12661"/>
                </a:lnTo>
                <a:lnTo>
                  <a:pt x="550" y="12666"/>
                </a:lnTo>
                <a:lnTo>
                  <a:pt x="535" y="12671"/>
                </a:lnTo>
                <a:lnTo>
                  <a:pt x="521" y="12674"/>
                </a:lnTo>
                <a:lnTo>
                  <a:pt x="506" y="12677"/>
                </a:lnTo>
                <a:lnTo>
                  <a:pt x="491" y="12680"/>
                </a:lnTo>
                <a:lnTo>
                  <a:pt x="476" y="12682"/>
                </a:lnTo>
                <a:lnTo>
                  <a:pt x="460" y="12683"/>
                </a:lnTo>
                <a:lnTo>
                  <a:pt x="445" y="12684"/>
                </a:lnTo>
                <a:lnTo>
                  <a:pt x="429" y="12684"/>
                </a:lnTo>
                <a:lnTo>
                  <a:pt x="407" y="12683"/>
                </a:lnTo>
                <a:lnTo>
                  <a:pt x="385" y="12682"/>
                </a:lnTo>
                <a:lnTo>
                  <a:pt x="364" y="12679"/>
                </a:lnTo>
                <a:lnTo>
                  <a:pt x="343" y="12675"/>
                </a:lnTo>
                <a:lnTo>
                  <a:pt x="322" y="12671"/>
                </a:lnTo>
                <a:lnTo>
                  <a:pt x="301" y="12664"/>
                </a:lnTo>
                <a:lnTo>
                  <a:pt x="281" y="12657"/>
                </a:lnTo>
                <a:lnTo>
                  <a:pt x="262" y="12649"/>
                </a:lnTo>
                <a:lnTo>
                  <a:pt x="243" y="12640"/>
                </a:lnTo>
                <a:lnTo>
                  <a:pt x="224" y="12630"/>
                </a:lnTo>
                <a:lnTo>
                  <a:pt x="206" y="12620"/>
                </a:lnTo>
                <a:lnTo>
                  <a:pt x="189" y="12608"/>
                </a:lnTo>
                <a:lnTo>
                  <a:pt x="172" y="12596"/>
                </a:lnTo>
                <a:lnTo>
                  <a:pt x="156" y="12582"/>
                </a:lnTo>
                <a:lnTo>
                  <a:pt x="140" y="12569"/>
                </a:lnTo>
                <a:lnTo>
                  <a:pt x="126" y="12553"/>
                </a:lnTo>
                <a:lnTo>
                  <a:pt x="111" y="12539"/>
                </a:lnTo>
                <a:lnTo>
                  <a:pt x="98" y="12522"/>
                </a:lnTo>
                <a:lnTo>
                  <a:pt x="85" y="12506"/>
                </a:lnTo>
                <a:lnTo>
                  <a:pt x="73" y="12488"/>
                </a:lnTo>
                <a:lnTo>
                  <a:pt x="62" y="12471"/>
                </a:lnTo>
                <a:lnTo>
                  <a:pt x="52" y="12452"/>
                </a:lnTo>
                <a:lnTo>
                  <a:pt x="42" y="12432"/>
                </a:lnTo>
                <a:lnTo>
                  <a:pt x="34" y="12413"/>
                </a:lnTo>
                <a:lnTo>
                  <a:pt x="26" y="12393"/>
                </a:lnTo>
                <a:lnTo>
                  <a:pt x="19" y="12372"/>
                </a:lnTo>
                <a:lnTo>
                  <a:pt x="13" y="12350"/>
                </a:lnTo>
                <a:lnTo>
                  <a:pt x="9" y="12330"/>
                </a:lnTo>
                <a:lnTo>
                  <a:pt x="5" y="12307"/>
                </a:lnTo>
                <a:lnTo>
                  <a:pt x="2" y="12285"/>
                </a:lnTo>
                <a:lnTo>
                  <a:pt x="1" y="12262"/>
                </a:lnTo>
                <a:lnTo>
                  <a:pt x="0" y="12240"/>
                </a:lnTo>
                <a:lnTo>
                  <a:pt x="0" y="1153"/>
                </a:lnTo>
                <a:lnTo>
                  <a:pt x="1" y="1153"/>
                </a:lnTo>
                <a:lnTo>
                  <a:pt x="2" y="1124"/>
                </a:lnTo>
                <a:lnTo>
                  <a:pt x="5" y="1095"/>
                </a:lnTo>
                <a:lnTo>
                  <a:pt x="9" y="1066"/>
                </a:lnTo>
                <a:lnTo>
                  <a:pt x="16" y="1038"/>
                </a:lnTo>
                <a:lnTo>
                  <a:pt x="24" y="1010"/>
                </a:lnTo>
                <a:lnTo>
                  <a:pt x="34" y="983"/>
                </a:lnTo>
                <a:lnTo>
                  <a:pt x="45" y="956"/>
                </a:lnTo>
                <a:lnTo>
                  <a:pt x="59" y="930"/>
                </a:lnTo>
                <a:lnTo>
                  <a:pt x="74" y="905"/>
                </a:lnTo>
                <a:lnTo>
                  <a:pt x="90" y="882"/>
                </a:lnTo>
                <a:lnTo>
                  <a:pt x="109" y="859"/>
                </a:lnTo>
                <a:lnTo>
                  <a:pt x="128" y="837"/>
                </a:lnTo>
                <a:lnTo>
                  <a:pt x="150" y="816"/>
                </a:lnTo>
                <a:lnTo>
                  <a:pt x="173" y="798"/>
                </a:lnTo>
                <a:lnTo>
                  <a:pt x="185" y="789"/>
                </a:lnTo>
                <a:lnTo>
                  <a:pt x="197" y="780"/>
                </a:lnTo>
                <a:lnTo>
                  <a:pt x="210" y="772"/>
                </a:lnTo>
                <a:lnTo>
                  <a:pt x="223" y="764"/>
                </a:lnTo>
                <a:lnTo>
                  <a:pt x="298" y="723"/>
                </a:lnTo>
                <a:lnTo>
                  <a:pt x="376" y="683"/>
                </a:lnTo>
                <a:lnTo>
                  <a:pt x="456" y="643"/>
                </a:lnTo>
                <a:lnTo>
                  <a:pt x="538" y="605"/>
                </a:lnTo>
                <a:lnTo>
                  <a:pt x="621" y="569"/>
                </a:lnTo>
                <a:lnTo>
                  <a:pt x="707" y="532"/>
                </a:lnTo>
                <a:lnTo>
                  <a:pt x="796" y="498"/>
                </a:lnTo>
                <a:lnTo>
                  <a:pt x="885" y="465"/>
                </a:lnTo>
                <a:lnTo>
                  <a:pt x="977" y="434"/>
                </a:lnTo>
                <a:lnTo>
                  <a:pt x="1070" y="403"/>
                </a:lnTo>
                <a:lnTo>
                  <a:pt x="1165" y="374"/>
                </a:lnTo>
                <a:lnTo>
                  <a:pt x="1262" y="346"/>
                </a:lnTo>
                <a:lnTo>
                  <a:pt x="1360" y="319"/>
                </a:lnTo>
                <a:lnTo>
                  <a:pt x="1460" y="293"/>
                </a:lnTo>
                <a:lnTo>
                  <a:pt x="1562" y="268"/>
                </a:lnTo>
                <a:lnTo>
                  <a:pt x="1665" y="244"/>
                </a:lnTo>
                <a:lnTo>
                  <a:pt x="1705" y="236"/>
                </a:lnTo>
                <a:lnTo>
                  <a:pt x="1746" y="228"/>
                </a:lnTo>
                <a:lnTo>
                  <a:pt x="1786" y="220"/>
                </a:lnTo>
                <a:lnTo>
                  <a:pt x="1827" y="211"/>
                </a:lnTo>
                <a:lnTo>
                  <a:pt x="1867" y="203"/>
                </a:lnTo>
                <a:lnTo>
                  <a:pt x="1908" y="196"/>
                </a:lnTo>
                <a:lnTo>
                  <a:pt x="1948" y="187"/>
                </a:lnTo>
                <a:lnTo>
                  <a:pt x="1989" y="180"/>
                </a:lnTo>
                <a:lnTo>
                  <a:pt x="2115" y="158"/>
                </a:lnTo>
                <a:lnTo>
                  <a:pt x="2243" y="139"/>
                </a:lnTo>
                <a:lnTo>
                  <a:pt x="2373" y="120"/>
                </a:lnTo>
                <a:lnTo>
                  <a:pt x="2504" y="104"/>
                </a:lnTo>
                <a:lnTo>
                  <a:pt x="2637" y="88"/>
                </a:lnTo>
                <a:lnTo>
                  <a:pt x="2772" y="74"/>
                </a:lnTo>
                <a:lnTo>
                  <a:pt x="2909" y="60"/>
                </a:lnTo>
                <a:lnTo>
                  <a:pt x="3048" y="49"/>
                </a:lnTo>
                <a:lnTo>
                  <a:pt x="3188" y="38"/>
                </a:lnTo>
                <a:lnTo>
                  <a:pt x="3329" y="30"/>
                </a:lnTo>
                <a:lnTo>
                  <a:pt x="3472" y="23"/>
                </a:lnTo>
                <a:lnTo>
                  <a:pt x="3617" y="17"/>
                </a:lnTo>
                <a:lnTo>
                  <a:pt x="3763" y="12"/>
                </a:lnTo>
                <a:lnTo>
                  <a:pt x="3910" y="8"/>
                </a:lnTo>
                <a:lnTo>
                  <a:pt x="4058" y="7"/>
                </a:lnTo>
                <a:lnTo>
                  <a:pt x="4208" y="6"/>
                </a:lnTo>
                <a:lnTo>
                  <a:pt x="4208" y="4"/>
                </a:lnTo>
                <a:lnTo>
                  <a:pt x="4210" y="4"/>
                </a:lnTo>
                <a:lnTo>
                  <a:pt x="4291" y="4"/>
                </a:lnTo>
                <a:lnTo>
                  <a:pt x="4374" y="6"/>
                </a:lnTo>
                <a:lnTo>
                  <a:pt x="4458" y="7"/>
                </a:lnTo>
                <a:lnTo>
                  <a:pt x="4544" y="10"/>
                </a:lnTo>
                <a:lnTo>
                  <a:pt x="4632" y="15"/>
                </a:lnTo>
                <a:lnTo>
                  <a:pt x="4722" y="19"/>
                </a:lnTo>
                <a:lnTo>
                  <a:pt x="4813" y="24"/>
                </a:lnTo>
                <a:lnTo>
                  <a:pt x="4905" y="30"/>
                </a:lnTo>
                <a:lnTo>
                  <a:pt x="4999" y="37"/>
                </a:lnTo>
                <a:lnTo>
                  <a:pt x="5093" y="45"/>
                </a:lnTo>
                <a:lnTo>
                  <a:pt x="5190" y="54"/>
                </a:lnTo>
                <a:lnTo>
                  <a:pt x="5286" y="64"/>
                </a:lnTo>
                <a:lnTo>
                  <a:pt x="5384" y="76"/>
                </a:lnTo>
                <a:lnTo>
                  <a:pt x="5482" y="87"/>
                </a:lnTo>
                <a:lnTo>
                  <a:pt x="5581" y="100"/>
                </a:lnTo>
                <a:lnTo>
                  <a:pt x="5680" y="115"/>
                </a:lnTo>
                <a:lnTo>
                  <a:pt x="5779" y="129"/>
                </a:lnTo>
                <a:lnTo>
                  <a:pt x="5879" y="146"/>
                </a:lnTo>
                <a:lnTo>
                  <a:pt x="5979" y="164"/>
                </a:lnTo>
                <a:lnTo>
                  <a:pt x="6080" y="183"/>
                </a:lnTo>
                <a:lnTo>
                  <a:pt x="6180" y="203"/>
                </a:lnTo>
                <a:lnTo>
                  <a:pt x="6280" y="225"/>
                </a:lnTo>
                <a:lnTo>
                  <a:pt x="6380" y="247"/>
                </a:lnTo>
                <a:lnTo>
                  <a:pt x="6479" y="270"/>
                </a:lnTo>
                <a:lnTo>
                  <a:pt x="6579" y="296"/>
                </a:lnTo>
                <a:lnTo>
                  <a:pt x="6678" y="322"/>
                </a:lnTo>
                <a:lnTo>
                  <a:pt x="6776" y="350"/>
                </a:lnTo>
                <a:lnTo>
                  <a:pt x="6873" y="379"/>
                </a:lnTo>
                <a:lnTo>
                  <a:pt x="6969" y="410"/>
                </a:lnTo>
                <a:lnTo>
                  <a:pt x="7065" y="442"/>
                </a:lnTo>
                <a:lnTo>
                  <a:pt x="7159" y="475"/>
                </a:lnTo>
                <a:lnTo>
                  <a:pt x="7253" y="511"/>
                </a:lnTo>
                <a:lnTo>
                  <a:pt x="7326" y="540"/>
                </a:lnTo>
                <a:lnTo>
                  <a:pt x="7400" y="570"/>
                </a:lnTo>
                <a:lnTo>
                  <a:pt x="7472" y="601"/>
                </a:lnTo>
                <a:lnTo>
                  <a:pt x="7543" y="633"/>
                </a:lnTo>
                <a:lnTo>
                  <a:pt x="7614" y="667"/>
                </a:lnTo>
                <a:lnTo>
                  <a:pt x="7683" y="701"/>
                </a:lnTo>
                <a:lnTo>
                  <a:pt x="7752" y="736"/>
                </a:lnTo>
                <a:lnTo>
                  <a:pt x="7819" y="773"/>
                </a:lnTo>
                <a:lnTo>
                  <a:pt x="7884" y="809"/>
                </a:lnTo>
                <a:lnTo>
                  <a:pt x="7948" y="847"/>
                </a:lnTo>
                <a:lnTo>
                  <a:pt x="8012" y="886"/>
                </a:lnTo>
                <a:lnTo>
                  <a:pt x="8073" y="926"/>
                </a:lnTo>
                <a:lnTo>
                  <a:pt x="8133" y="966"/>
                </a:lnTo>
                <a:lnTo>
                  <a:pt x="8191" y="1008"/>
                </a:lnTo>
                <a:lnTo>
                  <a:pt x="8248" y="1051"/>
                </a:lnTo>
                <a:lnTo>
                  <a:pt x="8304" y="1095"/>
                </a:lnTo>
                <a:lnTo>
                  <a:pt x="8324" y="1110"/>
                </a:lnTo>
                <a:lnTo>
                  <a:pt x="8344" y="1127"/>
                </a:lnTo>
                <a:lnTo>
                  <a:pt x="8363" y="1146"/>
                </a:lnTo>
                <a:lnTo>
                  <a:pt x="8381" y="1164"/>
                </a:lnTo>
                <a:lnTo>
                  <a:pt x="8397" y="1185"/>
                </a:lnTo>
                <a:lnTo>
                  <a:pt x="8413" y="1206"/>
                </a:lnTo>
                <a:lnTo>
                  <a:pt x="8427" y="1229"/>
                </a:lnTo>
                <a:lnTo>
                  <a:pt x="8440" y="1251"/>
                </a:lnTo>
                <a:lnTo>
                  <a:pt x="8452" y="1275"/>
                </a:lnTo>
                <a:lnTo>
                  <a:pt x="8462" y="1300"/>
                </a:lnTo>
                <a:lnTo>
                  <a:pt x="8471" y="1326"/>
                </a:lnTo>
                <a:lnTo>
                  <a:pt x="8478" y="1352"/>
                </a:lnTo>
                <a:lnTo>
                  <a:pt x="8484" y="1379"/>
                </a:lnTo>
                <a:lnTo>
                  <a:pt x="8488" y="1406"/>
                </a:lnTo>
                <a:lnTo>
                  <a:pt x="8491" y="1434"/>
                </a:lnTo>
                <a:lnTo>
                  <a:pt x="8491" y="1463"/>
                </a:lnTo>
                <a:lnTo>
                  <a:pt x="8491" y="10315"/>
                </a:lnTo>
                <a:close/>
                <a:moveTo>
                  <a:pt x="9697" y="9218"/>
                </a:moveTo>
                <a:lnTo>
                  <a:pt x="9678" y="9229"/>
                </a:lnTo>
                <a:lnTo>
                  <a:pt x="9658" y="9239"/>
                </a:lnTo>
                <a:lnTo>
                  <a:pt x="9638" y="9248"/>
                </a:lnTo>
                <a:lnTo>
                  <a:pt x="9618" y="9255"/>
                </a:lnTo>
                <a:lnTo>
                  <a:pt x="9598" y="9262"/>
                </a:lnTo>
                <a:lnTo>
                  <a:pt x="9577" y="9267"/>
                </a:lnTo>
                <a:lnTo>
                  <a:pt x="9557" y="9271"/>
                </a:lnTo>
                <a:lnTo>
                  <a:pt x="9536" y="9275"/>
                </a:lnTo>
                <a:lnTo>
                  <a:pt x="9515" y="9277"/>
                </a:lnTo>
                <a:lnTo>
                  <a:pt x="9495" y="9278"/>
                </a:lnTo>
                <a:lnTo>
                  <a:pt x="9474" y="9278"/>
                </a:lnTo>
                <a:lnTo>
                  <a:pt x="9452" y="9277"/>
                </a:lnTo>
                <a:lnTo>
                  <a:pt x="9432" y="9275"/>
                </a:lnTo>
                <a:lnTo>
                  <a:pt x="9411" y="9272"/>
                </a:lnTo>
                <a:lnTo>
                  <a:pt x="9391" y="9268"/>
                </a:lnTo>
                <a:lnTo>
                  <a:pt x="9371" y="9263"/>
                </a:lnTo>
                <a:lnTo>
                  <a:pt x="9352" y="9257"/>
                </a:lnTo>
                <a:lnTo>
                  <a:pt x="9332" y="9250"/>
                </a:lnTo>
                <a:lnTo>
                  <a:pt x="9313" y="9242"/>
                </a:lnTo>
                <a:lnTo>
                  <a:pt x="9294" y="9234"/>
                </a:lnTo>
                <a:lnTo>
                  <a:pt x="9276" y="9223"/>
                </a:lnTo>
                <a:lnTo>
                  <a:pt x="9258" y="9213"/>
                </a:lnTo>
                <a:lnTo>
                  <a:pt x="9241" y="9201"/>
                </a:lnTo>
                <a:lnTo>
                  <a:pt x="9224" y="9189"/>
                </a:lnTo>
                <a:lnTo>
                  <a:pt x="9207" y="9176"/>
                </a:lnTo>
                <a:lnTo>
                  <a:pt x="9192" y="9161"/>
                </a:lnTo>
                <a:lnTo>
                  <a:pt x="9176" y="9146"/>
                </a:lnTo>
                <a:lnTo>
                  <a:pt x="9162" y="9130"/>
                </a:lnTo>
                <a:lnTo>
                  <a:pt x="9148" y="9112"/>
                </a:lnTo>
                <a:lnTo>
                  <a:pt x="9135" y="9095"/>
                </a:lnTo>
                <a:lnTo>
                  <a:pt x="9123" y="9076"/>
                </a:lnTo>
                <a:lnTo>
                  <a:pt x="9111" y="9056"/>
                </a:lnTo>
                <a:lnTo>
                  <a:pt x="9101" y="9037"/>
                </a:lnTo>
                <a:lnTo>
                  <a:pt x="9091" y="9016"/>
                </a:lnTo>
                <a:lnTo>
                  <a:pt x="9083" y="8995"/>
                </a:lnTo>
                <a:lnTo>
                  <a:pt x="9075" y="8975"/>
                </a:lnTo>
                <a:lnTo>
                  <a:pt x="9069" y="8954"/>
                </a:lnTo>
                <a:lnTo>
                  <a:pt x="9064" y="8933"/>
                </a:lnTo>
                <a:lnTo>
                  <a:pt x="9060" y="8911"/>
                </a:lnTo>
                <a:lnTo>
                  <a:pt x="9057" y="8890"/>
                </a:lnTo>
                <a:lnTo>
                  <a:pt x="9055" y="8869"/>
                </a:lnTo>
                <a:lnTo>
                  <a:pt x="9054" y="8847"/>
                </a:lnTo>
                <a:lnTo>
                  <a:pt x="9054" y="8825"/>
                </a:lnTo>
                <a:lnTo>
                  <a:pt x="9054" y="8805"/>
                </a:lnTo>
                <a:lnTo>
                  <a:pt x="9056" y="8783"/>
                </a:lnTo>
                <a:lnTo>
                  <a:pt x="9059" y="8762"/>
                </a:lnTo>
                <a:lnTo>
                  <a:pt x="9063" y="8742"/>
                </a:lnTo>
                <a:lnTo>
                  <a:pt x="9068" y="8721"/>
                </a:lnTo>
                <a:lnTo>
                  <a:pt x="9074" y="8700"/>
                </a:lnTo>
                <a:lnTo>
                  <a:pt x="9080" y="8679"/>
                </a:lnTo>
                <a:lnTo>
                  <a:pt x="9088" y="8660"/>
                </a:lnTo>
                <a:lnTo>
                  <a:pt x="9097" y="8641"/>
                </a:lnTo>
                <a:lnTo>
                  <a:pt x="9106" y="8621"/>
                </a:lnTo>
                <a:lnTo>
                  <a:pt x="9116" y="8603"/>
                </a:lnTo>
                <a:lnTo>
                  <a:pt x="9128" y="8585"/>
                </a:lnTo>
                <a:lnTo>
                  <a:pt x="9140" y="8568"/>
                </a:lnTo>
                <a:lnTo>
                  <a:pt x="9153" y="8551"/>
                </a:lnTo>
                <a:lnTo>
                  <a:pt x="9166" y="8534"/>
                </a:lnTo>
                <a:lnTo>
                  <a:pt x="9181" y="8519"/>
                </a:lnTo>
                <a:lnTo>
                  <a:pt x="9197" y="8503"/>
                </a:lnTo>
                <a:lnTo>
                  <a:pt x="9213" y="8489"/>
                </a:lnTo>
                <a:lnTo>
                  <a:pt x="9230" y="8475"/>
                </a:lnTo>
                <a:lnTo>
                  <a:pt x="9248" y="8463"/>
                </a:lnTo>
                <a:lnTo>
                  <a:pt x="9267" y="8450"/>
                </a:lnTo>
                <a:lnTo>
                  <a:pt x="9269" y="8449"/>
                </a:lnTo>
                <a:lnTo>
                  <a:pt x="9308" y="8427"/>
                </a:lnTo>
                <a:lnTo>
                  <a:pt x="9349" y="8405"/>
                </a:lnTo>
                <a:lnTo>
                  <a:pt x="9390" y="8383"/>
                </a:lnTo>
                <a:lnTo>
                  <a:pt x="9433" y="8361"/>
                </a:lnTo>
                <a:lnTo>
                  <a:pt x="9477" y="8341"/>
                </a:lnTo>
                <a:lnTo>
                  <a:pt x="9522" y="8321"/>
                </a:lnTo>
                <a:lnTo>
                  <a:pt x="9567" y="8301"/>
                </a:lnTo>
                <a:lnTo>
                  <a:pt x="9613" y="8283"/>
                </a:lnTo>
                <a:lnTo>
                  <a:pt x="9659" y="8264"/>
                </a:lnTo>
                <a:lnTo>
                  <a:pt x="9706" y="8246"/>
                </a:lnTo>
                <a:lnTo>
                  <a:pt x="9752" y="8230"/>
                </a:lnTo>
                <a:lnTo>
                  <a:pt x="9799" y="8214"/>
                </a:lnTo>
                <a:lnTo>
                  <a:pt x="9846" y="8199"/>
                </a:lnTo>
                <a:lnTo>
                  <a:pt x="9893" y="8184"/>
                </a:lnTo>
                <a:lnTo>
                  <a:pt x="9940" y="8170"/>
                </a:lnTo>
                <a:lnTo>
                  <a:pt x="9987" y="8156"/>
                </a:lnTo>
                <a:lnTo>
                  <a:pt x="10047" y="8140"/>
                </a:lnTo>
                <a:lnTo>
                  <a:pt x="10108" y="8124"/>
                </a:lnTo>
                <a:lnTo>
                  <a:pt x="10169" y="8110"/>
                </a:lnTo>
                <a:lnTo>
                  <a:pt x="10232" y="8095"/>
                </a:lnTo>
                <a:lnTo>
                  <a:pt x="10294" y="8082"/>
                </a:lnTo>
                <a:lnTo>
                  <a:pt x="10357" y="8068"/>
                </a:lnTo>
                <a:lnTo>
                  <a:pt x="10421" y="8056"/>
                </a:lnTo>
                <a:lnTo>
                  <a:pt x="10485" y="8044"/>
                </a:lnTo>
                <a:lnTo>
                  <a:pt x="10549" y="8033"/>
                </a:lnTo>
                <a:lnTo>
                  <a:pt x="10614" y="8023"/>
                </a:lnTo>
                <a:lnTo>
                  <a:pt x="10678" y="8012"/>
                </a:lnTo>
                <a:lnTo>
                  <a:pt x="10743" y="8003"/>
                </a:lnTo>
                <a:lnTo>
                  <a:pt x="10872" y="7986"/>
                </a:lnTo>
                <a:lnTo>
                  <a:pt x="11002" y="7971"/>
                </a:lnTo>
                <a:lnTo>
                  <a:pt x="11129" y="7958"/>
                </a:lnTo>
                <a:lnTo>
                  <a:pt x="11255" y="7948"/>
                </a:lnTo>
                <a:lnTo>
                  <a:pt x="11379" y="7939"/>
                </a:lnTo>
                <a:lnTo>
                  <a:pt x="11501" y="7932"/>
                </a:lnTo>
                <a:lnTo>
                  <a:pt x="11619" y="7926"/>
                </a:lnTo>
                <a:lnTo>
                  <a:pt x="11733" y="7923"/>
                </a:lnTo>
                <a:lnTo>
                  <a:pt x="11843" y="7920"/>
                </a:lnTo>
                <a:lnTo>
                  <a:pt x="11949" y="7920"/>
                </a:lnTo>
                <a:lnTo>
                  <a:pt x="11952" y="7920"/>
                </a:lnTo>
                <a:lnTo>
                  <a:pt x="11952" y="7921"/>
                </a:lnTo>
                <a:lnTo>
                  <a:pt x="12048" y="7922"/>
                </a:lnTo>
                <a:lnTo>
                  <a:pt x="12144" y="7923"/>
                </a:lnTo>
                <a:lnTo>
                  <a:pt x="12240" y="7924"/>
                </a:lnTo>
                <a:lnTo>
                  <a:pt x="12334" y="7926"/>
                </a:lnTo>
                <a:lnTo>
                  <a:pt x="12428" y="7929"/>
                </a:lnTo>
                <a:lnTo>
                  <a:pt x="12520" y="7933"/>
                </a:lnTo>
                <a:lnTo>
                  <a:pt x="12611" y="7937"/>
                </a:lnTo>
                <a:lnTo>
                  <a:pt x="12701" y="7942"/>
                </a:lnTo>
                <a:lnTo>
                  <a:pt x="12790" y="7947"/>
                </a:lnTo>
                <a:lnTo>
                  <a:pt x="12878" y="7952"/>
                </a:lnTo>
                <a:lnTo>
                  <a:pt x="12964" y="7959"/>
                </a:lnTo>
                <a:lnTo>
                  <a:pt x="13050" y="7967"/>
                </a:lnTo>
                <a:lnTo>
                  <a:pt x="13134" y="7974"/>
                </a:lnTo>
                <a:lnTo>
                  <a:pt x="13216" y="7983"/>
                </a:lnTo>
                <a:lnTo>
                  <a:pt x="13297" y="7992"/>
                </a:lnTo>
                <a:lnTo>
                  <a:pt x="13377" y="8002"/>
                </a:lnTo>
                <a:lnTo>
                  <a:pt x="13403" y="8005"/>
                </a:lnTo>
                <a:lnTo>
                  <a:pt x="13429" y="8009"/>
                </a:lnTo>
                <a:lnTo>
                  <a:pt x="13455" y="8012"/>
                </a:lnTo>
                <a:lnTo>
                  <a:pt x="13481" y="8016"/>
                </a:lnTo>
                <a:lnTo>
                  <a:pt x="13507" y="8020"/>
                </a:lnTo>
                <a:lnTo>
                  <a:pt x="13533" y="8024"/>
                </a:lnTo>
                <a:lnTo>
                  <a:pt x="13560" y="8028"/>
                </a:lnTo>
                <a:lnTo>
                  <a:pt x="13586" y="8032"/>
                </a:lnTo>
                <a:lnTo>
                  <a:pt x="13652" y="8043"/>
                </a:lnTo>
                <a:lnTo>
                  <a:pt x="13718" y="8055"/>
                </a:lnTo>
                <a:lnTo>
                  <a:pt x="13782" y="8067"/>
                </a:lnTo>
                <a:lnTo>
                  <a:pt x="13847" y="8080"/>
                </a:lnTo>
                <a:lnTo>
                  <a:pt x="13910" y="8093"/>
                </a:lnTo>
                <a:lnTo>
                  <a:pt x="13972" y="8107"/>
                </a:lnTo>
                <a:lnTo>
                  <a:pt x="14032" y="8121"/>
                </a:lnTo>
                <a:lnTo>
                  <a:pt x="14092" y="8137"/>
                </a:lnTo>
                <a:lnTo>
                  <a:pt x="14150" y="8152"/>
                </a:lnTo>
                <a:lnTo>
                  <a:pt x="14208" y="8169"/>
                </a:lnTo>
                <a:lnTo>
                  <a:pt x="14264" y="8185"/>
                </a:lnTo>
                <a:lnTo>
                  <a:pt x="14319" y="8203"/>
                </a:lnTo>
                <a:lnTo>
                  <a:pt x="14373" y="8222"/>
                </a:lnTo>
                <a:lnTo>
                  <a:pt x="14426" y="8240"/>
                </a:lnTo>
                <a:lnTo>
                  <a:pt x="14477" y="8260"/>
                </a:lnTo>
                <a:lnTo>
                  <a:pt x="14528" y="8280"/>
                </a:lnTo>
                <a:lnTo>
                  <a:pt x="14548" y="8289"/>
                </a:lnTo>
                <a:lnTo>
                  <a:pt x="14567" y="8298"/>
                </a:lnTo>
                <a:lnTo>
                  <a:pt x="14586" y="8310"/>
                </a:lnTo>
                <a:lnTo>
                  <a:pt x="14604" y="8321"/>
                </a:lnTo>
                <a:lnTo>
                  <a:pt x="14622" y="8333"/>
                </a:lnTo>
                <a:lnTo>
                  <a:pt x="14639" y="8347"/>
                </a:lnTo>
                <a:lnTo>
                  <a:pt x="14654" y="8360"/>
                </a:lnTo>
                <a:lnTo>
                  <a:pt x="14670" y="8376"/>
                </a:lnTo>
                <a:lnTo>
                  <a:pt x="14684" y="8391"/>
                </a:lnTo>
                <a:lnTo>
                  <a:pt x="14698" y="8407"/>
                </a:lnTo>
                <a:lnTo>
                  <a:pt x="14711" y="8424"/>
                </a:lnTo>
                <a:lnTo>
                  <a:pt x="14723" y="8441"/>
                </a:lnTo>
                <a:lnTo>
                  <a:pt x="14734" y="8459"/>
                </a:lnTo>
                <a:lnTo>
                  <a:pt x="14744" y="8477"/>
                </a:lnTo>
                <a:lnTo>
                  <a:pt x="14754" y="8496"/>
                </a:lnTo>
                <a:lnTo>
                  <a:pt x="14762" y="8516"/>
                </a:lnTo>
                <a:lnTo>
                  <a:pt x="14770" y="8535"/>
                </a:lnTo>
                <a:lnTo>
                  <a:pt x="14777" y="8555"/>
                </a:lnTo>
                <a:lnTo>
                  <a:pt x="14782" y="8576"/>
                </a:lnTo>
                <a:lnTo>
                  <a:pt x="14787" y="8597"/>
                </a:lnTo>
                <a:lnTo>
                  <a:pt x="14791" y="8617"/>
                </a:lnTo>
                <a:lnTo>
                  <a:pt x="14794" y="8639"/>
                </a:lnTo>
                <a:lnTo>
                  <a:pt x="14796" y="8660"/>
                </a:lnTo>
                <a:lnTo>
                  <a:pt x="14797" y="8681"/>
                </a:lnTo>
                <a:lnTo>
                  <a:pt x="14797" y="8703"/>
                </a:lnTo>
                <a:lnTo>
                  <a:pt x="14796" y="8725"/>
                </a:lnTo>
                <a:lnTo>
                  <a:pt x="14794" y="8747"/>
                </a:lnTo>
                <a:lnTo>
                  <a:pt x="14791" y="8768"/>
                </a:lnTo>
                <a:lnTo>
                  <a:pt x="14787" y="8790"/>
                </a:lnTo>
                <a:lnTo>
                  <a:pt x="14781" y="8811"/>
                </a:lnTo>
                <a:lnTo>
                  <a:pt x="14775" y="8833"/>
                </a:lnTo>
                <a:lnTo>
                  <a:pt x="14767" y="8854"/>
                </a:lnTo>
                <a:lnTo>
                  <a:pt x="14759" y="8875"/>
                </a:lnTo>
                <a:lnTo>
                  <a:pt x="14749" y="8896"/>
                </a:lnTo>
                <a:lnTo>
                  <a:pt x="14739" y="8916"/>
                </a:lnTo>
                <a:lnTo>
                  <a:pt x="14727" y="8934"/>
                </a:lnTo>
                <a:lnTo>
                  <a:pt x="14715" y="8952"/>
                </a:lnTo>
                <a:lnTo>
                  <a:pt x="14703" y="8969"/>
                </a:lnTo>
                <a:lnTo>
                  <a:pt x="14689" y="8986"/>
                </a:lnTo>
                <a:lnTo>
                  <a:pt x="14675" y="9002"/>
                </a:lnTo>
                <a:lnTo>
                  <a:pt x="14660" y="9017"/>
                </a:lnTo>
                <a:lnTo>
                  <a:pt x="14644" y="9031"/>
                </a:lnTo>
                <a:lnTo>
                  <a:pt x="14628" y="9044"/>
                </a:lnTo>
                <a:lnTo>
                  <a:pt x="14611" y="9056"/>
                </a:lnTo>
                <a:lnTo>
                  <a:pt x="14594" y="9068"/>
                </a:lnTo>
                <a:lnTo>
                  <a:pt x="14576" y="9079"/>
                </a:lnTo>
                <a:lnTo>
                  <a:pt x="14558" y="9089"/>
                </a:lnTo>
                <a:lnTo>
                  <a:pt x="14540" y="9098"/>
                </a:lnTo>
                <a:lnTo>
                  <a:pt x="14520" y="9105"/>
                </a:lnTo>
                <a:lnTo>
                  <a:pt x="14501" y="9112"/>
                </a:lnTo>
                <a:lnTo>
                  <a:pt x="14481" y="9119"/>
                </a:lnTo>
                <a:lnTo>
                  <a:pt x="14461" y="9124"/>
                </a:lnTo>
                <a:lnTo>
                  <a:pt x="14441" y="9128"/>
                </a:lnTo>
                <a:lnTo>
                  <a:pt x="14421" y="9131"/>
                </a:lnTo>
                <a:lnTo>
                  <a:pt x="14400" y="9133"/>
                </a:lnTo>
                <a:lnTo>
                  <a:pt x="14380" y="9134"/>
                </a:lnTo>
                <a:lnTo>
                  <a:pt x="14359" y="9134"/>
                </a:lnTo>
                <a:lnTo>
                  <a:pt x="14338" y="9133"/>
                </a:lnTo>
                <a:lnTo>
                  <a:pt x="14317" y="9130"/>
                </a:lnTo>
                <a:lnTo>
                  <a:pt x="14296" y="9127"/>
                </a:lnTo>
                <a:lnTo>
                  <a:pt x="14275" y="9123"/>
                </a:lnTo>
                <a:lnTo>
                  <a:pt x="14254" y="9118"/>
                </a:lnTo>
                <a:lnTo>
                  <a:pt x="14233" y="9110"/>
                </a:lnTo>
                <a:lnTo>
                  <a:pt x="14213" y="9102"/>
                </a:lnTo>
                <a:lnTo>
                  <a:pt x="14175" y="9088"/>
                </a:lnTo>
                <a:lnTo>
                  <a:pt x="14136" y="9073"/>
                </a:lnTo>
                <a:lnTo>
                  <a:pt x="14096" y="9060"/>
                </a:lnTo>
                <a:lnTo>
                  <a:pt x="14055" y="9045"/>
                </a:lnTo>
                <a:lnTo>
                  <a:pt x="14012" y="9032"/>
                </a:lnTo>
                <a:lnTo>
                  <a:pt x="13968" y="9019"/>
                </a:lnTo>
                <a:lnTo>
                  <a:pt x="13922" y="9007"/>
                </a:lnTo>
                <a:lnTo>
                  <a:pt x="13876" y="8994"/>
                </a:lnTo>
                <a:lnTo>
                  <a:pt x="13827" y="8983"/>
                </a:lnTo>
                <a:lnTo>
                  <a:pt x="13778" y="8972"/>
                </a:lnTo>
                <a:lnTo>
                  <a:pt x="13727" y="8960"/>
                </a:lnTo>
                <a:lnTo>
                  <a:pt x="13676" y="8950"/>
                </a:lnTo>
                <a:lnTo>
                  <a:pt x="13623" y="8939"/>
                </a:lnTo>
                <a:lnTo>
                  <a:pt x="13569" y="8929"/>
                </a:lnTo>
                <a:lnTo>
                  <a:pt x="13514" y="8920"/>
                </a:lnTo>
                <a:lnTo>
                  <a:pt x="13458" y="8910"/>
                </a:lnTo>
                <a:lnTo>
                  <a:pt x="13436" y="8907"/>
                </a:lnTo>
                <a:lnTo>
                  <a:pt x="13414" y="8903"/>
                </a:lnTo>
                <a:lnTo>
                  <a:pt x="13391" y="8900"/>
                </a:lnTo>
                <a:lnTo>
                  <a:pt x="13368" y="8897"/>
                </a:lnTo>
                <a:lnTo>
                  <a:pt x="13345" y="8894"/>
                </a:lnTo>
                <a:lnTo>
                  <a:pt x="13321" y="8890"/>
                </a:lnTo>
                <a:lnTo>
                  <a:pt x="13297" y="8887"/>
                </a:lnTo>
                <a:lnTo>
                  <a:pt x="13273" y="8883"/>
                </a:lnTo>
                <a:lnTo>
                  <a:pt x="13197" y="8874"/>
                </a:lnTo>
                <a:lnTo>
                  <a:pt x="13120" y="8866"/>
                </a:lnTo>
                <a:lnTo>
                  <a:pt x="13042" y="8858"/>
                </a:lnTo>
                <a:lnTo>
                  <a:pt x="12963" y="8850"/>
                </a:lnTo>
                <a:lnTo>
                  <a:pt x="12883" y="8843"/>
                </a:lnTo>
                <a:lnTo>
                  <a:pt x="12802" y="8837"/>
                </a:lnTo>
                <a:lnTo>
                  <a:pt x="12720" y="8831"/>
                </a:lnTo>
                <a:lnTo>
                  <a:pt x="12638" y="8825"/>
                </a:lnTo>
                <a:lnTo>
                  <a:pt x="12554" y="8821"/>
                </a:lnTo>
                <a:lnTo>
                  <a:pt x="12470" y="8817"/>
                </a:lnTo>
                <a:lnTo>
                  <a:pt x="12385" y="8814"/>
                </a:lnTo>
                <a:lnTo>
                  <a:pt x="12299" y="8812"/>
                </a:lnTo>
                <a:lnTo>
                  <a:pt x="12213" y="8810"/>
                </a:lnTo>
                <a:lnTo>
                  <a:pt x="12126" y="8808"/>
                </a:lnTo>
                <a:lnTo>
                  <a:pt x="12039" y="8807"/>
                </a:lnTo>
                <a:lnTo>
                  <a:pt x="11952" y="8807"/>
                </a:lnTo>
                <a:lnTo>
                  <a:pt x="11952" y="8809"/>
                </a:lnTo>
                <a:lnTo>
                  <a:pt x="11949" y="8809"/>
                </a:lnTo>
                <a:lnTo>
                  <a:pt x="11854" y="8809"/>
                </a:lnTo>
                <a:lnTo>
                  <a:pt x="11755" y="8811"/>
                </a:lnTo>
                <a:lnTo>
                  <a:pt x="11652" y="8814"/>
                </a:lnTo>
                <a:lnTo>
                  <a:pt x="11546" y="8819"/>
                </a:lnTo>
                <a:lnTo>
                  <a:pt x="11437" y="8825"/>
                </a:lnTo>
                <a:lnTo>
                  <a:pt x="11327" y="8833"/>
                </a:lnTo>
                <a:lnTo>
                  <a:pt x="11214" y="8842"/>
                </a:lnTo>
                <a:lnTo>
                  <a:pt x="11101" y="8853"/>
                </a:lnTo>
                <a:lnTo>
                  <a:pt x="10987" y="8867"/>
                </a:lnTo>
                <a:lnTo>
                  <a:pt x="10871" y="8881"/>
                </a:lnTo>
                <a:lnTo>
                  <a:pt x="10757" y="8898"/>
                </a:lnTo>
                <a:lnTo>
                  <a:pt x="10644" y="8917"/>
                </a:lnTo>
                <a:lnTo>
                  <a:pt x="10587" y="8927"/>
                </a:lnTo>
                <a:lnTo>
                  <a:pt x="10532" y="8937"/>
                </a:lnTo>
                <a:lnTo>
                  <a:pt x="10476" y="8949"/>
                </a:lnTo>
                <a:lnTo>
                  <a:pt x="10421" y="8961"/>
                </a:lnTo>
                <a:lnTo>
                  <a:pt x="10367" y="8974"/>
                </a:lnTo>
                <a:lnTo>
                  <a:pt x="10313" y="8986"/>
                </a:lnTo>
                <a:lnTo>
                  <a:pt x="10260" y="8999"/>
                </a:lnTo>
                <a:lnTo>
                  <a:pt x="10208" y="9014"/>
                </a:lnTo>
                <a:lnTo>
                  <a:pt x="10168" y="9025"/>
                </a:lnTo>
                <a:lnTo>
                  <a:pt x="10130" y="9037"/>
                </a:lnTo>
                <a:lnTo>
                  <a:pt x="10093" y="9048"/>
                </a:lnTo>
                <a:lnTo>
                  <a:pt x="10056" y="9060"/>
                </a:lnTo>
                <a:lnTo>
                  <a:pt x="10021" y="9072"/>
                </a:lnTo>
                <a:lnTo>
                  <a:pt x="9987" y="9083"/>
                </a:lnTo>
                <a:lnTo>
                  <a:pt x="9954" y="9096"/>
                </a:lnTo>
                <a:lnTo>
                  <a:pt x="9922" y="9108"/>
                </a:lnTo>
                <a:lnTo>
                  <a:pt x="9891" y="9121"/>
                </a:lnTo>
                <a:lnTo>
                  <a:pt x="9862" y="9133"/>
                </a:lnTo>
                <a:lnTo>
                  <a:pt x="9833" y="9147"/>
                </a:lnTo>
                <a:lnTo>
                  <a:pt x="9805" y="9160"/>
                </a:lnTo>
                <a:lnTo>
                  <a:pt x="9777" y="9173"/>
                </a:lnTo>
                <a:lnTo>
                  <a:pt x="9750" y="9188"/>
                </a:lnTo>
                <a:lnTo>
                  <a:pt x="9724" y="9203"/>
                </a:lnTo>
                <a:lnTo>
                  <a:pt x="9699" y="9217"/>
                </a:lnTo>
                <a:lnTo>
                  <a:pt x="9697" y="9218"/>
                </a:lnTo>
                <a:close/>
                <a:moveTo>
                  <a:pt x="6913" y="8497"/>
                </a:moveTo>
                <a:lnTo>
                  <a:pt x="6932" y="8510"/>
                </a:lnTo>
                <a:lnTo>
                  <a:pt x="6950" y="8522"/>
                </a:lnTo>
                <a:lnTo>
                  <a:pt x="6967" y="8535"/>
                </a:lnTo>
                <a:lnTo>
                  <a:pt x="6983" y="8550"/>
                </a:lnTo>
                <a:lnTo>
                  <a:pt x="6999" y="8565"/>
                </a:lnTo>
                <a:lnTo>
                  <a:pt x="7014" y="8581"/>
                </a:lnTo>
                <a:lnTo>
                  <a:pt x="7027" y="8597"/>
                </a:lnTo>
                <a:lnTo>
                  <a:pt x="7040" y="8614"/>
                </a:lnTo>
                <a:lnTo>
                  <a:pt x="7052" y="8632"/>
                </a:lnTo>
                <a:lnTo>
                  <a:pt x="7064" y="8649"/>
                </a:lnTo>
                <a:lnTo>
                  <a:pt x="7074" y="8668"/>
                </a:lnTo>
                <a:lnTo>
                  <a:pt x="7084" y="8687"/>
                </a:lnTo>
                <a:lnTo>
                  <a:pt x="7092" y="8706"/>
                </a:lnTo>
                <a:lnTo>
                  <a:pt x="7100" y="8726"/>
                </a:lnTo>
                <a:lnTo>
                  <a:pt x="7106" y="8747"/>
                </a:lnTo>
                <a:lnTo>
                  <a:pt x="7112" y="8766"/>
                </a:lnTo>
                <a:lnTo>
                  <a:pt x="7117" y="8787"/>
                </a:lnTo>
                <a:lnTo>
                  <a:pt x="7121" y="8809"/>
                </a:lnTo>
                <a:lnTo>
                  <a:pt x="7124" y="8830"/>
                </a:lnTo>
                <a:lnTo>
                  <a:pt x="7126" y="8850"/>
                </a:lnTo>
                <a:lnTo>
                  <a:pt x="7126" y="8872"/>
                </a:lnTo>
                <a:lnTo>
                  <a:pt x="7126" y="8894"/>
                </a:lnTo>
                <a:lnTo>
                  <a:pt x="7125" y="8915"/>
                </a:lnTo>
                <a:lnTo>
                  <a:pt x="7123" y="8936"/>
                </a:lnTo>
                <a:lnTo>
                  <a:pt x="7120" y="8958"/>
                </a:lnTo>
                <a:lnTo>
                  <a:pt x="7116" y="8979"/>
                </a:lnTo>
                <a:lnTo>
                  <a:pt x="7111" y="9001"/>
                </a:lnTo>
                <a:lnTo>
                  <a:pt x="7105" y="9021"/>
                </a:lnTo>
                <a:lnTo>
                  <a:pt x="7097" y="9042"/>
                </a:lnTo>
                <a:lnTo>
                  <a:pt x="7089" y="9063"/>
                </a:lnTo>
                <a:lnTo>
                  <a:pt x="7080" y="9083"/>
                </a:lnTo>
                <a:lnTo>
                  <a:pt x="7069" y="9103"/>
                </a:lnTo>
                <a:lnTo>
                  <a:pt x="7057" y="9123"/>
                </a:lnTo>
                <a:lnTo>
                  <a:pt x="7045" y="9141"/>
                </a:lnTo>
                <a:lnTo>
                  <a:pt x="7032" y="9159"/>
                </a:lnTo>
                <a:lnTo>
                  <a:pt x="7018" y="9176"/>
                </a:lnTo>
                <a:lnTo>
                  <a:pt x="7004" y="9192"/>
                </a:lnTo>
                <a:lnTo>
                  <a:pt x="6988" y="9208"/>
                </a:lnTo>
                <a:lnTo>
                  <a:pt x="6973" y="9221"/>
                </a:lnTo>
                <a:lnTo>
                  <a:pt x="6956" y="9235"/>
                </a:lnTo>
                <a:lnTo>
                  <a:pt x="6939" y="9248"/>
                </a:lnTo>
                <a:lnTo>
                  <a:pt x="6922" y="9259"/>
                </a:lnTo>
                <a:lnTo>
                  <a:pt x="6904" y="9270"/>
                </a:lnTo>
                <a:lnTo>
                  <a:pt x="6886" y="9280"/>
                </a:lnTo>
                <a:lnTo>
                  <a:pt x="6867" y="9288"/>
                </a:lnTo>
                <a:lnTo>
                  <a:pt x="6848" y="9297"/>
                </a:lnTo>
                <a:lnTo>
                  <a:pt x="6829" y="9303"/>
                </a:lnTo>
                <a:lnTo>
                  <a:pt x="6809" y="9309"/>
                </a:lnTo>
                <a:lnTo>
                  <a:pt x="6789" y="9314"/>
                </a:lnTo>
                <a:lnTo>
                  <a:pt x="6769" y="9319"/>
                </a:lnTo>
                <a:lnTo>
                  <a:pt x="6748" y="9322"/>
                </a:lnTo>
                <a:lnTo>
                  <a:pt x="6728" y="9324"/>
                </a:lnTo>
                <a:lnTo>
                  <a:pt x="6707" y="9325"/>
                </a:lnTo>
                <a:lnTo>
                  <a:pt x="6686" y="9324"/>
                </a:lnTo>
                <a:lnTo>
                  <a:pt x="6666" y="9323"/>
                </a:lnTo>
                <a:lnTo>
                  <a:pt x="6645" y="9321"/>
                </a:lnTo>
                <a:lnTo>
                  <a:pt x="6624" y="9317"/>
                </a:lnTo>
                <a:lnTo>
                  <a:pt x="6604" y="9313"/>
                </a:lnTo>
                <a:lnTo>
                  <a:pt x="6583" y="9308"/>
                </a:lnTo>
                <a:lnTo>
                  <a:pt x="6563" y="9302"/>
                </a:lnTo>
                <a:lnTo>
                  <a:pt x="6542" y="9294"/>
                </a:lnTo>
                <a:lnTo>
                  <a:pt x="6522" y="9285"/>
                </a:lnTo>
                <a:lnTo>
                  <a:pt x="6502" y="9276"/>
                </a:lnTo>
                <a:lnTo>
                  <a:pt x="6483" y="9265"/>
                </a:lnTo>
                <a:lnTo>
                  <a:pt x="6481" y="9264"/>
                </a:lnTo>
                <a:lnTo>
                  <a:pt x="6456" y="9249"/>
                </a:lnTo>
                <a:lnTo>
                  <a:pt x="6430" y="9235"/>
                </a:lnTo>
                <a:lnTo>
                  <a:pt x="6403" y="9220"/>
                </a:lnTo>
                <a:lnTo>
                  <a:pt x="6375" y="9207"/>
                </a:lnTo>
                <a:lnTo>
                  <a:pt x="6347" y="9193"/>
                </a:lnTo>
                <a:lnTo>
                  <a:pt x="6318" y="9180"/>
                </a:lnTo>
                <a:lnTo>
                  <a:pt x="6289" y="9167"/>
                </a:lnTo>
                <a:lnTo>
                  <a:pt x="6258" y="9155"/>
                </a:lnTo>
                <a:lnTo>
                  <a:pt x="6227" y="9142"/>
                </a:lnTo>
                <a:lnTo>
                  <a:pt x="6193" y="9130"/>
                </a:lnTo>
                <a:lnTo>
                  <a:pt x="6159" y="9119"/>
                </a:lnTo>
                <a:lnTo>
                  <a:pt x="6124" y="9106"/>
                </a:lnTo>
                <a:lnTo>
                  <a:pt x="6088" y="9095"/>
                </a:lnTo>
                <a:lnTo>
                  <a:pt x="6050" y="9083"/>
                </a:lnTo>
                <a:lnTo>
                  <a:pt x="6012" y="9072"/>
                </a:lnTo>
                <a:lnTo>
                  <a:pt x="5972" y="9061"/>
                </a:lnTo>
                <a:lnTo>
                  <a:pt x="5920" y="9046"/>
                </a:lnTo>
                <a:lnTo>
                  <a:pt x="5867" y="9033"/>
                </a:lnTo>
                <a:lnTo>
                  <a:pt x="5813" y="9019"/>
                </a:lnTo>
                <a:lnTo>
                  <a:pt x="5759" y="9007"/>
                </a:lnTo>
                <a:lnTo>
                  <a:pt x="5704" y="8995"/>
                </a:lnTo>
                <a:lnTo>
                  <a:pt x="5649" y="8984"/>
                </a:lnTo>
                <a:lnTo>
                  <a:pt x="5593" y="8974"/>
                </a:lnTo>
                <a:lnTo>
                  <a:pt x="5537" y="8963"/>
                </a:lnTo>
                <a:lnTo>
                  <a:pt x="5423" y="8945"/>
                </a:lnTo>
                <a:lnTo>
                  <a:pt x="5309" y="8928"/>
                </a:lnTo>
                <a:lnTo>
                  <a:pt x="5195" y="8912"/>
                </a:lnTo>
                <a:lnTo>
                  <a:pt x="5079" y="8900"/>
                </a:lnTo>
                <a:lnTo>
                  <a:pt x="4966" y="8889"/>
                </a:lnTo>
                <a:lnTo>
                  <a:pt x="4853" y="8879"/>
                </a:lnTo>
                <a:lnTo>
                  <a:pt x="4743" y="8872"/>
                </a:lnTo>
                <a:lnTo>
                  <a:pt x="4634" y="8866"/>
                </a:lnTo>
                <a:lnTo>
                  <a:pt x="4528" y="8861"/>
                </a:lnTo>
                <a:lnTo>
                  <a:pt x="4426" y="8858"/>
                </a:lnTo>
                <a:lnTo>
                  <a:pt x="4326" y="8855"/>
                </a:lnTo>
                <a:lnTo>
                  <a:pt x="4232" y="8855"/>
                </a:lnTo>
                <a:lnTo>
                  <a:pt x="4228" y="8855"/>
                </a:lnTo>
                <a:lnTo>
                  <a:pt x="4228" y="8853"/>
                </a:lnTo>
                <a:lnTo>
                  <a:pt x="4141" y="8853"/>
                </a:lnTo>
                <a:lnTo>
                  <a:pt x="4054" y="8854"/>
                </a:lnTo>
                <a:lnTo>
                  <a:pt x="3967" y="8855"/>
                </a:lnTo>
                <a:lnTo>
                  <a:pt x="3881" y="8858"/>
                </a:lnTo>
                <a:lnTo>
                  <a:pt x="3796" y="8861"/>
                </a:lnTo>
                <a:lnTo>
                  <a:pt x="3711" y="8864"/>
                </a:lnTo>
                <a:lnTo>
                  <a:pt x="3626" y="8868"/>
                </a:lnTo>
                <a:lnTo>
                  <a:pt x="3543" y="8872"/>
                </a:lnTo>
                <a:lnTo>
                  <a:pt x="3460" y="8877"/>
                </a:lnTo>
                <a:lnTo>
                  <a:pt x="3378" y="8883"/>
                </a:lnTo>
                <a:lnTo>
                  <a:pt x="3297" y="8890"/>
                </a:lnTo>
                <a:lnTo>
                  <a:pt x="3217" y="8896"/>
                </a:lnTo>
                <a:lnTo>
                  <a:pt x="3138" y="8904"/>
                </a:lnTo>
                <a:lnTo>
                  <a:pt x="3060" y="8911"/>
                </a:lnTo>
                <a:lnTo>
                  <a:pt x="2983" y="8921"/>
                </a:lnTo>
                <a:lnTo>
                  <a:pt x="2907" y="8930"/>
                </a:lnTo>
                <a:lnTo>
                  <a:pt x="2883" y="8933"/>
                </a:lnTo>
                <a:lnTo>
                  <a:pt x="2859" y="8936"/>
                </a:lnTo>
                <a:lnTo>
                  <a:pt x="2835" y="8939"/>
                </a:lnTo>
                <a:lnTo>
                  <a:pt x="2812" y="8944"/>
                </a:lnTo>
                <a:lnTo>
                  <a:pt x="2789" y="8947"/>
                </a:lnTo>
                <a:lnTo>
                  <a:pt x="2766" y="8950"/>
                </a:lnTo>
                <a:lnTo>
                  <a:pt x="2744" y="8953"/>
                </a:lnTo>
                <a:lnTo>
                  <a:pt x="2722" y="8957"/>
                </a:lnTo>
                <a:lnTo>
                  <a:pt x="2666" y="8966"/>
                </a:lnTo>
                <a:lnTo>
                  <a:pt x="2611" y="8976"/>
                </a:lnTo>
                <a:lnTo>
                  <a:pt x="2557" y="8985"/>
                </a:lnTo>
                <a:lnTo>
                  <a:pt x="2504" y="8995"/>
                </a:lnTo>
                <a:lnTo>
                  <a:pt x="2453" y="9007"/>
                </a:lnTo>
                <a:lnTo>
                  <a:pt x="2402" y="9017"/>
                </a:lnTo>
                <a:lnTo>
                  <a:pt x="2353" y="9028"/>
                </a:lnTo>
                <a:lnTo>
                  <a:pt x="2305" y="9041"/>
                </a:lnTo>
                <a:lnTo>
                  <a:pt x="2259" y="9053"/>
                </a:lnTo>
                <a:lnTo>
                  <a:pt x="2213" y="9066"/>
                </a:lnTo>
                <a:lnTo>
                  <a:pt x="2168" y="9078"/>
                </a:lnTo>
                <a:lnTo>
                  <a:pt x="2125" y="9092"/>
                </a:lnTo>
                <a:lnTo>
                  <a:pt x="2084" y="9105"/>
                </a:lnTo>
                <a:lnTo>
                  <a:pt x="2044" y="9120"/>
                </a:lnTo>
                <a:lnTo>
                  <a:pt x="2005" y="9134"/>
                </a:lnTo>
                <a:lnTo>
                  <a:pt x="1968" y="9149"/>
                </a:lnTo>
                <a:lnTo>
                  <a:pt x="1947" y="9157"/>
                </a:lnTo>
                <a:lnTo>
                  <a:pt x="1926" y="9163"/>
                </a:lnTo>
                <a:lnTo>
                  <a:pt x="1905" y="9169"/>
                </a:lnTo>
                <a:lnTo>
                  <a:pt x="1884" y="9173"/>
                </a:lnTo>
                <a:lnTo>
                  <a:pt x="1863" y="9177"/>
                </a:lnTo>
                <a:lnTo>
                  <a:pt x="1842" y="9179"/>
                </a:lnTo>
                <a:lnTo>
                  <a:pt x="1821" y="9180"/>
                </a:lnTo>
                <a:lnTo>
                  <a:pt x="1801" y="9180"/>
                </a:lnTo>
                <a:lnTo>
                  <a:pt x="1780" y="9179"/>
                </a:lnTo>
                <a:lnTo>
                  <a:pt x="1759" y="9177"/>
                </a:lnTo>
                <a:lnTo>
                  <a:pt x="1739" y="9173"/>
                </a:lnTo>
                <a:lnTo>
                  <a:pt x="1719" y="9170"/>
                </a:lnTo>
                <a:lnTo>
                  <a:pt x="1699" y="9165"/>
                </a:lnTo>
                <a:lnTo>
                  <a:pt x="1679" y="9159"/>
                </a:lnTo>
                <a:lnTo>
                  <a:pt x="1660" y="9152"/>
                </a:lnTo>
                <a:lnTo>
                  <a:pt x="1641" y="9143"/>
                </a:lnTo>
                <a:lnTo>
                  <a:pt x="1622" y="9135"/>
                </a:lnTo>
                <a:lnTo>
                  <a:pt x="1604" y="9125"/>
                </a:lnTo>
                <a:lnTo>
                  <a:pt x="1586" y="9114"/>
                </a:lnTo>
                <a:lnTo>
                  <a:pt x="1569" y="9103"/>
                </a:lnTo>
                <a:lnTo>
                  <a:pt x="1552" y="9091"/>
                </a:lnTo>
                <a:lnTo>
                  <a:pt x="1536" y="9077"/>
                </a:lnTo>
                <a:lnTo>
                  <a:pt x="1520" y="9063"/>
                </a:lnTo>
                <a:lnTo>
                  <a:pt x="1505" y="9048"/>
                </a:lnTo>
                <a:lnTo>
                  <a:pt x="1491" y="9033"/>
                </a:lnTo>
                <a:lnTo>
                  <a:pt x="1477" y="9016"/>
                </a:lnTo>
                <a:lnTo>
                  <a:pt x="1465" y="8998"/>
                </a:lnTo>
                <a:lnTo>
                  <a:pt x="1453" y="8980"/>
                </a:lnTo>
                <a:lnTo>
                  <a:pt x="1441" y="8961"/>
                </a:lnTo>
                <a:lnTo>
                  <a:pt x="1431" y="8941"/>
                </a:lnTo>
                <a:lnTo>
                  <a:pt x="1421" y="8922"/>
                </a:lnTo>
                <a:lnTo>
                  <a:pt x="1413" y="8901"/>
                </a:lnTo>
                <a:lnTo>
                  <a:pt x="1405" y="8879"/>
                </a:lnTo>
                <a:lnTo>
                  <a:pt x="1399" y="8858"/>
                </a:lnTo>
                <a:lnTo>
                  <a:pt x="1393" y="8836"/>
                </a:lnTo>
                <a:lnTo>
                  <a:pt x="1389" y="8814"/>
                </a:lnTo>
                <a:lnTo>
                  <a:pt x="1386" y="8793"/>
                </a:lnTo>
                <a:lnTo>
                  <a:pt x="1384" y="8772"/>
                </a:lnTo>
                <a:lnTo>
                  <a:pt x="1383" y="8750"/>
                </a:lnTo>
                <a:lnTo>
                  <a:pt x="1383" y="8728"/>
                </a:lnTo>
                <a:lnTo>
                  <a:pt x="1384" y="8706"/>
                </a:lnTo>
                <a:lnTo>
                  <a:pt x="1386" y="8685"/>
                </a:lnTo>
                <a:lnTo>
                  <a:pt x="1389" y="8664"/>
                </a:lnTo>
                <a:lnTo>
                  <a:pt x="1393" y="8643"/>
                </a:lnTo>
                <a:lnTo>
                  <a:pt x="1397" y="8622"/>
                </a:lnTo>
                <a:lnTo>
                  <a:pt x="1403" y="8602"/>
                </a:lnTo>
                <a:lnTo>
                  <a:pt x="1410" y="8582"/>
                </a:lnTo>
                <a:lnTo>
                  <a:pt x="1418" y="8562"/>
                </a:lnTo>
                <a:lnTo>
                  <a:pt x="1426" y="8543"/>
                </a:lnTo>
                <a:lnTo>
                  <a:pt x="1436" y="8524"/>
                </a:lnTo>
                <a:lnTo>
                  <a:pt x="1446" y="8505"/>
                </a:lnTo>
                <a:lnTo>
                  <a:pt x="1457" y="8488"/>
                </a:lnTo>
                <a:lnTo>
                  <a:pt x="1469" y="8470"/>
                </a:lnTo>
                <a:lnTo>
                  <a:pt x="1482" y="8454"/>
                </a:lnTo>
                <a:lnTo>
                  <a:pt x="1496" y="8437"/>
                </a:lnTo>
                <a:lnTo>
                  <a:pt x="1510" y="8421"/>
                </a:lnTo>
                <a:lnTo>
                  <a:pt x="1525" y="8407"/>
                </a:lnTo>
                <a:lnTo>
                  <a:pt x="1541" y="8394"/>
                </a:lnTo>
                <a:lnTo>
                  <a:pt x="1558" y="8380"/>
                </a:lnTo>
                <a:lnTo>
                  <a:pt x="1576" y="8368"/>
                </a:lnTo>
                <a:lnTo>
                  <a:pt x="1594" y="8356"/>
                </a:lnTo>
                <a:lnTo>
                  <a:pt x="1613" y="8345"/>
                </a:lnTo>
                <a:lnTo>
                  <a:pt x="1632" y="8335"/>
                </a:lnTo>
                <a:lnTo>
                  <a:pt x="1653" y="8326"/>
                </a:lnTo>
                <a:lnTo>
                  <a:pt x="1703" y="8306"/>
                </a:lnTo>
                <a:lnTo>
                  <a:pt x="1754" y="8287"/>
                </a:lnTo>
                <a:lnTo>
                  <a:pt x="1807" y="8268"/>
                </a:lnTo>
                <a:lnTo>
                  <a:pt x="1861" y="8250"/>
                </a:lnTo>
                <a:lnTo>
                  <a:pt x="1916" y="8232"/>
                </a:lnTo>
                <a:lnTo>
                  <a:pt x="1972" y="8214"/>
                </a:lnTo>
                <a:lnTo>
                  <a:pt x="2030" y="8199"/>
                </a:lnTo>
                <a:lnTo>
                  <a:pt x="2088" y="8182"/>
                </a:lnTo>
                <a:lnTo>
                  <a:pt x="2148" y="8168"/>
                </a:lnTo>
                <a:lnTo>
                  <a:pt x="2209" y="8153"/>
                </a:lnTo>
                <a:lnTo>
                  <a:pt x="2271" y="8139"/>
                </a:lnTo>
                <a:lnTo>
                  <a:pt x="2334" y="8126"/>
                </a:lnTo>
                <a:lnTo>
                  <a:pt x="2398" y="8113"/>
                </a:lnTo>
                <a:lnTo>
                  <a:pt x="2462" y="8101"/>
                </a:lnTo>
                <a:lnTo>
                  <a:pt x="2528" y="8089"/>
                </a:lnTo>
                <a:lnTo>
                  <a:pt x="2594" y="8079"/>
                </a:lnTo>
                <a:lnTo>
                  <a:pt x="2620" y="8074"/>
                </a:lnTo>
                <a:lnTo>
                  <a:pt x="2647" y="8070"/>
                </a:lnTo>
                <a:lnTo>
                  <a:pt x="2673" y="8066"/>
                </a:lnTo>
                <a:lnTo>
                  <a:pt x="2699" y="8062"/>
                </a:lnTo>
                <a:lnTo>
                  <a:pt x="2725" y="8059"/>
                </a:lnTo>
                <a:lnTo>
                  <a:pt x="2751" y="8055"/>
                </a:lnTo>
                <a:lnTo>
                  <a:pt x="2777" y="8052"/>
                </a:lnTo>
                <a:lnTo>
                  <a:pt x="2803" y="8049"/>
                </a:lnTo>
                <a:lnTo>
                  <a:pt x="2883" y="8038"/>
                </a:lnTo>
                <a:lnTo>
                  <a:pt x="2964" y="8029"/>
                </a:lnTo>
                <a:lnTo>
                  <a:pt x="3046" y="8021"/>
                </a:lnTo>
                <a:lnTo>
                  <a:pt x="3130" y="8012"/>
                </a:lnTo>
                <a:lnTo>
                  <a:pt x="3216" y="8006"/>
                </a:lnTo>
                <a:lnTo>
                  <a:pt x="3302" y="7999"/>
                </a:lnTo>
                <a:lnTo>
                  <a:pt x="3390" y="7993"/>
                </a:lnTo>
                <a:lnTo>
                  <a:pt x="3479" y="7987"/>
                </a:lnTo>
                <a:lnTo>
                  <a:pt x="3569" y="7983"/>
                </a:lnTo>
                <a:lnTo>
                  <a:pt x="3661" y="7979"/>
                </a:lnTo>
                <a:lnTo>
                  <a:pt x="3753" y="7976"/>
                </a:lnTo>
                <a:lnTo>
                  <a:pt x="3846" y="7973"/>
                </a:lnTo>
                <a:lnTo>
                  <a:pt x="3941" y="7971"/>
                </a:lnTo>
                <a:lnTo>
                  <a:pt x="4036" y="7969"/>
                </a:lnTo>
                <a:lnTo>
                  <a:pt x="4132" y="7969"/>
                </a:lnTo>
                <a:lnTo>
                  <a:pt x="4228" y="7968"/>
                </a:lnTo>
                <a:lnTo>
                  <a:pt x="4228" y="7966"/>
                </a:lnTo>
                <a:lnTo>
                  <a:pt x="4232" y="7966"/>
                </a:lnTo>
                <a:lnTo>
                  <a:pt x="4337" y="7967"/>
                </a:lnTo>
                <a:lnTo>
                  <a:pt x="4447" y="7969"/>
                </a:lnTo>
                <a:lnTo>
                  <a:pt x="4561" y="7973"/>
                </a:lnTo>
                <a:lnTo>
                  <a:pt x="4680" y="7978"/>
                </a:lnTo>
                <a:lnTo>
                  <a:pt x="4801" y="7985"/>
                </a:lnTo>
                <a:lnTo>
                  <a:pt x="4925" y="7995"/>
                </a:lnTo>
                <a:lnTo>
                  <a:pt x="5051" y="8005"/>
                </a:lnTo>
                <a:lnTo>
                  <a:pt x="5179" y="8017"/>
                </a:lnTo>
                <a:lnTo>
                  <a:pt x="5308" y="8033"/>
                </a:lnTo>
                <a:lnTo>
                  <a:pt x="5437" y="8050"/>
                </a:lnTo>
                <a:lnTo>
                  <a:pt x="5502" y="8059"/>
                </a:lnTo>
                <a:lnTo>
                  <a:pt x="5566" y="8069"/>
                </a:lnTo>
                <a:lnTo>
                  <a:pt x="5631" y="8080"/>
                </a:lnTo>
                <a:lnTo>
                  <a:pt x="5695" y="8091"/>
                </a:lnTo>
                <a:lnTo>
                  <a:pt x="5759" y="8102"/>
                </a:lnTo>
                <a:lnTo>
                  <a:pt x="5823" y="8115"/>
                </a:lnTo>
                <a:lnTo>
                  <a:pt x="5886" y="8128"/>
                </a:lnTo>
                <a:lnTo>
                  <a:pt x="5949" y="8142"/>
                </a:lnTo>
                <a:lnTo>
                  <a:pt x="6011" y="8156"/>
                </a:lnTo>
                <a:lnTo>
                  <a:pt x="6072" y="8171"/>
                </a:lnTo>
                <a:lnTo>
                  <a:pt x="6133" y="8186"/>
                </a:lnTo>
                <a:lnTo>
                  <a:pt x="6194" y="8203"/>
                </a:lnTo>
                <a:lnTo>
                  <a:pt x="6241" y="8216"/>
                </a:lnTo>
                <a:lnTo>
                  <a:pt x="6288" y="8230"/>
                </a:lnTo>
                <a:lnTo>
                  <a:pt x="6334" y="8245"/>
                </a:lnTo>
                <a:lnTo>
                  <a:pt x="6381" y="8261"/>
                </a:lnTo>
                <a:lnTo>
                  <a:pt x="6428" y="8276"/>
                </a:lnTo>
                <a:lnTo>
                  <a:pt x="6474" y="8293"/>
                </a:lnTo>
                <a:lnTo>
                  <a:pt x="6521" y="8311"/>
                </a:lnTo>
                <a:lnTo>
                  <a:pt x="6568" y="8328"/>
                </a:lnTo>
                <a:lnTo>
                  <a:pt x="6614" y="8348"/>
                </a:lnTo>
                <a:lnTo>
                  <a:pt x="6660" y="8368"/>
                </a:lnTo>
                <a:lnTo>
                  <a:pt x="6704" y="8387"/>
                </a:lnTo>
                <a:lnTo>
                  <a:pt x="6748" y="8408"/>
                </a:lnTo>
                <a:lnTo>
                  <a:pt x="6790" y="8429"/>
                </a:lnTo>
                <a:lnTo>
                  <a:pt x="6832" y="8450"/>
                </a:lnTo>
                <a:lnTo>
                  <a:pt x="6872" y="8473"/>
                </a:lnTo>
                <a:lnTo>
                  <a:pt x="6911" y="8496"/>
                </a:lnTo>
                <a:lnTo>
                  <a:pt x="6913" y="8497"/>
                </a:lnTo>
                <a:close/>
                <a:moveTo>
                  <a:pt x="9697" y="6713"/>
                </a:moveTo>
                <a:lnTo>
                  <a:pt x="9678" y="6725"/>
                </a:lnTo>
                <a:lnTo>
                  <a:pt x="9658" y="6734"/>
                </a:lnTo>
                <a:lnTo>
                  <a:pt x="9638" y="6743"/>
                </a:lnTo>
                <a:lnTo>
                  <a:pt x="9618" y="6751"/>
                </a:lnTo>
                <a:lnTo>
                  <a:pt x="9598" y="6757"/>
                </a:lnTo>
                <a:lnTo>
                  <a:pt x="9577" y="6762"/>
                </a:lnTo>
                <a:lnTo>
                  <a:pt x="9557" y="6767"/>
                </a:lnTo>
                <a:lnTo>
                  <a:pt x="9536" y="6770"/>
                </a:lnTo>
                <a:lnTo>
                  <a:pt x="9515" y="6772"/>
                </a:lnTo>
                <a:lnTo>
                  <a:pt x="9495" y="6773"/>
                </a:lnTo>
                <a:lnTo>
                  <a:pt x="9474" y="6773"/>
                </a:lnTo>
                <a:lnTo>
                  <a:pt x="9452" y="6772"/>
                </a:lnTo>
                <a:lnTo>
                  <a:pt x="9432" y="6770"/>
                </a:lnTo>
                <a:lnTo>
                  <a:pt x="9411" y="6767"/>
                </a:lnTo>
                <a:lnTo>
                  <a:pt x="9391" y="6763"/>
                </a:lnTo>
                <a:lnTo>
                  <a:pt x="9371" y="6758"/>
                </a:lnTo>
                <a:lnTo>
                  <a:pt x="9352" y="6753"/>
                </a:lnTo>
                <a:lnTo>
                  <a:pt x="9332" y="6745"/>
                </a:lnTo>
                <a:lnTo>
                  <a:pt x="9313" y="6737"/>
                </a:lnTo>
                <a:lnTo>
                  <a:pt x="9294" y="6729"/>
                </a:lnTo>
                <a:lnTo>
                  <a:pt x="9276" y="6719"/>
                </a:lnTo>
                <a:lnTo>
                  <a:pt x="9258" y="6708"/>
                </a:lnTo>
                <a:lnTo>
                  <a:pt x="9241" y="6697"/>
                </a:lnTo>
                <a:lnTo>
                  <a:pt x="9224" y="6684"/>
                </a:lnTo>
                <a:lnTo>
                  <a:pt x="9207" y="6671"/>
                </a:lnTo>
                <a:lnTo>
                  <a:pt x="9192" y="6656"/>
                </a:lnTo>
                <a:lnTo>
                  <a:pt x="9176" y="6641"/>
                </a:lnTo>
                <a:lnTo>
                  <a:pt x="9162" y="6625"/>
                </a:lnTo>
                <a:lnTo>
                  <a:pt x="9148" y="6608"/>
                </a:lnTo>
                <a:lnTo>
                  <a:pt x="9135" y="6590"/>
                </a:lnTo>
                <a:lnTo>
                  <a:pt x="9123" y="6571"/>
                </a:lnTo>
                <a:lnTo>
                  <a:pt x="9111" y="6552"/>
                </a:lnTo>
                <a:lnTo>
                  <a:pt x="9101" y="6532"/>
                </a:lnTo>
                <a:lnTo>
                  <a:pt x="9091" y="6511"/>
                </a:lnTo>
                <a:lnTo>
                  <a:pt x="9083" y="6492"/>
                </a:lnTo>
                <a:lnTo>
                  <a:pt x="9075" y="6470"/>
                </a:lnTo>
                <a:lnTo>
                  <a:pt x="9069" y="6449"/>
                </a:lnTo>
                <a:lnTo>
                  <a:pt x="9064" y="6428"/>
                </a:lnTo>
                <a:lnTo>
                  <a:pt x="9060" y="6407"/>
                </a:lnTo>
                <a:lnTo>
                  <a:pt x="9057" y="6385"/>
                </a:lnTo>
                <a:lnTo>
                  <a:pt x="9055" y="6364"/>
                </a:lnTo>
                <a:lnTo>
                  <a:pt x="9054" y="6343"/>
                </a:lnTo>
                <a:lnTo>
                  <a:pt x="9054" y="6321"/>
                </a:lnTo>
                <a:lnTo>
                  <a:pt x="9054" y="6300"/>
                </a:lnTo>
                <a:lnTo>
                  <a:pt x="9056" y="6278"/>
                </a:lnTo>
                <a:lnTo>
                  <a:pt x="9059" y="6258"/>
                </a:lnTo>
                <a:lnTo>
                  <a:pt x="9063" y="6237"/>
                </a:lnTo>
                <a:lnTo>
                  <a:pt x="9068" y="6216"/>
                </a:lnTo>
                <a:lnTo>
                  <a:pt x="9074" y="6195"/>
                </a:lnTo>
                <a:lnTo>
                  <a:pt x="9080" y="6176"/>
                </a:lnTo>
                <a:lnTo>
                  <a:pt x="9088" y="6155"/>
                </a:lnTo>
                <a:lnTo>
                  <a:pt x="9097" y="6136"/>
                </a:lnTo>
                <a:lnTo>
                  <a:pt x="9106" y="6117"/>
                </a:lnTo>
                <a:lnTo>
                  <a:pt x="9116" y="6099"/>
                </a:lnTo>
                <a:lnTo>
                  <a:pt x="9128" y="6080"/>
                </a:lnTo>
                <a:lnTo>
                  <a:pt x="9140" y="6063"/>
                </a:lnTo>
                <a:lnTo>
                  <a:pt x="9153" y="6046"/>
                </a:lnTo>
                <a:lnTo>
                  <a:pt x="9166" y="6030"/>
                </a:lnTo>
                <a:lnTo>
                  <a:pt x="9181" y="6014"/>
                </a:lnTo>
                <a:lnTo>
                  <a:pt x="9197" y="5999"/>
                </a:lnTo>
                <a:lnTo>
                  <a:pt x="9213" y="5984"/>
                </a:lnTo>
                <a:lnTo>
                  <a:pt x="9230" y="5971"/>
                </a:lnTo>
                <a:lnTo>
                  <a:pt x="9248" y="5958"/>
                </a:lnTo>
                <a:lnTo>
                  <a:pt x="9267" y="5946"/>
                </a:lnTo>
                <a:lnTo>
                  <a:pt x="9269" y="5945"/>
                </a:lnTo>
                <a:lnTo>
                  <a:pt x="9308" y="5922"/>
                </a:lnTo>
                <a:lnTo>
                  <a:pt x="9349" y="5900"/>
                </a:lnTo>
                <a:lnTo>
                  <a:pt x="9390" y="5878"/>
                </a:lnTo>
                <a:lnTo>
                  <a:pt x="9433" y="5857"/>
                </a:lnTo>
                <a:lnTo>
                  <a:pt x="9477" y="5836"/>
                </a:lnTo>
                <a:lnTo>
                  <a:pt x="9522" y="5816"/>
                </a:lnTo>
                <a:lnTo>
                  <a:pt x="9567" y="5797"/>
                </a:lnTo>
                <a:lnTo>
                  <a:pt x="9613" y="5778"/>
                </a:lnTo>
                <a:lnTo>
                  <a:pt x="9659" y="5759"/>
                </a:lnTo>
                <a:lnTo>
                  <a:pt x="9706" y="5742"/>
                </a:lnTo>
                <a:lnTo>
                  <a:pt x="9752" y="5725"/>
                </a:lnTo>
                <a:lnTo>
                  <a:pt x="9799" y="5710"/>
                </a:lnTo>
                <a:lnTo>
                  <a:pt x="9846" y="5694"/>
                </a:lnTo>
                <a:lnTo>
                  <a:pt x="9893" y="5680"/>
                </a:lnTo>
                <a:lnTo>
                  <a:pt x="9940" y="5665"/>
                </a:lnTo>
                <a:lnTo>
                  <a:pt x="9987" y="5652"/>
                </a:lnTo>
                <a:lnTo>
                  <a:pt x="10047" y="5635"/>
                </a:lnTo>
                <a:lnTo>
                  <a:pt x="10108" y="5619"/>
                </a:lnTo>
                <a:lnTo>
                  <a:pt x="10169" y="5605"/>
                </a:lnTo>
                <a:lnTo>
                  <a:pt x="10232" y="5590"/>
                </a:lnTo>
                <a:lnTo>
                  <a:pt x="10294" y="5577"/>
                </a:lnTo>
                <a:lnTo>
                  <a:pt x="10357" y="5564"/>
                </a:lnTo>
                <a:lnTo>
                  <a:pt x="10421" y="5551"/>
                </a:lnTo>
                <a:lnTo>
                  <a:pt x="10485" y="5540"/>
                </a:lnTo>
                <a:lnTo>
                  <a:pt x="10549" y="5528"/>
                </a:lnTo>
                <a:lnTo>
                  <a:pt x="10614" y="5518"/>
                </a:lnTo>
                <a:lnTo>
                  <a:pt x="10678" y="5509"/>
                </a:lnTo>
                <a:lnTo>
                  <a:pt x="10743" y="5498"/>
                </a:lnTo>
                <a:lnTo>
                  <a:pt x="10872" y="5482"/>
                </a:lnTo>
                <a:lnTo>
                  <a:pt x="11002" y="5467"/>
                </a:lnTo>
                <a:lnTo>
                  <a:pt x="11129" y="5454"/>
                </a:lnTo>
                <a:lnTo>
                  <a:pt x="11255" y="5443"/>
                </a:lnTo>
                <a:lnTo>
                  <a:pt x="11379" y="5434"/>
                </a:lnTo>
                <a:lnTo>
                  <a:pt x="11501" y="5427"/>
                </a:lnTo>
                <a:lnTo>
                  <a:pt x="11619" y="5422"/>
                </a:lnTo>
                <a:lnTo>
                  <a:pt x="11733" y="5419"/>
                </a:lnTo>
                <a:lnTo>
                  <a:pt x="11843" y="5415"/>
                </a:lnTo>
                <a:lnTo>
                  <a:pt x="11949" y="5415"/>
                </a:lnTo>
                <a:lnTo>
                  <a:pt x="11952" y="5415"/>
                </a:lnTo>
                <a:lnTo>
                  <a:pt x="11952" y="5416"/>
                </a:lnTo>
                <a:lnTo>
                  <a:pt x="12048" y="5418"/>
                </a:lnTo>
                <a:lnTo>
                  <a:pt x="12144" y="5419"/>
                </a:lnTo>
                <a:lnTo>
                  <a:pt x="12240" y="5420"/>
                </a:lnTo>
                <a:lnTo>
                  <a:pt x="12334" y="5422"/>
                </a:lnTo>
                <a:lnTo>
                  <a:pt x="12428" y="5425"/>
                </a:lnTo>
                <a:lnTo>
                  <a:pt x="12520" y="5428"/>
                </a:lnTo>
                <a:lnTo>
                  <a:pt x="12611" y="5432"/>
                </a:lnTo>
                <a:lnTo>
                  <a:pt x="12701" y="5437"/>
                </a:lnTo>
                <a:lnTo>
                  <a:pt x="12790" y="5442"/>
                </a:lnTo>
                <a:lnTo>
                  <a:pt x="12878" y="5448"/>
                </a:lnTo>
                <a:lnTo>
                  <a:pt x="12964" y="5455"/>
                </a:lnTo>
                <a:lnTo>
                  <a:pt x="13050" y="5462"/>
                </a:lnTo>
                <a:lnTo>
                  <a:pt x="13134" y="5469"/>
                </a:lnTo>
                <a:lnTo>
                  <a:pt x="13216" y="5479"/>
                </a:lnTo>
                <a:lnTo>
                  <a:pt x="13297" y="5488"/>
                </a:lnTo>
                <a:lnTo>
                  <a:pt x="13377" y="5497"/>
                </a:lnTo>
                <a:lnTo>
                  <a:pt x="13403" y="5500"/>
                </a:lnTo>
                <a:lnTo>
                  <a:pt x="13429" y="5505"/>
                </a:lnTo>
                <a:lnTo>
                  <a:pt x="13455" y="5508"/>
                </a:lnTo>
                <a:lnTo>
                  <a:pt x="13481" y="5512"/>
                </a:lnTo>
                <a:lnTo>
                  <a:pt x="13507" y="5515"/>
                </a:lnTo>
                <a:lnTo>
                  <a:pt x="13533" y="5519"/>
                </a:lnTo>
                <a:lnTo>
                  <a:pt x="13560" y="5523"/>
                </a:lnTo>
                <a:lnTo>
                  <a:pt x="13586" y="5527"/>
                </a:lnTo>
                <a:lnTo>
                  <a:pt x="13652" y="5539"/>
                </a:lnTo>
                <a:lnTo>
                  <a:pt x="13718" y="5550"/>
                </a:lnTo>
                <a:lnTo>
                  <a:pt x="13782" y="5563"/>
                </a:lnTo>
                <a:lnTo>
                  <a:pt x="13847" y="5575"/>
                </a:lnTo>
                <a:lnTo>
                  <a:pt x="13910" y="5588"/>
                </a:lnTo>
                <a:lnTo>
                  <a:pt x="13972" y="5602"/>
                </a:lnTo>
                <a:lnTo>
                  <a:pt x="14032" y="5616"/>
                </a:lnTo>
                <a:lnTo>
                  <a:pt x="14092" y="5632"/>
                </a:lnTo>
                <a:lnTo>
                  <a:pt x="14150" y="5647"/>
                </a:lnTo>
                <a:lnTo>
                  <a:pt x="14208" y="5664"/>
                </a:lnTo>
                <a:lnTo>
                  <a:pt x="14264" y="5681"/>
                </a:lnTo>
                <a:lnTo>
                  <a:pt x="14319" y="5698"/>
                </a:lnTo>
                <a:lnTo>
                  <a:pt x="14373" y="5717"/>
                </a:lnTo>
                <a:lnTo>
                  <a:pt x="14426" y="5736"/>
                </a:lnTo>
                <a:lnTo>
                  <a:pt x="14477" y="5755"/>
                </a:lnTo>
                <a:lnTo>
                  <a:pt x="14528" y="5775"/>
                </a:lnTo>
                <a:lnTo>
                  <a:pt x="14548" y="5784"/>
                </a:lnTo>
                <a:lnTo>
                  <a:pt x="14567" y="5794"/>
                </a:lnTo>
                <a:lnTo>
                  <a:pt x="14586" y="5805"/>
                </a:lnTo>
                <a:lnTo>
                  <a:pt x="14604" y="5816"/>
                </a:lnTo>
                <a:lnTo>
                  <a:pt x="14622" y="5829"/>
                </a:lnTo>
                <a:lnTo>
                  <a:pt x="14639" y="5842"/>
                </a:lnTo>
                <a:lnTo>
                  <a:pt x="14654" y="5856"/>
                </a:lnTo>
                <a:lnTo>
                  <a:pt x="14670" y="5871"/>
                </a:lnTo>
                <a:lnTo>
                  <a:pt x="14684" y="5887"/>
                </a:lnTo>
                <a:lnTo>
                  <a:pt x="14698" y="5902"/>
                </a:lnTo>
                <a:lnTo>
                  <a:pt x="14711" y="5919"/>
                </a:lnTo>
                <a:lnTo>
                  <a:pt x="14723" y="5936"/>
                </a:lnTo>
                <a:lnTo>
                  <a:pt x="14734" y="5954"/>
                </a:lnTo>
                <a:lnTo>
                  <a:pt x="14744" y="5973"/>
                </a:lnTo>
                <a:lnTo>
                  <a:pt x="14754" y="5991"/>
                </a:lnTo>
                <a:lnTo>
                  <a:pt x="14762" y="6011"/>
                </a:lnTo>
                <a:lnTo>
                  <a:pt x="14770" y="6031"/>
                </a:lnTo>
                <a:lnTo>
                  <a:pt x="14777" y="6050"/>
                </a:lnTo>
                <a:lnTo>
                  <a:pt x="14782" y="6071"/>
                </a:lnTo>
                <a:lnTo>
                  <a:pt x="14787" y="6092"/>
                </a:lnTo>
                <a:lnTo>
                  <a:pt x="14791" y="6113"/>
                </a:lnTo>
                <a:lnTo>
                  <a:pt x="14794" y="6134"/>
                </a:lnTo>
                <a:lnTo>
                  <a:pt x="14796" y="6155"/>
                </a:lnTo>
                <a:lnTo>
                  <a:pt x="14797" y="6177"/>
                </a:lnTo>
                <a:lnTo>
                  <a:pt x="14797" y="6199"/>
                </a:lnTo>
                <a:lnTo>
                  <a:pt x="14796" y="6220"/>
                </a:lnTo>
                <a:lnTo>
                  <a:pt x="14794" y="6242"/>
                </a:lnTo>
                <a:lnTo>
                  <a:pt x="14791" y="6264"/>
                </a:lnTo>
                <a:lnTo>
                  <a:pt x="14787" y="6286"/>
                </a:lnTo>
                <a:lnTo>
                  <a:pt x="14781" y="6306"/>
                </a:lnTo>
                <a:lnTo>
                  <a:pt x="14775" y="6328"/>
                </a:lnTo>
                <a:lnTo>
                  <a:pt x="14767" y="6350"/>
                </a:lnTo>
                <a:lnTo>
                  <a:pt x="14759" y="6370"/>
                </a:lnTo>
                <a:lnTo>
                  <a:pt x="14749" y="6391"/>
                </a:lnTo>
                <a:lnTo>
                  <a:pt x="14739" y="6411"/>
                </a:lnTo>
                <a:lnTo>
                  <a:pt x="14727" y="6430"/>
                </a:lnTo>
                <a:lnTo>
                  <a:pt x="14715" y="6447"/>
                </a:lnTo>
                <a:lnTo>
                  <a:pt x="14703" y="6465"/>
                </a:lnTo>
                <a:lnTo>
                  <a:pt x="14689" y="6481"/>
                </a:lnTo>
                <a:lnTo>
                  <a:pt x="14675" y="6497"/>
                </a:lnTo>
                <a:lnTo>
                  <a:pt x="14660" y="6512"/>
                </a:lnTo>
                <a:lnTo>
                  <a:pt x="14644" y="6526"/>
                </a:lnTo>
                <a:lnTo>
                  <a:pt x="14628" y="6539"/>
                </a:lnTo>
                <a:lnTo>
                  <a:pt x="14611" y="6552"/>
                </a:lnTo>
                <a:lnTo>
                  <a:pt x="14594" y="6563"/>
                </a:lnTo>
                <a:lnTo>
                  <a:pt x="14576" y="6575"/>
                </a:lnTo>
                <a:lnTo>
                  <a:pt x="14558" y="6584"/>
                </a:lnTo>
                <a:lnTo>
                  <a:pt x="14540" y="6593"/>
                </a:lnTo>
                <a:lnTo>
                  <a:pt x="14520" y="6600"/>
                </a:lnTo>
                <a:lnTo>
                  <a:pt x="14501" y="6608"/>
                </a:lnTo>
                <a:lnTo>
                  <a:pt x="14481" y="6614"/>
                </a:lnTo>
                <a:lnTo>
                  <a:pt x="14461" y="6619"/>
                </a:lnTo>
                <a:lnTo>
                  <a:pt x="14441" y="6623"/>
                </a:lnTo>
                <a:lnTo>
                  <a:pt x="14421" y="6626"/>
                </a:lnTo>
                <a:lnTo>
                  <a:pt x="14400" y="6628"/>
                </a:lnTo>
                <a:lnTo>
                  <a:pt x="14380" y="6629"/>
                </a:lnTo>
                <a:lnTo>
                  <a:pt x="14359" y="6629"/>
                </a:lnTo>
                <a:lnTo>
                  <a:pt x="14338" y="6628"/>
                </a:lnTo>
                <a:lnTo>
                  <a:pt x="14317" y="6625"/>
                </a:lnTo>
                <a:lnTo>
                  <a:pt x="14296" y="6622"/>
                </a:lnTo>
                <a:lnTo>
                  <a:pt x="14275" y="6618"/>
                </a:lnTo>
                <a:lnTo>
                  <a:pt x="14254" y="6613"/>
                </a:lnTo>
                <a:lnTo>
                  <a:pt x="14233" y="6606"/>
                </a:lnTo>
                <a:lnTo>
                  <a:pt x="14213" y="6597"/>
                </a:lnTo>
                <a:lnTo>
                  <a:pt x="14175" y="6583"/>
                </a:lnTo>
                <a:lnTo>
                  <a:pt x="14136" y="6568"/>
                </a:lnTo>
                <a:lnTo>
                  <a:pt x="14096" y="6555"/>
                </a:lnTo>
                <a:lnTo>
                  <a:pt x="14055" y="6540"/>
                </a:lnTo>
                <a:lnTo>
                  <a:pt x="14012" y="6528"/>
                </a:lnTo>
                <a:lnTo>
                  <a:pt x="13968" y="6514"/>
                </a:lnTo>
                <a:lnTo>
                  <a:pt x="13922" y="6502"/>
                </a:lnTo>
                <a:lnTo>
                  <a:pt x="13876" y="6490"/>
                </a:lnTo>
                <a:lnTo>
                  <a:pt x="13827" y="6478"/>
                </a:lnTo>
                <a:lnTo>
                  <a:pt x="13778" y="6467"/>
                </a:lnTo>
                <a:lnTo>
                  <a:pt x="13727" y="6455"/>
                </a:lnTo>
                <a:lnTo>
                  <a:pt x="13676" y="6445"/>
                </a:lnTo>
                <a:lnTo>
                  <a:pt x="13623" y="6435"/>
                </a:lnTo>
                <a:lnTo>
                  <a:pt x="13569" y="6424"/>
                </a:lnTo>
                <a:lnTo>
                  <a:pt x="13514" y="6415"/>
                </a:lnTo>
                <a:lnTo>
                  <a:pt x="13458" y="6406"/>
                </a:lnTo>
                <a:lnTo>
                  <a:pt x="13436" y="6403"/>
                </a:lnTo>
                <a:lnTo>
                  <a:pt x="13414" y="6398"/>
                </a:lnTo>
                <a:lnTo>
                  <a:pt x="13391" y="6395"/>
                </a:lnTo>
                <a:lnTo>
                  <a:pt x="13368" y="6392"/>
                </a:lnTo>
                <a:lnTo>
                  <a:pt x="13345" y="6389"/>
                </a:lnTo>
                <a:lnTo>
                  <a:pt x="13321" y="6386"/>
                </a:lnTo>
                <a:lnTo>
                  <a:pt x="13297" y="6382"/>
                </a:lnTo>
                <a:lnTo>
                  <a:pt x="13273" y="6379"/>
                </a:lnTo>
                <a:lnTo>
                  <a:pt x="13197" y="6369"/>
                </a:lnTo>
                <a:lnTo>
                  <a:pt x="13120" y="6361"/>
                </a:lnTo>
                <a:lnTo>
                  <a:pt x="13042" y="6353"/>
                </a:lnTo>
                <a:lnTo>
                  <a:pt x="12963" y="6346"/>
                </a:lnTo>
                <a:lnTo>
                  <a:pt x="12883" y="6338"/>
                </a:lnTo>
                <a:lnTo>
                  <a:pt x="12802" y="6332"/>
                </a:lnTo>
                <a:lnTo>
                  <a:pt x="12720" y="6326"/>
                </a:lnTo>
                <a:lnTo>
                  <a:pt x="12638" y="6321"/>
                </a:lnTo>
                <a:lnTo>
                  <a:pt x="12554" y="6317"/>
                </a:lnTo>
                <a:lnTo>
                  <a:pt x="12470" y="6312"/>
                </a:lnTo>
                <a:lnTo>
                  <a:pt x="12385" y="6309"/>
                </a:lnTo>
                <a:lnTo>
                  <a:pt x="12299" y="6307"/>
                </a:lnTo>
                <a:lnTo>
                  <a:pt x="12213" y="6305"/>
                </a:lnTo>
                <a:lnTo>
                  <a:pt x="12126" y="6303"/>
                </a:lnTo>
                <a:lnTo>
                  <a:pt x="12039" y="6302"/>
                </a:lnTo>
                <a:lnTo>
                  <a:pt x="11952" y="6302"/>
                </a:lnTo>
                <a:lnTo>
                  <a:pt x="11952" y="6304"/>
                </a:lnTo>
                <a:lnTo>
                  <a:pt x="11949" y="6304"/>
                </a:lnTo>
                <a:lnTo>
                  <a:pt x="11854" y="6304"/>
                </a:lnTo>
                <a:lnTo>
                  <a:pt x="11755" y="6306"/>
                </a:lnTo>
                <a:lnTo>
                  <a:pt x="11652" y="6309"/>
                </a:lnTo>
                <a:lnTo>
                  <a:pt x="11546" y="6315"/>
                </a:lnTo>
                <a:lnTo>
                  <a:pt x="11437" y="6321"/>
                </a:lnTo>
                <a:lnTo>
                  <a:pt x="11327" y="6328"/>
                </a:lnTo>
                <a:lnTo>
                  <a:pt x="11214" y="6337"/>
                </a:lnTo>
                <a:lnTo>
                  <a:pt x="11101" y="6349"/>
                </a:lnTo>
                <a:lnTo>
                  <a:pt x="10987" y="6362"/>
                </a:lnTo>
                <a:lnTo>
                  <a:pt x="10871" y="6377"/>
                </a:lnTo>
                <a:lnTo>
                  <a:pt x="10757" y="6393"/>
                </a:lnTo>
                <a:lnTo>
                  <a:pt x="10644" y="6412"/>
                </a:lnTo>
                <a:lnTo>
                  <a:pt x="10587" y="6422"/>
                </a:lnTo>
                <a:lnTo>
                  <a:pt x="10532" y="6433"/>
                </a:lnTo>
                <a:lnTo>
                  <a:pt x="10476" y="6444"/>
                </a:lnTo>
                <a:lnTo>
                  <a:pt x="10421" y="6456"/>
                </a:lnTo>
                <a:lnTo>
                  <a:pt x="10367" y="6469"/>
                </a:lnTo>
                <a:lnTo>
                  <a:pt x="10313" y="6481"/>
                </a:lnTo>
                <a:lnTo>
                  <a:pt x="10260" y="6495"/>
                </a:lnTo>
                <a:lnTo>
                  <a:pt x="10208" y="6509"/>
                </a:lnTo>
                <a:lnTo>
                  <a:pt x="10168" y="6521"/>
                </a:lnTo>
                <a:lnTo>
                  <a:pt x="10130" y="6532"/>
                </a:lnTo>
                <a:lnTo>
                  <a:pt x="10093" y="6543"/>
                </a:lnTo>
                <a:lnTo>
                  <a:pt x="10056" y="6555"/>
                </a:lnTo>
                <a:lnTo>
                  <a:pt x="10021" y="6567"/>
                </a:lnTo>
                <a:lnTo>
                  <a:pt x="9987" y="6579"/>
                </a:lnTo>
                <a:lnTo>
                  <a:pt x="9954" y="6591"/>
                </a:lnTo>
                <a:lnTo>
                  <a:pt x="9922" y="6604"/>
                </a:lnTo>
                <a:lnTo>
                  <a:pt x="9891" y="6616"/>
                </a:lnTo>
                <a:lnTo>
                  <a:pt x="9862" y="6629"/>
                </a:lnTo>
                <a:lnTo>
                  <a:pt x="9833" y="6642"/>
                </a:lnTo>
                <a:lnTo>
                  <a:pt x="9805" y="6655"/>
                </a:lnTo>
                <a:lnTo>
                  <a:pt x="9777" y="6669"/>
                </a:lnTo>
                <a:lnTo>
                  <a:pt x="9750" y="6683"/>
                </a:lnTo>
                <a:lnTo>
                  <a:pt x="9724" y="6698"/>
                </a:lnTo>
                <a:lnTo>
                  <a:pt x="9699" y="6712"/>
                </a:lnTo>
                <a:lnTo>
                  <a:pt x="9697" y="6713"/>
                </a:lnTo>
                <a:close/>
                <a:moveTo>
                  <a:pt x="6913" y="5992"/>
                </a:moveTo>
                <a:lnTo>
                  <a:pt x="6932" y="6005"/>
                </a:lnTo>
                <a:lnTo>
                  <a:pt x="6950" y="6017"/>
                </a:lnTo>
                <a:lnTo>
                  <a:pt x="6967" y="6031"/>
                </a:lnTo>
                <a:lnTo>
                  <a:pt x="6983" y="6045"/>
                </a:lnTo>
                <a:lnTo>
                  <a:pt x="6999" y="6061"/>
                </a:lnTo>
                <a:lnTo>
                  <a:pt x="7014" y="6076"/>
                </a:lnTo>
                <a:lnTo>
                  <a:pt x="7027" y="6092"/>
                </a:lnTo>
                <a:lnTo>
                  <a:pt x="7040" y="6109"/>
                </a:lnTo>
                <a:lnTo>
                  <a:pt x="7052" y="6127"/>
                </a:lnTo>
                <a:lnTo>
                  <a:pt x="7064" y="6145"/>
                </a:lnTo>
                <a:lnTo>
                  <a:pt x="7074" y="6163"/>
                </a:lnTo>
                <a:lnTo>
                  <a:pt x="7084" y="6182"/>
                </a:lnTo>
                <a:lnTo>
                  <a:pt x="7092" y="6202"/>
                </a:lnTo>
                <a:lnTo>
                  <a:pt x="7100" y="6221"/>
                </a:lnTo>
                <a:lnTo>
                  <a:pt x="7106" y="6242"/>
                </a:lnTo>
                <a:lnTo>
                  <a:pt x="7112" y="6262"/>
                </a:lnTo>
                <a:lnTo>
                  <a:pt x="7117" y="6282"/>
                </a:lnTo>
                <a:lnTo>
                  <a:pt x="7121" y="6304"/>
                </a:lnTo>
                <a:lnTo>
                  <a:pt x="7124" y="6325"/>
                </a:lnTo>
                <a:lnTo>
                  <a:pt x="7126" y="6346"/>
                </a:lnTo>
                <a:lnTo>
                  <a:pt x="7126" y="6367"/>
                </a:lnTo>
                <a:lnTo>
                  <a:pt x="7126" y="6389"/>
                </a:lnTo>
                <a:lnTo>
                  <a:pt x="7125" y="6411"/>
                </a:lnTo>
                <a:lnTo>
                  <a:pt x="7123" y="6432"/>
                </a:lnTo>
                <a:lnTo>
                  <a:pt x="7120" y="6453"/>
                </a:lnTo>
                <a:lnTo>
                  <a:pt x="7116" y="6474"/>
                </a:lnTo>
                <a:lnTo>
                  <a:pt x="7111" y="6496"/>
                </a:lnTo>
                <a:lnTo>
                  <a:pt x="7105" y="6517"/>
                </a:lnTo>
                <a:lnTo>
                  <a:pt x="7097" y="6537"/>
                </a:lnTo>
                <a:lnTo>
                  <a:pt x="7089" y="6558"/>
                </a:lnTo>
                <a:lnTo>
                  <a:pt x="7080" y="6579"/>
                </a:lnTo>
                <a:lnTo>
                  <a:pt x="7069" y="6598"/>
                </a:lnTo>
                <a:lnTo>
                  <a:pt x="7057" y="6618"/>
                </a:lnTo>
                <a:lnTo>
                  <a:pt x="7045" y="6637"/>
                </a:lnTo>
                <a:lnTo>
                  <a:pt x="7032" y="6654"/>
                </a:lnTo>
                <a:lnTo>
                  <a:pt x="7018" y="6671"/>
                </a:lnTo>
                <a:lnTo>
                  <a:pt x="7004" y="6687"/>
                </a:lnTo>
                <a:lnTo>
                  <a:pt x="6988" y="6703"/>
                </a:lnTo>
                <a:lnTo>
                  <a:pt x="6973" y="6717"/>
                </a:lnTo>
                <a:lnTo>
                  <a:pt x="6956" y="6730"/>
                </a:lnTo>
                <a:lnTo>
                  <a:pt x="6939" y="6743"/>
                </a:lnTo>
                <a:lnTo>
                  <a:pt x="6922" y="6755"/>
                </a:lnTo>
                <a:lnTo>
                  <a:pt x="6904" y="6765"/>
                </a:lnTo>
                <a:lnTo>
                  <a:pt x="6886" y="6776"/>
                </a:lnTo>
                <a:lnTo>
                  <a:pt x="6867" y="6784"/>
                </a:lnTo>
                <a:lnTo>
                  <a:pt x="6848" y="6792"/>
                </a:lnTo>
                <a:lnTo>
                  <a:pt x="6829" y="6798"/>
                </a:lnTo>
                <a:lnTo>
                  <a:pt x="6809" y="6805"/>
                </a:lnTo>
                <a:lnTo>
                  <a:pt x="6789" y="6810"/>
                </a:lnTo>
                <a:lnTo>
                  <a:pt x="6769" y="6814"/>
                </a:lnTo>
                <a:lnTo>
                  <a:pt x="6748" y="6817"/>
                </a:lnTo>
                <a:lnTo>
                  <a:pt x="6728" y="6819"/>
                </a:lnTo>
                <a:lnTo>
                  <a:pt x="6707" y="6820"/>
                </a:lnTo>
                <a:lnTo>
                  <a:pt x="6686" y="6820"/>
                </a:lnTo>
                <a:lnTo>
                  <a:pt x="6666" y="6819"/>
                </a:lnTo>
                <a:lnTo>
                  <a:pt x="6645" y="6816"/>
                </a:lnTo>
                <a:lnTo>
                  <a:pt x="6624" y="6813"/>
                </a:lnTo>
                <a:lnTo>
                  <a:pt x="6604" y="6809"/>
                </a:lnTo>
                <a:lnTo>
                  <a:pt x="6583" y="6803"/>
                </a:lnTo>
                <a:lnTo>
                  <a:pt x="6563" y="6797"/>
                </a:lnTo>
                <a:lnTo>
                  <a:pt x="6542" y="6789"/>
                </a:lnTo>
                <a:lnTo>
                  <a:pt x="6522" y="6781"/>
                </a:lnTo>
                <a:lnTo>
                  <a:pt x="6502" y="6771"/>
                </a:lnTo>
                <a:lnTo>
                  <a:pt x="6483" y="6760"/>
                </a:lnTo>
                <a:lnTo>
                  <a:pt x="6481" y="6759"/>
                </a:lnTo>
                <a:lnTo>
                  <a:pt x="6456" y="6744"/>
                </a:lnTo>
                <a:lnTo>
                  <a:pt x="6430" y="6730"/>
                </a:lnTo>
                <a:lnTo>
                  <a:pt x="6403" y="6715"/>
                </a:lnTo>
                <a:lnTo>
                  <a:pt x="6375" y="6702"/>
                </a:lnTo>
                <a:lnTo>
                  <a:pt x="6347" y="6688"/>
                </a:lnTo>
                <a:lnTo>
                  <a:pt x="6318" y="6675"/>
                </a:lnTo>
                <a:lnTo>
                  <a:pt x="6289" y="6663"/>
                </a:lnTo>
                <a:lnTo>
                  <a:pt x="6258" y="6650"/>
                </a:lnTo>
                <a:lnTo>
                  <a:pt x="6227" y="6638"/>
                </a:lnTo>
                <a:lnTo>
                  <a:pt x="6193" y="6625"/>
                </a:lnTo>
                <a:lnTo>
                  <a:pt x="6159" y="6614"/>
                </a:lnTo>
                <a:lnTo>
                  <a:pt x="6124" y="6601"/>
                </a:lnTo>
                <a:lnTo>
                  <a:pt x="6088" y="6590"/>
                </a:lnTo>
                <a:lnTo>
                  <a:pt x="6050" y="6579"/>
                </a:lnTo>
                <a:lnTo>
                  <a:pt x="6012" y="6567"/>
                </a:lnTo>
                <a:lnTo>
                  <a:pt x="5972" y="6556"/>
                </a:lnTo>
                <a:lnTo>
                  <a:pt x="5920" y="6541"/>
                </a:lnTo>
                <a:lnTo>
                  <a:pt x="5867" y="6528"/>
                </a:lnTo>
                <a:lnTo>
                  <a:pt x="5813" y="6514"/>
                </a:lnTo>
                <a:lnTo>
                  <a:pt x="5759" y="6502"/>
                </a:lnTo>
                <a:lnTo>
                  <a:pt x="5704" y="6491"/>
                </a:lnTo>
                <a:lnTo>
                  <a:pt x="5649" y="6479"/>
                </a:lnTo>
                <a:lnTo>
                  <a:pt x="5593" y="6469"/>
                </a:lnTo>
                <a:lnTo>
                  <a:pt x="5537" y="6459"/>
                </a:lnTo>
                <a:lnTo>
                  <a:pt x="5423" y="6440"/>
                </a:lnTo>
                <a:lnTo>
                  <a:pt x="5309" y="6423"/>
                </a:lnTo>
                <a:lnTo>
                  <a:pt x="5195" y="6408"/>
                </a:lnTo>
                <a:lnTo>
                  <a:pt x="5079" y="6395"/>
                </a:lnTo>
                <a:lnTo>
                  <a:pt x="4966" y="6384"/>
                </a:lnTo>
                <a:lnTo>
                  <a:pt x="4853" y="6375"/>
                </a:lnTo>
                <a:lnTo>
                  <a:pt x="4743" y="6367"/>
                </a:lnTo>
                <a:lnTo>
                  <a:pt x="4634" y="6361"/>
                </a:lnTo>
                <a:lnTo>
                  <a:pt x="4528" y="6356"/>
                </a:lnTo>
                <a:lnTo>
                  <a:pt x="4426" y="6353"/>
                </a:lnTo>
                <a:lnTo>
                  <a:pt x="4326" y="6351"/>
                </a:lnTo>
                <a:lnTo>
                  <a:pt x="4232" y="6351"/>
                </a:lnTo>
                <a:lnTo>
                  <a:pt x="4228" y="6351"/>
                </a:lnTo>
                <a:lnTo>
                  <a:pt x="4228" y="6349"/>
                </a:lnTo>
                <a:lnTo>
                  <a:pt x="4141" y="6349"/>
                </a:lnTo>
                <a:lnTo>
                  <a:pt x="4054" y="6350"/>
                </a:lnTo>
                <a:lnTo>
                  <a:pt x="3967" y="6352"/>
                </a:lnTo>
                <a:lnTo>
                  <a:pt x="3881" y="6354"/>
                </a:lnTo>
                <a:lnTo>
                  <a:pt x="3796" y="6356"/>
                </a:lnTo>
                <a:lnTo>
                  <a:pt x="3711" y="6359"/>
                </a:lnTo>
                <a:lnTo>
                  <a:pt x="3626" y="6363"/>
                </a:lnTo>
                <a:lnTo>
                  <a:pt x="3543" y="6367"/>
                </a:lnTo>
                <a:lnTo>
                  <a:pt x="3460" y="6373"/>
                </a:lnTo>
                <a:lnTo>
                  <a:pt x="3378" y="6379"/>
                </a:lnTo>
                <a:lnTo>
                  <a:pt x="3297" y="6385"/>
                </a:lnTo>
                <a:lnTo>
                  <a:pt x="3217" y="6391"/>
                </a:lnTo>
                <a:lnTo>
                  <a:pt x="3138" y="6399"/>
                </a:lnTo>
                <a:lnTo>
                  <a:pt x="3060" y="6408"/>
                </a:lnTo>
                <a:lnTo>
                  <a:pt x="2983" y="6416"/>
                </a:lnTo>
                <a:lnTo>
                  <a:pt x="2907" y="6425"/>
                </a:lnTo>
                <a:lnTo>
                  <a:pt x="2883" y="6428"/>
                </a:lnTo>
                <a:lnTo>
                  <a:pt x="2859" y="6432"/>
                </a:lnTo>
                <a:lnTo>
                  <a:pt x="2835" y="6435"/>
                </a:lnTo>
                <a:lnTo>
                  <a:pt x="2812" y="6439"/>
                </a:lnTo>
                <a:lnTo>
                  <a:pt x="2789" y="6442"/>
                </a:lnTo>
                <a:lnTo>
                  <a:pt x="2766" y="6445"/>
                </a:lnTo>
                <a:lnTo>
                  <a:pt x="2744" y="6449"/>
                </a:lnTo>
                <a:lnTo>
                  <a:pt x="2722" y="6452"/>
                </a:lnTo>
                <a:lnTo>
                  <a:pt x="2666" y="6462"/>
                </a:lnTo>
                <a:lnTo>
                  <a:pt x="2611" y="6471"/>
                </a:lnTo>
                <a:lnTo>
                  <a:pt x="2557" y="6481"/>
                </a:lnTo>
                <a:lnTo>
                  <a:pt x="2504" y="6491"/>
                </a:lnTo>
                <a:lnTo>
                  <a:pt x="2453" y="6502"/>
                </a:lnTo>
                <a:lnTo>
                  <a:pt x="2402" y="6512"/>
                </a:lnTo>
                <a:lnTo>
                  <a:pt x="2353" y="6524"/>
                </a:lnTo>
                <a:lnTo>
                  <a:pt x="2305" y="6536"/>
                </a:lnTo>
                <a:lnTo>
                  <a:pt x="2259" y="6549"/>
                </a:lnTo>
                <a:lnTo>
                  <a:pt x="2213" y="6561"/>
                </a:lnTo>
                <a:lnTo>
                  <a:pt x="2168" y="6574"/>
                </a:lnTo>
                <a:lnTo>
                  <a:pt x="2125" y="6587"/>
                </a:lnTo>
                <a:lnTo>
                  <a:pt x="2084" y="6600"/>
                </a:lnTo>
                <a:lnTo>
                  <a:pt x="2044" y="6615"/>
                </a:lnTo>
                <a:lnTo>
                  <a:pt x="2005" y="6629"/>
                </a:lnTo>
                <a:lnTo>
                  <a:pt x="1968" y="6644"/>
                </a:lnTo>
                <a:lnTo>
                  <a:pt x="1947" y="6652"/>
                </a:lnTo>
                <a:lnTo>
                  <a:pt x="1926" y="6658"/>
                </a:lnTo>
                <a:lnTo>
                  <a:pt x="1905" y="6665"/>
                </a:lnTo>
                <a:lnTo>
                  <a:pt x="1884" y="6669"/>
                </a:lnTo>
                <a:lnTo>
                  <a:pt x="1863" y="6672"/>
                </a:lnTo>
                <a:lnTo>
                  <a:pt x="1842" y="6674"/>
                </a:lnTo>
                <a:lnTo>
                  <a:pt x="1821" y="6675"/>
                </a:lnTo>
                <a:lnTo>
                  <a:pt x="1801" y="6675"/>
                </a:lnTo>
                <a:lnTo>
                  <a:pt x="1780" y="6674"/>
                </a:lnTo>
                <a:lnTo>
                  <a:pt x="1759" y="6672"/>
                </a:lnTo>
                <a:lnTo>
                  <a:pt x="1739" y="6670"/>
                </a:lnTo>
                <a:lnTo>
                  <a:pt x="1719" y="6666"/>
                </a:lnTo>
                <a:lnTo>
                  <a:pt x="1699" y="6661"/>
                </a:lnTo>
                <a:lnTo>
                  <a:pt x="1679" y="6654"/>
                </a:lnTo>
                <a:lnTo>
                  <a:pt x="1660" y="6647"/>
                </a:lnTo>
                <a:lnTo>
                  <a:pt x="1641" y="6639"/>
                </a:lnTo>
                <a:lnTo>
                  <a:pt x="1622" y="6630"/>
                </a:lnTo>
                <a:lnTo>
                  <a:pt x="1604" y="6620"/>
                </a:lnTo>
                <a:lnTo>
                  <a:pt x="1586" y="6610"/>
                </a:lnTo>
                <a:lnTo>
                  <a:pt x="1569" y="6598"/>
                </a:lnTo>
                <a:lnTo>
                  <a:pt x="1552" y="6586"/>
                </a:lnTo>
                <a:lnTo>
                  <a:pt x="1536" y="6572"/>
                </a:lnTo>
                <a:lnTo>
                  <a:pt x="1520" y="6558"/>
                </a:lnTo>
                <a:lnTo>
                  <a:pt x="1505" y="6543"/>
                </a:lnTo>
                <a:lnTo>
                  <a:pt x="1491" y="6528"/>
                </a:lnTo>
                <a:lnTo>
                  <a:pt x="1477" y="6511"/>
                </a:lnTo>
                <a:lnTo>
                  <a:pt x="1465" y="6494"/>
                </a:lnTo>
                <a:lnTo>
                  <a:pt x="1453" y="6476"/>
                </a:lnTo>
                <a:lnTo>
                  <a:pt x="1441" y="6456"/>
                </a:lnTo>
                <a:lnTo>
                  <a:pt x="1431" y="6437"/>
                </a:lnTo>
                <a:lnTo>
                  <a:pt x="1421" y="6417"/>
                </a:lnTo>
                <a:lnTo>
                  <a:pt x="1413" y="6396"/>
                </a:lnTo>
                <a:lnTo>
                  <a:pt x="1405" y="6375"/>
                </a:lnTo>
                <a:lnTo>
                  <a:pt x="1399" y="6353"/>
                </a:lnTo>
                <a:lnTo>
                  <a:pt x="1393" y="6331"/>
                </a:lnTo>
                <a:lnTo>
                  <a:pt x="1389" y="6309"/>
                </a:lnTo>
                <a:lnTo>
                  <a:pt x="1386" y="6289"/>
                </a:lnTo>
                <a:lnTo>
                  <a:pt x="1384" y="6267"/>
                </a:lnTo>
                <a:lnTo>
                  <a:pt x="1383" y="6245"/>
                </a:lnTo>
                <a:lnTo>
                  <a:pt x="1383" y="6223"/>
                </a:lnTo>
                <a:lnTo>
                  <a:pt x="1384" y="6202"/>
                </a:lnTo>
                <a:lnTo>
                  <a:pt x="1386" y="6180"/>
                </a:lnTo>
                <a:lnTo>
                  <a:pt x="1389" y="6159"/>
                </a:lnTo>
                <a:lnTo>
                  <a:pt x="1393" y="6138"/>
                </a:lnTo>
                <a:lnTo>
                  <a:pt x="1397" y="6118"/>
                </a:lnTo>
                <a:lnTo>
                  <a:pt x="1403" y="6097"/>
                </a:lnTo>
                <a:lnTo>
                  <a:pt x="1410" y="6077"/>
                </a:lnTo>
                <a:lnTo>
                  <a:pt x="1418" y="6058"/>
                </a:lnTo>
                <a:lnTo>
                  <a:pt x="1426" y="6038"/>
                </a:lnTo>
                <a:lnTo>
                  <a:pt x="1436" y="6019"/>
                </a:lnTo>
                <a:lnTo>
                  <a:pt x="1446" y="6001"/>
                </a:lnTo>
                <a:lnTo>
                  <a:pt x="1457" y="5983"/>
                </a:lnTo>
                <a:lnTo>
                  <a:pt x="1469" y="5965"/>
                </a:lnTo>
                <a:lnTo>
                  <a:pt x="1482" y="5949"/>
                </a:lnTo>
                <a:lnTo>
                  <a:pt x="1496" y="5932"/>
                </a:lnTo>
                <a:lnTo>
                  <a:pt x="1510" y="5917"/>
                </a:lnTo>
                <a:lnTo>
                  <a:pt x="1525" y="5902"/>
                </a:lnTo>
                <a:lnTo>
                  <a:pt x="1541" y="5889"/>
                </a:lnTo>
                <a:lnTo>
                  <a:pt x="1558" y="5875"/>
                </a:lnTo>
                <a:lnTo>
                  <a:pt x="1576" y="5863"/>
                </a:lnTo>
                <a:lnTo>
                  <a:pt x="1594" y="5852"/>
                </a:lnTo>
                <a:lnTo>
                  <a:pt x="1613" y="5840"/>
                </a:lnTo>
                <a:lnTo>
                  <a:pt x="1632" y="5831"/>
                </a:lnTo>
                <a:lnTo>
                  <a:pt x="1653" y="5821"/>
                </a:lnTo>
                <a:lnTo>
                  <a:pt x="1703" y="5802"/>
                </a:lnTo>
                <a:lnTo>
                  <a:pt x="1754" y="5782"/>
                </a:lnTo>
                <a:lnTo>
                  <a:pt x="1807" y="5763"/>
                </a:lnTo>
                <a:lnTo>
                  <a:pt x="1861" y="5745"/>
                </a:lnTo>
                <a:lnTo>
                  <a:pt x="1916" y="5727"/>
                </a:lnTo>
                <a:lnTo>
                  <a:pt x="1972" y="5711"/>
                </a:lnTo>
                <a:lnTo>
                  <a:pt x="2030" y="5694"/>
                </a:lnTo>
                <a:lnTo>
                  <a:pt x="2088" y="5679"/>
                </a:lnTo>
                <a:lnTo>
                  <a:pt x="2148" y="5663"/>
                </a:lnTo>
                <a:lnTo>
                  <a:pt x="2209" y="5648"/>
                </a:lnTo>
                <a:lnTo>
                  <a:pt x="2271" y="5634"/>
                </a:lnTo>
                <a:lnTo>
                  <a:pt x="2334" y="5622"/>
                </a:lnTo>
                <a:lnTo>
                  <a:pt x="2398" y="5608"/>
                </a:lnTo>
                <a:lnTo>
                  <a:pt x="2462" y="5597"/>
                </a:lnTo>
                <a:lnTo>
                  <a:pt x="2528" y="5584"/>
                </a:lnTo>
                <a:lnTo>
                  <a:pt x="2594" y="5574"/>
                </a:lnTo>
                <a:lnTo>
                  <a:pt x="2620" y="5570"/>
                </a:lnTo>
                <a:lnTo>
                  <a:pt x="2647" y="5566"/>
                </a:lnTo>
                <a:lnTo>
                  <a:pt x="2673" y="5561"/>
                </a:lnTo>
                <a:lnTo>
                  <a:pt x="2699" y="5558"/>
                </a:lnTo>
                <a:lnTo>
                  <a:pt x="2725" y="5554"/>
                </a:lnTo>
                <a:lnTo>
                  <a:pt x="2751" y="5551"/>
                </a:lnTo>
                <a:lnTo>
                  <a:pt x="2777" y="5547"/>
                </a:lnTo>
                <a:lnTo>
                  <a:pt x="2803" y="5544"/>
                </a:lnTo>
                <a:lnTo>
                  <a:pt x="2883" y="5534"/>
                </a:lnTo>
                <a:lnTo>
                  <a:pt x="2964" y="5524"/>
                </a:lnTo>
                <a:lnTo>
                  <a:pt x="3046" y="5516"/>
                </a:lnTo>
                <a:lnTo>
                  <a:pt x="3130" y="5509"/>
                </a:lnTo>
                <a:lnTo>
                  <a:pt x="3216" y="5501"/>
                </a:lnTo>
                <a:lnTo>
                  <a:pt x="3302" y="5494"/>
                </a:lnTo>
                <a:lnTo>
                  <a:pt x="3390" y="5489"/>
                </a:lnTo>
                <a:lnTo>
                  <a:pt x="3479" y="5483"/>
                </a:lnTo>
                <a:lnTo>
                  <a:pt x="3569" y="5479"/>
                </a:lnTo>
                <a:lnTo>
                  <a:pt x="3661" y="5474"/>
                </a:lnTo>
                <a:lnTo>
                  <a:pt x="3753" y="5471"/>
                </a:lnTo>
                <a:lnTo>
                  <a:pt x="3846" y="5468"/>
                </a:lnTo>
                <a:lnTo>
                  <a:pt x="3941" y="5466"/>
                </a:lnTo>
                <a:lnTo>
                  <a:pt x="4036" y="5464"/>
                </a:lnTo>
                <a:lnTo>
                  <a:pt x="4132" y="5464"/>
                </a:lnTo>
                <a:lnTo>
                  <a:pt x="4228" y="5463"/>
                </a:lnTo>
                <a:lnTo>
                  <a:pt x="4228" y="5462"/>
                </a:lnTo>
                <a:lnTo>
                  <a:pt x="4232" y="5462"/>
                </a:lnTo>
                <a:lnTo>
                  <a:pt x="4337" y="5462"/>
                </a:lnTo>
                <a:lnTo>
                  <a:pt x="4447" y="5464"/>
                </a:lnTo>
                <a:lnTo>
                  <a:pt x="4561" y="5468"/>
                </a:lnTo>
                <a:lnTo>
                  <a:pt x="4680" y="5473"/>
                </a:lnTo>
                <a:lnTo>
                  <a:pt x="4801" y="5481"/>
                </a:lnTo>
                <a:lnTo>
                  <a:pt x="4925" y="5490"/>
                </a:lnTo>
                <a:lnTo>
                  <a:pt x="5051" y="5500"/>
                </a:lnTo>
                <a:lnTo>
                  <a:pt x="5179" y="5513"/>
                </a:lnTo>
                <a:lnTo>
                  <a:pt x="5308" y="5528"/>
                </a:lnTo>
                <a:lnTo>
                  <a:pt x="5437" y="5545"/>
                </a:lnTo>
                <a:lnTo>
                  <a:pt x="5502" y="5554"/>
                </a:lnTo>
                <a:lnTo>
                  <a:pt x="5566" y="5565"/>
                </a:lnTo>
                <a:lnTo>
                  <a:pt x="5631" y="5575"/>
                </a:lnTo>
                <a:lnTo>
                  <a:pt x="5695" y="5586"/>
                </a:lnTo>
                <a:lnTo>
                  <a:pt x="5759" y="5598"/>
                </a:lnTo>
                <a:lnTo>
                  <a:pt x="5823" y="5610"/>
                </a:lnTo>
                <a:lnTo>
                  <a:pt x="5886" y="5624"/>
                </a:lnTo>
                <a:lnTo>
                  <a:pt x="5949" y="5637"/>
                </a:lnTo>
                <a:lnTo>
                  <a:pt x="6011" y="5652"/>
                </a:lnTo>
                <a:lnTo>
                  <a:pt x="6072" y="5666"/>
                </a:lnTo>
                <a:lnTo>
                  <a:pt x="6133" y="5682"/>
                </a:lnTo>
                <a:lnTo>
                  <a:pt x="6194" y="5698"/>
                </a:lnTo>
                <a:lnTo>
                  <a:pt x="6241" y="5712"/>
                </a:lnTo>
                <a:lnTo>
                  <a:pt x="6288" y="5726"/>
                </a:lnTo>
                <a:lnTo>
                  <a:pt x="6334" y="5741"/>
                </a:lnTo>
                <a:lnTo>
                  <a:pt x="6381" y="5756"/>
                </a:lnTo>
                <a:lnTo>
                  <a:pt x="6428" y="5772"/>
                </a:lnTo>
                <a:lnTo>
                  <a:pt x="6474" y="5788"/>
                </a:lnTo>
                <a:lnTo>
                  <a:pt x="6521" y="5806"/>
                </a:lnTo>
                <a:lnTo>
                  <a:pt x="6568" y="5824"/>
                </a:lnTo>
                <a:lnTo>
                  <a:pt x="6614" y="5843"/>
                </a:lnTo>
                <a:lnTo>
                  <a:pt x="6660" y="5863"/>
                </a:lnTo>
                <a:lnTo>
                  <a:pt x="6704" y="5883"/>
                </a:lnTo>
                <a:lnTo>
                  <a:pt x="6748" y="5903"/>
                </a:lnTo>
                <a:lnTo>
                  <a:pt x="6790" y="5924"/>
                </a:lnTo>
                <a:lnTo>
                  <a:pt x="6832" y="5946"/>
                </a:lnTo>
                <a:lnTo>
                  <a:pt x="6872" y="5969"/>
                </a:lnTo>
                <a:lnTo>
                  <a:pt x="6911" y="5991"/>
                </a:lnTo>
                <a:lnTo>
                  <a:pt x="6913" y="5992"/>
                </a:lnTo>
                <a:close/>
                <a:moveTo>
                  <a:pt x="9697" y="4209"/>
                </a:moveTo>
                <a:lnTo>
                  <a:pt x="9678" y="4220"/>
                </a:lnTo>
                <a:lnTo>
                  <a:pt x="9658" y="4229"/>
                </a:lnTo>
                <a:lnTo>
                  <a:pt x="9638" y="4239"/>
                </a:lnTo>
                <a:lnTo>
                  <a:pt x="9618" y="4246"/>
                </a:lnTo>
                <a:lnTo>
                  <a:pt x="9598" y="4252"/>
                </a:lnTo>
                <a:lnTo>
                  <a:pt x="9577" y="4257"/>
                </a:lnTo>
                <a:lnTo>
                  <a:pt x="9557" y="4263"/>
                </a:lnTo>
                <a:lnTo>
                  <a:pt x="9536" y="4266"/>
                </a:lnTo>
                <a:lnTo>
                  <a:pt x="9515" y="4268"/>
                </a:lnTo>
                <a:lnTo>
                  <a:pt x="9495" y="4269"/>
                </a:lnTo>
                <a:lnTo>
                  <a:pt x="9474" y="4269"/>
                </a:lnTo>
                <a:lnTo>
                  <a:pt x="9452" y="4268"/>
                </a:lnTo>
                <a:lnTo>
                  <a:pt x="9432" y="4266"/>
                </a:lnTo>
                <a:lnTo>
                  <a:pt x="9411" y="4263"/>
                </a:lnTo>
                <a:lnTo>
                  <a:pt x="9391" y="4258"/>
                </a:lnTo>
                <a:lnTo>
                  <a:pt x="9371" y="4253"/>
                </a:lnTo>
                <a:lnTo>
                  <a:pt x="9352" y="4248"/>
                </a:lnTo>
                <a:lnTo>
                  <a:pt x="9332" y="4241"/>
                </a:lnTo>
                <a:lnTo>
                  <a:pt x="9313" y="4232"/>
                </a:lnTo>
                <a:lnTo>
                  <a:pt x="9294" y="4224"/>
                </a:lnTo>
                <a:lnTo>
                  <a:pt x="9276" y="4215"/>
                </a:lnTo>
                <a:lnTo>
                  <a:pt x="9258" y="4203"/>
                </a:lnTo>
                <a:lnTo>
                  <a:pt x="9241" y="4192"/>
                </a:lnTo>
                <a:lnTo>
                  <a:pt x="9224" y="4180"/>
                </a:lnTo>
                <a:lnTo>
                  <a:pt x="9207" y="4166"/>
                </a:lnTo>
                <a:lnTo>
                  <a:pt x="9192" y="4152"/>
                </a:lnTo>
                <a:lnTo>
                  <a:pt x="9176" y="4136"/>
                </a:lnTo>
                <a:lnTo>
                  <a:pt x="9162" y="4121"/>
                </a:lnTo>
                <a:lnTo>
                  <a:pt x="9148" y="4103"/>
                </a:lnTo>
                <a:lnTo>
                  <a:pt x="9135" y="4085"/>
                </a:lnTo>
                <a:lnTo>
                  <a:pt x="9123" y="4067"/>
                </a:lnTo>
                <a:lnTo>
                  <a:pt x="9111" y="4047"/>
                </a:lnTo>
                <a:lnTo>
                  <a:pt x="9101" y="4027"/>
                </a:lnTo>
                <a:lnTo>
                  <a:pt x="9091" y="4007"/>
                </a:lnTo>
                <a:lnTo>
                  <a:pt x="9083" y="3987"/>
                </a:lnTo>
                <a:lnTo>
                  <a:pt x="9075" y="3965"/>
                </a:lnTo>
                <a:lnTo>
                  <a:pt x="9069" y="3945"/>
                </a:lnTo>
                <a:lnTo>
                  <a:pt x="9064" y="3924"/>
                </a:lnTo>
                <a:lnTo>
                  <a:pt x="9060" y="3902"/>
                </a:lnTo>
                <a:lnTo>
                  <a:pt x="9057" y="3880"/>
                </a:lnTo>
                <a:lnTo>
                  <a:pt x="9055" y="3860"/>
                </a:lnTo>
                <a:lnTo>
                  <a:pt x="9054" y="3838"/>
                </a:lnTo>
                <a:lnTo>
                  <a:pt x="9054" y="3816"/>
                </a:lnTo>
                <a:lnTo>
                  <a:pt x="9054" y="3795"/>
                </a:lnTo>
                <a:lnTo>
                  <a:pt x="9056" y="3774"/>
                </a:lnTo>
                <a:lnTo>
                  <a:pt x="9059" y="3753"/>
                </a:lnTo>
                <a:lnTo>
                  <a:pt x="9063" y="3732"/>
                </a:lnTo>
                <a:lnTo>
                  <a:pt x="9068" y="3711"/>
                </a:lnTo>
                <a:lnTo>
                  <a:pt x="9074" y="3691"/>
                </a:lnTo>
                <a:lnTo>
                  <a:pt x="9080" y="3671"/>
                </a:lnTo>
                <a:lnTo>
                  <a:pt x="9088" y="3651"/>
                </a:lnTo>
                <a:lnTo>
                  <a:pt x="9097" y="3632"/>
                </a:lnTo>
                <a:lnTo>
                  <a:pt x="9106" y="3612"/>
                </a:lnTo>
                <a:lnTo>
                  <a:pt x="9116" y="3594"/>
                </a:lnTo>
                <a:lnTo>
                  <a:pt x="9128" y="3576"/>
                </a:lnTo>
                <a:lnTo>
                  <a:pt x="9140" y="3558"/>
                </a:lnTo>
                <a:lnTo>
                  <a:pt x="9153" y="3542"/>
                </a:lnTo>
                <a:lnTo>
                  <a:pt x="9166" y="3525"/>
                </a:lnTo>
                <a:lnTo>
                  <a:pt x="9181" y="3509"/>
                </a:lnTo>
                <a:lnTo>
                  <a:pt x="9197" y="3494"/>
                </a:lnTo>
                <a:lnTo>
                  <a:pt x="9213" y="3480"/>
                </a:lnTo>
                <a:lnTo>
                  <a:pt x="9230" y="3466"/>
                </a:lnTo>
                <a:lnTo>
                  <a:pt x="9248" y="3454"/>
                </a:lnTo>
                <a:lnTo>
                  <a:pt x="9267" y="3441"/>
                </a:lnTo>
                <a:lnTo>
                  <a:pt x="9269" y="3440"/>
                </a:lnTo>
                <a:lnTo>
                  <a:pt x="9308" y="3417"/>
                </a:lnTo>
                <a:lnTo>
                  <a:pt x="9349" y="3396"/>
                </a:lnTo>
                <a:lnTo>
                  <a:pt x="9390" y="3374"/>
                </a:lnTo>
                <a:lnTo>
                  <a:pt x="9433" y="3352"/>
                </a:lnTo>
                <a:lnTo>
                  <a:pt x="9477" y="3331"/>
                </a:lnTo>
                <a:lnTo>
                  <a:pt x="9522" y="3312"/>
                </a:lnTo>
                <a:lnTo>
                  <a:pt x="9567" y="3292"/>
                </a:lnTo>
                <a:lnTo>
                  <a:pt x="9613" y="3273"/>
                </a:lnTo>
                <a:lnTo>
                  <a:pt x="9659" y="3255"/>
                </a:lnTo>
                <a:lnTo>
                  <a:pt x="9706" y="3238"/>
                </a:lnTo>
                <a:lnTo>
                  <a:pt x="9752" y="3220"/>
                </a:lnTo>
                <a:lnTo>
                  <a:pt x="9799" y="3205"/>
                </a:lnTo>
                <a:lnTo>
                  <a:pt x="9846" y="3189"/>
                </a:lnTo>
                <a:lnTo>
                  <a:pt x="9893" y="3175"/>
                </a:lnTo>
                <a:lnTo>
                  <a:pt x="9940" y="3160"/>
                </a:lnTo>
                <a:lnTo>
                  <a:pt x="9987" y="3147"/>
                </a:lnTo>
                <a:lnTo>
                  <a:pt x="10047" y="3130"/>
                </a:lnTo>
                <a:lnTo>
                  <a:pt x="10108" y="3115"/>
                </a:lnTo>
                <a:lnTo>
                  <a:pt x="10169" y="3100"/>
                </a:lnTo>
                <a:lnTo>
                  <a:pt x="10232" y="3086"/>
                </a:lnTo>
                <a:lnTo>
                  <a:pt x="10294" y="3072"/>
                </a:lnTo>
                <a:lnTo>
                  <a:pt x="10357" y="3059"/>
                </a:lnTo>
                <a:lnTo>
                  <a:pt x="10421" y="3046"/>
                </a:lnTo>
                <a:lnTo>
                  <a:pt x="10485" y="3035"/>
                </a:lnTo>
                <a:lnTo>
                  <a:pt x="10549" y="3024"/>
                </a:lnTo>
                <a:lnTo>
                  <a:pt x="10614" y="3013"/>
                </a:lnTo>
                <a:lnTo>
                  <a:pt x="10678" y="3004"/>
                </a:lnTo>
                <a:lnTo>
                  <a:pt x="10743" y="2995"/>
                </a:lnTo>
                <a:lnTo>
                  <a:pt x="10872" y="2977"/>
                </a:lnTo>
                <a:lnTo>
                  <a:pt x="11002" y="2963"/>
                </a:lnTo>
                <a:lnTo>
                  <a:pt x="11129" y="2949"/>
                </a:lnTo>
                <a:lnTo>
                  <a:pt x="11255" y="2939"/>
                </a:lnTo>
                <a:lnTo>
                  <a:pt x="11379" y="2929"/>
                </a:lnTo>
                <a:lnTo>
                  <a:pt x="11501" y="2922"/>
                </a:lnTo>
                <a:lnTo>
                  <a:pt x="11619" y="2917"/>
                </a:lnTo>
                <a:lnTo>
                  <a:pt x="11733" y="2914"/>
                </a:lnTo>
                <a:lnTo>
                  <a:pt x="11843" y="2912"/>
                </a:lnTo>
                <a:lnTo>
                  <a:pt x="11949" y="2911"/>
                </a:lnTo>
                <a:lnTo>
                  <a:pt x="11952" y="2911"/>
                </a:lnTo>
                <a:lnTo>
                  <a:pt x="11952" y="2913"/>
                </a:lnTo>
                <a:lnTo>
                  <a:pt x="12048" y="2913"/>
                </a:lnTo>
                <a:lnTo>
                  <a:pt x="12144" y="2914"/>
                </a:lnTo>
                <a:lnTo>
                  <a:pt x="12240" y="2915"/>
                </a:lnTo>
                <a:lnTo>
                  <a:pt x="12334" y="2917"/>
                </a:lnTo>
                <a:lnTo>
                  <a:pt x="12428" y="2920"/>
                </a:lnTo>
                <a:lnTo>
                  <a:pt x="12520" y="2923"/>
                </a:lnTo>
                <a:lnTo>
                  <a:pt x="12611" y="2927"/>
                </a:lnTo>
                <a:lnTo>
                  <a:pt x="12701" y="2932"/>
                </a:lnTo>
                <a:lnTo>
                  <a:pt x="12790" y="2938"/>
                </a:lnTo>
                <a:lnTo>
                  <a:pt x="12878" y="2944"/>
                </a:lnTo>
                <a:lnTo>
                  <a:pt x="12964" y="2950"/>
                </a:lnTo>
                <a:lnTo>
                  <a:pt x="13050" y="2957"/>
                </a:lnTo>
                <a:lnTo>
                  <a:pt x="13134" y="2965"/>
                </a:lnTo>
                <a:lnTo>
                  <a:pt x="13216" y="2974"/>
                </a:lnTo>
                <a:lnTo>
                  <a:pt x="13297" y="2983"/>
                </a:lnTo>
                <a:lnTo>
                  <a:pt x="13377" y="2993"/>
                </a:lnTo>
                <a:lnTo>
                  <a:pt x="13403" y="2996"/>
                </a:lnTo>
                <a:lnTo>
                  <a:pt x="13429" y="3000"/>
                </a:lnTo>
                <a:lnTo>
                  <a:pt x="13455" y="3003"/>
                </a:lnTo>
                <a:lnTo>
                  <a:pt x="13481" y="3007"/>
                </a:lnTo>
                <a:lnTo>
                  <a:pt x="13507" y="3011"/>
                </a:lnTo>
                <a:lnTo>
                  <a:pt x="13533" y="3014"/>
                </a:lnTo>
                <a:lnTo>
                  <a:pt x="13560" y="3018"/>
                </a:lnTo>
                <a:lnTo>
                  <a:pt x="13586" y="3023"/>
                </a:lnTo>
                <a:lnTo>
                  <a:pt x="13652" y="3034"/>
                </a:lnTo>
                <a:lnTo>
                  <a:pt x="13718" y="3045"/>
                </a:lnTo>
                <a:lnTo>
                  <a:pt x="13782" y="3058"/>
                </a:lnTo>
                <a:lnTo>
                  <a:pt x="13847" y="3070"/>
                </a:lnTo>
                <a:lnTo>
                  <a:pt x="13910" y="3084"/>
                </a:lnTo>
                <a:lnTo>
                  <a:pt x="13972" y="3097"/>
                </a:lnTo>
                <a:lnTo>
                  <a:pt x="14032" y="3112"/>
                </a:lnTo>
                <a:lnTo>
                  <a:pt x="14092" y="3127"/>
                </a:lnTo>
                <a:lnTo>
                  <a:pt x="14150" y="3143"/>
                </a:lnTo>
                <a:lnTo>
                  <a:pt x="14208" y="3159"/>
                </a:lnTo>
                <a:lnTo>
                  <a:pt x="14264" y="3176"/>
                </a:lnTo>
                <a:lnTo>
                  <a:pt x="14319" y="3194"/>
                </a:lnTo>
                <a:lnTo>
                  <a:pt x="14373" y="3212"/>
                </a:lnTo>
                <a:lnTo>
                  <a:pt x="14426" y="3231"/>
                </a:lnTo>
                <a:lnTo>
                  <a:pt x="14477" y="3251"/>
                </a:lnTo>
                <a:lnTo>
                  <a:pt x="14528" y="3270"/>
                </a:lnTo>
                <a:lnTo>
                  <a:pt x="14548" y="3280"/>
                </a:lnTo>
                <a:lnTo>
                  <a:pt x="14567" y="3289"/>
                </a:lnTo>
                <a:lnTo>
                  <a:pt x="14586" y="3300"/>
                </a:lnTo>
                <a:lnTo>
                  <a:pt x="14604" y="3312"/>
                </a:lnTo>
                <a:lnTo>
                  <a:pt x="14622" y="3324"/>
                </a:lnTo>
                <a:lnTo>
                  <a:pt x="14639" y="3338"/>
                </a:lnTo>
                <a:lnTo>
                  <a:pt x="14654" y="3352"/>
                </a:lnTo>
                <a:lnTo>
                  <a:pt x="14670" y="3367"/>
                </a:lnTo>
                <a:lnTo>
                  <a:pt x="14684" y="3382"/>
                </a:lnTo>
                <a:lnTo>
                  <a:pt x="14698" y="3398"/>
                </a:lnTo>
                <a:lnTo>
                  <a:pt x="14711" y="3414"/>
                </a:lnTo>
                <a:lnTo>
                  <a:pt x="14723" y="3432"/>
                </a:lnTo>
                <a:lnTo>
                  <a:pt x="14734" y="3449"/>
                </a:lnTo>
                <a:lnTo>
                  <a:pt x="14744" y="3468"/>
                </a:lnTo>
                <a:lnTo>
                  <a:pt x="14754" y="3487"/>
                </a:lnTo>
                <a:lnTo>
                  <a:pt x="14762" y="3506"/>
                </a:lnTo>
                <a:lnTo>
                  <a:pt x="14770" y="3526"/>
                </a:lnTo>
                <a:lnTo>
                  <a:pt x="14777" y="3546"/>
                </a:lnTo>
                <a:lnTo>
                  <a:pt x="14782" y="3566"/>
                </a:lnTo>
                <a:lnTo>
                  <a:pt x="14787" y="3587"/>
                </a:lnTo>
                <a:lnTo>
                  <a:pt x="14791" y="3608"/>
                </a:lnTo>
                <a:lnTo>
                  <a:pt x="14794" y="3630"/>
                </a:lnTo>
                <a:lnTo>
                  <a:pt x="14796" y="3650"/>
                </a:lnTo>
                <a:lnTo>
                  <a:pt x="14797" y="3672"/>
                </a:lnTo>
                <a:lnTo>
                  <a:pt x="14797" y="3694"/>
                </a:lnTo>
                <a:lnTo>
                  <a:pt x="14796" y="3716"/>
                </a:lnTo>
                <a:lnTo>
                  <a:pt x="14794" y="3737"/>
                </a:lnTo>
                <a:lnTo>
                  <a:pt x="14791" y="3759"/>
                </a:lnTo>
                <a:lnTo>
                  <a:pt x="14787" y="3781"/>
                </a:lnTo>
                <a:lnTo>
                  <a:pt x="14781" y="3802"/>
                </a:lnTo>
                <a:lnTo>
                  <a:pt x="14775" y="3823"/>
                </a:lnTo>
                <a:lnTo>
                  <a:pt x="14767" y="3845"/>
                </a:lnTo>
                <a:lnTo>
                  <a:pt x="14759" y="3866"/>
                </a:lnTo>
                <a:lnTo>
                  <a:pt x="14749" y="3887"/>
                </a:lnTo>
                <a:lnTo>
                  <a:pt x="14739" y="3906"/>
                </a:lnTo>
                <a:lnTo>
                  <a:pt x="14727" y="3925"/>
                </a:lnTo>
                <a:lnTo>
                  <a:pt x="14715" y="3942"/>
                </a:lnTo>
                <a:lnTo>
                  <a:pt x="14703" y="3960"/>
                </a:lnTo>
                <a:lnTo>
                  <a:pt x="14689" y="3977"/>
                </a:lnTo>
                <a:lnTo>
                  <a:pt x="14675" y="3992"/>
                </a:lnTo>
                <a:lnTo>
                  <a:pt x="14660" y="4008"/>
                </a:lnTo>
                <a:lnTo>
                  <a:pt x="14644" y="4021"/>
                </a:lnTo>
                <a:lnTo>
                  <a:pt x="14628" y="4035"/>
                </a:lnTo>
                <a:lnTo>
                  <a:pt x="14611" y="4047"/>
                </a:lnTo>
                <a:lnTo>
                  <a:pt x="14594" y="4058"/>
                </a:lnTo>
                <a:lnTo>
                  <a:pt x="14576" y="4070"/>
                </a:lnTo>
                <a:lnTo>
                  <a:pt x="14558" y="4079"/>
                </a:lnTo>
                <a:lnTo>
                  <a:pt x="14540" y="4089"/>
                </a:lnTo>
                <a:lnTo>
                  <a:pt x="14520" y="4096"/>
                </a:lnTo>
                <a:lnTo>
                  <a:pt x="14501" y="4103"/>
                </a:lnTo>
                <a:lnTo>
                  <a:pt x="14481" y="4109"/>
                </a:lnTo>
                <a:lnTo>
                  <a:pt x="14461" y="4114"/>
                </a:lnTo>
                <a:lnTo>
                  <a:pt x="14441" y="4119"/>
                </a:lnTo>
                <a:lnTo>
                  <a:pt x="14421" y="4122"/>
                </a:lnTo>
                <a:lnTo>
                  <a:pt x="14400" y="4124"/>
                </a:lnTo>
                <a:lnTo>
                  <a:pt x="14380" y="4125"/>
                </a:lnTo>
                <a:lnTo>
                  <a:pt x="14359" y="4125"/>
                </a:lnTo>
                <a:lnTo>
                  <a:pt x="14338" y="4124"/>
                </a:lnTo>
                <a:lnTo>
                  <a:pt x="14317" y="4122"/>
                </a:lnTo>
                <a:lnTo>
                  <a:pt x="14296" y="4118"/>
                </a:lnTo>
                <a:lnTo>
                  <a:pt x="14275" y="4113"/>
                </a:lnTo>
                <a:lnTo>
                  <a:pt x="14254" y="4108"/>
                </a:lnTo>
                <a:lnTo>
                  <a:pt x="14233" y="4101"/>
                </a:lnTo>
                <a:lnTo>
                  <a:pt x="14213" y="4094"/>
                </a:lnTo>
                <a:lnTo>
                  <a:pt x="14175" y="4078"/>
                </a:lnTo>
                <a:lnTo>
                  <a:pt x="14136" y="4064"/>
                </a:lnTo>
                <a:lnTo>
                  <a:pt x="14096" y="4050"/>
                </a:lnTo>
                <a:lnTo>
                  <a:pt x="14055" y="4036"/>
                </a:lnTo>
                <a:lnTo>
                  <a:pt x="14012" y="4023"/>
                </a:lnTo>
                <a:lnTo>
                  <a:pt x="13968" y="4010"/>
                </a:lnTo>
                <a:lnTo>
                  <a:pt x="13922" y="3997"/>
                </a:lnTo>
                <a:lnTo>
                  <a:pt x="13876" y="3985"/>
                </a:lnTo>
                <a:lnTo>
                  <a:pt x="13827" y="3974"/>
                </a:lnTo>
                <a:lnTo>
                  <a:pt x="13778" y="3962"/>
                </a:lnTo>
                <a:lnTo>
                  <a:pt x="13727" y="3951"/>
                </a:lnTo>
                <a:lnTo>
                  <a:pt x="13676" y="3940"/>
                </a:lnTo>
                <a:lnTo>
                  <a:pt x="13623" y="3930"/>
                </a:lnTo>
                <a:lnTo>
                  <a:pt x="13569" y="3920"/>
                </a:lnTo>
                <a:lnTo>
                  <a:pt x="13514" y="3910"/>
                </a:lnTo>
                <a:lnTo>
                  <a:pt x="13458" y="3901"/>
                </a:lnTo>
                <a:lnTo>
                  <a:pt x="13436" y="3898"/>
                </a:lnTo>
                <a:lnTo>
                  <a:pt x="13414" y="3894"/>
                </a:lnTo>
                <a:lnTo>
                  <a:pt x="13391" y="3891"/>
                </a:lnTo>
                <a:lnTo>
                  <a:pt x="13368" y="3888"/>
                </a:lnTo>
                <a:lnTo>
                  <a:pt x="13345" y="3884"/>
                </a:lnTo>
                <a:lnTo>
                  <a:pt x="13321" y="3881"/>
                </a:lnTo>
                <a:lnTo>
                  <a:pt x="13297" y="3878"/>
                </a:lnTo>
                <a:lnTo>
                  <a:pt x="13273" y="3874"/>
                </a:lnTo>
                <a:lnTo>
                  <a:pt x="13197" y="3865"/>
                </a:lnTo>
                <a:lnTo>
                  <a:pt x="13120" y="3856"/>
                </a:lnTo>
                <a:lnTo>
                  <a:pt x="13042" y="3848"/>
                </a:lnTo>
                <a:lnTo>
                  <a:pt x="12963" y="3841"/>
                </a:lnTo>
                <a:lnTo>
                  <a:pt x="12883" y="3834"/>
                </a:lnTo>
                <a:lnTo>
                  <a:pt x="12802" y="3827"/>
                </a:lnTo>
                <a:lnTo>
                  <a:pt x="12720" y="3821"/>
                </a:lnTo>
                <a:lnTo>
                  <a:pt x="12638" y="3816"/>
                </a:lnTo>
                <a:lnTo>
                  <a:pt x="12554" y="3812"/>
                </a:lnTo>
                <a:lnTo>
                  <a:pt x="12470" y="3808"/>
                </a:lnTo>
                <a:lnTo>
                  <a:pt x="12385" y="3805"/>
                </a:lnTo>
                <a:lnTo>
                  <a:pt x="12299" y="3803"/>
                </a:lnTo>
                <a:lnTo>
                  <a:pt x="12213" y="3801"/>
                </a:lnTo>
                <a:lnTo>
                  <a:pt x="12126" y="3798"/>
                </a:lnTo>
                <a:lnTo>
                  <a:pt x="12039" y="3798"/>
                </a:lnTo>
                <a:lnTo>
                  <a:pt x="11952" y="3797"/>
                </a:lnTo>
                <a:lnTo>
                  <a:pt x="11952" y="3800"/>
                </a:lnTo>
                <a:lnTo>
                  <a:pt x="11949" y="3800"/>
                </a:lnTo>
                <a:lnTo>
                  <a:pt x="11854" y="3801"/>
                </a:lnTo>
                <a:lnTo>
                  <a:pt x="11755" y="3802"/>
                </a:lnTo>
                <a:lnTo>
                  <a:pt x="11652" y="3805"/>
                </a:lnTo>
                <a:lnTo>
                  <a:pt x="11546" y="3810"/>
                </a:lnTo>
                <a:lnTo>
                  <a:pt x="11437" y="3816"/>
                </a:lnTo>
                <a:lnTo>
                  <a:pt x="11327" y="3823"/>
                </a:lnTo>
                <a:lnTo>
                  <a:pt x="11214" y="3833"/>
                </a:lnTo>
                <a:lnTo>
                  <a:pt x="11101" y="3844"/>
                </a:lnTo>
                <a:lnTo>
                  <a:pt x="10987" y="3858"/>
                </a:lnTo>
                <a:lnTo>
                  <a:pt x="10871" y="3872"/>
                </a:lnTo>
                <a:lnTo>
                  <a:pt x="10757" y="3889"/>
                </a:lnTo>
                <a:lnTo>
                  <a:pt x="10644" y="3907"/>
                </a:lnTo>
                <a:lnTo>
                  <a:pt x="10587" y="3918"/>
                </a:lnTo>
                <a:lnTo>
                  <a:pt x="10532" y="3928"/>
                </a:lnTo>
                <a:lnTo>
                  <a:pt x="10476" y="3939"/>
                </a:lnTo>
                <a:lnTo>
                  <a:pt x="10421" y="3952"/>
                </a:lnTo>
                <a:lnTo>
                  <a:pt x="10367" y="3964"/>
                </a:lnTo>
                <a:lnTo>
                  <a:pt x="10313" y="3977"/>
                </a:lnTo>
                <a:lnTo>
                  <a:pt x="10260" y="3990"/>
                </a:lnTo>
                <a:lnTo>
                  <a:pt x="10208" y="4005"/>
                </a:lnTo>
                <a:lnTo>
                  <a:pt x="10168" y="4016"/>
                </a:lnTo>
                <a:lnTo>
                  <a:pt x="10130" y="4027"/>
                </a:lnTo>
                <a:lnTo>
                  <a:pt x="10093" y="4039"/>
                </a:lnTo>
                <a:lnTo>
                  <a:pt x="10056" y="4050"/>
                </a:lnTo>
                <a:lnTo>
                  <a:pt x="10021" y="4063"/>
                </a:lnTo>
                <a:lnTo>
                  <a:pt x="9987" y="4075"/>
                </a:lnTo>
                <a:lnTo>
                  <a:pt x="9954" y="4086"/>
                </a:lnTo>
                <a:lnTo>
                  <a:pt x="9922" y="4099"/>
                </a:lnTo>
                <a:lnTo>
                  <a:pt x="9891" y="4111"/>
                </a:lnTo>
                <a:lnTo>
                  <a:pt x="9862" y="4125"/>
                </a:lnTo>
                <a:lnTo>
                  <a:pt x="9833" y="4137"/>
                </a:lnTo>
                <a:lnTo>
                  <a:pt x="9805" y="4151"/>
                </a:lnTo>
                <a:lnTo>
                  <a:pt x="9777" y="4164"/>
                </a:lnTo>
                <a:lnTo>
                  <a:pt x="9750" y="4179"/>
                </a:lnTo>
                <a:lnTo>
                  <a:pt x="9724" y="4193"/>
                </a:lnTo>
                <a:lnTo>
                  <a:pt x="9699" y="4208"/>
                </a:lnTo>
                <a:lnTo>
                  <a:pt x="9697" y="4209"/>
                </a:lnTo>
                <a:close/>
                <a:moveTo>
                  <a:pt x="6913" y="3488"/>
                </a:moveTo>
                <a:lnTo>
                  <a:pt x="6932" y="3500"/>
                </a:lnTo>
                <a:lnTo>
                  <a:pt x="6950" y="3513"/>
                </a:lnTo>
                <a:lnTo>
                  <a:pt x="6967" y="3526"/>
                </a:lnTo>
                <a:lnTo>
                  <a:pt x="6983" y="3541"/>
                </a:lnTo>
                <a:lnTo>
                  <a:pt x="6999" y="3556"/>
                </a:lnTo>
                <a:lnTo>
                  <a:pt x="7014" y="3572"/>
                </a:lnTo>
                <a:lnTo>
                  <a:pt x="7027" y="3588"/>
                </a:lnTo>
                <a:lnTo>
                  <a:pt x="7040" y="3605"/>
                </a:lnTo>
                <a:lnTo>
                  <a:pt x="7052" y="3622"/>
                </a:lnTo>
                <a:lnTo>
                  <a:pt x="7064" y="3640"/>
                </a:lnTo>
                <a:lnTo>
                  <a:pt x="7074" y="3659"/>
                </a:lnTo>
                <a:lnTo>
                  <a:pt x="7084" y="3678"/>
                </a:lnTo>
                <a:lnTo>
                  <a:pt x="7092" y="3697"/>
                </a:lnTo>
                <a:lnTo>
                  <a:pt x="7100" y="3717"/>
                </a:lnTo>
                <a:lnTo>
                  <a:pt x="7106" y="3737"/>
                </a:lnTo>
                <a:lnTo>
                  <a:pt x="7112" y="3757"/>
                </a:lnTo>
                <a:lnTo>
                  <a:pt x="7117" y="3778"/>
                </a:lnTo>
                <a:lnTo>
                  <a:pt x="7121" y="3800"/>
                </a:lnTo>
                <a:lnTo>
                  <a:pt x="7124" y="3820"/>
                </a:lnTo>
                <a:lnTo>
                  <a:pt x="7126" y="3841"/>
                </a:lnTo>
                <a:lnTo>
                  <a:pt x="7126" y="3863"/>
                </a:lnTo>
                <a:lnTo>
                  <a:pt x="7126" y="3884"/>
                </a:lnTo>
                <a:lnTo>
                  <a:pt x="7125" y="3906"/>
                </a:lnTo>
                <a:lnTo>
                  <a:pt x="7123" y="3927"/>
                </a:lnTo>
                <a:lnTo>
                  <a:pt x="7120" y="3949"/>
                </a:lnTo>
                <a:lnTo>
                  <a:pt x="7116" y="3969"/>
                </a:lnTo>
                <a:lnTo>
                  <a:pt x="7111" y="3991"/>
                </a:lnTo>
                <a:lnTo>
                  <a:pt x="7105" y="4012"/>
                </a:lnTo>
                <a:lnTo>
                  <a:pt x="7097" y="4033"/>
                </a:lnTo>
                <a:lnTo>
                  <a:pt x="7089" y="4053"/>
                </a:lnTo>
                <a:lnTo>
                  <a:pt x="7080" y="4074"/>
                </a:lnTo>
                <a:lnTo>
                  <a:pt x="7069" y="4094"/>
                </a:lnTo>
                <a:lnTo>
                  <a:pt x="7057" y="4113"/>
                </a:lnTo>
                <a:lnTo>
                  <a:pt x="7045" y="4132"/>
                </a:lnTo>
                <a:lnTo>
                  <a:pt x="7032" y="4150"/>
                </a:lnTo>
                <a:lnTo>
                  <a:pt x="7018" y="4166"/>
                </a:lnTo>
                <a:lnTo>
                  <a:pt x="7004" y="4183"/>
                </a:lnTo>
                <a:lnTo>
                  <a:pt x="6988" y="4198"/>
                </a:lnTo>
                <a:lnTo>
                  <a:pt x="6973" y="4213"/>
                </a:lnTo>
                <a:lnTo>
                  <a:pt x="6956" y="4225"/>
                </a:lnTo>
                <a:lnTo>
                  <a:pt x="6939" y="4239"/>
                </a:lnTo>
                <a:lnTo>
                  <a:pt x="6922" y="4250"/>
                </a:lnTo>
                <a:lnTo>
                  <a:pt x="6904" y="4260"/>
                </a:lnTo>
                <a:lnTo>
                  <a:pt x="6886" y="4271"/>
                </a:lnTo>
                <a:lnTo>
                  <a:pt x="6867" y="4279"/>
                </a:lnTo>
                <a:lnTo>
                  <a:pt x="6848" y="4287"/>
                </a:lnTo>
                <a:lnTo>
                  <a:pt x="6829" y="4294"/>
                </a:lnTo>
                <a:lnTo>
                  <a:pt x="6809" y="4300"/>
                </a:lnTo>
                <a:lnTo>
                  <a:pt x="6789" y="4305"/>
                </a:lnTo>
                <a:lnTo>
                  <a:pt x="6769" y="4309"/>
                </a:lnTo>
                <a:lnTo>
                  <a:pt x="6748" y="4312"/>
                </a:lnTo>
                <a:lnTo>
                  <a:pt x="6728" y="4314"/>
                </a:lnTo>
                <a:lnTo>
                  <a:pt x="6707" y="4315"/>
                </a:lnTo>
                <a:lnTo>
                  <a:pt x="6686" y="4315"/>
                </a:lnTo>
                <a:lnTo>
                  <a:pt x="6666" y="4314"/>
                </a:lnTo>
                <a:lnTo>
                  <a:pt x="6645" y="4311"/>
                </a:lnTo>
                <a:lnTo>
                  <a:pt x="6624" y="4308"/>
                </a:lnTo>
                <a:lnTo>
                  <a:pt x="6604" y="4304"/>
                </a:lnTo>
                <a:lnTo>
                  <a:pt x="6583" y="4299"/>
                </a:lnTo>
                <a:lnTo>
                  <a:pt x="6563" y="4293"/>
                </a:lnTo>
                <a:lnTo>
                  <a:pt x="6542" y="4284"/>
                </a:lnTo>
                <a:lnTo>
                  <a:pt x="6522" y="4276"/>
                </a:lnTo>
                <a:lnTo>
                  <a:pt x="6502" y="4267"/>
                </a:lnTo>
                <a:lnTo>
                  <a:pt x="6483" y="4255"/>
                </a:lnTo>
                <a:lnTo>
                  <a:pt x="6481" y="4254"/>
                </a:lnTo>
                <a:lnTo>
                  <a:pt x="6456" y="4240"/>
                </a:lnTo>
                <a:lnTo>
                  <a:pt x="6430" y="4225"/>
                </a:lnTo>
                <a:lnTo>
                  <a:pt x="6403" y="4211"/>
                </a:lnTo>
                <a:lnTo>
                  <a:pt x="6375" y="4197"/>
                </a:lnTo>
                <a:lnTo>
                  <a:pt x="6347" y="4184"/>
                </a:lnTo>
                <a:lnTo>
                  <a:pt x="6318" y="4170"/>
                </a:lnTo>
                <a:lnTo>
                  <a:pt x="6289" y="4158"/>
                </a:lnTo>
                <a:lnTo>
                  <a:pt x="6258" y="4145"/>
                </a:lnTo>
                <a:lnTo>
                  <a:pt x="6227" y="4133"/>
                </a:lnTo>
                <a:lnTo>
                  <a:pt x="6193" y="4121"/>
                </a:lnTo>
                <a:lnTo>
                  <a:pt x="6159" y="4109"/>
                </a:lnTo>
                <a:lnTo>
                  <a:pt x="6124" y="4097"/>
                </a:lnTo>
                <a:lnTo>
                  <a:pt x="6088" y="4085"/>
                </a:lnTo>
                <a:lnTo>
                  <a:pt x="6050" y="4074"/>
                </a:lnTo>
                <a:lnTo>
                  <a:pt x="6012" y="4063"/>
                </a:lnTo>
                <a:lnTo>
                  <a:pt x="5972" y="4051"/>
                </a:lnTo>
                <a:lnTo>
                  <a:pt x="5920" y="4037"/>
                </a:lnTo>
                <a:lnTo>
                  <a:pt x="5867" y="4023"/>
                </a:lnTo>
                <a:lnTo>
                  <a:pt x="5813" y="4011"/>
                </a:lnTo>
                <a:lnTo>
                  <a:pt x="5759" y="3998"/>
                </a:lnTo>
                <a:lnTo>
                  <a:pt x="5704" y="3986"/>
                </a:lnTo>
                <a:lnTo>
                  <a:pt x="5649" y="3975"/>
                </a:lnTo>
                <a:lnTo>
                  <a:pt x="5593" y="3964"/>
                </a:lnTo>
                <a:lnTo>
                  <a:pt x="5537" y="3954"/>
                </a:lnTo>
                <a:lnTo>
                  <a:pt x="5423" y="3935"/>
                </a:lnTo>
                <a:lnTo>
                  <a:pt x="5309" y="3919"/>
                </a:lnTo>
                <a:lnTo>
                  <a:pt x="5195" y="3903"/>
                </a:lnTo>
                <a:lnTo>
                  <a:pt x="5079" y="3891"/>
                </a:lnTo>
                <a:lnTo>
                  <a:pt x="4966" y="3879"/>
                </a:lnTo>
                <a:lnTo>
                  <a:pt x="4853" y="3870"/>
                </a:lnTo>
                <a:lnTo>
                  <a:pt x="4743" y="3863"/>
                </a:lnTo>
                <a:lnTo>
                  <a:pt x="4634" y="3856"/>
                </a:lnTo>
                <a:lnTo>
                  <a:pt x="4528" y="3851"/>
                </a:lnTo>
                <a:lnTo>
                  <a:pt x="4426" y="3848"/>
                </a:lnTo>
                <a:lnTo>
                  <a:pt x="4326" y="3846"/>
                </a:lnTo>
                <a:lnTo>
                  <a:pt x="4232" y="3846"/>
                </a:lnTo>
                <a:lnTo>
                  <a:pt x="4228" y="3846"/>
                </a:lnTo>
                <a:lnTo>
                  <a:pt x="4228" y="3844"/>
                </a:lnTo>
                <a:lnTo>
                  <a:pt x="4141" y="3844"/>
                </a:lnTo>
                <a:lnTo>
                  <a:pt x="4054" y="3845"/>
                </a:lnTo>
                <a:lnTo>
                  <a:pt x="3967" y="3847"/>
                </a:lnTo>
                <a:lnTo>
                  <a:pt x="3881" y="3849"/>
                </a:lnTo>
                <a:lnTo>
                  <a:pt x="3796" y="3851"/>
                </a:lnTo>
                <a:lnTo>
                  <a:pt x="3711" y="3854"/>
                </a:lnTo>
                <a:lnTo>
                  <a:pt x="3626" y="3859"/>
                </a:lnTo>
                <a:lnTo>
                  <a:pt x="3543" y="3863"/>
                </a:lnTo>
                <a:lnTo>
                  <a:pt x="3460" y="3868"/>
                </a:lnTo>
                <a:lnTo>
                  <a:pt x="3378" y="3874"/>
                </a:lnTo>
                <a:lnTo>
                  <a:pt x="3297" y="3880"/>
                </a:lnTo>
                <a:lnTo>
                  <a:pt x="3217" y="3887"/>
                </a:lnTo>
                <a:lnTo>
                  <a:pt x="3138" y="3895"/>
                </a:lnTo>
                <a:lnTo>
                  <a:pt x="3060" y="3903"/>
                </a:lnTo>
                <a:lnTo>
                  <a:pt x="2983" y="3911"/>
                </a:lnTo>
                <a:lnTo>
                  <a:pt x="2907" y="3921"/>
                </a:lnTo>
                <a:lnTo>
                  <a:pt x="2883" y="3924"/>
                </a:lnTo>
                <a:lnTo>
                  <a:pt x="2859" y="3927"/>
                </a:lnTo>
                <a:lnTo>
                  <a:pt x="2835" y="3931"/>
                </a:lnTo>
                <a:lnTo>
                  <a:pt x="2812" y="3934"/>
                </a:lnTo>
                <a:lnTo>
                  <a:pt x="2789" y="3937"/>
                </a:lnTo>
                <a:lnTo>
                  <a:pt x="2766" y="3940"/>
                </a:lnTo>
                <a:lnTo>
                  <a:pt x="2744" y="3945"/>
                </a:lnTo>
                <a:lnTo>
                  <a:pt x="2722" y="3948"/>
                </a:lnTo>
                <a:lnTo>
                  <a:pt x="2666" y="3957"/>
                </a:lnTo>
                <a:lnTo>
                  <a:pt x="2611" y="3966"/>
                </a:lnTo>
                <a:lnTo>
                  <a:pt x="2557" y="3977"/>
                </a:lnTo>
                <a:lnTo>
                  <a:pt x="2504" y="3987"/>
                </a:lnTo>
                <a:lnTo>
                  <a:pt x="2453" y="3997"/>
                </a:lnTo>
                <a:lnTo>
                  <a:pt x="2402" y="4008"/>
                </a:lnTo>
                <a:lnTo>
                  <a:pt x="2353" y="4020"/>
                </a:lnTo>
                <a:lnTo>
                  <a:pt x="2305" y="4032"/>
                </a:lnTo>
                <a:lnTo>
                  <a:pt x="2259" y="4044"/>
                </a:lnTo>
                <a:lnTo>
                  <a:pt x="2213" y="4056"/>
                </a:lnTo>
                <a:lnTo>
                  <a:pt x="2168" y="4069"/>
                </a:lnTo>
                <a:lnTo>
                  <a:pt x="2125" y="4082"/>
                </a:lnTo>
                <a:lnTo>
                  <a:pt x="2084" y="4096"/>
                </a:lnTo>
                <a:lnTo>
                  <a:pt x="2044" y="4110"/>
                </a:lnTo>
                <a:lnTo>
                  <a:pt x="2005" y="4125"/>
                </a:lnTo>
                <a:lnTo>
                  <a:pt x="1968" y="4139"/>
                </a:lnTo>
                <a:lnTo>
                  <a:pt x="1947" y="4148"/>
                </a:lnTo>
                <a:lnTo>
                  <a:pt x="1926" y="4154"/>
                </a:lnTo>
                <a:lnTo>
                  <a:pt x="1905" y="4160"/>
                </a:lnTo>
                <a:lnTo>
                  <a:pt x="1884" y="4164"/>
                </a:lnTo>
                <a:lnTo>
                  <a:pt x="1863" y="4167"/>
                </a:lnTo>
                <a:lnTo>
                  <a:pt x="1842" y="4169"/>
                </a:lnTo>
                <a:lnTo>
                  <a:pt x="1821" y="4170"/>
                </a:lnTo>
                <a:lnTo>
                  <a:pt x="1801" y="4170"/>
                </a:lnTo>
                <a:lnTo>
                  <a:pt x="1780" y="4170"/>
                </a:lnTo>
                <a:lnTo>
                  <a:pt x="1759" y="4168"/>
                </a:lnTo>
                <a:lnTo>
                  <a:pt x="1739" y="4165"/>
                </a:lnTo>
                <a:lnTo>
                  <a:pt x="1719" y="4161"/>
                </a:lnTo>
                <a:lnTo>
                  <a:pt x="1699" y="4156"/>
                </a:lnTo>
                <a:lnTo>
                  <a:pt x="1679" y="4150"/>
                </a:lnTo>
                <a:lnTo>
                  <a:pt x="1660" y="4142"/>
                </a:lnTo>
                <a:lnTo>
                  <a:pt x="1641" y="4134"/>
                </a:lnTo>
                <a:lnTo>
                  <a:pt x="1622" y="4126"/>
                </a:lnTo>
                <a:lnTo>
                  <a:pt x="1604" y="4115"/>
                </a:lnTo>
                <a:lnTo>
                  <a:pt x="1586" y="4105"/>
                </a:lnTo>
                <a:lnTo>
                  <a:pt x="1569" y="4094"/>
                </a:lnTo>
                <a:lnTo>
                  <a:pt x="1552" y="4081"/>
                </a:lnTo>
                <a:lnTo>
                  <a:pt x="1536" y="4068"/>
                </a:lnTo>
                <a:lnTo>
                  <a:pt x="1520" y="4053"/>
                </a:lnTo>
                <a:lnTo>
                  <a:pt x="1505" y="4039"/>
                </a:lnTo>
                <a:lnTo>
                  <a:pt x="1491" y="4023"/>
                </a:lnTo>
                <a:lnTo>
                  <a:pt x="1477" y="4007"/>
                </a:lnTo>
                <a:lnTo>
                  <a:pt x="1465" y="3989"/>
                </a:lnTo>
                <a:lnTo>
                  <a:pt x="1453" y="3971"/>
                </a:lnTo>
                <a:lnTo>
                  <a:pt x="1441" y="3952"/>
                </a:lnTo>
                <a:lnTo>
                  <a:pt x="1431" y="3933"/>
                </a:lnTo>
                <a:lnTo>
                  <a:pt x="1421" y="3912"/>
                </a:lnTo>
                <a:lnTo>
                  <a:pt x="1413" y="3892"/>
                </a:lnTo>
                <a:lnTo>
                  <a:pt x="1405" y="3870"/>
                </a:lnTo>
                <a:lnTo>
                  <a:pt x="1399" y="3848"/>
                </a:lnTo>
                <a:lnTo>
                  <a:pt x="1393" y="3826"/>
                </a:lnTo>
                <a:lnTo>
                  <a:pt x="1389" y="3805"/>
                </a:lnTo>
                <a:lnTo>
                  <a:pt x="1386" y="3784"/>
                </a:lnTo>
                <a:lnTo>
                  <a:pt x="1384" y="3762"/>
                </a:lnTo>
                <a:lnTo>
                  <a:pt x="1383" y="3740"/>
                </a:lnTo>
                <a:lnTo>
                  <a:pt x="1383" y="3719"/>
                </a:lnTo>
                <a:lnTo>
                  <a:pt x="1384" y="3697"/>
                </a:lnTo>
                <a:lnTo>
                  <a:pt x="1386" y="3675"/>
                </a:lnTo>
                <a:lnTo>
                  <a:pt x="1389" y="3654"/>
                </a:lnTo>
                <a:lnTo>
                  <a:pt x="1393" y="3634"/>
                </a:lnTo>
                <a:lnTo>
                  <a:pt x="1397" y="3613"/>
                </a:lnTo>
                <a:lnTo>
                  <a:pt x="1403" y="3592"/>
                </a:lnTo>
                <a:lnTo>
                  <a:pt x="1410" y="3573"/>
                </a:lnTo>
                <a:lnTo>
                  <a:pt x="1418" y="3553"/>
                </a:lnTo>
                <a:lnTo>
                  <a:pt x="1426" y="3533"/>
                </a:lnTo>
                <a:lnTo>
                  <a:pt x="1436" y="3515"/>
                </a:lnTo>
                <a:lnTo>
                  <a:pt x="1446" y="3496"/>
                </a:lnTo>
                <a:lnTo>
                  <a:pt x="1457" y="3478"/>
                </a:lnTo>
                <a:lnTo>
                  <a:pt x="1469" y="3461"/>
                </a:lnTo>
                <a:lnTo>
                  <a:pt x="1482" y="3444"/>
                </a:lnTo>
                <a:lnTo>
                  <a:pt x="1496" y="3429"/>
                </a:lnTo>
                <a:lnTo>
                  <a:pt x="1510" y="3413"/>
                </a:lnTo>
                <a:lnTo>
                  <a:pt x="1525" y="3398"/>
                </a:lnTo>
                <a:lnTo>
                  <a:pt x="1541" y="3384"/>
                </a:lnTo>
                <a:lnTo>
                  <a:pt x="1558" y="3371"/>
                </a:lnTo>
                <a:lnTo>
                  <a:pt x="1576" y="3358"/>
                </a:lnTo>
                <a:lnTo>
                  <a:pt x="1594" y="3347"/>
                </a:lnTo>
                <a:lnTo>
                  <a:pt x="1613" y="3335"/>
                </a:lnTo>
                <a:lnTo>
                  <a:pt x="1632" y="3326"/>
                </a:lnTo>
                <a:lnTo>
                  <a:pt x="1653" y="3317"/>
                </a:lnTo>
                <a:lnTo>
                  <a:pt x="1703" y="3297"/>
                </a:lnTo>
                <a:lnTo>
                  <a:pt x="1754" y="3277"/>
                </a:lnTo>
                <a:lnTo>
                  <a:pt x="1807" y="3259"/>
                </a:lnTo>
                <a:lnTo>
                  <a:pt x="1861" y="3240"/>
                </a:lnTo>
                <a:lnTo>
                  <a:pt x="1916" y="3223"/>
                </a:lnTo>
                <a:lnTo>
                  <a:pt x="1972" y="3206"/>
                </a:lnTo>
                <a:lnTo>
                  <a:pt x="2030" y="3189"/>
                </a:lnTo>
                <a:lnTo>
                  <a:pt x="2088" y="3174"/>
                </a:lnTo>
                <a:lnTo>
                  <a:pt x="2148" y="3158"/>
                </a:lnTo>
                <a:lnTo>
                  <a:pt x="2209" y="3144"/>
                </a:lnTo>
                <a:lnTo>
                  <a:pt x="2271" y="3130"/>
                </a:lnTo>
                <a:lnTo>
                  <a:pt x="2334" y="3117"/>
                </a:lnTo>
                <a:lnTo>
                  <a:pt x="2398" y="3103"/>
                </a:lnTo>
                <a:lnTo>
                  <a:pt x="2462" y="3092"/>
                </a:lnTo>
                <a:lnTo>
                  <a:pt x="2528" y="3080"/>
                </a:lnTo>
                <a:lnTo>
                  <a:pt x="2594" y="3069"/>
                </a:lnTo>
                <a:lnTo>
                  <a:pt x="2620" y="3065"/>
                </a:lnTo>
                <a:lnTo>
                  <a:pt x="2647" y="3061"/>
                </a:lnTo>
                <a:lnTo>
                  <a:pt x="2673" y="3057"/>
                </a:lnTo>
                <a:lnTo>
                  <a:pt x="2699" y="3054"/>
                </a:lnTo>
                <a:lnTo>
                  <a:pt x="2725" y="3050"/>
                </a:lnTo>
                <a:lnTo>
                  <a:pt x="2751" y="3046"/>
                </a:lnTo>
                <a:lnTo>
                  <a:pt x="2777" y="3042"/>
                </a:lnTo>
                <a:lnTo>
                  <a:pt x="2803" y="3039"/>
                </a:lnTo>
                <a:lnTo>
                  <a:pt x="2883" y="3029"/>
                </a:lnTo>
                <a:lnTo>
                  <a:pt x="2964" y="3020"/>
                </a:lnTo>
                <a:lnTo>
                  <a:pt x="3046" y="3011"/>
                </a:lnTo>
                <a:lnTo>
                  <a:pt x="3130" y="3004"/>
                </a:lnTo>
                <a:lnTo>
                  <a:pt x="3216" y="2997"/>
                </a:lnTo>
                <a:lnTo>
                  <a:pt x="3302" y="2989"/>
                </a:lnTo>
                <a:lnTo>
                  <a:pt x="3390" y="2984"/>
                </a:lnTo>
                <a:lnTo>
                  <a:pt x="3479" y="2978"/>
                </a:lnTo>
                <a:lnTo>
                  <a:pt x="3569" y="2974"/>
                </a:lnTo>
                <a:lnTo>
                  <a:pt x="3661" y="2970"/>
                </a:lnTo>
                <a:lnTo>
                  <a:pt x="3753" y="2967"/>
                </a:lnTo>
                <a:lnTo>
                  <a:pt x="3846" y="2964"/>
                </a:lnTo>
                <a:lnTo>
                  <a:pt x="3941" y="2961"/>
                </a:lnTo>
                <a:lnTo>
                  <a:pt x="4036" y="2960"/>
                </a:lnTo>
                <a:lnTo>
                  <a:pt x="4132" y="2959"/>
                </a:lnTo>
                <a:lnTo>
                  <a:pt x="4228" y="2958"/>
                </a:lnTo>
                <a:lnTo>
                  <a:pt x="4228" y="2957"/>
                </a:lnTo>
                <a:lnTo>
                  <a:pt x="4232" y="2957"/>
                </a:lnTo>
                <a:lnTo>
                  <a:pt x="4337" y="2957"/>
                </a:lnTo>
                <a:lnTo>
                  <a:pt x="4447" y="2959"/>
                </a:lnTo>
                <a:lnTo>
                  <a:pt x="4561" y="2964"/>
                </a:lnTo>
                <a:lnTo>
                  <a:pt x="4680" y="2969"/>
                </a:lnTo>
                <a:lnTo>
                  <a:pt x="4801" y="2976"/>
                </a:lnTo>
                <a:lnTo>
                  <a:pt x="4925" y="2985"/>
                </a:lnTo>
                <a:lnTo>
                  <a:pt x="5051" y="2996"/>
                </a:lnTo>
                <a:lnTo>
                  <a:pt x="5179" y="3008"/>
                </a:lnTo>
                <a:lnTo>
                  <a:pt x="5308" y="3024"/>
                </a:lnTo>
                <a:lnTo>
                  <a:pt x="5437" y="3040"/>
                </a:lnTo>
                <a:lnTo>
                  <a:pt x="5502" y="3050"/>
                </a:lnTo>
                <a:lnTo>
                  <a:pt x="5566" y="3060"/>
                </a:lnTo>
                <a:lnTo>
                  <a:pt x="5631" y="3070"/>
                </a:lnTo>
                <a:lnTo>
                  <a:pt x="5695" y="3082"/>
                </a:lnTo>
                <a:lnTo>
                  <a:pt x="5759" y="3093"/>
                </a:lnTo>
                <a:lnTo>
                  <a:pt x="5823" y="3105"/>
                </a:lnTo>
                <a:lnTo>
                  <a:pt x="5886" y="3119"/>
                </a:lnTo>
                <a:lnTo>
                  <a:pt x="5949" y="3132"/>
                </a:lnTo>
                <a:lnTo>
                  <a:pt x="6011" y="3147"/>
                </a:lnTo>
                <a:lnTo>
                  <a:pt x="6072" y="3161"/>
                </a:lnTo>
                <a:lnTo>
                  <a:pt x="6133" y="3177"/>
                </a:lnTo>
                <a:lnTo>
                  <a:pt x="6194" y="3194"/>
                </a:lnTo>
                <a:lnTo>
                  <a:pt x="6241" y="3207"/>
                </a:lnTo>
                <a:lnTo>
                  <a:pt x="6288" y="3221"/>
                </a:lnTo>
                <a:lnTo>
                  <a:pt x="6334" y="3236"/>
                </a:lnTo>
                <a:lnTo>
                  <a:pt x="6381" y="3252"/>
                </a:lnTo>
                <a:lnTo>
                  <a:pt x="6428" y="3267"/>
                </a:lnTo>
                <a:lnTo>
                  <a:pt x="6474" y="3284"/>
                </a:lnTo>
                <a:lnTo>
                  <a:pt x="6521" y="3301"/>
                </a:lnTo>
                <a:lnTo>
                  <a:pt x="6568" y="3319"/>
                </a:lnTo>
                <a:lnTo>
                  <a:pt x="6614" y="3339"/>
                </a:lnTo>
                <a:lnTo>
                  <a:pt x="6660" y="3358"/>
                </a:lnTo>
                <a:lnTo>
                  <a:pt x="6704" y="3378"/>
                </a:lnTo>
                <a:lnTo>
                  <a:pt x="6748" y="3399"/>
                </a:lnTo>
                <a:lnTo>
                  <a:pt x="6790" y="3419"/>
                </a:lnTo>
                <a:lnTo>
                  <a:pt x="6832" y="3442"/>
                </a:lnTo>
                <a:lnTo>
                  <a:pt x="6872" y="3464"/>
                </a:lnTo>
                <a:lnTo>
                  <a:pt x="6911" y="3487"/>
                </a:lnTo>
                <a:lnTo>
                  <a:pt x="6913" y="348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444382" y="5358585"/>
            <a:ext cx="73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educação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293063" y="5358585"/>
            <a:ext cx="56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beleza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806896" y="5358585"/>
            <a:ext cx="782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decoração</a:t>
            </a:r>
          </a:p>
          <a:p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0375089" y="6586737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54438044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xmlns="" id="{33F5117A-FB92-4CF1-9E1A-ED9C74D0E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32415"/>
            <a:ext cx="12191360" cy="5835411"/>
          </a:xfrm>
        </p:spPr>
      </p:sp>
      <p:sp>
        <p:nvSpPr>
          <p:cNvPr id="5" name="Retângulo 4"/>
          <p:cNvSpPr/>
          <p:nvPr/>
        </p:nvSpPr>
        <p:spPr>
          <a:xfrm flipH="1">
            <a:off x="8145507" y="755419"/>
            <a:ext cx="3538844" cy="5265419"/>
          </a:xfrm>
          <a:prstGeom prst="rect">
            <a:avLst/>
          </a:prstGeom>
          <a:solidFill>
            <a:schemeClr val="bg1"/>
          </a:solidFill>
        </p:spPr>
        <p:txBody>
          <a:bodyPr wrap="square" lIns="467976" tIns="215989" rIns="467976" bIns="359981" anchor="ctr">
            <a:noAutofit/>
          </a:bodyPr>
          <a:lstStyle/>
          <a:p>
            <a:pPr algn="ctr"/>
            <a:r>
              <a:rPr lang="pt-BR" sz="6600" dirty="0">
                <a:solidFill>
                  <a:srgbClr val="43949B"/>
                </a:solidFill>
                <a:latin typeface="+mj-lt"/>
              </a:rPr>
              <a:t>55%</a:t>
            </a:r>
          </a:p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CLASSE AB</a:t>
            </a:r>
          </a:p>
          <a:p>
            <a:pPr algn="ctr"/>
            <a:endParaRPr lang="pt-BR" sz="1088" dirty="0"/>
          </a:p>
          <a:p>
            <a:pPr algn="just"/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ad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minim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reprehenderit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voluptate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esse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proiddeserunt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id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esim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proident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sunt in culpa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qui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officia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deserunt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id est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Retângulo 6"/>
          <p:cNvSpPr/>
          <p:nvPr/>
        </p:nvSpPr>
        <p:spPr>
          <a:xfrm flipH="1">
            <a:off x="4295604" y="755419"/>
            <a:ext cx="3538844" cy="5265419"/>
          </a:xfrm>
          <a:prstGeom prst="rect">
            <a:avLst/>
          </a:prstGeom>
          <a:solidFill>
            <a:schemeClr val="bg1"/>
          </a:solidFill>
        </p:spPr>
        <p:txBody>
          <a:bodyPr wrap="square" lIns="467976" tIns="215989" rIns="467976" bIns="359981" anchor="ctr">
            <a:noAutofit/>
          </a:bodyPr>
          <a:lstStyle/>
          <a:p>
            <a:pPr algn="ctr"/>
            <a:r>
              <a:rPr lang="pt-BR" sz="6600" dirty="0">
                <a:solidFill>
                  <a:srgbClr val="43949B"/>
                </a:solidFill>
                <a:latin typeface="+mj-lt"/>
              </a:rPr>
              <a:t>60%</a:t>
            </a:r>
          </a:p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HOMENS</a:t>
            </a:r>
          </a:p>
          <a:p>
            <a:pPr algn="ctr"/>
            <a:endParaRPr lang="pt-BR" sz="1088" dirty="0"/>
          </a:p>
          <a:p>
            <a:pPr algn="just"/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ad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minim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reprehenderit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voluptate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esse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proiddeserunt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id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esim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proident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sunt in culpa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qui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officia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deserunt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id est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Retângulo 10"/>
          <p:cNvSpPr/>
          <p:nvPr/>
        </p:nvSpPr>
        <p:spPr>
          <a:xfrm flipH="1">
            <a:off x="445701" y="755419"/>
            <a:ext cx="3538844" cy="5265419"/>
          </a:xfrm>
          <a:prstGeom prst="rect">
            <a:avLst/>
          </a:prstGeom>
          <a:solidFill>
            <a:schemeClr val="bg1"/>
          </a:solidFill>
        </p:spPr>
        <p:txBody>
          <a:bodyPr wrap="square" lIns="467976" tIns="215989" rIns="467976" bIns="359981" anchor="ctr">
            <a:noAutofit/>
          </a:bodyPr>
          <a:lstStyle/>
          <a:p>
            <a:pPr algn="ctr"/>
            <a:r>
              <a:rPr lang="pt-BR" sz="6600" dirty="0">
                <a:solidFill>
                  <a:srgbClr val="43949B"/>
                </a:solidFill>
                <a:latin typeface="+mj-lt"/>
              </a:rPr>
              <a:t>44%</a:t>
            </a:r>
            <a:endParaRPr lang="pt-BR" sz="5999" dirty="0">
              <a:solidFill>
                <a:srgbClr val="43949B"/>
              </a:solidFill>
              <a:latin typeface="+mj-lt"/>
            </a:endParaRPr>
          </a:p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MULHERES</a:t>
            </a:r>
          </a:p>
          <a:p>
            <a:pPr algn="ctr"/>
            <a:endParaRPr lang="pt-BR" sz="1088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ad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minim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reprehenderit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voluptate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esse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proiddeserunt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id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esim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veniam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quis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nostrud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exercitation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ullamco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nisi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ut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aliquip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commodo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consequat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Duis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aute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irure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cillum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dolore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eu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nulla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Excepteur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sint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occaecat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cupidatat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non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proident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, sunt in culpa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qui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officia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deserunt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mollit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anim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 id est </a:t>
            </a:r>
            <a:r>
              <a:rPr lang="pt-BR" sz="1300" dirty="0" err="1">
                <a:solidFill>
                  <a:schemeClr val="bg1">
                    <a:lumMod val="50000"/>
                  </a:schemeClr>
                </a:solidFill>
              </a:rPr>
              <a:t>laborum</a:t>
            </a:r>
            <a:r>
              <a:rPr lang="pt-BR" sz="13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10375089" y="6586737"/>
            <a:ext cx="1424622" cy="139521"/>
          </a:xfrm>
          <a:custGeom>
            <a:avLst/>
            <a:gdLst>
              <a:gd name="T0" fmla="*/ 16258 w 16664"/>
              <a:gd name="T1" fmla="*/ 1030 h 1632"/>
              <a:gd name="T2" fmla="*/ 16188 w 16664"/>
              <a:gd name="T3" fmla="*/ 447 h 1632"/>
              <a:gd name="T4" fmla="*/ 15503 w 16664"/>
              <a:gd name="T5" fmla="*/ 607 h 1632"/>
              <a:gd name="T6" fmla="*/ 16535 w 16664"/>
              <a:gd name="T7" fmla="*/ 380 h 1632"/>
              <a:gd name="T8" fmla="*/ 16106 w 16664"/>
              <a:gd name="T9" fmla="*/ 1345 h 1632"/>
              <a:gd name="T10" fmla="*/ 14600 w 16664"/>
              <a:gd name="T11" fmla="*/ 1261 h 1632"/>
              <a:gd name="T12" fmla="*/ 15259 w 16664"/>
              <a:gd name="T13" fmla="*/ 326 h 1632"/>
              <a:gd name="T14" fmla="*/ 15380 w 16664"/>
              <a:gd name="T15" fmla="*/ 896 h 1632"/>
              <a:gd name="T16" fmla="*/ 15068 w 16664"/>
              <a:gd name="T17" fmla="*/ 1066 h 1632"/>
              <a:gd name="T18" fmla="*/ 15056 w 16664"/>
              <a:gd name="T19" fmla="*/ 525 h 1632"/>
              <a:gd name="T20" fmla="*/ 13736 w 16664"/>
              <a:gd name="T21" fmla="*/ 1070 h 1632"/>
              <a:gd name="T22" fmla="*/ 14143 w 16664"/>
              <a:gd name="T23" fmla="*/ 644 h 1632"/>
              <a:gd name="T24" fmla="*/ 13559 w 16664"/>
              <a:gd name="T25" fmla="*/ 573 h 1632"/>
              <a:gd name="T26" fmla="*/ 13833 w 16664"/>
              <a:gd name="T27" fmla="*/ 167 h 1632"/>
              <a:gd name="T28" fmla="*/ 14310 w 16664"/>
              <a:gd name="T29" fmla="*/ 1109 h 1632"/>
              <a:gd name="T30" fmla="*/ 13269 w 16664"/>
              <a:gd name="T31" fmla="*/ 932 h 1632"/>
              <a:gd name="T32" fmla="*/ 13172 w 16664"/>
              <a:gd name="T33" fmla="*/ 1081 h 1632"/>
              <a:gd name="T34" fmla="*/ 12631 w 16664"/>
              <a:gd name="T35" fmla="*/ 1191 h 1632"/>
              <a:gd name="T36" fmla="*/ 7956 w 16664"/>
              <a:gd name="T37" fmla="*/ 1321 h 1632"/>
              <a:gd name="T38" fmla="*/ 7931 w 16664"/>
              <a:gd name="T39" fmla="*/ 270 h 1632"/>
              <a:gd name="T40" fmla="*/ 8560 w 16664"/>
              <a:gd name="T41" fmla="*/ 554 h 1632"/>
              <a:gd name="T42" fmla="*/ 7978 w 16664"/>
              <a:gd name="T43" fmla="*/ 558 h 1632"/>
              <a:gd name="T44" fmla="*/ 8159 w 16664"/>
              <a:gd name="T45" fmla="*/ 1109 h 1632"/>
              <a:gd name="T46" fmla="*/ 8212 w 16664"/>
              <a:gd name="T47" fmla="*/ 745 h 1632"/>
              <a:gd name="T48" fmla="*/ 6553 w 16664"/>
              <a:gd name="T49" fmla="*/ 1349 h 1632"/>
              <a:gd name="T50" fmla="*/ 7198 w 16664"/>
              <a:gd name="T51" fmla="*/ 406 h 1632"/>
              <a:gd name="T52" fmla="*/ 7385 w 16664"/>
              <a:gd name="T53" fmla="*/ 1357 h 1632"/>
              <a:gd name="T54" fmla="*/ 6028 w 16664"/>
              <a:gd name="T55" fmla="*/ 1315 h 1632"/>
              <a:gd name="T56" fmla="*/ 5254 w 16664"/>
              <a:gd name="T57" fmla="*/ 475 h 1632"/>
              <a:gd name="T58" fmla="*/ 5887 w 16664"/>
              <a:gd name="T59" fmla="*/ 319 h 1632"/>
              <a:gd name="T60" fmla="*/ 5400 w 16664"/>
              <a:gd name="T61" fmla="*/ 1315 h 1632"/>
              <a:gd name="T62" fmla="*/ 4838 w 16664"/>
              <a:gd name="T63" fmla="*/ 673 h 1632"/>
              <a:gd name="T64" fmla="*/ 5028 w 16664"/>
              <a:gd name="T65" fmla="*/ 1159 h 1632"/>
              <a:gd name="T66" fmla="*/ 4415 w 16664"/>
              <a:gd name="T67" fmla="*/ 353 h 1632"/>
              <a:gd name="T68" fmla="*/ 4220 w 16664"/>
              <a:gd name="T69" fmla="*/ 404 h 1632"/>
              <a:gd name="T70" fmla="*/ 3671 w 16664"/>
              <a:gd name="T71" fmla="*/ 1203 h 1632"/>
              <a:gd name="T72" fmla="*/ 3503 w 16664"/>
              <a:gd name="T73" fmla="*/ 232 h 1632"/>
              <a:gd name="T74" fmla="*/ 2966 w 16664"/>
              <a:gd name="T75" fmla="*/ 524 h 1632"/>
              <a:gd name="T76" fmla="*/ 2460 w 16664"/>
              <a:gd name="T77" fmla="*/ 1203 h 1632"/>
              <a:gd name="T78" fmla="*/ 3233 w 16664"/>
              <a:gd name="T79" fmla="*/ 468 h 1632"/>
              <a:gd name="T80" fmla="*/ 3256 w 16664"/>
              <a:gd name="T81" fmla="*/ 1219 h 1632"/>
              <a:gd name="T82" fmla="*/ 1563 w 16664"/>
              <a:gd name="T83" fmla="*/ 1320 h 1632"/>
              <a:gd name="T84" fmla="*/ 1818 w 16664"/>
              <a:gd name="T85" fmla="*/ 227 h 1632"/>
              <a:gd name="T86" fmla="*/ 2145 w 16664"/>
              <a:gd name="T87" fmla="*/ 1347 h 1632"/>
              <a:gd name="T88" fmla="*/ 1124 w 16664"/>
              <a:gd name="T89" fmla="*/ 320 h 1632"/>
              <a:gd name="T90" fmla="*/ 753 w 16664"/>
              <a:gd name="T91" fmla="*/ 1309 h 1632"/>
              <a:gd name="T92" fmla="*/ 117 w 16664"/>
              <a:gd name="T93" fmla="*/ 1356 h 1632"/>
              <a:gd name="T94" fmla="*/ 432 w 16664"/>
              <a:gd name="T95" fmla="*/ 270 h 1632"/>
              <a:gd name="T96" fmla="*/ 9864 w 16664"/>
              <a:gd name="T97" fmla="*/ 26 h 1632"/>
              <a:gd name="T98" fmla="*/ 9550 w 16664"/>
              <a:gd name="T99" fmla="*/ 1446 h 1632"/>
              <a:gd name="T100" fmla="*/ 10883 w 16664"/>
              <a:gd name="T101" fmla="*/ 858 h 1632"/>
              <a:gd name="T102" fmla="*/ 10240 w 16664"/>
              <a:gd name="T103" fmla="*/ 1099 h 1632"/>
              <a:gd name="T104" fmla="*/ 10197 w 16664"/>
              <a:gd name="T105" fmla="*/ 511 h 1632"/>
              <a:gd name="T106" fmla="*/ 10718 w 16664"/>
              <a:gd name="T107" fmla="*/ 974 h 1632"/>
              <a:gd name="T108" fmla="*/ 9433 w 16664"/>
              <a:gd name="T109" fmla="*/ 1155 h 1632"/>
              <a:gd name="T110" fmla="*/ 10348 w 16664"/>
              <a:gd name="T111" fmla="*/ 412 h 1632"/>
              <a:gd name="T112" fmla="*/ 12272 w 16664"/>
              <a:gd name="T113" fmla="*/ 1207 h 1632"/>
              <a:gd name="T114" fmla="*/ 11357 w 16664"/>
              <a:gd name="T115" fmla="*/ 779 h 1632"/>
              <a:gd name="T116" fmla="*/ 12228 w 16664"/>
              <a:gd name="T117" fmla="*/ 240 h 1632"/>
              <a:gd name="T118" fmla="*/ 12039 w 16664"/>
              <a:gd name="T119" fmla="*/ 440 h 1632"/>
              <a:gd name="T120" fmla="*/ 11629 w 16664"/>
              <a:gd name="T121" fmla="*/ 845 h 1632"/>
              <a:gd name="T122" fmla="*/ 11995 w 16664"/>
              <a:gd name="T123" fmla="*/ 906 h 1632"/>
              <a:gd name="T124" fmla="*/ 12473 w 16664"/>
              <a:gd name="T125" fmla="*/ 77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664" h="1632">
                <a:moveTo>
                  <a:pt x="15747" y="756"/>
                </a:moveTo>
                <a:lnTo>
                  <a:pt x="15749" y="774"/>
                </a:lnTo>
                <a:lnTo>
                  <a:pt x="15750" y="790"/>
                </a:lnTo>
                <a:lnTo>
                  <a:pt x="15751" y="806"/>
                </a:lnTo>
                <a:lnTo>
                  <a:pt x="15754" y="823"/>
                </a:lnTo>
                <a:lnTo>
                  <a:pt x="15757" y="838"/>
                </a:lnTo>
                <a:lnTo>
                  <a:pt x="15761" y="854"/>
                </a:lnTo>
                <a:lnTo>
                  <a:pt x="15766" y="869"/>
                </a:lnTo>
                <a:lnTo>
                  <a:pt x="15771" y="883"/>
                </a:lnTo>
                <a:lnTo>
                  <a:pt x="15778" y="898"/>
                </a:lnTo>
                <a:lnTo>
                  <a:pt x="15785" y="912"/>
                </a:lnTo>
                <a:lnTo>
                  <a:pt x="15792" y="926"/>
                </a:lnTo>
                <a:lnTo>
                  <a:pt x="15801" y="938"/>
                </a:lnTo>
                <a:lnTo>
                  <a:pt x="15810" y="952"/>
                </a:lnTo>
                <a:lnTo>
                  <a:pt x="15820" y="964"/>
                </a:lnTo>
                <a:lnTo>
                  <a:pt x="15831" y="977"/>
                </a:lnTo>
                <a:lnTo>
                  <a:pt x="15842" y="988"/>
                </a:lnTo>
                <a:lnTo>
                  <a:pt x="15855" y="1000"/>
                </a:lnTo>
                <a:lnTo>
                  <a:pt x="15867" y="1010"/>
                </a:lnTo>
                <a:lnTo>
                  <a:pt x="15880" y="1021"/>
                </a:lnTo>
                <a:lnTo>
                  <a:pt x="15892" y="1030"/>
                </a:lnTo>
                <a:lnTo>
                  <a:pt x="15906" y="1038"/>
                </a:lnTo>
                <a:lnTo>
                  <a:pt x="15919" y="1046"/>
                </a:lnTo>
                <a:lnTo>
                  <a:pt x="15934" y="1053"/>
                </a:lnTo>
                <a:lnTo>
                  <a:pt x="15947" y="1059"/>
                </a:lnTo>
                <a:lnTo>
                  <a:pt x="15963" y="1064"/>
                </a:lnTo>
                <a:lnTo>
                  <a:pt x="15978" y="1070"/>
                </a:lnTo>
                <a:lnTo>
                  <a:pt x="15993" y="1074"/>
                </a:lnTo>
                <a:lnTo>
                  <a:pt x="16009" y="1077"/>
                </a:lnTo>
                <a:lnTo>
                  <a:pt x="16025" y="1079"/>
                </a:lnTo>
                <a:lnTo>
                  <a:pt x="16041" y="1081"/>
                </a:lnTo>
                <a:lnTo>
                  <a:pt x="16058" y="1082"/>
                </a:lnTo>
                <a:lnTo>
                  <a:pt x="16076" y="1083"/>
                </a:lnTo>
                <a:lnTo>
                  <a:pt x="16092" y="1082"/>
                </a:lnTo>
                <a:lnTo>
                  <a:pt x="16109" y="1081"/>
                </a:lnTo>
                <a:lnTo>
                  <a:pt x="16126" y="1079"/>
                </a:lnTo>
                <a:lnTo>
                  <a:pt x="16141" y="1077"/>
                </a:lnTo>
                <a:lnTo>
                  <a:pt x="16158" y="1074"/>
                </a:lnTo>
                <a:lnTo>
                  <a:pt x="16172" y="1070"/>
                </a:lnTo>
                <a:lnTo>
                  <a:pt x="16188" y="1064"/>
                </a:lnTo>
                <a:lnTo>
                  <a:pt x="16203" y="1059"/>
                </a:lnTo>
                <a:lnTo>
                  <a:pt x="16217" y="1053"/>
                </a:lnTo>
                <a:lnTo>
                  <a:pt x="16231" y="1046"/>
                </a:lnTo>
                <a:lnTo>
                  <a:pt x="16244" y="1038"/>
                </a:lnTo>
                <a:lnTo>
                  <a:pt x="16258" y="1030"/>
                </a:lnTo>
                <a:lnTo>
                  <a:pt x="16271" y="1021"/>
                </a:lnTo>
                <a:lnTo>
                  <a:pt x="16284" y="1010"/>
                </a:lnTo>
                <a:lnTo>
                  <a:pt x="16296" y="1000"/>
                </a:lnTo>
                <a:lnTo>
                  <a:pt x="16308" y="988"/>
                </a:lnTo>
                <a:lnTo>
                  <a:pt x="16319" y="977"/>
                </a:lnTo>
                <a:lnTo>
                  <a:pt x="16330" y="964"/>
                </a:lnTo>
                <a:lnTo>
                  <a:pt x="16340" y="952"/>
                </a:lnTo>
                <a:lnTo>
                  <a:pt x="16349" y="938"/>
                </a:lnTo>
                <a:lnTo>
                  <a:pt x="16358" y="926"/>
                </a:lnTo>
                <a:lnTo>
                  <a:pt x="16365" y="912"/>
                </a:lnTo>
                <a:lnTo>
                  <a:pt x="16372" y="898"/>
                </a:lnTo>
                <a:lnTo>
                  <a:pt x="16379" y="883"/>
                </a:lnTo>
                <a:lnTo>
                  <a:pt x="16385" y="869"/>
                </a:lnTo>
                <a:lnTo>
                  <a:pt x="16389" y="854"/>
                </a:lnTo>
                <a:lnTo>
                  <a:pt x="16393" y="838"/>
                </a:lnTo>
                <a:lnTo>
                  <a:pt x="16396" y="823"/>
                </a:lnTo>
                <a:lnTo>
                  <a:pt x="16399" y="806"/>
                </a:lnTo>
                <a:lnTo>
                  <a:pt x="16402" y="790"/>
                </a:lnTo>
                <a:lnTo>
                  <a:pt x="16403" y="774"/>
                </a:lnTo>
                <a:lnTo>
                  <a:pt x="16403" y="756"/>
                </a:lnTo>
                <a:lnTo>
                  <a:pt x="16403" y="739"/>
                </a:lnTo>
                <a:lnTo>
                  <a:pt x="16402" y="722"/>
                </a:lnTo>
                <a:lnTo>
                  <a:pt x="16399" y="706"/>
                </a:lnTo>
                <a:lnTo>
                  <a:pt x="16396" y="689"/>
                </a:lnTo>
                <a:lnTo>
                  <a:pt x="16393" y="674"/>
                </a:lnTo>
                <a:lnTo>
                  <a:pt x="16389" y="658"/>
                </a:lnTo>
                <a:lnTo>
                  <a:pt x="16385" y="644"/>
                </a:lnTo>
                <a:lnTo>
                  <a:pt x="16379" y="628"/>
                </a:lnTo>
                <a:lnTo>
                  <a:pt x="16372" y="614"/>
                </a:lnTo>
                <a:lnTo>
                  <a:pt x="16366" y="600"/>
                </a:lnTo>
                <a:lnTo>
                  <a:pt x="16358" y="586"/>
                </a:lnTo>
                <a:lnTo>
                  <a:pt x="16349" y="573"/>
                </a:lnTo>
                <a:lnTo>
                  <a:pt x="16340" y="560"/>
                </a:lnTo>
                <a:lnTo>
                  <a:pt x="16331" y="548"/>
                </a:lnTo>
                <a:lnTo>
                  <a:pt x="16320" y="535"/>
                </a:lnTo>
                <a:lnTo>
                  <a:pt x="16309" y="523"/>
                </a:lnTo>
                <a:lnTo>
                  <a:pt x="16296" y="511"/>
                </a:lnTo>
                <a:lnTo>
                  <a:pt x="16284" y="501"/>
                </a:lnTo>
                <a:lnTo>
                  <a:pt x="16271" y="492"/>
                </a:lnTo>
                <a:lnTo>
                  <a:pt x="16259" y="482"/>
                </a:lnTo>
                <a:lnTo>
                  <a:pt x="16245" y="474"/>
                </a:lnTo>
                <a:lnTo>
                  <a:pt x="16232" y="466"/>
                </a:lnTo>
                <a:lnTo>
                  <a:pt x="16217" y="459"/>
                </a:lnTo>
                <a:lnTo>
                  <a:pt x="16203" y="453"/>
                </a:lnTo>
                <a:lnTo>
                  <a:pt x="16188" y="447"/>
                </a:lnTo>
                <a:lnTo>
                  <a:pt x="16173" y="443"/>
                </a:lnTo>
                <a:lnTo>
                  <a:pt x="16158" y="438"/>
                </a:lnTo>
                <a:lnTo>
                  <a:pt x="16142" y="435"/>
                </a:lnTo>
                <a:lnTo>
                  <a:pt x="16126" y="432"/>
                </a:lnTo>
                <a:lnTo>
                  <a:pt x="16109" y="430"/>
                </a:lnTo>
                <a:lnTo>
                  <a:pt x="16092" y="429"/>
                </a:lnTo>
                <a:lnTo>
                  <a:pt x="16076" y="429"/>
                </a:lnTo>
                <a:lnTo>
                  <a:pt x="16058" y="429"/>
                </a:lnTo>
                <a:lnTo>
                  <a:pt x="16041" y="430"/>
                </a:lnTo>
                <a:lnTo>
                  <a:pt x="16025" y="432"/>
                </a:lnTo>
                <a:lnTo>
                  <a:pt x="16009" y="435"/>
                </a:lnTo>
                <a:lnTo>
                  <a:pt x="15992" y="438"/>
                </a:lnTo>
                <a:lnTo>
                  <a:pt x="15978" y="443"/>
                </a:lnTo>
                <a:lnTo>
                  <a:pt x="15962" y="447"/>
                </a:lnTo>
                <a:lnTo>
                  <a:pt x="15947" y="453"/>
                </a:lnTo>
                <a:lnTo>
                  <a:pt x="15933" y="459"/>
                </a:lnTo>
                <a:lnTo>
                  <a:pt x="15919" y="466"/>
                </a:lnTo>
                <a:lnTo>
                  <a:pt x="15905" y="474"/>
                </a:lnTo>
                <a:lnTo>
                  <a:pt x="15892" y="482"/>
                </a:lnTo>
                <a:lnTo>
                  <a:pt x="15879" y="492"/>
                </a:lnTo>
                <a:lnTo>
                  <a:pt x="15866" y="501"/>
                </a:lnTo>
                <a:lnTo>
                  <a:pt x="15854" y="511"/>
                </a:lnTo>
                <a:lnTo>
                  <a:pt x="15842" y="523"/>
                </a:lnTo>
                <a:lnTo>
                  <a:pt x="15831" y="535"/>
                </a:lnTo>
                <a:lnTo>
                  <a:pt x="15819" y="548"/>
                </a:lnTo>
                <a:lnTo>
                  <a:pt x="15810" y="560"/>
                </a:lnTo>
                <a:lnTo>
                  <a:pt x="15801" y="573"/>
                </a:lnTo>
                <a:lnTo>
                  <a:pt x="15792" y="586"/>
                </a:lnTo>
                <a:lnTo>
                  <a:pt x="15785" y="600"/>
                </a:lnTo>
                <a:lnTo>
                  <a:pt x="15778" y="614"/>
                </a:lnTo>
                <a:lnTo>
                  <a:pt x="15771" y="628"/>
                </a:lnTo>
                <a:lnTo>
                  <a:pt x="15766" y="644"/>
                </a:lnTo>
                <a:lnTo>
                  <a:pt x="15761" y="658"/>
                </a:lnTo>
                <a:lnTo>
                  <a:pt x="15757" y="674"/>
                </a:lnTo>
                <a:lnTo>
                  <a:pt x="15754" y="689"/>
                </a:lnTo>
                <a:lnTo>
                  <a:pt x="15751" y="706"/>
                </a:lnTo>
                <a:lnTo>
                  <a:pt x="15750" y="722"/>
                </a:lnTo>
                <a:lnTo>
                  <a:pt x="15749" y="739"/>
                </a:lnTo>
                <a:lnTo>
                  <a:pt x="15747" y="756"/>
                </a:lnTo>
                <a:close/>
                <a:moveTo>
                  <a:pt x="15486" y="756"/>
                </a:moveTo>
                <a:lnTo>
                  <a:pt x="15487" y="725"/>
                </a:lnTo>
                <a:lnTo>
                  <a:pt x="15489" y="695"/>
                </a:lnTo>
                <a:lnTo>
                  <a:pt x="15492" y="666"/>
                </a:lnTo>
                <a:lnTo>
                  <a:pt x="15496" y="636"/>
                </a:lnTo>
                <a:lnTo>
                  <a:pt x="15503" y="607"/>
                </a:lnTo>
                <a:lnTo>
                  <a:pt x="15510" y="580"/>
                </a:lnTo>
                <a:lnTo>
                  <a:pt x="15518" y="553"/>
                </a:lnTo>
                <a:lnTo>
                  <a:pt x="15529" y="526"/>
                </a:lnTo>
                <a:lnTo>
                  <a:pt x="15540" y="500"/>
                </a:lnTo>
                <a:lnTo>
                  <a:pt x="15553" y="475"/>
                </a:lnTo>
                <a:lnTo>
                  <a:pt x="15566" y="450"/>
                </a:lnTo>
                <a:lnTo>
                  <a:pt x="15582" y="426"/>
                </a:lnTo>
                <a:lnTo>
                  <a:pt x="15598" y="403"/>
                </a:lnTo>
                <a:lnTo>
                  <a:pt x="15616" y="380"/>
                </a:lnTo>
                <a:lnTo>
                  <a:pt x="15635" y="357"/>
                </a:lnTo>
                <a:lnTo>
                  <a:pt x="15656" y="336"/>
                </a:lnTo>
                <a:lnTo>
                  <a:pt x="15677" y="316"/>
                </a:lnTo>
                <a:lnTo>
                  <a:pt x="15699" y="297"/>
                </a:lnTo>
                <a:lnTo>
                  <a:pt x="15721" y="279"/>
                </a:lnTo>
                <a:lnTo>
                  <a:pt x="15745" y="262"/>
                </a:lnTo>
                <a:lnTo>
                  <a:pt x="15769" y="247"/>
                </a:lnTo>
                <a:lnTo>
                  <a:pt x="15793" y="233"/>
                </a:lnTo>
                <a:lnTo>
                  <a:pt x="15819" y="221"/>
                </a:lnTo>
                <a:lnTo>
                  <a:pt x="15844" y="209"/>
                </a:lnTo>
                <a:lnTo>
                  <a:pt x="15871" y="199"/>
                </a:lnTo>
                <a:lnTo>
                  <a:pt x="15898" y="191"/>
                </a:lnTo>
                <a:lnTo>
                  <a:pt x="15927" y="183"/>
                </a:lnTo>
                <a:lnTo>
                  <a:pt x="15955" y="177"/>
                </a:lnTo>
                <a:lnTo>
                  <a:pt x="15984" y="173"/>
                </a:lnTo>
                <a:lnTo>
                  <a:pt x="16014" y="170"/>
                </a:lnTo>
                <a:lnTo>
                  <a:pt x="16044" y="168"/>
                </a:lnTo>
                <a:lnTo>
                  <a:pt x="16076" y="167"/>
                </a:lnTo>
                <a:lnTo>
                  <a:pt x="16107" y="168"/>
                </a:lnTo>
                <a:lnTo>
                  <a:pt x="16137" y="170"/>
                </a:lnTo>
                <a:lnTo>
                  <a:pt x="16166" y="173"/>
                </a:lnTo>
                <a:lnTo>
                  <a:pt x="16195" y="177"/>
                </a:lnTo>
                <a:lnTo>
                  <a:pt x="16223" y="183"/>
                </a:lnTo>
                <a:lnTo>
                  <a:pt x="16252" y="191"/>
                </a:lnTo>
                <a:lnTo>
                  <a:pt x="16279" y="199"/>
                </a:lnTo>
                <a:lnTo>
                  <a:pt x="16306" y="209"/>
                </a:lnTo>
                <a:lnTo>
                  <a:pt x="16332" y="221"/>
                </a:lnTo>
                <a:lnTo>
                  <a:pt x="16357" y="233"/>
                </a:lnTo>
                <a:lnTo>
                  <a:pt x="16382" y="247"/>
                </a:lnTo>
                <a:lnTo>
                  <a:pt x="16406" y="262"/>
                </a:lnTo>
                <a:lnTo>
                  <a:pt x="16429" y="279"/>
                </a:lnTo>
                <a:lnTo>
                  <a:pt x="16452" y="297"/>
                </a:lnTo>
                <a:lnTo>
                  <a:pt x="16473" y="316"/>
                </a:lnTo>
                <a:lnTo>
                  <a:pt x="16495" y="336"/>
                </a:lnTo>
                <a:lnTo>
                  <a:pt x="16515" y="357"/>
                </a:lnTo>
                <a:lnTo>
                  <a:pt x="16535" y="380"/>
                </a:lnTo>
                <a:lnTo>
                  <a:pt x="16553" y="403"/>
                </a:lnTo>
                <a:lnTo>
                  <a:pt x="16569" y="426"/>
                </a:lnTo>
                <a:lnTo>
                  <a:pt x="16584" y="450"/>
                </a:lnTo>
                <a:lnTo>
                  <a:pt x="16598" y="475"/>
                </a:lnTo>
                <a:lnTo>
                  <a:pt x="16611" y="500"/>
                </a:lnTo>
                <a:lnTo>
                  <a:pt x="16621" y="526"/>
                </a:lnTo>
                <a:lnTo>
                  <a:pt x="16632" y="553"/>
                </a:lnTo>
                <a:lnTo>
                  <a:pt x="16640" y="580"/>
                </a:lnTo>
                <a:lnTo>
                  <a:pt x="16647" y="607"/>
                </a:lnTo>
                <a:lnTo>
                  <a:pt x="16654" y="636"/>
                </a:lnTo>
                <a:lnTo>
                  <a:pt x="16658" y="666"/>
                </a:lnTo>
                <a:lnTo>
                  <a:pt x="16661" y="695"/>
                </a:lnTo>
                <a:lnTo>
                  <a:pt x="16663" y="725"/>
                </a:lnTo>
                <a:lnTo>
                  <a:pt x="16664" y="756"/>
                </a:lnTo>
                <a:lnTo>
                  <a:pt x="16663" y="787"/>
                </a:lnTo>
                <a:lnTo>
                  <a:pt x="16661" y="818"/>
                </a:lnTo>
                <a:lnTo>
                  <a:pt x="16658" y="847"/>
                </a:lnTo>
                <a:lnTo>
                  <a:pt x="16654" y="876"/>
                </a:lnTo>
                <a:lnTo>
                  <a:pt x="16647" y="905"/>
                </a:lnTo>
                <a:lnTo>
                  <a:pt x="16640" y="932"/>
                </a:lnTo>
                <a:lnTo>
                  <a:pt x="16632" y="959"/>
                </a:lnTo>
                <a:lnTo>
                  <a:pt x="16621" y="986"/>
                </a:lnTo>
                <a:lnTo>
                  <a:pt x="16610" y="1012"/>
                </a:lnTo>
                <a:lnTo>
                  <a:pt x="16597" y="1037"/>
                </a:lnTo>
                <a:lnTo>
                  <a:pt x="16584" y="1061"/>
                </a:lnTo>
                <a:lnTo>
                  <a:pt x="16568" y="1086"/>
                </a:lnTo>
                <a:lnTo>
                  <a:pt x="16553" y="1109"/>
                </a:lnTo>
                <a:lnTo>
                  <a:pt x="16534" y="1132"/>
                </a:lnTo>
                <a:lnTo>
                  <a:pt x="16515" y="1154"/>
                </a:lnTo>
                <a:lnTo>
                  <a:pt x="16494" y="1176"/>
                </a:lnTo>
                <a:lnTo>
                  <a:pt x="16473" y="1196"/>
                </a:lnTo>
                <a:lnTo>
                  <a:pt x="16450" y="1215"/>
                </a:lnTo>
                <a:lnTo>
                  <a:pt x="16429" y="1233"/>
                </a:lnTo>
                <a:lnTo>
                  <a:pt x="16405" y="1250"/>
                </a:lnTo>
                <a:lnTo>
                  <a:pt x="16381" y="1264"/>
                </a:lnTo>
                <a:lnTo>
                  <a:pt x="16356" y="1279"/>
                </a:lnTo>
                <a:lnTo>
                  <a:pt x="16331" y="1291"/>
                </a:lnTo>
                <a:lnTo>
                  <a:pt x="16305" y="1303"/>
                </a:lnTo>
                <a:lnTo>
                  <a:pt x="16279" y="1312"/>
                </a:lnTo>
                <a:lnTo>
                  <a:pt x="16252" y="1321"/>
                </a:lnTo>
                <a:lnTo>
                  <a:pt x="16223" y="1328"/>
                </a:lnTo>
                <a:lnTo>
                  <a:pt x="16195" y="1334"/>
                </a:lnTo>
                <a:lnTo>
                  <a:pt x="16166" y="1339"/>
                </a:lnTo>
                <a:lnTo>
                  <a:pt x="16137" y="1342"/>
                </a:lnTo>
                <a:lnTo>
                  <a:pt x="16106" y="1345"/>
                </a:lnTo>
                <a:lnTo>
                  <a:pt x="16076" y="1345"/>
                </a:lnTo>
                <a:lnTo>
                  <a:pt x="16044" y="1345"/>
                </a:lnTo>
                <a:lnTo>
                  <a:pt x="16014" y="1342"/>
                </a:lnTo>
                <a:lnTo>
                  <a:pt x="15984" y="1339"/>
                </a:lnTo>
                <a:lnTo>
                  <a:pt x="15956" y="1334"/>
                </a:lnTo>
                <a:lnTo>
                  <a:pt x="15927" y="1328"/>
                </a:lnTo>
                <a:lnTo>
                  <a:pt x="15900" y="1321"/>
                </a:lnTo>
                <a:lnTo>
                  <a:pt x="15871" y="1312"/>
                </a:lnTo>
                <a:lnTo>
                  <a:pt x="15845" y="1303"/>
                </a:lnTo>
                <a:lnTo>
                  <a:pt x="15819" y="1291"/>
                </a:lnTo>
                <a:lnTo>
                  <a:pt x="15794" y="1279"/>
                </a:lnTo>
                <a:lnTo>
                  <a:pt x="15769" y="1264"/>
                </a:lnTo>
                <a:lnTo>
                  <a:pt x="15745" y="1250"/>
                </a:lnTo>
                <a:lnTo>
                  <a:pt x="15722" y="1233"/>
                </a:lnTo>
                <a:lnTo>
                  <a:pt x="15700" y="1215"/>
                </a:lnTo>
                <a:lnTo>
                  <a:pt x="15678" y="1196"/>
                </a:lnTo>
                <a:lnTo>
                  <a:pt x="15656" y="1176"/>
                </a:lnTo>
                <a:lnTo>
                  <a:pt x="15635" y="1154"/>
                </a:lnTo>
                <a:lnTo>
                  <a:pt x="15616" y="1132"/>
                </a:lnTo>
                <a:lnTo>
                  <a:pt x="15599" y="1109"/>
                </a:lnTo>
                <a:lnTo>
                  <a:pt x="15582" y="1086"/>
                </a:lnTo>
                <a:lnTo>
                  <a:pt x="15566" y="1061"/>
                </a:lnTo>
                <a:lnTo>
                  <a:pt x="15553" y="1037"/>
                </a:lnTo>
                <a:lnTo>
                  <a:pt x="15540" y="1012"/>
                </a:lnTo>
                <a:lnTo>
                  <a:pt x="15529" y="986"/>
                </a:lnTo>
                <a:lnTo>
                  <a:pt x="15518" y="959"/>
                </a:lnTo>
                <a:lnTo>
                  <a:pt x="15510" y="932"/>
                </a:lnTo>
                <a:lnTo>
                  <a:pt x="15503" y="905"/>
                </a:lnTo>
                <a:lnTo>
                  <a:pt x="15496" y="876"/>
                </a:lnTo>
                <a:lnTo>
                  <a:pt x="15492" y="847"/>
                </a:lnTo>
                <a:lnTo>
                  <a:pt x="15489" y="818"/>
                </a:lnTo>
                <a:lnTo>
                  <a:pt x="15487" y="787"/>
                </a:lnTo>
                <a:lnTo>
                  <a:pt x="15486" y="756"/>
                </a:lnTo>
                <a:close/>
                <a:moveTo>
                  <a:pt x="14745" y="1307"/>
                </a:moveTo>
                <a:lnTo>
                  <a:pt x="14722" y="1307"/>
                </a:lnTo>
                <a:lnTo>
                  <a:pt x="14701" y="1305"/>
                </a:lnTo>
                <a:lnTo>
                  <a:pt x="14681" y="1303"/>
                </a:lnTo>
                <a:lnTo>
                  <a:pt x="14664" y="1300"/>
                </a:lnTo>
                <a:lnTo>
                  <a:pt x="14649" y="1295"/>
                </a:lnTo>
                <a:lnTo>
                  <a:pt x="14635" y="1289"/>
                </a:lnTo>
                <a:lnTo>
                  <a:pt x="14623" y="1283"/>
                </a:lnTo>
                <a:lnTo>
                  <a:pt x="14613" y="1276"/>
                </a:lnTo>
                <a:lnTo>
                  <a:pt x="14608" y="1272"/>
                </a:lnTo>
                <a:lnTo>
                  <a:pt x="14604" y="1266"/>
                </a:lnTo>
                <a:lnTo>
                  <a:pt x="14600" y="1261"/>
                </a:lnTo>
                <a:lnTo>
                  <a:pt x="14596" y="1255"/>
                </a:lnTo>
                <a:lnTo>
                  <a:pt x="14589" y="1241"/>
                </a:lnTo>
                <a:lnTo>
                  <a:pt x="14583" y="1227"/>
                </a:lnTo>
                <a:lnTo>
                  <a:pt x="14579" y="1209"/>
                </a:lnTo>
                <a:lnTo>
                  <a:pt x="14576" y="1191"/>
                </a:lnTo>
                <a:lnTo>
                  <a:pt x="14574" y="1171"/>
                </a:lnTo>
                <a:lnTo>
                  <a:pt x="14574" y="1149"/>
                </a:lnTo>
                <a:lnTo>
                  <a:pt x="14574" y="378"/>
                </a:lnTo>
                <a:lnTo>
                  <a:pt x="14574" y="354"/>
                </a:lnTo>
                <a:lnTo>
                  <a:pt x="14576" y="333"/>
                </a:lnTo>
                <a:lnTo>
                  <a:pt x="14579" y="313"/>
                </a:lnTo>
                <a:lnTo>
                  <a:pt x="14583" y="295"/>
                </a:lnTo>
                <a:lnTo>
                  <a:pt x="14588" y="279"/>
                </a:lnTo>
                <a:lnTo>
                  <a:pt x="14596" y="265"/>
                </a:lnTo>
                <a:lnTo>
                  <a:pt x="14603" y="252"/>
                </a:lnTo>
                <a:lnTo>
                  <a:pt x="14612" y="241"/>
                </a:lnTo>
                <a:lnTo>
                  <a:pt x="14623" y="231"/>
                </a:lnTo>
                <a:lnTo>
                  <a:pt x="14635" y="223"/>
                </a:lnTo>
                <a:lnTo>
                  <a:pt x="14650" y="217"/>
                </a:lnTo>
                <a:lnTo>
                  <a:pt x="14665" y="210"/>
                </a:lnTo>
                <a:lnTo>
                  <a:pt x="14683" y="206"/>
                </a:lnTo>
                <a:lnTo>
                  <a:pt x="14703" y="203"/>
                </a:lnTo>
                <a:lnTo>
                  <a:pt x="14725" y="201"/>
                </a:lnTo>
                <a:lnTo>
                  <a:pt x="14748" y="201"/>
                </a:lnTo>
                <a:lnTo>
                  <a:pt x="14955" y="201"/>
                </a:lnTo>
                <a:lnTo>
                  <a:pt x="14991" y="202"/>
                </a:lnTo>
                <a:lnTo>
                  <a:pt x="15026" y="205"/>
                </a:lnTo>
                <a:lnTo>
                  <a:pt x="15042" y="207"/>
                </a:lnTo>
                <a:lnTo>
                  <a:pt x="15058" y="209"/>
                </a:lnTo>
                <a:lnTo>
                  <a:pt x="15074" y="212"/>
                </a:lnTo>
                <a:lnTo>
                  <a:pt x="15089" y="217"/>
                </a:lnTo>
                <a:lnTo>
                  <a:pt x="15104" y="221"/>
                </a:lnTo>
                <a:lnTo>
                  <a:pt x="15118" y="225"/>
                </a:lnTo>
                <a:lnTo>
                  <a:pt x="15132" y="230"/>
                </a:lnTo>
                <a:lnTo>
                  <a:pt x="15145" y="235"/>
                </a:lnTo>
                <a:lnTo>
                  <a:pt x="15158" y="242"/>
                </a:lnTo>
                <a:lnTo>
                  <a:pt x="15170" y="248"/>
                </a:lnTo>
                <a:lnTo>
                  <a:pt x="15183" y="255"/>
                </a:lnTo>
                <a:lnTo>
                  <a:pt x="15194" y="262"/>
                </a:lnTo>
                <a:lnTo>
                  <a:pt x="15207" y="272"/>
                </a:lnTo>
                <a:lnTo>
                  <a:pt x="15219" y="281"/>
                </a:lnTo>
                <a:lnTo>
                  <a:pt x="15230" y="292"/>
                </a:lnTo>
                <a:lnTo>
                  <a:pt x="15240" y="302"/>
                </a:lnTo>
                <a:lnTo>
                  <a:pt x="15250" y="313"/>
                </a:lnTo>
                <a:lnTo>
                  <a:pt x="15259" y="326"/>
                </a:lnTo>
                <a:lnTo>
                  <a:pt x="15266" y="338"/>
                </a:lnTo>
                <a:lnTo>
                  <a:pt x="15274" y="351"/>
                </a:lnTo>
                <a:lnTo>
                  <a:pt x="15280" y="366"/>
                </a:lnTo>
                <a:lnTo>
                  <a:pt x="15285" y="379"/>
                </a:lnTo>
                <a:lnTo>
                  <a:pt x="15289" y="394"/>
                </a:lnTo>
                <a:lnTo>
                  <a:pt x="15293" y="409"/>
                </a:lnTo>
                <a:lnTo>
                  <a:pt x="15297" y="425"/>
                </a:lnTo>
                <a:lnTo>
                  <a:pt x="15299" y="442"/>
                </a:lnTo>
                <a:lnTo>
                  <a:pt x="15300" y="458"/>
                </a:lnTo>
                <a:lnTo>
                  <a:pt x="15300" y="476"/>
                </a:lnTo>
                <a:lnTo>
                  <a:pt x="15300" y="496"/>
                </a:lnTo>
                <a:lnTo>
                  <a:pt x="15298" y="514"/>
                </a:lnTo>
                <a:lnTo>
                  <a:pt x="15295" y="532"/>
                </a:lnTo>
                <a:lnTo>
                  <a:pt x="15291" y="549"/>
                </a:lnTo>
                <a:lnTo>
                  <a:pt x="15286" y="566"/>
                </a:lnTo>
                <a:lnTo>
                  <a:pt x="15281" y="581"/>
                </a:lnTo>
                <a:lnTo>
                  <a:pt x="15274" y="596"/>
                </a:lnTo>
                <a:lnTo>
                  <a:pt x="15265" y="610"/>
                </a:lnTo>
                <a:lnTo>
                  <a:pt x="15257" y="623"/>
                </a:lnTo>
                <a:lnTo>
                  <a:pt x="15247" y="635"/>
                </a:lnTo>
                <a:lnTo>
                  <a:pt x="15235" y="647"/>
                </a:lnTo>
                <a:lnTo>
                  <a:pt x="15223" y="658"/>
                </a:lnTo>
                <a:lnTo>
                  <a:pt x="15209" y="669"/>
                </a:lnTo>
                <a:lnTo>
                  <a:pt x="15195" y="678"/>
                </a:lnTo>
                <a:lnTo>
                  <a:pt x="15180" y="686"/>
                </a:lnTo>
                <a:lnTo>
                  <a:pt x="15163" y="694"/>
                </a:lnTo>
                <a:lnTo>
                  <a:pt x="15190" y="702"/>
                </a:lnTo>
                <a:lnTo>
                  <a:pt x="15215" y="710"/>
                </a:lnTo>
                <a:lnTo>
                  <a:pt x="15239" y="721"/>
                </a:lnTo>
                <a:lnTo>
                  <a:pt x="15261" y="732"/>
                </a:lnTo>
                <a:lnTo>
                  <a:pt x="15281" y="745"/>
                </a:lnTo>
                <a:lnTo>
                  <a:pt x="15300" y="759"/>
                </a:lnTo>
                <a:lnTo>
                  <a:pt x="15308" y="767"/>
                </a:lnTo>
                <a:lnTo>
                  <a:pt x="15316" y="775"/>
                </a:lnTo>
                <a:lnTo>
                  <a:pt x="15324" y="783"/>
                </a:lnTo>
                <a:lnTo>
                  <a:pt x="15331" y="792"/>
                </a:lnTo>
                <a:lnTo>
                  <a:pt x="15338" y="800"/>
                </a:lnTo>
                <a:lnTo>
                  <a:pt x="15344" y="809"/>
                </a:lnTo>
                <a:lnTo>
                  <a:pt x="15351" y="820"/>
                </a:lnTo>
                <a:lnTo>
                  <a:pt x="15356" y="829"/>
                </a:lnTo>
                <a:lnTo>
                  <a:pt x="15361" y="839"/>
                </a:lnTo>
                <a:lnTo>
                  <a:pt x="15365" y="850"/>
                </a:lnTo>
                <a:lnTo>
                  <a:pt x="15369" y="861"/>
                </a:lnTo>
                <a:lnTo>
                  <a:pt x="15374" y="872"/>
                </a:lnTo>
                <a:lnTo>
                  <a:pt x="15380" y="896"/>
                </a:lnTo>
                <a:lnTo>
                  <a:pt x="15384" y="921"/>
                </a:lnTo>
                <a:lnTo>
                  <a:pt x="15386" y="947"/>
                </a:lnTo>
                <a:lnTo>
                  <a:pt x="15387" y="975"/>
                </a:lnTo>
                <a:lnTo>
                  <a:pt x="15387" y="995"/>
                </a:lnTo>
                <a:lnTo>
                  <a:pt x="15385" y="1015"/>
                </a:lnTo>
                <a:lnTo>
                  <a:pt x="15383" y="1034"/>
                </a:lnTo>
                <a:lnTo>
                  <a:pt x="15380" y="1053"/>
                </a:lnTo>
                <a:lnTo>
                  <a:pt x="15376" y="1072"/>
                </a:lnTo>
                <a:lnTo>
                  <a:pt x="15370" y="1089"/>
                </a:lnTo>
                <a:lnTo>
                  <a:pt x="15365" y="1106"/>
                </a:lnTo>
                <a:lnTo>
                  <a:pt x="15358" y="1123"/>
                </a:lnTo>
                <a:lnTo>
                  <a:pt x="15351" y="1138"/>
                </a:lnTo>
                <a:lnTo>
                  <a:pt x="15342" y="1153"/>
                </a:lnTo>
                <a:lnTo>
                  <a:pt x="15332" y="1167"/>
                </a:lnTo>
                <a:lnTo>
                  <a:pt x="15322" y="1181"/>
                </a:lnTo>
                <a:lnTo>
                  <a:pt x="15311" y="1195"/>
                </a:lnTo>
                <a:lnTo>
                  <a:pt x="15299" y="1206"/>
                </a:lnTo>
                <a:lnTo>
                  <a:pt x="15285" y="1219"/>
                </a:lnTo>
                <a:lnTo>
                  <a:pt x="15272" y="1230"/>
                </a:lnTo>
                <a:lnTo>
                  <a:pt x="15258" y="1239"/>
                </a:lnTo>
                <a:lnTo>
                  <a:pt x="15244" y="1248"/>
                </a:lnTo>
                <a:lnTo>
                  <a:pt x="15230" y="1256"/>
                </a:lnTo>
                <a:lnTo>
                  <a:pt x="15215" y="1263"/>
                </a:lnTo>
                <a:lnTo>
                  <a:pt x="15200" y="1271"/>
                </a:lnTo>
                <a:lnTo>
                  <a:pt x="15184" y="1277"/>
                </a:lnTo>
                <a:lnTo>
                  <a:pt x="15167" y="1282"/>
                </a:lnTo>
                <a:lnTo>
                  <a:pt x="15150" y="1287"/>
                </a:lnTo>
                <a:lnTo>
                  <a:pt x="15132" y="1292"/>
                </a:lnTo>
                <a:lnTo>
                  <a:pt x="15114" y="1296"/>
                </a:lnTo>
                <a:lnTo>
                  <a:pt x="15096" y="1300"/>
                </a:lnTo>
                <a:lnTo>
                  <a:pt x="15077" y="1302"/>
                </a:lnTo>
                <a:lnTo>
                  <a:pt x="15056" y="1304"/>
                </a:lnTo>
                <a:lnTo>
                  <a:pt x="15036" y="1306"/>
                </a:lnTo>
                <a:lnTo>
                  <a:pt x="15015" y="1307"/>
                </a:lnTo>
                <a:lnTo>
                  <a:pt x="14993" y="1307"/>
                </a:lnTo>
                <a:lnTo>
                  <a:pt x="14745" y="1307"/>
                </a:lnTo>
                <a:close/>
                <a:moveTo>
                  <a:pt x="14826" y="1090"/>
                </a:moveTo>
                <a:lnTo>
                  <a:pt x="14952" y="1090"/>
                </a:lnTo>
                <a:lnTo>
                  <a:pt x="14973" y="1090"/>
                </a:lnTo>
                <a:lnTo>
                  <a:pt x="14991" y="1088"/>
                </a:lnTo>
                <a:lnTo>
                  <a:pt x="15010" y="1086"/>
                </a:lnTo>
                <a:lnTo>
                  <a:pt x="15027" y="1083"/>
                </a:lnTo>
                <a:lnTo>
                  <a:pt x="15042" y="1078"/>
                </a:lnTo>
                <a:lnTo>
                  <a:pt x="15056" y="1073"/>
                </a:lnTo>
                <a:lnTo>
                  <a:pt x="15068" y="1066"/>
                </a:lnTo>
                <a:lnTo>
                  <a:pt x="15080" y="1059"/>
                </a:lnTo>
                <a:lnTo>
                  <a:pt x="15090" y="1051"/>
                </a:lnTo>
                <a:lnTo>
                  <a:pt x="15099" y="1041"/>
                </a:lnTo>
                <a:lnTo>
                  <a:pt x="15106" y="1032"/>
                </a:lnTo>
                <a:lnTo>
                  <a:pt x="15112" y="1021"/>
                </a:lnTo>
                <a:lnTo>
                  <a:pt x="15116" y="1008"/>
                </a:lnTo>
                <a:lnTo>
                  <a:pt x="15120" y="996"/>
                </a:lnTo>
                <a:lnTo>
                  <a:pt x="15122" y="981"/>
                </a:lnTo>
                <a:lnTo>
                  <a:pt x="15123" y="966"/>
                </a:lnTo>
                <a:lnTo>
                  <a:pt x="15122" y="951"/>
                </a:lnTo>
                <a:lnTo>
                  <a:pt x="15120" y="937"/>
                </a:lnTo>
                <a:lnTo>
                  <a:pt x="15116" y="924"/>
                </a:lnTo>
                <a:lnTo>
                  <a:pt x="15112" y="911"/>
                </a:lnTo>
                <a:lnTo>
                  <a:pt x="15106" y="901"/>
                </a:lnTo>
                <a:lnTo>
                  <a:pt x="15099" y="890"/>
                </a:lnTo>
                <a:lnTo>
                  <a:pt x="15089" y="881"/>
                </a:lnTo>
                <a:lnTo>
                  <a:pt x="15079" y="873"/>
                </a:lnTo>
                <a:lnTo>
                  <a:pt x="15067" y="865"/>
                </a:lnTo>
                <a:lnTo>
                  <a:pt x="15054" y="859"/>
                </a:lnTo>
                <a:lnTo>
                  <a:pt x="15040" y="854"/>
                </a:lnTo>
                <a:lnTo>
                  <a:pt x="15025" y="850"/>
                </a:lnTo>
                <a:lnTo>
                  <a:pt x="15007" y="847"/>
                </a:lnTo>
                <a:lnTo>
                  <a:pt x="14988" y="844"/>
                </a:lnTo>
                <a:lnTo>
                  <a:pt x="14968" y="843"/>
                </a:lnTo>
                <a:lnTo>
                  <a:pt x="14948" y="843"/>
                </a:lnTo>
                <a:lnTo>
                  <a:pt x="14826" y="843"/>
                </a:lnTo>
                <a:lnTo>
                  <a:pt x="14826" y="1090"/>
                </a:lnTo>
                <a:close/>
                <a:moveTo>
                  <a:pt x="14826" y="631"/>
                </a:moveTo>
                <a:lnTo>
                  <a:pt x="14931" y="631"/>
                </a:lnTo>
                <a:lnTo>
                  <a:pt x="14944" y="631"/>
                </a:lnTo>
                <a:lnTo>
                  <a:pt x="14957" y="630"/>
                </a:lnTo>
                <a:lnTo>
                  <a:pt x="14968" y="628"/>
                </a:lnTo>
                <a:lnTo>
                  <a:pt x="14980" y="625"/>
                </a:lnTo>
                <a:lnTo>
                  <a:pt x="14990" y="621"/>
                </a:lnTo>
                <a:lnTo>
                  <a:pt x="15001" y="617"/>
                </a:lnTo>
                <a:lnTo>
                  <a:pt x="15010" y="611"/>
                </a:lnTo>
                <a:lnTo>
                  <a:pt x="15018" y="605"/>
                </a:lnTo>
                <a:lnTo>
                  <a:pt x="15028" y="598"/>
                </a:lnTo>
                <a:lnTo>
                  <a:pt x="15035" y="589"/>
                </a:lnTo>
                <a:lnTo>
                  <a:pt x="15041" y="580"/>
                </a:lnTo>
                <a:lnTo>
                  <a:pt x="15047" y="571"/>
                </a:lnTo>
                <a:lnTo>
                  <a:pt x="15051" y="560"/>
                </a:lnTo>
                <a:lnTo>
                  <a:pt x="15054" y="549"/>
                </a:lnTo>
                <a:lnTo>
                  <a:pt x="15056" y="537"/>
                </a:lnTo>
                <a:lnTo>
                  <a:pt x="15056" y="525"/>
                </a:lnTo>
                <a:lnTo>
                  <a:pt x="15056" y="511"/>
                </a:lnTo>
                <a:lnTo>
                  <a:pt x="15054" y="499"/>
                </a:lnTo>
                <a:lnTo>
                  <a:pt x="15051" y="487"/>
                </a:lnTo>
                <a:lnTo>
                  <a:pt x="15047" y="477"/>
                </a:lnTo>
                <a:lnTo>
                  <a:pt x="15041" y="467"/>
                </a:lnTo>
                <a:lnTo>
                  <a:pt x="15035" y="457"/>
                </a:lnTo>
                <a:lnTo>
                  <a:pt x="15027" y="449"/>
                </a:lnTo>
                <a:lnTo>
                  <a:pt x="15018" y="442"/>
                </a:lnTo>
                <a:lnTo>
                  <a:pt x="15009" y="435"/>
                </a:lnTo>
                <a:lnTo>
                  <a:pt x="15000" y="430"/>
                </a:lnTo>
                <a:lnTo>
                  <a:pt x="14989" y="426"/>
                </a:lnTo>
                <a:lnTo>
                  <a:pt x="14979" y="422"/>
                </a:lnTo>
                <a:lnTo>
                  <a:pt x="14967" y="419"/>
                </a:lnTo>
                <a:lnTo>
                  <a:pt x="14955" y="417"/>
                </a:lnTo>
                <a:lnTo>
                  <a:pt x="14942" y="416"/>
                </a:lnTo>
                <a:lnTo>
                  <a:pt x="14929" y="416"/>
                </a:lnTo>
                <a:lnTo>
                  <a:pt x="14826" y="416"/>
                </a:lnTo>
                <a:lnTo>
                  <a:pt x="14826" y="631"/>
                </a:lnTo>
                <a:close/>
                <a:moveTo>
                  <a:pt x="13506" y="756"/>
                </a:moveTo>
                <a:lnTo>
                  <a:pt x="13506" y="774"/>
                </a:lnTo>
                <a:lnTo>
                  <a:pt x="13507" y="790"/>
                </a:lnTo>
                <a:lnTo>
                  <a:pt x="13509" y="806"/>
                </a:lnTo>
                <a:lnTo>
                  <a:pt x="13512" y="823"/>
                </a:lnTo>
                <a:lnTo>
                  <a:pt x="13516" y="838"/>
                </a:lnTo>
                <a:lnTo>
                  <a:pt x="13520" y="854"/>
                </a:lnTo>
                <a:lnTo>
                  <a:pt x="13524" y="869"/>
                </a:lnTo>
                <a:lnTo>
                  <a:pt x="13530" y="883"/>
                </a:lnTo>
                <a:lnTo>
                  <a:pt x="13536" y="898"/>
                </a:lnTo>
                <a:lnTo>
                  <a:pt x="13543" y="912"/>
                </a:lnTo>
                <a:lnTo>
                  <a:pt x="13551" y="926"/>
                </a:lnTo>
                <a:lnTo>
                  <a:pt x="13559" y="938"/>
                </a:lnTo>
                <a:lnTo>
                  <a:pt x="13569" y="952"/>
                </a:lnTo>
                <a:lnTo>
                  <a:pt x="13578" y="964"/>
                </a:lnTo>
                <a:lnTo>
                  <a:pt x="13589" y="977"/>
                </a:lnTo>
                <a:lnTo>
                  <a:pt x="13601" y="988"/>
                </a:lnTo>
                <a:lnTo>
                  <a:pt x="13612" y="1000"/>
                </a:lnTo>
                <a:lnTo>
                  <a:pt x="13625" y="1010"/>
                </a:lnTo>
                <a:lnTo>
                  <a:pt x="13637" y="1021"/>
                </a:lnTo>
                <a:lnTo>
                  <a:pt x="13651" y="1030"/>
                </a:lnTo>
                <a:lnTo>
                  <a:pt x="13664" y="1038"/>
                </a:lnTo>
                <a:lnTo>
                  <a:pt x="13678" y="1046"/>
                </a:lnTo>
                <a:lnTo>
                  <a:pt x="13692" y="1053"/>
                </a:lnTo>
                <a:lnTo>
                  <a:pt x="13706" y="1059"/>
                </a:lnTo>
                <a:lnTo>
                  <a:pt x="13721" y="1064"/>
                </a:lnTo>
                <a:lnTo>
                  <a:pt x="13736" y="1070"/>
                </a:lnTo>
                <a:lnTo>
                  <a:pt x="13751" y="1074"/>
                </a:lnTo>
                <a:lnTo>
                  <a:pt x="13768" y="1077"/>
                </a:lnTo>
                <a:lnTo>
                  <a:pt x="13783" y="1079"/>
                </a:lnTo>
                <a:lnTo>
                  <a:pt x="13800" y="1081"/>
                </a:lnTo>
                <a:lnTo>
                  <a:pt x="13817" y="1082"/>
                </a:lnTo>
                <a:lnTo>
                  <a:pt x="13833" y="1083"/>
                </a:lnTo>
                <a:lnTo>
                  <a:pt x="13851" y="1082"/>
                </a:lnTo>
                <a:lnTo>
                  <a:pt x="13868" y="1081"/>
                </a:lnTo>
                <a:lnTo>
                  <a:pt x="13884" y="1079"/>
                </a:lnTo>
                <a:lnTo>
                  <a:pt x="13900" y="1077"/>
                </a:lnTo>
                <a:lnTo>
                  <a:pt x="13915" y="1074"/>
                </a:lnTo>
                <a:lnTo>
                  <a:pt x="13931" y="1070"/>
                </a:lnTo>
                <a:lnTo>
                  <a:pt x="13946" y="1064"/>
                </a:lnTo>
                <a:lnTo>
                  <a:pt x="13960" y="1059"/>
                </a:lnTo>
                <a:lnTo>
                  <a:pt x="13975" y="1053"/>
                </a:lnTo>
                <a:lnTo>
                  <a:pt x="13989" y="1046"/>
                </a:lnTo>
                <a:lnTo>
                  <a:pt x="14003" y="1038"/>
                </a:lnTo>
                <a:lnTo>
                  <a:pt x="14017" y="1030"/>
                </a:lnTo>
                <a:lnTo>
                  <a:pt x="14029" y="1021"/>
                </a:lnTo>
                <a:lnTo>
                  <a:pt x="14042" y="1010"/>
                </a:lnTo>
                <a:lnTo>
                  <a:pt x="14054" y="1000"/>
                </a:lnTo>
                <a:lnTo>
                  <a:pt x="14066" y="988"/>
                </a:lnTo>
                <a:lnTo>
                  <a:pt x="14078" y="977"/>
                </a:lnTo>
                <a:lnTo>
                  <a:pt x="14088" y="964"/>
                </a:lnTo>
                <a:lnTo>
                  <a:pt x="14099" y="952"/>
                </a:lnTo>
                <a:lnTo>
                  <a:pt x="14107" y="938"/>
                </a:lnTo>
                <a:lnTo>
                  <a:pt x="14116" y="926"/>
                </a:lnTo>
                <a:lnTo>
                  <a:pt x="14124" y="912"/>
                </a:lnTo>
                <a:lnTo>
                  <a:pt x="14131" y="898"/>
                </a:lnTo>
                <a:lnTo>
                  <a:pt x="14137" y="883"/>
                </a:lnTo>
                <a:lnTo>
                  <a:pt x="14143" y="869"/>
                </a:lnTo>
                <a:lnTo>
                  <a:pt x="14148" y="854"/>
                </a:lnTo>
                <a:lnTo>
                  <a:pt x="14152" y="838"/>
                </a:lnTo>
                <a:lnTo>
                  <a:pt x="14155" y="823"/>
                </a:lnTo>
                <a:lnTo>
                  <a:pt x="14157" y="806"/>
                </a:lnTo>
                <a:lnTo>
                  <a:pt x="14159" y="790"/>
                </a:lnTo>
                <a:lnTo>
                  <a:pt x="14160" y="774"/>
                </a:lnTo>
                <a:lnTo>
                  <a:pt x="14161" y="756"/>
                </a:lnTo>
                <a:lnTo>
                  <a:pt x="14160" y="739"/>
                </a:lnTo>
                <a:lnTo>
                  <a:pt x="14159" y="722"/>
                </a:lnTo>
                <a:lnTo>
                  <a:pt x="14157" y="706"/>
                </a:lnTo>
                <a:lnTo>
                  <a:pt x="14155" y="689"/>
                </a:lnTo>
                <a:lnTo>
                  <a:pt x="14152" y="674"/>
                </a:lnTo>
                <a:lnTo>
                  <a:pt x="14148" y="658"/>
                </a:lnTo>
                <a:lnTo>
                  <a:pt x="14143" y="644"/>
                </a:lnTo>
                <a:lnTo>
                  <a:pt x="14137" y="628"/>
                </a:lnTo>
                <a:lnTo>
                  <a:pt x="14131" y="614"/>
                </a:lnTo>
                <a:lnTo>
                  <a:pt x="14124" y="600"/>
                </a:lnTo>
                <a:lnTo>
                  <a:pt x="14116" y="586"/>
                </a:lnTo>
                <a:lnTo>
                  <a:pt x="14108" y="573"/>
                </a:lnTo>
                <a:lnTo>
                  <a:pt x="14099" y="560"/>
                </a:lnTo>
                <a:lnTo>
                  <a:pt x="14088" y="548"/>
                </a:lnTo>
                <a:lnTo>
                  <a:pt x="14078" y="535"/>
                </a:lnTo>
                <a:lnTo>
                  <a:pt x="14066" y="523"/>
                </a:lnTo>
                <a:lnTo>
                  <a:pt x="14055" y="511"/>
                </a:lnTo>
                <a:lnTo>
                  <a:pt x="14043" y="501"/>
                </a:lnTo>
                <a:lnTo>
                  <a:pt x="14030" y="492"/>
                </a:lnTo>
                <a:lnTo>
                  <a:pt x="14017" y="482"/>
                </a:lnTo>
                <a:lnTo>
                  <a:pt x="14003" y="474"/>
                </a:lnTo>
                <a:lnTo>
                  <a:pt x="13989" y="466"/>
                </a:lnTo>
                <a:lnTo>
                  <a:pt x="13976" y="459"/>
                </a:lnTo>
                <a:lnTo>
                  <a:pt x="13961" y="453"/>
                </a:lnTo>
                <a:lnTo>
                  <a:pt x="13947" y="447"/>
                </a:lnTo>
                <a:lnTo>
                  <a:pt x="13931" y="443"/>
                </a:lnTo>
                <a:lnTo>
                  <a:pt x="13917" y="438"/>
                </a:lnTo>
                <a:lnTo>
                  <a:pt x="13900" y="435"/>
                </a:lnTo>
                <a:lnTo>
                  <a:pt x="13884" y="432"/>
                </a:lnTo>
                <a:lnTo>
                  <a:pt x="13868" y="430"/>
                </a:lnTo>
                <a:lnTo>
                  <a:pt x="13851" y="429"/>
                </a:lnTo>
                <a:lnTo>
                  <a:pt x="13833" y="429"/>
                </a:lnTo>
                <a:lnTo>
                  <a:pt x="13817" y="429"/>
                </a:lnTo>
                <a:lnTo>
                  <a:pt x="13800" y="430"/>
                </a:lnTo>
                <a:lnTo>
                  <a:pt x="13783" y="432"/>
                </a:lnTo>
                <a:lnTo>
                  <a:pt x="13767" y="435"/>
                </a:lnTo>
                <a:lnTo>
                  <a:pt x="13751" y="438"/>
                </a:lnTo>
                <a:lnTo>
                  <a:pt x="13735" y="443"/>
                </a:lnTo>
                <a:lnTo>
                  <a:pt x="13721" y="447"/>
                </a:lnTo>
                <a:lnTo>
                  <a:pt x="13705" y="453"/>
                </a:lnTo>
                <a:lnTo>
                  <a:pt x="13692" y="459"/>
                </a:lnTo>
                <a:lnTo>
                  <a:pt x="13677" y="466"/>
                </a:lnTo>
                <a:lnTo>
                  <a:pt x="13663" y="474"/>
                </a:lnTo>
                <a:lnTo>
                  <a:pt x="13650" y="482"/>
                </a:lnTo>
                <a:lnTo>
                  <a:pt x="13637" y="492"/>
                </a:lnTo>
                <a:lnTo>
                  <a:pt x="13625" y="501"/>
                </a:lnTo>
                <a:lnTo>
                  <a:pt x="13612" y="511"/>
                </a:lnTo>
                <a:lnTo>
                  <a:pt x="13600" y="523"/>
                </a:lnTo>
                <a:lnTo>
                  <a:pt x="13588" y="535"/>
                </a:lnTo>
                <a:lnTo>
                  <a:pt x="13578" y="548"/>
                </a:lnTo>
                <a:lnTo>
                  <a:pt x="13569" y="560"/>
                </a:lnTo>
                <a:lnTo>
                  <a:pt x="13559" y="573"/>
                </a:lnTo>
                <a:lnTo>
                  <a:pt x="13551" y="586"/>
                </a:lnTo>
                <a:lnTo>
                  <a:pt x="13543" y="600"/>
                </a:lnTo>
                <a:lnTo>
                  <a:pt x="13535" y="614"/>
                </a:lnTo>
                <a:lnTo>
                  <a:pt x="13529" y="628"/>
                </a:lnTo>
                <a:lnTo>
                  <a:pt x="13524" y="644"/>
                </a:lnTo>
                <a:lnTo>
                  <a:pt x="13520" y="658"/>
                </a:lnTo>
                <a:lnTo>
                  <a:pt x="13516" y="674"/>
                </a:lnTo>
                <a:lnTo>
                  <a:pt x="13511" y="689"/>
                </a:lnTo>
                <a:lnTo>
                  <a:pt x="13509" y="706"/>
                </a:lnTo>
                <a:lnTo>
                  <a:pt x="13507" y="722"/>
                </a:lnTo>
                <a:lnTo>
                  <a:pt x="13506" y="739"/>
                </a:lnTo>
                <a:lnTo>
                  <a:pt x="13506" y="756"/>
                </a:lnTo>
                <a:close/>
                <a:moveTo>
                  <a:pt x="13245" y="756"/>
                </a:moveTo>
                <a:lnTo>
                  <a:pt x="13245" y="725"/>
                </a:lnTo>
                <a:lnTo>
                  <a:pt x="13247" y="695"/>
                </a:lnTo>
                <a:lnTo>
                  <a:pt x="13251" y="666"/>
                </a:lnTo>
                <a:lnTo>
                  <a:pt x="13255" y="636"/>
                </a:lnTo>
                <a:lnTo>
                  <a:pt x="13261" y="607"/>
                </a:lnTo>
                <a:lnTo>
                  <a:pt x="13269" y="580"/>
                </a:lnTo>
                <a:lnTo>
                  <a:pt x="13277" y="553"/>
                </a:lnTo>
                <a:lnTo>
                  <a:pt x="13286" y="526"/>
                </a:lnTo>
                <a:lnTo>
                  <a:pt x="13298" y="500"/>
                </a:lnTo>
                <a:lnTo>
                  <a:pt x="13310" y="475"/>
                </a:lnTo>
                <a:lnTo>
                  <a:pt x="13325" y="450"/>
                </a:lnTo>
                <a:lnTo>
                  <a:pt x="13340" y="426"/>
                </a:lnTo>
                <a:lnTo>
                  <a:pt x="13356" y="403"/>
                </a:lnTo>
                <a:lnTo>
                  <a:pt x="13374" y="380"/>
                </a:lnTo>
                <a:lnTo>
                  <a:pt x="13394" y="357"/>
                </a:lnTo>
                <a:lnTo>
                  <a:pt x="13413" y="336"/>
                </a:lnTo>
                <a:lnTo>
                  <a:pt x="13435" y="316"/>
                </a:lnTo>
                <a:lnTo>
                  <a:pt x="13457" y="297"/>
                </a:lnTo>
                <a:lnTo>
                  <a:pt x="13480" y="279"/>
                </a:lnTo>
                <a:lnTo>
                  <a:pt x="13503" y="262"/>
                </a:lnTo>
                <a:lnTo>
                  <a:pt x="13527" y="247"/>
                </a:lnTo>
                <a:lnTo>
                  <a:pt x="13552" y="233"/>
                </a:lnTo>
                <a:lnTo>
                  <a:pt x="13577" y="221"/>
                </a:lnTo>
                <a:lnTo>
                  <a:pt x="13603" y="209"/>
                </a:lnTo>
                <a:lnTo>
                  <a:pt x="13630" y="199"/>
                </a:lnTo>
                <a:lnTo>
                  <a:pt x="13657" y="191"/>
                </a:lnTo>
                <a:lnTo>
                  <a:pt x="13684" y="183"/>
                </a:lnTo>
                <a:lnTo>
                  <a:pt x="13713" y="177"/>
                </a:lnTo>
                <a:lnTo>
                  <a:pt x="13743" y="173"/>
                </a:lnTo>
                <a:lnTo>
                  <a:pt x="13772" y="170"/>
                </a:lnTo>
                <a:lnTo>
                  <a:pt x="13803" y="168"/>
                </a:lnTo>
                <a:lnTo>
                  <a:pt x="13833" y="167"/>
                </a:lnTo>
                <a:lnTo>
                  <a:pt x="13864" y="168"/>
                </a:lnTo>
                <a:lnTo>
                  <a:pt x="13895" y="170"/>
                </a:lnTo>
                <a:lnTo>
                  <a:pt x="13925" y="173"/>
                </a:lnTo>
                <a:lnTo>
                  <a:pt x="13954" y="177"/>
                </a:lnTo>
                <a:lnTo>
                  <a:pt x="13982" y="183"/>
                </a:lnTo>
                <a:lnTo>
                  <a:pt x="14010" y="191"/>
                </a:lnTo>
                <a:lnTo>
                  <a:pt x="14037" y="199"/>
                </a:lnTo>
                <a:lnTo>
                  <a:pt x="14063" y="209"/>
                </a:lnTo>
                <a:lnTo>
                  <a:pt x="14089" y="221"/>
                </a:lnTo>
                <a:lnTo>
                  <a:pt x="14115" y="233"/>
                </a:lnTo>
                <a:lnTo>
                  <a:pt x="14139" y="247"/>
                </a:lnTo>
                <a:lnTo>
                  <a:pt x="14163" y="262"/>
                </a:lnTo>
                <a:lnTo>
                  <a:pt x="14187" y="279"/>
                </a:lnTo>
                <a:lnTo>
                  <a:pt x="14209" y="297"/>
                </a:lnTo>
                <a:lnTo>
                  <a:pt x="14232" y="316"/>
                </a:lnTo>
                <a:lnTo>
                  <a:pt x="14253" y="336"/>
                </a:lnTo>
                <a:lnTo>
                  <a:pt x="14274" y="357"/>
                </a:lnTo>
                <a:lnTo>
                  <a:pt x="14293" y="380"/>
                </a:lnTo>
                <a:lnTo>
                  <a:pt x="14310" y="403"/>
                </a:lnTo>
                <a:lnTo>
                  <a:pt x="14327" y="426"/>
                </a:lnTo>
                <a:lnTo>
                  <a:pt x="14342" y="450"/>
                </a:lnTo>
                <a:lnTo>
                  <a:pt x="14356" y="475"/>
                </a:lnTo>
                <a:lnTo>
                  <a:pt x="14369" y="500"/>
                </a:lnTo>
                <a:lnTo>
                  <a:pt x="14380" y="526"/>
                </a:lnTo>
                <a:lnTo>
                  <a:pt x="14389" y="553"/>
                </a:lnTo>
                <a:lnTo>
                  <a:pt x="14399" y="580"/>
                </a:lnTo>
                <a:lnTo>
                  <a:pt x="14406" y="607"/>
                </a:lnTo>
                <a:lnTo>
                  <a:pt x="14411" y="636"/>
                </a:lnTo>
                <a:lnTo>
                  <a:pt x="14416" y="666"/>
                </a:lnTo>
                <a:lnTo>
                  <a:pt x="14420" y="695"/>
                </a:lnTo>
                <a:lnTo>
                  <a:pt x="14422" y="725"/>
                </a:lnTo>
                <a:lnTo>
                  <a:pt x="14423" y="756"/>
                </a:lnTo>
                <a:lnTo>
                  <a:pt x="14422" y="787"/>
                </a:lnTo>
                <a:lnTo>
                  <a:pt x="14420" y="818"/>
                </a:lnTo>
                <a:lnTo>
                  <a:pt x="14416" y="847"/>
                </a:lnTo>
                <a:lnTo>
                  <a:pt x="14411" y="876"/>
                </a:lnTo>
                <a:lnTo>
                  <a:pt x="14406" y="905"/>
                </a:lnTo>
                <a:lnTo>
                  <a:pt x="14399" y="932"/>
                </a:lnTo>
                <a:lnTo>
                  <a:pt x="14389" y="959"/>
                </a:lnTo>
                <a:lnTo>
                  <a:pt x="14380" y="986"/>
                </a:lnTo>
                <a:lnTo>
                  <a:pt x="14369" y="1012"/>
                </a:lnTo>
                <a:lnTo>
                  <a:pt x="14356" y="1037"/>
                </a:lnTo>
                <a:lnTo>
                  <a:pt x="14342" y="1061"/>
                </a:lnTo>
                <a:lnTo>
                  <a:pt x="14327" y="1086"/>
                </a:lnTo>
                <a:lnTo>
                  <a:pt x="14310" y="1109"/>
                </a:lnTo>
                <a:lnTo>
                  <a:pt x="14293" y="1132"/>
                </a:lnTo>
                <a:lnTo>
                  <a:pt x="14274" y="1154"/>
                </a:lnTo>
                <a:lnTo>
                  <a:pt x="14253" y="1176"/>
                </a:lnTo>
                <a:lnTo>
                  <a:pt x="14231" y="1196"/>
                </a:lnTo>
                <a:lnTo>
                  <a:pt x="14209" y="1215"/>
                </a:lnTo>
                <a:lnTo>
                  <a:pt x="14186" y="1233"/>
                </a:lnTo>
                <a:lnTo>
                  <a:pt x="14163" y="1250"/>
                </a:lnTo>
                <a:lnTo>
                  <a:pt x="14139" y="1264"/>
                </a:lnTo>
                <a:lnTo>
                  <a:pt x="14114" y="1279"/>
                </a:lnTo>
                <a:lnTo>
                  <a:pt x="14089" y="1291"/>
                </a:lnTo>
                <a:lnTo>
                  <a:pt x="14063" y="1303"/>
                </a:lnTo>
                <a:lnTo>
                  <a:pt x="14036" y="1312"/>
                </a:lnTo>
                <a:lnTo>
                  <a:pt x="14009" y="1321"/>
                </a:lnTo>
                <a:lnTo>
                  <a:pt x="13982" y="1328"/>
                </a:lnTo>
                <a:lnTo>
                  <a:pt x="13953" y="1334"/>
                </a:lnTo>
                <a:lnTo>
                  <a:pt x="13925" y="1339"/>
                </a:lnTo>
                <a:lnTo>
                  <a:pt x="13895" y="1342"/>
                </a:lnTo>
                <a:lnTo>
                  <a:pt x="13864" y="1345"/>
                </a:lnTo>
                <a:lnTo>
                  <a:pt x="13833" y="1345"/>
                </a:lnTo>
                <a:lnTo>
                  <a:pt x="13803" y="1345"/>
                </a:lnTo>
                <a:lnTo>
                  <a:pt x="13773" y="1342"/>
                </a:lnTo>
                <a:lnTo>
                  <a:pt x="13743" y="1339"/>
                </a:lnTo>
                <a:lnTo>
                  <a:pt x="13713" y="1334"/>
                </a:lnTo>
                <a:lnTo>
                  <a:pt x="13685" y="1328"/>
                </a:lnTo>
                <a:lnTo>
                  <a:pt x="13657" y="1321"/>
                </a:lnTo>
                <a:lnTo>
                  <a:pt x="13630" y="1312"/>
                </a:lnTo>
                <a:lnTo>
                  <a:pt x="13604" y="1303"/>
                </a:lnTo>
                <a:lnTo>
                  <a:pt x="13578" y="1291"/>
                </a:lnTo>
                <a:lnTo>
                  <a:pt x="13552" y="1279"/>
                </a:lnTo>
                <a:lnTo>
                  <a:pt x="13528" y="1264"/>
                </a:lnTo>
                <a:lnTo>
                  <a:pt x="13504" y="1250"/>
                </a:lnTo>
                <a:lnTo>
                  <a:pt x="13480" y="1233"/>
                </a:lnTo>
                <a:lnTo>
                  <a:pt x="13457" y="1215"/>
                </a:lnTo>
                <a:lnTo>
                  <a:pt x="13435" y="1196"/>
                </a:lnTo>
                <a:lnTo>
                  <a:pt x="13413" y="1176"/>
                </a:lnTo>
                <a:lnTo>
                  <a:pt x="13394" y="1154"/>
                </a:lnTo>
                <a:lnTo>
                  <a:pt x="13374" y="1132"/>
                </a:lnTo>
                <a:lnTo>
                  <a:pt x="13356" y="1109"/>
                </a:lnTo>
                <a:lnTo>
                  <a:pt x="13340" y="1086"/>
                </a:lnTo>
                <a:lnTo>
                  <a:pt x="13325" y="1061"/>
                </a:lnTo>
                <a:lnTo>
                  <a:pt x="13310" y="1037"/>
                </a:lnTo>
                <a:lnTo>
                  <a:pt x="13298" y="1012"/>
                </a:lnTo>
                <a:lnTo>
                  <a:pt x="13287" y="986"/>
                </a:lnTo>
                <a:lnTo>
                  <a:pt x="13277" y="959"/>
                </a:lnTo>
                <a:lnTo>
                  <a:pt x="13269" y="932"/>
                </a:lnTo>
                <a:lnTo>
                  <a:pt x="13261" y="905"/>
                </a:lnTo>
                <a:lnTo>
                  <a:pt x="13255" y="876"/>
                </a:lnTo>
                <a:lnTo>
                  <a:pt x="13251" y="847"/>
                </a:lnTo>
                <a:lnTo>
                  <a:pt x="13247" y="818"/>
                </a:lnTo>
                <a:lnTo>
                  <a:pt x="13246" y="787"/>
                </a:lnTo>
                <a:lnTo>
                  <a:pt x="13245" y="756"/>
                </a:lnTo>
                <a:close/>
                <a:moveTo>
                  <a:pt x="12628" y="366"/>
                </a:moveTo>
                <a:lnTo>
                  <a:pt x="12629" y="344"/>
                </a:lnTo>
                <a:lnTo>
                  <a:pt x="12630" y="324"/>
                </a:lnTo>
                <a:lnTo>
                  <a:pt x="12633" y="305"/>
                </a:lnTo>
                <a:lnTo>
                  <a:pt x="12637" y="287"/>
                </a:lnTo>
                <a:lnTo>
                  <a:pt x="12641" y="271"/>
                </a:lnTo>
                <a:lnTo>
                  <a:pt x="12646" y="256"/>
                </a:lnTo>
                <a:lnTo>
                  <a:pt x="12653" y="244"/>
                </a:lnTo>
                <a:lnTo>
                  <a:pt x="12660" y="231"/>
                </a:lnTo>
                <a:lnTo>
                  <a:pt x="12669" y="221"/>
                </a:lnTo>
                <a:lnTo>
                  <a:pt x="12678" y="211"/>
                </a:lnTo>
                <a:lnTo>
                  <a:pt x="12689" y="204"/>
                </a:lnTo>
                <a:lnTo>
                  <a:pt x="12700" y="198"/>
                </a:lnTo>
                <a:lnTo>
                  <a:pt x="12712" y="193"/>
                </a:lnTo>
                <a:lnTo>
                  <a:pt x="12725" y="190"/>
                </a:lnTo>
                <a:lnTo>
                  <a:pt x="12740" y="187"/>
                </a:lnTo>
                <a:lnTo>
                  <a:pt x="12755" y="186"/>
                </a:lnTo>
                <a:lnTo>
                  <a:pt x="12770" y="187"/>
                </a:lnTo>
                <a:lnTo>
                  <a:pt x="12784" y="190"/>
                </a:lnTo>
                <a:lnTo>
                  <a:pt x="12798" y="193"/>
                </a:lnTo>
                <a:lnTo>
                  <a:pt x="12810" y="198"/>
                </a:lnTo>
                <a:lnTo>
                  <a:pt x="12822" y="204"/>
                </a:lnTo>
                <a:lnTo>
                  <a:pt x="12831" y="211"/>
                </a:lnTo>
                <a:lnTo>
                  <a:pt x="12841" y="221"/>
                </a:lnTo>
                <a:lnTo>
                  <a:pt x="12849" y="231"/>
                </a:lnTo>
                <a:lnTo>
                  <a:pt x="12857" y="244"/>
                </a:lnTo>
                <a:lnTo>
                  <a:pt x="12864" y="256"/>
                </a:lnTo>
                <a:lnTo>
                  <a:pt x="12869" y="271"/>
                </a:lnTo>
                <a:lnTo>
                  <a:pt x="12873" y="287"/>
                </a:lnTo>
                <a:lnTo>
                  <a:pt x="12876" y="305"/>
                </a:lnTo>
                <a:lnTo>
                  <a:pt x="12879" y="324"/>
                </a:lnTo>
                <a:lnTo>
                  <a:pt x="12880" y="344"/>
                </a:lnTo>
                <a:lnTo>
                  <a:pt x="12881" y="366"/>
                </a:lnTo>
                <a:lnTo>
                  <a:pt x="12881" y="1074"/>
                </a:lnTo>
                <a:lnTo>
                  <a:pt x="13094" y="1074"/>
                </a:lnTo>
                <a:lnTo>
                  <a:pt x="13116" y="1075"/>
                </a:lnTo>
                <a:lnTo>
                  <a:pt x="13135" y="1076"/>
                </a:lnTo>
                <a:lnTo>
                  <a:pt x="13154" y="1078"/>
                </a:lnTo>
                <a:lnTo>
                  <a:pt x="13172" y="1081"/>
                </a:lnTo>
                <a:lnTo>
                  <a:pt x="13189" y="1085"/>
                </a:lnTo>
                <a:lnTo>
                  <a:pt x="13203" y="1090"/>
                </a:lnTo>
                <a:lnTo>
                  <a:pt x="13217" y="1096"/>
                </a:lnTo>
                <a:lnTo>
                  <a:pt x="13228" y="1103"/>
                </a:lnTo>
                <a:lnTo>
                  <a:pt x="13239" y="1110"/>
                </a:lnTo>
                <a:lnTo>
                  <a:pt x="13248" y="1120"/>
                </a:lnTo>
                <a:lnTo>
                  <a:pt x="13255" y="1129"/>
                </a:lnTo>
                <a:lnTo>
                  <a:pt x="13261" y="1139"/>
                </a:lnTo>
                <a:lnTo>
                  <a:pt x="13267" y="1151"/>
                </a:lnTo>
                <a:lnTo>
                  <a:pt x="13270" y="1163"/>
                </a:lnTo>
                <a:lnTo>
                  <a:pt x="13272" y="1176"/>
                </a:lnTo>
                <a:lnTo>
                  <a:pt x="13273" y="1190"/>
                </a:lnTo>
                <a:lnTo>
                  <a:pt x="13272" y="1204"/>
                </a:lnTo>
                <a:lnTo>
                  <a:pt x="13270" y="1217"/>
                </a:lnTo>
                <a:lnTo>
                  <a:pt x="13267" y="1230"/>
                </a:lnTo>
                <a:lnTo>
                  <a:pt x="13261" y="1241"/>
                </a:lnTo>
                <a:lnTo>
                  <a:pt x="13255" y="1252"/>
                </a:lnTo>
                <a:lnTo>
                  <a:pt x="13248" y="1261"/>
                </a:lnTo>
                <a:lnTo>
                  <a:pt x="13239" y="1270"/>
                </a:lnTo>
                <a:lnTo>
                  <a:pt x="13228" y="1278"/>
                </a:lnTo>
                <a:lnTo>
                  <a:pt x="13217" y="1285"/>
                </a:lnTo>
                <a:lnTo>
                  <a:pt x="13203" y="1290"/>
                </a:lnTo>
                <a:lnTo>
                  <a:pt x="13189" y="1296"/>
                </a:lnTo>
                <a:lnTo>
                  <a:pt x="13172" y="1300"/>
                </a:lnTo>
                <a:lnTo>
                  <a:pt x="13154" y="1303"/>
                </a:lnTo>
                <a:lnTo>
                  <a:pt x="13135" y="1305"/>
                </a:lnTo>
                <a:lnTo>
                  <a:pt x="13116" y="1307"/>
                </a:lnTo>
                <a:lnTo>
                  <a:pt x="13094" y="1307"/>
                </a:lnTo>
                <a:lnTo>
                  <a:pt x="12800" y="1307"/>
                </a:lnTo>
                <a:lnTo>
                  <a:pt x="12777" y="1307"/>
                </a:lnTo>
                <a:lnTo>
                  <a:pt x="12755" y="1305"/>
                </a:lnTo>
                <a:lnTo>
                  <a:pt x="12737" y="1303"/>
                </a:lnTo>
                <a:lnTo>
                  <a:pt x="12719" y="1300"/>
                </a:lnTo>
                <a:lnTo>
                  <a:pt x="12703" y="1295"/>
                </a:lnTo>
                <a:lnTo>
                  <a:pt x="12690" y="1289"/>
                </a:lnTo>
                <a:lnTo>
                  <a:pt x="12678" y="1283"/>
                </a:lnTo>
                <a:lnTo>
                  <a:pt x="12668" y="1276"/>
                </a:lnTo>
                <a:lnTo>
                  <a:pt x="12664" y="1272"/>
                </a:lnTo>
                <a:lnTo>
                  <a:pt x="12658" y="1266"/>
                </a:lnTo>
                <a:lnTo>
                  <a:pt x="12654" y="1261"/>
                </a:lnTo>
                <a:lnTo>
                  <a:pt x="12651" y="1255"/>
                </a:lnTo>
                <a:lnTo>
                  <a:pt x="12644" y="1241"/>
                </a:lnTo>
                <a:lnTo>
                  <a:pt x="12639" y="1227"/>
                </a:lnTo>
                <a:lnTo>
                  <a:pt x="12634" y="1209"/>
                </a:lnTo>
                <a:lnTo>
                  <a:pt x="12631" y="1191"/>
                </a:lnTo>
                <a:lnTo>
                  <a:pt x="12629" y="1171"/>
                </a:lnTo>
                <a:lnTo>
                  <a:pt x="12628" y="1149"/>
                </a:lnTo>
                <a:lnTo>
                  <a:pt x="12628" y="366"/>
                </a:lnTo>
                <a:close/>
                <a:moveTo>
                  <a:pt x="8742" y="832"/>
                </a:moveTo>
                <a:lnTo>
                  <a:pt x="8741" y="858"/>
                </a:lnTo>
                <a:lnTo>
                  <a:pt x="8740" y="884"/>
                </a:lnTo>
                <a:lnTo>
                  <a:pt x="8737" y="909"/>
                </a:lnTo>
                <a:lnTo>
                  <a:pt x="8732" y="934"/>
                </a:lnTo>
                <a:lnTo>
                  <a:pt x="8727" y="959"/>
                </a:lnTo>
                <a:lnTo>
                  <a:pt x="8719" y="984"/>
                </a:lnTo>
                <a:lnTo>
                  <a:pt x="8711" y="1008"/>
                </a:lnTo>
                <a:lnTo>
                  <a:pt x="8702" y="1031"/>
                </a:lnTo>
                <a:lnTo>
                  <a:pt x="8691" y="1055"/>
                </a:lnTo>
                <a:lnTo>
                  <a:pt x="8679" y="1078"/>
                </a:lnTo>
                <a:lnTo>
                  <a:pt x="8666" y="1101"/>
                </a:lnTo>
                <a:lnTo>
                  <a:pt x="8652" y="1123"/>
                </a:lnTo>
                <a:lnTo>
                  <a:pt x="8635" y="1145"/>
                </a:lnTo>
                <a:lnTo>
                  <a:pt x="8618" y="1166"/>
                </a:lnTo>
                <a:lnTo>
                  <a:pt x="8600" y="1187"/>
                </a:lnTo>
                <a:lnTo>
                  <a:pt x="8581" y="1208"/>
                </a:lnTo>
                <a:lnTo>
                  <a:pt x="8560" y="1228"/>
                </a:lnTo>
                <a:lnTo>
                  <a:pt x="8539" y="1247"/>
                </a:lnTo>
                <a:lnTo>
                  <a:pt x="8518" y="1264"/>
                </a:lnTo>
                <a:lnTo>
                  <a:pt x="8497" y="1281"/>
                </a:lnTo>
                <a:lnTo>
                  <a:pt x="8475" y="1296"/>
                </a:lnTo>
                <a:lnTo>
                  <a:pt x="8453" y="1309"/>
                </a:lnTo>
                <a:lnTo>
                  <a:pt x="8430" y="1322"/>
                </a:lnTo>
                <a:lnTo>
                  <a:pt x="8407" y="1332"/>
                </a:lnTo>
                <a:lnTo>
                  <a:pt x="8383" y="1342"/>
                </a:lnTo>
                <a:lnTo>
                  <a:pt x="8360" y="1351"/>
                </a:lnTo>
                <a:lnTo>
                  <a:pt x="8335" y="1358"/>
                </a:lnTo>
                <a:lnTo>
                  <a:pt x="8311" y="1363"/>
                </a:lnTo>
                <a:lnTo>
                  <a:pt x="8286" y="1369"/>
                </a:lnTo>
                <a:lnTo>
                  <a:pt x="8261" y="1372"/>
                </a:lnTo>
                <a:lnTo>
                  <a:pt x="8235" y="1373"/>
                </a:lnTo>
                <a:lnTo>
                  <a:pt x="8209" y="1374"/>
                </a:lnTo>
                <a:lnTo>
                  <a:pt x="8179" y="1373"/>
                </a:lnTo>
                <a:lnTo>
                  <a:pt x="8149" y="1372"/>
                </a:lnTo>
                <a:lnTo>
                  <a:pt x="8120" y="1367"/>
                </a:lnTo>
                <a:lnTo>
                  <a:pt x="8090" y="1363"/>
                </a:lnTo>
                <a:lnTo>
                  <a:pt x="8062" y="1357"/>
                </a:lnTo>
                <a:lnTo>
                  <a:pt x="8035" y="1350"/>
                </a:lnTo>
                <a:lnTo>
                  <a:pt x="8008" y="1341"/>
                </a:lnTo>
                <a:lnTo>
                  <a:pt x="7982" y="1331"/>
                </a:lnTo>
                <a:lnTo>
                  <a:pt x="7956" y="1321"/>
                </a:lnTo>
                <a:lnTo>
                  <a:pt x="7931" y="1308"/>
                </a:lnTo>
                <a:lnTo>
                  <a:pt x="7906" y="1294"/>
                </a:lnTo>
                <a:lnTo>
                  <a:pt x="7882" y="1279"/>
                </a:lnTo>
                <a:lnTo>
                  <a:pt x="7859" y="1262"/>
                </a:lnTo>
                <a:lnTo>
                  <a:pt x="7836" y="1245"/>
                </a:lnTo>
                <a:lnTo>
                  <a:pt x="7814" y="1225"/>
                </a:lnTo>
                <a:lnTo>
                  <a:pt x="7793" y="1204"/>
                </a:lnTo>
                <a:lnTo>
                  <a:pt x="7773" y="1183"/>
                </a:lnTo>
                <a:lnTo>
                  <a:pt x="7753" y="1161"/>
                </a:lnTo>
                <a:lnTo>
                  <a:pt x="7735" y="1138"/>
                </a:lnTo>
                <a:lnTo>
                  <a:pt x="7719" y="1114"/>
                </a:lnTo>
                <a:lnTo>
                  <a:pt x="7703" y="1091"/>
                </a:lnTo>
                <a:lnTo>
                  <a:pt x="7689" y="1066"/>
                </a:lnTo>
                <a:lnTo>
                  <a:pt x="7677" y="1041"/>
                </a:lnTo>
                <a:lnTo>
                  <a:pt x="7665" y="1015"/>
                </a:lnTo>
                <a:lnTo>
                  <a:pt x="7656" y="989"/>
                </a:lnTo>
                <a:lnTo>
                  <a:pt x="7647" y="962"/>
                </a:lnTo>
                <a:lnTo>
                  <a:pt x="7640" y="935"/>
                </a:lnTo>
                <a:lnTo>
                  <a:pt x="7634" y="907"/>
                </a:lnTo>
                <a:lnTo>
                  <a:pt x="7629" y="878"/>
                </a:lnTo>
                <a:lnTo>
                  <a:pt x="7626" y="849"/>
                </a:lnTo>
                <a:lnTo>
                  <a:pt x="7624" y="819"/>
                </a:lnTo>
                <a:lnTo>
                  <a:pt x="7624" y="788"/>
                </a:lnTo>
                <a:lnTo>
                  <a:pt x="7624" y="758"/>
                </a:lnTo>
                <a:lnTo>
                  <a:pt x="7626" y="728"/>
                </a:lnTo>
                <a:lnTo>
                  <a:pt x="7629" y="699"/>
                </a:lnTo>
                <a:lnTo>
                  <a:pt x="7634" y="670"/>
                </a:lnTo>
                <a:lnTo>
                  <a:pt x="7640" y="642"/>
                </a:lnTo>
                <a:lnTo>
                  <a:pt x="7647" y="614"/>
                </a:lnTo>
                <a:lnTo>
                  <a:pt x="7656" y="587"/>
                </a:lnTo>
                <a:lnTo>
                  <a:pt x="7665" y="560"/>
                </a:lnTo>
                <a:lnTo>
                  <a:pt x="7677" y="535"/>
                </a:lnTo>
                <a:lnTo>
                  <a:pt x="7689" y="510"/>
                </a:lnTo>
                <a:lnTo>
                  <a:pt x="7703" y="485"/>
                </a:lnTo>
                <a:lnTo>
                  <a:pt x="7719" y="461"/>
                </a:lnTo>
                <a:lnTo>
                  <a:pt x="7735" y="438"/>
                </a:lnTo>
                <a:lnTo>
                  <a:pt x="7753" y="416"/>
                </a:lnTo>
                <a:lnTo>
                  <a:pt x="7773" y="394"/>
                </a:lnTo>
                <a:lnTo>
                  <a:pt x="7793" y="373"/>
                </a:lnTo>
                <a:lnTo>
                  <a:pt x="7814" y="352"/>
                </a:lnTo>
                <a:lnTo>
                  <a:pt x="7836" y="333"/>
                </a:lnTo>
                <a:lnTo>
                  <a:pt x="7859" y="315"/>
                </a:lnTo>
                <a:lnTo>
                  <a:pt x="7882" y="299"/>
                </a:lnTo>
                <a:lnTo>
                  <a:pt x="7906" y="283"/>
                </a:lnTo>
                <a:lnTo>
                  <a:pt x="7931" y="270"/>
                </a:lnTo>
                <a:lnTo>
                  <a:pt x="7956" y="257"/>
                </a:lnTo>
                <a:lnTo>
                  <a:pt x="7982" y="246"/>
                </a:lnTo>
                <a:lnTo>
                  <a:pt x="8008" y="235"/>
                </a:lnTo>
                <a:lnTo>
                  <a:pt x="8035" y="227"/>
                </a:lnTo>
                <a:lnTo>
                  <a:pt x="8062" y="220"/>
                </a:lnTo>
                <a:lnTo>
                  <a:pt x="8090" y="214"/>
                </a:lnTo>
                <a:lnTo>
                  <a:pt x="8120" y="209"/>
                </a:lnTo>
                <a:lnTo>
                  <a:pt x="8149" y="206"/>
                </a:lnTo>
                <a:lnTo>
                  <a:pt x="8179" y="204"/>
                </a:lnTo>
                <a:lnTo>
                  <a:pt x="8209" y="203"/>
                </a:lnTo>
                <a:lnTo>
                  <a:pt x="8235" y="204"/>
                </a:lnTo>
                <a:lnTo>
                  <a:pt x="8260" y="205"/>
                </a:lnTo>
                <a:lnTo>
                  <a:pt x="8286" y="208"/>
                </a:lnTo>
                <a:lnTo>
                  <a:pt x="8310" y="211"/>
                </a:lnTo>
                <a:lnTo>
                  <a:pt x="8335" y="217"/>
                </a:lnTo>
                <a:lnTo>
                  <a:pt x="8359" y="222"/>
                </a:lnTo>
                <a:lnTo>
                  <a:pt x="8383" y="229"/>
                </a:lnTo>
                <a:lnTo>
                  <a:pt x="8406" y="236"/>
                </a:lnTo>
                <a:lnTo>
                  <a:pt x="8429" y="246"/>
                </a:lnTo>
                <a:lnTo>
                  <a:pt x="8452" y="255"/>
                </a:lnTo>
                <a:lnTo>
                  <a:pt x="8474" y="267"/>
                </a:lnTo>
                <a:lnTo>
                  <a:pt x="8496" y="279"/>
                </a:lnTo>
                <a:lnTo>
                  <a:pt x="8517" y="292"/>
                </a:lnTo>
                <a:lnTo>
                  <a:pt x="8538" y="306"/>
                </a:lnTo>
                <a:lnTo>
                  <a:pt x="8559" y="321"/>
                </a:lnTo>
                <a:lnTo>
                  <a:pt x="8580" y="337"/>
                </a:lnTo>
                <a:lnTo>
                  <a:pt x="8591" y="348"/>
                </a:lnTo>
                <a:lnTo>
                  <a:pt x="8601" y="358"/>
                </a:lnTo>
                <a:lnTo>
                  <a:pt x="8609" y="370"/>
                </a:lnTo>
                <a:lnTo>
                  <a:pt x="8616" y="382"/>
                </a:lnTo>
                <a:lnTo>
                  <a:pt x="8622" y="396"/>
                </a:lnTo>
                <a:lnTo>
                  <a:pt x="8626" y="409"/>
                </a:lnTo>
                <a:lnTo>
                  <a:pt x="8628" y="424"/>
                </a:lnTo>
                <a:lnTo>
                  <a:pt x="8629" y="438"/>
                </a:lnTo>
                <a:lnTo>
                  <a:pt x="8628" y="452"/>
                </a:lnTo>
                <a:lnTo>
                  <a:pt x="8626" y="466"/>
                </a:lnTo>
                <a:lnTo>
                  <a:pt x="8624" y="477"/>
                </a:lnTo>
                <a:lnTo>
                  <a:pt x="8619" y="489"/>
                </a:lnTo>
                <a:lnTo>
                  <a:pt x="8614" y="501"/>
                </a:lnTo>
                <a:lnTo>
                  <a:pt x="8607" y="511"/>
                </a:lnTo>
                <a:lnTo>
                  <a:pt x="8600" y="522"/>
                </a:lnTo>
                <a:lnTo>
                  <a:pt x="8590" y="531"/>
                </a:lnTo>
                <a:lnTo>
                  <a:pt x="8581" y="539"/>
                </a:lnTo>
                <a:lnTo>
                  <a:pt x="8571" y="548"/>
                </a:lnTo>
                <a:lnTo>
                  <a:pt x="8560" y="554"/>
                </a:lnTo>
                <a:lnTo>
                  <a:pt x="8549" y="559"/>
                </a:lnTo>
                <a:lnTo>
                  <a:pt x="8536" y="563"/>
                </a:lnTo>
                <a:lnTo>
                  <a:pt x="8525" y="567"/>
                </a:lnTo>
                <a:lnTo>
                  <a:pt x="8511" y="568"/>
                </a:lnTo>
                <a:lnTo>
                  <a:pt x="8498" y="569"/>
                </a:lnTo>
                <a:lnTo>
                  <a:pt x="8486" y="569"/>
                </a:lnTo>
                <a:lnTo>
                  <a:pt x="8475" y="567"/>
                </a:lnTo>
                <a:lnTo>
                  <a:pt x="8464" y="564"/>
                </a:lnTo>
                <a:lnTo>
                  <a:pt x="8454" y="561"/>
                </a:lnTo>
                <a:lnTo>
                  <a:pt x="8443" y="557"/>
                </a:lnTo>
                <a:lnTo>
                  <a:pt x="8433" y="552"/>
                </a:lnTo>
                <a:lnTo>
                  <a:pt x="8424" y="546"/>
                </a:lnTo>
                <a:lnTo>
                  <a:pt x="8414" y="538"/>
                </a:lnTo>
                <a:lnTo>
                  <a:pt x="8403" y="529"/>
                </a:lnTo>
                <a:lnTo>
                  <a:pt x="8391" y="521"/>
                </a:lnTo>
                <a:lnTo>
                  <a:pt x="8380" y="513"/>
                </a:lnTo>
                <a:lnTo>
                  <a:pt x="8368" y="506"/>
                </a:lnTo>
                <a:lnTo>
                  <a:pt x="8356" y="500"/>
                </a:lnTo>
                <a:lnTo>
                  <a:pt x="8344" y="494"/>
                </a:lnTo>
                <a:lnTo>
                  <a:pt x="8332" y="488"/>
                </a:lnTo>
                <a:lnTo>
                  <a:pt x="8320" y="483"/>
                </a:lnTo>
                <a:lnTo>
                  <a:pt x="8306" y="479"/>
                </a:lnTo>
                <a:lnTo>
                  <a:pt x="8292" y="475"/>
                </a:lnTo>
                <a:lnTo>
                  <a:pt x="8280" y="472"/>
                </a:lnTo>
                <a:lnTo>
                  <a:pt x="8266" y="470"/>
                </a:lnTo>
                <a:lnTo>
                  <a:pt x="8252" y="468"/>
                </a:lnTo>
                <a:lnTo>
                  <a:pt x="8238" y="466"/>
                </a:lnTo>
                <a:lnTo>
                  <a:pt x="8224" y="465"/>
                </a:lnTo>
                <a:lnTo>
                  <a:pt x="8209" y="465"/>
                </a:lnTo>
                <a:lnTo>
                  <a:pt x="8192" y="466"/>
                </a:lnTo>
                <a:lnTo>
                  <a:pt x="8176" y="467"/>
                </a:lnTo>
                <a:lnTo>
                  <a:pt x="8159" y="468"/>
                </a:lnTo>
                <a:lnTo>
                  <a:pt x="8143" y="471"/>
                </a:lnTo>
                <a:lnTo>
                  <a:pt x="8128" y="474"/>
                </a:lnTo>
                <a:lnTo>
                  <a:pt x="8112" y="478"/>
                </a:lnTo>
                <a:lnTo>
                  <a:pt x="8098" y="482"/>
                </a:lnTo>
                <a:lnTo>
                  <a:pt x="8083" y="488"/>
                </a:lnTo>
                <a:lnTo>
                  <a:pt x="8069" y="495"/>
                </a:lnTo>
                <a:lnTo>
                  <a:pt x="8055" y="501"/>
                </a:lnTo>
                <a:lnTo>
                  <a:pt x="8041" y="509"/>
                </a:lnTo>
                <a:lnTo>
                  <a:pt x="8028" y="518"/>
                </a:lnTo>
                <a:lnTo>
                  <a:pt x="8015" y="526"/>
                </a:lnTo>
                <a:lnTo>
                  <a:pt x="8003" y="536"/>
                </a:lnTo>
                <a:lnTo>
                  <a:pt x="7990" y="547"/>
                </a:lnTo>
                <a:lnTo>
                  <a:pt x="7978" y="558"/>
                </a:lnTo>
                <a:lnTo>
                  <a:pt x="7966" y="570"/>
                </a:lnTo>
                <a:lnTo>
                  <a:pt x="7956" y="582"/>
                </a:lnTo>
                <a:lnTo>
                  <a:pt x="7947" y="595"/>
                </a:lnTo>
                <a:lnTo>
                  <a:pt x="7937" y="607"/>
                </a:lnTo>
                <a:lnTo>
                  <a:pt x="7929" y="621"/>
                </a:lnTo>
                <a:lnTo>
                  <a:pt x="7921" y="634"/>
                </a:lnTo>
                <a:lnTo>
                  <a:pt x="7913" y="648"/>
                </a:lnTo>
                <a:lnTo>
                  <a:pt x="7907" y="662"/>
                </a:lnTo>
                <a:lnTo>
                  <a:pt x="7902" y="677"/>
                </a:lnTo>
                <a:lnTo>
                  <a:pt x="7898" y="692"/>
                </a:lnTo>
                <a:lnTo>
                  <a:pt x="7894" y="707"/>
                </a:lnTo>
                <a:lnTo>
                  <a:pt x="7890" y="723"/>
                </a:lnTo>
                <a:lnTo>
                  <a:pt x="7887" y="738"/>
                </a:lnTo>
                <a:lnTo>
                  <a:pt x="7885" y="755"/>
                </a:lnTo>
                <a:lnTo>
                  <a:pt x="7884" y="772"/>
                </a:lnTo>
                <a:lnTo>
                  <a:pt x="7884" y="788"/>
                </a:lnTo>
                <a:lnTo>
                  <a:pt x="7884" y="805"/>
                </a:lnTo>
                <a:lnTo>
                  <a:pt x="7885" y="822"/>
                </a:lnTo>
                <a:lnTo>
                  <a:pt x="7887" y="838"/>
                </a:lnTo>
                <a:lnTo>
                  <a:pt x="7890" y="854"/>
                </a:lnTo>
                <a:lnTo>
                  <a:pt x="7894" y="870"/>
                </a:lnTo>
                <a:lnTo>
                  <a:pt x="7898" y="884"/>
                </a:lnTo>
                <a:lnTo>
                  <a:pt x="7902" y="900"/>
                </a:lnTo>
                <a:lnTo>
                  <a:pt x="7907" y="914"/>
                </a:lnTo>
                <a:lnTo>
                  <a:pt x="7913" y="928"/>
                </a:lnTo>
                <a:lnTo>
                  <a:pt x="7921" y="943"/>
                </a:lnTo>
                <a:lnTo>
                  <a:pt x="7929" y="956"/>
                </a:lnTo>
                <a:lnTo>
                  <a:pt x="7937" y="969"/>
                </a:lnTo>
                <a:lnTo>
                  <a:pt x="7947" y="982"/>
                </a:lnTo>
                <a:lnTo>
                  <a:pt x="7956" y="995"/>
                </a:lnTo>
                <a:lnTo>
                  <a:pt x="7966" y="1007"/>
                </a:lnTo>
                <a:lnTo>
                  <a:pt x="7978" y="1019"/>
                </a:lnTo>
                <a:lnTo>
                  <a:pt x="7990" y="1030"/>
                </a:lnTo>
                <a:lnTo>
                  <a:pt x="8003" y="1040"/>
                </a:lnTo>
                <a:lnTo>
                  <a:pt x="8015" y="1051"/>
                </a:lnTo>
                <a:lnTo>
                  <a:pt x="8028" y="1059"/>
                </a:lnTo>
                <a:lnTo>
                  <a:pt x="8041" y="1069"/>
                </a:lnTo>
                <a:lnTo>
                  <a:pt x="8055" y="1076"/>
                </a:lnTo>
                <a:lnTo>
                  <a:pt x="8069" y="1083"/>
                </a:lnTo>
                <a:lnTo>
                  <a:pt x="8083" y="1089"/>
                </a:lnTo>
                <a:lnTo>
                  <a:pt x="8098" y="1095"/>
                </a:lnTo>
                <a:lnTo>
                  <a:pt x="8112" y="1099"/>
                </a:lnTo>
                <a:lnTo>
                  <a:pt x="8128" y="1103"/>
                </a:lnTo>
                <a:lnTo>
                  <a:pt x="8143" y="1106"/>
                </a:lnTo>
                <a:lnTo>
                  <a:pt x="8159" y="1109"/>
                </a:lnTo>
                <a:lnTo>
                  <a:pt x="8176" y="1111"/>
                </a:lnTo>
                <a:lnTo>
                  <a:pt x="8192" y="1112"/>
                </a:lnTo>
                <a:lnTo>
                  <a:pt x="8209" y="1112"/>
                </a:lnTo>
                <a:lnTo>
                  <a:pt x="8229" y="1111"/>
                </a:lnTo>
                <a:lnTo>
                  <a:pt x="8249" y="1109"/>
                </a:lnTo>
                <a:lnTo>
                  <a:pt x="8268" y="1106"/>
                </a:lnTo>
                <a:lnTo>
                  <a:pt x="8287" y="1101"/>
                </a:lnTo>
                <a:lnTo>
                  <a:pt x="8306" y="1095"/>
                </a:lnTo>
                <a:lnTo>
                  <a:pt x="8324" y="1086"/>
                </a:lnTo>
                <a:lnTo>
                  <a:pt x="8342" y="1077"/>
                </a:lnTo>
                <a:lnTo>
                  <a:pt x="8360" y="1065"/>
                </a:lnTo>
                <a:lnTo>
                  <a:pt x="8376" y="1054"/>
                </a:lnTo>
                <a:lnTo>
                  <a:pt x="8391" y="1041"/>
                </a:lnTo>
                <a:lnTo>
                  <a:pt x="8406" y="1028"/>
                </a:lnTo>
                <a:lnTo>
                  <a:pt x="8419" y="1014"/>
                </a:lnTo>
                <a:lnTo>
                  <a:pt x="8432" y="999"/>
                </a:lnTo>
                <a:lnTo>
                  <a:pt x="8443" y="983"/>
                </a:lnTo>
                <a:lnTo>
                  <a:pt x="8455" y="965"/>
                </a:lnTo>
                <a:lnTo>
                  <a:pt x="8465" y="948"/>
                </a:lnTo>
                <a:lnTo>
                  <a:pt x="8285" y="948"/>
                </a:lnTo>
                <a:lnTo>
                  <a:pt x="8274" y="948"/>
                </a:lnTo>
                <a:lnTo>
                  <a:pt x="8262" y="946"/>
                </a:lnTo>
                <a:lnTo>
                  <a:pt x="8252" y="944"/>
                </a:lnTo>
                <a:lnTo>
                  <a:pt x="8241" y="939"/>
                </a:lnTo>
                <a:lnTo>
                  <a:pt x="8231" y="935"/>
                </a:lnTo>
                <a:lnTo>
                  <a:pt x="8222" y="929"/>
                </a:lnTo>
                <a:lnTo>
                  <a:pt x="8212" y="923"/>
                </a:lnTo>
                <a:lnTo>
                  <a:pt x="8204" y="914"/>
                </a:lnTo>
                <a:lnTo>
                  <a:pt x="8196" y="906"/>
                </a:lnTo>
                <a:lnTo>
                  <a:pt x="8189" y="898"/>
                </a:lnTo>
                <a:lnTo>
                  <a:pt x="8183" y="888"/>
                </a:lnTo>
                <a:lnTo>
                  <a:pt x="8179" y="878"/>
                </a:lnTo>
                <a:lnTo>
                  <a:pt x="8175" y="868"/>
                </a:lnTo>
                <a:lnTo>
                  <a:pt x="8173" y="857"/>
                </a:lnTo>
                <a:lnTo>
                  <a:pt x="8171" y="846"/>
                </a:lnTo>
                <a:lnTo>
                  <a:pt x="8171" y="833"/>
                </a:lnTo>
                <a:lnTo>
                  <a:pt x="8171" y="822"/>
                </a:lnTo>
                <a:lnTo>
                  <a:pt x="8173" y="810"/>
                </a:lnTo>
                <a:lnTo>
                  <a:pt x="8175" y="800"/>
                </a:lnTo>
                <a:lnTo>
                  <a:pt x="8179" y="789"/>
                </a:lnTo>
                <a:lnTo>
                  <a:pt x="8183" y="780"/>
                </a:lnTo>
                <a:lnTo>
                  <a:pt x="8189" y="770"/>
                </a:lnTo>
                <a:lnTo>
                  <a:pt x="8196" y="761"/>
                </a:lnTo>
                <a:lnTo>
                  <a:pt x="8204" y="753"/>
                </a:lnTo>
                <a:lnTo>
                  <a:pt x="8212" y="745"/>
                </a:lnTo>
                <a:lnTo>
                  <a:pt x="8222" y="738"/>
                </a:lnTo>
                <a:lnTo>
                  <a:pt x="8231" y="732"/>
                </a:lnTo>
                <a:lnTo>
                  <a:pt x="8241" y="727"/>
                </a:lnTo>
                <a:lnTo>
                  <a:pt x="8252" y="724"/>
                </a:lnTo>
                <a:lnTo>
                  <a:pt x="8262" y="721"/>
                </a:lnTo>
                <a:lnTo>
                  <a:pt x="8274" y="720"/>
                </a:lnTo>
                <a:lnTo>
                  <a:pt x="8285" y="719"/>
                </a:lnTo>
                <a:lnTo>
                  <a:pt x="8629" y="719"/>
                </a:lnTo>
                <a:lnTo>
                  <a:pt x="8640" y="720"/>
                </a:lnTo>
                <a:lnTo>
                  <a:pt x="8652" y="721"/>
                </a:lnTo>
                <a:lnTo>
                  <a:pt x="8662" y="724"/>
                </a:lnTo>
                <a:lnTo>
                  <a:pt x="8673" y="727"/>
                </a:lnTo>
                <a:lnTo>
                  <a:pt x="8682" y="732"/>
                </a:lnTo>
                <a:lnTo>
                  <a:pt x="8691" y="737"/>
                </a:lnTo>
                <a:lnTo>
                  <a:pt x="8701" y="745"/>
                </a:lnTo>
                <a:lnTo>
                  <a:pt x="8709" y="752"/>
                </a:lnTo>
                <a:lnTo>
                  <a:pt x="8717" y="760"/>
                </a:lnTo>
                <a:lnTo>
                  <a:pt x="8724" y="770"/>
                </a:lnTo>
                <a:lnTo>
                  <a:pt x="8730" y="779"/>
                </a:lnTo>
                <a:lnTo>
                  <a:pt x="8734" y="788"/>
                </a:lnTo>
                <a:lnTo>
                  <a:pt x="8738" y="799"/>
                </a:lnTo>
                <a:lnTo>
                  <a:pt x="8740" y="809"/>
                </a:lnTo>
                <a:lnTo>
                  <a:pt x="8742" y="821"/>
                </a:lnTo>
                <a:lnTo>
                  <a:pt x="8742" y="832"/>
                </a:lnTo>
                <a:close/>
                <a:moveTo>
                  <a:pt x="6734" y="1182"/>
                </a:moveTo>
                <a:lnTo>
                  <a:pt x="6734" y="1203"/>
                </a:lnTo>
                <a:lnTo>
                  <a:pt x="6733" y="1224"/>
                </a:lnTo>
                <a:lnTo>
                  <a:pt x="6730" y="1242"/>
                </a:lnTo>
                <a:lnTo>
                  <a:pt x="6727" y="1260"/>
                </a:lnTo>
                <a:lnTo>
                  <a:pt x="6723" y="1276"/>
                </a:lnTo>
                <a:lnTo>
                  <a:pt x="6717" y="1290"/>
                </a:lnTo>
                <a:lnTo>
                  <a:pt x="6710" y="1304"/>
                </a:lnTo>
                <a:lnTo>
                  <a:pt x="6703" y="1315"/>
                </a:lnTo>
                <a:lnTo>
                  <a:pt x="6695" y="1326"/>
                </a:lnTo>
                <a:lnTo>
                  <a:pt x="6685" y="1335"/>
                </a:lnTo>
                <a:lnTo>
                  <a:pt x="6675" y="1342"/>
                </a:lnTo>
                <a:lnTo>
                  <a:pt x="6664" y="1349"/>
                </a:lnTo>
                <a:lnTo>
                  <a:pt x="6652" y="1354"/>
                </a:lnTo>
                <a:lnTo>
                  <a:pt x="6639" y="1357"/>
                </a:lnTo>
                <a:lnTo>
                  <a:pt x="6624" y="1359"/>
                </a:lnTo>
                <a:lnTo>
                  <a:pt x="6608" y="1360"/>
                </a:lnTo>
                <a:lnTo>
                  <a:pt x="6594" y="1359"/>
                </a:lnTo>
                <a:lnTo>
                  <a:pt x="6579" y="1357"/>
                </a:lnTo>
                <a:lnTo>
                  <a:pt x="6566" y="1354"/>
                </a:lnTo>
                <a:lnTo>
                  <a:pt x="6553" y="1349"/>
                </a:lnTo>
                <a:lnTo>
                  <a:pt x="6542" y="1342"/>
                </a:lnTo>
                <a:lnTo>
                  <a:pt x="6532" y="1335"/>
                </a:lnTo>
                <a:lnTo>
                  <a:pt x="6523" y="1326"/>
                </a:lnTo>
                <a:lnTo>
                  <a:pt x="6514" y="1315"/>
                </a:lnTo>
                <a:lnTo>
                  <a:pt x="6506" y="1304"/>
                </a:lnTo>
                <a:lnTo>
                  <a:pt x="6500" y="1290"/>
                </a:lnTo>
                <a:lnTo>
                  <a:pt x="6495" y="1276"/>
                </a:lnTo>
                <a:lnTo>
                  <a:pt x="6491" y="1260"/>
                </a:lnTo>
                <a:lnTo>
                  <a:pt x="6486" y="1242"/>
                </a:lnTo>
                <a:lnTo>
                  <a:pt x="6484" y="1224"/>
                </a:lnTo>
                <a:lnTo>
                  <a:pt x="6483" y="1204"/>
                </a:lnTo>
                <a:lnTo>
                  <a:pt x="6482" y="1182"/>
                </a:lnTo>
                <a:lnTo>
                  <a:pt x="6482" y="396"/>
                </a:lnTo>
                <a:lnTo>
                  <a:pt x="6483" y="376"/>
                </a:lnTo>
                <a:lnTo>
                  <a:pt x="6484" y="357"/>
                </a:lnTo>
                <a:lnTo>
                  <a:pt x="6486" y="340"/>
                </a:lnTo>
                <a:lnTo>
                  <a:pt x="6490" y="323"/>
                </a:lnTo>
                <a:lnTo>
                  <a:pt x="6494" y="307"/>
                </a:lnTo>
                <a:lnTo>
                  <a:pt x="6499" y="294"/>
                </a:lnTo>
                <a:lnTo>
                  <a:pt x="6505" y="281"/>
                </a:lnTo>
                <a:lnTo>
                  <a:pt x="6511" y="270"/>
                </a:lnTo>
                <a:lnTo>
                  <a:pt x="6520" y="260"/>
                </a:lnTo>
                <a:lnTo>
                  <a:pt x="6528" y="251"/>
                </a:lnTo>
                <a:lnTo>
                  <a:pt x="6537" y="244"/>
                </a:lnTo>
                <a:lnTo>
                  <a:pt x="6548" y="238"/>
                </a:lnTo>
                <a:lnTo>
                  <a:pt x="6559" y="233"/>
                </a:lnTo>
                <a:lnTo>
                  <a:pt x="6572" y="230"/>
                </a:lnTo>
                <a:lnTo>
                  <a:pt x="6585" y="228"/>
                </a:lnTo>
                <a:lnTo>
                  <a:pt x="6599" y="228"/>
                </a:lnTo>
                <a:lnTo>
                  <a:pt x="6608" y="228"/>
                </a:lnTo>
                <a:lnTo>
                  <a:pt x="6618" y="229"/>
                </a:lnTo>
                <a:lnTo>
                  <a:pt x="6626" y="230"/>
                </a:lnTo>
                <a:lnTo>
                  <a:pt x="6635" y="232"/>
                </a:lnTo>
                <a:lnTo>
                  <a:pt x="6644" y="235"/>
                </a:lnTo>
                <a:lnTo>
                  <a:pt x="6652" y="240"/>
                </a:lnTo>
                <a:lnTo>
                  <a:pt x="6660" y="244"/>
                </a:lnTo>
                <a:lnTo>
                  <a:pt x="6669" y="248"/>
                </a:lnTo>
                <a:lnTo>
                  <a:pt x="6677" y="253"/>
                </a:lnTo>
                <a:lnTo>
                  <a:pt x="6685" y="259"/>
                </a:lnTo>
                <a:lnTo>
                  <a:pt x="6694" y="266"/>
                </a:lnTo>
                <a:lnTo>
                  <a:pt x="6702" y="273"/>
                </a:lnTo>
                <a:lnTo>
                  <a:pt x="6718" y="290"/>
                </a:lnTo>
                <a:lnTo>
                  <a:pt x="6733" y="309"/>
                </a:lnTo>
                <a:lnTo>
                  <a:pt x="7198" y="923"/>
                </a:lnTo>
                <a:lnTo>
                  <a:pt x="7198" y="406"/>
                </a:lnTo>
                <a:lnTo>
                  <a:pt x="7199" y="384"/>
                </a:lnTo>
                <a:lnTo>
                  <a:pt x="7200" y="365"/>
                </a:lnTo>
                <a:lnTo>
                  <a:pt x="7202" y="346"/>
                </a:lnTo>
                <a:lnTo>
                  <a:pt x="7206" y="328"/>
                </a:lnTo>
                <a:lnTo>
                  <a:pt x="7210" y="312"/>
                </a:lnTo>
                <a:lnTo>
                  <a:pt x="7216" y="298"/>
                </a:lnTo>
                <a:lnTo>
                  <a:pt x="7222" y="284"/>
                </a:lnTo>
                <a:lnTo>
                  <a:pt x="7229" y="273"/>
                </a:lnTo>
                <a:lnTo>
                  <a:pt x="7238" y="262"/>
                </a:lnTo>
                <a:lnTo>
                  <a:pt x="7247" y="253"/>
                </a:lnTo>
                <a:lnTo>
                  <a:pt x="7257" y="245"/>
                </a:lnTo>
                <a:lnTo>
                  <a:pt x="7269" y="238"/>
                </a:lnTo>
                <a:lnTo>
                  <a:pt x="7281" y="234"/>
                </a:lnTo>
                <a:lnTo>
                  <a:pt x="7295" y="230"/>
                </a:lnTo>
                <a:lnTo>
                  <a:pt x="7309" y="228"/>
                </a:lnTo>
                <a:lnTo>
                  <a:pt x="7324" y="228"/>
                </a:lnTo>
                <a:lnTo>
                  <a:pt x="7339" y="228"/>
                </a:lnTo>
                <a:lnTo>
                  <a:pt x="7354" y="230"/>
                </a:lnTo>
                <a:lnTo>
                  <a:pt x="7368" y="234"/>
                </a:lnTo>
                <a:lnTo>
                  <a:pt x="7379" y="238"/>
                </a:lnTo>
                <a:lnTo>
                  <a:pt x="7390" y="245"/>
                </a:lnTo>
                <a:lnTo>
                  <a:pt x="7401" y="253"/>
                </a:lnTo>
                <a:lnTo>
                  <a:pt x="7410" y="262"/>
                </a:lnTo>
                <a:lnTo>
                  <a:pt x="7419" y="273"/>
                </a:lnTo>
                <a:lnTo>
                  <a:pt x="7426" y="284"/>
                </a:lnTo>
                <a:lnTo>
                  <a:pt x="7432" y="298"/>
                </a:lnTo>
                <a:lnTo>
                  <a:pt x="7438" y="312"/>
                </a:lnTo>
                <a:lnTo>
                  <a:pt x="7443" y="328"/>
                </a:lnTo>
                <a:lnTo>
                  <a:pt x="7446" y="346"/>
                </a:lnTo>
                <a:lnTo>
                  <a:pt x="7449" y="365"/>
                </a:lnTo>
                <a:lnTo>
                  <a:pt x="7450" y="385"/>
                </a:lnTo>
                <a:lnTo>
                  <a:pt x="7450" y="406"/>
                </a:lnTo>
                <a:lnTo>
                  <a:pt x="7450" y="1210"/>
                </a:lnTo>
                <a:lnTo>
                  <a:pt x="7450" y="1229"/>
                </a:lnTo>
                <a:lnTo>
                  <a:pt x="7449" y="1247"/>
                </a:lnTo>
                <a:lnTo>
                  <a:pt x="7447" y="1263"/>
                </a:lnTo>
                <a:lnTo>
                  <a:pt x="7444" y="1279"/>
                </a:lnTo>
                <a:lnTo>
                  <a:pt x="7439" y="1292"/>
                </a:lnTo>
                <a:lnTo>
                  <a:pt x="7434" y="1306"/>
                </a:lnTo>
                <a:lnTo>
                  <a:pt x="7428" y="1317"/>
                </a:lnTo>
                <a:lnTo>
                  <a:pt x="7422" y="1328"/>
                </a:lnTo>
                <a:lnTo>
                  <a:pt x="7413" y="1337"/>
                </a:lnTo>
                <a:lnTo>
                  <a:pt x="7405" y="1345"/>
                </a:lnTo>
                <a:lnTo>
                  <a:pt x="7396" y="1352"/>
                </a:lnTo>
                <a:lnTo>
                  <a:pt x="7385" y="1357"/>
                </a:lnTo>
                <a:lnTo>
                  <a:pt x="7374" y="1361"/>
                </a:lnTo>
                <a:lnTo>
                  <a:pt x="7362" y="1364"/>
                </a:lnTo>
                <a:lnTo>
                  <a:pt x="7349" y="1366"/>
                </a:lnTo>
                <a:lnTo>
                  <a:pt x="7335" y="1367"/>
                </a:lnTo>
                <a:lnTo>
                  <a:pt x="7326" y="1366"/>
                </a:lnTo>
                <a:lnTo>
                  <a:pt x="7317" y="1365"/>
                </a:lnTo>
                <a:lnTo>
                  <a:pt x="7307" y="1364"/>
                </a:lnTo>
                <a:lnTo>
                  <a:pt x="7298" y="1361"/>
                </a:lnTo>
                <a:lnTo>
                  <a:pt x="7288" y="1358"/>
                </a:lnTo>
                <a:lnTo>
                  <a:pt x="7280" y="1354"/>
                </a:lnTo>
                <a:lnTo>
                  <a:pt x="7271" y="1350"/>
                </a:lnTo>
                <a:lnTo>
                  <a:pt x="7261" y="1345"/>
                </a:lnTo>
                <a:lnTo>
                  <a:pt x="7253" y="1338"/>
                </a:lnTo>
                <a:lnTo>
                  <a:pt x="7244" y="1331"/>
                </a:lnTo>
                <a:lnTo>
                  <a:pt x="7234" y="1324"/>
                </a:lnTo>
                <a:lnTo>
                  <a:pt x="7226" y="1315"/>
                </a:lnTo>
                <a:lnTo>
                  <a:pt x="7208" y="1297"/>
                </a:lnTo>
                <a:lnTo>
                  <a:pt x="7191" y="1275"/>
                </a:lnTo>
                <a:lnTo>
                  <a:pt x="6734" y="673"/>
                </a:lnTo>
                <a:lnTo>
                  <a:pt x="6734" y="1182"/>
                </a:lnTo>
                <a:close/>
                <a:moveTo>
                  <a:pt x="6249" y="1182"/>
                </a:moveTo>
                <a:lnTo>
                  <a:pt x="6249" y="1204"/>
                </a:lnTo>
                <a:lnTo>
                  <a:pt x="6248" y="1224"/>
                </a:lnTo>
                <a:lnTo>
                  <a:pt x="6245" y="1242"/>
                </a:lnTo>
                <a:lnTo>
                  <a:pt x="6242" y="1260"/>
                </a:lnTo>
                <a:lnTo>
                  <a:pt x="6238" y="1276"/>
                </a:lnTo>
                <a:lnTo>
                  <a:pt x="6231" y="1290"/>
                </a:lnTo>
                <a:lnTo>
                  <a:pt x="6225" y="1304"/>
                </a:lnTo>
                <a:lnTo>
                  <a:pt x="6218" y="1315"/>
                </a:lnTo>
                <a:lnTo>
                  <a:pt x="6209" y="1326"/>
                </a:lnTo>
                <a:lnTo>
                  <a:pt x="6200" y="1335"/>
                </a:lnTo>
                <a:lnTo>
                  <a:pt x="6190" y="1342"/>
                </a:lnTo>
                <a:lnTo>
                  <a:pt x="6178" y="1349"/>
                </a:lnTo>
                <a:lnTo>
                  <a:pt x="6167" y="1354"/>
                </a:lnTo>
                <a:lnTo>
                  <a:pt x="6153" y="1357"/>
                </a:lnTo>
                <a:lnTo>
                  <a:pt x="6139" y="1359"/>
                </a:lnTo>
                <a:lnTo>
                  <a:pt x="6123" y="1360"/>
                </a:lnTo>
                <a:lnTo>
                  <a:pt x="6108" y="1359"/>
                </a:lnTo>
                <a:lnTo>
                  <a:pt x="6094" y="1357"/>
                </a:lnTo>
                <a:lnTo>
                  <a:pt x="6080" y="1354"/>
                </a:lnTo>
                <a:lnTo>
                  <a:pt x="6068" y="1349"/>
                </a:lnTo>
                <a:lnTo>
                  <a:pt x="6056" y="1342"/>
                </a:lnTo>
                <a:lnTo>
                  <a:pt x="6047" y="1335"/>
                </a:lnTo>
                <a:lnTo>
                  <a:pt x="6038" y="1326"/>
                </a:lnTo>
                <a:lnTo>
                  <a:pt x="6028" y="1315"/>
                </a:lnTo>
                <a:lnTo>
                  <a:pt x="6021" y="1304"/>
                </a:lnTo>
                <a:lnTo>
                  <a:pt x="6015" y="1290"/>
                </a:lnTo>
                <a:lnTo>
                  <a:pt x="6009" y="1276"/>
                </a:lnTo>
                <a:lnTo>
                  <a:pt x="6005" y="1260"/>
                </a:lnTo>
                <a:lnTo>
                  <a:pt x="6001" y="1242"/>
                </a:lnTo>
                <a:lnTo>
                  <a:pt x="5999" y="1224"/>
                </a:lnTo>
                <a:lnTo>
                  <a:pt x="5998" y="1204"/>
                </a:lnTo>
                <a:lnTo>
                  <a:pt x="5997" y="1182"/>
                </a:lnTo>
                <a:lnTo>
                  <a:pt x="5997" y="405"/>
                </a:lnTo>
                <a:lnTo>
                  <a:pt x="5998" y="383"/>
                </a:lnTo>
                <a:lnTo>
                  <a:pt x="5999" y="363"/>
                </a:lnTo>
                <a:lnTo>
                  <a:pt x="6001" y="345"/>
                </a:lnTo>
                <a:lnTo>
                  <a:pt x="6005" y="327"/>
                </a:lnTo>
                <a:lnTo>
                  <a:pt x="6009" y="310"/>
                </a:lnTo>
                <a:lnTo>
                  <a:pt x="6015" y="296"/>
                </a:lnTo>
                <a:lnTo>
                  <a:pt x="6021" y="283"/>
                </a:lnTo>
                <a:lnTo>
                  <a:pt x="6028" y="271"/>
                </a:lnTo>
                <a:lnTo>
                  <a:pt x="6038" y="260"/>
                </a:lnTo>
                <a:lnTo>
                  <a:pt x="6047" y="251"/>
                </a:lnTo>
                <a:lnTo>
                  <a:pt x="6056" y="244"/>
                </a:lnTo>
                <a:lnTo>
                  <a:pt x="6068" y="237"/>
                </a:lnTo>
                <a:lnTo>
                  <a:pt x="6080" y="232"/>
                </a:lnTo>
                <a:lnTo>
                  <a:pt x="6094" y="229"/>
                </a:lnTo>
                <a:lnTo>
                  <a:pt x="6108" y="227"/>
                </a:lnTo>
                <a:lnTo>
                  <a:pt x="6123" y="226"/>
                </a:lnTo>
                <a:lnTo>
                  <a:pt x="6139" y="227"/>
                </a:lnTo>
                <a:lnTo>
                  <a:pt x="6153" y="229"/>
                </a:lnTo>
                <a:lnTo>
                  <a:pt x="6167" y="232"/>
                </a:lnTo>
                <a:lnTo>
                  <a:pt x="6178" y="237"/>
                </a:lnTo>
                <a:lnTo>
                  <a:pt x="6190" y="244"/>
                </a:lnTo>
                <a:lnTo>
                  <a:pt x="6200" y="251"/>
                </a:lnTo>
                <a:lnTo>
                  <a:pt x="6209" y="260"/>
                </a:lnTo>
                <a:lnTo>
                  <a:pt x="6218" y="271"/>
                </a:lnTo>
                <a:lnTo>
                  <a:pt x="6225" y="283"/>
                </a:lnTo>
                <a:lnTo>
                  <a:pt x="6231" y="296"/>
                </a:lnTo>
                <a:lnTo>
                  <a:pt x="6238" y="310"/>
                </a:lnTo>
                <a:lnTo>
                  <a:pt x="6242" y="327"/>
                </a:lnTo>
                <a:lnTo>
                  <a:pt x="6245" y="345"/>
                </a:lnTo>
                <a:lnTo>
                  <a:pt x="6248" y="363"/>
                </a:lnTo>
                <a:lnTo>
                  <a:pt x="6249" y="383"/>
                </a:lnTo>
                <a:lnTo>
                  <a:pt x="6249" y="405"/>
                </a:lnTo>
                <a:lnTo>
                  <a:pt x="6249" y="1182"/>
                </a:lnTo>
                <a:close/>
                <a:moveTo>
                  <a:pt x="5369" y="475"/>
                </a:moveTo>
                <a:lnTo>
                  <a:pt x="5276" y="475"/>
                </a:lnTo>
                <a:lnTo>
                  <a:pt x="5254" y="475"/>
                </a:lnTo>
                <a:lnTo>
                  <a:pt x="5234" y="473"/>
                </a:lnTo>
                <a:lnTo>
                  <a:pt x="5215" y="471"/>
                </a:lnTo>
                <a:lnTo>
                  <a:pt x="5197" y="468"/>
                </a:lnTo>
                <a:lnTo>
                  <a:pt x="5181" y="463"/>
                </a:lnTo>
                <a:lnTo>
                  <a:pt x="5167" y="459"/>
                </a:lnTo>
                <a:lnTo>
                  <a:pt x="5153" y="453"/>
                </a:lnTo>
                <a:lnTo>
                  <a:pt x="5141" y="446"/>
                </a:lnTo>
                <a:lnTo>
                  <a:pt x="5130" y="438"/>
                </a:lnTo>
                <a:lnTo>
                  <a:pt x="5122" y="430"/>
                </a:lnTo>
                <a:lnTo>
                  <a:pt x="5114" y="420"/>
                </a:lnTo>
                <a:lnTo>
                  <a:pt x="5108" y="409"/>
                </a:lnTo>
                <a:lnTo>
                  <a:pt x="5102" y="399"/>
                </a:lnTo>
                <a:lnTo>
                  <a:pt x="5099" y="386"/>
                </a:lnTo>
                <a:lnTo>
                  <a:pt x="5097" y="373"/>
                </a:lnTo>
                <a:lnTo>
                  <a:pt x="5096" y="359"/>
                </a:lnTo>
                <a:lnTo>
                  <a:pt x="5097" y="345"/>
                </a:lnTo>
                <a:lnTo>
                  <a:pt x="5099" y="331"/>
                </a:lnTo>
                <a:lnTo>
                  <a:pt x="5102" y="319"/>
                </a:lnTo>
                <a:lnTo>
                  <a:pt x="5108" y="307"/>
                </a:lnTo>
                <a:lnTo>
                  <a:pt x="5114" y="297"/>
                </a:lnTo>
                <a:lnTo>
                  <a:pt x="5121" y="286"/>
                </a:lnTo>
                <a:lnTo>
                  <a:pt x="5130" y="278"/>
                </a:lnTo>
                <a:lnTo>
                  <a:pt x="5141" y="270"/>
                </a:lnTo>
                <a:lnTo>
                  <a:pt x="5153" y="263"/>
                </a:lnTo>
                <a:lnTo>
                  <a:pt x="5166" y="257"/>
                </a:lnTo>
                <a:lnTo>
                  <a:pt x="5181" y="252"/>
                </a:lnTo>
                <a:lnTo>
                  <a:pt x="5197" y="248"/>
                </a:lnTo>
                <a:lnTo>
                  <a:pt x="5215" y="245"/>
                </a:lnTo>
                <a:lnTo>
                  <a:pt x="5234" y="243"/>
                </a:lnTo>
                <a:lnTo>
                  <a:pt x="5254" y="241"/>
                </a:lnTo>
                <a:lnTo>
                  <a:pt x="5275" y="241"/>
                </a:lnTo>
                <a:lnTo>
                  <a:pt x="5714" y="241"/>
                </a:lnTo>
                <a:lnTo>
                  <a:pt x="5736" y="241"/>
                </a:lnTo>
                <a:lnTo>
                  <a:pt x="5756" y="243"/>
                </a:lnTo>
                <a:lnTo>
                  <a:pt x="5775" y="245"/>
                </a:lnTo>
                <a:lnTo>
                  <a:pt x="5793" y="248"/>
                </a:lnTo>
                <a:lnTo>
                  <a:pt x="5808" y="252"/>
                </a:lnTo>
                <a:lnTo>
                  <a:pt x="5823" y="257"/>
                </a:lnTo>
                <a:lnTo>
                  <a:pt x="5837" y="263"/>
                </a:lnTo>
                <a:lnTo>
                  <a:pt x="5849" y="270"/>
                </a:lnTo>
                <a:lnTo>
                  <a:pt x="5859" y="278"/>
                </a:lnTo>
                <a:lnTo>
                  <a:pt x="5868" y="286"/>
                </a:lnTo>
                <a:lnTo>
                  <a:pt x="5876" y="297"/>
                </a:lnTo>
                <a:lnTo>
                  <a:pt x="5882" y="307"/>
                </a:lnTo>
                <a:lnTo>
                  <a:pt x="5887" y="319"/>
                </a:lnTo>
                <a:lnTo>
                  <a:pt x="5891" y="331"/>
                </a:lnTo>
                <a:lnTo>
                  <a:pt x="5893" y="345"/>
                </a:lnTo>
                <a:lnTo>
                  <a:pt x="5894" y="359"/>
                </a:lnTo>
                <a:lnTo>
                  <a:pt x="5893" y="373"/>
                </a:lnTo>
                <a:lnTo>
                  <a:pt x="5891" y="386"/>
                </a:lnTo>
                <a:lnTo>
                  <a:pt x="5887" y="399"/>
                </a:lnTo>
                <a:lnTo>
                  <a:pt x="5882" y="409"/>
                </a:lnTo>
                <a:lnTo>
                  <a:pt x="5876" y="420"/>
                </a:lnTo>
                <a:lnTo>
                  <a:pt x="5868" y="430"/>
                </a:lnTo>
                <a:lnTo>
                  <a:pt x="5859" y="438"/>
                </a:lnTo>
                <a:lnTo>
                  <a:pt x="5849" y="446"/>
                </a:lnTo>
                <a:lnTo>
                  <a:pt x="5837" y="453"/>
                </a:lnTo>
                <a:lnTo>
                  <a:pt x="5823" y="459"/>
                </a:lnTo>
                <a:lnTo>
                  <a:pt x="5808" y="463"/>
                </a:lnTo>
                <a:lnTo>
                  <a:pt x="5793" y="468"/>
                </a:lnTo>
                <a:lnTo>
                  <a:pt x="5775" y="471"/>
                </a:lnTo>
                <a:lnTo>
                  <a:pt x="5756" y="473"/>
                </a:lnTo>
                <a:lnTo>
                  <a:pt x="5736" y="475"/>
                </a:lnTo>
                <a:lnTo>
                  <a:pt x="5714" y="475"/>
                </a:lnTo>
                <a:lnTo>
                  <a:pt x="5621" y="475"/>
                </a:lnTo>
                <a:lnTo>
                  <a:pt x="5621" y="1182"/>
                </a:lnTo>
                <a:lnTo>
                  <a:pt x="5620" y="1203"/>
                </a:lnTo>
                <a:lnTo>
                  <a:pt x="5619" y="1224"/>
                </a:lnTo>
                <a:lnTo>
                  <a:pt x="5617" y="1242"/>
                </a:lnTo>
                <a:lnTo>
                  <a:pt x="5613" y="1260"/>
                </a:lnTo>
                <a:lnTo>
                  <a:pt x="5608" y="1276"/>
                </a:lnTo>
                <a:lnTo>
                  <a:pt x="5603" y="1290"/>
                </a:lnTo>
                <a:lnTo>
                  <a:pt x="5597" y="1304"/>
                </a:lnTo>
                <a:lnTo>
                  <a:pt x="5590" y="1315"/>
                </a:lnTo>
                <a:lnTo>
                  <a:pt x="5580" y="1326"/>
                </a:lnTo>
                <a:lnTo>
                  <a:pt x="5572" y="1335"/>
                </a:lnTo>
                <a:lnTo>
                  <a:pt x="5562" y="1342"/>
                </a:lnTo>
                <a:lnTo>
                  <a:pt x="5550" y="1349"/>
                </a:lnTo>
                <a:lnTo>
                  <a:pt x="5538" y="1354"/>
                </a:lnTo>
                <a:lnTo>
                  <a:pt x="5524" y="1357"/>
                </a:lnTo>
                <a:lnTo>
                  <a:pt x="5510" y="1359"/>
                </a:lnTo>
                <a:lnTo>
                  <a:pt x="5495" y="1360"/>
                </a:lnTo>
                <a:lnTo>
                  <a:pt x="5479" y="1359"/>
                </a:lnTo>
                <a:lnTo>
                  <a:pt x="5465" y="1357"/>
                </a:lnTo>
                <a:lnTo>
                  <a:pt x="5452" y="1354"/>
                </a:lnTo>
                <a:lnTo>
                  <a:pt x="5440" y="1349"/>
                </a:lnTo>
                <a:lnTo>
                  <a:pt x="5428" y="1342"/>
                </a:lnTo>
                <a:lnTo>
                  <a:pt x="5418" y="1335"/>
                </a:lnTo>
                <a:lnTo>
                  <a:pt x="5409" y="1326"/>
                </a:lnTo>
                <a:lnTo>
                  <a:pt x="5400" y="1315"/>
                </a:lnTo>
                <a:lnTo>
                  <a:pt x="5393" y="1304"/>
                </a:lnTo>
                <a:lnTo>
                  <a:pt x="5387" y="1290"/>
                </a:lnTo>
                <a:lnTo>
                  <a:pt x="5380" y="1276"/>
                </a:lnTo>
                <a:lnTo>
                  <a:pt x="5376" y="1260"/>
                </a:lnTo>
                <a:lnTo>
                  <a:pt x="5373" y="1242"/>
                </a:lnTo>
                <a:lnTo>
                  <a:pt x="5370" y="1224"/>
                </a:lnTo>
                <a:lnTo>
                  <a:pt x="5369" y="1203"/>
                </a:lnTo>
                <a:lnTo>
                  <a:pt x="5369" y="1182"/>
                </a:lnTo>
                <a:lnTo>
                  <a:pt x="5369" y="475"/>
                </a:lnTo>
                <a:close/>
                <a:moveTo>
                  <a:pt x="4867" y="241"/>
                </a:moveTo>
                <a:lnTo>
                  <a:pt x="4888" y="241"/>
                </a:lnTo>
                <a:lnTo>
                  <a:pt x="4909" y="243"/>
                </a:lnTo>
                <a:lnTo>
                  <a:pt x="4927" y="245"/>
                </a:lnTo>
                <a:lnTo>
                  <a:pt x="4945" y="248"/>
                </a:lnTo>
                <a:lnTo>
                  <a:pt x="4961" y="252"/>
                </a:lnTo>
                <a:lnTo>
                  <a:pt x="4975" y="257"/>
                </a:lnTo>
                <a:lnTo>
                  <a:pt x="4989" y="263"/>
                </a:lnTo>
                <a:lnTo>
                  <a:pt x="5001" y="270"/>
                </a:lnTo>
                <a:lnTo>
                  <a:pt x="5012" y="278"/>
                </a:lnTo>
                <a:lnTo>
                  <a:pt x="5020" y="286"/>
                </a:lnTo>
                <a:lnTo>
                  <a:pt x="5028" y="297"/>
                </a:lnTo>
                <a:lnTo>
                  <a:pt x="5035" y="307"/>
                </a:lnTo>
                <a:lnTo>
                  <a:pt x="5040" y="319"/>
                </a:lnTo>
                <a:lnTo>
                  <a:pt x="5043" y="331"/>
                </a:lnTo>
                <a:lnTo>
                  <a:pt x="5045" y="345"/>
                </a:lnTo>
                <a:lnTo>
                  <a:pt x="5046" y="359"/>
                </a:lnTo>
                <a:lnTo>
                  <a:pt x="5045" y="373"/>
                </a:lnTo>
                <a:lnTo>
                  <a:pt x="5043" y="386"/>
                </a:lnTo>
                <a:lnTo>
                  <a:pt x="5040" y="399"/>
                </a:lnTo>
                <a:lnTo>
                  <a:pt x="5035" y="409"/>
                </a:lnTo>
                <a:lnTo>
                  <a:pt x="5028" y="420"/>
                </a:lnTo>
                <a:lnTo>
                  <a:pt x="5020" y="430"/>
                </a:lnTo>
                <a:lnTo>
                  <a:pt x="5012" y="438"/>
                </a:lnTo>
                <a:lnTo>
                  <a:pt x="5001" y="446"/>
                </a:lnTo>
                <a:lnTo>
                  <a:pt x="4989" y="453"/>
                </a:lnTo>
                <a:lnTo>
                  <a:pt x="4975" y="459"/>
                </a:lnTo>
                <a:lnTo>
                  <a:pt x="4961" y="463"/>
                </a:lnTo>
                <a:lnTo>
                  <a:pt x="4945" y="468"/>
                </a:lnTo>
                <a:lnTo>
                  <a:pt x="4927" y="471"/>
                </a:lnTo>
                <a:lnTo>
                  <a:pt x="4909" y="473"/>
                </a:lnTo>
                <a:lnTo>
                  <a:pt x="4888" y="475"/>
                </a:lnTo>
                <a:lnTo>
                  <a:pt x="4867" y="475"/>
                </a:lnTo>
                <a:lnTo>
                  <a:pt x="4662" y="475"/>
                </a:lnTo>
                <a:lnTo>
                  <a:pt x="4662" y="673"/>
                </a:lnTo>
                <a:lnTo>
                  <a:pt x="4838" y="673"/>
                </a:lnTo>
                <a:lnTo>
                  <a:pt x="4860" y="673"/>
                </a:lnTo>
                <a:lnTo>
                  <a:pt x="4880" y="675"/>
                </a:lnTo>
                <a:lnTo>
                  <a:pt x="4899" y="677"/>
                </a:lnTo>
                <a:lnTo>
                  <a:pt x="4917" y="680"/>
                </a:lnTo>
                <a:lnTo>
                  <a:pt x="4933" y="684"/>
                </a:lnTo>
                <a:lnTo>
                  <a:pt x="4947" y="689"/>
                </a:lnTo>
                <a:lnTo>
                  <a:pt x="4961" y="695"/>
                </a:lnTo>
                <a:lnTo>
                  <a:pt x="4973" y="702"/>
                </a:lnTo>
                <a:lnTo>
                  <a:pt x="4984" y="709"/>
                </a:lnTo>
                <a:lnTo>
                  <a:pt x="4993" y="719"/>
                </a:lnTo>
                <a:lnTo>
                  <a:pt x="5000" y="728"/>
                </a:lnTo>
                <a:lnTo>
                  <a:pt x="5006" y="738"/>
                </a:lnTo>
                <a:lnTo>
                  <a:pt x="5012" y="750"/>
                </a:lnTo>
                <a:lnTo>
                  <a:pt x="5015" y="762"/>
                </a:lnTo>
                <a:lnTo>
                  <a:pt x="5017" y="776"/>
                </a:lnTo>
                <a:lnTo>
                  <a:pt x="5018" y="789"/>
                </a:lnTo>
                <a:lnTo>
                  <a:pt x="5017" y="804"/>
                </a:lnTo>
                <a:lnTo>
                  <a:pt x="5015" y="817"/>
                </a:lnTo>
                <a:lnTo>
                  <a:pt x="5012" y="829"/>
                </a:lnTo>
                <a:lnTo>
                  <a:pt x="5006" y="840"/>
                </a:lnTo>
                <a:lnTo>
                  <a:pt x="5000" y="851"/>
                </a:lnTo>
                <a:lnTo>
                  <a:pt x="4993" y="860"/>
                </a:lnTo>
                <a:lnTo>
                  <a:pt x="4984" y="869"/>
                </a:lnTo>
                <a:lnTo>
                  <a:pt x="4973" y="877"/>
                </a:lnTo>
                <a:lnTo>
                  <a:pt x="4961" y="883"/>
                </a:lnTo>
                <a:lnTo>
                  <a:pt x="4947" y="889"/>
                </a:lnTo>
                <a:lnTo>
                  <a:pt x="4933" y="895"/>
                </a:lnTo>
                <a:lnTo>
                  <a:pt x="4917" y="899"/>
                </a:lnTo>
                <a:lnTo>
                  <a:pt x="4899" y="902"/>
                </a:lnTo>
                <a:lnTo>
                  <a:pt x="4880" y="904"/>
                </a:lnTo>
                <a:lnTo>
                  <a:pt x="4860" y="905"/>
                </a:lnTo>
                <a:lnTo>
                  <a:pt x="4838" y="906"/>
                </a:lnTo>
                <a:lnTo>
                  <a:pt x="4662" y="906"/>
                </a:lnTo>
                <a:lnTo>
                  <a:pt x="4662" y="1113"/>
                </a:lnTo>
                <a:lnTo>
                  <a:pt x="4874" y="1113"/>
                </a:lnTo>
                <a:lnTo>
                  <a:pt x="4896" y="1114"/>
                </a:lnTo>
                <a:lnTo>
                  <a:pt x="4916" y="1115"/>
                </a:lnTo>
                <a:lnTo>
                  <a:pt x="4935" y="1118"/>
                </a:lnTo>
                <a:lnTo>
                  <a:pt x="4952" y="1121"/>
                </a:lnTo>
                <a:lnTo>
                  <a:pt x="4969" y="1125"/>
                </a:lnTo>
                <a:lnTo>
                  <a:pt x="4984" y="1130"/>
                </a:lnTo>
                <a:lnTo>
                  <a:pt x="4996" y="1135"/>
                </a:lnTo>
                <a:lnTo>
                  <a:pt x="5009" y="1143"/>
                </a:lnTo>
                <a:lnTo>
                  <a:pt x="5019" y="1150"/>
                </a:lnTo>
                <a:lnTo>
                  <a:pt x="5028" y="1159"/>
                </a:lnTo>
                <a:lnTo>
                  <a:pt x="5036" y="1169"/>
                </a:lnTo>
                <a:lnTo>
                  <a:pt x="5042" y="1179"/>
                </a:lnTo>
                <a:lnTo>
                  <a:pt x="5047" y="1190"/>
                </a:lnTo>
                <a:lnTo>
                  <a:pt x="5050" y="1203"/>
                </a:lnTo>
                <a:lnTo>
                  <a:pt x="5052" y="1215"/>
                </a:lnTo>
                <a:lnTo>
                  <a:pt x="5053" y="1230"/>
                </a:lnTo>
                <a:lnTo>
                  <a:pt x="5052" y="1244"/>
                </a:lnTo>
                <a:lnTo>
                  <a:pt x="5050" y="1257"/>
                </a:lnTo>
                <a:lnTo>
                  <a:pt x="5047" y="1270"/>
                </a:lnTo>
                <a:lnTo>
                  <a:pt x="5042" y="1281"/>
                </a:lnTo>
                <a:lnTo>
                  <a:pt x="5036" y="1291"/>
                </a:lnTo>
                <a:lnTo>
                  <a:pt x="5028" y="1301"/>
                </a:lnTo>
                <a:lnTo>
                  <a:pt x="5019" y="1309"/>
                </a:lnTo>
                <a:lnTo>
                  <a:pt x="5009" y="1317"/>
                </a:lnTo>
                <a:lnTo>
                  <a:pt x="4996" y="1324"/>
                </a:lnTo>
                <a:lnTo>
                  <a:pt x="4984" y="1330"/>
                </a:lnTo>
                <a:lnTo>
                  <a:pt x="4969" y="1335"/>
                </a:lnTo>
                <a:lnTo>
                  <a:pt x="4952" y="1339"/>
                </a:lnTo>
                <a:lnTo>
                  <a:pt x="4935" y="1342"/>
                </a:lnTo>
                <a:lnTo>
                  <a:pt x="4916" y="1345"/>
                </a:lnTo>
                <a:lnTo>
                  <a:pt x="4896" y="1347"/>
                </a:lnTo>
                <a:lnTo>
                  <a:pt x="4874" y="1347"/>
                </a:lnTo>
                <a:lnTo>
                  <a:pt x="4579" y="1347"/>
                </a:lnTo>
                <a:lnTo>
                  <a:pt x="4558" y="1346"/>
                </a:lnTo>
                <a:lnTo>
                  <a:pt x="4536" y="1345"/>
                </a:lnTo>
                <a:lnTo>
                  <a:pt x="4517" y="1342"/>
                </a:lnTo>
                <a:lnTo>
                  <a:pt x="4499" y="1338"/>
                </a:lnTo>
                <a:lnTo>
                  <a:pt x="4484" y="1334"/>
                </a:lnTo>
                <a:lnTo>
                  <a:pt x="4470" y="1329"/>
                </a:lnTo>
                <a:lnTo>
                  <a:pt x="4459" y="1323"/>
                </a:lnTo>
                <a:lnTo>
                  <a:pt x="4448" y="1315"/>
                </a:lnTo>
                <a:lnTo>
                  <a:pt x="4444" y="1311"/>
                </a:lnTo>
                <a:lnTo>
                  <a:pt x="4439" y="1306"/>
                </a:lnTo>
                <a:lnTo>
                  <a:pt x="4435" y="1301"/>
                </a:lnTo>
                <a:lnTo>
                  <a:pt x="4432" y="1295"/>
                </a:lnTo>
                <a:lnTo>
                  <a:pt x="4424" y="1281"/>
                </a:lnTo>
                <a:lnTo>
                  <a:pt x="4419" y="1266"/>
                </a:lnTo>
                <a:lnTo>
                  <a:pt x="4415" y="1249"/>
                </a:lnTo>
                <a:lnTo>
                  <a:pt x="4412" y="1231"/>
                </a:lnTo>
                <a:lnTo>
                  <a:pt x="4410" y="1210"/>
                </a:lnTo>
                <a:lnTo>
                  <a:pt x="4409" y="1188"/>
                </a:lnTo>
                <a:lnTo>
                  <a:pt x="4409" y="418"/>
                </a:lnTo>
                <a:lnTo>
                  <a:pt x="4410" y="394"/>
                </a:lnTo>
                <a:lnTo>
                  <a:pt x="4412" y="373"/>
                </a:lnTo>
                <a:lnTo>
                  <a:pt x="4415" y="353"/>
                </a:lnTo>
                <a:lnTo>
                  <a:pt x="4419" y="334"/>
                </a:lnTo>
                <a:lnTo>
                  <a:pt x="4424" y="319"/>
                </a:lnTo>
                <a:lnTo>
                  <a:pt x="4431" y="304"/>
                </a:lnTo>
                <a:lnTo>
                  <a:pt x="4439" y="292"/>
                </a:lnTo>
                <a:lnTo>
                  <a:pt x="4448" y="280"/>
                </a:lnTo>
                <a:lnTo>
                  <a:pt x="4459" y="271"/>
                </a:lnTo>
                <a:lnTo>
                  <a:pt x="4471" y="262"/>
                </a:lnTo>
                <a:lnTo>
                  <a:pt x="4485" y="256"/>
                </a:lnTo>
                <a:lnTo>
                  <a:pt x="4501" y="250"/>
                </a:lnTo>
                <a:lnTo>
                  <a:pt x="4519" y="246"/>
                </a:lnTo>
                <a:lnTo>
                  <a:pt x="4539" y="243"/>
                </a:lnTo>
                <a:lnTo>
                  <a:pt x="4560" y="241"/>
                </a:lnTo>
                <a:lnTo>
                  <a:pt x="4583" y="241"/>
                </a:lnTo>
                <a:lnTo>
                  <a:pt x="4867" y="241"/>
                </a:lnTo>
                <a:close/>
                <a:moveTo>
                  <a:pt x="3992" y="317"/>
                </a:moveTo>
                <a:lnTo>
                  <a:pt x="4011" y="296"/>
                </a:lnTo>
                <a:lnTo>
                  <a:pt x="4030" y="278"/>
                </a:lnTo>
                <a:lnTo>
                  <a:pt x="4046" y="263"/>
                </a:lnTo>
                <a:lnTo>
                  <a:pt x="4063" y="251"/>
                </a:lnTo>
                <a:lnTo>
                  <a:pt x="4080" y="242"/>
                </a:lnTo>
                <a:lnTo>
                  <a:pt x="4094" y="235"/>
                </a:lnTo>
                <a:lnTo>
                  <a:pt x="4101" y="233"/>
                </a:lnTo>
                <a:lnTo>
                  <a:pt x="4109" y="231"/>
                </a:lnTo>
                <a:lnTo>
                  <a:pt x="4116" y="230"/>
                </a:lnTo>
                <a:lnTo>
                  <a:pt x="4123" y="230"/>
                </a:lnTo>
                <a:lnTo>
                  <a:pt x="4135" y="230"/>
                </a:lnTo>
                <a:lnTo>
                  <a:pt x="4145" y="232"/>
                </a:lnTo>
                <a:lnTo>
                  <a:pt x="4157" y="234"/>
                </a:lnTo>
                <a:lnTo>
                  <a:pt x="4166" y="238"/>
                </a:lnTo>
                <a:lnTo>
                  <a:pt x="4176" y="243"/>
                </a:lnTo>
                <a:lnTo>
                  <a:pt x="4186" y="249"/>
                </a:lnTo>
                <a:lnTo>
                  <a:pt x="4194" y="255"/>
                </a:lnTo>
                <a:lnTo>
                  <a:pt x="4203" y="263"/>
                </a:lnTo>
                <a:lnTo>
                  <a:pt x="4211" y="272"/>
                </a:lnTo>
                <a:lnTo>
                  <a:pt x="4217" y="281"/>
                </a:lnTo>
                <a:lnTo>
                  <a:pt x="4223" y="291"/>
                </a:lnTo>
                <a:lnTo>
                  <a:pt x="4227" y="301"/>
                </a:lnTo>
                <a:lnTo>
                  <a:pt x="4232" y="311"/>
                </a:lnTo>
                <a:lnTo>
                  <a:pt x="4234" y="322"/>
                </a:lnTo>
                <a:lnTo>
                  <a:pt x="4236" y="333"/>
                </a:lnTo>
                <a:lnTo>
                  <a:pt x="4236" y="345"/>
                </a:lnTo>
                <a:lnTo>
                  <a:pt x="4235" y="359"/>
                </a:lnTo>
                <a:lnTo>
                  <a:pt x="4232" y="374"/>
                </a:lnTo>
                <a:lnTo>
                  <a:pt x="4227" y="390"/>
                </a:lnTo>
                <a:lnTo>
                  <a:pt x="4220" y="404"/>
                </a:lnTo>
                <a:lnTo>
                  <a:pt x="4211" y="421"/>
                </a:lnTo>
                <a:lnTo>
                  <a:pt x="4200" y="436"/>
                </a:lnTo>
                <a:lnTo>
                  <a:pt x="4187" y="453"/>
                </a:lnTo>
                <a:lnTo>
                  <a:pt x="4172" y="469"/>
                </a:lnTo>
                <a:lnTo>
                  <a:pt x="3900" y="753"/>
                </a:lnTo>
                <a:lnTo>
                  <a:pt x="4238" y="1120"/>
                </a:lnTo>
                <a:lnTo>
                  <a:pt x="4252" y="1136"/>
                </a:lnTo>
                <a:lnTo>
                  <a:pt x="4265" y="1153"/>
                </a:lnTo>
                <a:lnTo>
                  <a:pt x="4276" y="1170"/>
                </a:lnTo>
                <a:lnTo>
                  <a:pt x="4286" y="1185"/>
                </a:lnTo>
                <a:lnTo>
                  <a:pt x="4292" y="1201"/>
                </a:lnTo>
                <a:lnTo>
                  <a:pt x="4297" y="1215"/>
                </a:lnTo>
                <a:lnTo>
                  <a:pt x="4300" y="1230"/>
                </a:lnTo>
                <a:lnTo>
                  <a:pt x="4301" y="1245"/>
                </a:lnTo>
                <a:lnTo>
                  <a:pt x="4300" y="1256"/>
                </a:lnTo>
                <a:lnTo>
                  <a:pt x="4299" y="1266"/>
                </a:lnTo>
                <a:lnTo>
                  <a:pt x="4296" y="1277"/>
                </a:lnTo>
                <a:lnTo>
                  <a:pt x="4293" y="1287"/>
                </a:lnTo>
                <a:lnTo>
                  <a:pt x="4288" y="1298"/>
                </a:lnTo>
                <a:lnTo>
                  <a:pt x="4282" y="1307"/>
                </a:lnTo>
                <a:lnTo>
                  <a:pt x="4274" y="1316"/>
                </a:lnTo>
                <a:lnTo>
                  <a:pt x="4267" y="1326"/>
                </a:lnTo>
                <a:lnTo>
                  <a:pt x="4258" y="1333"/>
                </a:lnTo>
                <a:lnTo>
                  <a:pt x="4248" y="1340"/>
                </a:lnTo>
                <a:lnTo>
                  <a:pt x="4239" y="1347"/>
                </a:lnTo>
                <a:lnTo>
                  <a:pt x="4228" y="1352"/>
                </a:lnTo>
                <a:lnTo>
                  <a:pt x="4218" y="1355"/>
                </a:lnTo>
                <a:lnTo>
                  <a:pt x="4208" y="1358"/>
                </a:lnTo>
                <a:lnTo>
                  <a:pt x="4196" y="1360"/>
                </a:lnTo>
                <a:lnTo>
                  <a:pt x="4185" y="1360"/>
                </a:lnTo>
                <a:lnTo>
                  <a:pt x="4178" y="1360"/>
                </a:lnTo>
                <a:lnTo>
                  <a:pt x="4171" y="1359"/>
                </a:lnTo>
                <a:lnTo>
                  <a:pt x="4163" y="1357"/>
                </a:lnTo>
                <a:lnTo>
                  <a:pt x="4156" y="1355"/>
                </a:lnTo>
                <a:lnTo>
                  <a:pt x="4148" y="1352"/>
                </a:lnTo>
                <a:lnTo>
                  <a:pt x="4140" y="1348"/>
                </a:lnTo>
                <a:lnTo>
                  <a:pt x="4132" y="1344"/>
                </a:lnTo>
                <a:lnTo>
                  <a:pt x="4123" y="1338"/>
                </a:lnTo>
                <a:lnTo>
                  <a:pt x="4106" y="1326"/>
                </a:lnTo>
                <a:lnTo>
                  <a:pt x="4088" y="1311"/>
                </a:lnTo>
                <a:lnTo>
                  <a:pt x="4069" y="1292"/>
                </a:lnTo>
                <a:lnTo>
                  <a:pt x="4049" y="1272"/>
                </a:lnTo>
                <a:lnTo>
                  <a:pt x="3671" y="855"/>
                </a:lnTo>
                <a:lnTo>
                  <a:pt x="3671" y="1182"/>
                </a:lnTo>
                <a:lnTo>
                  <a:pt x="3671" y="1203"/>
                </a:lnTo>
                <a:lnTo>
                  <a:pt x="3669" y="1224"/>
                </a:lnTo>
                <a:lnTo>
                  <a:pt x="3667" y="1242"/>
                </a:lnTo>
                <a:lnTo>
                  <a:pt x="3664" y="1260"/>
                </a:lnTo>
                <a:lnTo>
                  <a:pt x="3660" y="1276"/>
                </a:lnTo>
                <a:lnTo>
                  <a:pt x="3654" y="1290"/>
                </a:lnTo>
                <a:lnTo>
                  <a:pt x="3647" y="1304"/>
                </a:lnTo>
                <a:lnTo>
                  <a:pt x="3640" y="1315"/>
                </a:lnTo>
                <a:lnTo>
                  <a:pt x="3632" y="1326"/>
                </a:lnTo>
                <a:lnTo>
                  <a:pt x="3622" y="1335"/>
                </a:lnTo>
                <a:lnTo>
                  <a:pt x="3612" y="1342"/>
                </a:lnTo>
                <a:lnTo>
                  <a:pt x="3600" y="1349"/>
                </a:lnTo>
                <a:lnTo>
                  <a:pt x="3588" y="1354"/>
                </a:lnTo>
                <a:lnTo>
                  <a:pt x="3575" y="1357"/>
                </a:lnTo>
                <a:lnTo>
                  <a:pt x="3561" y="1359"/>
                </a:lnTo>
                <a:lnTo>
                  <a:pt x="3545" y="1360"/>
                </a:lnTo>
                <a:lnTo>
                  <a:pt x="3531" y="1359"/>
                </a:lnTo>
                <a:lnTo>
                  <a:pt x="3516" y="1357"/>
                </a:lnTo>
                <a:lnTo>
                  <a:pt x="3503" y="1354"/>
                </a:lnTo>
                <a:lnTo>
                  <a:pt x="3490" y="1349"/>
                </a:lnTo>
                <a:lnTo>
                  <a:pt x="3479" y="1342"/>
                </a:lnTo>
                <a:lnTo>
                  <a:pt x="3468" y="1335"/>
                </a:lnTo>
                <a:lnTo>
                  <a:pt x="3459" y="1326"/>
                </a:lnTo>
                <a:lnTo>
                  <a:pt x="3450" y="1315"/>
                </a:lnTo>
                <a:lnTo>
                  <a:pt x="3443" y="1304"/>
                </a:lnTo>
                <a:lnTo>
                  <a:pt x="3437" y="1290"/>
                </a:lnTo>
                <a:lnTo>
                  <a:pt x="3432" y="1276"/>
                </a:lnTo>
                <a:lnTo>
                  <a:pt x="3428" y="1260"/>
                </a:lnTo>
                <a:lnTo>
                  <a:pt x="3423" y="1242"/>
                </a:lnTo>
                <a:lnTo>
                  <a:pt x="3421" y="1224"/>
                </a:lnTo>
                <a:lnTo>
                  <a:pt x="3420" y="1204"/>
                </a:lnTo>
                <a:lnTo>
                  <a:pt x="3419" y="1182"/>
                </a:lnTo>
                <a:lnTo>
                  <a:pt x="3419" y="405"/>
                </a:lnTo>
                <a:lnTo>
                  <a:pt x="3420" y="383"/>
                </a:lnTo>
                <a:lnTo>
                  <a:pt x="3421" y="363"/>
                </a:lnTo>
                <a:lnTo>
                  <a:pt x="3423" y="345"/>
                </a:lnTo>
                <a:lnTo>
                  <a:pt x="3428" y="327"/>
                </a:lnTo>
                <a:lnTo>
                  <a:pt x="3432" y="310"/>
                </a:lnTo>
                <a:lnTo>
                  <a:pt x="3437" y="296"/>
                </a:lnTo>
                <a:lnTo>
                  <a:pt x="3443" y="283"/>
                </a:lnTo>
                <a:lnTo>
                  <a:pt x="3450" y="271"/>
                </a:lnTo>
                <a:lnTo>
                  <a:pt x="3459" y="260"/>
                </a:lnTo>
                <a:lnTo>
                  <a:pt x="3468" y="251"/>
                </a:lnTo>
                <a:lnTo>
                  <a:pt x="3479" y="244"/>
                </a:lnTo>
                <a:lnTo>
                  <a:pt x="3490" y="237"/>
                </a:lnTo>
                <a:lnTo>
                  <a:pt x="3503" y="232"/>
                </a:lnTo>
                <a:lnTo>
                  <a:pt x="3516" y="229"/>
                </a:lnTo>
                <a:lnTo>
                  <a:pt x="3531" y="227"/>
                </a:lnTo>
                <a:lnTo>
                  <a:pt x="3545" y="226"/>
                </a:lnTo>
                <a:lnTo>
                  <a:pt x="3561" y="227"/>
                </a:lnTo>
                <a:lnTo>
                  <a:pt x="3575" y="229"/>
                </a:lnTo>
                <a:lnTo>
                  <a:pt x="3588" y="232"/>
                </a:lnTo>
                <a:lnTo>
                  <a:pt x="3600" y="237"/>
                </a:lnTo>
                <a:lnTo>
                  <a:pt x="3612" y="244"/>
                </a:lnTo>
                <a:lnTo>
                  <a:pt x="3622" y="251"/>
                </a:lnTo>
                <a:lnTo>
                  <a:pt x="3632" y="260"/>
                </a:lnTo>
                <a:lnTo>
                  <a:pt x="3640" y="271"/>
                </a:lnTo>
                <a:lnTo>
                  <a:pt x="3647" y="283"/>
                </a:lnTo>
                <a:lnTo>
                  <a:pt x="3654" y="296"/>
                </a:lnTo>
                <a:lnTo>
                  <a:pt x="3660" y="310"/>
                </a:lnTo>
                <a:lnTo>
                  <a:pt x="3664" y="327"/>
                </a:lnTo>
                <a:lnTo>
                  <a:pt x="3667" y="345"/>
                </a:lnTo>
                <a:lnTo>
                  <a:pt x="3669" y="363"/>
                </a:lnTo>
                <a:lnTo>
                  <a:pt x="3671" y="383"/>
                </a:lnTo>
                <a:lnTo>
                  <a:pt x="3671" y="405"/>
                </a:lnTo>
                <a:lnTo>
                  <a:pt x="3671" y="679"/>
                </a:lnTo>
                <a:lnTo>
                  <a:pt x="3992" y="317"/>
                </a:lnTo>
                <a:close/>
                <a:moveTo>
                  <a:pt x="2711" y="742"/>
                </a:moveTo>
                <a:lnTo>
                  <a:pt x="2828" y="742"/>
                </a:lnTo>
                <a:lnTo>
                  <a:pt x="2847" y="740"/>
                </a:lnTo>
                <a:lnTo>
                  <a:pt x="2865" y="739"/>
                </a:lnTo>
                <a:lnTo>
                  <a:pt x="2882" y="736"/>
                </a:lnTo>
                <a:lnTo>
                  <a:pt x="2897" y="732"/>
                </a:lnTo>
                <a:lnTo>
                  <a:pt x="2912" y="728"/>
                </a:lnTo>
                <a:lnTo>
                  <a:pt x="2926" y="722"/>
                </a:lnTo>
                <a:lnTo>
                  <a:pt x="2937" y="714"/>
                </a:lnTo>
                <a:lnTo>
                  <a:pt x="2947" y="707"/>
                </a:lnTo>
                <a:lnTo>
                  <a:pt x="2957" y="698"/>
                </a:lnTo>
                <a:lnTo>
                  <a:pt x="2965" y="687"/>
                </a:lnTo>
                <a:lnTo>
                  <a:pt x="2972" y="677"/>
                </a:lnTo>
                <a:lnTo>
                  <a:pt x="2978" y="664"/>
                </a:lnTo>
                <a:lnTo>
                  <a:pt x="2982" y="651"/>
                </a:lnTo>
                <a:lnTo>
                  <a:pt x="2985" y="636"/>
                </a:lnTo>
                <a:lnTo>
                  <a:pt x="2987" y="621"/>
                </a:lnTo>
                <a:lnTo>
                  <a:pt x="2988" y="604"/>
                </a:lnTo>
                <a:lnTo>
                  <a:pt x="2987" y="588"/>
                </a:lnTo>
                <a:lnTo>
                  <a:pt x="2986" y="574"/>
                </a:lnTo>
                <a:lnTo>
                  <a:pt x="2983" y="559"/>
                </a:lnTo>
                <a:lnTo>
                  <a:pt x="2978" y="547"/>
                </a:lnTo>
                <a:lnTo>
                  <a:pt x="2972" y="534"/>
                </a:lnTo>
                <a:lnTo>
                  <a:pt x="2966" y="524"/>
                </a:lnTo>
                <a:lnTo>
                  <a:pt x="2958" y="514"/>
                </a:lnTo>
                <a:lnTo>
                  <a:pt x="2948" y="505"/>
                </a:lnTo>
                <a:lnTo>
                  <a:pt x="2938" y="498"/>
                </a:lnTo>
                <a:lnTo>
                  <a:pt x="2927" y="491"/>
                </a:lnTo>
                <a:lnTo>
                  <a:pt x="2914" y="485"/>
                </a:lnTo>
                <a:lnTo>
                  <a:pt x="2900" y="480"/>
                </a:lnTo>
                <a:lnTo>
                  <a:pt x="2884" y="477"/>
                </a:lnTo>
                <a:lnTo>
                  <a:pt x="2867" y="474"/>
                </a:lnTo>
                <a:lnTo>
                  <a:pt x="2850" y="473"/>
                </a:lnTo>
                <a:lnTo>
                  <a:pt x="2831" y="472"/>
                </a:lnTo>
                <a:lnTo>
                  <a:pt x="2711" y="472"/>
                </a:lnTo>
                <a:lnTo>
                  <a:pt x="2711" y="742"/>
                </a:lnTo>
                <a:close/>
                <a:moveTo>
                  <a:pt x="2711" y="909"/>
                </a:moveTo>
                <a:lnTo>
                  <a:pt x="2711" y="1182"/>
                </a:lnTo>
                <a:lnTo>
                  <a:pt x="2711" y="1203"/>
                </a:lnTo>
                <a:lnTo>
                  <a:pt x="2710" y="1224"/>
                </a:lnTo>
                <a:lnTo>
                  <a:pt x="2707" y="1242"/>
                </a:lnTo>
                <a:lnTo>
                  <a:pt x="2704" y="1260"/>
                </a:lnTo>
                <a:lnTo>
                  <a:pt x="2700" y="1276"/>
                </a:lnTo>
                <a:lnTo>
                  <a:pt x="2693" y="1290"/>
                </a:lnTo>
                <a:lnTo>
                  <a:pt x="2687" y="1304"/>
                </a:lnTo>
                <a:lnTo>
                  <a:pt x="2680" y="1315"/>
                </a:lnTo>
                <a:lnTo>
                  <a:pt x="2671" y="1326"/>
                </a:lnTo>
                <a:lnTo>
                  <a:pt x="2662" y="1335"/>
                </a:lnTo>
                <a:lnTo>
                  <a:pt x="2652" y="1342"/>
                </a:lnTo>
                <a:lnTo>
                  <a:pt x="2640" y="1349"/>
                </a:lnTo>
                <a:lnTo>
                  <a:pt x="2629" y="1354"/>
                </a:lnTo>
                <a:lnTo>
                  <a:pt x="2615" y="1357"/>
                </a:lnTo>
                <a:lnTo>
                  <a:pt x="2601" y="1359"/>
                </a:lnTo>
                <a:lnTo>
                  <a:pt x="2585" y="1360"/>
                </a:lnTo>
                <a:lnTo>
                  <a:pt x="2570" y="1359"/>
                </a:lnTo>
                <a:lnTo>
                  <a:pt x="2556" y="1357"/>
                </a:lnTo>
                <a:lnTo>
                  <a:pt x="2542" y="1354"/>
                </a:lnTo>
                <a:lnTo>
                  <a:pt x="2530" y="1349"/>
                </a:lnTo>
                <a:lnTo>
                  <a:pt x="2518" y="1342"/>
                </a:lnTo>
                <a:lnTo>
                  <a:pt x="2509" y="1335"/>
                </a:lnTo>
                <a:lnTo>
                  <a:pt x="2500" y="1326"/>
                </a:lnTo>
                <a:lnTo>
                  <a:pt x="2490" y="1315"/>
                </a:lnTo>
                <a:lnTo>
                  <a:pt x="2483" y="1304"/>
                </a:lnTo>
                <a:lnTo>
                  <a:pt x="2477" y="1290"/>
                </a:lnTo>
                <a:lnTo>
                  <a:pt x="2471" y="1276"/>
                </a:lnTo>
                <a:lnTo>
                  <a:pt x="2467" y="1260"/>
                </a:lnTo>
                <a:lnTo>
                  <a:pt x="2463" y="1242"/>
                </a:lnTo>
                <a:lnTo>
                  <a:pt x="2461" y="1224"/>
                </a:lnTo>
                <a:lnTo>
                  <a:pt x="2460" y="1203"/>
                </a:lnTo>
                <a:lnTo>
                  <a:pt x="2459" y="1182"/>
                </a:lnTo>
                <a:lnTo>
                  <a:pt x="2459" y="418"/>
                </a:lnTo>
                <a:lnTo>
                  <a:pt x="2460" y="394"/>
                </a:lnTo>
                <a:lnTo>
                  <a:pt x="2462" y="373"/>
                </a:lnTo>
                <a:lnTo>
                  <a:pt x="2464" y="353"/>
                </a:lnTo>
                <a:lnTo>
                  <a:pt x="2469" y="334"/>
                </a:lnTo>
                <a:lnTo>
                  <a:pt x="2475" y="319"/>
                </a:lnTo>
                <a:lnTo>
                  <a:pt x="2481" y="304"/>
                </a:lnTo>
                <a:lnTo>
                  <a:pt x="2489" y="292"/>
                </a:lnTo>
                <a:lnTo>
                  <a:pt x="2498" y="280"/>
                </a:lnTo>
                <a:lnTo>
                  <a:pt x="2509" y="271"/>
                </a:lnTo>
                <a:lnTo>
                  <a:pt x="2520" y="262"/>
                </a:lnTo>
                <a:lnTo>
                  <a:pt x="2535" y="256"/>
                </a:lnTo>
                <a:lnTo>
                  <a:pt x="2551" y="250"/>
                </a:lnTo>
                <a:lnTo>
                  <a:pt x="2569" y="246"/>
                </a:lnTo>
                <a:lnTo>
                  <a:pt x="2588" y="243"/>
                </a:lnTo>
                <a:lnTo>
                  <a:pt x="2610" y="241"/>
                </a:lnTo>
                <a:lnTo>
                  <a:pt x="2633" y="241"/>
                </a:lnTo>
                <a:lnTo>
                  <a:pt x="2830" y="241"/>
                </a:lnTo>
                <a:lnTo>
                  <a:pt x="2852" y="241"/>
                </a:lnTo>
                <a:lnTo>
                  <a:pt x="2873" y="242"/>
                </a:lnTo>
                <a:lnTo>
                  <a:pt x="2894" y="244"/>
                </a:lnTo>
                <a:lnTo>
                  <a:pt x="2915" y="246"/>
                </a:lnTo>
                <a:lnTo>
                  <a:pt x="2936" y="248"/>
                </a:lnTo>
                <a:lnTo>
                  <a:pt x="2956" y="252"/>
                </a:lnTo>
                <a:lnTo>
                  <a:pt x="2975" y="256"/>
                </a:lnTo>
                <a:lnTo>
                  <a:pt x="2993" y="260"/>
                </a:lnTo>
                <a:lnTo>
                  <a:pt x="3011" y="266"/>
                </a:lnTo>
                <a:lnTo>
                  <a:pt x="3029" y="272"/>
                </a:lnTo>
                <a:lnTo>
                  <a:pt x="3045" y="278"/>
                </a:lnTo>
                <a:lnTo>
                  <a:pt x="3062" y="285"/>
                </a:lnTo>
                <a:lnTo>
                  <a:pt x="3078" y="294"/>
                </a:lnTo>
                <a:lnTo>
                  <a:pt x="3093" y="302"/>
                </a:lnTo>
                <a:lnTo>
                  <a:pt x="3108" y="311"/>
                </a:lnTo>
                <a:lnTo>
                  <a:pt x="3122" y="321"/>
                </a:lnTo>
                <a:lnTo>
                  <a:pt x="3138" y="332"/>
                </a:lnTo>
                <a:lnTo>
                  <a:pt x="3153" y="345"/>
                </a:lnTo>
                <a:lnTo>
                  <a:pt x="3166" y="358"/>
                </a:lnTo>
                <a:lnTo>
                  <a:pt x="3179" y="372"/>
                </a:lnTo>
                <a:lnTo>
                  <a:pt x="3190" y="386"/>
                </a:lnTo>
                <a:lnTo>
                  <a:pt x="3201" y="401"/>
                </a:lnTo>
                <a:lnTo>
                  <a:pt x="3210" y="417"/>
                </a:lnTo>
                <a:lnTo>
                  <a:pt x="3219" y="433"/>
                </a:lnTo>
                <a:lnTo>
                  <a:pt x="3227" y="450"/>
                </a:lnTo>
                <a:lnTo>
                  <a:pt x="3233" y="468"/>
                </a:lnTo>
                <a:lnTo>
                  <a:pt x="3238" y="485"/>
                </a:lnTo>
                <a:lnTo>
                  <a:pt x="3243" y="504"/>
                </a:lnTo>
                <a:lnTo>
                  <a:pt x="3246" y="524"/>
                </a:lnTo>
                <a:lnTo>
                  <a:pt x="3248" y="544"/>
                </a:lnTo>
                <a:lnTo>
                  <a:pt x="3251" y="564"/>
                </a:lnTo>
                <a:lnTo>
                  <a:pt x="3251" y="586"/>
                </a:lnTo>
                <a:lnTo>
                  <a:pt x="3251" y="601"/>
                </a:lnTo>
                <a:lnTo>
                  <a:pt x="3249" y="616"/>
                </a:lnTo>
                <a:lnTo>
                  <a:pt x="3248" y="630"/>
                </a:lnTo>
                <a:lnTo>
                  <a:pt x="3246" y="644"/>
                </a:lnTo>
                <a:lnTo>
                  <a:pt x="3244" y="657"/>
                </a:lnTo>
                <a:lnTo>
                  <a:pt x="3241" y="671"/>
                </a:lnTo>
                <a:lnTo>
                  <a:pt x="3237" y="684"/>
                </a:lnTo>
                <a:lnTo>
                  <a:pt x="3233" y="697"/>
                </a:lnTo>
                <a:lnTo>
                  <a:pt x="3229" y="708"/>
                </a:lnTo>
                <a:lnTo>
                  <a:pt x="3222" y="721"/>
                </a:lnTo>
                <a:lnTo>
                  <a:pt x="3217" y="732"/>
                </a:lnTo>
                <a:lnTo>
                  <a:pt x="3211" y="744"/>
                </a:lnTo>
                <a:lnTo>
                  <a:pt x="3204" y="754"/>
                </a:lnTo>
                <a:lnTo>
                  <a:pt x="3196" y="765"/>
                </a:lnTo>
                <a:lnTo>
                  <a:pt x="3188" y="776"/>
                </a:lnTo>
                <a:lnTo>
                  <a:pt x="3179" y="785"/>
                </a:lnTo>
                <a:lnTo>
                  <a:pt x="3170" y="795"/>
                </a:lnTo>
                <a:lnTo>
                  <a:pt x="3160" y="804"/>
                </a:lnTo>
                <a:lnTo>
                  <a:pt x="3151" y="813"/>
                </a:lnTo>
                <a:lnTo>
                  <a:pt x="3140" y="821"/>
                </a:lnTo>
                <a:lnTo>
                  <a:pt x="3130" y="829"/>
                </a:lnTo>
                <a:lnTo>
                  <a:pt x="3118" y="836"/>
                </a:lnTo>
                <a:lnTo>
                  <a:pt x="3107" y="844"/>
                </a:lnTo>
                <a:lnTo>
                  <a:pt x="3095" y="850"/>
                </a:lnTo>
                <a:lnTo>
                  <a:pt x="3083" y="856"/>
                </a:lnTo>
                <a:lnTo>
                  <a:pt x="3070" y="861"/>
                </a:lnTo>
                <a:lnTo>
                  <a:pt x="3057" y="867"/>
                </a:lnTo>
                <a:lnTo>
                  <a:pt x="3044" y="871"/>
                </a:lnTo>
                <a:lnTo>
                  <a:pt x="3030" y="875"/>
                </a:lnTo>
                <a:lnTo>
                  <a:pt x="3016" y="879"/>
                </a:lnTo>
                <a:lnTo>
                  <a:pt x="3002" y="882"/>
                </a:lnTo>
                <a:lnTo>
                  <a:pt x="2986" y="885"/>
                </a:lnTo>
                <a:lnTo>
                  <a:pt x="3186" y="1106"/>
                </a:lnTo>
                <a:lnTo>
                  <a:pt x="3204" y="1126"/>
                </a:lnTo>
                <a:lnTo>
                  <a:pt x="3218" y="1146"/>
                </a:lnTo>
                <a:lnTo>
                  <a:pt x="3232" y="1165"/>
                </a:lnTo>
                <a:lnTo>
                  <a:pt x="3242" y="1183"/>
                </a:lnTo>
                <a:lnTo>
                  <a:pt x="3251" y="1202"/>
                </a:lnTo>
                <a:lnTo>
                  <a:pt x="3256" y="1219"/>
                </a:lnTo>
                <a:lnTo>
                  <a:pt x="3258" y="1227"/>
                </a:lnTo>
                <a:lnTo>
                  <a:pt x="3260" y="1234"/>
                </a:lnTo>
                <a:lnTo>
                  <a:pt x="3261" y="1242"/>
                </a:lnTo>
                <a:lnTo>
                  <a:pt x="3261" y="1250"/>
                </a:lnTo>
                <a:lnTo>
                  <a:pt x="3260" y="1262"/>
                </a:lnTo>
                <a:lnTo>
                  <a:pt x="3259" y="1275"/>
                </a:lnTo>
                <a:lnTo>
                  <a:pt x="3256" y="1286"/>
                </a:lnTo>
                <a:lnTo>
                  <a:pt x="3253" y="1297"/>
                </a:lnTo>
                <a:lnTo>
                  <a:pt x="3247" y="1307"/>
                </a:lnTo>
                <a:lnTo>
                  <a:pt x="3241" y="1316"/>
                </a:lnTo>
                <a:lnTo>
                  <a:pt x="3234" y="1326"/>
                </a:lnTo>
                <a:lnTo>
                  <a:pt x="3227" y="1335"/>
                </a:lnTo>
                <a:lnTo>
                  <a:pt x="3217" y="1342"/>
                </a:lnTo>
                <a:lnTo>
                  <a:pt x="3208" y="1350"/>
                </a:lnTo>
                <a:lnTo>
                  <a:pt x="3198" y="1356"/>
                </a:lnTo>
                <a:lnTo>
                  <a:pt x="3188" y="1360"/>
                </a:lnTo>
                <a:lnTo>
                  <a:pt x="3177" y="1364"/>
                </a:lnTo>
                <a:lnTo>
                  <a:pt x="3165" y="1366"/>
                </a:lnTo>
                <a:lnTo>
                  <a:pt x="3154" y="1369"/>
                </a:lnTo>
                <a:lnTo>
                  <a:pt x="3141" y="1369"/>
                </a:lnTo>
                <a:lnTo>
                  <a:pt x="3133" y="1369"/>
                </a:lnTo>
                <a:lnTo>
                  <a:pt x="3125" y="1367"/>
                </a:lnTo>
                <a:lnTo>
                  <a:pt x="3117" y="1365"/>
                </a:lnTo>
                <a:lnTo>
                  <a:pt x="3109" y="1363"/>
                </a:lnTo>
                <a:lnTo>
                  <a:pt x="3101" y="1360"/>
                </a:lnTo>
                <a:lnTo>
                  <a:pt x="3092" y="1356"/>
                </a:lnTo>
                <a:lnTo>
                  <a:pt x="3084" y="1352"/>
                </a:lnTo>
                <a:lnTo>
                  <a:pt x="3076" y="1346"/>
                </a:lnTo>
                <a:lnTo>
                  <a:pt x="3058" y="1333"/>
                </a:lnTo>
                <a:lnTo>
                  <a:pt x="3041" y="1317"/>
                </a:lnTo>
                <a:lnTo>
                  <a:pt x="3023" y="1300"/>
                </a:lnTo>
                <a:lnTo>
                  <a:pt x="3006" y="1278"/>
                </a:lnTo>
                <a:lnTo>
                  <a:pt x="2711" y="909"/>
                </a:lnTo>
                <a:close/>
                <a:moveTo>
                  <a:pt x="1708" y="906"/>
                </a:moveTo>
                <a:lnTo>
                  <a:pt x="1973" y="906"/>
                </a:lnTo>
                <a:lnTo>
                  <a:pt x="1844" y="496"/>
                </a:lnTo>
                <a:lnTo>
                  <a:pt x="1708" y="906"/>
                </a:lnTo>
                <a:close/>
                <a:moveTo>
                  <a:pt x="1636" y="1138"/>
                </a:moveTo>
                <a:lnTo>
                  <a:pt x="1599" y="1250"/>
                </a:lnTo>
                <a:lnTo>
                  <a:pt x="1593" y="1264"/>
                </a:lnTo>
                <a:lnTo>
                  <a:pt x="1588" y="1277"/>
                </a:lnTo>
                <a:lnTo>
                  <a:pt x="1582" y="1289"/>
                </a:lnTo>
                <a:lnTo>
                  <a:pt x="1577" y="1300"/>
                </a:lnTo>
                <a:lnTo>
                  <a:pt x="1571" y="1310"/>
                </a:lnTo>
                <a:lnTo>
                  <a:pt x="1563" y="1320"/>
                </a:lnTo>
                <a:lnTo>
                  <a:pt x="1556" y="1328"/>
                </a:lnTo>
                <a:lnTo>
                  <a:pt x="1549" y="1335"/>
                </a:lnTo>
                <a:lnTo>
                  <a:pt x="1541" y="1342"/>
                </a:lnTo>
                <a:lnTo>
                  <a:pt x="1533" y="1348"/>
                </a:lnTo>
                <a:lnTo>
                  <a:pt x="1525" y="1353"/>
                </a:lnTo>
                <a:lnTo>
                  <a:pt x="1516" y="1357"/>
                </a:lnTo>
                <a:lnTo>
                  <a:pt x="1507" y="1360"/>
                </a:lnTo>
                <a:lnTo>
                  <a:pt x="1498" y="1362"/>
                </a:lnTo>
                <a:lnTo>
                  <a:pt x="1488" y="1363"/>
                </a:lnTo>
                <a:lnTo>
                  <a:pt x="1478" y="1364"/>
                </a:lnTo>
                <a:lnTo>
                  <a:pt x="1465" y="1363"/>
                </a:lnTo>
                <a:lnTo>
                  <a:pt x="1453" y="1362"/>
                </a:lnTo>
                <a:lnTo>
                  <a:pt x="1441" y="1359"/>
                </a:lnTo>
                <a:lnTo>
                  <a:pt x="1430" y="1355"/>
                </a:lnTo>
                <a:lnTo>
                  <a:pt x="1420" y="1351"/>
                </a:lnTo>
                <a:lnTo>
                  <a:pt x="1409" y="1345"/>
                </a:lnTo>
                <a:lnTo>
                  <a:pt x="1400" y="1337"/>
                </a:lnTo>
                <a:lnTo>
                  <a:pt x="1391" y="1329"/>
                </a:lnTo>
                <a:lnTo>
                  <a:pt x="1383" y="1321"/>
                </a:lnTo>
                <a:lnTo>
                  <a:pt x="1377" y="1311"/>
                </a:lnTo>
                <a:lnTo>
                  <a:pt x="1371" y="1301"/>
                </a:lnTo>
                <a:lnTo>
                  <a:pt x="1366" y="1290"/>
                </a:lnTo>
                <a:lnTo>
                  <a:pt x="1362" y="1279"/>
                </a:lnTo>
                <a:lnTo>
                  <a:pt x="1360" y="1267"/>
                </a:lnTo>
                <a:lnTo>
                  <a:pt x="1358" y="1255"/>
                </a:lnTo>
                <a:lnTo>
                  <a:pt x="1358" y="1242"/>
                </a:lnTo>
                <a:lnTo>
                  <a:pt x="1358" y="1223"/>
                </a:lnTo>
                <a:lnTo>
                  <a:pt x="1361" y="1204"/>
                </a:lnTo>
                <a:lnTo>
                  <a:pt x="1364" y="1186"/>
                </a:lnTo>
                <a:lnTo>
                  <a:pt x="1370" y="1170"/>
                </a:lnTo>
                <a:lnTo>
                  <a:pt x="1658" y="387"/>
                </a:lnTo>
                <a:lnTo>
                  <a:pt x="1665" y="369"/>
                </a:lnTo>
                <a:lnTo>
                  <a:pt x="1674" y="350"/>
                </a:lnTo>
                <a:lnTo>
                  <a:pt x="1683" y="332"/>
                </a:lnTo>
                <a:lnTo>
                  <a:pt x="1692" y="317"/>
                </a:lnTo>
                <a:lnTo>
                  <a:pt x="1703" y="302"/>
                </a:lnTo>
                <a:lnTo>
                  <a:pt x="1713" y="288"/>
                </a:lnTo>
                <a:lnTo>
                  <a:pt x="1725" y="276"/>
                </a:lnTo>
                <a:lnTo>
                  <a:pt x="1736" y="266"/>
                </a:lnTo>
                <a:lnTo>
                  <a:pt x="1749" y="256"/>
                </a:lnTo>
                <a:lnTo>
                  <a:pt x="1761" y="248"/>
                </a:lnTo>
                <a:lnTo>
                  <a:pt x="1775" y="241"/>
                </a:lnTo>
                <a:lnTo>
                  <a:pt x="1789" y="234"/>
                </a:lnTo>
                <a:lnTo>
                  <a:pt x="1804" y="230"/>
                </a:lnTo>
                <a:lnTo>
                  <a:pt x="1818" y="227"/>
                </a:lnTo>
                <a:lnTo>
                  <a:pt x="1834" y="225"/>
                </a:lnTo>
                <a:lnTo>
                  <a:pt x="1851" y="225"/>
                </a:lnTo>
                <a:lnTo>
                  <a:pt x="1867" y="225"/>
                </a:lnTo>
                <a:lnTo>
                  <a:pt x="1883" y="227"/>
                </a:lnTo>
                <a:lnTo>
                  <a:pt x="1898" y="230"/>
                </a:lnTo>
                <a:lnTo>
                  <a:pt x="1912" y="233"/>
                </a:lnTo>
                <a:lnTo>
                  <a:pt x="1927" y="238"/>
                </a:lnTo>
                <a:lnTo>
                  <a:pt x="1939" y="245"/>
                </a:lnTo>
                <a:lnTo>
                  <a:pt x="1952" y="253"/>
                </a:lnTo>
                <a:lnTo>
                  <a:pt x="1964" y="261"/>
                </a:lnTo>
                <a:lnTo>
                  <a:pt x="1975" y="271"/>
                </a:lnTo>
                <a:lnTo>
                  <a:pt x="1986" y="282"/>
                </a:lnTo>
                <a:lnTo>
                  <a:pt x="1996" y="294"/>
                </a:lnTo>
                <a:lnTo>
                  <a:pt x="2005" y="307"/>
                </a:lnTo>
                <a:lnTo>
                  <a:pt x="2014" y="321"/>
                </a:lnTo>
                <a:lnTo>
                  <a:pt x="2022" y="336"/>
                </a:lnTo>
                <a:lnTo>
                  <a:pt x="2029" y="353"/>
                </a:lnTo>
                <a:lnTo>
                  <a:pt x="2036" y="371"/>
                </a:lnTo>
                <a:lnTo>
                  <a:pt x="2316" y="1165"/>
                </a:lnTo>
                <a:lnTo>
                  <a:pt x="2324" y="1188"/>
                </a:lnTo>
                <a:lnTo>
                  <a:pt x="2329" y="1209"/>
                </a:lnTo>
                <a:lnTo>
                  <a:pt x="2332" y="1228"/>
                </a:lnTo>
                <a:lnTo>
                  <a:pt x="2333" y="1246"/>
                </a:lnTo>
                <a:lnTo>
                  <a:pt x="2333" y="1258"/>
                </a:lnTo>
                <a:lnTo>
                  <a:pt x="2331" y="1271"/>
                </a:lnTo>
                <a:lnTo>
                  <a:pt x="2329" y="1283"/>
                </a:lnTo>
                <a:lnTo>
                  <a:pt x="2325" y="1294"/>
                </a:lnTo>
                <a:lnTo>
                  <a:pt x="2319" y="1304"/>
                </a:lnTo>
                <a:lnTo>
                  <a:pt x="2313" y="1314"/>
                </a:lnTo>
                <a:lnTo>
                  <a:pt x="2307" y="1323"/>
                </a:lnTo>
                <a:lnTo>
                  <a:pt x="2299" y="1331"/>
                </a:lnTo>
                <a:lnTo>
                  <a:pt x="2289" y="1339"/>
                </a:lnTo>
                <a:lnTo>
                  <a:pt x="2280" y="1346"/>
                </a:lnTo>
                <a:lnTo>
                  <a:pt x="2269" y="1351"/>
                </a:lnTo>
                <a:lnTo>
                  <a:pt x="2258" y="1356"/>
                </a:lnTo>
                <a:lnTo>
                  <a:pt x="2247" y="1359"/>
                </a:lnTo>
                <a:lnTo>
                  <a:pt x="2235" y="1362"/>
                </a:lnTo>
                <a:lnTo>
                  <a:pt x="2222" y="1363"/>
                </a:lnTo>
                <a:lnTo>
                  <a:pt x="2209" y="1364"/>
                </a:lnTo>
                <a:lnTo>
                  <a:pt x="2197" y="1363"/>
                </a:lnTo>
                <a:lnTo>
                  <a:pt x="2186" y="1362"/>
                </a:lnTo>
                <a:lnTo>
                  <a:pt x="2175" y="1359"/>
                </a:lnTo>
                <a:lnTo>
                  <a:pt x="2164" y="1356"/>
                </a:lnTo>
                <a:lnTo>
                  <a:pt x="2155" y="1352"/>
                </a:lnTo>
                <a:lnTo>
                  <a:pt x="2145" y="1347"/>
                </a:lnTo>
                <a:lnTo>
                  <a:pt x="2136" y="1340"/>
                </a:lnTo>
                <a:lnTo>
                  <a:pt x="2128" y="1333"/>
                </a:lnTo>
                <a:lnTo>
                  <a:pt x="2120" y="1325"/>
                </a:lnTo>
                <a:lnTo>
                  <a:pt x="2112" y="1315"/>
                </a:lnTo>
                <a:lnTo>
                  <a:pt x="2105" y="1306"/>
                </a:lnTo>
                <a:lnTo>
                  <a:pt x="2099" y="1295"/>
                </a:lnTo>
                <a:lnTo>
                  <a:pt x="2092" y="1283"/>
                </a:lnTo>
                <a:lnTo>
                  <a:pt x="2086" y="1270"/>
                </a:lnTo>
                <a:lnTo>
                  <a:pt x="2081" y="1256"/>
                </a:lnTo>
                <a:lnTo>
                  <a:pt x="2077" y="1240"/>
                </a:lnTo>
                <a:lnTo>
                  <a:pt x="2046" y="1138"/>
                </a:lnTo>
                <a:lnTo>
                  <a:pt x="1636" y="1138"/>
                </a:lnTo>
                <a:close/>
                <a:moveTo>
                  <a:pt x="481" y="349"/>
                </a:moveTo>
                <a:lnTo>
                  <a:pt x="645" y="1003"/>
                </a:lnTo>
                <a:lnTo>
                  <a:pt x="807" y="354"/>
                </a:lnTo>
                <a:lnTo>
                  <a:pt x="811" y="340"/>
                </a:lnTo>
                <a:lnTo>
                  <a:pt x="817" y="327"/>
                </a:lnTo>
                <a:lnTo>
                  <a:pt x="823" y="315"/>
                </a:lnTo>
                <a:lnTo>
                  <a:pt x="830" y="303"/>
                </a:lnTo>
                <a:lnTo>
                  <a:pt x="837" y="292"/>
                </a:lnTo>
                <a:lnTo>
                  <a:pt x="847" y="281"/>
                </a:lnTo>
                <a:lnTo>
                  <a:pt x="856" y="271"/>
                </a:lnTo>
                <a:lnTo>
                  <a:pt x="868" y="261"/>
                </a:lnTo>
                <a:lnTo>
                  <a:pt x="879" y="253"/>
                </a:lnTo>
                <a:lnTo>
                  <a:pt x="892" y="246"/>
                </a:lnTo>
                <a:lnTo>
                  <a:pt x="904" y="241"/>
                </a:lnTo>
                <a:lnTo>
                  <a:pt x="917" y="235"/>
                </a:lnTo>
                <a:lnTo>
                  <a:pt x="930" y="231"/>
                </a:lnTo>
                <a:lnTo>
                  <a:pt x="944" y="228"/>
                </a:lnTo>
                <a:lnTo>
                  <a:pt x="957" y="227"/>
                </a:lnTo>
                <a:lnTo>
                  <a:pt x="972" y="226"/>
                </a:lnTo>
                <a:lnTo>
                  <a:pt x="985" y="227"/>
                </a:lnTo>
                <a:lnTo>
                  <a:pt x="999" y="228"/>
                </a:lnTo>
                <a:lnTo>
                  <a:pt x="1011" y="231"/>
                </a:lnTo>
                <a:lnTo>
                  <a:pt x="1025" y="234"/>
                </a:lnTo>
                <a:lnTo>
                  <a:pt x="1036" y="238"/>
                </a:lnTo>
                <a:lnTo>
                  <a:pt x="1049" y="245"/>
                </a:lnTo>
                <a:lnTo>
                  <a:pt x="1060" y="251"/>
                </a:lnTo>
                <a:lnTo>
                  <a:pt x="1072" y="259"/>
                </a:lnTo>
                <a:lnTo>
                  <a:pt x="1083" y="268"/>
                </a:lnTo>
                <a:lnTo>
                  <a:pt x="1093" y="277"/>
                </a:lnTo>
                <a:lnTo>
                  <a:pt x="1102" y="286"/>
                </a:lnTo>
                <a:lnTo>
                  <a:pt x="1110" y="297"/>
                </a:lnTo>
                <a:lnTo>
                  <a:pt x="1118" y="308"/>
                </a:lnTo>
                <a:lnTo>
                  <a:pt x="1124" y="320"/>
                </a:lnTo>
                <a:lnTo>
                  <a:pt x="1129" y="332"/>
                </a:lnTo>
                <a:lnTo>
                  <a:pt x="1133" y="346"/>
                </a:lnTo>
                <a:lnTo>
                  <a:pt x="1285" y="1198"/>
                </a:lnTo>
                <a:lnTo>
                  <a:pt x="1287" y="1211"/>
                </a:lnTo>
                <a:lnTo>
                  <a:pt x="1288" y="1226"/>
                </a:lnTo>
                <a:lnTo>
                  <a:pt x="1287" y="1239"/>
                </a:lnTo>
                <a:lnTo>
                  <a:pt x="1285" y="1252"/>
                </a:lnTo>
                <a:lnTo>
                  <a:pt x="1282" y="1264"/>
                </a:lnTo>
                <a:lnTo>
                  <a:pt x="1278" y="1276"/>
                </a:lnTo>
                <a:lnTo>
                  <a:pt x="1273" y="1287"/>
                </a:lnTo>
                <a:lnTo>
                  <a:pt x="1266" y="1299"/>
                </a:lnTo>
                <a:lnTo>
                  <a:pt x="1259" y="1309"/>
                </a:lnTo>
                <a:lnTo>
                  <a:pt x="1250" y="1319"/>
                </a:lnTo>
                <a:lnTo>
                  <a:pt x="1240" y="1328"/>
                </a:lnTo>
                <a:lnTo>
                  <a:pt x="1230" y="1335"/>
                </a:lnTo>
                <a:lnTo>
                  <a:pt x="1220" y="1341"/>
                </a:lnTo>
                <a:lnTo>
                  <a:pt x="1208" y="1347"/>
                </a:lnTo>
                <a:lnTo>
                  <a:pt x="1197" y="1351"/>
                </a:lnTo>
                <a:lnTo>
                  <a:pt x="1184" y="1354"/>
                </a:lnTo>
                <a:lnTo>
                  <a:pt x="1172" y="1356"/>
                </a:lnTo>
                <a:lnTo>
                  <a:pt x="1158" y="1356"/>
                </a:lnTo>
                <a:lnTo>
                  <a:pt x="1146" y="1356"/>
                </a:lnTo>
                <a:lnTo>
                  <a:pt x="1134" y="1355"/>
                </a:lnTo>
                <a:lnTo>
                  <a:pt x="1123" y="1352"/>
                </a:lnTo>
                <a:lnTo>
                  <a:pt x="1111" y="1349"/>
                </a:lnTo>
                <a:lnTo>
                  <a:pt x="1101" y="1345"/>
                </a:lnTo>
                <a:lnTo>
                  <a:pt x="1090" y="1339"/>
                </a:lnTo>
                <a:lnTo>
                  <a:pt x="1081" y="1333"/>
                </a:lnTo>
                <a:lnTo>
                  <a:pt x="1072" y="1326"/>
                </a:lnTo>
                <a:lnTo>
                  <a:pt x="1063" y="1317"/>
                </a:lnTo>
                <a:lnTo>
                  <a:pt x="1055" y="1308"/>
                </a:lnTo>
                <a:lnTo>
                  <a:pt x="1049" y="1300"/>
                </a:lnTo>
                <a:lnTo>
                  <a:pt x="1043" y="1289"/>
                </a:lnTo>
                <a:lnTo>
                  <a:pt x="1038" y="1279"/>
                </a:lnTo>
                <a:lnTo>
                  <a:pt x="1034" y="1269"/>
                </a:lnTo>
                <a:lnTo>
                  <a:pt x="1031" y="1257"/>
                </a:lnTo>
                <a:lnTo>
                  <a:pt x="1030" y="1245"/>
                </a:lnTo>
                <a:lnTo>
                  <a:pt x="955" y="593"/>
                </a:lnTo>
                <a:lnTo>
                  <a:pt x="787" y="1245"/>
                </a:lnTo>
                <a:lnTo>
                  <a:pt x="783" y="1257"/>
                </a:lnTo>
                <a:lnTo>
                  <a:pt x="779" y="1269"/>
                </a:lnTo>
                <a:lnTo>
                  <a:pt x="774" y="1280"/>
                </a:lnTo>
                <a:lnTo>
                  <a:pt x="768" y="1290"/>
                </a:lnTo>
                <a:lnTo>
                  <a:pt x="760" y="1300"/>
                </a:lnTo>
                <a:lnTo>
                  <a:pt x="753" y="1309"/>
                </a:lnTo>
                <a:lnTo>
                  <a:pt x="744" y="1317"/>
                </a:lnTo>
                <a:lnTo>
                  <a:pt x="734" y="1326"/>
                </a:lnTo>
                <a:lnTo>
                  <a:pt x="724" y="1333"/>
                </a:lnTo>
                <a:lnTo>
                  <a:pt x="713" y="1339"/>
                </a:lnTo>
                <a:lnTo>
                  <a:pt x="703" y="1345"/>
                </a:lnTo>
                <a:lnTo>
                  <a:pt x="692" y="1349"/>
                </a:lnTo>
                <a:lnTo>
                  <a:pt x="680" y="1352"/>
                </a:lnTo>
                <a:lnTo>
                  <a:pt x="668" y="1355"/>
                </a:lnTo>
                <a:lnTo>
                  <a:pt x="655" y="1356"/>
                </a:lnTo>
                <a:lnTo>
                  <a:pt x="643" y="1356"/>
                </a:lnTo>
                <a:lnTo>
                  <a:pt x="630" y="1356"/>
                </a:lnTo>
                <a:lnTo>
                  <a:pt x="618" y="1354"/>
                </a:lnTo>
                <a:lnTo>
                  <a:pt x="605" y="1352"/>
                </a:lnTo>
                <a:lnTo>
                  <a:pt x="594" y="1349"/>
                </a:lnTo>
                <a:lnTo>
                  <a:pt x="582" y="1344"/>
                </a:lnTo>
                <a:lnTo>
                  <a:pt x="571" y="1338"/>
                </a:lnTo>
                <a:lnTo>
                  <a:pt x="560" y="1331"/>
                </a:lnTo>
                <a:lnTo>
                  <a:pt x="551" y="1324"/>
                </a:lnTo>
                <a:lnTo>
                  <a:pt x="541" y="1315"/>
                </a:lnTo>
                <a:lnTo>
                  <a:pt x="532" y="1306"/>
                </a:lnTo>
                <a:lnTo>
                  <a:pt x="524" y="1297"/>
                </a:lnTo>
                <a:lnTo>
                  <a:pt x="518" y="1286"/>
                </a:lnTo>
                <a:lnTo>
                  <a:pt x="511" y="1276"/>
                </a:lnTo>
                <a:lnTo>
                  <a:pt x="506" y="1264"/>
                </a:lnTo>
                <a:lnTo>
                  <a:pt x="501" y="1252"/>
                </a:lnTo>
                <a:lnTo>
                  <a:pt x="498" y="1239"/>
                </a:lnTo>
                <a:lnTo>
                  <a:pt x="334" y="592"/>
                </a:lnTo>
                <a:lnTo>
                  <a:pt x="258" y="1245"/>
                </a:lnTo>
                <a:lnTo>
                  <a:pt x="256" y="1257"/>
                </a:lnTo>
                <a:lnTo>
                  <a:pt x="253" y="1267"/>
                </a:lnTo>
                <a:lnTo>
                  <a:pt x="250" y="1279"/>
                </a:lnTo>
                <a:lnTo>
                  <a:pt x="245" y="1289"/>
                </a:lnTo>
                <a:lnTo>
                  <a:pt x="240" y="1299"/>
                </a:lnTo>
                <a:lnTo>
                  <a:pt x="232" y="1308"/>
                </a:lnTo>
                <a:lnTo>
                  <a:pt x="225" y="1316"/>
                </a:lnTo>
                <a:lnTo>
                  <a:pt x="217" y="1325"/>
                </a:lnTo>
                <a:lnTo>
                  <a:pt x="207" y="1332"/>
                </a:lnTo>
                <a:lnTo>
                  <a:pt x="197" y="1338"/>
                </a:lnTo>
                <a:lnTo>
                  <a:pt x="186" y="1345"/>
                </a:lnTo>
                <a:lnTo>
                  <a:pt x="176" y="1349"/>
                </a:lnTo>
                <a:lnTo>
                  <a:pt x="166" y="1352"/>
                </a:lnTo>
                <a:lnTo>
                  <a:pt x="154" y="1354"/>
                </a:lnTo>
                <a:lnTo>
                  <a:pt x="142" y="1356"/>
                </a:lnTo>
                <a:lnTo>
                  <a:pt x="130" y="1356"/>
                </a:lnTo>
                <a:lnTo>
                  <a:pt x="117" y="1356"/>
                </a:lnTo>
                <a:lnTo>
                  <a:pt x="103" y="1354"/>
                </a:lnTo>
                <a:lnTo>
                  <a:pt x="92" y="1351"/>
                </a:lnTo>
                <a:lnTo>
                  <a:pt x="79" y="1347"/>
                </a:lnTo>
                <a:lnTo>
                  <a:pt x="68" y="1341"/>
                </a:lnTo>
                <a:lnTo>
                  <a:pt x="57" y="1335"/>
                </a:lnTo>
                <a:lnTo>
                  <a:pt x="47" y="1328"/>
                </a:lnTo>
                <a:lnTo>
                  <a:pt x="37" y="1319"/>
                </a:lnTo>
                <a:lnTo>
                  <a:pt x="29" y="1309"/>
                </a:lnTo>
                <a:lnTo>
                  <a:pt x="21" y="1299"/>
                </a:lnTo>
                <a:lnTo>
                  <a:pt x="15" y="1287"/>
                </a:lnTo>
                <a:lnTo>
                  <a:pt x="9" y="1276"/>
                </a:lnTo>
                <a:lnTo>
                  <a:pt x="5" y="1264"/>
                </a:lnTo>
                <a:lnTo>
                  <a:pt x="2" y="1252"/>
                </a:lnTo>
                <a:lnTo>
                  <a:pt x="1" y="1239"/>
                </a:lnTo>
                <a:lnTo>
                  <a:pt x="0" y="1226"/>
                </a:lnTo>
                <a:lnTo>
                  <a:pt x="0" y="1220"/>
                </a:lnTo>
                <a:lnTo>
                  <a:pt x="1" y="1211"/>
                </a:lnTo>
                <a:lnTo>
                  <a:pt x="2" y="1203"/>
                </a:lnTo>
                <a:lnTo>
                  <a:pt x="4" y="1192"/>
                </a:lnTo>
                <a:lnTo>
                  <a:pt x="153" y="354"/>
                </a:lnTo>
                <a:lnTo>
                  <a:pt x="156" y="341"/>
                </a:lnTo>
                <a:lnTo>
                  <a:pt x="160" y="327"/>
                </a:lnTo>
                <a:lnTo>
                  <a:pt x="167" y="315"/>
                </a:lnTo>
                <a:lnTo>
                  <a:pt x="173" y="303"/>
                </a:lnTo>
                <a:lnTo>
                  <a:pt x="181" y="292"/>
                </a:lnTo>
                <a:lnTo>
                  <a:pt x="191" y="280"/>
                </a:lnTo>
                <a:lnTo>
                  <a:pt x="201" y="271"/>
                </a:lnTo>
                <a:lnTo>
                  <a:pt x="212" y="261"/>
                </a:lnTo>
                <a:lnTo>
                  <a:pt x="224" y="253"/>
                </a:lnTo>
                <a:lnTo>
                  <a:pt x="236" y="246"/>
                </a:lnTo>
                <a:lnTo>
                  <a:pt x="249" y="240"/>
                </a:lnTo>
                <a:lnTo>
                  <a:pt x="262" y="235"/>
                </a:lnTo>
                <a:lnTo>
                  <a:pt x="276" y="231"/>
                </a:lnTo>
                <a:lnTo>
                  <a:pt x="290" y="228"/>
                </a:lnTo>
                <a:lnTo>
                  <a:pt x="304" y="227"/>
                </a:lnTo>
                <a:lnTo>
                  <a:pt x="319" y="226"/>
                </a:lnTo>
                <a:lnTo>
                  <a:pt x="332" y="227"/>
                </a:lnTo>
                <a:lnTo>
                  <a:pt x="346" y="228"/>
                </a:lnTo>
                <a:lnTo>
                  <a:pt x="359" y="231"/>
                </a:lnTo>
                <a:lnTo>
                  <a:pt x="373" y="234"/>
                </a:lnTo>
                <a:lnTo>
                  <a:pt x="385" y="240"/>
                </a:lnTo>
                <a:lnTo>
                  <a:pt x="398" y="246"/>
                </a:lnTo>
                <a:lnTo>
                  <a:pt x="409" y="252"/>
                </a:lnTo>
                <a:lnTo>
                  <a:pt x="422" y="260"/>
                </a:lnTo>
                <a:lnTo>
                  <a:pt x="432" y="270"/>
                </a:lnTo>
                <a:lnTo>
                  <a:pt x="443" y="279"/>
                </a:lnTo>
                <a:lnTo>
                  <a:pt x="451" y="288"/>
                </a:lnTo>
                <a:lnTo>
                  <a:pt x="459" y="300"/>
                </a:lnTo>
                <a:lnTo>
                  <a:pt x="467" y="311"/>
                </a:lnTo>
                <a:lnTo>
                  <a:pt x="472" y="323"/>
                </a:lnTo>
                <a:lnTo>
                  <a:pt x="477" y="335"/>
                </a:lnTo>
                <a:lnTo>
                  <a:pt x="481" y="349"/>
                </a:lnTo>
                <a:close/>
                <a:moveTo>
                  <a:pt x="10884" y="817"/>
                </a:moveTo>
                <a:lnTo>
                  <a:pt x="10883" y="774"/>
                </a:lnTo>
                <a:lnTo>
                  <a:pt x="10880" y="733"/>
                </a:lnTo>
                <a:lnTo>
                  <a:pt x="10874" y="693"/>
                </a:lnTo>
                <a:lnTo>
                  <a:pt x="10868" y="652"/>
                </a:lnTo>
                <a:lnTo>
                  <a:pt x="10859" y="612"/>
                </a:lnTo>
                <a:lnTo>
                  <a:pt x="10847" y="574"/>
                </a:lnTo>
                <a:lnTo>
                  <a:pt x="10835" y="536"/>
                </a:lnTo>
                <a:lnTo>
                  <a:pt x="10820" y="499"/>
                </a:lnTo>
                <a:lnTo>
                  <a:pt x="10803" y="462"/>
                </a:lnTo>
                <a:lnTo>
                  <a:pt x="10786" y="428"/>
                </a:lnTo>
                <a:lnTo>
                  <a:pt x="10766" y="394"/>
                </a:lnTo>
                <a:lnTo>
                  <a:pt x="10745" y="360"/>
                </a:lnTo>
                <a:lnTo>
                  <a:pt x="10722" y="328"/>
                </a:lnTo>
                <a:lnTo>
                  <a:pt x="10697" y="298"/>
                </a:lnTo>
                <a:lnTo>
                  <a:pt x="10672" y="268"/>
                </a:lnTo>
                <a:lnTo>
                  <a:pt x="10645" y="240"/>
                </a:lnTo>
                <a:lnTo>
                  <a:pt x="10617" y="212"/>
                </a:lnTo>
                <a:lnTo>
                  <a:pt x="10587" y="186"/>
                </a:lnTo>
                <a:lnTo>
                  <a:pt x="10557" y="162"/>
                </a:lnTo>
                <a:lnTo>
                  <a:pt x="10524" y="140"/>
                </a:lnTo>
                <a:lnTo>
                  <a:pt x="10491" y="119"/>
                </a:lnTo>
                <a:lnTo>
                  <a:pt x="10457" y="99"/>
                </a:lnTo>
                <a:lnTo>
                  <a:pt x="10421" y="81"/>
                </a:lnTo>
                <a:lnTo>
                  <a:pt x="10386" y="65"/>
                </a:lnTo>
                <a:lnTo>
                  <a:pt x="10348" y="50"/>
                </a:lnTo>
                <a:lnTo>
                  <a:pt x="10311" y="36"/>
                </a:lnTo>
                <a:lnTo>
                  <a:pt x="10272" y="26"/>
                </a:lnTo>
                <a:lnTo>
                  <a:pt x="10233" y="17"/>
                </a:lnTo>
                <a:lnTo>
                  <a:pt x="10192" y="9"/>
                </a:lnTo>
                <a:lnTo>
                  <a:pt x="10152" y="4"/>
                </a:lnTo>
                <a:lnTo>
                  <a:pt x="10110" y="1"/>
                </a:lnTo>
                <a:lnTo>
                  <a:pt x="10068" y="0"/>
                </a:lnTo>
                <a:lnTo>
                  <a:pt x="10027" y="1"/>
                </a:lnTo>
                <a:lnTo>
                  <a:pt x="9985" y="4"/>
                </a:lnTo>
                <a:lnTo>
                  <a:pt x="9944" y="9"/>
                </a:lnTo>
                <a:lnTo>
                  <a:pt x="9904" y="17"/>
                </a:lnTo>
                <a:lnTo>
                  <a:pt x="9864" y="26"/>
                </a:lnTo>
                <a:lnTo>
                  <a:pt x="9826" y="36"/>
                </a:lnTo>
                <a:lnTo>
                  <a:pt x="9788" y="50"/>
                </a:lnTo>
                <a:lnTo>
                  <a:pt x="9751" y="65"/>
                </a:lnTo>
                <a:lnTo>
                  <a:pt x="9714" y="81"/>
                </a:lnTo>
                <a:lnTo>
                  <a:pt x="9679" y="99"/>
                </a:lnTo>
                <a:lnTo>
                  <a:pt x="9645" y="119"/>
                </a:lnTo>
                <a:lnTo>
                  <a:pt x="9612" y="140"/>
                </a:lnTo>
                <a:lnTo>
                  <a:pt x="9580" y="162"/>
                </a:lnTo>
                <a:lnTo>
                  <a:pt x="9550" y="186"/>
                </a:lnTo>
                <a:lnTo>
                  <a:pt x="9519" y="212"/>
                </a:lnTo>
                <a:lnTo>
                  <a:pt x="9491" y="240"/>
                </a:lnTo>
                <a:lnTo>
                  <a:pt x="9464" y="268"/>
                </a:lnTo>
                <a:lnTo>
                  <a:pt x="9438" y="298"/>
                </a:lnTo>
                <a:lnTo>
                  <a:pt x="9414" y="328"/>
                </a:lnTo>
                <a:lnTo>
                  <a:pt x="9391" y="360"/>
                </a:lnTo>
                <a:lnTo>
                  <a:pt x="9370" y="394"/>
                </a:lnTo>
                <a:lnTo>
                  <a:pt x="9351" y="428"/>
                </a:lnTo>
                <a:lnTo>
                  <a:pt x="9333" y="462"/>
                </a:lnTo>
                <a:lnTo>
                  <a:pt x="9316" y="499"/>
                </a:lnTo>
                <a:lnTo>
                  <a:pt x="9302" y="536"/>
                </a:lnTo>
                <a:lnTo>
                  <a:pt x="9289" y="574"/>
                </a:lnTo>
                <a:lnTo>
                  <a:pt x="9278" y="612"/>
                </a:lnTo>
                <a:lnTo>
                  <a:pt x="9268" y="652"/>
                </a:lnTo>
                <a:lnTo>
                  <a:pt x="9261" y="693"/>
                </a:lnTo>
                <a:lnTo>
                  <a:pt x="9256" y="733"/>
                </a:lnTo>
                <a:lnTo>
                  <a:pt x="9253" y="774"/>
                </a:lnTo>
                <a:lnTo>
                  <a:pt x="9252" y="817"/>
                </a:lnTo>
                <a:lnTo>
                  <a:pt x="9253" y="858"/>
                </a:lnTo>
                <a:lnTo>
                  <a:pt x="9256" y="899"/>
                </a:lnTo>
                <a:lnTo>
                  <a:pt x="9261" y="940"/>
                </a:lnTo>
                <a:lnTo>
                  <a:pt x="9268" y="980"/>
                </a:lnTo>
                <a:lnTo>
                  <a:pt x="9278" y="1020"/>
                </a:lnTo>
                <a:lnTo>
                  <a:pt x="9289" y="1058"/>
                </a:lnTo>
                <a:lnTo>
                  <a:pt x="9302" y="1096"/>
                </a:lnTo>
                <a:lnTo>
                  <a:pt x="9316" y="1133"/>
                </a:lnTo>
                <a:lnTo>
                  <a:pt x="9333" y="1170"/>
                </a:lnTo>
                <a:lnTo>
                  <a:pt x="9351" y="1204"/>
                </a:lnTo>
                <a:lnTo>
                  <a:pt x="9370" y="1238"/>
                </a:lnTo>
                <a:lnTo>
                  <a:pt x="9391" y="1272"/>
                </a:lnTo>
                <a:lnTo>
                  <a:pt x="9414" y="1304"/>
                </a:lnTo>
                <a:lnTo>
                  <a:pt x="9438" y="1334"/>
                </a:lnTo>
                <a:lnTo>
                  <a:pt x="9464" y="1364"/>
                </a:lnTo>
                <a:lnTo>
                  <a:pt x="9491" y="1392"/>
                </a:lnTo>
                <a:lnTo>
                  <a:pt x="9519" y="1420"/>
                </a:lnTo>
                <a:lnTo>
                  <a:pt x="9550" y="1446"/>
                </a:lnTo>
                <a:lnTo>
                  <a:pt x="9580" y="1470"/>
                </a:lnTo>
                <a:lnTo>
                  <a:pt x="9612" y="1492"/>
                </a:lnTo>
                <a:lnTo>
                  <a:pt x="9645" y="1513"/>
                </a:lnTo>
                <a:lnTo>
                  <a:pt x="9679" y="1533"/>
                </a:lnTo>
                <a:lnTo>
                  <a:pt x="9714" y="1552"/>
                </a:lnTo>
                <a:lnTo>
                  <a:pt x="9751" y="1567"/>
                </a:lnTo>
                <a:lnTo>
                  <a:pt x="9788" y="1582"/>
                </a:lnTo>
                <a:lnTo>
                  <a:pt x="9826" y="1596"/>
                </a:lnTo>
                <a:lnTo>
                  <a:pt x="9864" y="1606"/>
                </a:lnTo>
                <a:lnTo>
                  <a:pt x="9904" y="1615"/>
                </a:lnTo>
                <a:lnTo>
                  <a:pt x="9944" y="1623"/>
                </a:lnTo>
                <a:lnTo>
                  <a:pt x="9985" y="1628"/>
                </a:lnTo>
                <a:lnTo>
                  <a:pt x="10027" y="1631"/>
                </a:lnTo>
                <a:lnTo>
                  <a:pt x="10068" y="1632"/>
                </a:lnTo>
                <a:lnTo>
                  <a:pt x="10110" y="1631"/>
                </a:lnTo>
                <a:lnTo>
                  <a:pt x="10152" y="1628"/>
                </a:lnTo>
                <a:lnTo>
                  <a:pt x="10192" y="1623"/>
                </a:lnTo>
                <a:lnTo>
                  <a:pt x="10233" y="1615"/>
                </a:lnTo>
                <a:lnTo>
                  <a:pt x="10272" y="1606"/>
                </a:lnTo>
                <a:lnTo>
                  <a:pt x="10311" y="1596"/>
                </a:lnTo>
                <a:lnTo>
                  <a:pt x="10348" y="1582"/>
                </a:lnTo>
                <a:lnTo>
                  <a:pt x="10386" y="1567"/>
                </a:lnTo>
                <a:lnTo>
                  <a:pt x="10421" y="1552"/>
                </a:lnTo>
                <a:lnTo>
                  <a:pt x="10457" y="1533"/>
                </a:lnTo>
                <a:lnTo>
                  <a:pt x="10491" y="1513"/>
                </a:lnTo>
                <a:lnTo>
                  <a:pt x="10524" y="1492"/>
                </a:lnTo>
                <a:lnTo>
                  <a:pt x="10557" y="1470"/>
                </a:lnTo>
                <a:lnTo>
                  <a:pt x="10587" y="1446"/>
                </a:lnTo>
                <a:lnTo>
                  <a:pt x="10617" y="1420"/>
                </a:lnTo>
                <a:lnTo>
                  <a:pt x="10645" y="1392"/>
                </a:lnTo>
                <a:lnTo>
                  <a:pt x="10672" y="1364"/>
                </a:lnTo>
                <a:lnTo>
                  <a:pt x="10697" y="1334"/>
                </a:lnTo>
                <a:lnTo>
                  <a:pt x="10722" y="1304"/>
                </a:lnTo>
                <a:lnTo>
                  <a:pt x="10745" y="1272"/>
                </a:lnTo>
                <a:lnTo>
                  <a:pt x="10766" y="1238"/>
                </a:lnTo>
                <a:lnTo>
                  <a:pt x="10786" y="1204"/>
                </a:lnTo>
                <a:lnTo>
                  <a:pt x="10803" y="1170"/>
                </a:lnTo>
                <a:lnTo>
                  <a:pt x="10820" y="1133"/>
                </a:lnTo>
                <a:lnTo>
                  <a:pt x="10835" y="1096"/>
                </a:lnTo>
                <a:lnTo>
                  <a:pt x="10847" y="1058"/>
                </a:lnTo>
                <a:lnTo>
                  <a:pt x="10859" y="1020"/>
                </a:lnTo>
                <a:lnTo>
                  <a:pt x="10868" y="980"/>
                </a:lnTo>
                <a:lnTo>
                  <a:pt x="10874" y="940"/>
                </a:lnTo>
                <a:lnTo>
                  <a:pt x="10880" y="899"/>
                </a:lnTo>
                <a:lnTo>
                  <a:pt x="10883" y="858"/>
                </a:lnTo>
                <a:lnTo>
                  <a:pt x="10884" y="817"/>
                </a:lnTo>
                <a:close/>
                <a:moveTo>
                  <a:pt x="9736" y="817"/>
                </a:moveTo>
                <a:lnTo>
                  <a:pt x="9737" y="833"/>
                </a:lnTo>
                <a:lnTo>
                  <a:pt x="9738" y="850"/>
                </a:lnTo>
                <a:lnTo>
                  <a:pt x="9740" y="867"/>
                </a:lnTo>
                <a:lnTo>
                  <a:pt x="9743" y="882"/>
                </a:lnTo>
                <a:lnTo>
                  <a:pt x="9746" y="899"/>
                </a:lnTo>
                <a:lnTo>
                  <a:pt x="9752" y="914"/>
                </a:lnTo>
                <a:lnTo>
                  <a:pt x="9757" y="929"/>
                </a:lnTo>
                <a:lnTo>
                  <a:pt x="9762" y="945"/>
                </a:lnTo>
                <a:lnTo>
                  <a:pt x="9769" y="959"/>
                </a:lnTo>
                <a:lnTo>
                  <a:pt x="9777" y="973"/>
                </a:lnTo>
                <a:lnTo>
                  <a:pt x="9784" y="987"/>
                </a:lnTo>
                <a:lnTo>
                  <a:pt x="9793" y="1001"/>
                </a:lnTo>
                <a:lnTo>
                  <a:pt x="9803" y="1013"/>
                </a:lnTo>
                <a:lnTo>
                  <a:pt x="9812" y="1026"/>
                </a:lnTo>
                <a:lnTo>
                  <a:pt x="9822" y="1038"/>
                </a:lnTo>
                <a:lnTo>
                  <a:pt x="9834" y="1050"/>
                </a:lnTo>
                <a:lnTo>
                  <a:pt x="9845" y="1060"/>
                </a:lnTo>
                <a:lnTo>
                  <a:pt x="9857" y="1071"/>
                </a:lnTo>
                <a:lnTo>
                  <a:pt x="9869" y="1081"/>
                </a:lnTo>
                <a:lnTo>
                  <a:pt x="9883" y="1089"/>
                </a:lnTo>
                <a:lnTo>
                  <a:pt x="9896" y="1099"/>
                </a:lnTo>
                <a:lnTo>
                  <a:pt x="9910" y="1106"/>
                </a:lnTo>
                <a:lnTo>
                  <a:pt x="9924" y="1113"/>
                </a:lnTo>
                <a:lnTo>
                  <a:pt x="9939" y="1121"/>
                </a:lnTo>
                <a:lnTo>
                  <a:pt x="9954" y="1126"/>
                </a:lnTo>
                <a:lnTo>
                  <a:pt x="9969" y="1131"/>
                </a:lnTo>
                <a:lnTo>
                  <a:pt x="9985" y="1136"/>
                </a:lnTo>
                <a:lnTo>
                  <a:pt x="10002" y="1139"/>
                </a:lnTo>
                <a:lnTo>
                  <a:pt x="10017" y="1143"/>
                </a:lnTo>
                <a:lnTo>
                  <a:pt x="10034" y="1145"/>
                </a:lnTo>
                <a:lnTo>
                  <a:pt x="10050" y="1146"/>
                </a:lnTo>
                <a:lnTo>
                  <a:pt x="10068" y="1147"/>
                </a:lnTo>
                <a:lnTo>
                  <a:pt x="10085" y="1146"/>
                </a:lnTo>
                <a:lnTo>
                  <a:pt x="10102" y="1145"/>
                </a:lnTo>
                <a:lnTo>
                  <a:pt x="10118" y="1143"/>
                </a:lnTo>
                <a:lnTo>
                  <a:pt x="10135" y="1139"/>
                </a:lnTo>
                <a:lnTo>
                  <a:pt x="10152" y="1136"/>
                </a:lnTo>
                <a:lnTo>
                  <a:pt x="10167" y="1131"/>
                </a:lnTo>
                <a:lnTo>
                  <a:pt x="10183" y="1126"/>
                </a:lnTo>
                <a:lnTo>
                  <a:pt x="10197" y="1121"/>
                </a:lnTo>
                <a:lnTo>
                  <a:pt x="10212" y="1113"/>
                </a:lnTo>
                <a:lnTo>
                  <a:pt x="10226" y="1106"/>
                </a:lnTo>
                <a:lnTo>
                  <a:pt x="10240" y="1099"/>
                </a:lnTo>
                <a:lnTo>
                  <a:pt x="10254" y="1089"/>
                </a:lnTo>
                <a:lnTo>
                  <a:pt x="10267" y="1081"/>
                </a:lnTo>
                <a:lnTo>
                  <a:pt x="10280" y="1071"/>
                </a:lnTo>
                <a:lnTo>
                  <a:pt x="10291" y="1060"/>
                </a:lnTo>
                <a:lnTo>
                  <a:pt x="10303" y="1050"/>
                </a:lnTo>
                <a:lnTo>
                  <a:pt x="10314" y="1038"/>
                </a:lnTo>
                <a:lnTo>
                  <a:pt x="10324" y="1026"/>
                </a:lnTo>
                <a:lnTo>
                  <a:pt x="10334" y="1013"/>
                </a:lnTo>
                <a:lnTo>
                  <a:pt x="10343" y="1001"/>
                </a:lnTo>
                <a:lnTo>
                  <a:pt x="10351" y="987"/>
                </a:lnTo>
                <a:lnTo>
                  <a:pt x="10360" y="973"/>
                </a:lnTo>
                <a:lnTo>
                  <a:pt x="10367" y="959"/>
                </a:lnTo>
                <a:lnTo>
                  <a:pt x="10373" y="945"/>
                </a:lnTo>
                <a:lnTo>
                  <a:pt x="10380" y="929"/>
                </a:lnTo>
                <a:lnTo>
                  <a:pt x="10385" y="914"/>
                </a:lnTo>
                <a:lnTo>
                  <a:pt x="10389" y="899"/>
                </a:lnTo>
                <a:lnTo>
                  <a:pt x="10393" y="882"/>
                </a:lnTo>
                <a:lnTo>
                  <a:pt x="10396" y="867"/>
                </a:lnTo>
                <a:lnTo>
                  <a:pt x="10398" y="850"/>
                </a:lnTo>
                <a:lnTo>
                  <a:pt x="10399" y="833"/>
                </a:lnTo>
                <a:lnTo>
                  <a:pt x="10399" y="817"/>
                </a:lnTo>
                <a:lnTo>
                  <a:pt x="10399" y="799"/>
                </a:lnTo>
                <a:lnTo>
                  <a:pt x="10398" y="782"/>
                </a:lnTo>
                <a:lnTo>
                  <a:pt x="10396" y="765"/>
                </a:lnTo>
                <a:lnTo>
                  <a:pt x="10393" y="750"/>
                </a:lnTo>
                <a:lnTo>
                  <a:pt x="10389" y="733"/>
                </a:lnTo>
                <a:lnTo>
                  <a:pt x="10385" y="718"/>
                </a:lnTo>
                <a:lnTo>
                  <a:pt x="10380" y="703"/>
                </a:lnTo>
                <a:lnTo>
                  <a:pt x="10373" y="687"/>
                </a:lnTo>
                <a:lnTo>
                  <a:pt x="10367" y="673"/>
                </a:lnTo>
                <a:lnTo>
                  <a:pt x="10360" y="659"/>
                </a:lnTo>
                <a:lnTo>
                  <a:pt x="10351" y="645"/>
                </a:lnTo>
                <a:lnTo>
                  <a:pt x="10343" y="631"/>
                </a:lnTo>
                <a:lnTo>
                  <a:pt x="10334" y="619"/>
                </a:lnTo>
                <a:lnTo>
                  <a:pt x="10324" y="606"/>
                </a:lnTo>
                <a:lnTo>
                  <a:pt x="10314" y="594"/>
                </a:lnTo>
                <a:lnTo>
                  <a:pt x="10303" y="582"/>
                </a:lnTo>
                <a:lnTo>
                  <a:pt x="10291" y="572"/>
                </a:lnTo>
                <a:lnTo>
                  <a:pt x="10280" y="561"/>
                </a:lnTo>
                <a:lnTo>
                  <a:pt x="10267" y="552"/>
                </a:lnTo>
                <a:lnTo>
                  <a:pt x="10254" y="543"/>
                </a:lnTo>
                <a:lnTo>
                  <a:pt x="10240" y="533"/>
                </a:lnTo>
                <a:lnTo>
                  <a:pt x="10226" y="526"/>
                </a:lnTo>
                <a:lnTo>
                  <a:pt x="10212" y="519"/>
                </a:lnTo>
                <a:lnTo>
                  <a:pt x="10197" y="511"/>
                </a:lnTo>
                <a:lnTo>
                  <a:pt x="10183" y="506"/>
                </a:lnTo>
                <a:lnTo>
                  <a:pt x="10167" y="501"/>
                </a:lnTo>
                <a:lnTo>
                  <a:pt x="10152" y="496"/>
                </a:lnTo>
                <a:lnTo>
                  <a:pt x="10135" y="493"/>
                </a:lnTo>
                <a:lnTo>
                  <a:pt x="10118" y="489"/>
                </a:lnTo>
                <a:lnTo>
                  <a:pt x="10102" y="487"/>
                </a:lnTo>
                <a:lnTo>
                  <a:pt x="10085" y="486"/>
                </a:lnTo>
                <a:lnTo>
                  <a:pt x="10068" y="485"/>
                </a:lnTo>
                <a:lnTo>
                  <a:pt x="10050" y="486"/>
                </a:lnTo>
                <a:lnTo>
                  <a:pt x="10034" y="487"/>
                </a:lnTo>
                <a:lnTo>
                  <a:pt x="10017" y="489"/>
                </a:lnTo>
                <a:lnTo>
                  <a:pt x="10002" y="493"/>
                </a:lnTo>
                <a:lnTo>
                  <a:pt x="9985" y="496"/>
                </a:lnTo>
                <a:lnTo>
                  <a:pt x="9969" y="501"/>
                </a:lnTo>
                <a:lnTo>
                  <a:pt x="9954" y="506"/>
                </a:lnTo>
                <a:lnTo>
                  <a:pt x="9939" y="511"/>
                </a:lnTo>
                <a:lnTo>
                  <a:pt x="9924" y="519"/>
                </a:lnTo>
                <a:lnTo>
                  <a:pt x="9910" y="526"/>
                </a:lnTo>
                <a:lnTo>
                  <a:pt x="9896" y="533"/>
                </a:lnTo>
                <a:lnTo>
                  <a:pt x="9883" y="543"/>
                </a:lnTo>
                <a:lnTo>
                  <a:pt x="9869" y="552"/>
                </a:lnTo>
                <a:lnTo>
                  <a:pt x="9857" y="561"/>
                </a:lnTo>
                <a:lnTo>
                  <a:pt x="9845" y="572"/>
                </a:lnTo>
                <a:lnTo>
                  <a:pt x="9834" y="582"/>
                </a:lnTo>
                <a:lnTo>
                  <a:pt x="9822" y="594"/>
                </a:lnTo>
                <a:lnTo>
                  <a:pt x="9812" y="606"/>
                </a:lnTo>
                <a:lnTo>
                  <a:pt x="9803" y="619"/>
                </a:lnTo>
                <a:lnTo>
                  <a:pt x="9793" y="631"/>
                </a:lnTo>
                <a:lnTo>
                  <a:pt x="9784" y="645"/>
                </a:lnTo>
                <a:lnTo>
                  <a:pt x="9777" y="659"/>
                </a:lnTo>
                <a:lnTo>
                  <a:pt x="9769" y="673"/>
                </a:lnTo>
                <a:lnTo>
                  <a:pt x="9762" y="687"/>
                </a:lnTo>
                <a:lnTo>
                  <a:pt x="9757" y="703"/>
                </a:lnTo>
                <a:lnTo>
                  <a:pt x="9752" y="718"/>
                </a:lnTo>
                <a:lnTo>
                  <a:pt x="9746" y="733"/>
                </a:lnTo>
                <a:lnTo>
                  <a:pt x="9743" y="750"/>
                </a:lnTo>
                <a:lnTo>
                  <a:pt x="9740" y="765"/>
                </a:lnTo>
                <a:lnTo>
                  <a:pt x="9738" y="782"/>
                </a:lnTo>
                <a:lnTo>
                  <a:pt x="9737" y="799"/>
                </a:lnTo>
                <a:lnTo>
                  <a:pt x="9736" y="817"/>
                </a:lnTo>
                <a:close/>
                <a:moveTo>
                  <a:pt x="10719" y="817"/>
                </a:moveTo>
                <a:lnTo>
                  <a:pt x="10719" y="856"/>
                </a:lnTo>
                <a:lnTo>
                  <a:pt x="10719" y="896"/>
                </a:lnTo>
                <a:lnTo>
                  <a:pt x="10719" y="934"/>
                </a:lnTo>
                <a:lnTo>
                  <a:pt x="10718" y="974"/>
                </a:lnTo>
                <a:lnTo>
                  <a:pt x="10717" y="1012"/>
                </a:lnTo>
                <a:lnTo>
                  <a:pt x="10715" y="1051"/>
                </a:lnTo>
                <a:lnTo>
                  <a:pt x="10712" y="1089"/>
                </a:lnTo>
                <a:lnTo>
                  <a:pt x="10709" y="1128"/>
                </a:lnTo>
                <a:lnTo>
                  <a:pt x="10708" y="1137"/>
                </a:lnTo>
                <a:lnTo>
                  <a:pt x="10706" y="1147"/>
                </a:lnTo>
                <a:lnTo>
                  <a:pt x="10703" y="1155"/>
                </a:lnTo>
                <a:lnTo>
                  <a:pt x="10700" y="1162"/>
                </a:lnTo>
                <a:lnTo>
                  <a:pt x="10697" y="1169"/>
                </a:lnTo>
                <a:lnTo>
                  <a:pt x="10693" y="1174"/>
                </a:lnTo>
                <a:lnTo>
                  <a:pt x="10689" y="1179"/>
                </a:lnTo>
                <a:lnTo>
                  <a:pt x="10684" y="1183"/>
                </a:lnTo>
                <a:lnTo>
                  <a:pt x="10678" y="1187"/>
                </a:lnTo>
                <a:lnTo>
                  <a:pt x="10672" y="1190"/>
                </a:lnTo>
                <a:lnTo>
                  <a:pt x="10666" y="1192"/>
                </a:lnTo>
                <a:lnTo>
                  <a:pt x="10659" y="1196"/>
                </a:lnTo>
                <a:lnTo>
                  <a:pt x="10642" y="1199"/>
                </a:lnTo>
                <a:lnTo>
                  <a:pt x="10624" y="1201"/>
                </a:lnTo>
                <a:lnTo>
                  <a:pt x="10558" y="1207"/>
                </a:lnTo>
                <a:lnTo>
                  <a:pt x="10489" y="1212"/>
                </a:lnTo>
                <a:lnTo>
                  <a:pt x="10419" y="1216"/>
                </a:lnTo>
                <a:lnTo>
                  <a:pt x="10348" y="1220"/>
                </a:lnTo>
                <a:lnTo>
                  <a:pt x="10278" y="1222"/>
                </a:lnTo>
                <a:lnTo>
                  <a:pt x="10208" y="1223"/>
                </a:lnTo>
                <a:lnTo>
                  <a:pt x="10137" y="1224"/>
                </a:lnTo>
                <a:lnTo>
                  <a:pt x="10068" y="1224"/>
                </a:lnTo>
                <a:lnTo>
                  <a:pt x="9998" y="1224"/>
                </a:lnTo>
                <a:lnTo>
                  <a:pt x="9929" y="1223"/>
                </a:lnTo>
                <a:lnTo>
                  <a:pt x="9858" y="1222"/>
                </a:lnTo>
                <a:lnTo>
                  <a:pt x="9787" y="1220"/>
                </a:lnTo>
                <a:lnTo>
                  <a:pt x="9717" y="1216"/>
                </a:lnTo>
                <a:lnTo>
                  <a:pt x="9647" y="1212"/>
                </a:lnTo>
                <a:lnTo>
                  <a:pt x="9579" y="1207"/>
                </a:lnTo>
                <a:lnTo>
                  <a:pt x="9512" y="1201"/>
                </a:lnTo>
                <a:lnTo>
                  <a:pt x="9493" y="1199"/>
                </a:lnTo>
                <a:lnTo>
                  <a:pt x="9478" y="1196"/>
                </a:lnTo>
                <a:lnTo>
                  <a:pt x="9470" y="1192"/>
                </a:lnTo>
                <a:lnTo>
                  <a:pt x="9464" y="1190"/>
                </a:lnTo>
                <a:lnTo>
                  <a:pt x="9458" y="1187"/>
                </a:lnTo>
                <a:lnTo>
                  <a:pt x="9453" y="1183"/>
                </a:lnTo>
                <a:lnTo>
                  <a:pt x="9447" y="1179"/>
                </a:lnTo>
                <a:lnTo>
                  <a:pt x="9443" y="1174"/>
                </a:lnTo>
                <a:lnTo>
                  <a:pt x="9439" y="1169"/>
                </a:lnTo>
                <a:lnTo>
                  <a:pt x="9436" y="1162"/>
                </a:lnTo>
                <a:lnTo>
                  <a:pt x="9433" y="1155"/>
                </a:lnTo>
                <a:lnTo>
                  <a:pt x="9431" y="1147"/>
                </a:lnTo>
                <a:lnTo>
                  <a:pt x="9429" y="1137"/>
                </a:lnTo>
                <a:lnTo>
                  <a:pt x="9428" y="1128"/>
                </a:lnTo>
                <a:lnTo>
                  <a:pt x="9425" y="1089"/>
                </a:lnTo>
                <a:lnTo>
                  <a:pt x="9421" y="1051"/>
                </a:lnTo>
                <a:lnTo>
                  <a:pt x="9419" y="1012"/>
                </a:lnTo>
                <a:lnTo>
                  <a:pt x="9418" y="974"/>
                </a:lnTo>
                <a:lnTo>
                  <a:pt x="9417" y="934"/>
                </a:lnTo>
                <a:lnTo>
                  <a:pt x="9417" y="896"/>
                </a:lnTo>
                <a:lnTo>
                  <a:pt x="9416" y="856"/>
                </a:lnTo>
                <a:lnTo>
                  <a:pt x="9416" y="817"/>
                </a:lnTo>
                <a:lnTo>
                  <a:pt x="9416" y="776"/>
                </a:lnTo>
                <a:lnTo>
                  <a:pt x="9417" y="736"/>
                </a:lnTo>
                <a:lnTo>
                  <a:pt x="9417" y="698"/>
                </a:lnTo>
                <a:lnTo>
                  <a:pt x="9418" y="658"/>
                </a:lnTo>
                <a:lnTo>
                  <a:pt x="9419" y="620"/>
                </a:lnTo>
                <a:lnTo>
                  <a:pt x="9421" y="581"/>
                </a:lnTo>
                <a:lnTo>
                  <a:pt x="9425" y="543"/>
                </a:lnTo>
                <a:lnTo>
                  <a:pt x="9428" y="504"/>
                </a:lnTo>
                <a:lnTo>
                  <a:pt x="9429" y="495"/>
                </a:lnTo>
                <a:lnTo>
                  <a:pt x="9431" y="485"/>
                </a:lnTo>
                <a:lnTo>
                  <a:pt x="9433" y="477"/>
                </a:lnTo>
                <a:lnTo>
                  <a:pt x="9436" y="470"/>
                </a:lnTo>
                <a:lnTo>
                  <a:pt x="9439" y="463"/>
                </a:lnTo>
                <a:lnTo>
                  <a:pt x="9443" y="458"/>
                </a:lnTo>
                <a:lnTo>
                  <a:pt x="9447" y="453"/>
                </a:lnTo>
                <a:lnTo>
                  <a:pt x="9453" y="449"/>
                </a:lnTo>
                <a:lnTo>
                  <a:pt x="9458" y="445"/>
                </a:lnTo>
                <a:lnTo>
                  <a:pt x="9464" y="442"/>
                </a:lnTo>
                <a:lnTo>
                  <a:pt x="9470" y="440"/>
                </a:lnTo>
                <a:lnTo>
                  <a:pt x="9478" y="436"/>
                </a:lnTo>
                <a:lnTo>
                  <a:pt x="9493" y="433"/>
                </a:lnTo>
                <a:lnTo>
                  <a:pt x="9512" y="431"/>
                </a:lnTo>
                <a:lnTo>
                  <a:pt x="9579" y="425"/>
                </a:lnTo>
                <a:lnTo>
                  <a:pt x="9647" y="420"/>
                </a:lnTo>
                <a:lnTo>
                  <a:pt x="9717" y="416"/>
                </a:lnTo>
                <a:lnTo>
                  <a:pt x="9787" y="412"/>
                </a:lnTo>
                <a:lnTo>
                  <a:pt x="9858" y="410"/>
                </a:lnTo>
                <a:lnTo>
                  <a:pt x="9929" y="409"/>
                </a:lnTo>
                <a:lnTo>
                  <a:pt x="9998" y="408"/>
                </a:lnTo>
                <a:lnTo>
                  <a:pt x="10068" y="408"/>
                </a:lnTo>
                <a:lnTo>
                  <a:pt x="10137" y="408"/>
                </a:lnTo>
                <a:lnTo>
                  <a:pt x="10208" y="409"/>
                </a:lnTo>
                <a:lnTo>
                  <a:pt x="10278" y="410"/>
                </a:lnTo>
                <a:lnTo>
                  <a:pt x="10348" y="412"/>
                </a:lnTo>
                <a:lnTo>
                  <a:pt x="10419" y="416"/>
                </a:lnTo>
                <a:lnTo>
                  <a:pt x="10489" y="420"/>
                </a:lnTo>
                <a:lnTo>
                  <a:pt x="10558" y="425"/>
                </a:lnTo>
                <a:lnTo>
                  <a:pt x="10624" y="431"/>
                </a:lnTo>
                <a:lnTo>
                  <a:pt x="10642" y="433"/>
                </a:lnTo>
                <a:lnTo>
                  <a:pt x="10659" y="436"/>
                </a:lnTo>
                <a:lnTo>
                  <a:pt x="10666" y="440"/>
                </a:lnTo>
                <a:lnTo>
                  <a:pt x="10672" y="442"/>
                </a:lnTo>
                <a:lnTo>
                  <a:pt x="10678" y="445"/>
                </a:lnTo>
                <a:lnTo>
                  <a:pt x="10684" y="449"/>
                </a:lnTo>
                <a:lnTo>
                  <a:pt x="10689" y="453"/>
                </a:lnTo>
                <a:lnTo>
                  <a:pt x="10693" y="458"/>
                </a:lnTo>
                <a:lnTo>
                  <a:pt x="10697" y="463"/>
                </a:lnTo>
                <a:lnTo>
                  <a:pt x="10700" y="470"/>
                </a:lnTo>
                <a:lnTo>
                  <a:pt x="10703" y="477"/>
                </a:lnTo>
                <a:lnTo>
                  <a:pt x="10706" y="485"/>
                </a:lnTo>
                <a:lnTo>
                  <a:pt x="10708" y="495"/>
                </a:lnTo>
                <a:lnTo>
                  <a:pt x="10709" y="504"/>
                </a:lnTo>
                <a:lnTo>
                  <a:pt x="10712" y="543"/>
                </a:lnTo>
                <a:lnTo>
                  <a:pt x="10715" y="581"/>
                </a:lnTo>
                <a:lnTo>
                  <a:pt x="10717" y="620"/>
                </a:lnTo>
                <a:lnTo>
                  <a:pt x="10718" y="658"/>
                </a:lnTo>
                <a:lnTo>
                  <a:pt x="10719" y="698"/>
                </a:lnTo>
                <a:lnTo>
                  <a:pt x="10719" y="736"/>
                </a:lnTo>
                <a:lnTo>
                  <a:pt x="10719" y="776"/>
                </a:lnTo>
                <a:lnTo>
                  <a:pt x="10719" y="817"/>
                </a:lnTo>
                <a:close/>
                <a:moveTo>
                  <a:pt x="12475" y="793"/>
                </a:moveTo>
                <a:lnTo>
                  <a:pt x="12474" y="819"/>
                </a:lnTo>
                <a:lnTo>
                  <a:pt x="12472" y="845"/>
                </a:lnTo>
                <a:lnTo>
                  <a:pt x="12469" y="870"/>
                </a:lnTo>
                <a:lnTo>
                  <a:pt x="12465" y="895"/>
                </a:lnTo>
                <a:lnTo>
                  <a:pt x="12459" y="920"/>
                </a:lnTo>
                <a:lnTo>
                  <a:pt x="12452" y="945"/>
                </a:lnTo>
                <a:lnTo>
                  <a:pt x="12444" y="969"/>
                </a:lnTo>
                <a:lnTo>
                  <a:pt x="12434" y="991"/>
                </a:lnTo>
                <a:lnTo>
                  <a:pt x="12424" y="1015"/>
                </a:lnTo>
                <a:lnTo>
                  <a:pt x="12412" y="1038"/>
                </a:lnTo>
                <a:lnTo>
                  <a:pt x="12398" y="1061"/>
                </a:lnTo>
                <a:lnTo>
                  <a:pt x="12383" y="1083"/>
                </a:lnTo>
                <a:lnTo>
                  <a:pt x="12368" y="1105"/>
                </a:lnTo>
                <a:lnTo>
                  <a:pt x="12351" y="1127"/>
                </a:lnTo>
                <a:lnTo>
                  <a:pt x="12332" y="1148"/>
                </a:lnTo>
                <a:lnTo>
                  <a:pt x="12313" y="1169"/>
                </a:lnTo>
                <a:lnTo>
                  <a:pt x="12293" y="1188"/>
                </a:lnTo>
                <a:lnTo>
                  <a:pt x="12272" y="1207"/>
                </a:lnTo>
                <a:lnTo>
                  <a:pt x="12251" y="1225"/>
                </a:lnTo>
                <a:lnTo>
                  <a:pt x="12229" y="1241"/>
                </a:lnTo>
                <a:lnTo>
                  <a:pt x="12207" y="1256"/>
                </a:lnTo>
                <a:lnTo>
                  <a:pt x="12185" y="1270"/>
                </a:lnTo>
                <a:lnTo>
                  <a:pt x="12163" y="1282"/>
                </a:lnTo>
                <a:lnTo>
                  <a:pt x="12140" y="1292"/>
                </a:lnTo>
                <a:lnTo>
                  <a:pt x="12116" y="1303"/>
                </a:lnTo>
                <a:lnTo>
                  <a:pt x="12092" y="1311"/>
                </a:lnTo>
                <a:lnTo>
                  <a:pt x="12068" y="1319"/>
                </a:lnTo>
                <a:lnTo>
                  <a:pt x="12044" y="1324"/>
                </a:lnTo>
                <a:lnTo>
                  <a:pt x="12019" y="1329"/>
                </a:lnTo>
                <a:lnTo>
                  <a:pt x="11993" y="1332"/>
                </a:lnTo>
                <a:lnTo>
                  <a:pt x="11968" y="1333"/>
                </a:lnTo>
                <a:lnTo>
                  <a:pt x="11942" y="1334"/>
                </a:lnTo>
                <a:lnTo>
                  <a:pt x="11911" y="1333"/>
                </a:lnTo>
                <a:lnTo>
                  <a:pt x="11881" y="1332"/>
                </a:lnTo>
                <a:lnTo>
                  <a:pt x="11851" y="1328"/>
                </a:lnTo>
                <a:lnTo>
                  <a:pt x="11823" y="1324"/>
                </a:lnTo>
                <a:lnTo>
                  <a:pt x="11795" y="1317"/>
                </a:lnTo>
                <a:lnTo>
                  <a:pt x="11767" y="1310"/>
                </a:lnTo>
                <a:lnTo>
                  <a:pt x="11741" y="1302"/>
                </a:lnTo>
                <a:lnTo>
                  <a:pt x="11714" y="1291"/>
                </a:lnTo>
                <a:lnTo>
                  <a:pt x="11689" y="1281"/>
                </a:lnTo>
                <a:lnTo>
                  <a:pt x="11663" y="1269"/>
                </a:lnTo>
                <a:lnTo>
                  <a:pt x="11639" y="1254"/>
                </a:lnTo>
                <a:lnTo>
                  <a:pt x="11615" y="1239"/>
                </a:lnTo>
                <a:lnTo>
                  <a:pt x="11592" y="1223"/>
                </a:lnTo>
                <a:lnTo>
                  <a:pt x="11569" y="1205"/>
                </a:lnTo>
                <a:lnTo>
                  <a:pt x="11547" y="1185"/>
                </a:lnTo>
                <a:lnTo>
                  <a:pt x="11525" y="1165"/>
                </a:lnTo>
                <a:lnTo>
                  <a:pt x="11504" y="1144"/>
                </a:lnTo>
                <a:lnTo>
                  <a:pt x="11486" y="1122"/>
                </a:lnTo>
                <a:lnTo>
                  <a:pt x="11468" y="1099"/>
                </a:lnTo>
                <a:lnTo>
                  <a:pt x="11451" y="1075"/>
                </a:lnTo>
                <a:lnTo>
                  <a:pt x="11436" y="1052"/>
                </a:lnTo>
                <a:lnTo>
                  <a:pt x="11422" y="1027"/>
                </a:lnTo>
                <a:lnTo>
                  <a:pt x="11410" y="1002"/>
                </a:lnTo>
                <a:lnTo>
                  <a:pt x="11398" y="976"/>
                </a:lnTo>
                <a:lnTo>
                  <a:pt x="11388" y="950"/>
                </a:lnTo>
                <a:lnTo>
                  <a:pt x="11379" y="923"/>
                </a:lnTo>
                <a:lnTo>
                  <a:pt x="11372" y="896"/>
                </a:lnTo>
                <a:lnTo>
                  <a:pt x="11367" y="868"/>
                </a:lnTo>
                <a:lnTo>
                  <a:pt x="11362" y="838"/>
                </a:lnTo>
                <a:lnTo>
                  <a:pt x="11359" y="809"/>
                </a:lnTo>
                <a:lnTo>
                  <a:pt x="11357" y="779"/>
                </a:lnTo>
                <a:lnTo>
                  <a:pt x="11355" y="749"/>
                </a:lnTo>
                <a:lnTo>
                  <a:pt x="11357" y="719"/>
                </a:lnTo>
                <a:lnTo>
                  <a:pt x="11359" y="688"/>
                </a:lnTo>
                <a:lnTo>
                  <a:pt x="11362" y="659"/>
                </a:lnTo>
                <a:lnTo>
                  <a:pt x="11367" y="630"/>
                </a:lnTo>
                <a:lnTo>
                  <a:pt x="11372" y="602"/>
                </a:lnTo>
                <a:lnTo>
                  <a:pt x="11379" y="575"/>
                </a:lnTo>
                <a:lnTo>
                  <a:pt x="11388" y="548"/>
                </a:lnTo>
                <a:lnTo>
                  <a:pt x="11398" y="521"/>
                </a:lnTo>
                <a:lnTo>
                  <a:pt x="11410" y="496"/>
                </a:lnTo>
                <a:lnTo>
                  <a:pt x="11422" y="471"/>
                </a:lnTo>
                <a:lnTo>
                  <a:pt x="11436" y="446"/>
                </a:lnTo>
                <a:lnTo>
                  <a:pt x="11451" y="422"/>
                </a:lnTo>
                <a:lnTo>
                  <a:pt x="11468" y="399"/>
                </a:lnTo>
                <a:lnTo>
                  <a:pt x="11486" y="376"/>
                </a:lnTo>
                <a:lnTo>
                  <a:pt x="11504" y="354"/>
                </a:lnTo>
                <a:lnTo>
                  <a:pt x="11525" y="333"/>
                </a:lnTo>
                <a:lnTo>
                  <a:pt x="11547" y="312"/>
                </a:lnTo>
                <a:lnTo>
                  <a:pt x="11569" y="294"/>
                </a:lnTo>
                <a:lnTo>
                  <a:pt x="11592" y="275"/>
                </a:lnTo>
                <a:lnTo>
                  <a:pt x="11615" y="259"/>
                </a:lnTo>
                <a:lnTo>
                  <a:pt x="11639" y="244"/>
                </a:lnTo>
                <a:lnTo>
                  <a:pt x="11663" y="230"/>
                </a:lnTo>
                <a:lnTo>
                  <a:pt x="11689" y="218"/>
                </a:lnTo>
                <a:lnTo>
                  <a:pt x="11714" y="206"/>
                </a:lnTo>
                <a:lnTo>
                  <a:pt x="11741" y="196"/>
                </a:lnTo>
                <a:lnTo>
                  <a:pt x="11767" y="187"/>
                </a:lnTo>
                <a:lnTo>
                  <a:pt x="11795" y="180"/>
                </a:lnTo>
                <a:lnTo>
                  <a:pt x="11823" y="174"/>
                </a:lnTo>
                <a:lnTo>
                  <a:pt x="11851" y="170"/>
                </a:lnTo>
                <a:lnTo>
                  <a:pt x="11881" y="167"/>
                </a:lnTo>
                <a:lnTo>
                  <a:pt x="11911" y="165"/>
                </a:lnTo>
                <a:lnTo>
                  <a:pt x="11942" y="164"/>
                </a:lnTo>
                <a:lnTo>
                  <a:pt x="11968" y="165"/>
                </a:lnTo>
                <a:lnTo>
                  <a:pt x="11993" y="166"/>
                </a:lnTo>
                <a:lnTo>
                  <a:pt x="12018" y="169"/>
                </a:lnTo>
                <a:lnTo>
                  <a:pt x="12043" y="172"/>
                </a:lnTo>
                <a:lnTo>
                  <a:pt x="12067" y="177"/>
                </a:lnTo>
                <a:lnTo>
                  <a:pt x="12092" y="182"/>
                </a:lnTo>
                <a:lnTo>
                  <a:pt x="12115" y="190"/>
                </a:lnTo>
                <a:lnTo>
                  <a:pt x="12139" y="197"/>
                </a:lnTo>
                <a:lnTo>
                  <a:pt x="12162" y="206"/>
                </a:lnTo>
                <a:lnTo>
                  <a:pt x="12185" y="216"/>
                </a:lnTo>
                <a:lnTo>
                  <a:pt x="12206" y="227"/>
                </a:lnTo>
                <a:lnTo>
                  <a:pt x="12228" y="240"/>
                </a:lnTo>
                <a:lnTo>
                  <a:pt x="12250" y="252"/>
                </a:lnTo>
                <a:lnTo>
                  <a:pt x="12271" y="267"/>
                </a:lnTo>
                <a:lnTo>
                  <a:pt x="12292" y="281"/>
                </a:lnTo>
                <a:lnTo>
                  <a:pt x="12313" y="298"/>
                </a:lnTo>
                <a:lnTo>
                  <a:pt x="12324" y="308"/>
                </a:lnTo>
                <a:lnTo>
                  <a:pt x="12333" y="319"/>
                </a:lnTo>
                <a:lnTo>
                  <a:pt x="12342" y="331"/>
                </a:lnTo>
                <a:lnTo>
                  <a:pt x="12349" y="343"/>
                </a:lnTo>
                <a:lnTo>
                  <a:pt x="12354" y="356"/>
                </a:lnTo>
                <a:lnTo>
                  <a:pt x="12358" y="370"/>
                </a:lnTo>
                <a:lnTo>
                  <a:pt x="12361" y="384"/>
                </a:lnTo>
                <a:lnTo>
                  <a:pt x="12361" y="399"/>
                </a:lnTo>
                <a:lnTo>
                  <a:pt x="12361" y="412"/>
                </a:lnTo>
                <a:lnTo>
                  <a:pt x="12358" y="426"/>
                </a:lnTo>
                <a:lnTo>
                  <a:pt x="12355" y="437"/>
                </a:lnTo>
                <a:lnTo>
                  <a:pt x="12351" y="450"/>
                </a:lnTo>
                <a:lnTo>
                  <a:pt x="12346" y="461"/>
                </a:lnTo>
                <a:lnTo>
                  <a:pt x="12340" y="472"/>
                </a:lnTo>
                <a:lnTo>
                  <a:pt x="12332" y="482"/>
                </a:lnTo>
                <a:lnTo>
                  <a:pt x="12323" y="492"/>
                </a:lnTo>
                <a:lnTo>
                  <a:pt x="12314" y="500"/>
                </a:lnTo>
                <a:lnTo>
                  <a:pt x="12303" y="508"/>
                </a:lnTo>
                <a:lnTo>
                  <a:pt x="12292" y="514"/>
                </a:lnTo>
                <a:lnTo>
                  <a:pt x="12281" y="520"/>
                </a:lnTo>
                <a:lnTo>
                  <a:pt x="12269" y="524"/>
                </a:lnTo>
                <a:lnTo>
                  <a:pt x="12256" y="527"/>
                </a:lnTo>
                <a:lnTo>
                  <a:pt x="12244" y="529"/>
                </a:lnTo>
                <a:lnTo>
                  <a:pt x="12230" y="529"/>
                </a:lnTo>
                <a:lnTo>
                  <a:pt x="12219" y="529"/>
                </a:lnTo>
                <a:lnTo>
                  <a:pt x="12207" y="527"/>
                </a:lnTo>
                <a:lnTo>
                  <a:pt x="12197" y="525"/>
                </a:lnTo>
                <a:lnTo>
                  <a:pt x="12186" y="522"/>
                </a:lnTo>
                <a:lnTo>
                  <a:pt x="12175" y="518"/>
                </a:lnTo>
                <a:lnTo>
                  <a:pt x="12166" y="512"/>
                </a:lnTo>
                <a:lnTo>
                  <a:pt x="12156" y="506"/>
                </a:lnTo>
                <a:lnTo>
                  <a:pt x="12147" y="499"/>
                </a:lnTo>
                <a:lnTo>
                  <a:pt x="12136" y="489"/>
                </a:lnTo>
                <a:lnTo>
                  <a:pt x="12124" y="481"/>
                </a:lnTo>
                <a:lnTo>
                  <a:pt x="12113" y="474"/>
                </a:lnTo>
                <a:lnTo>
                  <a:pt x="12101" y="467"/>
                </a:lnTo>
                <a:lnTo>
                  <a:pt x="12089" y="460"/>
                </a:lnTo>
                <a:lnTo>
                  <a:pt x="12076" y="454"/>
                </a:lnTo>
                <a:lnTo>
                  <a:pt x="12064" y="449"/>
                </a:lnTo>
                <a:lnTo>
                  <a:pt x="12051" y="444"/>
                </a:lnTo>
                <a:lnTo>
                  <a:pt x="12039" y="440"/>
                </a:lnTo>
                <a:lnTo>
                  <a:pt x="12025" y="435"/>
                </a:lnTo>
                <a:lnTo>
                  <a:pt x="12012" y="432"/>
                </a:lnTo>
                <a:lnTo>
                  <a:pt x="11998" y="430"/>
                </a:lnTo>
                <a:lnTo>
                  <a:pt x="11985" y="428"/>
                </a:lnTo>
                <a:lnTo>
                  <a:pt x="11970" y="426"/>
                </a:lnTo>
                <a:lnTo>
                  <a:pt x="11956" y="426"/>
                </a:lnTo>
                <a:lnTo>
                  <a:pt x="11942" y="425"/>
                </a:lnTo>
                <a:lnTo>
                  <a:pt x="11925" y="426"/>
                </a:lnTo>
                <a:lnTo>
                  <a:pt x="11909" y="427"/>
                </a:lnTo>
                <a:lnTo>
                  <a:pt x="11892" y="428"/>
                </a:lnTo>
                <a:lnTo>
                  <a:pt x="11876" y="431"/>
                </a:lnTo>
                <a:lnTo>
                  <a:pt x="11861" y="434"/>
                </a:lnTo>
                <a:lnTo>
                  <a:pt x="11845" y="438"/>
                </a:lnTo>
                <a:lnTo>
                  <a:pt x="11830" y="443"/>
                </a:lnTo>
                <a:lnTo>
                  <a:pt x="11816" y="449"/>
                </a:lnTo>
                <a:lnTo>
                  <a:pt x="11801" y="455"/>
                </a:lnTo>
                <a:lnTo>
                  <a:pt x="11788" y="461"/>
                </a:lnTo>
                <a:lnTo>
                  <a:pt x="11773" y="470"/>
                </a:lnTo>
                <a:lnTo>
                  <a:pt x="11761" y="478"/>
                </a:lnTo>
                <a:lnTo>
                  <a:pt x="11747" y="486"/>
                </a:lnTo>
                <a:lnTo>
                  <a:pt x="11735" y="497"/>
                </a:lnTo>
                <a:lnTo>
                  <a:pt x="11722" y="507"/>
                </a:lnTo>
                <a:lnTo>
                  <a:pt x="11711" y="519"/>
                </a:lnTo>
                <a:lnTo>
                  <a:pt x="11699" y="530"/>
                </a:lnTo>
                <a:lnTo>
                  <a:pt x="11689" y="543"/>
                </a:lnTo>
                <a:lnTo>
                  <a:pt x="11678" y="555"/>
                </a:lnTo>
                <a:lnTo>
                  <a:pt x="11669" y="568"/>
                </a:lnTo>
                <a:lnTo>
                  <a:pt x="11661" y="581"/>
                </a:lnTo>
                <a:lnTo>
                  <a:pt x="11653" y="595"/>
                </a:lnTo>
                <a:lnTo>
                  <a:pt x="11646" y="608"/>
                </a:lnTo>
                <a:lnTo>
                  <a:pt x="11640" y="623"/>
                </a:lnTo>
                <a:lnTo>
                  <a:pt x="11635" y="637"/>
                </a:lnTo>
                <a:lnTo>
                  <a:pt x="11629" y="652"/>
                </a:lnTo>
                <a:lnTo>
                  <a:pt x="11625" y="668"/>
                </a:lnTo>
                <a:lnTo>
                  <a:pt x="11622" y="683"/>
                </a:lnTo>
                <a:lnTo>
                  <a:pt x="11620" y="699"/>
                </a:lnTo>
                <a:lnTo>
                  <a:pt x="11618" y="715"/>
                </a:lnTo>
                <a:lnTo>
                  <a:pt x="11617" y="732"/>
                </a:lnTo>
                <a:lnTo>
                  <a:pt x="11617" y="749"/>
                </a:lnTo>
                <a:lnTo>
                  <a:pt x="11617" y="765"/>
                </a:lnTo>
                <a:lnTo>
                  <a:pt x="11618" y="782"/>
                </a:lnTo>
                <a:lnTo>
                  <a:pt x="11620" y="799"/>
                </a:lnTo>
                <a:lnTo>
                  <a:pt x="11622" y="814"/>
                </a:lnTo>
                <a:lnTo>
                  <a:pt x="11625" y="830"/>
                </a:lnTo>
                <a:lnTo>
                  <a:pt x="11629" y="845"/>
                </a:lnTo>
                <a:lnTo>
                  <a:pt x="11635" y="860"/>
                </a:lnTo>
                <a:lnTo>
                  <a:pt x="11640" y="875"/>
                </a:lnTo>
                <a:lnTo>
                  <a:pt x="11646" y="888"/>
                </a:lnTo>
                <a:lnTo>
                  <a:pt x="11653" y="903"/>
                </a:lnTo>
                <a:lnTo>
                  <a:pt x="11661" y="917"/>
                </a:lnTo>
                <a:lnTo>
                  <a:pt x="11669" y="929"/>
                </a:lnTo>
                <a:lnTo>
                  <a:pt x="11678" y="943"/>
                </a:lnTo>
                <a:lnTo>
                  <a:pt x="11689" y="955"/>
                </a:lnTo>
                <a:lnTo>
                  <a:pt x="11699" y="968"/>
                </a:lnTo>
                <a:lnTo>
                  <a:pt x="11711" y="979"/>
                </a:lnTo>
                <a:lnTo>
                  <a:pt x="11722" y="990"/>
                </a:lnTo>
                <a:lnTo>
                  <a:pt x="11735" y="1001"/>
                </a:lnTo>
                <a:lnTo>
                  <a:pt x="11747" y="1011"/>
                </a:lnTo>
                <a:lnTo>
                  <a:pt x="11761" y="1020"/>
                </a:lnTo>
                <a:lnTo>
                  <a:pt x="11773" y="1029"/>
                </a:lnTo>
                <a:lnTo>
                  <a:pt x="11788" y="1036"/>
                </a:lnTo>
                <a:lnTo>
                  <a:pt x="11801" y="1044"/>
                </a:lnTo>
                <a:lnTo>
                  <a:pt x="11816" y="1050"/>
                </a:lnTo>
                <a:lnTo>
                  <a:pt x="11830" y="1055"/>
                </a:lnTo>
                <a:lnTo>
                  <a:pt x="11845" y="1059"/>
                </a:lnTo>
                <a:lnTo>
                  <a:pt x="11861" y="1063"/>
                </a:lnTo>
                <a:lnTo>
                  <a:pt x="11876" y="1066"/>
                </a:lnTo>
                <a:lnTo>
                  <a:pt x="11892" y="1070"/>
                </a:lnTo>
                <a:lnTo>
                  <a:pt x="11909" y="1072"/>
                </a:lnTo>
                <a:lnTo>
                  <a:pt x="11925" y="1073"/>
                </a:lnTo>
                <a:lnTo>
                  <a:pt x="11942" y="1073"/>
                </a:lnTo>
                <a:lnTo>
                  <a:pt x="11962" y="1072"/>
                </a:lnTo>
                <a:lnTo>
                  <a:pt x="11981" y="1070"/>
                </a:lnTo>
                <a:lnTo>
                  <a:pt x="12000" y="1066"/>
                </a:lnTo>
                <a:lnTo>
                  <a:pt x="12020" y="1061"/>
                </a:lnTo>
                <a:lnTo>
                  <a:pt x="12038" y="1055"/>
                </a:lnTo>
                <a:lnTo>
                  <a:pt x="12056" y="1047"/>
                </a:lnTo>
                <a:lnTo>
                  <a:pt x="12074" y="1037"/>
                </a:lnTo>
                <a:lnTo>
                  <a:pt x="12092" y="1026"/>
                </a:lnTo>
                <a:lnTo>
                  <a:pt x="12108" y="1014"/>
                </a:lnTo>
                <a:lnTo>
                  <a:pt x="12123" y="1002"/>
                </a:lnTo>
                <a:lnTo>
                  <a:pt x="12138" y="988"/>
                </a:lnTo>
                <a:lnTo>
                  <a:pt x="12151" y="975"/>
                </a:lnTo>
                <a:lnTo>
                  <a:pt x="12165" y="959"/>
                </a:lnTo>
                <a:lnTo>
                  <a:pt x="12176" y="944"/>
                </a:lnTo>
                <a:lnTo>
                  <a:pt x="12188" y="926"/>
                </a:lnTo>
                <a:lnTo>
                  <a:pt x="12198" y="908"/>
                </a:lnTo>
                <a:lnTo>
                  <a:pt x="12018" y="908"/>
                </a:lnTo>
                <a:lnTo>
                  <a:pt x="12005" y="908"/>
                </a:lnTo>
                <a:lnTo>
                  <a:pt x="11995" y="906"/>
                </a:lnTo>
                <a:lnTo>
                  <a:pt x="11983" y="904"/>
                </a:lnTo>
                <a:lnTo>
                  <a:pt x="11973" y="900"/>
                </a:lnTo>
                <a:lnTo>
                  <a:pt x="11964" y="896"/>
                </a:lnTo>
                <a:lnTo>
                  <a:pt x="11954" y="889"/>
                </a:lnTo>
                <a:lnTo>
                  <a:pt x="11945" y="883"/>
                </a:lnTo>
                <a:lnTo>
                  <a:pt x="11937" y="875"/>
                </a:lnTo>
                <a:lnTo>
                  <a:pt x="11928" y="867"/>
                </a:lnTo>
                <a:lnTo>
                  <a:pt x="11922" y="858"/>
                </a:lnTo>
                <a:lnTo>
                  <a:pt x="11916" y="849"/>
                </a:lnTo>
                <a:lnTo>
                  <a:pt x="11912" y="838"/>
                </a:lnTo>
                <a:lnTo>
                  <a:pt x="11907" y="828"/>
                </a:lnTo>
                <a:lnTo>
                  <a:pt x="11904" y="818"/>
                </a:lnTo>
                <a:lnTo>
                  <a:pt x="11903" y="806"/>
                </a:lnTo>
                <a:lnTo>
                  <a:pt x="11902" y="794"/>
                </a:lnTo>
                <a:lnTo>
                  <a:pt x="11903" y="782"/>
                </a:lnTo>
                <a:lnTo>
                  <a:pt x="11904" y="771"/>
                </a:lnTo>
                <a:lnTo>
                  <a:pt x="11907" y="760"/>
                </a:lnTo>
                <a:lnTo>
                  <a:pt x="11912" y="750"/>
                </a:lnTo>
                <a:lnTo>
                  <a:pt x="11916" y="740"/>
                </a:lnTo>
                <a:lnTo>
                  <a:pt x="11922" y="730"/>
                </a:lnTo>
                <a:lnTo>
                  <a:pt x="11928" y="722"/>
                </a:lnTo>
                <a:lnTo>
                  <a:pt x="11937" y="713"/>
                </a:lnTo>
                <a:lnTo>
                  <a:pt x="11945" y="705"/>
                </a:lnTo>
                <a:lnTo>
                  <a:pt x="11954" y="699"/>
                </a:lnTo>
                <a:lnTo>
                  <a:pt x="11964" y="693"/>
                </a:lnTo>
                <a:lnTo>
                  <a:pt x="11973" y="687"/>
                </a:lnTo>
                <a:lnTo>
                  <a:pt x="11983" y="684"/>
                </a:lnTo>
                <a:lnTo>
                  <a:pt x="11995" y="681"/>
                </a:lnTo>
                <a:lnTo>
                  <a:pt x="12005" y="680"/>
                </a:lnTo>
                <a:lnTo>
                  <a:pt x="12018" y="679"/>
                </a:lnTo>
                <a:lnTo>
                  <a:pt x="12361" y="679"/>
                </a:lnTo>
                <a:lnTo>
                  <a:pt x="12373" y="680"/>
                </a:lnTo>
                <a:lnTo>
                  <a:pt x="12383" y="681"/>
                </a:lnTo>
                <a:lnTo>
                  <a:pt x="12395" y="684"/>
                </a:lnTo>
                <a:lnTo>
                  <a:pt x="12404" y="687"/>
                </a:lnTo>
                <a:lnTo>
                  <a:pt x="12415" y="693"/>
                </a:lnTo>
                <a:lnTo>
                  <a:pt x="12424" y="698"/>
                </a:lnTo>
                <a:lnTo>
                  <a:pt x="12433" y="705"/>
                </a:lnTo>
                <a:lnTo>
                  <a:pt x="12442" y="712"/>
                </a:lnTo>
                <a:lnTo>
                  <a:pt x="12449" y="721"/>
                </a:lnTo>
                <a:lnTo>
                  <a:pt x="12456" y="730"/>
                </a:lnTo>
                <a:lnTo>
                  <a:pt x="12462" y="739"/>
                </a:lnTo>
                <a:lnTo>
                  <a:pt x="12467" y="749"/>
                </a:lnTo>
                <a:lnTo>
                  <a:pt x="12470" y="759"/>
                </a:lnTo>
                <a:lnTo>
                  <a:pt x="12473" y="770"/>
                </a:lnTo>
                <a:lnTo>
                  <a:pt x="12474" y="781"/>
                </a:lnTo>
                <a:lnTo>
                  <a:pt x="12475" y="79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68058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ORES VIVAS">
      <a:dk1>
        <a:srgbClr val="000000"/>
      </a:dk1>
      <a:lt1>
        <a:srgbClr val="FFFFFF"/>
      </a:lt1>
      <a:dk2>
        <a:srgbClr val="05BFFA"/>
      </a:dk2>
      <a:lt2>
        <a:srgbClr val="36F5FF"/>
      </a:lt2>
      <a:accent1>
        <a:srgbClr val="FACC3D"/>
      </a:accent1>
      <a:accent2>
        <a:srgbClr val="FF8C17"/>
      </a:accent2>
      <a:accent3>
        <a:srgbClr val="ED1263"/>
      </a:accent3>
      <a:accent4>
        <a:srgbClr val="0DE38F"/>
      </a:accent4>
      <a:accent5>
        <a:srgbClr val="B8E00D"/>
      </a:accent5>
      <a:accent6>
        <a:srgbClr val="B80DE0"/>
      </a:accent6>
      <a:hlink>
        <a:srgbClr val="1C5263"/>
      </a:hlink>
      <a:folHlink>
        <a:srgbClr val="593363"/>
      </a:folHlink>
    </a:clrScheme>
    <a:fontScheme name="GLOBO 2017">
      <a:majorFont>
        <a:latin typeface="Globotipo Condensada Black"/>
        <a:ea typeface=""/>
        <a:cs typeface=""/>
      </a:majorFont>
      <a:minorFont>
        <a:latin typeface="Globotipo Condensad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7122</TotalTime>
  <Words>644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Globotipo Condensada</vt:lpstr>
      <vt:lpstr>Globotipo Condensada Black</vt:lpstr>
      <vt:lpstr>Tema do Office</vt:lpstr>
      <vt:lpstr>PLANOS E APRESENTAÇÕES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Globo Comunicação e Participações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Kuramoto</dc:creator>
  <cp:lastModifiedBy>Paula Caetano</cp:lastModifiedBy>
  <cp:revision>156</cp:revision>
  <dcterms:created xsi:type="dcterms:W3CDTF">2017-12-05T21:09:32Z</dcterms:created>
  <dcterms:modified xsi:type="dcterms:W3CDTF">2018-02-19T20:08:09Z</dcterms:modified>
</cp:coreProperties>
</file>