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535" r:id="rId2"/>
    <p:sldId id="399" r:id="rId3"/>
    <p:sldId id="400" r:id="rId4"/>
    <p:sldId id="401" r:id="rId5"/>
    <p:sldId id="402" r:id="rId6"/>
    <p:sldId id="514" r:id="rId7"/>
    <p:sldId id="515" r:id="rId8"/>
    <p:sldId id="516" r:id="rId9"/>
    <p:sldId id="517" r:id="rId10"/>
    <p:sldId id="518" r:id="rId11"/>
    <p:sldId id="519" r:id="rId12"/>
    <p:sldId id="536" r:id="rId13"/>
  </p:sldIdLst>
  <p:sldSz cx="12192000" cy="6858000"/>
  <p:notesSz cx="6858000" cy="9144000"/>
  <p:defaultTextStyle>
    <a:defPPr>
      <a:defRPr lang="pt-BR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3BB9FF"/>
    <a:srgbClr val="FFFA9D"/>
    <a:srgbClr val="626EEF"/>
    <a:srgbClr val="0495DE"/>
    <a:srgbClr val="36F5FF"/>
    <a:srgbClr val="035ACE"/>
    <a:srgbClr val="17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72"/>
    </p:cViewPr>
  </p:sorterViewPr>
  <p:notesViewPr>
    <p:cSldViewPr snapToGrid="0">
      <p:cViewPr varScale="1">
        <p:scale>
          <a:sx n="123" d="100"/>
          <a:sy n="123" d="100"/>
        </p:scale>
        <p:origin x="39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E95920F-F449-4238-AC3B-5C06607F5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F2C3FE5-DF05-480B-8299-CCBE68FBFE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EF5E-CFC9-491F-A515-0D301810A98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369977A8-9D7C-4AA8-9259-1808D9D483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DD548DE-408E-4B93-98C3-2F0E13D37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B56B-B12C-472F-B71E-EF4246FFA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CB8F9F9D-10DB-43AE-8C05-F734F0FBB2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1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61F2D952-8A11-4A87-8ABA-BECDC09DC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6034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3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81F872CB-6A90-49B1-BC27-9DDE4DE958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8599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74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0EF86F3-4120-40A8-BE73-575CF1B62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A4201EF1-A8DE-4E2F-AB5A-154B23E77F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10987" y="146948"/>
            <a:ext cx="7127913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05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4215CF67-401E-424C-9913-06C7DF7563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D1E4D65-F3A6-426A-8C3C-21FF90F73D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233" y="146948"/>
            <a:ext cx="6993029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32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FD48F702-5811-4466-997E-2501B79B61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114D870-3D36-403E-A6E9-23F82B88EF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6393" y="163945"/>
            <a:ext cx="7127539" cy="65301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330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D4FE2515-2F32-4A51-9914-66CABD16E3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250" y="405665"/>
            <a:ext cx="4182962" cy="572792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BA09080-95EA-4B14-B99F-E4FB4B3955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51612" y="405665"/>
            <a:ext cx="5664138" cy="33916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8EDA169-6637-4807-B598-7078C66D4E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499" y="4304015"/>
            <a:ext cx="4133849" cy="21483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09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01F9371-4C7E-4FAB-A686-4F12D29123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96" y="324292"/>
            <a:ext cx="11576194" cy="6224426"/>
          </a:xfrm>
          <a:custGeom>
            <a:avLst/>
            <a:gdLst>
              <a:gd name="connsiteX0" fmla="*/ 0 w 11565898"/>
              <a:gd name="connsiteY0" fmla="*/ 6201887 h 6201887"/>
              <a:gd name="connsiteX1" fmla="*/ 1066663 w 11565898"/>
              <a:gd name="connsiteY1" fmla="*/ 0 h 6201887"/>
              <a:gd name="connsiteX2" fmla="*/ 10499235 w 11565898"/>
              <a:gd name="connsiteY2" fmla="*/ 0 h 6201887"/>
              <a:gd name="connsiteX3" fmla="*/ 11565898 w 11565898"/>
              <a:gd name="connsiteY3" fmla="*/ 6201887 h 6201887"/>
              <a:gd name="connsiteX4" fmla="*/ 0 w 11565898"/>
              <a:gd name="connsiteY4" fmla="*/ 6201887 h 6201887"/>
              <a:gd name="connsiteX0" fmla="*/ 7225 w 11573123"/>
              <a:gd name="connsiteY0" fmla="*/ 6201887 h 6201887"/>
              <a:gd name="connsiteX1" fmla="*/ 0 w 11573123"/>
              <a:gd name="connsiteY1" fmla="*/ 0 h 6201887"/>
              <a:gd name="connsiteX2" fmla="*/ 10506460 w 11573123"/>
              <a:gd name="connsiteY2" fmla="*/ 0 h 6201887"/>
              <a:gd name="connsiteX3" fmla="*/ 11573123 w 11573123"/>
              <a:gd name="connsiteY3" fmla="*/ 6201887 h 6201887"/>
              <a:gd name="connsiteX4" fmla="*/ 7225 w 11573123"/>
              <a:gd name="connsiteY4" fmla="*/ 6201887 h 6201887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0506460 w 11573123"/>
              <a:gd name="connsiteY3" fmla="*/ 8436 h 6210323"/>
              <a:gd name="connsiteX4" fmla="*/ 11573123 w 11573123"/>
              <a:gd name="connsiteY4" fmla="*/ 6210323 h 6210323"/>
              <a:gd name="connsiteX5" fmla="*/ 7225 w 11573123"/>
              <a:gd name="connsiteY5" fmla="*/ 6210323 h 6210323"/>
              <a:gd name="connsiteX0" fmla="*/ 7225 w 11573123"/>
              <a:gd name="connsiteY0" fmla="*/ 6215639 h 6215639"/>
              <a:gd name="connsiteX1" fmla="*/ 0 w 11573123"/>
              <a:gd name="connsiteY1" fmla="*/ 13752 h 6215639"/>
              <a:gd name="connsiteX2" fmla="*/ 1892342 w 11573123"/>
              <a:gd name="connsiteY2" fmla="*/ 5316 h 6215639"/>
              <a:gd name="connsiteX3" fmla="*/ 2019933 w 11573123"/>
              <a:gd name="connsiteY3" fmla="*/ 0 h 6215639"/>
              <a:gd name="connsiteX4" fmla="*/ 10506460 w 11573123"/>
              <a:gd name="connsiteY4" fmla="*/ 13752 h 6215639"/>
              <a:gd name="connsiteX5" fmla="*/ 11573123 w 11573123"/>
              <a:gd name="connsiteY5" fmla="*/ 6215639 h 6215639"/>
              <a:gd name="connsiteX6" fmla="*/ 7225 w 11573123"/>
              <a:gd name="connsiteY6" fmla="*/ 6215639 h 6215639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10506460 w 11573123"/>
              <a:gd name="connsiteY4" fmla="*/ 8436 h 6210323"/>
              <a:gd name="connsiteX5" fmla="*/ 11573123 w 11573123"/>
              <a:gd name="connsiteY5" fmla="*/ 6210323 h 6210323"/>
              <a:gd name="connsiteX6" fmla="*/ 7225 w 11573123"/>
              <a:gd name="connsiteY6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10506460 w 11573123"/>
              <a:gd name="connsiteY5" fmla="*/ 8436 h 6210323"/>
              <a:gd name="connsiteX6" fmla="*/ 11573123 w 11573123"/>
              <a:gd name="connsiteY6" fmla="*/ 6210323 h 6210323"/>
              <a:gd name="connsiteX7" fmla="*/ 7225 w 11573123"/>
              <a:gd name="connsiteY7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190054 w 11573123"/>
              <a:gd name="connsiteY5" fmla="*/ 2594344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833863 w 11573123"/>
              <a:gd name="connsiteY3" fmla="*/ 548108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2503714 w 11573123"/>
              <a:gd name="connsiteY3" fmla="*/ 620941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5640 h 6215640"/>
              <a:gd name="connsiteX1" fmla="*/ 0 w 11573123"/>
              <a:gd name="connsiteY1" fmla="*/ 13753 h 6215640"/>
              <a:gd name="connsiteX2" fmla="*/ 2487765 w 11573123"/>
              <a:gd name="connsiteY2" fmla="*/ 0 h 6215640"/>
              <a:gd name="connsiteX3" fmla="*/ 2503714 w 11573123"/>
              <a:gd name="connsiteY3" fmla="*/ 6214732 h 6215640"/>
              <a:gd name="connsiteX4" fmla="*/ 2562193 w 11573123"/>
              <a:gd name="connsiteY4" fmla="*/ 6214732 h 6215640"/>
              <a:gd name="connsiteX5" fmla="*/ 2631305 w 11573123"/>
              <a:gd name="connsiteY5" fmla="*/ 26582 h 6215640"/>
              <a:gd name="connsiteX6" fmla="*/ 10506460 w 11573123"/>
              <a:gd name="connsiteY6" fmla="*/ 13753 h 6215640"/>
              <a:gd name="connsiteX7" fmla="*/ 11573123 w 11573123"/>
              <a:gd name="connsiteY7" fmla="*/ 6215640 h 6215640"/>
              <a:gd name="connsiteX8" fmla="*/ 7225 w 11573123"/>
              <a:gd name="connsiteY8" fmla="*/ 6215640 h 6215640"/>
              <a:gd name="connsiteX0" fmla="*/ 69 w 11629762"/>
              <a:gd name="connsiteY0" fmla="*/ 6215640 h 6215640"/>
              <a:gd name="connsiteX1" fmla="*/ 56639 w 11629762"/>
              <a:gd name="connsiteY1" fmla="*/ 13753 h 6215640"/>
              <a:gd name="connsiteX2" fmla="*/ 2544404 w 11629762"/>
              <a:gd name="connsiteY2" fmla="*/ 0 h 6215640"/>
              <a:gd name="connsiteX3" fmla="*/ 2560353 w 11629762"/>
              <a:gd name="connsiteY3" fmla="*/ 6214732 h 6215640"/>
              <a:gd name="connsiteX4" fmla="*/ 2618832 w 11629762"/>
              <a:gd name="connsiteY4" fmla="*/ 6214732 h 6215640"/>
              <a:gd name="connsiteX5" fmla="*/ 2687944 w 11629762"/>
              <a:gd name="connsiteY5" fmla="*/ 26582 h 6215640"/>
              <a:gd name="connsiteX6" fmla="*/ 10563099 w 11629762"/>
              <a:gd name="connsiteY6" fmla="*/ 13753 h 6215640"/>
              <a:gd name="connsiteX7" fmla="*/ 11629762 w 11629762"/>
              <a:gd name="connsiteY7" fmla="*/ 6215640 h 6215640"/>
              <a:gd name="connsiteX8" fmla="*/ 69 w 11629762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88163 w 11629981"/>
              <a:gd name="connsiteY5" fmla="*/ 26582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24368 w 11629981"/>
              <a:gd name="connsiteY5" fmla="*/ 5317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49945 w 11629981"/>
              <a:gd name="connsiteY3" fmla="*/ 4688959 h 6215640"/>
              <a:gd name="connsiteX4" fmla="*/ 2560572 w 11629981"/>
              <a:gd name="connsiteY4" fmla="*/ 6214732 h 6215640"/>
              <a:gd name="connsiteX5" fmla="*/ 2619051 w 11629981"/>
              <a:gd name="connsiteY5" fmla="*/ 6214732 h 6215640"/>
              <a:gd name="connsiteX6" fmla="*/ 2624368 w 11629981"/>
              <a:gd name="connsiteY6" fmla="*/ 5317 h 6215640"/>
              <a:gd name="connsiteX7" fmla="*/ 10563318 w 11629981"/>
              <a:gd name="connsiteY7" fmla="*/ 13753 h 6215640"/>
              <a:gd name="connsiteX8" fmla="*/ 11629981 w 11629981"/>
              <a:gd name="connsiteY8" fmla="*/ 6215640 h 6215640"/>
              <a:gd name="connsiteX9" fmla="*/ 288 w 11629981"/>
              <a:gd name="connsiteY9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39312 w 11629981"/>
              <a:gd name="connsiteY3" fmla="*/ 457200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77251 w 11906944"/>
              <a:gd name="connsiteY0" fmla="*/ 6215640 h 6215640"/>
              <a:gd name="connsiteX1" fmla="*/ 285974 w 11906944"/>
              <a:gd name="connsiteY1" fmla="*/ 3121 h 6215640"/>
              <a:gd name="connsiteX2" fmla="*/ 2821586 w 11906944"/>
              <a:gd name="connsiteY2" fmla="*/ 0 h 6215640"/>
              <a:gd name="connsiteX3" fmla="*/ 344206 w 11906944"/>
              <a:gd name="connsiteY3" fmla="*/ 4513522 h 6215640"/>
              <a:gd name="connsiteX4" fmla="*/ 285727 w 11906944"/>
              <a:gd name="connsiteY4" fmla="*/ 4710225 h 6215640"/>
              <a:gd name="connsiteX5" fmla="*/ 2826908 w 11906944"/>
              <a:gd name="connsiteY5" fmla="*/ 4688959 h 6215640"/>
              <a:gd name="connsiteX6" fmla="*/ 2837535 w 11906944"/>
              <a:gd name="connsiteY6" fmla="*/ 6214732 h 6215640"/>
              <a:gd name="connsiteX7" fmla="*/ 2896014 w 11906944"/>
              <a:gd name="connsiteY7" fmla="*/ 6214732 h 6215640"/>
              <a:gd name="connsiteX8" fmla="*/ 2901331 w 11906944"/>
              <a:gd name="connsiteY8" fmla="*/ 5317 h 6215640"/>
              <a:gd name="connsiteX9" fmla="*/ 10840281 w 11906944"/>
              <a:gd name="connsiteY9" fmla="*/ 13753 h 6215640"/>
              <a:gd name="connsiteX10" fmla="*/ 11906944 w 11906944"/>
              <a:gd name="connsiteY10" fmla="*/ 6215640 h 6215640"/>
              <a:gd name="connsiteX11" fmla="*/ 277251 w 11906944"/>
              <a:gd name="connsiteY11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367619 w 11797450"/>
              <a:gd name="connsiteY3" fmla="*/ 4274289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2717414 w 11797450"/>
              <a:gd name="connsiteY3" fmla="*/ 4534787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88790 w 11818483"/>
              <a:gd name="connsiteY0" fmla="*/ 6215640 h 6215640"/>
              <a:gd name="connsiteX1" fmla="*/ 197513 w 11818483"/>
              <a:gd name="connsiteY1" fmla="*/ 3121 h 6215640"/>
              <a:gd name="connsiteX2" fmla="*/ 2733125 w 11818483"/>
              <a:gd name="connsiteY2" fmla="*/ 0 h 6215640"/>
              <a:gd name="connsiteX3" fmla="*/ 2738447 w 11818483"/>
              <a:gd name="connsiteY3" fmla="*/ 4534787 h 6215640"/>
              <a:gd name="connsiteX4" fmla="*/ 176001 w 11818483"/>
              <a:gd name="connsiteY4" fmla="*/ 4609215 h 6215640"/>
              <a:gd name="connsiteX5" fmla="*/ 197266 w 11818483"/>
              <a:gd name="connsiteY5" fmla="*/ 4710225 h 6215640"/>
              <a:gd name="connsiteX6" fmla="*/ 2738447 w 11818483"/>
              <a:gd name="connsiteY6" fmla="*/ 4688959 h 6215640"/>
              <a:gd name="connsiteX7" fmla="*/ 2749074 w 11818483"/>
              <a:gd name="connsiteY7" fmla="*/ 6214732 h 6215640"/>
              <a:gd name="connsiteX8" fmla="*/ 2807553 w 11818483"/>
              <a:gd name="connsiteY8" fmla="*/ 6214732 h 6215640"/>
              <a:gd name="connsiteX9" fmla="*/ 2812870 w 11818483"/>
              <a:gd name="connsiteY9" fmla="*/ 5317 h 6215640"/>
              <a:gd name="connsiteX10" fmla="*/ 10751820 w 11818483"/>
              <a:gd name="connsiteY10" fmla="*/ 13753 h 6215640"/>
              <a:gd name="connsiteX11" fmla="*/ 11818483 w 11818483"/>
              <a:gd name="connsiteY11" fmla="*/ 6215640 h 6215640"/>
              <a:gd name="connsiteX12" fmla="*/ 188790 w 11818483"/>
              <a:gd name="connsiteY12" fmla="*/ 6215640 h 6215640"/>
              <a:gd name="connsiteX0" fmla="*/ 25742 w 11655435"/>
              <a:gd name="connsiteY0" fmla="*/ 6215640 h 6215640"/>
              <a:gd name="connsiteX1" fmla="*/ 34465 w 11655435"/>
              <a:gd name="connsiteY1" fmla="*/ 3121 h 6215640"/>
              <a:gd name="connsiteX2" fmla="*/ 2570077 w 11655435"/>
              <a:gd name="connsiteY2" fmla="*/ 0 h 6215640"/>
              <a:gd name="connsiteX3" fmla="*/ 2575399 w 11655435"/>
              <a:gd name="connsiteY3" fmla="*/ 4534787 h 6215640"/>
              <a:gd name="connsiteX4" fmla="*/ 12953 w 11655435"/>
              <a:gd name="connsiteY4" fmla="*/ 4609215 h 6215640"/>
              <a:gd name="connsiteX5" fmla="*/ 34218 w 11655435"/>
              <a:gd name="connsiteY5" fmla="*/ 4710225 h 6215640"/>
              <a:gd name="connsiteX6" fmla="*/ 2575399 w 11655435"/>
              <a:gd name="connsiteY6" fmla="*/ 4688959 h 6215640"/>
              <a:gd name="connsiteX7" fmla="*/ 2586026 w 11655435"/>
              <a:gd name="connsiteY7" fmla="*/ 6214732 h 6215640"/>
              <a:gd name="connsiteX8" fmla="*/ 2644505 w 11655435"/>
              <a:gd name="connsiteY8" fmla="*/ 6214732 h 6215640"/>
              <a:gd name="connsiteX9" fmla="*/ 2649822 w 11655435"/>
              <a:gd name="connsiteY9" fmla="*/ 5317 h 6215640"/>
              <a:gd name="connsiteX10" fmla="*/ 10588772 w 11655435"/>
              <a:gd name="connsiteY10" fmla="*/ 13753 h 6215640"/>
              <a:gd name="connsiteX11" fmla="*/ 11655435 w 11655435"/>
              <a:gd name="connsiteY11" fmla="*/ 6215640 h 6215640"/>
              <a:gd name="connsiteX12" fmla="*/ 25742 w 11655435"/>
              <a:gd name="connsiteY12" fmla="*/ 6215640 h 6215640"/>
              <a:gd name="connsiteX0" fmla="*/ 15269 w 11644962"/>
              <a:gd name="connsiteY0" fmla="*/ 6215640 h 6215640"/>
              <a:gd name="connsiteX1" fmla="*/ 23992 w 11644962"/>
              <a:gd name="connsiteY1" fmla="*/ 3121 h 6215640"/>
              <a:gd name="connsiteX2" fmla="*/ 2559604 w 11644962"/>
              <a:gd name="connsiteY2" fmla="*/ 0 h 6215640"/>
              <a:gd name="connsiteX3" fmla="*/ 2564926 w 11644962"/>
              <a:gd name="connsiteY3" fmla="*/ 4534787 h 6215640"/>
              <a:gd name="connsiteX4" fmla="*/ 16602 w 11644962"/>
              <a:gd name="connsiteY4" fmla="*/ 4612745 h 6215640"/>
              <a:gd name="connsiteX5" fmla="*/ 23745 w 11644962"/>
              <a:gd name="connsiteY5" fmla="*/ 4710225 h 6215640"/>
              <a:gd name="connsiteX6" fmla="*/ 2564926 w 11644962"/>
              <a:gd name="connsiteY6" fmla="*/ 4688959 h 6215640"/>
              <a:gd name="connsiteX7" fmla="*/ 2575553 w 11644962"/>
              <a:gd name="connsiteY7" fmla="*/ 6214732 h 6215640"/>
              <a:gd name="connsiteX8" fmla="*/ 2634032 w 11644962"/>
              <a:gd name="connsiteY8" fmla="*/ 6214732 h 6215640"/>
              <a:gd name="connsiteX9" fmla="*/ 2639349 w 11644962"/>
              <a:gd name="connsiteY9" fmla="*/ 5317 h 6215640"/>
              <a:gd name="connsiteX10" fmla="*/ 10578299 w 11644962"/>
              <a:gd name="connsiteY10" fmla="*/ 13753 h 6215640"/>
              <a:gd name="connsiteX11" fmla="*/ 11644962 w 11644962"/>
              <a:gd name="connsiteY11" fmla="*/ 6215640 h 6215640"/>
              <a:gd name="connsiteX12" fmla="*/ 15269 w 1164496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3478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5153 w 11629982"/>
              <a:gd name="connsiteY4" fmla="*/ 4605684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51550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1542075 w 11631586"/>
              <a:gd name="connsiteY10" fmla="*/ 9271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19202 w 11577798"/>
              <a:gd name="connsiteY9" fmla="*/ 1594155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58296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2611672"/>
              <a:gd name="connsiteY0" fmla="*/ 6215640 h 6215640"/>
              <a:gd name="connsiteX1" fmla="*/ 10616 w 12611672"/>
              <a:gd name="connsiteY1" fmla="*/ 3121 h 6215640"/>
              <a:gd name="connsiteX2" fmla="*/ 2546228 w 12611672"/>
              <a:gd name="connsiteY2" fmla="*/ 0 h 6215640"/>
              <a:gd name="connsiteX3" fmla="*/ 2551550 w 12611672"/>
              <a:gd name="connsiteY3" fmla="*/ 4608927 h 6215640"/>
              <a:gd name="connsiteX4" fmla="*/ 6757 w 12611672"/>
              <a:gd name="connsiteY4" fmla="*/ 4605684 h 6215640"/>
              <a:gd name="connsiteX5" fmla="*/ 6839 w 12611672"/>
              <a:gd name="connsiteY5" fmla="*/ 4696103 h 6215640"/>
              <a:gd name="connsiteX6" fmla="*/ 2548019 w 12611672"/>
              <a:gd name="connsiteY6" fmla="*/ 4688959 h 6215640"/>
              <a:gd name="connsiteX7" fmla="*/ 2544524 w 12611672"/>
              <a:gd name="connsiteY7" fmla="*/ 6214732 h 6215640"/>
              <a:gd name="connsiteX8" fmla="*/ 2620656 w 12611672"/>
              <a:gd name="connsiteY8" fmla="*/ 6214732 h 6215640"/>
              <a:gd name="connsiteX9" fmla="*/ 11449437 w 12611672"/>
              <a:gd name="connsiteY9" fmla="*/ 1746555 h 6215640"/>
              <a:gd name="connsiteX10" fmla="*/ 11552532 w 12611672"/>
              <a:gd name="connsiteY10" fmla="*/ 1571743 h 6215640"/>
              <a:gd name="connsiteX11" fmla="*/ 2628167 w 12611672"/>
              <a:gd name="connsiteY11" fmla="*/ 1558296 h 6215640"/>
              <a:gd name="connsiteX12" fmla="*/ 2625973 w 12611672"/>
              <a:gd name="connsiteY12" fmla="*/ 5317 h 6215640"/>
              <a:gd name="connsiteX13" fmla="*/ 11542075 w 12611672"/>
              <a:gd name="connsiteY13" fmla="*/ 9271 h 6215640"/>
              <a:gd name="connsiteX14" fmla="*/ 11577798 w 12611672"/>
              <a:gd name="connsiteY14" fmla="*/ 6215640 h 6215640"/>
              <a:gd name="connsiteX15" fmla="*/ 1893 w 12611672"/>
              <a:gd name="connsiteY15" fmla="*/ 6215640 h 6215640"/>
              <a:gd name="connsiteX0" fmla="*/ 1893 w 12207240"/>
              <a:gd name="connsiteY0" fmla="*/ 6215640 h 6215640"/>
              <a:gd name="connsiteX1" fmla="*/ 10616 w 12207240"/>
              <a:gd name="connsiteY1" fmla="*/ 3121 h 6215640"/>
              <a:gd name="connsiteX2" fmla="*/ 2546228 w 12207240"/>
              <a:gd name="connsiteY2" fmla="*/ 0 h 6215640"/>
              <a:gd name="connsiteX3" fmla="*/ 2551550 w 12207240"/>
              <a:gd name="connsiteY3" fmla="*/ 4608927 h 6215640"/>
              <a:gd name="connsiteX4" fmla="*/ 6757 w 12207240"/>
              <a:gd name="connsiteY4" fmla="*/ 4605684 h 6215640"/>
              <a:gd name="connsiteX5" fmla="*/ 6839 w 12207240"/>
              <a:gd name="connsiteY5" fmla="*/ 4696103 h 6215640"/>
              <a:gd name="connsiteX6" fmla="*/ 2548019 w 12207240"/>
              <a:gd name="connsiteY6" fmla="*/ 4688959 h 6215640"/>
              <a:gd name="connsiteX7" fmla="*/ 2544524 w 12207240"/>
              <a:gd name="connsiteY7" fmla="*/ 6214732 h 6215640"/>
              <a:gd name="connsiteX8" fmla="*/ 2620656 w 12207240"/>
              <a:gd name="connsiteY8" fmla="*/ 6214732 h 6215640"/>
              <a:gd name="connsiteX9" fmla="*/ 11449437 w 12207240"/>
              <a:gd name="connsiteY9" fmla="*/ 1746555 h 6215640"/>
              <a:gd name="connsiteX10" fmla="*/ 11552532 w 12207240"/>
              <a:gd name="connsiteY10" fmla="*/ 1571743 h 6215640"/>
              <a:gd name="connsiteX11" fmla="*/ 2628167 w 12207240"/>
              <a:gd name="connsiteY11" fmla="*/ 1558296 h 6215640"/>
              <a:gd name="connsiteX12" fmla="*/ 2625973 w 12207240"/>
              <a:gd name="connsiteY12" fmla="*/ 5317 h 6215640"/>
              <a:gd name="connsiteX13" fmla="*/ 11542075 w 12207240"/>
              <a:gd name="connsiteY13" fmla="*/ 9271 h 6215640"/>
              <a:gd name="connsiteX14" fmla="*/ 11577798 w 12207240"/>
              <a:gd name="connsiteY14" fmla="*/ 6215640 h 6215640"/>
              <a:gd name="connsiteX15" fmla="*/ 1893 w 12207240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449437 w 11577798"/>
              <a:gd name="connsiteY9" fmla="*/ 1746555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86635"/>
              <a:gd name="connsiteY0" fmla="*/ 6215640 h 6215640"/>
              <a:gd name="connsiteX1" fmla="*/ 10616 w 11586635"/>
              <a:gd name="connsiteY1" fmla="*/ 3121 h 6215640"/>
              <a:gd name="connsiteX2" fmla="*/ 2546228 w 11586635"/>
              <a:gd name="connsiteY2" fmla="*/ 0 h 6215640"/>
              <a:gd name="connsiteX3" fmla="*/ 2551550 w 11586635"/>
              <a:gd name="connsiteY3" fmla="*/ 4608927 h 6215640"/>
              <a:gd name="connsiteX4" fmla="*/ 6757 w 11586635"/>
              <a:gd name="connsiteY4" fmla="*/ 4605684 h 6215640"/>
              <a:gd name="connsiteX5" fmla="*/ 6839 w 11586635"/>
              <a:gd name="connsiteY5" fmla="*/ 4696103 h 6215640"/>
              <a:gd name="connsiteX6" fmla="*/ 2548019 w 11586635"/>
              <a:gd name="connsiteY6" fmla="*/ 4688959 h 6215640"/>
              <a:gd name="connsiteX7" fmla="*/ 2544524 w 11586635"/>
              <a:gd name="connsiteY7" fmla="*/ 6214732 h 6215640"/>
              <a:gd name="connsiteX8" fmla="*/ 2620656 w 11586635"/>
              <a:gd name="connsiteY8" fmla="*/ 6214732 h 6215640"/>
              <a:gd name="connsiteX9" fmla="*/ 11521155 w 11586635"/>
              <a:gd name="connsiteY9" fmla="*/ 1679320 h 6215640"/>
              <a:gd name="connsiteX10" fmla="*/ 11552532 w 11586635"/>
              <a:gd name="connsiteY10" fmla="*/ 1571743 h 6215640"/>
              <a:gd name="connsiteX11" fmla="*/ 2628167 w 11586635"/>
              <a:gd name="connsiteY11" fmla="*/ 1558296 h 6215640"/>
              <a:gd name="connsiteX12" fmla="*/ 2625973 w 11586635"/>
              <a:gd name="connsiteY12" fmla="*/ 5317 h 6215640"/>
              <a:gd name="connsiteX13" fmla="*/ 11542075 w 11586635"/>
              <a:gd name="connsiteY13" fmla="*/ 9271 h 6215640"/>
              <a:gd name="connsiteX14" fmla="*/ 11577798 w 11586635"/>
              <a:gd name="connsiteY14" fmla="*/ 6215640 h 6215640"/>
              <a:gd name="connsiteX15" fmla="*/ 1893 w 11586635"/>
              <a:gd name="connsiteY15" fmla="*/ 6215640 h 6215640"/>
              <a:gd name="connsiteX0" fmla="*/ 1893 w 11601993"/>
              <a:gd name="connsiteY0" fmla="*/ 6215640 h 6215640"/>
              <a:gd name="connsiteX1" fmla="*/ 10616 w 11601993"/>
              <a:gd name="connsiteY1" fmla="*/ 3121 h 6215640"/>
              <a:gd name="connsiteX2" fmla="*/ 2546228 w 11601993"/>
              <a:gd name="connsiteY2" fmla="*/ 0 h 6215640"/>
              <a:gd name="connsiteX3" fmla="*/ 2551550 w 11601993"/>
              <a:gd name="connsiteY3" fmla="*/ 4608927 h 6215640"/>
              <a:gd name="connsiteX4" fmla="*/ 6757 w 11601993"/>
              <a:gd name="connsiteY4" fmla="*/ 4605684 h 6215640"/>
              <a:gd name="connsiteX5" fmla="*/ 6839 w 11601993"/>
              <a:gd name="connsiteY5" fmla="*/ 4696103 h 6215640"/>
              <a:gd name="connsiteX6" fmla="*/ 2548019 w 11601993"/>
              <a:gd name="connsiteY6" fmla="*/ 4688959 h 6215640"/>
              <a:gd name="connsiteX7" fmla="*/ 2544524 w 11601993"/>
              <a:gd name="connsiteY7" fmla="*/ 6214732 h 6215640"/>
              <a:gd name="connsiteX8" fmla="*/ 2620656 w 11601993"/>
              <a:gd name="connsiteY8" fmla="*/ 6214732 h 6215640"/>
              <a:gd name="connsiteX9" fmla="*/ 11543567 w 11601993"/>
              <a:gd name="connsiteY9" fmla="*/ 1674838 h 6215640"/>
              <a:gd name="connsiteX10" fmla="*/ 11552532 w 11601993"/>
              <a:gd name="connsiteY10" fmla="*/ 1571743 h 6215640"/>
              <a:gd name="connsiteX11" fmla="*/ 2628167 w 11601993"/>
              <a:gd name="connsiteY11" fmla="*/ 1558296 h 6215640"/>
              <a:gd name="connsiteX12" fmla="*/ 2625973 w 11601993"/>
              <a:gd name="connsiteY12" fmla="*/ 5317 h 6215640"/>
              <a:gd name="connsiteX13" fmla="*/ 11542075 w 11601993"/>
              <a:gd name="connsiteY13" fmla="*/ 9271 h 6215640"/>
              <a:gd name="connsiteX14" fmla="*/ 11577798 w 11601993"/>
              <a:gd name="connsiteY14" fmla="*/ 6215640 h 6215640"/>
              <a:gd name="connsiteX15" fmla="*/ 1893 w 11601993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43567 w 11577798"/>
              <a:gd name="connsiteY9" fmla="*/ 1674838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9293426 w 11577798"/>
              <a:gd name="connsiteY9" fmla="*/ 2799908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43462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11543567 w 11577798"/>
              <a:gd name="connsiteY11" fmla="*/ 1643462 h 6215640"/>
              <a:gd name="connsiteX12" fmla="*/ 11552532 w 11577798"/>
              <a:gd name="connsiteY12" fmla="*/ 1571743 h 6215640"/>
              <a:gd name="connsiteX13" fmla="*/ 2628167 w 11577798"/>
              <a:gd name="connsiteY13" fmla="*/ 1558296 h 6215640"/>
              <a:gd name="connsiteX14" fmla="*/ 2625973 w 11577798"/>
              <a:gd name="connsiteY14" fmla="*/ 5317 h 6215640"/>
              <a:gd name="connsiteX15" fmla="*/ 11542075 w 11577798"/>
              <a:gd name="connsiteY15" fmla="*/ 9271 h 6215640"/>
              <a:gd name="connsiteX16" fmla="*/ 11577798 w 11577798"/>
              <a:gd name="connsiteY16" fmla="*/ 6215640 h 6215640"/>
              <a:gd name="connsiteX17" fmla="*/ 1893 w 11577798"/>
              <a:gd name="connsiteY17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011037 w 11577798"/>
              <a:gd name="connsiteY11" fmla="*/ 1634496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118614 w 11577798"/>
              <a:gd name="connsiteY11" fmla="*/ 1630014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118614 w 11577798"/>
              <a:gd name="connsiteY12" fmla="*/ 1630014 h 6215640"/>
              <a:gd name="connsiteX13" fmla="*/ 11543567 w 11577798"/>
              <a:gd name="connsiteY13" fmla="*/ 1643462 h 6215640"/>
              <a:gd name="connsiteX14" fmla="*/ 11552532 w 11577798"/>
              <a:gd name="connsiteY14" fmla="*/ 1571743 h 6215640"/>
              <a:gd name="connsiteX15" fmla="*/ 2628167 w 11577798"/>
              <a:gd name="connsiteY15" fmla="*/ 1558296 h 6215640"/>
              <a:gd name="connsiteX16" fmla="*/ 2625973 w 11577798"/>
              <a:gd name="connsiteY16" fmla="*/ 5317 h 6215640"/>
              <a:gd name="connsiteX17" fmla="*/ 11542075 w 11577798"/>
              <a:gd name="connsiteY17" fmla="*/ 9271 h 6215640"/>
              <a:gd name="connsiteX18" fmla="*/ 11577798 w 11577798"/>
              <a:gd name="connsiteY18" fmla="*/ 6215640 h 6215640"/>
              <a:gd name="connsiteX19" fmla="*/ 1893 w 11577798"/>
              <a:gd name="connsiteY19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28967 w 11577798"/>
              <a:gd name="connsiteY12" fmla="*/ 1616567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15520 w 11577798"/>
              <a:gd name="connsiteY12" fmla="*/ 6063061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15520 w 11577798"/>
              <a:gd name="connsiteY12" fmla="*/ 6063061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28967 w 11577798"/>
              <a:gd name="connsiteY12" fmla="*/ 6219944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9118614 w 11577798"/>
              <a:gd name="connsiteY13" fmla="*/ 1630014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8975179 w 11577798"/>
              <a:gd name="connsiteY13" fmla="*/ 1643461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28167 w 11577798"/>
              <a:gd name="connsiteY16" fmla="*/ 1558296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50687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46797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0600 w 11577798"/>
              <a:gd name="connsiteY9" fmla="*/ 1642698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1631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76194" h="6224426">
                <a:moveTo>
                  <a:pt x="289" y="6215640"/>
                </a:moveTo>
                <a:cubicBezTo>
                  <a:pt x="-2119" y="4148344"/>
                  <a:pt x="11420" y="2070417"/>
                  <a:pt x="9012" y="3121"/>
                </a:cubicBezTo>
                <a:lnTo>
                  <a:pt x="2544624" y="0"/>
                </a:lnTo>
                <a:cubicBezTo>
                  <a:pt x="2558551" y="2298614"/>
                  <a:pt x="2542386" y="3906100"/>
                  <a:pt x="2542557" y="4608927"/>
                </a:cubicBezTo>
                <a:lnTo>
                  <a:pt x="5153" y="4605684"/>
                </a:lnTo>
                <a:cubicBezTo>
                  <a:pt x="12090" y="4678340"/>
                  <a:pt x="1645" y="4638129"/>
                  <a:pt x="1541" y="4685020"/>
                </a:cubicBezTo>
                <a:lnTo>
                  <a:pt x="2540873" y="4688959"/>
                </a:lnTo>
                <a:cubicBezTo>
                  <a:pt x="2543730" y="5589863"/>
                  <a:pt x="2544941" y="5492974"/>
                  <a:pt x="2542920" y="6214732"/>
                </a:cubicBezTo>
                <a:lnTo>
                  <a:pt x="2619052" y="6214732"/>
                </a:lnTo>
                <a:cubicBezTo>
                  <a:pt x="2622367" y="4690721"/>
                  <a:pt x="2625681" y="3166709"/>
                  <a:pt x="2628996" y="1642698"/>
                </a:cubicBezTo>
                <a:lnTo>
                  <a:pt x="8890842" y="1640646"/>
                </a:lnTo>
                <a:cubicBezTo>
                  <a:pt x="8890842" y="3184070"/>
                  <a:pt x="8892893" y="4672038"/>
                  <a:pt x="8892893" y="6215462"/>
                </a:cubicBezTo>
                <a:lnTo>
                  <a:pt x="8982540" y="6224426"/>
                </a:lnTo>
                <a:cubicBezTo>
                  <a:pt x="8979552" y="4697438"/>
                  <a:pt x="8976563" y="3170449"/>
                  <a:pt x="8973575" y="1643461"/>
                </a:cubicBezTo>
                <a:lnTo>
                  <a:pt x="11541963" y="1643462"/>
                </a:lnTo>
                <a:cubicBezTo>
                  <a:pt x="11569361" y="1586807"/>
                  <a:pt x="11550927" y="1665872"/>
                  <a:pt x="11550928" y="1571743"/>
                </a:cubicBezTo>
                <a:lnTo>
                  <a:pt x="2631858" y="1574183"/>
                </a:lnTo>
                <a:cubicBezTo>
                  <a:pt x="2632987" y="1309377"/>
                  <a:pt x="2634873" y="1186852"/>
                  <a:pt x="2627900" y="5317"/>
                </a:cubicBezTo>
                <a:lnTo>
                  <a:pt x="11540471" y="9271"/>
                </a:lnTo>
                <a:lnTo>
                  <a:pt x="11576194" y="6215640"/>
                </a:lnTo>
                <a:lnTo>
                  <a:pt x="289" y="62156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B4673A1-223F-42DD-84FC-A13363124A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1050" y="1228427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D39BB334-2CAF-4EAD-9386-861D4EF5AC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320" y="554659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7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10">
            <a:extLst>
              <a:ext uri="{FF2B5EF4-FFF2-40B4-BE49-F238E27FC236}">
                <a16:creationId xmlns:a16="http://schemas.microsoft.com/office/drawing/2014/main" xmlns="" id="{8BA71150-CA2F-4253-9C89-00096E565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050" y="4400550"/>
            <a:ext cx="11391898" cy="20383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B7FEE8E-0E1D-4F3A-81AD-7DD8B44C52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419099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6C228DB-E128-434D-9F5B-0964D0D908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613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E2C7A2C5-9C1B-472B-87FD-A0B31441A7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9174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71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0B7E7ED9-BE0A-4C79-AC6F-8B5BCCB1C0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2803" y="4324348"/>
            <a:ext cx="6014224" cy="2229625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95BFD780-C482-45DE-9192-9FEEA4BF36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73" y="304025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FC8F1066-9D10-4C1A-9168-5BDBC46C4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88888" y="304024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5652C8A0-4461-494D-B2D7-23917C5ABE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45398" y="304024"/>
            <a:ext cx="4260752" cy="54681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352471A5-2597-49C6-AF49-28BC5E17B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4973" y="4324348"/>
            <a:ext cx="5635574" cy="22296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8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8A76E244-86A1-46C5-84B0-347519A35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4622"/>
            <a:ext cx="12191360" cy="48569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2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03B236A4-CCB8-4F08-B24B-657F0F3319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5838"/>
            <a:ext cx="12192000" cy="3428149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B5C921A1-6276-4F79-A220-1582CDABC7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7520" y="577517"/>
            <a:ext cx="4376965" cy="57248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273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08510A66-52A6-4B85-8356-D9426BC2D8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74565" y="3478238"/>
            <a:ext cx="701743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3FF6D6F0-CAD9-4ED5-A4AF-256FD3D3E1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13411" y="0"/>
            <a:ext cx="3378589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F77BF000-8284-403F-963C-04D50497E5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74565" y="1446628"/>
            <a:ext cx="3477069" cy="18592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E003F3F8-7578-4C15-A004-42C5A2BABFB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4011"/>
            <a:ext cx="4994031" cy="18247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0B017D09-3E85-40CA-8CC5-7F05504112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348533"/>
            <a:ext cx="4994031" cy="2505457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0FF83A5-36E9-49B7-AF10-59018F4C8F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1380" y="2299362"/>
            <a:ext cx="3462996" cy="39952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432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B926D30-7B2D-45FB-95C6-502163C447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841" y="423084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67BC425C-D71D-4E37-8474-6A766472EA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4840" y="3643090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B0DFEDB4-5A2B-4091-9B53-FA92F57C15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0633" y="423082"/>
            <a:ext cx="3057099" cy="61815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71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5542F2A1-BB65-43BB-9DF9-71E86D12E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77459" y="1"/>
            <a:ext cx="2829342" cy="68576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76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96204F0D-8D7E-4EAE-9C2A-077B0087B7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17" y="2400189"/>
            <a:ext cx="2046292" cy="259618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388EDE3E-55BB-456E-83EE-C2177A01B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0373" y="5063332"/>
            <a:ext cx="2046292" cy="15635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D89A4C5-8754-4E1B-8943-95C1E05E7B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874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C786096D-2A71-4390-AF05-D107257510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3632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254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F78A9132-1AAC-441A-9854-687FDF203B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867" y="788894"/>
            <a:ext cx="5979066" cy="564328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B84365EA-A168-4F00-A067-C86B783452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675" y="4179340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B93631A9-06BF-40CC-827D-984693D1A9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61701" y="5290666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343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8B5F034F-DC84-4392-B950-4028C04AB6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55407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4514F121-68BE-4E49-BFE8-91B26A5C02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27816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92E24538-8FF1-4E45-B298-D582B1338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55407" y="346312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CFED7C3-D9F3-4EED-B8F1-031928F4BD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730" y="3463121"/>
            <a:ext cx="3185431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4CF5FC61-1FFA-46E1-A426-43C2C74454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0222" y="1268702"/>
            <a:ext cx="379004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62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5B750FD3-E56C-4222-BC99-C05C20B70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297" y="54543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DA5E662D-C279-49D5-B4DB-3E67CDFF6F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D5E6418-7369-4056-8F08-7A6DAEF471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21EE763F-33EE-447F-9278-1C34EA10DB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04F6FE4E-994E-4B2F-AE15-62E907455B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7D6E4E9B-3564-421B-A0CE-B39F87FF79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40588B4D-99F8-4160-9C51-B45CF07FCAF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2D7B5737-A9C8-4866-8F9A-D344E1B3CD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60EAA2A7-2D4C-4486-8C4F-F8B7667F18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8910" y="250194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38B5273B-4B73-4154-8EDB-3F0D1D782AE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F171E92A-B56D-435B-8669-84655FE1BD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13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861EDA35-DEFA-4B7E-8520-F6E0275A9E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71EBE17A-9F83-424D-9571-1BC48A1861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23B4FF36-D58C-4F38-A87A-9971B1E349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2DF39568-452A-4436-A4A4-33AB91752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D41F1B5F-F2C4-479C-AED2-08EC362A76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51BBC43D-7056-4A21-AA37-344F7B292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795CE4A6-741F-4F4A-8B6E-A182B8DE78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D8F3F735-37A6-4E73-AB7A-0BF0BCC13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A59C534C-D402-4446-9619-77AF66501F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1E018E1E-105C-4EDD-B3AB-6AEC251FC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9971" y="250193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3C092718-C4E3-43B6-AFD5-3CD51966F0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618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0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3E93B4DF-9DDE-425D-9F77-04CFCD0D763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6370" y="1832339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04D9C97A-B7DA-42F6-A4BB-6BBC1AA45A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78776" y="1832336"/>
            <a:ext cx="210416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B3C745E7-AD69-48B7-9B8C-ACC6F6D4E9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06370" y="4026756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8C81251A-D80D-440B-ABB9-E2E9DDA77A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52691" y="1832336"/>
            <a:ext cx="3185432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E01D19CF-C132-4CBA-BAB1-B079F24E53D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35136" y="1832336"/>
            <a:ext cx="2104169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A6027ED9-7C16-4F55-ACF1-83EFC8089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2942" y="3084511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D1F3029C-493A-434C-AE83-1F1BF29F9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6740" y="3084512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D2470F8-62AC-46A4-A4CA-9E586E0DA4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3084513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1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527E8C50-1CF2-45BF-9CC3-2773298F7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0086" y="81884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8041D98-C395-49CA-ACA0-EEFAE738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8107" y="81884"/>
            <a:ext cx="2924386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08AF40D-1A67-4D80-BDBF-2E2BEA0D2D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49506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09AC09E-DEBE-4AB6-8084-02245CA2AC9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151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A3EA65E0-7BA7-41B5-B35D-B33124742F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3462" y="3462772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E3E4DE38-880F-4A12-AEC5-59333104B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118107" y="4857078"/>
            <a:ext cx="2924386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341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68E538B6-184A-4018-9150-4D0AB8F6D8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51695" y="3457205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C9FE6384-8A93-41AB-8FEE-381CF9CC54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5109" y="3457205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8486A72C-FD67-43BE-94C1-FF018F34FEC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48282" y="345652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9E1E2813-1673-4B8F-AD60-2473410CC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51695" y="88136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B6F14A2F-2224-4765-95E7-D155EAB9EB7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55109" y="8813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8595A919-9ED8-496A-B541-1ADE80F04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48282" y="87457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25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965A4854-3CEE-43B3-AE1D-0103DEF494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2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2B754A1F-E144-47F3-A1C7-B3EFD0764E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898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469D9C90-BCF9-4D3B-9D0B-409A4D7D86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02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CF2C5C5-A2F8-42B5-83EE-AB3DF8E554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2898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8C25E49A-1C1B-4360-8FCA-2C003411CCD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10002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1E0D506A-C42C-46E2-BDF8-F7E69E5891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2898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79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D6C55B18-2DBE-4878-B4FE-16698BA109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083" y="3517064"/>
            <a:ext cx="4001147" cy="32590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CB4F650-0F76-4537-AFDA-AC3BB2ADD3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69926" y="81884"/>
            <a:ext cx="7921989" cy="66942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1E29E8B1-AC66-4BC0-8A9C-3EC000E3BE3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3" y="81884"/>
            <a:ext cx="4001147" cy="334711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54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BB69B64B-386C-455B-9F72-60CF2842A9E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8" y="3462774"/>
            <a:ext cx="3216588" cy="33133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2F92FA28-A1FB-4CE2-AA19-7E978657565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04551" y="81885"/>
            <a:ext cx="3216588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747ABE27-DC7B-4363-A7C6-0A8504DC1F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04550" y="4857079"/>
            <a:ext cx="3216588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504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EF174347-3F89-433D-AB61-AA3894BCF29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0407" y="333989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D920162-596D-4B70-9FA5-C0453ED047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30199" y="333988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2257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3D87669-A332-49D0-B871-8D300098AF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15ACD1DD-6076-4094-BE7F-5C1656151A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0506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37D4CE34-26F8-4501-B441-D46316EFD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65495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048D6AFD-3759-4E53-BB02-87706D75A6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1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E70D7C24-3FB9-4CF5-B72E-7082952619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0989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074CC183-317C-4B85-AF1A-D6C46130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57012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9D33136D-98C5-42E6-8155-0CDC8A99FD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721A61D5-1363-48B5-A7E7-3F85D882E82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0506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2112CA6C-81C3-4C0E-8239-A634D5F856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65495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EFA49719-508E-49F7-9003-21D0DD01CD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1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2A4945FA-C236-48D6-B607-9ED1A28F103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0989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9ED6F86C-F1B3-482F-998E-D0C5B3656C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57012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030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BFE700C-6A39-4FAD-B325-CCB696C856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3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537437A6-820F-4D2E-B8BC-E7F7B0E63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722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FFC17F56-17F8-4663-9837-98A0D46C5A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10658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3474B582-2BB0-459F-9D36-10218B15C8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90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36A9F297-5CFA-4B4B-B4D4-D726A2E960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829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276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843D478-6FD2-443A-926C-3C206338F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69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9351643-9D84-4843-BE45-4CA862D155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2010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80242ADC-25C8-4074-98F7-AE2DC32797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423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C3544C12-7A71-4475-9FE5-1E60DE4EAC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433" y="231219"/>
            <a:ext cx="2886225" cy="5491568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933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B98CD0E1-3452-4BB5-8F16-420FC145A7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2725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0067C05A-D094-42AA-8A51-051220F6C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0042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F1F0B1C5-B5E5-4873-AF69-37C9C72E2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9430" y="231219"/>
            <a:ext cx="2886225" cy="2709952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C7ACAD11-BB2F-4ABA-A631-DBA3BD5A1D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83301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3ADCBC1-3947-4BE8-9F5E-CCF3C703DF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2725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AABE7C57-7DBA-49BD-999E-4259FB4910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180042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5A51B4CC-D8F9-4576-849B-84399B5712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9430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7D3B2AF5-0033-4957-9D32-7B19A7B231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83301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2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91785715-AF52-4855-915E-E39A1881A9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01200" y="3794621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911D5D5-BB51-4A13-9268-E32A3DCF0B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0497" y="3798249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3867F606-BBBF-4F48-82E1-152640C6FA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72711" y="1871670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6" name="Espaço Reservado para Imagem 10">
            <a:extLst>
              <a:ext uri="{FF2B5EF4-FFF2-40B4-BE49-F238E27FC236}">
                <a16:creationId xmlns:a16="http://schemas.microsoft.com/office/drawing/2014/main" xmlns="" id="{0ED5BF49-0704-4A00-9A29-5B87BB74C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414" y="1868042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0C1CFBE3-9D4E-4CBE-9316-D9627BBDB3E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7947" y="947451"/>
            <a:ext cx="3918143" cy="53548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86B62DC-F2D2-492F-9D62-B85B16EB45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69875" y="0"/>
            <a:ext cx="3384213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ADE58BEB-24E7-4C22-B4EA-33F9D0FBD7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701969" y="0"/>
            <a:ext cx="3490031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1BCBA5F6-E215-4CEC-A1E6-A2F1C36585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69875" y="3473824"/>
            <a:ext cx="702212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182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39312BC0-3CAE-4F14-A470-ABC1A56C4E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1578950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0BD6EF1E-0085-46E3-A3D7-D2D607324D6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58268" y="0"/>
            <a:ext cx="5833732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706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372E0F0A-40AD-4A07-8A41-74604F8309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205661" y="2313432"/>
            <a:ext cx="1986339" cy="24223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6B67C7CC-10B1-4A6B-9E0C-05CD2E3C12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4735793"/>
            <a:ext cx="4345634" cy="21222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1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30EC486A-BCEF-4B0B-8A08-07349A90D7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1598744"/>
            <a:ext cx="3956051" cy="35308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48DEB55D-8537-4FD6-9A50-26935C30223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976390" y="1"/>
            <a:ext cx="4215609" cy="15987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801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DABECE4E-3EC0-46BF-8118-A400F373A2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1404"/>
            <a:ext cx="12192000" cy="349903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884EFA2F-FBEE-46BB-825A-97574BE65F3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0936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6C25014F-FB22-46AC-9D74-CEF41767BBA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5643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AF0AD00-D41B-48FE-93BB-5047886131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3679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0094083B-85FE-4EF4-9005-3D5EC500CA4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08008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823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AA6BEF56-332A-49DE-9611-BC3F8441D6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1A0CB67-0225-4648-9A0A-2A724975E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0824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0F82B97-261F-4AAD-9C3D-A00497DD5C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73702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408470ED-3F83-42ED-9957-BEF2B4E9C8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5244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83434C51-3950-49C6-A232-60D9BBD690B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13257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734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E2D03A0F-2C25-4144-9B95-31E4EB01FB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28CCD37-35BE-40B1-9480-702360FFBA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2706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129D541C-E6BD-4741-8135-68B91D6CED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353" y="0"/>
            <a:ext cx="3989298" cy="3429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528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39A82782-AA2A-4C89-9C0B-873412134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3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99DB9011-B888-44C7-BA48-CA1B4B4FEC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3051311"/>
            <a:ext cx="5994792" cy="37247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491D5F4A-3E5C-417D-B25F-2BBC3C74C3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877" y="81876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7025CEF4-A07E-4179-AB83-816F63DE40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34787" y="81875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19095949-FD46-4BCA-B46E-628209D735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715" y="3468067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B359C738-97D0-4594-90FA-F37BCC4231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15820" y="3468070"/>
            <a:ext cx="3394027" cy="33080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807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30DAA4C0-8153-4610-AAAB-B3CA0BFF2E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CFAF1B9-EF32-4A45-969A-95EA74F5DF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075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ACD4D52-6B18-408E-BB0B-A3C433DBF6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20754" y="2367883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97858EE5-BC6B-4979-A19B-D2E31BB982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20754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B2CF9EF-82DF-4716-94EF-2B265EBF62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F8E6FB93-AB08-4561-BF56-F32136E5BD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8480" y="85787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6CE7A875-FE4B-4275-AEAD-CD85EA310F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5" y="2367879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91BBBE4C-F1C2-44E0-A258-84F5E67620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4" y="81885"/>
            <a:ext cx="7967633" cy="669422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0333F448-89D8-4CBD-BB19-6E8872AB1F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1A2AC7D-E2DC-4E19-A6AA-CC6F015547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48480" y="2367884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68CEF0B8-13F9-47AB-A4F4-698A110CB7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48480" y="75676"/>
            <a:ext cx="3943436" cy="220406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01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10">
            <a:extLst>
              <a:ext uri="{FF2B5EF4-FFF2-40B4-BE49-F238E27FC236}">
                <a16:creationId xmlns:a16="http://schemas.microsoft.com/office/drawing/2014/main" xmlns="" id="{5AFB9DB4-71EB-4F4F-8CBF-0A20BD9222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3228"/>
            <a:ext cx="4340080" cy="596477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214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3A8ED856-2710-4B59-8F0D-3C0B79CBAC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2630" y="81883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924ADBCA-E6B8-4B11-9167-C1E585AE38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84" y="81884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C8F15FBE-4BE2-4227-8F52-4D2248A3AD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084" y="3468069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16078C35-BDF4-4C03-B570-1853E45EE0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20312" y="3468068"/>
            <a:ext cx="3394027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1014FFF7-90D7-4782-A201-0B8DDE9698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4877" y="3051305"/>
            <a:ext cx="5994792" cy="372480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8AEFB59-2A45-4486-AB4F-8557CBC042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35911" y="81882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3298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A49A6E24-C095-4324-8E99-5027B987E12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95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0DF18984-2E26-4010-807D-4FF03384DB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3750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9BD88590-907E-4F93-8196-B9C63BC953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3766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812994B7-DD76-45C5-9625-282CAEFCB9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78C67140-938A-41FD-84DF-60371EF39B8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750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A3A9971B-6E1B-47AC-A5D2-DD787DE11E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673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16E11DB8-13FF-4DF2-8E23-DAF7387699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67665" y="4572002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2C53BB42-73B4-46D4-BB5B-7F6AA8016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68596" y="0"/>
            <a:ext cx="2008688" cy="2280226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57BD1985-70FA-414A-838C-E2703B2805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76578" y="1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B73AF3D7-9A73-4FBD-B722-41F3C645DA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45805" y="-1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66DDEDC2-C4D2-4C41-BBE7-1F27F29D38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735" y="0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57E84E7A-82DC-4C2E-8D02-9098E09596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7657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7595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6ACCAE24-9F4E-4332-93A2-B1376EC8A80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57315" y="38477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1A3A380-6C13-426D-A2F0-585CB39B4AE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89" y="35859"/>
            <a:ext cx="3018693" cy="678552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7F6F27F2-1AB1-4EE6-91F7-83251D01EE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30014" y="35858"/>
            <a:ext cx="2195919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94728FC-1523-4823-BAFA-682A35227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34991" y="458644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A94667E4-73B6-4E99-9864-4DC60DB58D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03465" y="2339032"/>
            <a:ext cx="2202867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7A38AC24-6487-45A5-AB9C-3FEAD8015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03465" y="32487"/>
            <a:ext cx="4469370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5AB63B00-0622-4398-A4DC-49B5AC12EA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83864" y="233816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EBF69717-1516-499C-8829-DBDBA1A65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676916" y="4643835"/>
            <a:ext cx="2195919" cy="217755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87F7AE52-0D56-4A87-9713-23F11AE2484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50367" y="3469341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470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10">
            <a:extLst>
              <a:ext uri="{FF2B5EF4-FFF2-40B4-BE49-F238E27FC236}">
                <a16:creationId xmlns:a16="http://schemas.microsoft.com/office/drawing/2014/main" xmlns="" id="{129E0194-529B-4D99-8FA7-685BB3B8BD7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734946" y="5243600"/>
            <a:ext cx="1411237" cy="1578538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08608166-CB32-4D63-B9F2-5AB49B90D42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90" y="35859"/>
            <a:ext cx="1380002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33F7C36C-8D8F-4B9E-AE1A-727E7B6558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12024" y="1650401"/>
            <a:ext cx="3043635" cy="352223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1EC83487-2FBC-44BC-9A1A-E9465BD6B5E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2911" y="1645920"/>
            <a:ext cx="1459657" cy="1724809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FAE43256-0C8D-4DED-BD94-2D1D1B9B43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3791" y="3438863"/>
            <a:ext cx="2908778" cy="173377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A1C23464-E8B6-4B74-93AA-254B8125D51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482911" y="5243600"/>
            <a:ext cx="3021854" cy="158288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59C51E7D-BBF7-4DE0-88ED-373412386E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143" y="5251526"/>
            <a:ext cx="1380435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02305B54-C299-4497-A3D7-518F08D6A74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8936" y="5251526"/>
            <a:ext cx="1476723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1" name="Espaço Reservado para Imagem 10">
            <a:extLst>
              <a:ext uri="{FF2B5EF4-FFF2-40B4-BE49-F238E27FC236}">
                <a16:creationId xmlns:a16="http://schemas.microsoft.com/office/drawing/2014/main" xmlns="" id="{BB1F3165-2971-4274-9938-8A812171F12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82910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xmlns="" id="{7FA33B9F-6384-41A9-A6DD-C7592752F6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98146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xmlns="" id="{9AFB49F1-ABB5-4373-9EB5-D1D45500245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37023" y="1645920"/>
            <a:ext cx="1489381" cy="517622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xmlns="" id="{472D5447-284A-4D76-9104-3209081F6C6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97432" y="35860"/>
            <a:ext cx="1475094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5" name="Espaço Reservado para Imagem 10">
            <a:extLst>
              <a:ext uri="{FF2B5EF4-FFF2-40B4-BE49-F238E27FC236}">
                <a16:creationId xmlns:a16="http://schemas.microsoft.com/office/drawing/2014/main" xmlns="" id="{877C8945-530C-4E90-9916-EA3F231D9E6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252173" y="31517"/>
            <a:ext cx="1459657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6" name="Espaço Reservado para Imagem 10">
            <a:extLst>
              <a:ext uri="{FF2B5EF4-FFF2-40B4-BE49-F238E27FC236}">
                <a16:creationId xmlns:a16="http://schemas.microsoft.com/office/drawing/2014/main" xmlns="" id="{BFD12CCD-A050-42AA-AEA5-896C94DE818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86719" y="31517"/>
            <a:ext cx="1359463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7" name="Espaço Reservado para Imagem 10">
            <a:extLst>
              <a:ext uri="{FF2B5EF4-FFF2-40B4-BE49-F238E27FC236}">
                <a16:creationId xmlns:a16="http://schemas.microsoft.com/office/drawing/2014/main" xmlns="" id="{B23624D8-88FD-4A66-B9ED-4B65E23B17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0734946" y="3442588"/>
            <a:ext cx="1411237" cy="173004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9" name="Espaço Reservado para Imagem 10">
            <a:extLst>
              <a:ext uri="{FF2B5EF4-FFF2-40B4-BE49-F238E27FC236}">
                <a16:creationId xmlns:a16="http://schemas.microsoft.com/office/drawing/2014/main" xmlns="" id="{62811FF8-A0B3-43C9-AA0A-5ECC27ECE11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238666" y="1644269"/>
            <a:ext cx="2907517" cy="172423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40" name="Espaço Reservado para Imagem 10">
            <a:extLst>
              <a:ext uri="{FF2B5EF4-FFF2-40B4-BE49-F238E27FC236}">
                <a16:creationId xmlns:a16="http://schemas.microsoft.com/office/drawing/2014/main" xmlns="" id="{8234EC7D-6ED1-4FD3-8A3F-F5053409EC5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97432" y="3442448"/>
            <a:ext cx="2958388" cy="337223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5396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6673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7219" y="2008178"/>
            <a:ext cx="10057565" cy="11858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6529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7219" y="3193996"/>
            <a:ext cx="10057565" cy="16558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12516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136825" y="196231"/>
            <a:ext cx="1056000" cy="105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Retângulo 9"/>
          <p:cNvSpPr/>
          <p:nvPr userDrawn="1"/>
        </p:nvSpPr>
        <p:spPr>
          <a:xfrm>
            <a:off x="1" y="2008178"/>
            <a:ext cx="271295" cy="2841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11353801" y="412751"/>
            <a:ext cx="622300" cy="624416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1067219" y="6146754"/>
            <a:ext cx="2584236" cy="253089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8019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10">
            <a:extLst>
              <a:ext uri="{FF2B5EF4-FFF2-40B4-BE49-F238E27FC236}">
                <a16:creationId xmlns:a16="http://schemas.microsoft.com/office/drawing/2014/main" xmlns="" id="{D26DDE6A-4F17-4F0E-9D69-C56C7FB77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866" y="1386448"/>
            <a:ext cx="6094935" cy="493438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35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21B33736-8498-4B5E-A46F-59E5AFAA83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3129" y="-1058543"/>
            <a:ext cx="4021143" cy="710236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704466E-9756-4A82-A01F-2A3C0DC961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214059"/>
            <a:ext cx="3700319" cy="33472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5E04A5A5-0A8E-4EB5-A2B8-586457BDA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1058" y="214059"/>
            <a:ext cx="3700319" cy="3347281"/>
          </a:xfrm>
          <a:solidFill>
            <a:schemeClr val="bg1">
              <a:lumMod val="85000"/>
            </a:schemeClr>
          </a:solidFill>
          <a:ln w="2032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D33AB0B-0C72-4B2C-AB7E-7A9EF10AEA4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10195" y="2430707"/>
            <a:ext cx="3187635" cy="3454622"/>
          </a:xfrm>
          <a:solidFill>
            <a:schemeClr val="bg1">
              <a:lumMod val="85000"/>
            </a:schemeClr>
          </a:solidFill>
          <a:ln w="203200" cap="flat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7D52E0EF-E093-4BDF-9E59-55E792E879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1492" y="1812462"/>
            <a:ext cx="9529011" cy="460448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8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56" r:id="rId4"/>
    <p:sldLayoutId id="2147483660" r:id="rId5"/>
    <p:sldLayoutId id="2147483661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709" r:id="rId19"/>
    <p:sldLayoutId id="2147483710" r:id="rId20"/>
    <p:sldLayoutId id="2147483711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12" r:id="rId5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PLANOS </a:t>
            </a:r>
            <a:r>
              <a:rPr lang="pt-BR" dirty="0"/>
              <a:t>E APRESENTAÇÕES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ESTILO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0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19271" y="526606"/>
            <a:ext cx="5637998" cy="5990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sz="quarter" idx="14"/>
          </p:nvPr>
        </p:nvSpPr>
        <p:spPr>
          <a:xfrm>
            <a:off x="7485985" y="771135"/>
            <a:ext cx="4340080" cy="5964772"/>
          </a:xfrm>
        </p:spPr>
      </p:sp>
      <p:sp>
        <p:nvSpPr>
          <p:cNvPr id="12" name="Rectangle 11"/>
          <p:cNvSpPr/>
          <p:nvPr/>
        </p:nvSpPr>
        <p:spPr>
          <a:xfrm>
            <a:off x="7485985" y="2143828"/>
            <a:ext cx="978546" cy="45920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68653" y="2046288"/>
            <a:ext cx="5108575" cy="484187"/>
          </a:xfrm>
          <a:solidFill>
            <a:schemeClr val="bg1">
              <a:lumMod val="65000"/>
            </a:schemeClr>
          </a:solidFill>
        </p:spPr>
        <p:txBody>
          <a:bodyPr anchor="t">
            <a:noAutofit/>
          </a:bodyPr>
          <a:lstStyle/>
          <a:p>
            <a:pPr marL="0" indent="0" algn="r">
              <a:lnSpc>
                <a:spcPts val="35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DOLOR SIT LABORSI NULLA SIT </a:t>
            </a:r>
            <a:endParaRPr lang="en-US" sz="2400" spc="600" dirty="0">
              <a:solidFill>
                <a:schemeClr val="bg1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220627" y="2652524"/>
            <a:ext cx="5396439" cy="3083730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</a:pP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enim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ad minim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veniamdol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ullamco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laboris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nisi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aliquip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ex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commodo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consequat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enim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ad minim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veniamdol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ullamco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laboris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nisi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aliquip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ex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commodo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consequat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</a:p>
          <a:p>
            <a:pPr algn="l">
              <a:lnSpc>
                <a:spcPts val="1800"/>
              </a:lnSpc>
            </a:pP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Duis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aute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irure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reprehenderit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enim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ad minim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veniamdol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ullamco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laboris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nisi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aliquip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ex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commodo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consequat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</a:p>
          <a:p>
            <a:pPr algn="l">
              <a:lnSpc>
                <a:spcPts val="1800"/>
              </a:lnSpc>
            </a:pP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Duis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aute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irure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reprehenderit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voluptate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velit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esse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cillum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dolore.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voluptate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velit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esse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cillum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dolore. Duis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aute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irure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reprehenderit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voluptate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velit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esse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cillum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dolore.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enim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ad minim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veniamdol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ullamco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laboris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nisi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aliquip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ex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commodo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consequat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. Duis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aute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irure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reprehenderit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voluptate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velit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esse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cillum</a:t>
            </a:r>
            <a:r>
              <a:rPr lang="en-US" sz="1200" dirty="0">
                <a:solidFill>
                  <a:srgbClr val="000000"/>
                </a:solidFill>
                <a:latin typeface="Globotipo Texto" charset="0"/>
                <a:ea typeface="Globotipo Texto" charset="0"/>
                <a:cs typeface="Globotipo Texto" charset="0"/>
              </a:rPr>
              <a:t> dolore.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8424" y="1192899"/>
            <a:ext cx="10747647" cy="4922473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6069" y="5789958"/>
            <a:ext cx="1539153" cy="53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381990" y="6521208"/>
            <a:ext cx="1428024" cy="140576"/>
          </a:xfrm>
          <a:custGeom>
            <a:avLst/>
            <a:gdLst>
              <a:gd name="T0" fmla="*/ 16397 w 16807"/>
              <a:gd name="T1" fmla="*/ 1043 h 1652"/>
              <a:gd name="T2" fmla="*/ 16327 w 16807"/>
              <a:gd name="T3" fmla="*/ 452 h 1652"/>
              <a:gd name="T4" fmla="*/ 15636 w 16807"/>
              <a:gd name="T5" fmla="*/ 615 h 1652"/>
              <a:gd name="T6" fmla="*/ 16677 w 16807"/>
              <a:gd name="T7" fmla="*/ 385 h 1652"/>
              <a:gd name="T8" fmla="*/ 16244 w 16807"/>
              <a:gd name="T9" fmla="*/ 1361 h 1652"/>
              <a:gd name="T10" fmla="*/ 14725 w 16807"/>
              <a:gd name="T11" fmla="*/ 1277 h 1652"/>
              <a:gd name="T12" fmla="*/ 15390 w 16807"/>
              <a:gd name="T13" fmla="*/ 330 h 1652"/>
              <a:gd name="T14" fmla="*/ 15512 w 16807"/>
              <a:gd name="T15" fmla="*/ 907 h 1652"/>
              <a:gd name="T16" fmla="*/ 15198 w 16807"/>
              <a:gd name="T17" fmla="*/ 1080 h 1652"/>
              <a:gd name="T18" fmla="*/ 15185 w 16807"/>
              <a:gd name="T19" fmla="*/ 531 h 1652"/>
              <a:gd name="T20" fmla="*/ 13854 w 16807"/>
              <a:gd name="T21" fmla="*/ 1083 h 1652"/>
              <a:gd name="T22" fmla="*/ 14264 w 16807"/>
              <a:gd name="T23" fmla="*/ 652 h 1652"/>
              <a:gd name="T24" fmla="*/ 13676 w 16807"/>
              <a:gd name="T25" fmla="*/ 580 h 1652"/>
              <a:gd name="T26" fmla="*/ 13952 w 16807"/>
              <a:gd name="T27" fmla="*/ 169 h 1652"/>
              <a:gd name="T28" fmla="*/ 14433 w 16807"/>
              <a:gd name="T29" fmla="*/ 1123 h 1652"/>
              <a:gd name="T30" fmla="*/ 13383 w 16807"/>
              <a:gd name="T31" fmla="*/ 944 h 1652"/>
              <a:gd name="T32" fmla="*/ 13285 w 16807"/>
              <a:gd name="T33" fmla="*/ 1094 h 1652"/>
              <a:gd name="T34" fmla="*/ 12740 w 16807"/>
              <a:gd name="T35" fmla="*/ 1206 h 1652"/>
              <a:gd name="T36" fmla="*/ 8024 w 16807"/>
              <a:gd name="T37" fmla="*/ 1337 h 1652"/>
              <a:gd name="T38" fmla="*/ 7999 w 16807"/>
              <a:gd name="T39" fmla="*/ 273 h 1652"/>
              <a:gd name="T40" fmla="*/ 8634 w 16807"/>
              <a:gd name="T41" fmla="*/ 561 h 1652"/>
              <a:gd name="T42" fmla="*/ 8046 w 16807"/>
              <a:gd name="T43" fmla="*/ 565 h 1652"/>
              <a:gd name="T44" fmla="*/ 8229 w 16807"/>
              <a:gd name="T45" fmla="*/ 1123 h 1652"/>
              <a:gd name="T46" fmla="*/ 8283 w 16807"/>
              <a:gd name="T47" fmla="*/ 754 h 1652"/>
              <a:gd name="T48" fmla="*/ 6609 w 16807"/>
              <a:gd name="T49" fmla="*/ 1365 h 1652"/>
              <a:gd name="T50" fmla="*/ 7260 w 16807"/>
              <a:gd name="T51" fmla="*/ 411 h 1652"/>
              <a:gd name="T52" fmla="*/ 7449 w 16807"/>
              <a:gd name="T53" fmla="*/ 1374 h 1652"/>
              <a:gd name="T54" fmla="*/ 6080 w 16807"/>
              <a:gd name="T55" fmla="*/ 1332 h 1652"/>
              <a:gd name="T56" fmla="*/ 5299 w 16807"/>
              <a:gd name="T57" fmla="*/ 481 h 1652"/>
              <a:gd name="T58" fmla="*/ 5937 w 16807"/>
              <a:gd name="T59" fmla="*/ 323 h 1652"/>
              <a:gd name="T60" fmla="*/ 5447 w 16807"/>
              <a:gd name="T61" fmla="*/ 1332 h 1652"/>
              <a:gd name="T62" fmla="*/ 4879 w 16807"/>
              <a:gd name="T63" fmla="*/ 681 h 1652"/>
              <a:gd name="T64" fmla="*/ 5072 w 16807"/>
              <a:gd name="T65" fmla="*/ 1173 h 1652"/>
              <a:gd name="T66" fmla="*/ 4453 w 16807"/>
              <a:gd name="T67" fmla="*/ 357 h 1652"/>
              <a:gd name="T68" fmla="*/ 4256 w 16807"/>
              <a:gd name="T69" fmla="*/ 409 h 1652"/>
              <a:gd name="T70" fmla="*/ 3703 w 16807"/>
              <a:gd name="T71" fmla="*/ 1218 h 1652"/>
              <a:gd name="T72" fmla="*/ 3533 w 16807"/>
              <a:gd name="T73" fmla="*/ 235 h 1652"/>
              <a:gd name="T74" fmla="*/ 2992 w 16807"/>
              <a:gd name="T75" fmla="*/ 530 h 1652"/>
              <a:gd name="T76" fmla="*/ 2481 w 16807"/>
              <a:gd name="T77" fmla="*/ 1218 h 1652"/>
              <a:gd name="T78" fmla="*/ 3261 w 16807"/>
              <a:gd name="T79" fmla="*/ 473 h 1652"/>
              <a:gd name="T80" fmla="*/ 3284 w 16807"/>
              <a:gd name="T81" fmla="*/ 1233 h 1652"/>
              <a:gd name="T82" fmla="*/ 1577 w 16807"/>
              <a:gd name="T83" fmla="*/ 1336 h 1652"/>
              <a:gd name="T84" fmla="*/ 1834 w 16807"/>
              <a:gd name="T85" fmla="*/ 230 h 1652"/>
              <a:gd name="T86" fmla="*/ 2164 w 16807"/>
              <a:gd name="T87" fmla="*/ 1363 h 1652"/>
              <a:gd name="T88" fmla="*/ 1133 w 16807"/>
              <a:gd name="T89" fmla="*/ 324 h 1652"/>
              <a:gd name="T90" fmla="*/ 759 w 16807"/>
              <a:gd name="T91" fmla="*/ 1325 h 1652"/>
              <a:gd name="T92" fmla="*/ 118 w 16807"/>
              <a:gd name="T93" fmla="*/ 1373 h 1652"/>
              <a:gd name="T94" fmla="*/ 436 w 16807"/>
              <a:gd name="T95" fmla="*/ 273 h 1652"/>
              <a:gd name="T96" fmla="*/ 9949 w 16807"/>
              <a:gd name="T97" fmla="*/ 26 h 1652"/>
              <a:gd name="T98" fmla="*/ 9631 w 16807"/>
              <a:gd name="T99" fmla="*/ 1463 h 1652"/>
              <a:gd name="T100" fmla="*/ 10976 w 16807"/>
              <a:gd name="T101" fmla="*/ 869 h 1652"/>
              <a:gd name="T102" fmla="*/ 10328 w 16807"/>
              <a:gd name="T103" fmla="*/ 1112 h 1652"/>
              <a:gd name="T104" fmla="*/ 10285 w 16807"/>
              <a:gd name="T105" fmla="*/ 518 h 1652"/>
              <a:gd name="T106" fmla="*/ 10810 w 16807"/>
              <a:gd name="T107" fmla="*/ 986 h 1652"/>
              <a:gd name="T108" fmla="*/ 9514 w 16807"/>
              <a:gd name="T109" fmla="*/ 1169 h 1652"/>
              <a:gd name="T110" fmla="*/ 10437 w 16807"/>
              <a:gd name="T111" fmla="*/ 417 h 1652"/>
              <a:gd name="T112" fmla="*/ 12377 w 16807"/>
              <a:gd name="T113" fmla="*/ 1222 h 1652"/>
              <a:gd name="T114" fmla="*/ 11454 w 16807"/>
              <a:gd name="T115" fmla="*/ 789 h 1652"/>
              <a:gd name="T116" fmla="*/ 12333 w 16807"/>
              <a:gd name="T117" fmla="*/ 242 h 1652"/>
              <a:gd name="T118" fmla="*/ 12142 w 16807"/>
              <a:gd name="T119" fmla="*/ 445 h 1652"/>
              <a:gd name="T120" fmla="*/ 11729 w 16807"/>
              <a:gd name="T121" fmla="*/ 855 h 1652"/>
              <a:gd name="T122" fmla="*/ 12098 w 16807"/>
              <a:gd name="T123" fmla="*/ 917 h 1652"/>
              <a:gd name="T124" fmla="*/ 12580 w 16807"/>
              <a:gd name="T125" fmla="*/ 779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07" h="1652">
                <a:moveTo>
                  <a:pt x="15883" y="765"/>
                </a:moveTo>
                <a:lnTo>
                  <a:pt x="15884" y="783"/>
                </a:lnTo>
                <a:lnTo>
                  <a:pt x="15885" y="800"/>
                </a:lnTo>
                <a:lnTo>
                  <a:pt x="15886" y="816"/>
                </a:lnTo>
                <a:lnTo>
                  <a:pt x="15889" y="833"/>
                </a:lnTo>
                <a:lnTo>
                  <a:pt x="15892" y="849"/>
                </a:lnTo>
                <a:lnTo>
                  <a:pt x="15896" y="864"/>
                </a:lnTo>
                <a:lnTo>
                  <a:pt x="15902" y="879"/>
                </a:lnTo>
                <a:lnTo>
                  <a:pt x="15907" y="894"/>
                </a:lnTo>
                <a:lnTo>
                  <a:pt x="15913" y="909"/>
                </a:lnTo>
                <a:lnTo>
                  <a:pt x="15920" y="924"/>
                </a:lnTo>
                <a:lnTo>
                  <a:pt x="15928" y="937"/>
                </a:lnTo>
                <a:lnTo>
                  <a:pt x="15936" y="950"/>
                </a:lnTo>
                <a:lnTo>
                  <a:pt x="15946" y="964"/>
                </a:lnTo>
                <a:lnTo>
                  <a:pt x="15956" y="976"/>
                </a:lnTo>
                <a:lnTo>
                  <a:pt x="15967" y="989"/>
                </a:lnTo>
                <a:lnTo>
                  <a:pt x="15978" y="1000"/>
                </a:lnTo>
                <a:lnTo>
                  <a:pt x="15991" y="1012"/>
                </a:lnTo>
                <a:lnTo>
                  <a:pt x="16003" y="1023"/>
                </a:lnTo>
                <a:lnTo>
                  <a:pt x="16016" y="1033"/>
                </a:lnTo>
                <a:lnTo>
                  <a:pt x="16029" y="1043"/>
                </a:lnTo>
                <a:lnTo>
                  <a:pt x="16042" y="1051"/>
                </a:lnTo>
                <a:lnTo>
                  <a:pt x="16056" y="1058"/>
                </a:lnTo>
                <a:lnTo>
                  <a:pt x="16071" y="1066"/>
                </a:lnTo>
                <a:lnTo>
                  <a:pt x="16084" y="1072"/>
                </a:lnTo>
                <a:lnTo>
                  <a:pt x="16100" y="1077"/>
                </a:lnTo>
                <a:lnTo>
                  <a:pt x="16115" y="1083"/>
                </a:lnTo>
                <a:lnTo>
                  <a:pt x="16131" y="1087"/>
                </a:lnTo>
                <a:lnTo>
                  <a:pt x="16146" y="1090"/>
                </a:lnTo>
                <a:lnTo>
                  <a:pt x="16162" y="1092"/>
                </a:lnTo>
                <a:lnTo>
                  <a:pt x="16179" y="1094"/>
                </a:lnTo>
                <a:lnTo>
                  <a:pt x="16196" y="1095"/>
                </a:lnTo>
                <a:lnTo>
                  <a:pt x="16214" y="1096"/>
                </a:lnTo>
                <a:lnTo>
                  <a:pt x="16230" y="1095"/>
                </a:lnTo>
                <a:lnTo>
                  <a:pt x="16247" y="1094"/>
                </a:lnTo>
                <a:lnTo>
                  <a:pt x="16264" y="1092"/>
                </a:lnTo>
                <a:lnTo>
                  <a:pt x="16280" y="1090"/>
                </a:lnTo>
                <a:lnTo>
                  <a:pt x="16296" y="1087"/>
                </a:lnTo>
                <a:lnTo>
                  <a:pt x="16311" y="1083"/>
                </a:lnTo>
                <a:lnTo>
                  <a:pt x="16327" y="1077"/>
                </a:lnTo>
                <a:lnTo>
                  <a:pt x="16342" y="1072"/>
                </a:lnTo>
                <a:lnTo>
                  <a:pt x="16356" y="1066"/>
                </a:lnTo>
                <a:lnTo>
                  <a:pt x="16370" y="1058"/>
                </a:lnTo>
                <a:lnTo>
                  <a:pt x="16384" y="1051"/>
                </a:lnTo>
                <a:lnTo>
                  <a:pt x="16397" y="1043"/>
                </a:lnTo>
                <a:lnTo>
                  <a:pt x="16411" y="1033"/>
                </a:lnTo>
                <a:lnTo>
                  <a:pt x="16424" y="1023"/>
                </a:lnTo>
                <a:lnTo>
                  <a:pt x="16436" y="1012"/>
                </a:lnTo>
                <a:lnTo>
                  <a:pt x="16448" y="1000"/>
                </a:lnTo>
                <a:lnTo>
                  <a:pt x="16459" y="989"/>
                </a:lnTo>
                <a:lnTo>
                  <a:pt x="16470" y="976"/>
                </a:lnTo>
                <a:lnTo>
                  <a:pt x="16480" y="964"/>
                </a:lnTo>
                <a:lnTo>
                  <a:pt x="16490" y="950"/>
                </a:lnTo>
                <a:lnTo>
                  <a:pt x="16498" y="937"/>
                </a:lnTo>
                <a:lnTo>
                  <a:pt x="16506" y="924"/>
                </a:lnTo>
                <a:lnTo>
                  <a:pt x="16513" y="909"/>
                </a:lnTo>
                <a:lnTo>
                  <a:pt x="16519" y="894"/>
                </a:lnTo>
                <a:lnTo>
                  <a:pt x="16525" y="879"/>
                </a:lnTo>
                <a:lnTo>
                  <a:pt x="16530" y="864"/>
                </a:lnTo>
                <a:lnTo>
                  <a:pt x="16534" y="849"/>
                </a:lnTo>
                <a:lnTo>
                  <a:pt x="16537" y="833"/>
                </a:lnTo>
                <a:lnTo>
                  <a:pt x="16540" y="816"/>
                </a:lnTo>
                <a:lnTo>
                  <a:pt x="16542" y="800"/>
                </a:lnTo>
                <a:lnTo>
                  <a:pt x="16543" y="783"/>
                </a:lnTo>
                <a:lnTo>
                  <a:pt x="16543" y="765"/>
                </a:lnTo>
                <a:lnTo>
                  <a:pt x="16543" y="749"/>
                </a:lnTo>
                <a:lnTo>
                  <a:pt x="16542" y="731"/>
                </a:lnTo>
                <a:lnTo>
                  <a:pt x="16540" y="715"/>
                </a:lnTo>
                <a:lnTo>
                  <a:pt x="16537" y="698"/>
                </a:lnTo>
                <a:lnTo>
                  <a:pt x="16534" y="682"/>
                </a:lnTo>
                <a:lnTo>
                  <a:pt x="16530" y="666"/>
                </a:lnTo>
                <a:lnTo>
                  <a:pt x="16525" y="652"/>
                </a:lnTo>
                <a:lnTo>
                  <a:pt x="16519" y="636"/>
                </a:lnTo>
                <a:lnTo>
                  <a:pt x="16513" y="622"/>
                </a:lnTo>
                <a:lnTo>
                  <a:pt x="16507" y="607"/>
                </a:lnTo>
                <a:lnTo>
                  <a:pt x="16498" y="594"/>
                </a:lnTo>
                <a:lnTo>
                  <a:pt x="16490" y="580"/>
                </a:lnTo>
                <a:lnTo>
                  <a:pt x="16480" y="567"/>
                </a:lnTo>
                <a:lnTo>
                  <a:pt x="16471" y="555"/>
                </a:lnTo>
                <a:lnTo>
                  <a:pt x="16460" y="542"/>
                </a:lnTo>
                <a:lnTo>
                  <a:pt x="16449" y="529"/>
                </a:lnTo>
                <a:lnTo>
                  <a:pt x="16436" y="518"/>
                </a:lnTo>
                <a:lnTo>
                  <a:pt x="16424" y="507"/>
                </a:lnTo>
                <a:lnTo>
                  <a:pt x="16411" y="498"/>
                </a:lnTo>
                <a:lnTo>
                  <a:pt x="16398" y="488"/>
                </a:lnTo>
                <a:lnTo>
                  <a:pt x="16385" y="480"/>
                </a:lnTo>
                <a:lnTo>
                  <a:pt x="16371" y="471"/>
                </a:lnTo>
                <a:lnTo>
                  <a:pt x="16356" y="465"/>
                </a:lnTo>
                <a:lnTo>
                  <a:pt x="16342" y="459"/>
                </a:lnTo>
                <a:lnTo>
                  <a:pt x="16327" y="452"/>
                </a:lnTo>
                <a:lnTo>
                  <a:pt x="16312" y="448"/>
                </a:lnTo>
                <a:lnTo>
                  <a:pt x="16296" y="444"/>
                </a:lnTo>
                <a:lnTo>
                  <a:pt x="16281" y="441"/>
                </a:lnTo>
                <a:lnTo>
                  <a:pt x="16264" y="438"/>
                </a:lnTo>
                <a:lnTo>
                  <a:pt x="16247" y="435"/>
                </a:lnTo>
                <a:lnTo>
                  <a:pt x="16230" y="434"/>
                </a:lnTo>
                <a:lnTo>
                  <a:pt x="16214" y="434"/>
                </a:lnTo>
                <a:lnTo>
                  <a:pt x="16196" y="434"/>
                </a:lnTo>
                <a:lnTo>
                  <a:pt x="16179" y="435"/>
                </a:lnTo>
                <a:lnTo>
                  <a:pt x="16162" y="438"/>
                </a:lnTo>
                <a:lnTo>
                  <a:pt x="16146" y="441"/>
                </a:lnTo>
                <a:lnTo>
                  <a:pt x="16129" y="444"/>
                </a:lnTo>
                <a:lnTo>
                  <a:pt x="16115" y="448"/>
                </a:lnTo>
                <a:lnTo>
                  <a:pt x="16099" y="452"/>
                </a:lnTo>
                <a:lnTo>
                  <a:pt x="16084" y="459"/>
                </a:lnTo>
                <a:lnTo>
                  <a:pt x="16070" y="465"/>
                </a:lnTo>
                <a:lnTo>
                  <a:pt x="16056" y="471"/>
                </a:lnTo>
                <a:lnTo>
                  <a:pt x="16041" y="480"/>
                </a:lnTo>
                <a:lnTo>
                  <a:pt x="16029" y="488"/>
                </a:lnTo>
                <a:lnTo>
                  <a:pt x="16015" y="498"/>
                </a:lnTo>
                <a:lnTo>
                  <a:pt x="16002" y="507"/>
                </a:lnTo>
                <a:lnTo>
                  <a:pt x="15990" y="518"/>
                </a:lnTo>
                <a:lnTo>
                  <a:pt x="15978" y="529"/>
                </a:lnTo>
                <a:lnTo>
                  <a:pt x="15967" y="542"/>
                </a:lnTo>
                <a:lnTo>
                  <a:pt x="15955" y="555"/>
                </a:lnTo>
                <a:lnTo>
                  <a:pt x="15946" y="567"/>
                </a:lnTo>
                <a:lnTo>
                  <a:pt x="15936" y="580"/>
                </a:lnTo>
                <a:lnTo>
                  <a:pt x="15928" y="594"/>
                </a:lnTo>
                <a:lnTo>
                  <a:pt x="15920" y="607"/>
                </a:lnTo>
                <a:lnTo>
                  <a:pt x="15913" y="622"/>
                </a:lnTo>
                <a:lnTo>
                  <a:pt x="15907" y="636"/>
                </a:lnTo>
                <a:lnTo>
                  <a:pt x="15902" y="652"/>
                </a:lnTo>
                <a:lnTo>
                  <a:pt x="15896" y="666"/>
                </a:lnTo>
                <a:lnTo>
                  <a:pt x="15892" y="682"/>
                </a:lnTo>
                <a:lnTo>
                  <a:pt x="15889" y="698"/>
                </a:lnTo>
                <a:lnTo>
                  <a:pt x="15886" y="715"/>
                </a:lnTo>
                <a:lnTo>
                  <a:pt x="15885" y="731"/>
                </a:lnTo>
                <a:lnTo>
                  <a:pt x="15884" y="749"/>
                </a:lnTo>
                <a:lnTo>
                  <a:pt x="15883" y="765"/>
                </a:lnTo>
                <a:close/>
                <a:moveTo>
                  <a:pt x="15619" y="765"/>
                </a:moveTo>
                <a:lnTo>
                  <a:pt x="15620" y="734"/>
                </a:lnTo>
                <a:lnTo>
                  <a:pt x="15622" y="703"/>
                </a:lnTo>
                <a:lnTo>
                  <a:pt x="15625" y="674"/>
                </a:lnTo>
                <a:lnTo>
                  <a:pt x="15629" y="644"/>
                </a:lnTo>
                <a:lnTo>
                  <a:pt x="15636" y="615"/>
                </a:lnTo>
                <a:lnTo>
                  <a:pt x="15643" y="587"/>
                </a:lnTo>
                <a:lnTo>
                  <a:pt x="15652" y="560"/>
                </a:lnTo>
                <a:lnTo>
                  <a:pt x="15662" y="532"/>
                </a:lnTo>
                <a:lnTo>
                  <a:pt x="15674" y="506"/>
                </a:lnTo>
                <a:lnTo>
                  <a:pt x="15686" y="481"/>
                </a:lnTo>
                <a:lnTo>
                  <a:pt x="15700" y="455"/>
                </a:lnTo>
                <a:lnTo>
                  <a:pt x="15716" y="431"/>
                </a:lnTo>
                <a:lnTo>
                  <a:pt x="15731" y="408"/>
                </a:lnTo>
                <a:lnTo>
                  <a:pt x="15750" y="385"/>
                </a:lnTo>
                <a:lnTo>
                  <a:pt x="15769" y="362"/>
                </a:lnTo>
                <a:lnTo>
                  <a:pt x="15790" y="341"/>
                </a:lnTo>
                <a:lnTo>
                  <a:pt x="15811" y="319"/>
                </a:lnTo>
                <a:lnTo>
                  <a:pt x="15833" y="300"/>
                </a:lnTo>
                <a:lnTo>
                  <a:pt x="15856" y="283"/>
                </a:lnTo>
                <a:lnTo>
                  <a:pt x="15881" y="266"/>
                </a:lnTo>
                <a:lnTo>
                  <a:pt x="15905" y="250"/>
                </a:lnTo>
                <a:lnTo>
                  <a:pt x="15929" y="236"/>
                </a:lnTo>
                <a:lnTo>
                  <a:pt x="15955" y="223"/>
                </a:lnTo>
                <a:lnTo>
                  <a:pt x="15980" y="212"/>
                </a:lnTo>
                <a:lnTo>
                  <a:pt x="16008" y="201"/>
                </a:lnTo>
                <a:lnTo>
                  <a:pt x="16035" y="193"/>
                </a:lnTo>
                <a:lnTo>
                  <a:pt x="16063" y="186"/>
                </a:lnTo>
                <a:lnTo>
                  <a:pt x="16092" y="179"/>
                </a:lnTo>
                <a:lnTo>
                  <a:pt x="16121" y="175"/>
                </a:lnTo>
                <a:lnTo>
                  <a:pt x="16152" y="172"/>
                </a:lnTo>
                <a:lnTo>
                  <a:pt x="16182" y="170"/>
                </a:lnTo>
                <a:lnTo>
                  <a:pt x="16214" y="169"/>
                </a:lnTo>
                <a:lnTo>
                  <a:pt x="16245" y="170"/>
                </a:lnTo>
                <a:lnTo>
                  <a:pt x="16275" y="172"/>
                </a:lnTo>
                <a:lnTo>
                  <a:pt x="16305" y="175"/>
                </a:lnTo>
                <a:lnTo>
                  <a:pt x="16334" y="179"/>
                </a:lnTo>
                <a:lnTo>
                  <a:pt x="16363" y="186"/>
                </a:lnTo>
                <a:lnTo>
                  <a:pt x="16391" y="193"/>
                </a:lnTo>
                <a:lnTo>
                  <a:pt x="16418" y="201"/>
                </a:lnTo>
                <a:lnTo>
                  <a:pt x="16446" y="212"/>
                </a:lnTo>
                <a:lnTo>
                  <a:pt x="16472" y="223"/>
                </a:lnTo>
                <a:lnTo>
                  <a:pt x="16497" y="236"/>
                </a:lnTo>
                <a:lnTo>
                  <a:pt x="16522" y="250"/>
                </a:lnTo>
                <a:lnTo>
                  <a:pt x="16546" y="266"/>
                </a:lnTo>
                <a:lnTo>
                  <a:pt x="16570" y="283"/>
                </a:lnTo>
                <a:lnTo>
                  <a:pt x="16593" y="300"/>
                </a:lnTo>
                <a:lnTo>
                  <a:pt x="16615" y="319"/>
                </a:lnTo>
                <a:lnTo>
                  <a:pt x="16637" y="341"/>
                </a:lnTo>
                <a:lnTo>
                  <a:pt x="16657" y="362"/>
                </a:lnTo>
                <a:lnTo>
                  <a:pt x="16677" y="385"/>
                </a:lnTo>
                <a:lnTo>
                  <a:pt x="16695" y="408"/>
                </a:lnTo>
                <a:lnTo>
                  <a:pt x="16711" y="431"/>
                </a:lnTo>
                <a:lnTo>
                  <a:pt x="16726" y="455"/>
                </a:lnTo>
                <a:lnTo>
                  <a:pt x="16741" y="481"/>
                </a:lnTo>
                <a:lnTo>
                  <a:pt x="16753" y="506"/>
                </a:lnTo>
                <a:lnTo>
                  <a:pt x="16764" y="532"/>
                </a:lnTo>
                <a:lnTo>
                  <a:pt x="16774" y="560"/>
                </a:lnTo>
                <a:lnTo>
                  <a:pt x="16783" y="587"/>
                </a:lnTo>
                <a:lnTo>
                  <a:pt x="16790" y="615"/>
                </a:lnTo>
                <a:lnTo>
                  <a:pt x="16796" y="644"/>
                </a:lnTo>
                <a:lnTo>
                  <a:pt x="16801" y="674"/>
                </a:lnTo>
                <a:lnTo>
                  <a:pt x="16804" y="703"/>
                </a:lnTo>
                <a:lnTo>
                  <a:pt x="16806" y="734"/>
                </a:lnTo>
                <a:lnTo>
                  <a:pt x="16807" y="765"/>
                </a:lnTo>
                <a:lnTo>
                  <a:pt x="16806" y="797"/>
                </a:lnTo>
                <a:lnTo>
                  <a:pt x="16804" y="828"/>
                </a:lnTo>
                <a:lnTo>
                  <a:pt x="16801" y="857"/>
                </a:lnTo>
                <a:lnTo>
                  <a:pt x="16796" y="887"/>
                </a:lnTo>
                <a:lnTo>
                  <a:pt x="16790" y="916"/>
                </a:lnTo>
                <a:lnTo>
                  <a:pt x="16783" y="944"/>
                </a:lnTo>
                <a:lnTo>
                  <a:pt x="16774" y="971"/>
                </a:lnTo>
                <a:lnTo>
                  <a:pt x="16764" y="998"/>
                </a:lnTo>
                <a:lnTo>
                  <a:pt x="16752" y="1025"/>
                </a:lnTo>
                <a:lnTo>
                  <a:pt x="16740" y="1050"/>
                </a:lnTo>
                <a:lnTo>
                  <a:pt x="16726" y="1074"/>
                </a:lnTo>
                <a:lnTo>
                  <a:pt x="16710" y="1100"/>
                </a:lnTo>
                <a:lnTo>
                  <a:pt x="16695" y="1123"/>
                </a:lnTo>
                <a:lnTo>
                  <a:pt x="16676" y="1146"/>
                </a:lnTo>
                <a:lnTo>
                  <a:pt x="16657" y="1168"/>
                </a:lnTo>
                <a:lnTo>
                  <a:pt x="16636" y="1190"/>
                </a:lnTo>
                <a:lnTo>
                  <a:pt x="16615" y="1210"/>
                </a:lnTo>
                <a:lnTo>
                  <a:pt x="16592" y="1230"/>
                </a:lnTo>
                <a:lnTo>
                  <a:pt x="16570" y="1248"/>
                </a:lnTo>
                <a:lnTo>
                  <a:pt x="16545" y="1265"/>
                </a:lnTo>
                <a:lnTo>
                  <a:pt x="16521" y="1280"/>
                </a:lnTo>
                <a:lnTo>
                  <a:pt x="16496" y="1295"/>
                </a:lnTo>
                <a:lnTo>
                  <a:pt x="16471" y="1307"/>
                </a:lnTo>
                <a:lnTo>
                  <a:pt x="16445" y="1319"/>
                </a:lnTo>
                <a:lnTo>
                  <a:pt x="16418" y="1328"/>
                </a:lnTo>
                <a:lnTo>
                  <a:pt x="16391" y="1337"/>
                </a:lnTo>
                <a:lnTo>
                  <a:pt x="16363" y="1344"/>
                </a:lnTo>
                <a:lnTo>
                  <a:pt x="16334" y="1350"/>
                </a:lnTo>
                <a:lnTo>
                  <a:pt x="16305" y="1356"/>
                </a:lnTo>
                <a:lnTo>
                  <a:pt x="16275" y="1359"/>
                </a:lnTo>
                <a:lnTo>
                  <a:pt x="16244" y="1361"/>
                </a:lnTo>
                <a:lnTo>
                  <a:pt x="16214" y="1361"/>
                </a:lnTo>
                <a:lnTo>
                  <a:pt x="16182" y="1361"/>
                </a:lnTo>
                <a:lnTo>
                  <a:pt x="16152" y="1359"/>
                </a:lnTo>
                <a:lnTo>
                  <a:pt x="16121" y="1356"/>
                </a:lnTo>
                <a:lnTo>
                  <a:pt x="16093" y="1350"/>
                </a:lnTo>
                <a:lnTo>
                  <a:pt x="16063" y="1344"/>
                </a:lnTo>
                <a:lnTo>
                  <a:pt x="16036" y="1337"/>
                </a:lnTo>
                <a:lnTo>
                  <a:pt x="16008" y="1328"/>
                </a:lnTo>
                <a:lnTo>
                  <a:pt x="15981" y="1319"/>
                </a:lnTo>
                <a:lnTo>
                  <a:pt x="15955" y="1307"/>
                </a:lnTo>
                <a:lnTo>
                  <a:pt x="15930" y="1295"/>
                </a:lnTo>
                <a:lnTo>
                  <a:pt x="15905" y="1280"/>
                </a:lnTo>
                <a:lnTo>
                  <a:pt x="15881" y="1265"/>
                </a:lnTo>
                <a:lnTo>
                  <a:pt x="15857" y="1248"/>
                </a:lnTo>
                <a:lnTo>
                  <a:pt x="15834" y="1230"/>
                </a:lnTo>
                <a:lnTo>
                  <a:pt x="15812" y="1210"/>
                </a:lnTo>
                <a:lnTo>
                  <a:pt x="15790" y="1190"/>
                </a:lnTo>
                <a:lnTo>
                  <a:pt x="15769" y="1168"/>
                </a:lnTo>
                <a:lnTo>
                  <a:pt x="15750" y="1146"/>
                </a:lnTo>
                <a:lnTo>
                  <a:pt x="15732" y="1123"/>
                </a:lnTo>
                <a:lnTo>
                  <a:pt x="15716" y="1100"/>
                </a:lnTo>
                <a:lnTo>
                  <a:pt x="15700" y="1074"/>
                </a:lnTo>
                <a:lnTo>
                  <a:pt x="15686" y="1050"/>
                </a:lnTo>
                <a:lnTo>
                  <a:pt x="15674" y="1025"/>
                </a:lnTo>
                <a:lnTo>
                  <a:pt x="15662" y="998"/>
                </a:lnTo>
                <a:lnTo>
                  <a:pt x="15652" y="971"/>
                </a:lnTo>
                <a:lnTo>
                  <a:pt x="15643" y="944"/>
                </a:lnTo>
                <a:lnTo>
                  <a:pt x="15636" y="916"/>
                </a:lnTo>
                <a:lnTo>
                  <a:pt x="15629" y="887"/>
                </a:lnTo>
                <a:lnTo>
                  <a:pt x="15625" y="857"/>
                </a:lnTo>
                <a:lnTo>
                  <a:pt x="15622" y="828"/>
                </a:lnTo>
                <a:lnTo>
                  <a:pt x="15620" y="797"/>
                </a:lnTo>
                <a:lnTo>
                  <a:pt x="15619" y="765"/>
                </a:lnTo>
                <a:close/>
                <a:moveTo>
                  <a:pt x="14871" y="1323"/>
                </a:moveTo>
                <a:lnTo>
                  <a:pt x="14848" y="1323"/>
                </a:lnTo>
                <a:lnTo>
                  <a:pt x="14827" y="1321"/>
                </a:lnTo>
                <a:lnTo>
                  <a:pt x="14807" y="1319"/>
                </a:lnTo>
                <a:lnTo>
                  <a:pt x="14790" y="1316"/>
                </a:lnTo>
                <a:lnTo>
                  <a:pt x="14774" y="1310"/>
                </a:lnTo>
                <a:lnTo>
                  <a:pt x="14761" y="1305"/>
                </a:lnTo>
                <a:lnTo>
                  <a:pt x="14748" y="1299"/>
                </a:lnTo>
                <a:lnTo>
                  <a:pt x="14739" y="1291"/>
                </a:lnTo>
                <a:lnTo>
                  <a:pt x="14733" y="1287"/>
                </a:lnTo>
                <a:lnTo>
                  <a:pt x="14729" y="1282"/>
                </a:lnTo>
                <a:lnTo>
                  <a:pt x="14725" y="1277"/>
                </a:lnTo>
                <a:lnTo>
                  <a:pt x="14721" y="1270"/>
                </a:lnTo>
                <a:lnTo>
                  <a:pt x="14715" y="1257"/>
                </a:lnTo>
                <a:lnTo>
                  <a:pt x="14708" y="1242"/>
                </a:lnTo>
                <a:lnTo>
                  <a:pt x="14704" y="1224"/>
                </a:lnTo>
                <a:lnTo>
                  <a:pt x="14701" y="1206"/>
                </a:lnTo>
                <a:lnTo>
                  <a:pt x="14699" y="1185"/>
                </a:lnTo>
                <a:lnTo>
                  <a:pt x="14699" y="1163"/>
                </a:lnTo>
                <a:lnTo>
                  <a:pt x="14699" y="383"/>
                </a:lnTo>
                <a:lnTo>
                  <a:pt x="14699" y="358"/>
                </a:lnTo>
                <a:lnTo>
                  <a:pt x="14701" y="337"/>
                </a:lnTo>
                <a:lnTo>
                  <a:pt x="14704" y="317"/>
                </a:lnTo>
                <a:lnTo>
                  <a:pt x="14708" y="298"/>
                </a:lnTo>
                <a:lnTo>
                  <a:pt x="14713" y="283"/>
                </a:lnTo>
                <a:lnTo>
                  <a:pt x="14721" y="268"/>
                </a:lnTo>
                <a:lnTo>
                  <a:pt x="14728" y="255"/>
                </a:lnTo>
                <a:lnTo>
                  <a:pt x="14738" y="244"/>
                </a:lnTo>
                <a:lnTo>
                  <a:pt x="14748" y="234"/>
                </a:lnTo>
                <a:lnTo>
                  <a:pt x="14761" y="226"/>
                </a:lnTo>
                <a:lnTo>
                  <a:pt x="14775" y="219"/>
                </a:lnTo>
                <a:lnTo>
                  <a:pt x="14791" y="213"/>
                </a:lnTo>
                <a:lnTo>
                  <a:pt x="14809" y="209"/>
                </a:lnTo>
                <a:lnTo>
                  <a:pt x="14829" y="206"/>
                </a:lnTo>
                <a:lnTo>
                  <a:pt x="14851" y="203"/>
                </a:lnTo>
                <a:lnTo>
                  <a:pt x="14874" y="203"/>
                </a:lnTo>
                <a:lnTo>
                  <a:pt x="15083" y="203"/>
                </a:lnTo>
                <a:lnTo>
                  <a:pt x="15120" y="205"/>
                </a:lnTo>
                <a:lnTo>
                  <a:pt x="15155" y="208"/>
                </a:lnTo>
                <a:lnTo>
                  <a:pt x="15171" y="210"/>
                </a:lnTo>
                <a:lnTo>
                  <a:pt x="15187" y="212"/>
                </a:lnTo>
                <a:lnTo>
                  <a:pt x="15203" y="215"/>
                </a:lnTo>
                <a:lnTo>
                  <a:pt x="15219" y="219"/>
                </a:lnTo>
                <a:lnTo>
                  <a:pt x="15233" y="223"/>
                </a:lnTo>
                <a:lnTo>
                  <a:pt x="15248" y="228"/>
                </a:lnTo>
                <a:lnTo>
                  <a:pt x="15262" y="233"/>
                </a:lnTo>
                <a:lnTo>
                  <a:pt x="15275" y="238"/>
                </a:lnTo>
                <a:lnTo>
                  <a:pt x="15288" y="245"/>
                </a:lnTo>
                <a:lnTo>
                  <a:pt x="15301" y="251"/>
                </a:lnTo>
                <a:lnTo>
                  <a:pt x="15313" y="258"/>
                </a:lnTo>
                <a:lnTo>
                  <a:pt x="15325" y="266"/>
                </a:lnTo>
                <a:lnTo>
                  <a:pt x="15337" y="275"/>
                </a:lnTo>
                <a:lnTo>
                  <a:pt x="15350" y="285"/>
                </a:lnTo>
                <a:lnTo>
                  <a:pt x="15361" y="295"/>
                </a:lnTo>
                <a:lnTo>
                  <a:pt x="15371" y="306"/>
                </a:lnTo>
                <a:lnTo>
                  <a:pt x="15381" y="317"/>
                </a:lnTo>
                <a:lnTo>
                  <a:pt x="15390" y="330"/>
                </a:lnTo>
                <a:lnTo>
                  <a:pt x="15397" y="343"/>
                </a:lnTo>
                <a:lnTo>
                  <a:pt x="15405" y="355"/>
                </a:lnTo>
                <a:lnTo>
                  <a:pt x="15411" y="370"/>
                </a:lnTo>
                <a:lnTo>
                  <a:pt x="15416" y="384"/>
                </a:lnTo>
                <a:lnTo>
                  <a:pt x="15420" y="399"/>
                </a:lnTo>
                <a:lnTo>
                  <a:pt x="15425" y="414"/>
                </a:lnTo>
                <a:lnTo>
                  <a:pt x="15428" y="430"/>
                </a:lnTo>
                <a:lnTo>
                  <a:pt x="15430" y="447"/>
                </a:lnTo>
                <a:lnTo>
                  <a:pt x="15431" y="464"/>
                </a:lnTo>
                <a:lnTo>
                  <a:pt x="15431" y="482"/>
                </a:lnTo>
                <a:lnTo>
                  <a:pt x="15431" y="502"/>
                </a:lnTo>
                <a:lnTo>
                  <a:pt x="15429" y="521"/>
                </a:lnTo>
                <a:lnTo>
                  <a:pt x="15427" y="539"/>
                </a:lnTo>
                <a:lnTo>
                  <a:pt x="15423" y="556"/>
                </a:lnTo>
                <a:lnTo>
                  <a:pt x="15417" y="572"/>
                </a:lnTo>
                <a:lnTo>
                  <a:pt x="15412" y="588"/>
                </a:lnTo>
                <a:lnTo>
                  <a:pt x="15405" y="603"/>
                </a:lnTo>
                <a:lnTo>
                  <a:pt x="15396" y="618"/>
                </a:lnTo>
                <a:lnTo>
                  <a:pt x="15388" y="630"/>
                </a:lnTo>
                <a:lnTo>
                  <a:pt x="15377" y="643"/>
                </a:lnTo>
                <a:lnTo>
                  <a:pt x="15366" y="655"/>
                </a:lnTo>
                <a:lnTo>
                  <a:pt x="15353" y="666"/>
                </a:lnTo>
                <a:lnTo>
                  <a:pt x="15340" y="677"/>
                </a:lnTo>
                <a:lnTo>
                  <a:pt x="15326" y="686"/>
                </a:lnTo>
                <a:lnTo>
                  <a:pt x="15310" y="695"/>
                </a:lnTo>
                <a:lnTo>
                  <a:pt x="15293" y="702"/>
                </a:lnTo>
                <a:lnTo>
                  <a:pt x="15321" y="711"/>
                </a:lnTo>
                <a:lnTo>
                  <a:pt x="15346" y="719"/>
                </a:lnTo>
                <a:lnTo>
                  <a:pt x="15370" y="730"/>
                </a:lnTo>
                <a:lnTo>
                  <a:pt x="15392" y="741"/>
                </a:lnTo>
                <a:lnTo>
                  <a:pt x="15412" y="754"/>
                </a:lnTo>
                <a:lnTo>
                  <a:pt x="15431" y="769"/>
                </a:lnTo>
                <a:lnTo>
                  <a:pt x="15439" y="776"/>
                </a:lnTo>
                <a:lnTo>
                  <a:pt x="15448" y="784"/>
                </a:lnTo>
                <a:lnTo>
                  <a:pt x="15455" y="793"/>
                </a:lnTo>
                <a:lnTo>
                  <a:pt x="15462" y="801"/>
                </a:lnTo>
                <a:lnTo>
                  <a:pt x="15470" y="810"/>
                </a:lnTo>
                <a:lnTo>
                  <a:pt x="15476" y="819"/>
                </a:lnTo>
                <a:lnTo>
                  <a:pt x="15482" y="830"/>
                </a:lnTo>
                <a:lnTo>
                  <a:pt x="15488" y="839"/>
                </a:lnTo>
                <a:lnTo>
                  <a:pt x="15493" y="850"/>
                </a:lnTo>
                <a:lnTo>
                  <a:pt x="15497" y="860"/>
                </a:lnTo>
                <a:lnTo>
                  <a:pt x="15501" y="872"/>
                </a:lnTo>
                <a:lnTo>
                  <a:pt x="15506" y="882"/>
                </a:lnTo>
                <a:lnTo>
                  <a:pt x="15512" y="907"/>
                </a:lnTo>
                <a:lnTo>
                  <a:pt x="15516" y="932"/>
                </a:lnTo>
                <a:lnTo>
                  <a:pt x="15518" y="958"/>
                </a:lnTo>
                <a:lnTo>
                  <a:pt x="15519" y="987"/>
                </a:lnTo>
                <a:lnTo>
                  <a:pt x="15519" y="1007"/>
                </a:lnTo>
                <a:lnTo>
                  <a:pt x="15517" y="1028"/>
                </a:lnTo>
                <a:lnTo>
                  <a:pt x="15515" y="1047"/>
                </a:lnTo>
                <a:lnTo>
                  <a:pt x="15512" y="1066"/>
                </a:lnTo>
                <a:lnTo>
                  <a:pt x="15508" y="1085"/>
                </a:lnTo>
                <a:lnTo>
                  <a:pt x="15502" y="1103"/>
                </a:lnTo>
                <a:lnTo>
                  <a:pt x="15497" y="1120"/>
                </a:lnTo>
                <a:lnTo>
                  <a:pt x="15490" y="1136"/>
                </a:lnTo>
                <a:lnTo>
                  <a:pt x="15482" y="1152"/>
                </a:lnTo>
                <a:lnTo>
                  <a:pt x="15474" y="1167"/>
                </a:lnTo>
                <a:lnTo>
                  <a:pt x="15463" y="1182"/>
                </a:lnTo>
                <a:lnTo>
                  <a:pt x="15453" y="1196"/>
                </a:lnTo>
                <a:lnTo>
                  <a:pt x="15442" y="1209"/>
                </a:lnTo>
                <a:lnTo>
                  <a:pt x="15430" y="1221"/>
                </a:lnTo>
                <a:lnTo>
                  <a:pt x="15416" y="1233"/>
                </a:lnTo>
                <a:lnTo>
                  <a:pt x="15403" y="1245"/>
                </a:lnTo>
                <a:lnTo>
                  <a:pt x="15389" y="1255"/>
                </a:lnTo>
                <a:lnTo>
                  <a:pt x="15375" y="1263"/>
                </a:lnTo>
                <a:lnTo>
                  <a:pt x="15361" y="1271"/>
                </a:lnTo>
                <a:lnTo>
                  <a:pt x="15346" y="1279"/>
                </a:lnTo>
                <a:lnTo>
                  <a:pt x="15330" y="1286"/>
                </a:lnTo>
                <a:lnTo>
                  <a:pt x="15314" y="1293"/>
                </a:lnTo>
                <a:lnTo>
                  <a:pt x="15298" y="1298"/>
                </a:lnTo>
                <a:lnTo>
                  <a:pt x="15280" y="1303"/>
                </a:lnTo>
                <a:lnTo>
                  <a:pt x="15262" y="1308"/>
                </a:lnTo>
                <a:lnTo>
                  <a:pt x="15244" y="1311"/>
                </a:lnTo>
                <a:lnTo>
                  <a:pt x="15225" y="1316"/>
                </a:lnTo>
                <a:lnTo>
                  <a:pt x="15206" y="1318"/>
                </a:lnTo>
                <a:lnTo>
                  <a:pt x="15185" y="1320"/>
                </a:lnTo>
                <a:lnTo>
                  <a:pt x="15165" y="1322"/>
                </a:lnTo>
                <a:lnTo>
                  <a:pt x="15144" y="1323"/>
                </a:lnTo>
                <a:lnTo>
                  <a:pt x="15122" y="1323"/>
                </a:lnTo>
                <a:lnTo>
                  <a:pt x="14871" y="1323"/>
                </a:lnTo>
                <a:close/>
                <a:moveTo>
                  <a:pt x="14953" y="1104"/>
                </a:moveTo>
                <a:lnTo>
                  <a:pt x="15080" y="1104"/>
                </a:lnTo>
                <a:lnTo>
                  <a:pt x="15101" y="1104"/>
                </a:lnTo>
                <a:lnTo>
                  <a:pt x="15120" y="1102"/>
                </a:lnTo>
                <a:lnTo>
                  <a:pt x="15139" y="1100"/>
                </a:lnTo>
                <a:lnTo>
                  <a:pt x="15156" y="1096"/>
                </a:lnTo>
                <a:lnTo>
                  <a:pt x="15171" y="1091"/>
                </a:lnTo>
                <a:lnTo>
                  <a:pt x="15185" y="1086"/>
                </a:lnTo>
                <a:lnTo>
                  <a:pt x="15198" y="1080"/>
                </a:lnTo>
                <a:lnTo>
                  <a:pt x="15209" y="1072"/>
                </a:lnTo>
                <a:lnTo>
                  <a:pt x="15220" y="1064"/>
                </a:lnTo>
                <a:lnTo>
                  <a:pt x="15228" y="1054"/>
                </a:lnTo>
                <a:lnTo>
                  <a:pt x="15236" y="1045"/>
                </a:lnTo>
                <a:lnTo>
                  <a:pt x="15242" y="1033"/>
                </a:lnTo>
                <a:lnTo>
                  <a:pt x="15246" y="1021"/>
                </a:lnTo>
                <a:lnTo>
                  <a:pt x="15250" y="1008"/>
                </a:lnTo>
                <a:lnTo>
                  <a:pt x="15251" y="993"/>
                </a:lnTo>
                <a:lnTo>
                  <a:pt x="15252" y="978"/>
                </a:lnTo>
                <a:lnTo>
                  <a:pt x="15251" y="963"/>
                </a:lnTo>
                <a:lnTo>
                  <a:pt x="15250" y="949"/>
                </a:lnTo>
                <a:lnTo>
                  <a:pt x="15246" y="935"/>
                </a:lnTo>
                <a:lnTo>
                  <a:pt x="15242" y="922"/>
                </a:lnTo>
                <a:lnTo>
                  <a:pt x="15236" y="912"/>
                </a:lnTo>
                <a:lnTo>
                  <a:pt x="15228" y="901"/>
                </a:lnTo>
                <a:lnTo>
                  <a:pt x="15219" y="892"/>
                </a:lnTo>
                <a:lnTo>
                  <a:pt x="15208" y="883"/>
                </a:lnTo>
                <a:lnTo>
                  <a:pt x="15197" y="876"/>
                </a:lnTo>
                <a:lnTo>
                  <a:pt x="15183" y="870"/>
                </a:lnTo>
                <a:lnTo>
                  <a:pt x="15169" y="864"/>
                </a:lnTo>
                <a:lnTo>
                  <a:pt x="15154" y="860"/>
                </a:lnTo>
                <a:lnTo>
                  <a:pt x="15136" y="857"/>
                </a:lnTo>
                <a:lnTo>
                  <a:pt x="15117" y="854"/>
                </a:lnTo>
                <a:lnTo>
                  <a:pt x="15097" y="853"/>
                </a:lnTo>
                <a:lnTo>
                  <a:pt x="15076" y="853"/>
                </a:lnTo>
                <a:lnTo>
                  <a:pt x="14953" y="853"/>
                </a:lnTo>
                <a:lnTo>
                  <a:pt x="14953" y="1104"/>
                </a:lnTo>
                <a:close/>
                <a:moveTo>
                  <a:pt x="14953" y="639"/>
                </a:moveTo>
                <a:lnTo>
                  <a:pt x="15059" y="639"/>
                </a:lnTo>
                <a:lnTo>
                  <a:pt x="15073" y="639"/>
                </a:lnTo>
                <a:lnTo>
                  <a:pt x="15085" y="638"/>
                </a:lnTo>
                <a:lnTo>
                  <a:pt x="15097" y="636"/>
                </a:lnTo>
                <a:lnTo>
                  <a:pt x="15108" y="633"/>
                </a:lnTo>
                <a:lnTo>
                  <a:pt x="15119" y="628"/>
                </a:lnTo>
                <a:lnTo>
                  <a:pt x="15129" y="624"/>
                </a:lnTo>
                <a:lnTo>
                  <a:pt x="15139" y="619"/>
                </a:lnTo>
                <a:lnTo>
                  <a:pt x="15147" y="613"/>
                </a:lnTo>
                <a:lnTo>
                  <a:pt x="15157" y="605"/>
                </a:lnTo>
                <a:lnTo>
                  <a:pt x="15164" y="597"/>
                </a:lnTo>
                <a:lnTo>
                  <a:pt x="15170" y="587"/>
                </a:lnTo>
                <a:lnTo>
                  <a:pt x="15176" y="578"/>
                </a:lnTo>
                <a:lnTo>
                  <a:pt x="15180" y="567"/>
                </a:lnTo>
                <a:lnTo>
                  <a:pt x="15183" y="556"/>
                </a:lnTo>
                <a:lnTo>
                  <a:pt x="15185" y="544"/>
                </a:lnTo>
                <a:lnTo>
                  <a:pt x="15185" y="531"/>
                </a:lnTo>
                <a:lnTo>
                  <a:pt x="15185" y="518"/>
                </a:lnTo>
                <a:lnTo>
                  <a:pt x="15183" y="505"/>
                </a:lnTo>
                <a:lnTo>
                  <a:pt x="15180" y="493"/>
                </a:lnTo>
                <a:lnTo>
                  <a:pt x="15176" y="483"/>
                </a:lnTo>
                <a:lnTo>
                  <a:pt x="15170" y="472"/>
                </a:lnTo>
                <a:lnTo>
                  <a:pt x="15164" y="463"/>
                </a:lnTo>
                <a:lnTo>
                  <a:pt x="15156" y="454"/>
                </a:lnTo>
                <a:lnTo>
                  <a:pt x="15147" y="447"/>
                </a:lnTo>
                <a:lnTo>
                  <a:pt x="15138" y="441"/>
                </a:lnTo>
                <a:lnTo>
                  <a:pt x="15128" y="435"/>
                </a:lnTo>
                <a:lnTo>
                  <a:pt x="15118" y="431"/>
                </a:lnTo>
                <a:lnTo>
                  <a:pt x="15107" y="427"/>
                </a:lnTo>
                <a:lnTo>
                  <a:pt x="15096" y="424"/>
                </a:lnTo>
                <a:lnTo>
                  <a:pt x="15083" y="422"/>
                </a:lnTo>
                <a:lnTo>
                  <a:pt x="15071" y="421"/>
                </a:lnTo>
                <a:lnTo>
                  <a:pt x="15057" y="421"/>
                </a:lnTo>
                <a:lnTo>
                  <a:pt x="14953" y="421"/>
                </a:lnTo>
                <a:lnTo>
                  <a:pt x="14953" y="639"/>
                </a:lnTo>
                <a:close/>
                <a:moveTo>
                  <a:pt x="13622" y="765"/>
                </a:moveTo>
                <a:lnTo>
                  <a:pt x="13622" y="783"/>
                </a:lnTo>
                <a:lnTo>
                  <a:pt x="13623" y="800"/>
                </a:lnTo>
                <a:lnTo>
                  <a:pt x="13625" y="816"/>
                </a:lnTo>
                <a:lnTo>
                  <a:pt x="13628" y="833"/>
                </a:lnTo>
                <a:lnTo>
                  <a:pt x="13632" y="849"/>
                </a:lnTo>
                <a:lnTo>
                  <a:pt x="13636" y="864"/>
                </a:lnTo>
                <a:lnTo>
                  <a:pt x="13640" y="879"/>
                </a:lnTo>
                <a:lnTo>
                  <a:pt x="13646" y="894"/>
                </a:lnTo>
                <a:lnTo>
                  <a:pt x="13653" y="909"/>
                </a:lnTo>
                <a:lnTo>
                  <a:pt x="13659" y="924"/>
                </a:lnTo>
                <a:lnTo>
                  <a:pt x="13667" y="937"/>
                </a:lnTo>
                <a:lnTo>
                  <a:pt x="13676" y="950"/>
                </a:lnTo>
                <a:lnTo>
                  <a:pt x="13685" y="964"/>
                </a:lnTo>
                <a:lnTo>
                  <a:pt x="13695" y="976"/>
                </a:lnTo>
                <a:lnTo>
                  <a:pt x="13706" y="989"/>
                </a:lnTo>
                <a:lnTo>
                  <a:pt x="13718" y="1000"/>
                </a:lnTo>
                <a:lnTo>
                  <a:pt x="13729" y="1012"/>
                </a:lnTo>
                <a:lnTo>
                  <a:pt x="13742" y="1023"/>
                </a:lnTo>
                <a:lnTo>
                  <a:pt x="13754" y="1033"/>
                </a:lnTo>
                <a:lnTo>
                  <a:pt x="13768" y="1043"/>
                </a:lnTo>
                <a:lnTo>
                  <a:pt x="13782" y="1051"/>
                </a:lnTo>
                <a:lnTo>
                  <a:pt x="13795" y="1058"/>
                </a:lnTo>
                <a:lnTo>
                  <a:pt x="13809" y="1066"/>
                </a:lnTo>
                <a:lnTo>
                  <a:pt x="13824" y="1072"/>
                </a:lnTo>
                <a:lnTo>
                  <a:pt x="13838" y="1077"/>
                </a:lnTo>
                <a:lnTo>
                  <a:pt x="13854" y="1083"/>
                </a:lnTo>
                <a:lnTo>
                  <a:pt x="13869" y="1087"/>
                </a:lnTo>
                <a:lnTo>
                  <a:pt x="13886" y="1090"/>
                </a:lnTo>
                <a:lnTo>
                  <a:pt x="13901" y="1092"/>
                </a:lnTo>
                <a:lnTo>
                  <a:pt x="13918" y="1094"/>
                </a:lnTo>
                <a:lnTo>
                  <a:pt x="13935" y="1095"/>
                </a:lnTo>
                <a:lnTo>
                  <a:pt x="13952" y="1096"/>
                </a:lnTo>
                <a:lnTo>
                  <a:pt x="13970" y="1095"/>
                </a:lnTo>
                <a:lnTo>
                  <a:pt x="13987" y="1094"/>
                </a:lnTo>
                <a:lnTo>
                  <a:pt x="14003" y="1092"/>
                </a:lnTo>
                <a:lnTo>
                  <a:pt x="14019" y="1090"/>
                </a:lnTo>
                <a:lnTo>
                  <a:pt x="14035" y="1087"/>
                </a:lnTo>
                <a:lnTo>
                  <a:pt x="14051" y="1083"/>
                </a:lnTo>
                <a:lnTo>
                  <a:pt x="14065" y="1077"/>
                </a:lnTo>
                <a:lnTo>
                  <a:pt x="14080" y="1072"/>
                </a:lnTo>
                <a:lnTo>
                  <a:pt x="14095" y="1066"/>
                </a:lnTo>
                <a:lnTo>
                  <a:pt x="14109" y="1058"/>
                </a:lnTo>
                <a:lnTo>
                  <a:pt x="14123" y="1051"/>
                </a:lnTo>
                <a:lnTo>
                  <a:pt x="14137" y="1043"/>
                </a:lnTo>
                <a:lnTo>
                  <a:pt x="14149" y="1033"/>
                </a:lnTo>
                <a:lnTo>
                  <a:pt x="14162" y="1023"/>
                </a:lnTo>
                <a:lnTo>
                  <a:pt x="14175" y="1012"/>
                </a:lnTo>
                <a:lnTo>
                  <a:pt x="14187" y="1000"/>
                </a:lnTo>
                <a:lnTo>
                  <a:pt x="14199" y="989"/>
                </a:lnTo>
                <a:lnTo>
                  <a:pt x="14209" y="976"/>
                </a:lnTo>
                <a:lnTo>
                  <a:pt x="14220" y="964"/>
                </a:lnTo>
                <a:lnTo>
                  <a:pt x="14228" y="950"/>
                </a:lnTo>
                <a:lnTo>
                  <a:pt x="14238" y="937"/>
                </a:lnTo>
                <a:lnTo>
                  <a:pt x="14245" y="924"/>
                </a:lnTo>
                <a:lnTo>
                  <a:pt x="14252" y="909"/>
                </a:lnTo>
                <a:lnTo>
                  <a:pt x="14259" y="894"/>
                </a:lnTo>
                <a:lnTo>
                  <a:pt x="14264" y="879"/>
                </a:lnTo>
                <a:lnTo>
                  <a:pt x="14269" y="864"/>
                </a:lnTo>
                <a:lnTo>
                  <a:pt x="14273" y="849"/>
                </a:lnTo>
                <a:lnTo>
                  <a:pt x="14276" y="833"/>
                </a:lnTo>
                <a:lnTo>
                  <a:pt x="14279" y="816"/>
                </a:lnTo>
                <a:lnTo>
                  <a:pt x="14281" y="800"/>
                </a:lnTo>
                <a:lnTo>
                  <a:pt x="14282" y="783"/>
                </a:lnTo>
                <a:lnTo>
                  <a:pt x="14283" y="765"/>
                </a:lnTo>
                <a:lnTo>
                  <a:pt x="14282" y="749"/>
                </a:lnTo>
                <a:lnTo>
                  <a:pt x="14281" y="731"/>
                </a:lnTo>
                <a:lnTo>
                  <a:pt x="14279" y="715"/>
                </a:lnTo>
                <a:lnTo>
                  <a:pt x="14276" y="698"/>
                </a:lnTo>
                <a:lnTo>
                  <a:pt x="14273" y="682"/>
                </a:lnTo>
                <a:lnTo>
                  <a:pt x="14269" y="666"/>
                </a:lnTo>
                <a:lnTo>
                  <a:pt x="14264" y="652"/>
                </a:lnTo>
                <a:lnTo>
                  <a:pt x="14259" y="636"/>
                </a:lnTo>
                <a:lnTo>
                  <a:pt x="14252" y="622"/>
                </a:lnTo>
                <a:lnTo>
                  <a:pt x="14245" y="607"/>
                </a:lnTo>
                <a:lnTo>
                  <a:pt x="14238" y="594"/>
                </a:lnTo>
                <a:lnTo>
                  <a:pt x="14229" y="580"/>
                </a:lnTo>
                <a:lnTo>
                  <a:pt x="14220" y="567"/>
                </a:lnTo>
                <a:lnTo>
                  <a:pt x="14209" y="555"/>
                </a:lnTo>
                <a:lnTo>
                  <a:pt x="14199" y="542"/>
                </a:lnTo>
                <a:lnTo>
                  <a:pt x="14187" y="529"/>
                </a:lnTo>
                <a:lnTo>
                  <a:pt x="14176" y="518"/>
                </a:lnTo>
                <a:lnTo>
                  <a:pt x="14163" y="507"/>
                </a:lnTo>
                <a:lnTo>
                  <a:pt x="14150" y="498"/>
                </a:lnTo>
                <a:lnTo>
                  <a:pt x="14137" y="488"/>
                </a:lnTo>
                <a:lnTo>
                  <a:pt x="14123" y="480"/>
                </a:lnTo>
                <a:lnTo>
                  <a:pt x="14109" y="471"/>
                </a:lnTo>
                <a:lnTo>
                  <a:pt x="14096" y="465"/>
                </a:lnTo>
                <a:lnTo>
                  <a:pt x="14081" y="459"/>
                </a:lnTo>
                <a:lnTo>
                  <a:pt x="14066" y="452"/>
                </a:lnTo>
                <a:lnTo>
                  <a:pt x="14051" y="448"/>
                </a:lnTo>
                <a:lnTo>
                  <a:pt x="14036" y="444"/>
                </a:lnTo>
                <a:lnTo>
                  <a:pt x="14019" y="441"/>
                </a:lnTo>
                <a:lnTo>
                  <a:pt x="14003" y="438"/>
                </a:lnTo>
                <a:lnTo>
                  <a:pt x="13987" y="435"/>
                </a:lnTo>
                <a:lnTo>
                  <a:pt x="13970" y="434"/>
                </a:lnTo>
                <a:lnTo>
                  <a:pt x="13952" y="434"/>
                </a:lnTo>
                <a:lnTo>
                  <a:pt x="13935" y="434"/>
                </a:lnTo>
                <a:lnTo>
                  <a:pt x="13918" y="435"/>
                </a:lnTo>
                <a:lnTo>
                  <a:pt x="13901" y="438"/>
                </a:lnTo>
                <a:lnTo>
                  <a:pt x="13885" y="441"/>
                </a:lnTo>
                <a:lnTo>
                  <a:pt x="13869" y="444"/>
                </a:lnTo>
                <a:lnTo>
                  <a:pt x="13853" y="448"/>
                </a:lnTo>
                <a:lnTo>
                  <a:pt x="13838" y="452"/>
                </a:lnTo>
                <a:lnTo>
                  <a:pt x="13823" y="459"/>
                </a:lnTo>
                <a:lnTo>
                  <a:pt x="13809" y="465"/>
                </a:lnTo>
                <a:lnTo>
                  <a:pt x="13794" y="471"/>
                </a:lnTo>
                <a:lnTo>
                  <a:pt x="13781" y="480"/>
                </a:lnTo>
                <a:lnTo>
                  <a:pt x="13767" y="488"/>
                </a:lnTo>
                <a:lnTo>
                  <a:pt x="13754" y="498"/>
                </a:lnTo>
                <a:lnTo>
                  <a:pt x="13742" y="507"/>
                </a:lnTo>
                <a:lnTo>
                  <a:pt x="13729" y="518"/>
                </a:lnTo>
                <a:lnTo>
                  <a:pt x="13717" y="529"/>
                </a:lnTo>
                <a:lnTo>
                  <a:pt x="13705" y="542"/>
                </a:lnTo>
                <a:lnTo>
                  <a:pt x="13695" y="555"/>
                </a:lnTo>
                <a:lnTo>
                  <a:pt x="13685" y="567"/>
                </a:lnTo>
                <a:lnTo>
                  <a:pt x="13676" y="580"/>
                </a:lnTo>
                <a:lnTo>
                  <a:pt x="13667" y="594"/>
                </a:lnTo>
                <a:lnTo>
                  <a:pt x="13659" y="607"/>
                </a:lnTo>
                <a:lnTo>
                  <a:pt x="13651" y="622"/>
                </a:lnTo>
                <a:lnTo>
                  <a:pt x="13645" y="636"/>
                </a:lnTo>
                <a:lnTo>
                  <a:pt x="13640" y="652"/>
                </a:lnTo>
                <a:lnTo>
                  <a:pt x="13636" y="666"/>
                </a:lnTo>
                <a:lnTo>
                  <a:pt x="13632" y="682"/>
                </a:lnTo>
                <a:lnTo>
                  <a:pt x="13627" y="698"/>
                </a:lnTo>
                <a:lnTo>
                  <a:pt x="13625" y="715"/>
                </a:lnTo>
                <a:lnTo>
                  <a:pt x="13623" y="731"/>
                </a:lnTo>
                <a:lnTo>
                  <a:pt x="13622" y="749"/>
                </a:lnTo>
                <a:lnTo>
                  <a:pt x="13622" y="765"/>
                </a:lnTo>
                <a:close/>
                <a:moveTo>
                  <a:pt x="13358" y="765"/>
                </a:moveTo>
                <a:lnTo>
                  <a:pt x="13358" y="734"/>
                </a:lnTo>
                <a:lnTo>
                  <a:pt x="13361" y="703"/>
                </a:lnTo>
                <a:lnTo>
                  <a:pt x="13365" y="674"/>
                </a:lnTo>
                <a:lnTo>
                  <a:pt x="13369" y="644"/>
                </a:lnTo>
                <a:lnTo>
                  <a:pt x="13375" y="615"/>
                </a:lnTo>
                <a:lnTo>
                  <a:pt x="13383" y="587"/>
                </a:lnTo>
                <a:lnTo>
                  <a:pt x="13391" y="560"/>
                </a:lnTo>
                <a:lnTo>
                  <a:pt x="13400" y="532"/>
                </a:lnTo>
                <a:lnTo>
                  <a:pt x="13412" y="506"/>
                </a:lnTo>
                <a:lnTo>
                  <a:pt x="13425" y="481"/>
                </a:lnTo>
                <a:lnTo>
                  <a:pt x="13439" y="455"/>
                </a:lnTo>
                <a:lnTo>
                  <a:pt x="13454" y="431"/>
                </a:lnTo>
                <a:lnTo>
                  <a:pt x="13471" y="408"/>
                </a:lnTo>
                <a:lnTo>
                  <a:pt x="13489" y="385"/>
                </a:lnTo>
                <a:lnTo>
                  <a:pt x="13509" y="362"/>
                </a:lnTo>
                <a:lnTo>
                  <a:pt x="13529" y="341"/>
                </a:lnTo>
                <a:lnTo>
                  <a:pt x="13551" y="319"/>
                </a:lnTo>
                <a:lnTo>
                  <a:pt x="13573" y="300"/>
                </a:lnTo>
                <a:lnTo>
                  <a:pt x="13596" y="283"/>
                </a:lnTo>
                <a:lnTo>
                  <a:pt x="13619" y="266"/>
                </a:lnTo>
                <a:lnTo>
                  <a:pt x="13643" y="250"/>
                </a:lnTo>
                <a:lnTo>
                  <a:pt x="13668" y="236"/>
                </a:lnTo>
                <a:lnTo>
                  <a:pt x="13694" y="223"/>
                </a:lnTo>
                <a:lnTo>
                  <a:pt x="13720" y="212"/>
                </a:lnTo>
                <a:lnTo>
                  <a:pt x="13747" y="201"/>
                </a:lnTo>
                <a:lnTo>
                  <a:pt x="13774" y="193"/>
                </a:lnTo>
                <a:lnTo>
                  <a:pt x="13802" y="186"/>
                </a:lnTo>
                <a:lnTo>
                  <a:pt x="13831" y="179"/>
                </a:lnTo>
                <a:lnTo>
                  <a:pt x="13861" y="175"/>
                </a:lnTo>
                <a:lnTo>
                  <a:pt x="13890" y="172"/>
                </a:lnTo>
                <a:lnTo>
                  <a:pt x="13921" y="170"/>
                </a:lnTo>
                <a:lnTo>
                  <a:pt x="13952" y="169"/>
                </a:lnTo>
                <a:lnTo>
                  <a:pt x="13983" y="170"/>
                </a:lnTo>
                <a:lnTo>
                  <a:pt x="14014" y="172"/>
                </a:lnTo>
                <a:lnTo>
                  <a:pt x="14044" y="175"/>
                </a:lnTo>
                <a:lnTo>
                  <a:pt x="14074" y="179"/>
                </a:lnTo>
                <a:lnTo>
                  <a:pt x="14102" y="186"/>
                </a:lnTo>
                <a:lnTo>
                  <a:pt x="14130" y="193"/>
                </a:lnTo>
                <a:lnTo>
                  <a:pt x="14158" y="201"/>
                </a:lnTo>
                <a:lnTo>
                  <a:pt x="14184" y="212"/>
                </a:lnTo>
                <a:lnTo>
                  <a:pt x="14210" y="223"/>
                </a:lnTo>
                <a:lnTo>
                  <a:pt x="14237" y="236"/>
                </a:lnTo>
                <a:lnTo>
                  <a:pt x="14261" y="250"/>
                </a:lnTo>
                <a:lnTo>
                  <a:pt x="14285" y="266"/>
                </a:lnTo>
                <a:lnTo>
                  <a:pt x="14309" y="283"/>
                </a:lnTo>
                <a:lnTo>
                  <a:pt x="14331" y="300"/>
                </a:lnTo>
                <a:lnTo>
                  <a:pt x="14354" y="319"/>
                </a:lnTo>
                <a:lnTo>
                  <a:pt x="14375" y="341"/>
                </a:lnTo>
                <a:lnTo>
                  <a:pt x="14396" y="362"/>
                </a:lnTo>
                <a:lnTo>
                  <a:pt x="14415" y="385"/>
                </a:lnTo>
                <a:lnTo>
                  <a:pt x="14433" y="408"/>
                </a:lnTo>
                <a:lnTo>
                  <a:pt x="14450" y="431"/>
                </a:lnTo>
                <a:lnTo>
                  <a:pt x="14466" y="455"/>
                </a:lnTo>
                <a:lnTo>
                  <a:pt x="14479" y="481"/>
                </a:lnTo>
                <a:lnTo>
                  <a:pt x="14492" y="506"/>
                </a:lnTo>
                <a:lnTo>
                  <a:pt x="14503" y="532"/>
                </a:lnTo>
                <a:lnTo>
                  <a:pt x="14513" y="560"/>
                </a:lnTo>
                <a:lnTo>
                  <a:pt x="14522" y="587"/>
                </a:lnTo>
                <a:lnTo>
                  <a:pt x="14530" y="615"/>
                </a:lnTo>
                <a:lnTo>
                  <a:pt x="14535" y="644"/>
                </a:lnTo>
                <a:lnTo>
                  <a:pt x="14540" y="674"/>
                </a:lnTo>
                <a:lnTo>
                  <a:pt x="14543" y="703"/>
                </a:lnTo>
                <a:lnTo>
                  <a:pt x="14545" y="734"/>
                </a:lnTo>
                <a:lnTo>
                  <a:pt x="14546" y="765"/>
                </a:lnTo>
                <a:lnTo>
                  <a:pt x="14545" y="797"/>
                </a:lnTo>
                <a:lnTo>
                  <a:pt x="14543" y="828"/>
                </a:lnTo>
                <a:lnTo>
                  <a:pt x="14540" y="857"/>
                </a:lnTo>
                <a:lnTo>
                  <a:pt x="14535" y="887"/>
                </a:lnTo>
                <a:lnTo>
                  <a:pt x="14530" y="916"/>
                </a:lnTo>
                <a:lnTo>
                  <a:pt x="14522" y="944"/>
                </a:lnTo>
                <a:lnTo>
                  <a:pt x="14513" y="971"/>
                </a:lnTo>
                <a:lnTo>
                  <a:pt x="14503" y="998"/>
                </a:lnTo>
                <a:lnTo>
                  <a:pt x="14492" y="1025"/>
                </a:lnTo>
                <a:lnTo>
                  <a:pt x="14479" y="1050"/>
                </a:lnTo>
                <a:lnTo>
                  <a:pt x="14466" y="1074"/>
                </a:lnTo>
                <a:lnTo>
                  <a:pt x="14450" y="1100"/>
                </a:lnTo>
                <a:lnTo>
                  <a:pt x="14433" y="1123"/>
                </a:lnTo>
                <a:lnTo>
                  <a:pt x="14415" y="1146"/>
                </a:lnTo>
                <a:lnTo>
                  <a:pt x="14396" y="1168"/>
                </a:lnTo>
                <a:lnTo>
                  <a:pt x="14375" y="1190"/>
                </a:lnTo>
                <a:lnTo>
                  <a:pt x="14353" y="1210"/>
                </a:lnTo>
                <a:lnTo>
                  <a:pt x="14331" y="1230"/>
                </a:lnTo>
                <a:lnTo>
                  <a:pt x="14308" y="1248"/>
                </a:lnTo>
                <a:lnTo>
                  <a:pt x="14285" y="1265"/>
                </a:lnTo>
                <a:lnTo>
                  <a:pt x="14261" y="1280"/>
                </a:lnTo>
                <a:lnTo>
                  <a:pt x="14236" y="1295"/>
                </a:lnTo>
                <a:lnTo>
                  <a:pt x="14210" y="1307"/>
                </a:lnTo>
                <a:lnTo>
                  <a:pt x="14184" y="1319"/>
                </a:lnTo>
                <a:lnTo>
                  <a:pt x="14157" y="1328"/>
                </a:lnTo>
                <a:lnTo>
                  <a:pt x="14129" y="1337"/>
                </a:lnTo>
                <a:lnTo>
                  <a:pt x="14102" y="1344"/>
                </a:lnTo>
                <a:lnTo>
                  <a:pt x="14073" y="1350"/>
                </a:lnTo>
                <a:lnTo>
                  <a:pt x="14044" y="1356"/>
                </a:lnTo>
                <a:lnTo>
                  <a:pt x="14014" y="1359"/>
                </a:lnTo>
                <a:lnTo>
                  <a:pt x="13983" y="1361"/>
                </a:lnTo>
                <a:lnTo>
                  <a:pt x="13952" y="1361"/>
                </a:lnTo>
                <a:lnTo>
                  <a:pt x="13921" y="1361"/>
                </a:lnTo>
                <a:lnTo>
                  <a:pt x="13891" y="1359"/>
                </a:lnTo>
                <a:lnTo>
                  <a:pt x="13861" y="1356"/>
                </a:lnTo>
                <a:lnTo>
                  <a:pt x="13831" y="1350"/>
                </a:lnTo>
                <a:lnTo>
                  <a:pt x="13803" y="1344"/>
                </a:lnTo>
                <a:lnTo>
                  <a:pt x="13774" y="1337"/>
                </a:lnTo>
                <a:lnTo>
                  <a:pt x="13747" y="1328"/>
                </a:lnTo>
                <a:lnTo>
                  <a:pt x="13721" y="1319"/>
                </a:lnTo>
                <a:lnTo>
                  <a:pt x="13695" y="1307"/>
                </a:lnTo>
                <a:lnTo>
                  <a:pt x="13668" y="1295"/>
                </a:lnTo>
                <a:lnTo>
                  <a:pt x="13644" y="1280"/>
                </a:lnTo>
                <a:lnTo>
                  <a:pt x="13620" y="1265"/>
                </a:lnTo>
                <a:lnTo>
                  <a:pt x="13596" y="1248"/>
                </a:lnTo>
                <a:lnTo>
                  <a:pt x="13573" y="1230"/>
                </a:lnTo>
                <a:lnTo>
                  <a:pt x="13551" y="1210"/>
                </a:lnTo>
                <a:lnTo>
                  <a:pt x="13529" y="1190"/>
                </a:lnTo>
                <a:lnTo>
                  <a:pt x="13509" y="1168"/>
                </a:lnTo>
                <a:lnTo>
                  <a:pt x="13489" y="1146"/>
                </a:lnTo>
                <a:lnTo>
                  <a:pt x="13471" y="1123"/>
                </a:lnTo>
                <a:lnTo>
                  <a:pt x="13454" y="1100"/>
                </a:lnTo>
                <a:lnTo>
                  <a:pt x="13439" y="1074"/>
                </a:lnTo>
                <a:lnTo>
                  <a:pt x="13425" y="1050"/>
                </a:lnTo>
                <a:lnTo>
                  <a:pt x="13412" y="1025"/>
                </a:lnTo>
                <a:lnTo>
                  <a:pt x="13401" y="998"/>
                </a:lnTo>
                <a:lnTo>
                  <a:pt x="13391" y="971"/>
                </a:lnTo>
                <a:lnTo>
                  <a:pt x="13383" y="944"/>
                </a:lnTo>
                <a:lnTo>
                  <a:pt x="13375" y="916"/>
                </a:lnTo>
                <a:lnTo>
                  <a:pt x="13369" y="887"/>
                </a:lnTo>
                <a:lnTo>
                  <a:pt x="13365" y="857"/>
                </a:lnTo>
                <a:lnTo>
                  <a:pt x="13361" y="828"/>
                </a:lnTo>
                <a:lnTo>
                  <a:pt x="13359" y="797"/>
                </a:lnTo>
                <a:lnTo>
                  <a:pt x="13358" y="765"/>
                </a:lnTo>
                <a:close/>
                <a:moveTo>
                  <a:pt x="12737" y="370"/>
                </a:moveTo>
                <a:lnTo>
                  <a:pt x="12738" y="348"/>
                </a:lnTo>
                <a:lnTo>
                  <a:pt x="12739" y="328"/>
                </a:lnTo>
                <a:lnTo>
                  <a:pt x="12742" y="309"/>
                </a:lnTo>
                <a:lnTo>
                  <a:pt x="12745" y="291"/>
                </a:lnTo>
                <a:lnTo>
                  <a:pt x="12749" y="274"/>
                </a:lnTo>
                <a:lnTo>
                  <a:pt x="12754" y="259"/>
                </a:lnTo>
                <a:lnTo>
                  <a:pt x="12762" y="247"/>
                </a:lnTo>
                <a:lnTo>
                  <a:pt x="12769" y="234"/>
                </a:lnTo>
                <a:lnTo>
                  <a:pt x="12778" y="223"/>
                </a:lnTo>
                <a:lnTo>
                  <a:pt x="12787" y="214"/>
                </a:lnTo>
                <a:lnTo>
                  <a:pt x="12797" y="207"/>
                </a:lnTo>
                <a:lnTo>
                  <a:pt x="12809" y="200"/>
                </a:lnTo>
                <a:lnTo>
                  <a:pt x="12821" y="195"/>
                </a:lnTo>
                <a:lnTo>
                  <a:pt x="12834" y="192"/>
                </a:lnTo>
                <a:lnTo>
                  <a:pt x="12849" y="190"/>
                </a:lnTo>
                <a:lnTo>
                  <a:pt x="12865" y="189"/>
                </a:lnTo>
                <a:lnTo>
                  <a:pt x="12879" y="190"/>
                </a:lnTo>
                <a:lnTo>
                  <a:pt x="12894" y="192"/>
                </a:lnTo>
                <a:lnTo>
                  <a:pt x="12908" y="195"/>
                </a:lnTo>
                <a:lnTo>
                  <a:pt x="12920" y="200"/>
                </a:lnTo>
                <a:lnTo>
                  <a:pt x="12932" y="207"/>
                </a:lnTo>
                <a:lnTo>
                  <a:pt x="12941" y="214"/>
                </a:lnTo>
                <a:lnTo>
                  <a:pt x="12951" y="223"/>
                </a:lnTo>
                <a:lnTo>
                  <a:pt x="12959" y="234"/>
                </a:lnTo>
                <a:lnTo>
                  <a:pt x="12968" y="247"/>
                </a:lnTo>
                <a:lnTo>
                  <a:pt x="12974" y="259"/>
                </a:lnTo>
                <a:lnTo>
                  <a:pt x="12979" y="274"/>
                </a:lnTo>
                <a:lnTo>
                  <a:pt x="12983" y="291"/>
                </a:lnTo>
                <a:lnTo>
                  <a:pt x="12987" y="309"/>
                </a:lnTo>
                <a:lnTo>
                  <a:pt x="12990" y="328"/>
                </a:lnTo>
                <a:lnTo>
                  <a:pt x="12991" y="348"/>
                </a:lnTo>
                <a:lnTo>
                  <a:pt x="12992" y="370"/>
                </a:lnTo>
                <a:lnTo>
                  <a:pt x="12992" y="1087"/>
                </a:lnTo>
                <a:lnTo>
                  <a:pt x="13206" y="1087"/>
                </a:lnTo>
                <a:lnTo>
                  <a:pt x="13228" y="1088"/>
                </a:lnTo>
                <a:lnTo>
                  <a:pt x="13248" y="1089"/>
                </a:lnTo>
                <a:lnTo>
                  <a:pt x="13267" y="1091"/>
                </a:lnTo>
                <a:lnTo>
                  <a:pt x="13285" y="1094"/>
                </a:lnTo>
                <a:lnTo>
                  <a:pt x="13302" y="1099"/>
                </a:lnTo>
                <a:lnTo>
                  <a:pt x="13316" y="1104"/>
                </a:lnTo>
                <a:lnTo>
                  <a:pt x="13330" y="1109"/>
                </a:lnTo>
                <a:lnTo>
                  <a:pt x="13342" y="1116"/>
                </a:lnTo>
                <a:lnTo>
                  <a:pt x="13352" y="1124"/>
                </a:lnTo>
                <a:lnTo>
                  <a:pt x="13362" y="1133"/>
                </a:lnTo>
                <a:lnTo>
                  <a:pt x="13369" y="1143"/>
                </a:lnTo>
                <a:lnTo>
                  <a:pt x="13375" y="1153"/>
                </a:lnTo>
                <a:lnTo>
                  <a:pt x="13380" y="1165"/>
                </a:lnTo>
                <a:lnTo>
                  <a:pt x="13384" y="1178"/>
                </a:lnTo>
                <a:lnTo>
                  <a:pt x="13386" y="1190"/>
                </a:lnTo>
                <a:lnTo>
                  <a:pt x="13387" y="1205"/>
                </a:lnTo>
                <a:lnTo>
                  <a:pt x="13386" y="1219"/>
                </a:lnTo>
                <a:lnTo>
                  <a:pt x="13384" y="1232"/>
                </a:lnTo>
                <a:lnTo>
                  <a:pt x="13380" y="1245"/>
                </a:lnTo>
                <a:lnTo>
                  <a:pt x="13375" y="1257"/>
                </a:lnTo>
                <a:lnTo>
                  <a:pt x="13369" y="1267"/>
                </a:lnTo>
                <a:lnTo>
                  <a:pt x="13362" y="1277"/>
                </a:lnTo>
                <a:lnTo>
                  <a:pt x="13352" y="1285"/>
                </a:lnTo>
                <a:lnTo>
                  <a:pt x="13342" y="1294"/>
                </a:lnTo>
                <a:lnTo>
                  <a:pt x="13330" y="1301"/>
                </a:lnTo>
                <a:lnTo>
                  <a:pt x="13316" y="1306"/>
                </a:lnTo>
                <a:lnTo>
                  <a:pt x="13302" y="1311"/>
                </a:lnTo>
                <a:lnTo>
                  <a:pt x="13285" y="1316"/>
                </a:lnTo>
                <a:lnTo>
                  <a:pt x="13267" y="1319"/>
                </a:lnTo>
                <a:lnTo>
                  <a:pt x="13248" y="1321"/>
                </a:lnTo>
                <a:lnTo>
                  <a:pt x="13228" y="1323"/>
                </a:lnTo>
                <a:lnTo>
                  <a:pt x="13206" y="1323"/>
                </a:lnTo>
                <a:lnTo>
                  <a:pt x="12910" y="1323"/>
                </a:lnTo>
                <a:lnTo>
                  <a:pt x="12887" y="1323"/>
                </a:lnTo>
                <a:lnTo>
                  <a:pt x="12865" y="1321"/>
                </a:lnTo>
                <a:lnTo>
                  <a:pt x="12846" y="1319"/>
                </a:lnTo>
                <a:lnTo>
                  <a:pt x="12828" y="1316"/>
                </a:lnTo>
                <a:lnTo>
                  <a:pt x="12812" y="1310"/>
                </a:lnTo>
                <a:lnTo>
                  <a:pt x="12799" y="1305"/>
                </a:lnTo>
                <a:lnTo>
                  <a:pt x="12787" y="1299"/>
                </a:lnTo>
                <a:lnTo>
                  <a:pt x="12776" y="1291"/>
                </a:lnTo>
                <a:lnTo>
                  <a:pt x="12772" y="1287"/>
                </a:lnTo>
                <a:lnTo>
                  <a:pt x="12767" y="1282"/>
                </a:lnTo>
                <a:lnTo>
                  <a:pt x="12763" y="1277"/>
                </a:lnTo>
                <a:lnTo>
                  <a:pt x="12760" y="1270"/>
                </a:lnTo>
                <a:lnTo>
                  <a:pt x="12752" y="1257"/>
                </a:lnTo>
                <a:lnTo>
                  <a:pt x="12747" y="1242"/>
                </a:lnTo>
                <a:lnTo>
                  <a:pt x="12743" y="1224"/>
                </a:lnTo>
                <a:lnTo>
                  <a:pt x="12740" y="1206"/>
                </a:lnTo>
                <a:lnTo>
                  <a:pt x="12738" y="1185"/>
                </a:lnTo>
                <a:lnTo>
                  <a:pt x="12737" y="1163"/>
                </a:lnTo>
                <a:lnTo>
                  <a:pt x="12737" y="370"/>
                </a:lnTo>
                <a:close/>
                <a:moveTo>
                  <a:pt x="8817" y="842"/>
                </a:moveTo>
                <a:lnTo>
                  <a:pt x="8816" y="869"/>
                </a:lnTo>
                <a:lnTo>
                  <a:pt x="8815" y="895"/>
                </a:lnTo>
                <a:lnTo>
                  <a:pt x="8812" y="920"/>
                </a:lnTo>
                <a:lnTo>
                  <a:pt x="8807" y="946"/>
                </a:lnTo>
                <a:lnTo>
                  <a:pt x="8802" y="971"/>
                </a:lnTo>
                <a:lnTo>
                  <a:pt x="8794" y="996"/>
                </a:lnTo>
                <a:lnTo>
                  <a:pt x="8786" y="1021"/>
                </a:lnTo>
                <a:lnTo>
                  <a:pt x="8776" y="1044"/>
                </a:lnTo>
                <a:lnTo>
                  <a:pt x="8766" y="1068"/>
                </a:lnTo>
                <a:lnTo>
                  <a:pt x="8753" y="1091"/>
                </a:lnTo>
                <a:lnTo>
                  <a:pt x="8741" y="1114"/>
                </a:lnTo>
                <a:lnTo>
                  <a:pt x="8726" y="1136"/>
                </a:lnTo>
                <a:lnTo>
                  <a:pt x="8709" y="1159"/>
                </a:lnTo>
                <a:lnTo>
                  <a:pt x="8692" y="1181"/>
                </a:lnTo>
                <a:lnTo>
                  <a:pt x="8673" y="1202"/>
                </a:lnTo>
                <a:lnTo>
                  <a:pt x="8655" y="1223"/>
                </a:lnTo>
                <a:lnTo>
                  <a:pt x="8634" y="1243"/>
                </a:lnTo>
                <a:lnTo>
                  <a:pt x="8613" y="1262"/>
                </a:lnTo>
                <a:lnTo>
                  <a:pt x="8592" y="1280"/>
                </a:lnTo>
                <a:lnTo>
                  <a:pt x="8569" y="1297"/>
                </a:lnTo>
                <a:lnTo>
                  <a:pt x="8547" y="1311"/>
                </a:lnTo>
                <a:lnTo>
                  <a:pt x="8525" y="1325"/>
                </a:lnTo>
                <a:lnTo>
                  <a:pt x="8502" y="1338"/>
                </a:lnTo>
                <a:lnTo>
                  <a:pt x="8479" y="1348"/>
                </a:lnTo>
                <a:lnTo>
                  <a:pt x="8455" y="1359"/>
                </a:lnTo>
                <a:lnTo>
                  <a:pt x="8432" y="1367"/>
                </a:lnTo>
                <a:lnTo>
                  <a:pt x="8407" y="1375"/>
                </a:lnTo>
                <a:lnTo>
                  <a:pt x="8382" y="1380"/>
                </a:lnTo>
                <a:lnTo>
                  <a:pt x="8357" y="1385"/>
                </a:lnTo>
                <a:lnTo>
                  <a:pt x="8332" y="1388"/>
                </a:lnTo>
                <a:lnTo>
                  <a:pt x="8306" y="1389"/>
                </a:lnTo>
                <a:lnTo>
                  <a:pt x="8280" y="1391"/>
                </a:lnTo>
                <a:lnTo>
                  <a:pt x="8249" y="1389"/>
                </a:lnTo>
                <a:lnTo>
                  <a:pt x="8219" y="1388"/>
                </a:lnTo>
                <a:lnTo>
                  <a:pt x="8189" y="1384"/>
                </a:lnTo>
                <a:lnTo>
                  <a:pt x="8160" y="1380"/>
                </a:lnTo>
                <a:lnTo>
                  <a:pt x="8131" y="1374"/>
                </a:lnTo>
                <a:lnTo>
                  <a:pt x="8104" y="1366"/>
                </a:lnTo>
                <a:lnTo>
                  <a:pt x="8077" y="1358"/>
                </a:lnTo>
                <a:lnTo>
                  <a:pt x="8051" y="1347"/>
                </a:lnTo>
                <a:lnTo>
                  <a:pt x="8024" y="1337"/>
                </a:lnTo>
                <a:lnTo>
                  <a:pt x="7999" y="1324"/>
                </a:lnTo>
                <a:lnTo>
                  <a:pt x="7974" y="1309"/>
                </a:lnTo>
                <a:lnTo>
                  <a:pt x="7950" y="1295"/>
                </a:lnTo>
                <a:lnTo>
                  <a:pt x="7927" y="1278"/>
                </a:lnTo>
                <a:lnTo>
                  <a:pt x="7903" y="1260"/>
                </a:lnTo>
                <a:lnTo>
                  <a:pt x="7881" y="1240"/>
                </a:lnTo>
                <a:lnTo>
                  <a:pt x="7859" y="1219"/>
                </a:lnTo>
                <a:lnTo>
                  <a:pt x="7839" y="1198"/>
                </a:lnTo>
                <a:lnTo>
                  <a:pt x="7819" y="1175"/>
                </a:lnTo>
                <a:lnTo>
                  <a:pt x="7802" y="1152"/>
                </a:lnTo>
                <a:lnTo>
                  <a:pt x="7785" y="1128"/>
                </a:lnTo>
                <a:lnTo>
                  <a:pt x="7769" y="1105"/>
                </a:lnTo>
                <a:lnTo>
                  <a:pt x="7755" y="1080"/>
                </a:lnTo>
                <a:lnTo>
                  <a:pt x="7743" y="1054"/>
                </a:lnTo>
                <a:lnTo>
                  <a:pt x="7731" y="1028"/>
                </a:lnTo>
                <a:lnTo>
                  <a:pt x="7722" y="1002"/>
                </a:lnTo>
                <a:lnTo>
                  <a:pt x="7712" y="974"/>
                </a:lnTo>
                <a:lnTo>
                  <a:pt x="7706" y="947"/>
                </a:lnTo>
                <a:lnTo>
                  <a:pt x="7700" y="918"/>
                </a:lnTo>
                <a:lnTo>
                  <a:pt x="7694" y="889"/>
                </a:lnTo>
                <a:lnTo>
                  <a:pt x="7691" y="859"/>
                </a:lnTo>
                <a:lnTo>
                  <a:pt x="7689" y="829"/>
                </a:lnTo>
                <a:lnTo>
                  <a:pt x="7689" y="798"/>
                </a:lnTo>
                <a:lnTo>
                  <a:pt x="7689" y="767"/>
                </a:lnTo>
                <a:lnTo>
                  <a:pt x="7691" y="737"/>
                </a:lnTo>
                <a:lnTo>
                  <a:pt x="7694" y="707"/>
                </a:lnTo>
                <a:lnTo>
                  <a:pt x="7700" y="678"/>
                </a:lnTo>
                <a:lnTo>
                  <a:pt x="7706" y="649"/>
                </a:lnTo>
                <a:lnTo>
                  <a:pt x="7712" y="622"/>
                </a:lnTo>
                <a:lnTo>
                  <a:pt x="7722" y="595"/>
                </a:lnTo>
                <a:lnTo>
                  <a:pt x="7731" y="567"/>
                </a:lnTo>
                <a:lnTo>
                  <a:pt x="7743" y="542"/>
                </a:lnTo>
                <a:lnTo>
                  <a:pt x="7755" y="517"/>
                </a:lnTo>
                <a:lnTo>
                  <a:pt x="7769" y="491"/>
                </a:lnTo>
                <a:lnTo>
                  <a:pt x="7785" y="467"/>
                </a:lnTo>
                <a:lnTo>
                  <a:pt x="7802" y="444"/>
                </a:lnTo>
                <a:lnTo>
                  <a:pt x="7819" y="421"/>
                </a:lnTo>
                <a:lnTo>
                  <a:pt x="7839" y="399"/>
                </a:lnTo>
                <a:lnTo>
                  <a:pt x="7859" y="377"/>
                </a:lnTo>
                <a:lnTo>
                  <a:pt x="7881" y="356"/>
                </a:lnTo>
                <a:lnTo>
                  <a:pt x="7903" y="337"/>
                </a:lnTo>
                <a:lnTo>
                  <a:pt x="7927" y="318"/>
                </a:lnTo>
                <a:lnTo>
                  <a:pt x="7950" y="303"/>
                </a:lnTo>
                <a:lnTo>
                  <a:pt x="7974" y="287"/>
                </a:lnTo>
                <a:lnTo>
                  <a:pt x="7999" y="273"/>
                </a:lnTo>
                <a:lnTo>
                  <a:pt x="8024" y="260"/>
                </a:lnTo>
                <a:lnTo>
                  <a:pt x="8051" y="249"/>
                </a:lnTo>
                <a:lnTo>
                  <a:pt x="8077" y="238"/>
                </a:lnTo>
                <a:lnTo>
                  <a:pt x="8104" y="230"/>
                </a:lnTo>
                <a:lnTo>
                  <a:pt x="8131" y="222"/>
                </a:lnTo>
                <a:lnTo>
                  <a:pt x="8160" y="216"/>
                </a:lnTo>
                <a:lnTo>
                  <a:pt x="8189" y="212"/>
                </a:lnTo>
                <a:lnTo>
                  <a:pt x="8219" y="209"/>
                </a:lnTo>
                <a:lnTo>
                  <a:pt x="8249" y="207"/>
                </a:lnTo>
                <a:lnTo>
                  <a:pt x="8280" y="206"/>
                </a:lnTo>
                <a:lnTo>
                  <a:pt x="8306" y="207"/>
                </a:lnTo>
                <a:lnTo>
                  <a:pt x="8331" y="208"/>
                </a:lnTo>
                <a:lnTo>
                  <a:pt x="8357" y="211"/>
                </a:lnTo>
                <a:lnTo>
                  <a:pt x="8381" y="214"/>
                </a:lnTo>
                <a:lnTo>
                  <a:pt x="8407" y="219"/>
                </a:lnTo>
                <a:lnTo>
                  <a:pt x="8431" y="225"/>
                </a:lnTo>
                <a:lnTo>
                  <a:pt x="8455" y="232"/>
                </a:lnTo>
                <a:lnTo>
                  <a:pt x="8478" y="239"/>
                </a:lnTo>
                <a:lnTo>
                  <a:pt x="8501" y="249"/>
                </a:lnTo>
                <a:lnTo>
                  <a:pt x="8524" y="258"/>
                </a:lnTo>
                <a:lnTo>
                  <a:pt x="8546" y="270"/>
                </a:lnTo>
                <a:lnTo>
                  <a:pt x="8568" y="283"/>
                </a:lnTo>
                <a:lnTo>
                  <a:pt x="8590" y="295"/>
                </a:lnTo>
                <a:lnTo>
                  <a:pt x="8611" y="310"/>
                </a:lnTo>
                <a:lnTo>
                  <a:pt x="8632" y="325"/>
                </a:lnTo>
                <a:lnTo>
                  <a:pt x="8654" y="342"/>
                </a:lnTo>
                <a:lnTo>
                  <a:pt x="8665" y="352"/>
                </a:lnTo>
                <a:lnTo>
                  <a:pt x="8675" y="363"/>
                </a:lnTo>
                <a:lnTo>
                  <a:pt x="8683" y="374"/>
                </a:lnTo>
                <a:lnTo>
                  <a:pt x="8690" y="387"/>
                </a:lnTo>
                <a:lnTo>
                  <a:pt x="8696" y="401"/>
                </a:lnTo>
                <a:lnTo>
                  <a:pt x="8700" y="414"/>
                </a:lnTo>
                <a:lnTo>
                  <a:pt x="8702" y="429"/>
                </a:lnTo>
                <a:lnTo>
                  <a:pt x="8703" y="444"/>
                </a:lnTo>
                <a:lnTo>
                  <a:pt x="8702" y="458"/>
                </a:lnTo>
                <a:lnTo>
                  <a:pt x="8700" y="471"/>
                </a:lnTo>
                <a:lnTo>
                  <a:pt x="8698" y="483"/>
                </a:lnTo>
                <a:lnTo>
                  <a:pt x="8693" y="495"/>
                </a:lnTo>
                <a:lnTo>
                  <a:pt x="8688" y="507"/>
                </a:lnTo>
                <a:lnTo>
                  <a:pt x="8681" y="518"/>
                </a:lnTo>
                <a:lnTo>
                  <a:pt x="8673" y="528"/>
                </a:lnTo>
                <a:lnTo>
                  <a:pt x="8664" y="538"/>
                </a:lnTo>
                <a:lnTo>
                  <a:pt x="8655" y="546"/>
                </a:lnTo>
                <a:lnTo>
                  <a:pt x="8644" y="555"/>
                </a:lnTo>
                <a:lnTo>
                  <a:pt x="8634" y="561"/>
                </a:lnTo>
                <a:lnTo>
                  <a:pt x="8622" y="566"/>
                </a:lnTo>
                <a:lnTo>
                  <a:pt x="8609" y="570"/>
                </a:lnTo>
                <a:lnTo>
                  <a:pt x="8598" y="574"/>
                </a:lnTo>
                <a:lnTo>
                  <a:pt x="8584" y="575"/>
                </a:lnTo>
                <a:lnTo>
                  <a:pt x="8571" y="576"/>
                </a:lnTo>
                <a:lnTo>
                  <a:pt x="8559" y="576"/>
                </a:lnTo>
                <a:lnTo>
                  <a:pt x="8547" y="574"/>
                </a:lnTo>
                <a:lnTo>
                  <a:pt x="8537" y="571"/>
                </a:lnTo>
                <a:lnTo>
                  <a:pt x="8526" y="568"/>
                </a:lnTo>
                <a:lnTo>
                  <a:pt x="8516" y="564"/>
                </a:lnTo>
                <a:lnTo>
                  <a:pt x="8505" y="559"/>
                </a:lnTo>
                <a:lnTo>
                  <a:pt x="8496" y="552"/>
                </a:lnTo>
                <a:lnTo>
                  <a:pt x="8486" y="545"/>
                </a:lnTo>
                <a:lnTo>
                  <a:pt x="8475" y="536"/>
                </a:lnTo>
                <a:lnTo>
                  <a:pt x="8463" y="527"/>
                </a:lnTo>
                <a:lnTo>
                  <a:pt x="8452" y="520"/>
                </a:lnTo>
                <a:lnTo>
                  <a:pt x="8440" y="512"/>
                </a:lnTo>
                <a:lnTo>
                  <a:pt x="8428" y="506"/>
                </a:lnTo>
                <a:lnTo>
                  <a:pt x="8416" y="500"/>
                </a:lnTo>
                <a:lnTo>
                  <a:pt x="8404" y="494"/>
                </a:lnTo>
                <a:lnTo>
                  <a:pt x="8391" y="489"/>
                </a:lnTo>
                <a:lnTo>
                  <a:pt x="8377" y="485"/>
                </a:lnTo>
                <a:lnTo>
                  <a:pt x="8364" y="481"/>
                </a:lnTo>
                <a:lnTo>
                  <a:pt x="8351" y="478"/>
                </a:lnTo>
                <a:lnTo>
                  <a:pt x="8337" y="475"/>
                </a:lnTo>
                <a:lnTo>
                  <a:pt x="8323" y="473"/>
                </a:lnTo>
                <a:lnTo>
                  <a:pt x="8309" y="471"/>
                </a:lnTo>
                <a:lnTo>
                  <a:pt x="8294" y="470"/>
                </a:lnTo>
                <a:lnTo>
                  <a:pt x="8280" y="470"/>
                </a:lnTo>
                <a:lnTo>
                  <a:pt x="8263" y="471"/>
                </a:lnTo>
                <a:lnTo>
                  <a:pt x="8246" y="472"/>
                </a:lnTo>
                <a:lnTo>
                  <a:pt x="8229" y="473"/>
                </a:lnTo>
                <a:lnTo>
                  <a:pt x="8213" y="477"/>
                </a:lnTo>
                <a:lnTo>
                  <a:pt x="8198" y="480"/>
                </a:lnTo>
                <a:lnTo>
                  <a:pt x="8182" y="484"/>
                </a:lnTo>
                <a:lnTo>
                  <a:pt x="8167" y="488"/>
                </a:lnTo>
                <a:lnTo>
                  <a:pt x="8152" y="494"/>
                </a:lnTo>
                <a:lnTo>
                  <a:pt x="8138" y="501"/>
                </a:lnTo>
                <a:lnTo>
                  <a:pt x="8124" y="507"/>
                </a:lnTo>
                <a:lnTo>
                  <a:pt x="8110" y="516"/>
                </a:lnTo>
                <a:lnTo>
                  <a:pt x="8097" y="524"/>
                </a:lnTo>
                <a:lnTo>
                  <a:pt x="8084" y="532"/>
                </a:lnTo>
                <a:lnTo>
                  <a:pt x="8072" y="543"/>
                </a:lnTo>
                <a:lnTo>
                  <a:pt x="8059" y="553"/>
                </a:lnTo>
                <a:lnTo>
                  <a:pt x="8046" y="565"/>
                </a:lnTo>
                <a:lnTo>
                  <a:pt x="8035" y="577"/>
                </a:lnTo>
                <a:lnTo>
                  <a:pt x="8024" y="589"/>
                </a:lnTo>
                <a:lnTo>
                  <a:pt x="8015" y="602"/>
                </a:lnTo>
                <a:lnTo>
                  <a:pt x="8005" y="615"/>
                </a:lnTo>
                <a:lnTo>
                  <a:pt x="7997" y="628"/>
                </a:lnTo>
                <a:lnTo>
                  <a:pt x="7989" y="642"/>
                </a:lnTo>
                <a:lnTo>
                  <a:pt x="7981" y="656"/>
                </a:lnTo>
                <a:lnTo>
                  <a:pt x="7975" y="670"/>
                </a:lnTo>
                <a:lnTo>
                  <a:pt x="7970" y="685"/>
                </a:lnTo>
                <a:lnTo>
                  <a:pt x="7965" y="700"/>
                </a:lnTo>
                <a:lnTo>
                  <a:pt x="7961" y="716"/>
                </a:lnTo>
                <a:lnTo>
                  <a:pt x="7958" y="732"/>
                </a:lnTo>
                <a:lnTo>
                  <a:pt x="7955" y="747"/>
                </a:lnTo>
                <a:lnTo>
                  <a:pt x="7953" y="764"/>
                </a:lnTo>
                <a:lnTo>
                  <a:pt x="7952" y="781"/>
                </a:lnTo>
                <a:lnTo>
                  <a:pt x="7952" y="798"/>
                </a:lnTo>
                <a:lnTo>
                  <a:pt x="7952" y="815"/>
                </a:lnTo>
                <a:lnTo>
                  <a:pt x="7953" y="832"/>
                </a:lnTo>
                <a:lnTo>
                  <a:pt x="7955" y="849"/>
                </a:lnTo>
                <a:lnTo>
                  <a:pt x="7958" y="864"/>
                </a:lnTo>
                <a:lnTo>
                  <a:pt x="7961" y="880"/>
                </a:lnTo>
                <a:lnTo>
                  <a:pt x="7965" y="895"/>
                </a:lnTo>
                <a:lnTo>
                  <a:pt x="7970" y="911"/>
                </a:lnTo>
                <a:lnTo>
                  <a:pt x="7975" y="926"/>
                </a:lnTo>
                <a:lnTo>
                  <a:pt x="7981" y="939"/>
                </a:lnTo>
                <a:lnTo>
                  <a:pt x="7989" y="954"/>
                </a:lnTo>
                <a:lnTo>
                  <a:pt x="7997" y="968"/>
                </a:lnTo>
                <a:lnTo>
                  <a:pt x="8005" y="980"/>
                </a:lnTo>
                <a:lnTo>
                  <a:pt x="8015" y="994"/>
                </a:lnTo>
                <a:lnTo>
                  <a:pt x="8024" y="1007"/>
                </a:lnTo>
                <a:lnTo>
                  <a:pt x="8035" y="1019"/>
                </a:lnTo>
                <a:lnTo>
                  <a:pt x="8046" y="1031"/>
                </a:lnTo>
                <a:lnTo>
                  <a:pt x="8059" y="1043"/>
                </a:lnTo>
                <a:lnTo>
                  <a:pt x="8072" y="1053"/>
                </a:lnTo>
                <a:lnTo>
                  <a:pt x="8084" y="1064"/>
                </a:lnTo>
                <a:lnTo>
                  <a:pt x="8097" y="1072"/>
                </a:lnTo>
                <a:lnTo>
                  <a:pt x="8110" y="1082"/>
                </a:lnTo>
                <a:lnTo>
                  <a:pt x="8124" y="1089"/>
                </a:lnTo>
                <a:lnTo>
                  <a:pt x="8138" y="1096"/>
                </a:lnTo>
                <a:lnTo>
                  <a:pt x="8152" y="1103"/>
                </a:lnTo>
                <a:lnTo>
                  <a:pt x="8167" y="1108"/>
                </a:lnTo>
                <a:lnTo>
                  <a:pt x="8182" y="1112"/>
                </a:lnTo>
                <a:lnTo>
                  <a:pt x="8198" y="1116"/>
                </a:lnTo>
                <a:lnTo>
                  <a:pt x="8213" y="1120"/>
                </a:lnTo>
                <a:lnTo>
                  <a:pt x="8229" y="1123"/>
                </a:lnTo>
                <a:lnTo>
                  <a:pt x="8246" y="1125"/>
                </a:lnTo>
                <a:lnTo>
                  <a:pt x="8263" y="1126"/>
                </a:lnTo>
                <a:lnTo>
                  <a:pt x="8280" y="1126"/>
                </a:lnTo>
                <a:lnTo>
                  <a:pt x="8300" y="1125"/>
                </a:lnTo>
                <a:lnTo>
                  <a:pt x="8319" y="1123"/>
                </a:lnTo>
                <a:lnTo>
                  <a:pt x="8339" y="1120"/>
                </a:lnTo>
                <a:lnTo>
                  <a:pt x="8358" y="1114"/>
                </a:lnTo>
                <a:lnTo>
                  <a:pt x="8377" y="1108"/>
                </a:lnTo>
                <a:lnTo>
                  <a:pt x="8395" y="1100"/>
                </a:lnTo>
                <a:lnTo>
                  <a:pt x="8414" y="1090"/>
                </a:lnTo>
                <a:lnTo>
                  <a:pt x="8432" y="1078"/>
                </a:lnTo>
                <a:lnTo>
                  <a:pt x="8448" y="1067"/>
                </a:lnTo>
                <a:lnTo>
                  <a:pt x="8463" y="1054"/>
                </a:lnTo>
                <a:lnTo>
                  <a:pt x="8478" y="1041"/>
                </a:lnTo>
                <a:lnTo>
                  <a:pt x="8492" y="1027"/>
                </a:lnTo>
                <a:lnTo>
                  <a:pt x="8504" y="1011"/>
                </a:lnTo>
                <a:lnTo>
                  <a:pt x="8516" y="995"/>
                </a:lnTo>
                <a:lnTo>
                  <a:pt x="8527" y="977"/>
                </a:lnTo>
                <a:lnTo>
                  <a:pt x="8538" y="959"/>
                </a:lnTo>
                <a:lnTo>
                  <a:pt x="8356" y="959"/>
                </a:lnTo>
                <a:lnTo>
                  <a:pt x="8345" y="959"/>
                </a:lnTo>
                <a:lnTo>
                  <a:pt x="8333" y="957"/>
                </a:lnTo>
                <a:lnTo>
                  <a:pt x="8323" y="955"/>
                </a:lnTo>
                <a:lnTo>
                  <a:pt x="8312" y="951"/>
                </a:lnTo>
                <a:lnTo>
                  <a:pt x="8302" y="947"/>
                </a:lnTo>
                <a:lnTo>
                  <a:pt x="8292" y="940"/>
                </a:lnTo>
                <a:lnTo>
                  <a:pt x="8283" y="934"/>
                </a:lnTo>
                <a:lnTo>
                  <a:pt x="8274" y="926"/>
                </a:lnTo>
                <a:lnTo>
                  <a:pt x="8266" y="917"/>
                </a:lnTo>
                <a:lnTo>
                  <a:pt x="8260" y="909"/>
                </a:lnTo>
                <a:lnTo>
                  <a:pt x="8253" y="899"/>
                </a:lnTo>
                <a:lnTo>
                  <a:pt x="8249" y="889"/>
                </a:lnTo>
                <a:lnTo>
                  <a:pt x="8245" y="878"/>
                </a:lnTo>
                <a:lnTo>
                  <a:pt x="8243" y="868"/>
                </a:lnTo>
                <a:lnTo>
                  <a:pt x="8241" y="856"/>
                </a:lnTo>
                <a:lnTo>
                  <a:pt x="8241" y="843"/>
                </a:lnTo>
                <a:lnTo>
                  <a:pt x="8241" y="832"/>
                </a:lnTo>
                <a:lnTo>
                  <a:pt x="8243" y="820"/>
                </a:lnTo>
                <a:lnTo>
                  <a:pt x="8245" y="810"/>
                </a:lnTo>
                <a:lnTo>
                  <a:pt x="8249" y="799"/>
                </a:lnTo>
                <a:lnTo>
                  <a:pt x="8253" y="790"/>
                </a:lnTo>
                <a:lnTo>
                  <a:pt x="8260" y="779"/>
                </a:lnTo>
                <a:lnTo>
                  <a:pt x="8266" y="771"/>
                </a:lnTo>
                <a:lnTo>
                  <a:pt x="8274" y="762"/>
                </a:lnTo>
                <a:lnTo>
                  <a:pt x="8283" y="754"/>
                </a:lnTo>
                <a:lnTo>
                  <a:pt x="8292" y="747"/>
                </a:lnTo>
                <a:lnTo>
                  <a:pt x="8302" y="741"/>
                </a:lnTo>
                <a:lnTo>
                  <a:pt x="8312" y="736"/>
                </a:lnTo>
                <a:lnTo>
                  <a:pt x="8323" y="733"/>
                </a:lnTo>
                <a:lnTo>
                  <a:pt x="8333" y="730"/>
                </a:lnTo>
                <a:lnTo>
                  <a:pt x="8345" y="728"/>
                </a:lnTo>
                <a:lnTo>
                  <a:pt x="8356" y="727"/>
                </a:lnTo>
                <a:lnTo>
                  <a:pt x="8703" y="727"/>
                </a:lnTo>
                <a:lnTo>
                  <a:pt x="8714" y="728"/>
                </a:lnTo>
                <a:lnTo>
                  <a:pt x="8726" y="730"/>
                </a:lnTo>
                <a:lnTo>
                  <a:pt x="8736" y="733"/>
                </a:lnTo>
                <a:lnTo>
                  <a:pt x="8747" y="736"/>
                </a:lnTo>
                <a:lnTo>
                  <a:pt x="8756" y="741"/>
                </a:lnTo>
                <a:lnTo>
                  <a:pt x="8766" y="746"/>
                </a:lnTo>
                <a:lnTo>
                  <a:pt x="8775" y="754"/>
                </a:lnTo>
                <a:lnTo>
                  <a:pt x="8784" y="761"/>
                </a:lnTo>
                <a:lnTo>
                  <a:pt x="8792" y="770"/>
                </a:lnTo>
                <a:lnTo>
                  <a:pt x="8798" y="779"/>
                </a:lnTo>
                <a:lnTo>
                  <a:pt x="8805" y="789"/>
                </a:lnTo>
                <a:lnTo>
                  <a:pt x="8809" y="798"/>
                </a:lnTo>
                <a:lnTo>
                  <a:pt x="8813" y="809"/>
                </a:lnTo>
                <a:lnTo>
                  <a:pt x="8815" y="819"/>
                </a:lnTo>
                <a:lnTo>
                  <a:pt x="8817" y="831"/>
                </a:lnTo>
                <a:lnTo>
                  <a:pt x="8817" y="842"/>
                </a:lnTo>
                <a:close/>
                <a:moveTo>
                  <a:pt x="6792" y="1197"/>
                </a:moveTo>
                <a:lnTo>
                  <a:pt x="6792" y="1218"/>
                </a:lnTo>
                <a:lnTo>
                  <a:pt x="6791" y="1239"/>
                </a:lnTo>
                <a:lnTo>
                  <a:pt x="6788" y="1258"/>
                </a:lnTo>
                <a:lnTo>
                  <a:pt x="6785" y="1276"/>
                </a:lnTo>
                <a:lnTo>
                  <a:pt x="6781" y="1291"/>
                </a:lnTo>
                <a:lnTo>
                  <a:pt x="6774" y="1306"/>
                </a:lnTo>
                <a:lnTo>
                  <a:pt x="6768" y="1320"/>
                </a:lnTo>
                <a:lnTo>
                  <a:pt x="6761" y="1332"/>
                </a:lnTo>
                <a:lnTo>
                  <a:pt x="6752" y="1342"/>
                </a:lnTo>
                <a:lnTo>
                  <a:pt x="6743" y="1352"/>
                </a:lnTo>
                <a:lnTo>
                  <a:pt x="6732" y="1359"/>
                </a:lnTo>
                <a:lnTo>
                  <a:pt x="6721" y="1365"/>
                </a:lnTo>
                <a:lnTo>
                  <a:pt x="6709" y="1371"/>
                </a:lnTo>
                <a:lnTo>
                  <a:pt x="6695" y="1374"/>
                </a:lnTo>
                <a:lnTo>
                  <a:pt x="6681" y="1376"/>
                </a:lnTo>
                <a:lnTo>
                  <a:pt x="6665" y="1377"/>
                </a:lnTo>
                <a:lnTo>
                  <a:pt x="6650" y="1376"/>
                </a:lnTo>
                <a:lnTo>
                  <a:pt x="6636" y="1374"/>
                </a:lnTo>
                <a:lnTo>
                  <a:pt x="6622" y="1371"/>
                </a:lnTo>
                <a:lnTo>
                  <a:pt x="6609" y="1365"/>
                </a:lnTo>
                <a:lnTo>
                  <a:pt x="6598" y="1359"/>
                </a:lnTo>
                <a:lnTo>
                  <a:pt x="6588" y="1352"/>
                </a:lnTo>
                <a:lnTo>
                  <a:pt x="6579" y="1342"/>
                </a:lnTo>
                <a:lnTo>
                  <a:pt x="6569" y="1332"/>
                </a:lnTo>
                <a:lnTo>
                  <a:pt x="6562" y="1320"/>
                </a:lnTo>
                <a:lnTo>
                  <a:pt x="6556" y="1306"/>
                </a:lnTo>
                <a:lnTo>
                  <a:pt x="6551" y="1291"/>
                </a:lnTo>
                <a:lnTo>
                  <a:pt x="6546" y="1276"/>
                </a:lnTo>
                <a:lnTo>
                  <a:pt x="6542" y="1258"/>
                </a:lnTo>
                <a:lnTo>
                  <a:pt x="6540" y="1239"/>
                </a:lnTo>
                <a:lnTo>
                  <a:pt x="6539" y="1219"/>
                </a:lnTo>
                <a:lnTo>
                  <a:pt x="6538" y="1197"/>
                </a:lnTo>
                <a:lnTo>
                  <a:pt x="6538" y="401"/>
                </a:lnTo>
                <a:lnTo>
                  <a:pt x="6539" y="381"/>
                </a:lnTo>
                <a:lnTo>
                  <a:pt x="6540" y="362"/>
                </a:lnTo>
                <a:lnTo>
                  <a:pt x="6542" y="344"/>
                </a:lnTo>
                <a:lnTo>
                  <a:pt x="6545" y="327"/>
                </a:lnTo>
                <a:lnTo>
                  <a:pt x="6549" y="311"/>
                </a:lnTo>
                <a:lnTo>
                  <a:pt x="6555" y="297"/>
                </a:lnTo>
                <a:lnTo>
                  <a:pt x="6561" y="285"/>
                </a:lnTo>
                <a:lnTo>
                  <a:pt x="6567" y="273"/>
                </a:lnTo>
                <a:lnTo>
                  <a:pt x="6576" y="264"/>
                </a:lnTo>
                <a:lnTo>
                  <a:pt x="6584" y="254"/>
                </a:lnTo>
                <a:lnTo>
                  <a:pt x="6594" y="247"/>
                </a:lnTo>
                <a:lnTo>
                  <a:pt x="6604" y="241"/>
                </a:lnTo>
                <a:lnTo>
                  <a:pt x="6616" y="236"/>
                </a:lnTo>
                <a:lnTo>
                  <a:pt x="6628" y="233"/>
                </a:lnTo>
                <a:lnTo>
                  <a:pt x="6642" y="231"/>
                </a:lnTo>
                <a:lnTo>
                  <a:pt x="6656" y="231"/>
                </a:lnTo>
                <a:lnTo>
                  <a:pt x="6665" y="231"/>
                </a:lnTo>
                <a:lnTo>
                  <a:pt x="6674" y="232"/>
                </a:lnTo>
                <a:lnTo>
                  <a:pt x="6683" y="233"/>
                </a:lnTo>
                <a:lnTo>
                  <a:pt x="6692" y="235"/>
                </a:lnTo>
                <a:lnTo>
                  <a:pt x="6701" y="238"/>
                </a:lnTo>
                <a:lnTo>
                  <a:pt x="6709" y="242"/>
                </a:lnTo>
                <a:lnTo>
                  <a:pt x="6718" y="247"/>
                </a:lnTo>
                <a:lnTo>
                  <a:pt x="6726" y="251"/>
                </a:lnTo>
                <a:lnTo>
                  <a:pt x="6734" y="256"/>
                </a:lnTo>
                <a:lnTo>
                  <a:pt x="6743" y="263"/>
                </a:lnTo>
                <a:lnTo>
                  <a:pt x="6751" y="269"/>
                </a:lnTo>
                <a:lnTo>
                  <a:pt x="6760" y="276"/>
                </a:lnTo>
                <a:lnTo>
                  <a:pt x="6775" y="293"/>
                </a:lnTo>
                <a:lnTo>
                  <a:pt x="6791" y="313"/>
                </a:lnTo>
                <a:lnTo>
                  <a:pt x="7260" y="934"/>
                </a:lnTo>
                <a:lnTo>
                  <a:pt x="7260" y="411"/>
                </a:lnTo>
                <a:lnTo>
                  <a:pt x="7261" y="389"/>
                </a:lnTo>
                <a:lnTo>
                  <a:pt x="7262" y="369"/>
                </a:lnTo>
                <a:lnTo>
                  <a:pt x="7264" y="350"/>
                </a:lnTo>
                <a:lnTo>
                  <a:pt x="7268" y="332"/>
                </a:lnTo>
                <a:lnTo>
                  <a:pt x="7272" y="316"/>
                </a:lnTo>
                <a:lnTo>
                  <a:pt x="7277" y="302"/>
                </a:lnTo>
                <a:lnTo>
                  <a:pt x="7284" y="288"/>
                </a:lnTo>
                <a:lnTo>
                  <a:pt x="7291" y="276"/>
                </a:lnTo>
                <a:lnTo>
                  <a:pt x="7301" y="266"/>
                </a:lnTo>
                <a:lnTo>
                  <a:pt x="7309" y="256"/>
                </a:lnTo>
                <a:lnTo>
                  <a:pt x="7319" y="248"/>
                </a:lnTo>
                <a:lnTo>
                  <a:pt x="7331" y="241"/>
                </a:lnTo>
                <a:lnTo>
                  <a:pt x="7344" y="237"/>
                </a:lnTo>
                <a:lnTo>
                  <a:pt x="7357" y="233"/>
                </a:lnTo>
                <a:lnTo>
                  <a:pt x="7372" y="231"/>
                </a:lnTo>
                <a:lnTo>
                  <a:pt x="7387" y="231"/>
                </a:lnTo>
                <a:lnTo>
                  <a:pt x="7402" y="231"/>
                </a:lnTo>
                <a:lnTo>
                  <a:pt x="7417" y="233"/>
                </a:lnTo>
                <a:lnTo>
                  <a:pt x="7431" y="237"/>
                </a:lnTo>
                <a:lnTo>
                  <a:pt x="7442" y="241"/>
                </a:lnTo>
                <a:lnTo>
                  <a:pt x="7454" y="248"/>
                </a:lnTo>
                <a:lnTo>
                  <a:pt x="7464" y="256"/>
                </a:lnTo>
                <a:lnTo>
                  <a:pt x="7474" y="266"/>
                </a:lnTo>
                <a:lnTo>
                  <a:pt x="7482" y="276"/>
                </a:lnTo>
                <a:lnTo>
                  <a:pt x="7490" y="288"/>
                </a:lnTo>
                <a:lnTo>
                  <a:pt x="7496" y="302"/>
                </a:lnTo>
                <a:lnTo>
                  <a:pt x="7502" y="316"/>
                </a:lnTo>
                <a:lnTo>
                  <a:pt x="7506" y="332"/>
                </a:lnTo>
                <a:lnTo>
                  <a:pt x="7510" y="350"/>
                </a:lnTo>
                <a:lnTo>
                  <a:pt x="7513" y="369"/>
                </a:lnTo>
                <a:lnTo>
                  <a:pt x="7514" y="390"/>
                </a:lnTo>
                <a:lnTo>
                  <a:pt x="7514" y="411"/>
                </a:lnTo>
                <a:lnTo>
                  <a:pt x="7514" y="1225"/>
                </a:lnTo>
                <a:lnTo>
                  <a:pt x="7514" y="1244"/>
                </a:lnTo>
                <a:lnTo>
                  <a:pt x="7513" y="1262"/>
                </a:lnTo>
                <a:lnTo>
                  <a:pt x="7511" y="1279"/>
                </a:lnTo>
                <a:lnTo>
                  <a:pt x="7507" y="1295"/>
                </a:lnTo>
                <a:lnTo>
                  <a:pt x="7503" y="1308"/>
                </a:lnTo>
                <a:lnTo>
                  <a:pt x="7498" y="1322"/>
                </a:lnTo>
                <a:lnTo>
                  <a:pt x="7492" y="1334"/>
                </a:lnTo>
                <a:lnTo>
                  <a:pt x="7485" y="1344"/>
                </a:lnTo>
                <a:lnTo>
                  <a:pt x="7477" y="1354"/>
                </a:lnTo>
                <a:lnTo>
                  <a:pt x="7469" y="1361"/>
                </a:lnTo>
                <a:lnTo>
                  <a:pt x="7459" y="1368"/>
                </a:lnTo>
                <a:lnTo>
                  <a:pt x="7449" y="1374"/>
                </a:lnTo>
                <a:lnTo>
                  <a:pt x="7437" y="1378"/>
                </a:lnTo>
                <a:lnTo>
                  <a:pt x="7426" y="1381"/>
                </a:lnTo>
                <a:lnTo>
                  <a:pt x="7412" y="1383"/>
                </a:lnTo>
                <a:lnTo>
                  <a:pt x="7398" y="1384"/>
                </a:lnTo>
                <a:lnTo>
                  <a:pt x="7389" y="1383"/>
                </a:lnTo>
                <a:lnTo>
                  <a:pt x="7379" y="1382"/>
                </a:lnTo>
                <a:lnTo>
                  <a:pt x="7370" y="1381"/>
                </a:lnTo>
                <a:lnTo>
                  <a:pt x="7360" y="1378"/>
                </a:lnTo>
                <a:lnTo>
                  <a:pt x="7351" y="1375"/>
                </a:lnTo>
                <a:lnTo>
                  <a:pt x="7343" y="1371"/>
                </a:lnTo>
                <a:lnTo>
                  <a:pt x="7333" y="1366"/>
                </a:lnTo>
                <a:lnTo>
                  <a:pt x="7324" y="1361"/>
                </a:lnTo>
                <a:lnTo>
                  <a:pt x="7315" y="1355"/>
                </a:lnTo>
                <a:lnTo>
                  <a:pt x="7306" y="1347"/>
                </a:lnTo>
                <a:lnTo>
                  <a:pt x="7296" y="1340"/>
                </a:lnTo>
                <a:lnTo>
                  <a:pt x="7288" y="1332"/>
                </a:lnTo>
                <a:lnTo>
                  <a:pt x="7270" y="1313"/>
                </a:lnTo>
                <a:lnTo>
                  <a:pt x="7252" y="1290"/>
                </a:lnTo>
                <a:lnTo>
                  <a:pt x="6792" y="681"/>
                </a:lnTo>
                <a:lnTo>
                  <a:pt x="6792" y="1197"/>
                </a:lnTo>
                <a:close/>
                <a:moveTo>
                  <a:pt x="6303" y="1197"/>
                </a:moveTo>
                <a:lnTo>
                  <a:pt x="6303" y="1219"/>
                </a:lnTo>
                <a:lnTo>
                  <a:pt x="6302" y="1239"/>
                </a:lnTo>
                <a:lnTo>
                  <a:pt x="6298" y="1258"/>
                </a:lnTo>
                <a:lnTo>
                  <a:pt x="6295" y="1276"/>
                </a:lnTo>
                <a:lnTo>
                  <a:pt x="6291" y="1291"/>
                </a:lnTo>
                <a:lnTo>
                  <a:pt x="6285" y="1306"/>
                </a:lnTo>
                <a:lnTo>
                  <a:pt x="6278" y="1320"/>
                </a:lnTo>
                <a:lnTo>
                  <a:pt x="6271" y="1332"/>
                </a:lnTo>
                <a:lnTo>
                  <a:pt x="6263" y="1342"/>
                </a:lnTo>
                <a:lnTo>
                  <a:pt x="6253" y="1352"/>
                </a:lnTo>
                <a:lnTo>
                  <a:pt x="6243" y="1359"/>
                </a:lnTo>
                <a:lnTo>
                  <a:pt x="6231" y="1365"/>
                </a:lnTo>
                <a:lnTo>
                  <a:pt x="6220" y="1371"/>
                </a:lnTo>
                <a:lnTo>
                  <a:pt x="6206" y="1374"/>
                </a:lnTo>
                <a:lnTo>
                  <a:pt x="6191" y="1376"/>
                </a:lnTo>
                <a:lnTo>
                  <a:pt x="6176" y="1377"/>
                </a:lnTo>
                <a:lnTo>
                  <a:pt x="6161" y="1376"/>
                </a:lnTo>
                <a:lnTo>
                  <a:pt x="6146" y="1374"/>
                </a:lnTo>
                <a:lnTo>
                  <a:pt x="6132" y="1371"/>
                </a:lnTo>
                <a:lnTo>
                  <a:pt x="6120" y="1365"/>
                </a:lnTo>
                <a:lnTo>
                  <a:pt x="6108" y="1359"/>
                </a:lnTo>
                <a:lnTo>
                  <a:pt x="6099" y="1352"/>
                </a:lnTo>
                <a:lnTo>
                  <a:pt x="6089" y="1342"/>
                </a:lnTo>
                <a:lnTo>
                  <a:pt x="6080" y="1332"/>
                </a:lnTo>
                <a:lnTo>
                  <a:pt x="6073" y="1320"/>
                </a:lnTo>
                <a:lnTo>
                  <a:pt x="6066" y="1306"/>
                </a:lnTo>
                <a:lnTo>
                  <a:pt x="6061" y="1291"/>
                </a:lnTo>
                <a:lnTo>
                  <a:pt x="6057" y="1276"/>
                </a:lnTo>
                <a:lnTo>
                  <a:pt x="6053" y="1258"/>
                </a:lnTo>
                <a:lnTo>
                  <a:pt x="6051" y="1239"/>
                </a:lnTo>
                <a:lnTo>
                  <a:pt x="6049" y="1219"/>
                </a:lnTo>
                <a:lnTo>
                  <a:pt x="6048" y="1197"/>
                </a:lnTo>
                <a:lnTo>
                  <a:pt x="6048" y="410"/>
                </a:lnTo>
                <a:lnTo>
                  <a:pt x="6049" y="388"/>
                </a:lnTo>
                <a:lnTo>
                  <a:pt x="6051" y="368"/>
                </a:lnTo>
                <a:lnTo>
                  <a:pt x="6053" y="349"/>
                </a:lnTo>
                <a:lnTo>
                  <a:pt x="6057" y="331"/>
                </a:lnTo>
                <a:lnTo>
                  <a:pt x="6061" y="314"/>
                </a:lnTo>
                <a:lnTo>
                  <a:pt x="6066" y="299"/>
                </a:lnTo>
                <a:lnTo>
                  <a:pt x="6073" y="287"/>
                </a:lnTo>
                <a:lnTo>
                  <a:pt x="6080" y="274"/>
                </a:lnTo>
                <a:lnTo>
                  <a:pt x="6089" y="264"/>
                </a:lnTo>
                <a:lnTo>
                  <a:pt x="6099" y="254"/>
                </a:lnTo>
                <a:lnTo>
                  <a:pt x="6108" y="247"/>
                </a:lnTo>
                <a:lnTo>
                  <a:pt x="6120" y="240"/>
                </a:lnTo>
                <a:lnTo>
                  <a:pt x="6132" y="235"/>
                </a:lnTo>
                <a:lnTo>
                  <a:pt x="6146" y="232"/>
                </a:lnTo>
                <a:lnTo>
                  <a:pt x="6161" y="230"/>
                </a:lnTo>
                <a:lnTo>
                  <a:pt x="6176" y="229"/>
                </a:lnTo>
                <a:lnTo>
                  <a:pt x="6191" y="230"/>
                </a:lnTo>
                <a:lnTo>
                  <a:pt x="6206" y="232"/>
                </a:lnTo>
                <a:lnTo>
                  <a:pt x="6220" y="235"/>
                </a:lnTo>
                <a:lnTo>
                  <a:pt x="6231" y="240"/>
                </a:lnTo>
                <a:lnTo>
                  <a:pt x="6243" y="247"/>
                </a:lnTo>
                <a:lnTo>
                  <a:pt x="6253" y="254"/>
                </a:lnTo>
                <a:lnTo>
                  <a:pt x="6263" y="264"/>
                </a:lnTo>
                <a:lnTo>
                  <a:pt x="6271" y="274"/>
                </a:lnTo>
                <a:lnTo>
                  <a:pt x="6278" y="287"/>
                </a:lnTo>
                <a:lnTo>
                  <a:pt x="6285" y="299"/>
                </a:lnTo>
                <a:lnTo>
                  <a:pt x="6291" y="314"/>
                </a:lnTo>
                <a:lnTo>
                  <a:pt x="6295" y="331"/>
                </a:lnTo>
                <a:lnTo>
                  <a:pt x="6298" y="349"/>
                </a:lnTo>
                <a:lnTo>
                  <a:pt x="6302" y="368"/>
                </a:lnTo>
                <a:lnTo>
                  <a:pt x="6303" y="388"/>
                </a:lnTo>
                <a:lnTo>
                  <a:pt x="6303" y="410"/>
                </a:lnTo>
                <a:lnTo>
                  <a:pt x="6303" y="1197"/>
                </a:lnTo>
                <a:close/>
                <a:moveTo>
                  <a:pt x="5415" y="481"/>
                </a:moveTo>
                <a:lnTo>
                  <a:pt x="5322" y="481"/>
                </a:lnTo>
                <a:lnTo>
                  <a:pt x="5299" y="481"/>
                </a:lnTo>
                <a:lnTo>
                  <a:pt x="5278" y="479"/>
                </a:lnTo>
                <a:lnTo>
                  <a:pt x="5260" y="477"/>
                </a:lnTo>
                <a:lnTo>
                  <a:pt x="5242" y="473"/>
                </a:lnTo>
                <a:lnTo>
                  <a:pt x="5226" y="469"/>
                </a:lnTo>
                <a:lnTo>
                  <a:pt x="5211" y="465"/>
                </a:lnTo>
                <a:lnTo>
                  <a:pt x="5198" y="459"/>
                </a:lnTo>
                <a:lnTo>
                  <a:pt x="5185" y="451"/>
                </a:lnTo>
                <a:lnTo>
                  <a:pt x="5174" y="444"/>
                </a:lnTo>
                <a:lnTo>
                  <a:pt x="5166" y="435"/>
                </a:lnTo>
                <a:lnTo>
                  <a:pt x="5158" y="425"/>
                </a:lnTo>
                <a:lnTo>
                  <a:pt x="5151" y="414"/>
                </a:lnTo>
                <a:lnTo>
                  <a:pt x="5146" y="404"/>
                </a:lnTo>
                <a:lnTo>
                  <a:pt x="5143" y="391"/>
                </a:lnTo>
                <a:lnTo>
                  <a:pt x="5141" y="377"/>
                </a:lnTo>
                <a:lnTo>
                  <a:pt x="5140" y="364"/>
                </a:lnTo>
                <a:lnTo>
                  <a:pt x="5141" y="349"/>
                </a:lnTo>
                <a:lnTo>
                  <a:pt x="5143" y="335"/>
                </a:lnTo>
                <a:lnTo>
                  <a:pt x="5146" y="323"/>
                </a:lnTo>
                <a:lnTo>
                  <a:pt x="5151" y="311"/>
                </a:lnTo>
                <a:lnTo>
                  <a:pt x="5158" y="300"/>
                </a:lnTo>
                <a:lnTo>
                  <a:pt x="5165" y="290"/>
                </a:lnTo>
                <a:lnTo>
                  <a:pt x="5174" y="281"/>
                </a:lnTo>
                <a:lnTo>
                  <a:pt x="5185" y="273"/>
                </a:lnTo>
                <a:lnTo>
                  <a:pt x="5198" y="267"/>
                </a:lnTo>
                <a:lnTo>
                  <a:pt x="5210" y="260"/>
                </a:lnTo>
                <a:lnTo>
                  <a:pt x="5226" y="255"/>
                </a:lnTo>
                <a:lnTo>
                  <a:pt x="5242" y="251"/>
                </a:lnTo>
                <a:lnTo>
                  <a:pt x="5260" y="248"/>
                </a:lnTo>
                <a:lnTo>
                  <a:pt x="5278" y="246"/>
                </a:lnTo>
                <a:lnTo>
                  <a:pt x="5299" y="244"/>
                </a:lnTo>
                <a:lnTo>
                  <a:pt x="5320" y="244"/>
                </a:lnTo>
                <a:lnTo>
                  <a:pt x="5763" y="244"/>
                </a:lnTo>
                <a:lnTo>
                  <a:pt x="5785" y="244"/>
                </a:lnTo>
                <a:lnTo>
                  <a:pt x="5806" y="246"/>
                </a:lnTo>
                <a:lnTo>
                  <a:pt x="5825" y="248"/>
                </a:lnTo>
                <a:lnTo>
                  <a:pt x="5843" y="251"/>
                </a:lnTo>
                <a:lnTo>
                  <a:pt x="5858" y="255"/>
                </a:lnTo>
                <a:lnTo>
                  <a:pt x="5873" y="260"/>
                </a:lnTo>
                <a:lnTo>
                  <a:pt x="5887" y="267"/>
                </a:lnTo>
                <a:lnTo>
                  <a:pt x="5899" y="273"/>
                </a:lnTo>
                <a:lnTo>
                  <a:pt x="5910" y="281"/>
                </a:lnTo>
                <a:lnTo>
                  <a:pt x="5918" y="290"/>
                </a:lnTo>
                <a:lnTo>
                  <a:pt x="5927" y="300"/>
                </a:lnTo>
                <a:lnTo>
                  <a:pt x="5933" y="311"/>
                </a:lnTo>
                <a:lnTo>
                  <a:pt x="5937" y="323"/>
                </a:lnTo>
                <a:lnTo>
                  <a:pt x="5941" y="335"/>
                </a:lnTo>
                <a:lnTo>
                  <a:pt x="5943" y="349"/>
                </a:lnTo>
                <a:lnTo>
                  <a:pt x="5944" y="364"/>
                </a:lnTo>
                <a:lnTo>
                  <a:pt x="5943" y="377"/>
                </a:lnTo>
                <a:lnTo>
                  <a:pt x="5941" y="391"/>
                </a:lnTo>
                <a:lnTo>
                  <a:pt x="5937" y="404"/>
                </a:lnTo>
                <a:lnTo>
                  <a:pt x="5933" y="414"/>
                </a:lnTo>
                <a:lnTo>
                  <a:pt x="5927" y="425"/>
                </a:lnTo>
                <a:lnTo>
                  <a:pt x="5918" y="435"/>
                </a:lnTo>
                <a:lnTo>
                  <a:pt x="5910" y="444"/>
                </a:lnTo>
                <a:lnTo>
                  <a:pt x="5899" y="451"/>
                </a:lnTo>
                <a:lnTo>
                  <a:pt x="5887" y="459"/>
                </a:lnTo>
                <a:lnTo>
                  <a:pt x="5873" y="465"/>
                </a:lnTo>
                <a:lnTo>
                  <a:pt x="5858" y="469"/>
                </a:lnTo>
                <a:lnTo>
                  <a:pt x="5843" y="473"/>
                </a:lnTo>
                <a:lnTo>
                  <a:pt x="5825" y="477"/>
                </a:lnTo>
                <a:lnTo>
                  <a:pt x="5806" y="479"/>
                </a:lnTo>
                <a:lnTo>
                  <a:pt x="5785" y="481"/>
                </a:lnTo>
                <a:lnTo>
                  <a:pt x="5763" y="481"/>
                </a:lnTo>
                <a:lnTo>
                  <a:pt x="5669" y="481"/>
                </a:lnTo>
                <a:lnTo>
                  <a:pt x="5669" y="1197"/>
                </a:lnTo>
                <a:lnTo>
                  <a:pt x="5668" y="1218"/>
                </a:lnTo>
                <a:lnTo>
                  <a:pt x="5667" y="1239"/>
                </a:lnTo>
                <a:lnTo>
                  <a:pt x="5665" y="1258"/>
                </a:lnTo>
                <a:lnTo>
                  <a:pt x="5661" y="1276"/>
                </a:lnTo>
                <a:lnTo>
                  <a:pt x="5657" y="1291"/>
                </a:lnTo>
                <a:lnTo>
                  <a:pt x="5651" y="1306"/>
                </a:lnTo>
                <a:lnTo>
                  <a:pt x="5645" y="1320"/>
                </a:lnTo>
                <a:lnTo>
                  <a:pt x="5638" y="1332"/>
                </a:lnTo>
                <a:lnTo>
                  <a:pt x="5628" y="1342"/>
                </a:lnTo>
                <a:lnTo>
                  <a:pt x="5620" y="1352"/>
                </a:lnTo>
                <a:lnTo>
                  <a:pt x="5609" y="1359"/>
                </a:lnTo>
                <a:lnTo>
                  <a:pt x="5598" y="1365"/>
                </a:lnTo>
                <a:lnTo>
                  <a:pt x="5585" y="1371"/>
                </a:lnTo>
                <a:lnTo>
                  <a:pt x="5572" y="1374"/>
                </a:lnTo>
                <a:lnTo>
                  <a:pt x="5557" y="1376"/>
                </a:lnTo>
                <a:lnTo>
                  <a:pt x="5542" y="1377"/>
                </a:lnTo>
                <a:lnTo>
                  <a:pt x="5526" y="1376"/>
                </a:lnTo>
                <a:lnTo>
                  <a:pt x="5512" y="1374"/>
                </a:lnTo>
                <a:lnTo>
                  <a:pt x="5499" y="1371"/>
                </a:lnTo>
                <a:lnTo>
                  <a:pt x="5486" y="1365"/>
                </a:lnTo>
                <a:lnTo>
                  <a:pt x="5475" y="1359"/>
                </a:lnTo>
                <a:lnTo>
                  <a:pt x="5464" y="1352"/>
                </a:lnTo>
                <a:lnTo>
                  <a:pt x="5455" y="1342"/>
                </a:lnTo>
                <a:lnTo>
                  <a:pt x="5447" y="1332"/>
                </a:lnTo>
                <a:lnTo>
                  <a:pt x="5439" y="1320"/>
                </a:lnTo>
                <a:lnTo>
                  <a:pt x="5433" y="1306"/>
                </a:lnTo>
                <a:lnTo>
                  <a:pt x="5427" y="1291"/>
                </a:lnTo>
                <a:lnTo>
                  <a:pt x="5422" y="1276"/>
                </a:lnTo>
                <a:lnTo>
                  <a:pt x="5419" y="1258"/>
                </a:lnTo>
                <a:lnTo>
                  <a:pt x="5416" y="1239"/>
                </a:lnTo>
                <a:lnTo>
                  <a:pt x="5415" y="1218"/>
                </a:lnTo>
                <a:lnTo>
                  <a:pt x="5415" y="1197"/>
                </a:lnTo>
                <a:lnTo>
                  <a:pt x="5415" y="481"/>
                </a:lnTo>
                <a:close/>
                <a:moveTo>
                  <a:pt x="4909" y="244"/>
                </a:moveTo>
                <a:lnTo>
                  <a:pt x="4930" y="244"/>
                </a:lnTo>
                <a:lnTo>
                  <a:pt x="4951" y="246"/>
                </a:lnTo>
                <a:lnTo>
                  <a:pt x="4970" y="248"/>
                </a:lnTo>
                <a:lnTo>
                  <a:pt x="4987" y="251"/>
                </a:lnTo>
                <a:lnTo>
                  <a:pt x="5003" y="255"/>
                </a:lnTo>
                <a:lnTo>
                  <a:pt x="5018" y="260"/>
                </a:lnTo>
                <a:lnTo>
                  <a:pt x="5032" y="267"/>
                </a:lnTo>
                <a:lnTo>
                  <a:pt x="5044" y="273"/>
                </a:lnTo>
                <a:lnTo>
                  <a:pt x="5055" y="281"/>
                </a:lnTo>
                <a:lnTo>
                  <a:pt x="5063" y="290"/>
                </a:lnTo>
                <a:lnTo>
                  <a:pt x="5072" y="300"/>
                </a:lnTo>
                <a:lnTo>
                  <a:pt x="5078" y="311"/>
                </a:lnTo>
                <a:lnTo>
                  <a:pt x="5083" y="323"/>
                </a:lnTo>
                <a:lnTo>
                  <a:pt x="5086" y="335"/>
                </a:lnTo>
                <a:lnTo>
                  <a:pt x="5088" y="349"/>
                </a:lnTo>
                <a:lnTo>
                  <a:pt x="5089" y="364"/>
                </a:lnTo>
                <a:lnTo>
                  <a:pt x="5088" y="377"/>
                </a:lnTo>
                <a:lnTo>
                  <a:pt x="5086" y="391"/>
                </a:lnTo>
                <a:lnTo>
                  <a:pt x="5083" y="404"/>
                </a:lnTo>
                <a:lnTo>
                  <a:pt x="5078" y="414"/>
                </a:lnTo>
                <a:lnTo>
                  <a:pt x="5072" y="425"/>
                </a:lnTo>
                <a:lnTo>
                  <a:pt x="5063" y="435"/>
                </a:lnTo>
                <a:lnTo>
                  <a:pt x="5055" y="444"/>
                </a:lnTo>
                <a:lnTo>
                  <a:pt x="5044" y="451"/>
                </a:lnTo>
                <a:lnTo>
                  <a:pt x="5032" y="459"/>
                </a:lnTo>
                <a:lnTo>
                  <a:pt x="5018" y="465"/>
                </a:lnTo>
                <a:lnTo>
                  <a:pt x="5003" y="469"/>
                </a:lnTo>
                <a:lnTo>
                  <a:pt x="4987" y="473"/>
                </a:lnTo>
                <a:lnTo>
                  <a:pt x="4970" y="477"/>
                </a:lnTo>
                <a:lnTo>
                  <a:pt x="4951" y="479"/>
                </a:lnTo>
                <a:lnTo>
                  <a:pt x="4930" y="481"/>
                </a:lnTo>
                <a:lnTo>
                  <a:pt x="4909" y="481"/>
                </a:lnTo>
                <a:lnTo>
                  <a:pt x="4702" y="481"/>
                </a:lnTo>
                <a:lnTo>
                  <a:pt x="4702" y="681"/>
                </a:lnTo>
                <a:lnTo>
                  <a:pt x="4879" y="681"/>
                </a:lnTo>
                <a:lnTo>
                  <a:pt x="4901" y="681"/>
                </a:lnTo>
                <a:lnTo>
                  <a:pt x="4922" y="683"/>
                </a:lnTo>
                <a:lnTo>
                  <a:pt x="4941" y="685"/>
                </a:lnTo>
                <a:lnTo>
                  <a:pt x="4959" y="688"/>
                </a:lnTo>
                <a:lnTo>
                  <a:pt x="4975" y="693"/>
                </a:lnTo>
                <a:lnTo>
                  <a:pt x="4990" y="698"/>
                </a:lnTo>
                <a:lnTo>
                  <a:pt x="5003" y="703"/>
                </a:lnTo>
                <a:lnTo>
                  <a:pt x="5016" y="711"/>
                </a:lnTo>
                <a:lnTo>
                  <a:pt x="5026" y="718"/>
                </a:lnTo>
                <a:lnTo>
                  <a:pt x="5036" y="727"/>
                </a:lnTo>
                <a:lnTo>
                  <a:pt x="5043" y="737"/>
                </a:lnTo>
                <a:lnTo>
                  <a:pt x="5049" y="747"/>
                </a:lnTo>
                <a:lnTo>
                  <a:pt x="5055" y="759"/>
                </a:lnTo>
                <a:lnTo>
                  <a:pt x="5058" y="772"/>
                </a:lnTo>
                <a:lnTo>
                  <a:pt x="5060" y="785"/>
                </a:lnTo>
                <a:lnTo>
                  <a:pt x="5061" y="799"/>
                </a:lnTo>
                <a:lnTo>
                  <a:pt x="5060" y="814"/>
                </a:lnTo>
                <a:lnTo>
                  <a:pt x="5058" y="827"/>
                </a:lnTo>
                <a:lnTo>
                  <a:pt x="5055" y="839"/>
                </a:lnTo>
                <a:lnTo>
                  <a:pt x="5049" y="851"/>
                </a:lnTo>
                <a:lnTo>
                  <a:pt x="5043" y="861"/>
                </a:lnTo>
                <a:lnTo>
                  <a:pt x="5036" y="871"/>
                </a:lnTo>
                <a:lnTo>
                  <a:pt x="5026" y="879"/>
                </a:lnTo>
                <a:lnTo>
                  <a:pt x="5016" y="888"/>
                </a:lnTo>
                <a:lnTo>
                  <a:pt x="5003" y="894"/>
                </a:lnTo>
                <a:lnTo>
                  <a:pt x="4990" y="900"/>
                </a:lnTo>
                <a:lnTo>
                  <a:pt x="4975" y="906"/>
                </a:lnTo>
                <a:lnTo>
                  <a:pt x="4959" y="910"/>
                </a:lnTo>
                <a:lnTo>
                  <a:pt x="4941" y="913"/>
                </a:lnTo>
                <a:lnTo>
                  <a:pt x="4922" y="915"/>
                </a:lnTo>
                <a:lnTo>
                  <a:pt x="4901" y="916"/>
                </a:lnTo>
                <a:lnTo>
                  <a:pt x="4879" y="917"/>
                </a:lnTo>
                <a:lnTo>
                  <a:pt x="4702" y="917"/>
                </a:lnTo>
                <a:lnTo>
                  <a:pt x="4702" y="1127"/>
                </a:lnTo>
                <a:lnTo>
                  <a:pt x="4916" y="1127"/>
                </a:lnTo>
                <a:lnTo>
                  <a:pt x="4938" y="1128"/>
                </a:lnTo>
                <a:lnTo>
                  <a:pt x="4958" y="1129"/>
                </a:lnTo>
                <a:lnTo>
                  <a:pt x="4977" y="1131"/>
                </a:lnTo>
                <a:lnTo>
                  <a:pt x="4995" y="1134"/>
                </a:lnTo>
                <a:lnTo>
                  <a:pt x="5012" y="1139"/>
                </a:lnTo>
                <a:lnTo>
                  <a:pt x="5026" y="1144"/>
                </a:lnTo>
                <a:lnTo>
                  <a:pt x="5039" y="1149"/>
                </a:lnTo>
                <a:lnTo>
                  <a:pt x="5052" y="1157"/>
                </a:lnTo>
                <a:lnTo>
                  <a:pt x="5062" y="1164"/>
                </a:lnTo>
                <a:lnTo>
                  <a:pt x="5072" y="1173"/>
                </a:lnTo>
                <a:lnTo>
                  <a:pt x="5079" y="1183"/>
                </a:lnTo>
                <a:lnTo>
                  <a:pt x="5085" y="1193"/>
                </a:lnTo>
                <a:lnTo>
                  <a:pt x="5090" y="1205"/>
                </a:lnTo>
                <a:lnTo>
                  <a:pt x="5094" y="1218"/>
                </a:lnTo>
                <a:lnTo>
                  <a:pt x="5096" y="1230"/>
                </a:lnTo>
                <a:lnTo>
                  <a:pt x="5097" y="1245"/>
                </a:lnTo>
                <a:lnTo>
                  <a:pt x="5096" y="1259"/>
                </a:lnTo>
                <a:lnTo>
                  <a:pt x="5094" y="1272"/>
                </a:lnTo>
                <a:lnTo>
                  <a:pt x="5090" y="1285"/>
                </a:lnTo>
                <a:lnTo>
                  <a:pt x="5085" y="1297"/>
                </a:lnTo>
                <a:lnTo>
                  <a:pt x="5079" y="1307"/>
                </a:lnTo>
                <a:lnTo>
                  <a:pt x="5072" y="1317"/>
                </a:lnTo>
                <a:lnTo>
                  <a:pt x="5062" y="1325"/>
                </a:lnTo>
                <a:lnTo>
                  <a:pt x="5052" y="1334"/>
                </a:lnTo>
                <a:lnTo>
                  <a:pt x="5039" y="1340"/>
                </a:lnTo>
                <a:lnTo>
                  <a:pt x="5026" y="1346"/>
                </a:lnTo>
                <a:lnTo>
                  <a:pt x="5012" y="1352"/>
                </a:lnTo>
                <a:lnTo>
                  <a:pt x="4995" y="1356"/>
                </a:lnTo>
                <a:lnTo>
                  <a:pt x="4977" y="1359"/>
                </a:lnTo>
                <a:lnTo>
                  <a:pt x="4958" y="1361"/>
                </a:lnTo>
                <a:lnTo>
                  <a:pt x="4938" y="1363"/>
                </a:lnTo>
                <a:lnTo>
                  <a:pt x="4916" y="1363"/>
                </a:lnTo>
                <a:lnTo>
                  <a:pt x="4619" y="1363"/>
                </a:lnTo>
                <a:lnTo>
                  <a:pt x="4597" y="1362"/>
                </a:lnTo>
                <a:lnTo>
                  <a:pt x="4575" y="1361"/>
                </a:lnTo>
                <a:lnTo>
                  <a:pt x="4556" y="1359"/>
                </a:lnTo>
                <a:lnTo>
                  <a:pt x="4538" y="1355"/>
                </a:lnTo>
                <a:lnTo>
                  <a:pt x="4522" y="1350"/>
                </a:lnTo>
                <a:lnTo>
                  <a:pt x="4508" y="1345"/>
                </a:lnTo>
                <a:lnTo>
                  <a:pt x="4497" y="1339"/>
                </a:lnTo>
                <a:lnTo>
                  <a:pt x="4486" y="1332"/>
                </a:lnTo>
                <a:lnTo>
                  <a:pt x="4482" y="1327"/>
                </a:lnTo>
                <a:lnTo>
                  <a:pt x="4477" y="1322"/>
                </a:lnTo>
                <a:lnTo>
                  <a:pt x="4473" y="1317"/>
                </a:lnTo>
                <a:lnTo>
                  <a:pt x="4470" y="1310"/>
                </a:lnTo>
                <a:lnTo>
                  <a:pt x="4462" y="1297"/>
                </a:lnTo>
                <a:lnTo>
                  <a:pt x="4457" y="1282"/>
                </a:lnTo>
                <a:lnTo>
                  <a:pt x="4453" y="1264"/>
                </a:lnTo>
                <a:lnTo>
                  <a:pt x="4450" y="1246"/>
                </a:lnTo>
                <a:lnTo>
                  <a:pt x="4448" y="1225"/>
                </a:lnTo>
                <a:lnTo>
                  <a:pt x="4447" y="1203"/>
                </a:lnTo>
                <a:lnTo>
                  <a:pt x="4447" y="423"/>
                </a:lnTo>
                <a:lnTo>
                  <a:pt x="4448" y="399"/>
                </a:lnTo>
                <a:lnTo>
                  <a:pt x="4450" y="377"/>
                </a:lnTo>
                <a:lnTo>
                  <a:pt x="4453" y="357"/>
                </a:lnTo>
                <a:lnTo>
                  <a:pt x="4457" y="338"/>
                </a:lnTo>
                <a:lnTo>
                  <a:pt x="4462" y="323"/>
                </a:lnTo>
                <a:lnTo>
                  <a:pt x="4469" y="308"/>
                </a:lnTo>
                <a:lnTo>
                  <a:pt x="4477" y="295"/>
                </a:lnTo>
                <a:lnTo>
                  <a:pt x="4486" y="284"/>
                </a:lnTo>
                <a:lnTo>
                  <a:pt x="4497" y="274"/>
                </a:lnTo>
                <a:lnTo>
                  <a:pt x="4510" y="266"/>
                </a:lnTo>
                <a:lnTo>
                  <a:pt x="4523" y="259"/>
                </a:lnTo>
                <a:lnTo>
                  <a:pt x="4540" y="253"/>
                </a:lnTo>
                <a:lnTo>
                  <a:pt x="4558" y="249"/>
                </a:lnTo>
                <a:lnTo>
                  <a:pt x="4578" y="246"/>
                </a:lnTo>
                <a:lnTo>
                  <a:pt x="4599" y="244"/>
                </a:lnTo>
                <a:lnTo>
                  <a:pt x="4622" y="244"/>
                </a:lnTo>
                <a:lnTo>
                  <a:pt x="4909" y="244"/>
                </a:lnTo>
                <a:close/>
                <a:moveTo>
                  <a:pt x="4026" y="320"/>
                </a:moveTo>
                <a:lnTo>
                  <a:pt x="4045" y="299"/>
                </a:lnTo>
                <a:lnTo>
                  <a:pt x="4064" y="281"/>
                </a:lnTo>
                <a:lnTo>
                  <a:pt x="4081" y="267"/>
                </a:lnTo>
                <a:lnTo>
                  <a:pt x="4098" y="254"/>
                </a:lnTo>
                <a:lnTo>
                  <a:pt x="4115" y="245"/>
                </a:lnTo>
                <a:lnTo>
                  <a:pt x="4129" y="238"/>
                </a:lnTo>
                <a:lnTo>
                  <a:pt x="4137" y="236"/>
                </a:lnTo>
                <a:lnTo>
                  <a:pt x="4144" y="234"/>
                </a:lnTo>
                <a:lnTo>
                  <a:pt x="4151" y="233"/>
                </a:lnTo>
                <a:lnTo>
                  <a:pt x="4159" y="233"/>
                </a:lnTo>
                <a:lnTo>
                  <a:pt x="4170" y="233"/>
                </a:lnTo>
                <a:lnTo>
                  <a:pt x="4181" y="235"/>
                </a:lnTo>
                <a:lnTo>
                  <a:pt x="4192" y="237"/>
                </a:lnTo>
                <a:lnTo>
                  <a:pt x="4202" y="241"/>
                </a:lnTo>
                <a:lnTo>
                  <a:pt x="4212" y="246"/>
                </a:lnTo>
                <a:lnTo>
                  <a:pt x="4222" y="252"/>
                </a:lnTo>
                <a:lnTo>
                  <a:pt x="4230" y="258"/>
                </a:lnTo>
                <a:lnTo>
                  <a:pt x="4240" y="267"/>
                </a:lnTo>
                <a:lnTo>
                  <a:pt x="4247" y="275"/>
                </a:lnTo>
                <a:lnTo>
                  <a:pt x="4253" y="285"/>
                </a:lnTo>
                <a:lnTo>
                  <a:pt x="4260" y="294"/>
                </a:lnTo>
                <a:lnTo>
                  <a:pt x="4264" y="305"/>
                </a:lnTo>
                <a:lnTo>
                  <a:pt x="4268" y="315"/>
                </a:lnTo>
                <a:lnTo>
                  <a:pt x="4270" y="326"/>
                </a:lnTo>
                <a:lnTo>
                  <a:pt x="4272" y="337"/>
                </a:lnTo>
                <a:lnTo>
                  <a:pt x="4272" y="349"/>
                </a:lnTo>
                <a:lnTo>
                  <a:pt x="4271" y="364"/>
                </a:lnTo>
                <a:lnTo>
                  <a:pt x="4268" y="378"/>
                </a:lnTo>
                <a:lnTo>
                  <a:pt x="4264" y="394"/>
                </a:lnTo>
                <a:lnTo>
                  <a:pt x="4256" y="409"/>
                </a:lnTo>
                <a:lnTo>
                  <a:pt x="4247" y="426"/>
                </a:lnTo>
                <a:lnTo>
                  <a:pt x="4236" y="442"/>
                </a:lnTo>
                <a:lnTo>
                  <a:pt x="4223" y="459"/>
                </a:lnTo>
                <a:lnTo>
                  <a:pt x="4208" y="474"/>
                </a:lnTo>
                <a:lnTo>
                  <a:pt x="3934" y="762"/>
                </a:lnTo>
                <a:lnTo>
                  <a:pt x="4274" y="1133"/>
                </a:lnTo>
                <a:lnTo>
                  <a:pt x="4289" y="1150"/>
                </a:lnTo>
                <a:lnTo>
                  <a:pt x="4302" y="1167"/>
                </a:lnTo>
                <a:lnTo>
                  <a:pt x="4313" y="1184"/>
                </a:lnTo>
                <a:lnTo>
                  <a:pt x="4323" y="1200"/>
                </a:lnTo>
                <a:lnTo>
                  <a:pt x="4329" y="1216"/>
                </a:lnTo>
                <a:lnTo>
                  <a:pt x="4334" y="1230"/>
                </a:lnTo>
                <a:lnTo>
                  <a:pt x="4337" y="1245"/>
                </a:lnTo>
                <a:lnTo>
                  <a:pt x="4338" y="1260"/>
                </a:lnTo>
                <a:lnTo>
                  <a:pt x="4337" y="1271"/>
                </a:lnTo>
                <a:lnTo>
                  <a:pt x="4336" y="1282"/>
                </a:lnTo>
                <a:lnTo>
                  <a:pt x="4333" y="1293"/>
                </a:lnTo>
                <a:lnTo>
                  <a:pt x="4330" y="1303"/>
                </a:lnTo>
                <a:lnTo>
                  <a:pt x="4325" y="1314"/>
                </a:lnTo>
                <a:lnTo>
                  <a:pt x="4318" y="1323"/>
                </a:lnTo>
                <a:lnTo>
                  <a:pt x="4311" y="1333"/>
                </a:lnTo>
                <a:lnTo>
                  <a:pt x="4304" y="1342"/>
                </a:lnTo>
                <a:lnTo>
                  <a:pt x="4294" y="1349"/>
                </a:lnTo>
                <a:lnTo>
                  <a:pt x="4285" y="1357"/>
                </a:lnTo>
                <a:lnTo>
                  <a:pt x="4275" y="1363"/>
                </a:lnTo>
                <a:lnTo>
                  <a:pt x="4265" y="1368"/>
                </a:lnTo>
                <a:lnTo>
                  <a:pt x="4254" y="1372"/>
                </a:lnTo>
                <a:lnTo>
                  <a:pt x="4244" y="1375"/>
                </a:lnTo>
                <a:lnTo>
                  <a:pt x="4232" y="1377"/>
                </a:lnTo>
                <a:lnTo>
                  <a:pt x="4221" y="1377"/>
                </a:lnTo>
                <a:lnTo>
                  <a:pt x="4214" y="1377"/>
                </a:lnTo>
                <a:lnTo>
                  <a:pt x="4207" y="1376"/>
                </a:lnTo>
                <a:lnTo>
                  <a:pt x="4199" y="1374"/>
                </a:lnTo>
                <a:lnTo>
                  <a:pt x="4191" y="1372"/>
                </a:lnTo>
                <a:lnTo>
                  <a:pt x="4184" y="1368"/>
                </a:lnTo>
                <a:lnTo>
                  <a:pt x="4175" y="1364"/>
                </a:lnTo>
                <a:lnTo>
                  <a:pt x="4167" y="1360"/>
                </a:lnTo>
                <a:lnTo>
                  <a:pt x="4159" y="1355"/>
                </a:lnTo>
                <a:lnTo>
                  <a:pt x="4141" y="1342"/>
                </a:lnTo>
                <a:lnTo>
                  <a:pt x="4123" y="1327"/>
                </a:lnTo>
                <a:lnTo>
                  <a:pt x="4104" y="1308"/>
                </a:lnTo>
                <a:lnTo>
                  <a:pt x="4084" y="1287"/>
                </a:lnTo>
                <a:lnTo>
                  <a:pt x="3703" y="866"/>
                </a:lnTo>
                <a:lnTo>
                  <a:pt x="3703" y="1197"/>
                </a:lnTo>
                <a:lnTo>
                  <a:pt x="3703" y="1218"/>
                </a:lnTo>
                <a:lnTo>
                  <a:pt x="3701" y="1239"/>
                </a:lnTo>
                <a:lnTo>
                  <a:pt x="3699" y="1258"/>
                </a:lnTo>
                <a:lnTo>
                  <a:pt x="3695" y="1276"/>
                </a:lnTo>
                <a:lnTo>
                  <a:pt x="3691" y="1291"/>
                </a:lnTo>
                <a:lnTo>
                  <a:pt x="3685" y="1306"/>
                </a:lnTo>
                <a:lnTo>
                  <a:pt x="3679" y="1320"/>
                </a:lnTo>
                <a:lnTo>
                  <a:pt x="3671" y="1332"/>
                </a:lnTo>
                <a:lnTo>
                  <a:pt x="3663" y="1342"/>
                </a:lnTo>
                <a:lnTo>
                  <a:pt x="3653" y="1352"/>
                </a:lnTo>
                <a:lnTo>
                  <a:pt x="3643" y="1359"/>
                </a:lnTo>
                <a:lnTo>
                  <a:pt x="3631" y="1365"/>
                </a:lnTo>
                <a:lnTo>
                  <a:pt x="3619" y="1371"/>
                </a:lnTo>
                <a:lnTo>
                  <a:pt x="3606" y="1374"/>
                </a:lnTo>
                <a:lnTo>
                  <a:pt x="3591" y="1376"/>
                </a:lnTo>
                <a:lnTo>
                  <a:pt x="3576" y="1377"/>
                </a:lnTo>
                <a:lnTo>
                  <a:pt x="3561" y="1376"/>
                </a:lnTo>
                <a:lnTo>
                  <a:pt x="3546" y="1374"/>
                </a:lnTo>
                <a:lnTo>
                  <a:pt x="3533" y="1371"/>
                </a:lnTo>
                <a:lnTo>
                  <a:pt x="3520" y="1365"/>
                </a:lnTo>
                <a:lnTo>
                  <a:pt x="3508" y="1359"/>
                </a:lnTo>
                <a:lnTo>
                  <a:pt x="3498" y="1352"/>
                </a:lnTo>
                <a:lnTo>
                  <a:pt x="3489" y="1342"/>
                </a:lnTo>
                <a:lnTo>
                  <a:pt x="3480" y="1332"/>
                </a:lnTo>
                <a:lnTo>
                  <a:pt x="3473" y="1320"/>
                </a:lnTo>
                <a:lnTo>
                  <a:pt x="3466" y="1306"/>
                </a:lnTo>
                <a:lnTo>
                  <a:pt x="3461" y="1291"/>
                </a:lnTo>
                <a:lnTo>
                  <a:pt x="3457" y="1276"/>
                </a:lnTo>
                <a:lnTo>
                  <a:pt x="3453" y="1258"/>
                </a:lnTo>
                <a:lnTo>
                  <a:pt x="3451" y="1239"/>
                </a:lnTo>
                <a:lnTo>
                  <a:pt x="3450" y="1219"/>
                </a:lnTo>
                <a:lnTo>
                  <a:pt x="3449" y="1197"/>
                </a:lnTo>
                <a:lnTo>
                  <a:pt x="3449" y="410"/>
                </a:lnTo>
                <a:lnTo>
                  <a:pt x="3450" y="388"/>
                </a:lnTo>
                <a:lnTo>
                  <a:pt x="3451" y="368"/>
                </a:lnTo>
                <a:lnTo>
                  <a:pt x="3453" y="349"/>
                </a:lnTo>
                <a:lnTo>
                  <a:pt x="3457" y="331"/>
                </a:lnTo>
                <a:lnTo>
                  <a:pt x="3461" y="314"/>
                </a:lnTo>
                <a:lnTo>
                  <a:pt x="3466" y="299"/>
                </a:lnTo>
                <a:lnTo>
                  <a:pt x="3473" y="287"/>
                </a:lnTo>
                <a:lnTo>
                  <a:pt x="3480" y="274"/>
                </a:lnTo>
                <a:lnTo>
                  <a:pt x="3489" y="264"/>
                </a:lnTo>
                <a:lnTo>
                  <a:pt x="3498" y="254"/>
                </a:lnTo>
                <a:lnTo>
                  <a:pt x="3508" y="247"/>
                </a:lnTo>
                <a:lnTo>
                  <a:pt x="3520" y="240"/>
                </a:lnTo>
                <a:lnTo>
                  <a:pt x="3533" y="235"/>
                </a:lnTo>
                <a:lnTo>
                  <a:pt x="3546" y="232"/>
                </a:lnTo>
                <a:lnTo>
                  <a:pt x="3561" y="230"/>
                </a:lnTo>
                <a:lnTo>
                  <a:pt x="3576" y="229"/>
                </a:lnTo>
                <a:lnTo>
                  <a:pt x="3591" y="230"/>
                </a:lnTo>
                <a:lnTo>
                  <a:pt x="3606" y="232"/>
                </a:lnTo>
                <a:lnTo>
                  <a:pt x="3619" y="235"/>
                </a:lnTo>
                <a:lnTo>
                  <a:pt x="3631" y="240"/>
                </a:lnTo>
                <a:lnTo>
                  <a:pt x="3643" y="247"/>
                </a:lnTo>
                <a:lnTo>
                  <a:pt x="3653" y="254"/>
                </a:lnTo>
                <a:lnTo>
                  <a:pt x="3663" y="264"/>
                </a:lnTo>
                <a:lnTo>
                  <a:pt x="3671" y="274"/>
                </a:lnTo>
                <a:lnTo>
                  <a:pt x="3679" y="287"/>
                </a:lnTo>
                <a:lnTo>
                  <a:pt x="3685" y="299"/>
                </a:lnTo>
                <a:lnTo>
                  <a:pt x="3691" y="314"/>
                </a:lnTo>
                <a:lnTo>
                  <a:pt x="3695" y="331"/>
                </a:lnTo>
                <a:lnTo>
                  <a:pt x="3699" y="349"/>
                </a:lnTo>
                <a:lnTo>
                  <a:pt x="3701" y="368"/>
                </a:lnTo>
                <a:lnTo>
                  <a:pt x="3703" y="388"/>
                </a:lnTo>
                <a:lnTo>
                  <a:pt x="3703" y="410"/>
                </a:lnTo>
                <a:lnTo>
                  <a:pt x="3703" y="687"/>
                </a:lnTo>
                <a:lnTo>
                  <a:pt x="4026" y="320"/>
                </a:lnTo>
                <a:close/>
                <a:moveTo>
                  <a:pt x="2734" y="751"/>
                </a:moveTo>
                <a:lnTo>
                  <a:pt x="2852" y="751"/>
                </a:lnTo>
                <a:lnTo>
                  <a:pt x="2872" y="750"/>
                </a:lnTo>
                <a:lnTo>
                  <a:pt x="2890" y="749"/>
                </a:lnTo>
                <a:lnTo>
                  <a:pt x="2907" y="745"/>
                </a:lnTo>
                <a:lnTo>
                  <a:pt x="2922" y="741"/>
                </a:lnTo>
                <a:lnTo>
                  <a:pt x="2937" y="737"/>
                </a:lnTo>
                <a:lnTo>
                  <a:pt x="2951" y="731"/>
                </a:lnTo>
                <a:lnTo>
                  <a:pt x="2962" y="723"/>
                </a:lnTo>
                <a:lnTo>
                  <a:pt x="2973" y="716"/>
                </a:lnTo>
                <a:lnTo>
                  <a:pt x="2982" y="706"/>
                </a:lnTo>
                <a:lnTo>
                  <a:pt x="2991" y="696"/>
                </a:lnTo>
                <a:lnTo>
                  <a:pt x="2998" y="685"/>
                </a:lnTo>
                <a:lnTo>
                  <a:pt x="3003" y="673"/>
                </a:lnTo>
                <a:lnTo>
                  <a:pt x="3007" y="659"/>
                </a:lnTo>
                <a:lnTo>
                  <a:pt x="3011" y="644"/>
                </a:lnTo>
                <a:lnTo>
                  <a:pt x="3013" y="628"/>
                </a:lnTo>
                <a:lnTo>
                  <a:pt x="3014" y="611"/>
                </a:lnTo>
                <a:lnTo>
                  <a:pt x="3013" y="596"/>
                </a:lnTo>
                <a:lnTo>
                  <a:pt x="3012" y="581"/>
                </a:lnTo>
                <a:lnTo>
                  <a:pt x="3008" y="566"/>
                </a:lnTo>
                <a:lnTo>
                  <a:pt x="3003" y="553"/>
                </a:lnTo>
                <a:lnTo>
                  <a:pt x="2998" y="541"/>
                </a:lnTo>
                <a:lnTo>
                  <a:pt x="2992" y="530"/>
                </a:lnTo>
                <a:lnTo>
                  <a:pt x="2983" y="521"/>
                </a:lnTo>
                <a:lnTo>
                  <a:pt x="2974" y="511"/>
                </a:lnTo>
                <a:lnTo>
                  <a:pt x="2963" y="504"/>
                </a:lnTo>
                <a:lnTo>
                  <a:pt x="2952" y="497"/>
                </a:lnTo>
                <a:lnTo>
                  <a:pt x="2939" y="491"/>
                </a:lnTo>
                <a:lnTo>
                  <a:pt x="2924" y="486"/>
                </a:lnTo>
                <a:lnTo>
                  <a:pt x="2909" y="483"/>
                </a:lnTo>
                <a:lnTo>
                  <a:pt x="2892" y="480"/>
                </a:lnTo>
                <a:lnTo>
                  <a:pt x="2874" y="479"/>
                </a:lnTo>
                <a:lnTo>
                  <a:pt x="2855" y="478"/>
                </a:lnTo>
                <a:lnTo>
                  <a:pt x="2734" y="478"/>
                </a:lnTo>
                <a:lnTo>
                  <a:pt x="2734" y="751"/>
                </a:lnTo>
                <a:close/>
                <a:moveTo>
                  <a:pt x="2734" y="920"/>
                </a:moveTo>
                <a:lnTo>
                  <a:pt x="2734" y="1197"/>
                </a:lnTo>
                <a:lnTo>
                  <a:pt x="2734" y="1218"/>
                </a:lnTo>
                <a:lnTo>
                  <a:pt x="2733" y="1239"/>
                </a:lnTo>
                <a:lnTo>
                  <a:pt x="2730" y="1258"/>
                </a:lnTo>
                <a:lnTo>
                  <a:pt x="2727" y="1276"/>
                </a:lnTo>
                <a:lnTo>
                  <a:pt x="2723" y="1291"/>
                </a:lnTo>
                <a:lnTo>
                  <a:pt x="2716" y="1306"/>
                </a:lnTo>
                <a:lnTo>
                  <a:pt x="2710" y="1320"/>
                </a:lnTo>
                <a:lnTo>
                  <a:pt x="2703" y="1332"/>
                </a:lnTo>
                <a:lnTo>
                  <a:pt x="2694" y="1342"/>
                </a:lnTo>
                <a:lnTo>
                  <a:pt x="2685" y="1352"/>
                </a:lnTo>
                <a:lnTo>
                  <a:pt x="2674" y="1359"/>
                </a:lnTo>
                <a:lnTo>
                  <a:pt x="2663" y="1365"/>
                </a:lnTo>
                <a:lnTo>
                  <a:pt x="2651" y="1371"/>
                </a:lnTo>
                <a:lnTo>
                  <a:pt x="2638" y="1374"/>
                </a:lnTo>
                <a:lnTo>
                  <a:pt x="2623" y="1376"/>
                </a:lnTo>
                <a:lnTo>
                  <a:pt x="2607" y="1377"/>
                </a:lnTo>
                <a:lnTo>
                  <a:pt x="2592" y="1376"/>
                </a:lnTo>
                <a:lnTo>
                  <a:pt x="2578" y="1374"/>
                </a:lnTo>
                <a:lnTo>
                  <a:pt x="2564" y="1371"/>
                </a:lnTo>
                <a:lnTo>
                  <a:pt x="2552" y="1365"/>
                </a:lnTo>
                <a:lnTo>
                  <a:pt x="2540" y="1359"/>
                </a:lnTo>
                <a:lnTo>
                  <a:pt x="2531" y="1352"/>
                </a:lnTo>
                <a:lnTo>
                  <a:pt x="2521" y="1342"/>
                </a:lnTo>
                <a:lnTo>
                  <a:pt x="2512" y="1332"/>
                </a:lnTo>
                <a:lnTo>
                  <a:pt x="2504" y="1320"/>
                </a:lnTo>
                <a:lnTo>
                  <a:pt x="2498" y="1306"/>
                </a:lnTo>
                <a:lnTo>
                  <a:pt x="2493" y="1291"/>
                </a:lnTo>
                <a:lnTo>
                  <a:pt x="2488" y="1276"/>
                </a:lnTo>
                <a:lnTo>
                  <a:pt x="2484" y="1258"/>
                </a:lnTo>
                <a:lnTo>
                  <a:pt x="2482" y="1239"/>
                </a:lnTo>
                <a:lnTo>
                  <a:pt x="2481" y="1218"/>
                </a:lnTo>
                <a:lnTo>
                  <a:pt x="2480" y="1197"/>
                </a:lnTo>
                <a:lnTo>
                  <a:pt x="2480" y="423"/>
                </a:lnTo>
                <a:lnTo>
                  <a:pt x="2481" y="399"/>
                </a:lnTo>
                <a:lnTo>
                  <a:pt x="2483" y="377"/>
                </a:lnTo>
                <a:lnTo>
                  <a:pt x="2485" y="357"/>
                </a:lnTo>
                <a:lnTo>
                  <a:pt x="2491" y="338"/>
                </a:lnTo>
                <a:lnTo>
                  <a:pt x="2496" y="323"/>
                </a:lnTo>
                <a:lnTo>
                  <a:pt x="2502" y="308"/>
                </a:lnTo>
                <a:lnTo>
                  <a:pt x="2511" y="295"/>
                </a:lnTo>
                <a:lnTo>
                  <a:pt x="2519" y="284"/>
                </a:lnTo>
                <a:lnTo>
                  <a:pt x="2531" y="274"/>
                </a:lnTo>
                <a:lnTo>
                  <a:pt x="2542" y="266"/>
                </a:lnTo>
                <a:lnTo>
                  <a:pt x="2557" y="259"/>
                </a:lnTo>
                <a:lnTo>
                  <a:pt x="2573" y="253"/>
                </a:lnTo>
                <a:lnTo>
                  <a:pt x="2591" y="249"/>
                </a:lnTo>
                <a:lnTo>
                  <a:pt x="2610" y="246"/>
                </a:lnTo>
                <a:lnTo>
                  <a:pt x="2632" y="244"/>
                </a:lnTo>
                <a:lnTo>
                  <a:pt x="2656" y="244"/>
                </a:lnTo>
                <a:lnTo>
                  <a:pt x="2854" y="244"/>
                </a:lnTo>
                <a:lnTo>
                  <a:pt x="2876" y="244"/>
                </a:lnTo>
                <a:lnTo>
                  <a:pt x="2898" y="245"/>
                </a:lnTo>
                <a:lnTo>
                  <a:pt x="2919" y="247"/>
                </a:lnTo>
                <a:lnTo>
                  <a:pt x="2940" y="249"/>
                </a:lnTo>
                <a:lnTo>
                  <a:pt x="2961" y="251"/>
                </a:lnTo>
                <a:lnTo>
                  <a:pt x="2981" y="255"/>
                </a:lnTo>
                <a:lnTo>
                  <a:pt x="3000" y="259"/>
                </a:lnTo>
                <a:lnTo>
                  <a:pt x="3019" y="264"/>
                </a:lnTo>
                <a:lnTo>
                  <a:pt x="3037" y="269"/>
                </a:lnTo>
                <a:lnTo>
                  <a:pt x="3055" y="275"/>
                </a:lnTo>
                <a:lnTo>
                  <a:pt x="3071" y="281"/>
                </a:lnTo>
                <a:lnTo>
                  <a:pt x="3088" y="289"/>
                </a:lnTo>
                <a:lnTo>
                  <a:pt x="3104" y="297"/>
                </a:lnTo>
                <a:lnTo>
                  <a:pt x="3120" y="306"/>
                </a:lnTo>
                <a:lnTo>
                  <a:pt x="3135" y="315"/>
                </a:lnTo>
                <a:lnTo>
                  <a:pt x="3149" y="325"/>
                </a:lnTo>
                <a:lnTo>
                  <a:pt x="3165" y="336"/>
                </a:lnTo>
                <a:lnTo>
                  <a:pt x="3180" y="349"/>
                </a:lnTo>
                <a:lnTo>
                  <a:pt x="3193" y="363"/>
                </a:lnTo>
                <a:lnTo>
                  <a:pt x="3206" y="376"/>
                </a:lnTo>
                <a:lnTo>
                  <a:pt x="3217" y="391"/>
                </a:lnTo>
                <a:lnTo>
                  <a:pt x="3228" y="406"/>
                </a:lnTo>
                <a:lnTo>
                  <a:pt x="3237" y="422"/>
                </a:lnTo>
                <a:lnTo>
                  <a:pt x="3247" y="439"/>
                </a:lnTo>
                <a:lnTo>
                  <a:pt x="3254" y="455"/>
                </a:lnTo>
                <a:lnTo>
                  <a:pt x="3261" y="473"/>
                </a:lnTo>
                <a:lnTo>
                  <a:pt x="3266" y="491"/>
                </a:lnTo>
                <a:lnTo>
                  <a:pt x="3271" y="510"/>
                </a:lnTo>
                <a:lnTo>
                  <a:pt x="3274" y="530"/>
                </a:lnTo>
                <a:lnTo>
                  <a:pt x="3276" y="550"/>
                </a:lnTo>
                <a:lnTo>
                  <a:pt x="3278" y="571"/>
                </a:lnTo>
                <a:lnTo>
                  <a:pt x="3278" y="594"/>
                </a:lnTo>
                <a:lnTo>
                  <a:pt x="3278" y="608"/>
                </a:lnTo>
                <a:lnTo>
                  <a:pt x="3277" y="623"/>
                </a:lnTo>
                <a:lnTo>
                  <a:pt x="3276" y="638"/>
                </a:lnTo>
                <a:lnTo>
                  <a:pt x="3274" y="652"/>
                </a:lnTo>
                <a:lnTo>
                  <a:pt x="3272" y="665"/>
                </a:lnTo>
                <a:lnTo>
                  <a:pt x="3269" y="679"/>
                </a:lnTo>
                <a:lnTo>
                  <a:pt x="3265" y="693"/>
                </a:lnTo>
                <a:lnTo>
                  <a:pt x="3261" y="705"/>
                </a:lnTo>
                <a:lnTo>
                  <a:pt x="3256" y="717"/>
                </a:lnTo>
                <a:lnTo>
                  <a:pt x="3250" y="730"/>
                </a:lnTo>
                <a:lnTo>
                  <a:pt x="3245" y="741"/>
                </a:lnTo>
                <a:lnTo>
                  <a:pt x="3238" y="753"/>
                </a:lnTo>
                <a:lnTo>
                  <a:pt x="3231" y="763"/>
                </a:lnTo>
                <a:lnTo>
                  <a:pt x="3224" y="775"/>
                </a:lnTo>
                <a:lnTo>
                  <a:pt x="3215" y="785"/>
                </a:lnTo>
                <a:lnTo>
                  <a:pt x="3206" y="795"/>
                </a:lnTo>
                <a:lnTo>
                  <a:pt x="3198" y="804"/>
                </a:lnTo>
                <a:lnTo>
                  <a:pt x="3187" y="814"/>
                </a:lnTo>
                <a:lnTo>
                  <a:pt x="3178" y="823"/>
                </a:lnTo>
                <a:lnTo>
                  <a:pt x="3167" y="831"/>
                </a:lnTo>
                <a:lnTo>
                  <a:pt x="3157" y="839"/>
                </a:lnTo>
                <a:lnTo>
                  <a:pt x="3145" y="847"/>
                </a:lnTo>
                <a:lnTo>
                  <a:pt x="3133" y="854"/>
                </a:lnTo>
                <a:lnTo>
                  <a:pt x="3122" y="860"/>
                </a:lnTo>
                <a:lnTo>
                  <a:pt x="3109" y="867"/>
                </a:lnTo>
                <a:lnTo>
                  <a:pt x="3097" y="872"/>
                </a:lnTo>
                <a:lnTo>
                  <a:pt x="3083" y="877"/>
                </a:lnTo>
                <a:lnTo>
                  <a:pt x="3070" y="881"/>
                </a:lnTo>
                <a:lnTo>
                  <a:pt x="3056" y="886"/>
                </a:lnTo>
                <a:lnTo>
                  <a:pt x="3042" y="890"/>
                </a:lnTo>
                <a:lnTo>
                  <a:pt x="3027" y="893"/>
                </a:lnTo>
                <a:lnTo>
                  <a:pt x="3012" y="896"/>
                </a:lnTo>
                <a:lnTo>
                  <a:pt x="3213" y="1120"/>
                </a:lnTo>
                <a:lnTo>
                  <a:pt x="3231" y="1140"/>
                </a:lnTo>
                <a:lnTo>
                  <a:pt x="3246" y="1160"/>
                </a:lnTo>
                <a:lnTo>
                  <a:pt x="3260" y="1180"/>
                </a:lnTo>
                <a:lnTo>
                  <a:pt x="3270" y="1198"/>
                </a:lnTo>
                <a:lnTo>
                  <a:pt x="3278" y="1217"/>
                </a:lnTo>
                <a:lnTo>
                  <a:pt x="3284" y="1233"/>
                </a:lnTo>
                <a:lnTo>
                  <a:pt x="3286" y="1242"/>
                </a:lnTo>
                <a:lnTo>
                  <a:pt x="3288" y="1249"/>
                </a:lnTo>
                <a:lnTo>
                  <a:pt x="3289" y="1258"/>
                </a:lnTo>
                <a:lnTo>
                  <a:pt x="3289" y="1265"/>
                </a:lnTo>
                <a:lnTo>
                  <a:pt x="3288" y="1278"/>
                </a:lnTo>
                <a:lnTo>
                  <a:pt x="3287" y="1290"/>
                </a:lnTo>
                <a:lnTo>
                  <a:pt x="3284" y="1302"/>
                </a:lnTo>
                <a:lnTo>
                  <a:pt x="3281" y="1313"/>
                </a:lnTo>
                <a:lnTo>
                  <a:pt x="3275" y="1323"/>
                </a:lnTo>
                <a:lnTo>
                  <a:pt x="3269" y="1333"/>
                </a:lnTo>
                <a:lnTo>
                  <a:pt x="3262" y="1342"/>
                </a:lnTo>
                <a:lnTo>
                  <a:pt x="3254" y="1352"/>
                </a:lnTo>
                <a:lnTo>
                  <a:pt x="3245" y="1359"/>
                </a:lnTo>
                <a:lnTo>
                  <a:pt x="3235" y="1366"/>
                </a:lnTo>
                <a:lnTo>
                  <a:pt x="3226" y="1373"/>
                </a:lnTo>
                <a:lnTo>
                  <a:pt x="3215" y="1377"/>
                </a:lnTo>
                <a:lnTo>
                  <a:pt x="3204" y="1381"/>
                </a:lnTo>
                <a:lnTo>
                  <a:pt x="3192" y="1383"/>
                </a:lnTo>
                <a:lnTo>
                  <a:pt x="3181" y="1385"/>
                </a:lnTo>
                <a:lnTo>
                  <a:pt x="3168" y="1385"/>
                </a:lnTo>
                <a:lnTo>
                  <a:pt x="3160" y="1385"/>
                </a:lnTo>
                <a:lnTo>
                  <a:pt x="3151" y="1384"/>
                </a:lnTo>
                <a:lnTo>
                  <a:pt x="3144" y="1382"/>
                </a:lnTo>
                <a:lnTo>
                  <a:pt x="3136" y="1380"/>
                </a:lnTo>
                <a:lnTo>
                  <a:pt x="3127" y="1377"/>
                </a:lnTo>
                <a:lnTo>
                  <a:pt x="3119" y="1373"/>
                </a:lnTo>
                <a:lnTo>
                  <a:pt x="3110" y="1368"/>
                </a:lnTo>
                <a:lnTo>
                  <a:pt x="3102" y="1362"/>
                </a:lnTo>
                <a:lnTo>
                  <a:pt x="3084" y="1349"/>
                </a:lnTo>
                <a:lnTo>
                  <a:pt x="3067" y="1334"/>
                </a:lnTo>
                <a:lnTo>
                  <a:pt x="3049" y="1316"/>
                </a:lnTo>
                <a:lnTo>
                  <a:pt x="3032" y="1294"/>
                </a:lnTo>
                <a:lnTo>
                  <a:pt x="2734" y="920"/>
                </a:lnTo>
                <a:close/>
                <a:moveTo>
                  <a:pt x="1723" y="917"/>
                </a:moveTo>
                <a:lnTo>
                  <a:pt x="1990" y="917"/>
                </a:lnTo>
                <a:lnTo>
                  <a:pt x="1860" y="502"/>
                </a:lnTo>
                <a:lnTo>
                  <a:pt x="1723" y="917"/>
                </a:lnTo>
                <a:close/>
                <a:moveTo>
                  <a:pt x="1650" y="1152"/>
                </a:moveTo>
                <a:lnTo>
                  <a:pt x="1612" y="1265"/>
                </a:lnTo>
                <a:lnTo>
                  <a:pt x="1607" y="1280"/>
                </a:lnTo>
                <a:lnTo>
                  <a:pt x="1602" y="1293"/>
                </a:lnTo>
                <a:lnTo>
                  <a:pt x="1596" y="1305"/>
                </a:lnTo>
                <a:lnTo>
                  <a:pt x="1590" y="1316"/>
                </a:lnTo>
                <a:lnTo>
                  <a:pt x="1584" y="1326"/>
                </a:lnTo>
                <a:lnTo>
                  <a:pt x="1577" y="1336"/>
                </a:lnTo>
                <a:lnTo>
                  <a:pt x="1569" y="1344"/>
                </a:lnTo>
                <a:lnTo>
                  <a:pt x="1562" y="1352"/>
                </a:lnTo>
                <a:lnTo>
                  <a:pt x="1555" y="1359"/>
                </a:lnTo>
                <a:lnTo>
                  <a:pt x="1546" y="1364"/>
                </a:lnTo>
                <a:lnTo>
                  <a:pt x="1538" y="1369"/>
                </a:lnTo>
                <a:lnTo>
                  <a:pt x="1529" y="1374"/>
                </a:lnTo>
                <a:lnTo>
                  <a:pt x="1520" y="1377"/>
                </a:lnTo>
                <a:lnTo>
                  <a:pt x="1511" y="1379"/>
                </a:lnTo>
                <a:lnTo>
                  <a:pt x="1501" y="1380"/>
                </a:lnTo>
                <a:lnTo>
                  <a:pt x="1491" y="1381"/>
                </a:lnTo>
                <a:lnTo>
                  <a:pt x="1478" y="1380"/>
                </a:lnTo>
                <a:lnTo>
                  <a:pt x="1465" y="1379"/>
                </a:lnTo>
                <a:lnTo>
                  <a:pt x="1454" y="1376"/>
                </a:lnTo>
                <a:lnTo>
                  <a:pt x="1442" y="1372"/>
                </a:lnTo>
                <a:lnTo>
                  <a:pt x="1432" y="1367"/>
                </a:lnTo>
                <a:lnTo>
                  <a:pt x="1421" y="1361"/>
                </a:lnTo>
                <a:lnTo>
                  <a:pt x="1412" y="1354"/>
                </a:lnTo>
                <a:lnTo>
                  <a:pt x="1403" y="1345"/>
                </a:lnTo>
                <a:lnTo>
                  <a:pt x="1395" y="1337"/>
                </a:lnTo>
                <a:lnTo>
                  <a:pt x="1389" y="1327"/>
                </a:lnTo>
                <a:lnTo>
                  <a:pt x="1382" y="1317"/>
                </a:lnTo>
                <a:lnTo>
                  <a:pt x="1378" y="1306"/>
                </a:lnTo>
                <a:lnTo>
                  <a:pt x="1374" y="1295"/>
                </a:lnTo>
                <a:lnTo>
                  <a:pt x="1372" y="1283"/>
                </a:lnTo>
                <a:lnTo>
                  <a:pt x="1370" y="1270"/>
                </a:lnTo>
                <a:lnTo>
                  <a:pt x="1370" y="1258"/>
                </a:lnTo>
                <a:lnTo>
                  <a:pt x="1370" y="1238"/>
                </a:lnTo>
                <a:lnTo>
                  <a:pt x="1373" y="1219"/>
                </a:lnTo>
                <a:lnTo>
                  <a:pt x="1376" y="1201"/>
                </a:lnTo>
                <a:lnTo>
                  <a:pt x="1381" y="1184"/>
                </a:lnTo>
                <a:lnTo>
                  <a:pt x="1672" y="392"/>
                </a:lnTo>
                <a:lnTo>
                  <a:pt x="1680" y="373"/>
                </a:lnTo>
                <a:lnTo>
                  <a:pt x="1688" y="354"/>
                </a:lnTo>
                <a:lnTo>
                  <a:pt x="1698" y="336"/>
                </a:lnTo>
                <a:lnTo>
                  <a:pt x="1707" y="320"/>
                </a:lnTo>
                <a:lnTo>
                  <a:pt x="1717" y="306"/>
                </a:lnTo>
                <a:lnTo>
                  <a:pt x="1728" y="292"/>
                </a:lnTo>
                <a:lnTo>
                  <a:pt x="1740" y="279"/>
                </a:lnTo>
                <a:lnTo>
                  <a:pt x="1751" y="269"/>
                </a:lnTo>
                <a:lnTo>
                  <a:pt x="1764" y="259"/>
                </a:lnTo>
                <a:lnTo>
                  <a:pt x="1776" y="251"/>
                </a:lnTo>
                <a:lnTo>
                  <a:pt x="1790" y="244"/>
                </a:lnTo>
                <a:lnTo>
                  <a:pt x="1805" y="237"/>
                </a:lnTo>
                <a:lnTo>
                  <a:pt x="1819" y="233"/>
                </a:lnTo>
                <a:lnTo>
                  <a:pt x="1834" y="230"/>
                </a:lnTo>
                <a:lnTo>
                  <a:pt x="1850" y="228"/>
                </a:lnTo>
                <a:lnTo>
                  <a:pt x="1867" y="228"/>
                </a:lnTo>
                <a:lnTo>
                  <a:pt x="1883" y="228"/>
                </a:lnTo>
                <a:lnTo>
                  <a:pt x="1899" y="230"/>
                </a:lnTo>
                <a:lnTo>
                  <a:pt x="1914" y="233"/>
                </a:lnTo>
                <a:lnTo>
                  <a:pt x="1929" y="236"/>
                </a:lnTo>
                <a:lnTo>
                  <a:pt x="1943" y="241"/>
                </a:lnTo>
                <a:lnTo>
                  <a:pt x="1956" y="248"/>
                </a:lnTo>
                <a:lnTo>
                  <a:pt x="1969" y="256"/>
                </a:lnTo>
                <a:lnTo>
                  <a:pt x="1981" y="265"/>
                </a:lnTo>
                <a:lnTo>
                  <a:pt x="1992" y="274"/>
                </a:lnTo>
                <a:lnTo>
                  <a:pt x="2003" y="286"/>
                </a:lnTo>
                <a:lnTo>
                  <a:pt x="2013" y="297"/>
                </a:lnTo>
                <a:lnTo>
                  <a:pt x="2022" y="311"/>
                </a:lnTo>
                <a:lnTo>
                  <a:pt x="2032" y="325"/>
                </a:lnTo>
                <a:lnTo>
                  <a:pt x="2039" y="341"/>
                </a:lnTo>
                <a:lnTo>
                  <a:pt x="2046" y="357"/>
                </a:lnTo>
                <a:lnTo>
                  <a:pt x="2054" y="375"/>
                </a:lnTo>
                <a:lnTo>
                  <a:pt x="2336" y="1180"/>
                </a:lnTo>
                <a:lnTo>
                  <a:pt x="2344" y="1203"/>
                </a:lnTo>
                <a:lnTo>
                  <a:pt x="2349" y="1224"/>
                </a:lnTo>
                <a:lnTo>
                  <a:pt x="2352" y="1243"/>
                </a:lnTo>
                <a:lnTo>
                  <a:pt x="2353" y="1261"/>
                </a:lnTo>
                <a:lnTo>
                  <a:pt x="2353" y="1274"/>
                </a:lnTo>
                <a:lnTo>
                  <a:pt x="2351" y="1286"/>
                </a:lnTo>
                <a:lnTo>
                  <a:pt x="2349" y="1299"/>
                </a:lnTo>
                <a:lnTo>
                  <a:pt x="2345" y="1309"/>
                </a:lnTo>
                <a:lnTo>
                  <a:pt x="2339" y="1320"/>
                </a:lnTo>
                <a:lnTo>
                  <a:pt x="2333" y="1330"/>
                </a:lnTo>
                <a:lnTo>
                  <a:pt x="2327" y="1339"/>
                </a:lnTo>
                <a:lnTo>
                  <a:pt x="2318" y="1347"/>
                </a:lnTo>
                <a:lnTo>
                  <a:pt x="2309" y="1356"/>
                </a:lnTo>
                <a:lnTo>
                  <a:pt x="2299" y="1362"/>
                </a:lnTo>
                <a:lnTo>
                  <a:pt x="2289" y="1367"/>
                </a:lnTo>
                <a:lnTo>
                  <a:pt x="2277" y="1373"/>
                </a:lnTo>
                <a:lnTo>
                  <a:pt x="2266" y="1376"/>
                </a:lnTo>
                <a:lnTo>
                  <a:pt x="2254" y="1379"/>
                </a:lnTo>
                <a:lnTo>
                  <a:pt x="2241" y="1380"/>
                </a:lnTo>
                <a:lnTo>
                  <a:pt x="2228" y="1381"/>
                </a:lnTo>
                <a:lnTo>
                  <a:pt x="2215" y="1380"/>
                </a:lnTo>
                <a:lnTo>
                  <a:pt x="2205" y="1379"/>
                </a:lnTo>
                <a:lnTo>
                  <a:pt x="2193" y="1376"/>
                </a:lnTo>
                <a:lnTo>
                  <a:pt x="2183" y="1373"/>
                </a:lnTo>
                <a:lnTo>
                  <a:pt x="2173" y="1368"/>
                </a:lnTo>
                <a:lnTo>
                  <a:pt x="2164" y="1363"/>
                </a:lnTo>
                <a:lnTo>
                  <a:pt x="2154" y="1357"/>
                </a:lnTo>
                <a:lnTo>
                  <a:pt x="2146" y="1349"/>
                </a:lnTo>
                <a:lnTo>
                  <a:pt x="2139" y="1341"/>
                </a:lnTo>
                <a:lnTo>
                  <a:pt x="2130" y="1332"/>
                </a:lnTo>
                <a:lnTo>
                  <a:pt x="2123" y="1322"/>
                </a:lnTo>
                <a:lnTo>
                  <a:pt x="2117" y="1310"/>
                </a:lnTo>
                <a:lnTo>
                  <a:pt x="2110" y="1299"/>
                </a:lnTo>
                <a:lnTo>
                  <a:pt x="2104" y="1285"/>
                </a:lnTo>
                <a:lnTo>
                  <a:pt x="2099" y="1271"/>
                </a:lnTo>
                <a:lnTo>
                  <a:pt x="2095" y="1256"/>
                </a:lnTo>
                <a:lnTo>
                  <a:pt x="2063" y="1152"/>
                </a:lnTo>
                <a:lnTo>
                  <a:pt x="1650" y="1152"/>
                </a:lnTo>
                <a:close/>
                <a:moveTo>
                  <a:pt x="485" y="353"/>
                </a:moveTo>
                <a:lnTo>
                  <a:pt x="650" y="1015"/>
                </a:lnTo>
                <a:lnTo>
                  <a:pt x="814" y="358"/>
                </a:lnTo>
                <a:lnTo>
                  <a:pt x="818" y="344"/>
                </a:lnTo>
                <a:lnTo>
                  <a:pt x="824" y="331"/>
                </a:lnTo>
                <a:lnTo>
                  <a:pt x="830" y="318"/>
                </a:lnTo>
                <a:lnTo>
                  <a:pt x="837" y="307"/>
                </a:lnTo>
                <a:lnTo>
                  <a:pt x="845" y="295"/>
                </a:lnTo>
                <a:lnTo>
                  <a:pt x="854" y="285"/>
                </a:lnTo>
                <a:lnTo>
                  <a:pt x="863" y="274"/>
                </a:lnTo>
                <a:lnTo>
                  <a:pt x="875" y="265"/>
                </a:lnTo>
                <a:lnTo>
                  <a:pt x="887" y="256"/>
                </a:lnTo>
                <a:lnTo>
                  <a:pt x="899" y="249"/>
                </a:lnTo>
                <a:lnTo>
                  <a:pt x="912" y="244"/>
                </a:lnTo>
                <a:lnTo>
                  <a:pt x="924" y="238"/>
                </a:lnTo>
                <a:lnTo>
                  <a:pt x="938" y="234"/>
                </a:lnTo>
                <a:lnTo>
                  <a:pt x="952" y="231"/>
                </a:lnTo>
                <a:lnTo>
                  <a:pt x="965" y="230"/>
                </a:lnTo>
                <a:lnTo>
                  <a:pt x="980" y="229"/>
                </a:lnTo>
                <a:lnTo>
                  <a:pt x="994" y="230"/>
                </a:lnTo>
                <a:lnTo>
                  <a:pt x="1007" y="231"/>
                </a:lnTo>
                <a:lnTo>
                  <a:pt x="1020" y="234"/>
                </a:lnTo>
                <a:lnTo>
                  <a:pt x="1034" y="237"/>
                </a:lnTo>
                <a:lnTo>
                  <a:pt x="1045" y="241"/>
                </a:lnTo>
                <a:lnTo>
                  <a:pt x="1058" y="248"/>
                </a:lnTo>
                <a:lnTo>
                  <a:pt x="1069" y="254"/>
                </a:lnTo>
                <a:lnTo>
                  <a:pt x="1081" y="263"/>
                </a:lnTo>
                <a:lnTo>
                  <a:pt x="1092" y="271"/>
                </a:lnTo>
                <a:lnTo>
                  <a:pt x="1102" y="280"/>
                </a:lnTo>
                <a:lnTo>
                  <a:pt x="1111" y="290"/>
                </a:lnTo>
                <a:lnTo>
                  <a:pt x="1120" y="300"/>
                </a:lnTo>
                <a:lnTo>
                  <a:pt x="1127" y="312"/>
                </a:lnTo>
                <a:lnTo>
                  <a:pt x="1133" y="324"/>
                </a:lnTo>
                <a:lnTo>
                  <a:pt x="1139" y="336"/>
                </a:lnTo>
                <a:lnTo>
                  <a:pt x="1143" y="350"/>
                </a:lnTo>
                <a:lnTo>
                  <a:pt x="1296" y="1212"/>
                </a:lnTo>
                <a:lnTo>
                  <a:pt x="1298" y="1226"/>
                </a:lnTo>
                <a:lnTo>
                  <a:pt x="1299" y="1241"/>
                </a:lnTo>
                <a:lnTo>
                  <a:pt x="1298" y="1255"/>
                </a:lnTo>
                <a:lnTo>
                  <a:pt x="1296" y="1267"/>
                </a:lnTo>
                <a:lnTo>
                  <a:pt x="1293" y="1280"/>
                </a:lnTo>
                <a:lnTo>
                  <a:pt x="1289" y="1291"/>
                </a:lnTo>
                <a:lnTo>
                  <a:pt x="1284" y="1303"/>
                </a:lnTo>
                <a:lnTo>
                  <a:pt x="1277" y="1315"/>
                </a:lnTo>
                <a:lnTo>
                  <a:pt x="1270" y="1325"/>
                </a:lnTo>
                <a:lnTo>
                  <a:pt x="1261" y="1335"/>
                </a:lnTo>
                <a:lnTo>
                  <a:pt x="1251" y="1344"/>
                </a:lnTo>
                <a:lnTo>
                  <a:pt x="1241" y="1352"/>
                </a:lnTo>
                <a:lnTo>
                  <a:pt x="1230" y="1358"/>
                </a:lnTo>
                <a:lnTo>
                  <a:pt x="1219" y="1363"/>
                </a:lnTo>
                <a:lnTo>
                  <a:pt x="1207" y="1367"/>
                </a:lnTo>
                <a:lnTo>
                  <a:pt x="1194" y="1371"/>
                </a:lnTo>
                <a:lnTo>
                  <a:pt x="1182" y="1373"/>
                </a:lnTo>
                <a:lnTo>
                  <a:pt x="1168" y="1373"/>
                </a:lnTo>
                <a:lnTo>
                  <a:pt x="1155" y="1373"/>
                </a:lnTo>
                <a:lnTo>
                  <a:pt x="1144" y="1372"/>
                </a:lnTo>
                <a:lnTo>
                  <a:pt x="1132" y="1368"/>
                </a:lnTo>
                <a:lnTo>
                  <a:pt x="1121" y="1365"/>
                </a:lnTo>
                <a:lnTo>
                  <a:pt x="1110" y="1361"/>
                </a:lnTo>
                <a:lnTo>
                  <a:pt x="1100" y="1356"/>
                </a:lnTo>
                <a:lnTo>
                  <a:pt x="1090" y="1349"/>
                </a:lnTo>
                <a:lnTo>
                  <a:pt x="1081" y="1342"/>
                </a:lnTo>
                <a:lnTo>
                  <a:pt x="1072" y="1334"/>
                </a:lnTo>
                <a:lnTo>
                  <a:pt x="1064" y="1324"/>
                </a:lnTo>
                <a:lnTo>
                  <a:pt x="1058" y="1316"/>
                </a:lnTo>
                <a:lnTo>
                  <a:pt x="1051" y="1305"/>
                </a:lnTo>
                <a:lnTo>
                  <a:pt x="1047" y="1295"/>
                </a:lnTo>
                <a:lnTo>
                  <a:pt x="1043" y="1284"/>
                </a:lnTo>
                <a:lnTo>
                  <a:pt x="1040" y="1272"/>
                </a:lnTo>
                <a:lnTo>
                  <a:pt x="1039" y="1260"/>
                </a:lnTo>
                <a:lnTo>
                  <a:pt x="963" y="600"/>
                </a:lnTo>
                <a:lnTo>
                  <a:pt x="794" y="1260"/>
                </a:lnTo>
                <a:lnTo>
                  <a:pt x="790" y="1272"/>
                </a:lnTo>
                <a:lnTo>
                  <a:pt x="786" y="1284"/>
                </a:lnTo>
                <a:lnTo>
                  <a:pt x="780" y="1296"/>
                </a:lnTo>
                <a:lnTo>
                  <a:pt x="774" y="1306"/>
                </a:lnTo>
                <a:lnTo>
                  <a:pt x="767" y="1316"/>
                </a:lnTo>
                <a:lnTo>
                  <a:pt x="759" y="1325"/>
                </a:lnTo>
                <a:lnTo>
                  <a:pt x="750" y="1334"/>
                </a:lnTo>
                <a:lnTo>
                  <a:pt x="741" y="1342"/>
                </a:lnTo>
                <a:lnTo>
                  <a:pt x="730" y="1349"/>
                </a:lnTo>
                <a:lnTo>
                  <a:pt x="720" y="1356"/>
                </a:lnTo>
                <a:lnTo>
                  <a:pt x="709" y="1361"/>
                </a:lnTo>
                <a:lnTo>
                  <a:pt x="697" y="1365"/>
                </a:lnTo>
                <a:lnTo>
                  <a:pt x="686" y="1368"/>
                </a:lnTo>
                <a:lnTo>
                  <a:pt x="673" y="1372"/>
                </a:lnTo>
                <a:lnTo>
                  <a:pt x="661" y="1373"/>
                </a:lnTo>
                <a:lnTo>
                  <a:pt x="648" y="1373"/>
                </a:lnTo>
                <a:lnTo>
                  <a:pt x="636" y="1373"/>
                </a:lnTo>
                <a:lnTo>
                  <a:pt x="623" y="1371"/>
                </a:lnTo>
                <a:lnTo>
                  <a:pt x="610" y="1368"/>
                </a:lnTo>
                <a:lnTo>
                  <a:pt x="599" y="1365"/>
                </a:lnTo>
                <a:lnTo>
                  <a:pt x="587" y="1360"/>
                </a:lnTo>
                <a:lnTo>
                  <a:pt x="576" y="1355"/>
                </a:lnTo>
                <a:lnTo>
                  <a:pt x="565" y="1347"/>
                </a:lnTo>
                <a:lnTo>
                  <a:pt x="556" y="1340"/>
                </a:lnTo>
                <a:lnTo>
                  <a:pt x="545" y="1332"/>
                </a:lnTo>
                <a:lnTo>
                  <a:pt x="537" y="1322"/>
                </a:lnTo>
                <a:lnTo>
                  <a:pt x="528" y="1313"/>
                </a:lnTo>
                <a:lnTo>
                  <a:pt x="522" y="1302"/>
                </a:lnTo>
                <a:lnTo>
                  <a:pt x="516" y="1291"/>
                </a:lnTo>
                <a:lnTo>
                  <a:pt x="511" y="1280"/>
                </a:lnTo>
                <a:lnTo>
                  <a:pt x="505" y="1267"/>
                </a:lnTo>
                <a:lnTo>
                  <a:pt x="502" y="1255"/>
                </a:lnTo>
                <a:lnTo>
                  <a:pt x="337" y="599"/>
                </a:lnTo>
                <a:lnTo>
                  <a:pt x="261" y="1260"/>
                </a:lnTo>
                <a:lnTo>
                  <a:pt x="258" y="1272"/>
                </a:lnTo>
                <a:lnTo>
                  <a:pt x="255" y="1283"/>
                </a:lnTo>
                <a:lnTo>
                  <a:pt x="252" y="1295"/>
                </a:lnTo>
                <a:lnTo>
                  <a:pt x="247" y="1305"/>
                </a:lnTo>
                <a:lnTo>
                  <a:pt x="242" y="1315"/>
                </a:lnTo>
                <a:lnTo>
                  <a:pt x="234" y="1324"/>
                </a:lnTo>
                <a:lnTo>
                  <a:pt x="227" y="1333"/>
                </a:lnTo>
                <a:lnTo>
                  <a:pt x="218" y="1341"/>
                </a:lnTo>
                <a:lnTo>
                  <a:pt x="209" y="1348"/>
                </a:lnTo>
                <a:lnTo>
                  <a:pt x="199" y="1355"/>
                </a:lnTo>
                <a:lnTo>
                  <a:pt x="188" y="1361"/>
                </a:lnTo>
                <a:lnTo>
                  <a:pt x="178" y="1365"/>
                </a:lnTo>
                <a:lnTo>
                  <a:pt x="167" y="1368"/>
                </a:lnTo>
                <a:lnTo>
                  <a:pt x="155" y="1371"/>
                </a:lnTo>
                <a:lnTo>
                  <a:pt x="143" y="1373"/>
                </a:lnTo>
                <a:lnTo>
                  <a:pt x="131" y="1373"/>
                </a:lnTo>
                <a:lnTo>
                  <a:pt x="118" y="1373"/>
                </a:lnTo>
                <a:lnTo>
                  <a:pt x="104" y="1371"/>
                </a:lnTo>
                <a:lnTo>
                  <a:pt x="92" y="1367"/>
                </a:lnTo>
                <a:lnTo>
                  <a:pt x="80" y="1363"/>
                </a:lnTo>
                <a:lnTo>
                  <a:pt x="68" y="1358"/>
                </a:lnTo>
                <a:lnTo>
                  <a:pt x="58" y="1352"/>
                </a:lnTo>
                <a:lnTo>
                  <a:pt x="47" y="1344"/>
                </a:lnTo>
                <a:lnTo>
                  <a:pt x="38" y="1335"/>
                </a:lnTo>
                <a:lnTo>
                  <a:pt x="29" y="1325"/>
                </a:lnTo>
                <a:lnTo>
                  <a:pt x="21" y="1315"/>
                </a:lnTo>
                <a:lnTo>
                  <a:pt x="15" y="1303"/>
                </a:lnTo>
                <a:lnTo>
                  <a:pt x="9" y="1291"/>
                </a:lnTo>
                <a:lnTo>
                  <a:pt x="5" y="1280"/>
                </a:lnTo>
                <a:lnTo>
                  <a:pt x="2" y="1267"/>
                </a:lnTo>
                <a:lnTo>
                  <a:pt x="1" y="1255"/>
                </a:lnTo>
                <a:lnTo>
                  <a:pt x="0" y="1241"/>
                </a:lnTo>
                <a:lnTo>
                  <a:pt x="0" y="1235"/>
                </a:lnTo>
                <a:lnTo>
                  <a:pt x="1" y="1226"/>
                </a:lnTo>
                <a:lnTo>
                  <a:pt x="2" y="1218"/>
                </a:lnTo>
                <a:lnTo>
                  <a:pt x="4" y="1207"/>
                </a:lnTo>
                <a:lnTo>
                  <a:pt x="154" y="358"/>
                </a:lnTo>
                <a:lnTo>
                  <a:pt x="158" y="345"/>
                </a:lnTo>
                <a:lnTo>
                  <a:pt x="162" y="331"/>
                </a:lnTo>
                <a:lnTo>
                  <a:pt x="168" y="318"/>
                </a:lnTo>
                <a:lnTo>
                  <a:pt x="174" y="307"/>
                </a:lnTo>
                <a:lnTo>
                  <a:pt x="183" y="295"/>
                </a:lnTo>
                <a:lnTo>
                  <a:pt x="192" y="284"/>
                </a:lnTo>
                <a:lnTo>
                  <a:pt x="203" y="274"/>
                </a:lnTo>
                <a:lnTo>
                  <a:pt x="214" y="265"/>
                </a:lnTo>
                <a:lnTo>
                  <a:pt x="226" y="256"/>
                </a:lnTo>
                <a:lnTo>
                  <a:pt x="238" y="249"/>
                </a:lnTo>
                <a:lnTo>
                  <a:pt x="251" y="242"/>
                </a:lnTo>
                <a:lnTo>
                  <a:pt x="265" y="238"/>
                </a:lnTo>
                <a:lnTo>
                  <a:pt x="278" y="234"/>
                </a:lnTo>
                <a:lnTo>
                  <a:pt x="292" y="231"/>
                </a:lnTo>
                <a:lnTo>
                  <a:pt x="307" y="230"/>
                </a:lnTo>
                <a:lnTo>
                  <a:pt x="321" y="229"/>
                </a:lnTo>
                <a:lnTo>
                  <a:pt x="335" y="230"/>
                </a:lnTo>
                <a:lnTo>
                  <a:pt x="349" y="231"/>
                </a:lnTo>
                <a:lnTo>
                  <a:pt x="362" y="234"/>
                </a:lnTo>
                <a:lnTo>
                  <a:pt x="376" y="237"/>
                </a:lnTo>
                <a:lnTo>
                  <a:pt x="389" y="242"/>
                </a:lnTo>
                <a:lnTo>
                  <a:pt x="401" y="249"/>
                </a:lnTo>
                <a:lnTo>
                  <a:pt x="413" y="255"/>
                </a:lnTo>
                <a:lnTo>
                  <a:pt x="425" y="264"/>
                </a:lnTo>
                <a:lnTo>
                  <a:pt x="436" y="273"/>
                </a:lnTo>
                <a:lnTo>
                  <a:pt x="446" y="283"/>
                </a:lnTo>
                <a:lnTo>
                  <a:pt x="455" y="292"/>
                </a:lnTo>
                <a:lnTo>
                  <a:pt x="463" y="304"/>
                </a:lnTo>
                <a:lnTo>
                  <a:pt x="471" y="315"/>
                </a:lnTo>
                <a:lnTo>
                  <a:pt x="476" y="327"/>
                </a:lnTo>
                <a:lnTo>
                  <a:pt x="481" y="339"/>
                </a:lnTo>
                <a:lnTo>
                  <a:pt x="485" y="353"/>
                </a:lnTo>
                <a:close/>
                <a:moveTo>
                  <a:pt x="10977" y="827"/>
                </a:moveTo>
                <a:lnTo>
                  <a:pt x="10976" y="783"/>
                </a:lnTo>
                <a:lnTo>
                  <a:pt x="10973" y="742"/>
                </a:lnTo>
                <a:lnTo>
                  <a:pt x="10968" y="701"/>
                </a:lnTo>
                <a:lnTo>
                  <a:pt x="10961" y="660"/>
                </a:lnTo>
                <a:lnTo>
                  <a:pt x="10952" y="620"/>
                </a:lnTo>
                <a:lnTo>
                  <a:pt x="10940" y="581"/>
                </a:lnTo>
                <a:lnTo>
                  <a:pt x="10928" y="543"/>
                </a:lnTo>
                <a:lnTo>
                  <a:pt x="10913" y="505"/>
                </a:lnTo>
                <a:lnTo>
                  <a:pt x="10896" y="468"/>
                </a:lnTo>
                <a:lnTo>
                  <a:pt x="10878" y="433"/>
                </a:lnTo>
                <a:lnTo>
                  <a:pt x="10858" y="399"/>
                </a:lnTo>
                <a:lnTo>
                  <a:pt x="10837" y="365"/>
                </a:lnTo>
                <a:lnTo>
                  <a:pt x="10814" y="332"/>
                </a:lnTo>
                <a:lnTo>
                  <a:pt x="10789" y="302"/>
                </a:lnTo>
                <a:lnTo>
                  <a:pt x="10764" y="271"/>
                </a:lnTo>
                <a:lnTo>
                  <a:pt x="10737" y="242"/>
                </a:lnTo>
                <a:lnTo>
                  <a:pt x="10708" y="215"/>
                </a:lnTo>
                <a:lnTo>
                  <a:pt x="10678" y="189"/>
                </a:lnTo>
                <a:lnTo>
                  <a:pt x="10647" y="164"/>
                </a:lnTo>
                <a:lnTo>
                  <a:pt x="10615" y="141"/>
                </a:lnTo>
                <a:lnTo>
                  <a:pt x="10581" y="120"/>
                </a:lnTo>
                <a:lnTo>
                  <a:pt x="10546" y="100"/>
                </a:lnTo>
                <a:lnTo>
                  <a:pt x="10511" y="82"/>
                </a:lnTo>
                <a:lnTo>
                  <a:pt x="10475" y="65"/>
                </a:lnTo>
                <a:lnTo>
                  <a:pt x="10437" y="51"/>
                </a:lnTo>
                <a:lnTo>
                  <a:pt x="10399" y="37"/>
                </a:lnTo>
                <a:lnTo>
                  <a:pt x="10360" y="26"/>
                </a:lnTo>
                <a:lnTo>
                  <a:pt x="10321" y="17"/>
                </a:lnTo>
                <a:lnTo>
                  <a:pt x="10280" y="9"/>
                </a:lnTo>
                <a:lnTo>
                  <a:pt x="10239" y="4"/>
                </a:lnTo>
                <a:lnTo>
                  <a:pt x="10197" y="1"/>
                </a:lnTo>
                <a:lnTo>
                  <a:pt x="10155" y="0"/>
                </a:lnTo>
                <a:lnTo>
                  <a:pt x="10113" y="1"/>
                </a:lnTo>
                <a:lnTo>
                  <a:pt x="10071" y="4"/>
                </a:lnTo>
                <a:lnTo>
                  <a:pt x="10030" y="9"/>
                </a:lnTo>
                <a:lnTo>
                  <a:pt x="9989" y="17"/>
                </a:lnTo>
                <a:lnTo>
                  <a:pt x="9949" y="26"/>
                </a:lnTo>
                <a:lnTo>
                  <a:pt x="9910" y="37"/>
                </a:lnTo>
                <a:lnTo>
                  <a:pt x="9872" y="51"/>
                </a:lnTo>
                <a:lnTo>
                  <a:pt x="9834" y="65"/>
                </a:lnTo>
                <a:lnTo>
                  <a:pt x="9797" y="82"/>
                </a:lnTo>
                <a:lnTo>
                  <a:pt x="9762" y="100"/>
                </a:lnTo>
                <a:lnTo>
                  <a:pt x="9728" y="120"/>
                </a:lnTo>
                <a:lnTo>
                  <a:pt x="9694" y="141"/>
                </a:lnTo>
                <a:lnTo>
                  <a:pt x="9662" y="164"/>
                </a:lnTo>
                <a:lnTo>
                  <a:pt x="9631" y="189"/>
                </a:lnTo>
                <a:lnTo>
                  <a:pt x="9601" y="215"/>
                </a:lnTo>
                <a:lnTo>
                  <a:pt x="9573" y="242"/>
                </a:lnTo>
                <a:lnTo>
                  <a:pt x="9545" y="271"/>
                </a:lnTo>
                <a:lnTo>
                  <a:pt x="9519" y="302"/>
                </a:lnTo>
                <a:lnTo>
                  <a:pt x="9495" y="332"/>
                </a:lnTo>
                <a:lnTo>
                  <a:pt x="9472" y="365"/>
                </a:lnTo>
                <a:lnTo>
                  <a:pt x="9451" y="399"/>
                </a:lnTo>
                <a:lnTo>
                  <a:pt x="9431" y="433"/>
                </a:lnTo>
                <a:lnTo>
                  <a:pt x="9413" y="468"/>
                </a:lnTo>
                <a:lnTo>
                  <a:pt x="9396" y="505"/>
                </a:lnTo>
                <a:lnTo>
                  <a:pt x="9381" y="543"/>
                </a:lnTo>
                <a:lnTo>
                  <a:pt x="9369" y="581"/>
                </a:lnTo>
                <a:lnTo>
                  <a:pt x="9357" y="620"/>
                </a:lnTo>
                <a:lnTo>
                  <a:pt x="9348" y="660"/>
                </a:lnTo>
                <a:lnTo>
                  <a:pt x="9340" y="701"/>
                </a:lnTo>
                <a:lnTo>
                  <a:pt x="9335" y="742"/>
                </a:lnTo>
                <a:lnTo>
                  <a:pt x="9332" y="783"/>
                </a:lnTo>
                <a:lnTo>
                  <a:pt x="9331" y="827"/>
                </a:lnTo>
                <a:lnTo>
                  <a:pt x="9332" y="869"/>
                </a:lnTo>
                <a:lnTo>
                  <a:pt x="9335" y="910"/>
                </a:lnTo>
                <a:lnTo>
                  <a:pt x="9340" y="952"/>
                </a:lnTo>
                <a:lnTo>
                  <a:pt x="9348" y="992"/>
                </a:lnTo>
                <a:lnTo>
                  <a:pt x="9357" y="1032"/>
                </a:lnTo>
                <a:lnTo>
                  <a:pt x="9369" y="1071"/>
                </a:lnTo>
                <a:lnTo>
                  <a:pt x="9381" y="1109"/>
                </a:lnTo>
                <a:lnTo>
                  <a:pt x="9396" y="1147"/>
                </a:lnTo>
                <a:lnTo>
                  <a:pt x="9413" y="1184"/>
                </a:lnTo>
                <a:lnTo>
                  <a:pt x="9431" y="1219"/>
                </a:lnTo>
                <a:lnTo>
                  <a:pt x="9451" y="1253"/>
                </a:lnTo>
                <a:lnTo>
                  <a:pt x="9472" y="1287"/>
                </a:lnTo>
                <a:lnTo>
                  <a:pt x="9495" y="1320"/>
                </a:lnTo>
                <a:lnTo>
                  <a:pt x="9519" y="1350"/>
                </a:lnTo>
                <a:lnTo>
                  <a:pt x="9545" y="1381"/>
                </a:lnTo>
                <a:lnTo>
                  <a:pt x="9573" y="1410"/>
                </a:lnTo>
                <a:lnTo>
                  <a:pt x="9601" y="1437"/>
                </a:lnTo>
                <a:lnTo>
                  <a:pt x="9631" y="1463"/>
                </a:lnTo>
                <a:lnTo>
                  <a:pt x="9662" y="1488"/>
                </a:lnTo>
                <a:lnTo>
                  <a:pt x="9694" y="1511"/>
                </a:lnTo>
                <a:lnTo>
                  <a:pt x="9728" y="1532"/>
                </a:lnTo>
                <a:lnTo>
                  <a:pt x="9762" y="1552"/>
                </a:lnTo>
                <a:lnTo>
                  <a:pt x="9797" y="1571"/>
                </a:lnTo>
                <a:lnTo>
                  <a:pt x="9834" y="1587"/>
                </a:lnTo>
                <a:lnTo>
                  <a:pt x="9872" y="1601"/>
                </a:lnTo>
                <a:lnTo>
                  <a:pt x="9910" y="1615"/>
                </a:lnTo>
                <a:lnTo>
                  <a:pt x="9949" y="1626"/>
                </a:lnTo>
                <a:lnTo>
                  <a:pt x="9989" y="1635"/>
                </a:lnTo>
                <a:lnTo>
                  <a:pt x="10030" y="1643"/>
                </a:lnTo>
                <a:lnTo>
                  <a:pt x="10071" y="1648"/>
                </a:lnTo>
                <a:lnTo>
                  <a:pt x="10113" y="1651"/>
                </a:lnTo>
                <a:lnTo>
                  <a:pt x="10155" y="1652"/>
                </a:lnTo>
                <a:lnTo>
                  <a:pt x="10197" y="1651"/>
                </a:lnTo>
                <a:lnTo>
                  <a:pt x="10239" y="1648"/>
                </a:lnTo>
                <a:lnTo>
                  <a:pt x="10280" y="1643"/>
                </a:lnTo>
                <a:lnTo>
                  <a:pt x="10321" y="1635"/>
                </a:lnTo>
                <a:lnTo>
                  <a:pt x="10360" y="1626"/>
                </a:lnTo>
                <a:lnTo>
                  <a:pt x="10399" y="1615"/>
                </a:lnTo>
                <a:lnTo>
                  <a:pt x="10437" y="1601"/>
                </a:lnTo>
                <a:lnTo>
                  <a:pt x="10475" y="1587"/>
                </a:lnTo>
                <a:lnTo>
                  <a:pt x="10511" y="1571"/>
                </a:lnTo>
                <a:lnTo>
                  <a:pt x="10546" y="1552"/>
                </a:lnTo>
                <a:lnTo>
                  <a:pt x="10581" y="1532"/>
                </a:lnTo>
                <a:lnTo>
                  <a:pt x="10615" y="1511"/>
                </a:lnTo>
                <a:lnTo>
                  <a:pt x="10647" y="1488"/>
                </a:lnTo>
                <a:lnTo>
                  <a:pt x="10678" y="1463"/>
                </a:lnTo>
                <a:lnTo>
                  <a:pt x="10708" y="1437"/>
                </a:lnTo>
                <a:lnTo>
                  <a:pt x="10737" y="1410"/>
                </a:lnTo>
                <a:lnTo>
                  <a:pt x="10764" y="1381"/>
                </a:lnTo>
                <a:lnTo>
                  <a:pt x="10789" y="1350"/>
                </a:lnTo>
                <a:lnTo>
                  <a:pt x="10814" y="1320"/>
                </a:lnTo>
                <a:lnTo>
                  <a:pt x="10837" y="1287"/>
                </a:lnTo>
                <a:lnTo>
                  <a:pt x="10858" y="1253"/>
                </a:lnTo>
                <a:lnTo>
                  <a:pt x="10878" y="1219"/>
                </a:lnTo>
                <a:lnTo>
                  <a:pt x="10896" y="1184"/>
                </a:lnTo>
                <a:lnTo>
                  <a:pt x="10913" y="1147"/>
                </a:lnTo>
                <a:lnTo>
                  <a:pt x="10928" y="1109"/>
                </a:lnTo>
                <a:lnTo>
                  <a:pt x="10940" y="1071"/>
                </a:lnTo>
                <a:lnTo>
                  <a:pt x="10952" y="1032"/>
                </a:lnTo>
                <a:lnTo>
                  <a:pt x="10961" y="992"/>
                </a:lnTo>
                <a:lnTo>
                  <a:pt x="10968" y="952"/>
                </a:lnTo>
                <a:lnTo>
                  <a:pt x="10973" y="910"/>
                </a:lnTo>
                <a:lnTo>
                  <a:pt x="10976" y="869"/>
                </a:lnTo>
                <a:lnTo>
                  <a:pt x="10977" y="827"/>
                </a:lnTo>
                <a:close/>
                <a:moveTo>
                  <a:pt x="9819" y="827"/>
                </a:moveTo>
                <a:lnTo>
                  <a:pt x="9821" y="843"/>
                </a:lnTo>
                <a:lnTo>
                  <a:pt x="9822" y="860"/>
                </a:lnTo>
                <a:lnTo>
                  <a:pt x="9824" y="877"/>
                </a:lnTo>
                <a:lnTo>
                  <a:pt x="9827" y="893"/>
                </a:lnTo>
                <a:lnTo>
                  <a:pt x="9830" y="910"/>
                </a:lnTo>
                <a:lnTo>
                  <a:pt x="9835" y="926"/>
                </a:lnTo>
                <a:lnTo>
                  <a:pt x="9840" y="940"/>
                </a:lnTo>
                <a:lnTo>
                  <a:pt x="9846" y="956"/>
                </a:lnTo>
                <a:lnTo>
                  <a:pt x="9853" y="971"/>
                </a:lnTo>
                <a:lnTo>
                  <a:pt x="9860" y="985"/>
                </a:lnTo>
                <a:lnTo>
                  <a:pt x="9868" y="999"/>
                </a:lnTo>
                <a:lnTo>
                  <a:pt x="9877" y="1013"/>
                </a:lnTo>
                <a:lnTo>
                  <a:pt x="9887" y="1026"/>
                </a:lnTo>
                <a:lnTo>
                  <a:pt x="9896" y="1038"/>
                </a:lnTo>
                <a:lnTo>
                  <a:pt x="9907" y="1051"/>
                </a:lnTo>
                <a:lnTo>
                  <a:pt x="9918" y="1063"/>
                </a:lnTo>
                <a:lnTo>
                  <a:pt x="9930" y="1073"/>
                </a:lnTo>
                <a:lnTo>
                  <a:pt x="9941" y="1084"/>
                </a:lnTo>
                <a:lnTo>
                  <a:pt x="9954" y="1094"/>
                </a:lnTo>
                <a:lnTo>
                  <a:pt x="9968" y="1103"/>
                </a:lnTo>
                <a:lnTo>
                  <a:pt x="9981" y="1112"/>
                </a:lnTo>
                <a:lnTo>
                  <a:pt x="9995" y="1120"/>
                </a:lnTo>
                <a:lnTo>
                  <a:pt x="10010" y="1127"/>
                </a:lnTo>
                <a:lnTo>
                  <a:pt x="10024" y="1134"/>
                </a:lnTo>
                <a:lnTo>
                  <a:pt x="10039" y="1140"/>
                </a:lnTo>
                <a:lnTo>
                  <a:pt x="10055" y="1145"/>
                </a:lnTo>
                <a:lnTo>
                  <a:pt x="10071" y="1150"/>
                </a:lnTo>
                <a:lnTo>
                  <a:pt x="10087" y="1153"/>
                </a:lnTo>
                <a:lnTo>
                  <a:pt x="10103" y="1157"/>
                </a:lnTo>
                <a:lnTo>
                  <a:pt x="10120" y="1159"/>
                </a:lnTo>
                <a:lnTo>
                  <a:pt x="10137" y="1160"/>
                </a:lnTo>
                <a:lnTo>
                  <a:pt x="10155" y="1161"/>
                </a:lnTo>
                <a:lnTo>
                  <a:pt x="10171" y="1160"/>
                </a:lnTo>
                <a:lnTo>
                  <a:pt x="10188" y="1159"/>
                </a:lnTo>
                <a:lnTo>
                  <a:pt x="10205" y="1157"/>
                </a:lnTo>
                <a:lnTo>
                  <a:pt x="10222" y="1153"/>
                </a:lnTo>
                <a:lnTo>
                  <a:pt x="10239" y="1150"/>
                </a:lnTo>
                <a:lnTo>
                  <a:pt x="10254" y="1145"/>
                </a:lnTo>
                <a:lnTo>
                  <a:pt x="10270" y="1140"/>
                </a:lnTo>
                <a:lnTo>
                  <a:pt x="10285" y="1134"/>
                </a:lnTo>
                <a:lnTo>
                  <a:pt x="10300" y="1127"/>
                </a:lnTo>
                <a:lnTo>
                  <a:pt x="10314" y="1120"/>
                </a:lnTo>
                <a:lnTo>
                  <a:pt x="10328" y="1112"/>
                </a:lnTo>
                <a:lnTo>
                  <a:pt x="10342" y="1103"/>
                </a:lnTo>
                <a:lnTo>
                  <a:pt x="10355" y="1094"/>
                </a:lnTo>
                <a:lnTo>
                  <a:pt x="10368" y="1084"/>
                </a:lnTo>
                <a:lnTo>
                  <a:pt x="10379" y="1073"/>
                </a:lnTo>
                <a:lnTo>
                  <a:pt x="10391" y="1063"/>
                </a:lnTo>
                <a:lnTo>
                  <a:pt x="10402" y="1051"/>
                </a:lnTo>
                <a:lnTo>
                  <a:pt x="10413" y="1038"/>
                </a:lnTo>
                <a:lnTo>
                  <a:pt x="10422" y="1026"/>
                </a:lnTo>
                <a:lnTo>
                  <a:pt x="10432" y="1013"/>
                </a:lnTo>
                <a:lnTo>
                  <a:pt x="10440" y="999"/>
                </a:lnTo>
                <a:lnTo>
                  <a:pt x="10449" y="985"/>
                </a:lnTo>
                <a:lnTo>
                  <a:pt x="10456" y="971"/>
                </a:lnTo>
                <a:lnTo>
                  <a:pt x="10462" y="956"/>
                </a:lnTo>
                <a:lnTo>
                  <a:pt x="10469" y="940"/>
                </a:lnTo>
                <a:lnTo>
                  <a:pt x="10474" y="926"/>
                </a:lnTo>
                <a:lnTo>
                  <a:pt x="10478" y="910"/>
                </a:lnTo>
                <a:lnTo>
                  <a:pt x="10482" y="893"/>
                </a:lnTo>
                <a:lnTo>
                  <a:pt x="10485" y="877"/>
                </a:lnTo>
                <a:lnTo>
                  <a:pt x="10488" y="860"/>
                </a:lnTo>
                <a:lnTo>
                  <a:pt x="10489" y="843"/>
                </a:lnTo>
                <a:lnTo>
                  <a:pt x="10489" y="827"/>
                </a:lnTo>
                <a:lnTo>
                  <a:pt x="10489" y="809"/>
                </a:lnTo>
                <a:lnTo>
                  <a:pt x="10488" y="792"/>
                </a:lnTo>
                <a:lnTo>
                  <a:pt x="10485" y="775"/>
                </a:lnTo>
                <a:lnTo>
                  <a:pt x="10482" y="759"/>
                </a:lnTo>
                <a:lnTo>
                  <a:pt x="10478" y="742"/>
                </a:lnTo>
                <a:lnTo>
                  <a:pt x="10474" y="726"/>
                </a:lnTo>
                <a:lnTo>
                  <a:pt x="10469" y="712"/>
                </a:lnTo>
                <a:lnTo>
                  <a:pt x="10462" y="696"/>
                </a:lnTo>
                <a:lnTo>
                  <a:pt x="10456" y="681"/>
                </a:lnTo>
                <a:lnTo>
                  <a:pt x="10449" y="667"/>
                </a:lnTo>
                <a:lnTo>
                  <a:pt x="10440" y="653"/>
                </a:lnTo>
                <a:lnTo>
                  <a:pt x="10432" y="639"/>
                </a:lnTo>
                <a:lnTo>
                  <a:pt x="10422" y="626"/>
                </a:lnTo>
                <a:lnTo>
                  <a:pt x="10413" y="614"/>
                </a:lnTo>
                <a:lnTo>
                  <a:pt x="10402" y="601"/>
                </a:lnTo>
                <a:lnTo>
                  <a:pt x="10391" y="589"/>
                </a:lnTo>
                <a:lnTo>
                  <a:pt x="10379" y="579"/>
                </a:lnTo>
                <a:lnTo>
                  <a:pt x="10368" y="568"/>
                </a:lnTo>
                <a:lnTo>
                  <a:pt x="10355" y="559"/>
                </a:lnTo>
                <a:lnTo>
                  <a:pt x="10342" y="549"/>
                </a:lnTo>
                <a:lnTo>
                  <a:pt x="10328" y="540"/>
                </a:lnTo>
                <a:lnTo>
                  <a:pt x="10314" y="532"/>
                </a:lnTo>
                <a:lnTo>
                  <a:pt x="10300" y="525"/>
                </a:lnTo>
                <a:lnTo>
                  <a:pt x="10285" y="518"/>
                </a:lnTo>
                <a:lnTo>
                  <a:pt x="10270" y="512"/>
                </a:lnTo>
                <a:lnTo>
                  <a:pt x="10254" y="507"/>
                </a:lnTo>
                <a:lnTo>
                  <a:pt x="10239" y="502"/>
                </a:lnTo>
                <a:lnTo>
                  <a:pt x="10222" y="499"/>
                </a:lnTo>
                <a:lnTo>
                  <a:pt x="10205" y="495"/>
                </a:lnTo>
                <a:lnTo>
                  <a:pt x="10188" y="493"/>
                </a:lnTo>
                <a:lnTo>
                  <a:pt x="10171" y="492"/>
                </a:lnTo>
                <a:lnTo>
                  <a:pt x="10155" y="491"/>
                </a:lnTo>
                <a:lnTo>
                  <a:pt x="10137" y="492"/>
                </a:lnTo>
                <a:lnTo>
                  <a:pt x="10120" y="493"/>
                </a:lnTo>
                <a:lnTo>
                  <a:pt x="10103" y="495"/>
                </a:lnTo>
                <a:lnTo>
                  <a:pt x="10087" y="499"/>
                </a:lnTo>
                <a:lnTo>
                  <a:pt x="10071" y="502"/>
                </a:lnTo>
                <a:lnTo>
                  <a:pt x="10055" y="507"/>
                </a:lnTo>
                <a:lnTo>
                  <a:pt x="10039" y="512"/>
                </a:lnTo>
                <a:lnTo>
                  <a:pt x="10024" y="518"/>
                </a:lnTo>
                <a:lnTo>
                  <a:pt x="10010" y="525"/>
                </a:lnTo>
                <a:lnTo>
                  <a:pt x="9995" y="532"/>
                </a:lnTo>
                <a:lnTo>
                  <a:pt x="9981" y="540"/>
                </a:lnTo>
                <a:lnTo>
                  <a:pt x="9968" y="549"/>
                </a:lnTo>
                <a:lnTo>
                  <a:pt x="9954" y="559"/>
                </a:lnTo>
                <a:lnTo>
                  <a:pt x="9941" y="568"/>
                </a:lnTo>
                <a:lnTo>
                  <a:pt x="9930" y="579"/>
                </a:lnTo>
                <a:lnTo>
                  <a:pt x="9918" y="589"/>
                </a:lnTo>
                <a:lnTo>
                  <a:pt x="9907" y="601"/>
                </a:lnTo>
                <a:lnTo>
                  <a:pt x="9896" y="614"/>
                </a:lnTo>
                <a:lnTo>
                  <a:pt x="9887" y="626"/>
                </a:lnTo>
                <a:lnTo>
                  <a:pt x="9877" y="639"/>
                </a:lnTo>
                <a:lnTo>
                  <a:pt x="9868" y="653"/>
                </a:lnTo>
                <a:lnTo>
                  <a:pt x="9860" y="667"/>
                </a:lnTo>
                <a:lnTo>
                  <a:pt x="9853" y="681"/>
                </a:lnTo>
                <a:lnTo>
                  <a:pt x="9846" y="696"/>
                </a:lnTo>
                <a:lnTo>
                  <a:pt x="9840" y="712"/>
                </a:lnTo>
                <a:lnTo>
                  <a:pt x="9835" y="726"/>
                </a:lnTo>
                <a:lnTo>
                  <a:pt x="9830" y="742"/>
                </a:lnTo>
                <a:lnTo>
                  <a:pt x="9827" y="759"/>
                </a:lnTo>
                <a:lnTo>
                  <a:pt x="9824" y="775"/>
                </a:lnTo>
                <a:lnTo>
                  <a:pt x="9822" y="792"/>
                </a:lnTo>
                <a:lnTo>
                  <a:pt x="9821" y="809"/>
                </a:lnTo>
                <a:lnTo>
                  <a:pt x="9819" y="827"/>
                </a:lnTo>
                <a:close/>
                <a:moveTo>
                  <a:pt x="10811" y="827"/>
                </a:moveTo>
                <a:lnTo>
                  <a:pt x="10811" y="867"/>
                </a:lnTo>
                <a:lnTo>
                  <a:pt x="10811" y="907"/>
                </a:lnTo>
                <a:lnTo>
                  <a:pt x="10811" y="946"/>
                </a:lnTo>
                <a:lnTo>
                  <a:pt x="10810" y="986"/>
                </a:lnTo>
                <a:lnTo>
                  <a:pt x="10809" y="1025"/>
                </a:lnTo>
                <a:lnTo>
                  <a:pt x="10807" y="1064"/>
                </a:lnTo>
                <a:lnTo>
                  <a:pt x="10804" y="1103"/>
                </a:lnTo>
                <a:lnTo>
                  <a:pt x="10801" y="1142"/>
                </a:lnTo>
                <a:lnTo>
                  <a:pt x="10800" y="1151"/>
                </a:lnTo>
                <a:lnTo>
                  <a:pt x="10797" y="1161"/>
                </a:lnTo>
                <a:lnTo>
                  <a:pt x="10795" y="1169"/>
                </a:lnTo>
                <a:lnTo>
                  <a:pt x="10792" y="1177"/>
                </a:lnTo>
                <a:lnTo>
                  <a:pt x="10789" y="1183"/>
                </a:lnTo>
                <a:lnTo>
                  <a:pt x="10785" y="1188"/>
                </a:lnTo>
                <a:lnTo>
                  <a:pt x="10781" y="1193"/>
                </a:lnTo>
                <a:lnTo>
                  <a:pt x="10775" y="1198"/>
                </a:lnTo>
                <a:lnTo>
                  <a:pt x="10770" y="1202"/>
                </a:lnTo>
                <a:lnTo>
                  <a:pt x="10764" y="1205"/>
                </a:lnTo>
                <a:lnTo>
                  <a:pt x="10758" y="1207"/>
                </a:lnTo>
                <a:lnTo>
                  <a:pt x="10750" y="1210"/>
                </a:lnTo>
                <a:lnTo>
                  <a:pt x="10733" y="1213"/>
                </a:lnTo>
                <a:lnTo>
                  <a:pt x="10716" y="1216"/>
                </a:lnTo>
                <a:lnTo>
                  <a:pt x="10648" y="1222"/>
                </a:lnTo>
                <a:lnTo>
                  <a:pt x="10579" y="1227"/>
                </a:lnTo>
                <a:lnTo>
                  <a:pt x="10509" y="1231"/>
                </a:lnTo>
                <a:lnTo>
                  <a:pt x="10437" y="1235"/>
                </a:lnTo>
                <a:lnTo>
                  <a:pt x="10366" y="1237"/>
                </a:lnTo>
                <a:lnTo>
                  <a:pt x="10295" y="1238"/>
                </a:lnTo>
                <a:lnTo>
                  <a:pt x="10224" y="1239"/>
                </a:lnTo>
                <a:lnTo>
                  <a:pt x="10155" y="1239"/>
                </a:lnTo>
                <a:lnTo>
                  <a:pt x="10084" y="1239"/>
                </a:lnTo>
                <a:lnTo>
                  <a:pt x="10014" y="1238"/>
                </a:lnTo>
                <a:lnTo>
                  <a:pt x="9942" y="1237"/>
                </a:lnTo>
                <a:lnTo>
                  <a:pt x="9871" y="1235"/>
                </a:lnTo>
                <a:lnTo>
                  <a:pt x="9801" y="1231"/>
                </a:lnTo>
                <a:lnTo>
                  <a:pt x="9730" y="1227"/>
                </a:lnTo>
                <a:lnTo>
                  <a:pt x="9661" y="1222"/>
                </a:lnTo>
                <a:lnTo>
                  <a:pt x="9594" y="1216"/>
                </a:lnTo>
                <a:lnTo>
                  <a:pt x="9575" y="1213"/>
                </a:lnTo>
                <a:lnTo>
                  <a:pt x="9559" y="1210"/>
                </a:lnTo>
                <a:lnTo>
                  <a:pt x="9552" y="1207"/>
                </a:lnTo>
                <a:lnTo>
                  <a:pt x="9545" y="1205"/>
                </a:lnTo>
                <a:lnTo>
                  <a:pt x="9539" y="1202"/>
                </a:lnTo>
                <a:lnTo>
                  <a:pt x="9534" y="1198"/>
                </a:lnTo>
                <a:lnTo>
                  <a:pt x="9529" y="1193"/>
                </a:lnTo>
                <a:lnTo>
                  <a:pt x="9524" y="1188"/>
                </a:lnTo>
                <a:lnTo>
                  <a:pt x="9520" y="1183"/>
                </a:lnTo>
                <a:lnTo>
                  <a:pt x="9517" y="1177"/>
                </a:lnTo>
                <a:lnTo>
                  <a:pt x="9514" y="1169"/>
                </a:lnTo>
                <a:lnTo>
                  <a:pt x="9512" y="1161"/>
                </a:lnTo>
                <a:lnTo>
                  <a:pt x="9510" y="1151"/>
                </a:lnTo>
                <a:lnTo>
                  <a:pt x="9509" y="1142"/>
                </a:lnTo>
                <a:lnTo>
                  <a:pt x="9505" y="1103"/>
                </a:lnTo>
                <a:lnTo>
                  <a:pt x="9502" y="1064"/>
                </a:lnTo>
                <a:lnTo>
                  <a:pt x="9500" y="1025"/>
                </a:lnTo>
                <a:lnTo>
                  <a:pt x="9499" y="986"/>
                </a:lnTo>
                <a:lnTo>
                  <a:pt x="9498" y="946"/>
                </a:lnTo>
                <a:lnTo>
                  <a:pt x="9498" y="907"/>
                </a:lnTo>
                <a:lnTo>
                  <a:pt x="9497" y="867"/>
                </a:lnTo>
                <a:lnTo>
                  <a:pt x="9497" y="827"/>
                </a:lnTo>
                <a:lnTo>
                  <a:pt x="9497" y="785"/>
                </a:lnTo>
                <a:lnTo>
                  <a:pt x="9498" y="745"/>
                </a:lnTo>
                <a:lnTo>
                  <a:pt x="9498" y="706"/>
                </a:lnTo>
                <a:lnTo>
                  <a:pt x="9499" y="666"/>
                </a:lnTo>
                <a:lnTo>
                  <a:pt x="9500" y="627"/>
                </a:lnTo>
                <a:lnTo>
                  <a:pt x="9502" y="588"/>
                </a:lnTo>
                <a:lnTo>
                  <a:pt x="9505" y="549"/>
                </a:lnTo>
                <a:lnTo>
                  <a:pt x="9509" y="510"/>
                </a:lnTo>
                <a:lnTo>
                  <a:pt x="9510" y="501"/>
                </a:lnTo>
                <a:lnTo>
                  <a:pt x="9512" y="491"/>
                </a:lnTo>
                <a:lnTo>
                  <a:pt x="9514" y="483"/>
                </a:lnTo>
                <a:lnTo>
                  <a:pt x="9517" y="475"/>
                </a:lnTo>
                <a:lnTo>
                  <a:pt x="9520" y="469"/>
                </a:lnTo>
                <a:lnTo>
                  <a:pt x="9524" y="464"/>
                </a:lnTo>
                <a:lnTo>
                  <a:pt x="9529" y="459"/>
                </a:lnTo>
                <a:lnTo>
                  <a:pt x="9534" y="454"/>
                </a:lnTo>
                <a:lnTo>
                  <a:pt x="9539" y="450"/>
                </a:lnTo>
                <a:lnTo>
                  <a:pt x="9545" y="447"/>
                </a:lnTo>
                <a:lnTo>
                  <a:pt x="9552" y="445"/>
                </a:lnTo>
                <a:lnTo>
                  <a:pt x="9559" y="442"/>
                </a:lnTo>
                <a:lnTo>
                  <a:pt x="9575" y="439"/>
                </a:lnTo>
                <a:lnTo>
                  <a:pt x="9594" y="436"/>
                </a:lnTo>
                <a:lnTo>
                  <a:pt x="9661" y="430"/>
                </a:lnTo>
                <a:lnTo>
                  <a:pt x="9730" y="425"/>
                </a:lnTo>
                <a:lnTo>
                  <a:pt x="9801" y="421"/>
                </a:lnTo>
                <a:lnTo>
                  <a:pt x="9871" y="417"/>
                </a:lnTo>
                <a:lnTo>
                  <a:pt x="9942" y="415"/>
                </a:lnTo>
                <a:lnTo>
                  <a:pt x="10014" y="414"/>
                </a:lnTo>
                <a:lnTo>
                  <a:pt x="10084" y="413"/>
                </a:lnTo>
                <a:lnTo>
                  <a:pt x="10155" y="413"/>
                </a:lnTo>
                <a:lnTo>
                  <a:pt x="10224" y="413"/>
                </a:lnTo>
                <a:lnTo>
                  <a:pt x="10295" y="414"/>
                </a:lnTo>
                <a:lnTo>
                  <a:pt x="10366" y="415"/>
                </a:lnTo>
                <a:lnTo>
                  <a:pt x="10437" y="417"/>
                </a:lnTo>
                <a:lnTo>
                  <a:pt x="10509" y="421"/>
                </a:lnTo>
                <a:lnTo>
                  <a:pt x="10579" y="425"/>
                </a:lnTo>
                <a:lnTo>
                  <a:pt x="10648" y="430"/>
                </a:lnTo>
                <a:lnTo>
                  <a:pt x="10716" y="436"/>
                </a:lnTo>
                <a:lnTo>
                  <a:pt x="10733" y="439"/>
                </a:lnTo>
                <a:lnTo>
                  <a:pt x="10750" y="442"/>
                </a:lnTo>
                <a:lnTo>
                  <a:pt x="10758" y="445"/>
                </a:lnTo>
                <a:lnTo>
                  <a:pt x="10764" y="447"/>
                </a:lnTo>
                <a:lnTo>
                  <a:pt x="10770" y="450"/>
                </a:lnTo>
                <a:lnTo>
                  <a:pt x="10775" y="454"/>
                </a:lnTo>
                <a:lnTo>
                  <a:pt x="10781" y="459"/>
                </a:lnTo>
                <a:lnTo>
                  <a:pt x="10785" y="464"/>
                </a:lnTo>
                <a:lnTo>
                  <a:pt x="10789" y="469"/>
                </a:lnTo>
                <a:lnTo>
                  <a:pt x="10792" y="475"/>
                </a:lnTo>
                <a:lnTo>
                  <a:pt x="10795" y="483"/>
                </a:lnTo>
                <a:lnTo>
                  <a:pt x="10797" y="491"/>
                </a:lnTo>
                <a:lnTo>
                  <a:pt x="10800" y="501"/>
                </a:lnTo>
                <a:lnTo>
                  <a:pt x="10801" y="510"/>
                </a:lnTo>
                <a:lnTo>
                  <a:pt x="10804" y="549"/>
                </a:lnTo>
                <a:lnTo>
                  <a:pt x="10807" y="588"/>
                </a:lnTo>
                <a:lnTo>
                  <a:pt x="10809" y="627"/>
                </a:lnTo>
                <a:lnTo>
                  <a:pt x="10810" y="666"/>
                </a:lnTo>
                <a:lnTo>
                  <a:pt x="10811" y="706"/>
                </a:lnTo>
                <a:lnTo>
                  <a:pt x="10811" y="745"/>
                </a:lnTo>
                <a:lnTo>
                  <a:pt x="10811" y="785"/>
                </a:lnTo>
                <a:lnTo>
                  <a:pt x="10811" y="827"/>
                </a:lnTo>
                <a:close/>
                <a:moveTo>
                  <a:pt x="12582" y="802"/>
                </a:moveTo>
                <a:lnTo>
                  <a:pt x="12581" y="829"/>
                </a:lnTo>
                <a:lnTo>
                  <a:pt x="12579" y="855"/>
                </a:lnTo>
                <a:lnTo>
                  <a:pt x="12576" y="880"/>
                </a:lnTo>
                <a:lnTo>
                  <a:pt x="12572" y="906"/>
                </a:lnTo>
                <a:lnTo>
                  <a:pt x="12566" y="931"/>
                </a:lnTo>
                <a:lnTo>
                  <a:pt x="12559" y="956"/>
                </a:lnTo>
                <a:lnTo>
                  <a:pt x="12551" y="980"/>
                </a:lnTo>
                <a:lnTo>
                  <a:pt x="12541" y="1004"/>
                </a:lnTo>
                <a:lnTo>
                  <a:pt x="12531" y="1028"/>
                </a:lnTo>
                <a:lnTo>
                  <a:pt x="12518" y="1051"/>
                </a:lnTo>
                <a:lnTo>
                  <a:pt x="12504" y="1074"/>
                </a:lnTo>
                <a:lnTo>
                  <a:pt x="12490" y="1096"/>
                </a:lnTo>
                <a:lnTo>
                  <a:pt x="12474" y="1119"/>
                </a:lnTo>
                <a:lnTo>
                  <a:pt x="12457" y="1141"/>
                </a:lnTo>
                <a:lnTo>
                  <a:pt x="12438" y="1162"/>
                </a:lnTo>
                <a:lnTo>
                  <a:pt x="12418" y="1183"/>
                </a:lnTo>
                <a:lnTo>
                  <a:pt x="12398" y="1203"/>
                </a:lnTo>
                <a:lnTo>
                  <a:pt x="12377" y="1222"/>
                </a:lnTo>
                <a:lnTo>
                  <a:pt x="12356" y="1240"/>
                </a:lnTo>
                <a:lnTo>
                  <a:pt x="12334" y="1257"/>
                </a:lnTo>
                <a:lnTo>
                  <a:pt x="12312" y="1271"/>
                </a:lnTo>
                <a:lnTo>
                  <a:pt x="12289" y="1285"/>
                </a:lnTo>
                <a:lnTo>
                  <a:pt x="12267" y="1298"/>
                </a:lnTo>
                <a:lnTo>
                  <a:pt x="12244" y="1308"/>
                </a:lnTo>
                <a:lnTo>
                  <a:pt x="12220" y="1319"/>
                </a:lnTo>
                <a:lnTo>
                  <a:pt x="12196" y="1327"/>
                </a:lnTo>
                <a:lnTo>
                  <a:pt x="12171" y="1335"/>
                </a:lnTo>
                <a:lnTo>
                  <a:pt x="12147" y="1340"/>
                </a:lnTo>
                <a:lnTo>
                  <a:pt x="12122" y="1345"/>
                </a:lnTo>
                <a:lnTo>
                  <a:pt x="12096" y="1348"/>
                </a:lnTo>
                <a:lnTo>
                  <a:pt x="12071" y="1349"/>
                </a:lnTo>
                <a:lnTo>
                  <a:pt x="12044" y="1350"/>
                </a:lnTo>
                <a:lnTo>
                  <a:pt x="12013" y="1349"/>
                </a:lnTo>
                <a:lnTo>
                  <a:pt x="11983" y="1348"/>
                </a:lnTo>
                <a:lnTo>
                  <a:pt x="11953" y="1344"/>
                </a:lnTo>
                <a:lnTo>
                  <a:pt x="11925" y="1340"/>
                </a:lnTo>
                <a:lnTo>
                  <a:pt x="11896" y="1334"/>
                </a:lnTo>
                <a:lnTo>
                  <a:pt x="11868" y="1326"/>
                </a:lnTo>
                <a:lnTo>
                  <a:pt x="11842" y="1318"/>
                </a:lnTo>
                <a:lnTo>
                  <a:pt x="11814" y="1307"/>
                </a:lnTo>
                <a:lnTo>
                  <a:pt x="11789" y="1297"/>
                </a:lnTo>
                <a:lnTo>
                  <a:pt x="11763" y="1284"/>
                </a:lnTo>
                <a:lnTo>
                  <a:pt x="11739" y="1269"/>
                </a:lnTo>
                <a:lnTo>
                  <a:pt x="11714" y="1255"/>
                </a:lnTo>
                <a:lnTo>
                  <a:pt x="11691" y="1238"/>
                </a:lnTo>
                <a:lnTo>
                  <a:pt x="11668" y="1220"/>
                </a:lnTo>
                <a:lnTo>
                  <a:pt x="11646" y="1200"/>
                </a:lnTo>
                <a:lnTo>
                  <a:pt x="11624" y="1180"/>
                </a:lnTo>
                <a:lnTo>
                  <a:pt x="11603" y="1158"/>
                </a:lnTo>
                <a:lnTo>
                  <a:pt x="11584" y="1135"/>
                </a:lnTo>
                <a:lnTo>
                  <a:pt x="11566" y="1112"/>
                </a:lnTo>
                <a:lnTo>
                  <a:pt x="11550" y="1088"/>
                </a:lnTo>
                <a:lnTo>
                  <a:pt x="11534" y="1065"/>
                </a:lnTo>
                <a:lnTo>
                  <a:pt x="11520" y="1039"/>
                </a:lnTo>
                <a:lnTo>
                  <a:pt x="11508" y="1014"/>
                </a:lnTo>
                <a:lnTo>
                  <a:pt x="11496" y="988"/>
                </a:lnTo>
                <a:lnTo>
                  <a:pt x="11485" y="961"/>
                </a:lnTo>
                <a:lnTo>
                  <a:pt x="11477" y="934"/>
                </a:lnTo>
                <a:lnTo>
                  <a:pt x="11470" y="907"/>
                </a:lnTo>
                <a:lnTo>
                  <a:pt x="11464" y="878"/>
                </a:lnTo>
                <a:lnTo>
                  <a:pt x="11459" y="849"/>
                </a:lnTo>
                <a:lnTo>
                  <a:pt x="11456" y="819"/>
                </a:lnTo>
                <a:lnTo>
                  <a:pt x="11454" y="789"/>
                </a:lnTo>
                <a:lnTo>
                  <a:pt x="11453" y="758"/>
                </a:lnTo>
                <a:lnTo>
                  <a:pt x="11454" y="727"/>
                </a:lnTo>
                <a:lnTo>
                  <a:pt x="11456" y="697"/>
                </a:lnTo>
                <a:lnTo>
                  <a:pt x="11459" y="667"/>
                </a:lnTo>
                <a:lnTo>
                  <a:pt x="11464" y="638"/>
                </a:lnTo>
                <a:lnTo>
                  <a:pt x="11470" y="609"/>
                </a:lnTo>
                <a:lnTo>
                  <a:pt x="11477" y="582"/>
                </a:lnTo>
                <a:lnTo>
                  <a:pt x="11485" y="555"/>
                </a:lnTo>
                <a:lnTo>
                  <a:pt x="11496" y="527"/>
                </a:lnTo>
                <a:lnTo>
                  <a:pt x="11508" y="502"/>
                </a:lnTo>
                <a:lnTo>
                  <a:pt x="11520" y="477"/>
                </a:lnTo>
                <a:lnTo>
                  <a:pt x="11534" y="451"/>
                </a:lnTo>
                <a:lnTo>
                  <a:pt x="11550" y="427"/>
                </a:lnTo>
                <a:lnTo>
                  <a:pt x="11566" y="404"/>
                </a:lnTo>
                <a:lnTo>
                  <a:pt x="11584" y="381"/>
                </a:lnTo>
                <a:lnTo>
                  <a:pt x="11603" y="358"/>
                </a:lnTo>
                <a:lnTo>
                  <a:pt x="11624" y="337"/>
                </a:lnTo>
                <a:lnTo>
                  <a:pt x="11646" y="316"/>
                </a:lnTo>
                <a:lnTo>
                  <a:pt x="11668" y="297"/>
                </a:lnTo>
                <a:lnTo>
                  <a:pt x="11691" y="278"/>
                </a:lnTo>
                <a:lnTo>
                  <a:pt x="11714" y="263"/>
                </a:lnTo>
                <a:lnTo>
                  <a:pt x="11739" y="247"/>
                </a:lnTo>
                <a:lnTo>
                  <a:pt x="11763" y="233"/>
                </a:lnTo>
                <a:lnTo>
                  <a:pt x="11789" y="220"/>
                </a:lnTo>
                <a:lnTo>
                  <a:pt x="11814" y="209"/>
                </a:lnTo>
                <a:lnTo>
                  <a:pt x="11842" y="198"/>
                </a:lnTo>
                <a:lnTo>
                  <a:pt x="11868" y="190"/>
                </a:lnTo>
                <a:lnTo>
                  <a:pt x="11896" y="182"/>
                </a:lnTo>
                <a:lnTo>
                  <a:pt x="11925" y="176"/>
                </a:lnTo>
                <a:lnTo>
                  <a:pt x="11953" y="172"/>
                </a:lnTo>
                <a:lnTo>
                  <a:pt x="11983" y="169"/>
                </a:lnTo>
                <a:lnTo>
                  <a:pt x="12013" y="167"/>
                </a:lnTo>
                <a:lnTo>
                  <a:pt x="12044" y="166"/>
                </a:lnTo>
                <a:lnTo>
                  <a:pt x="12071" y="167"/>
                </a:lnTo>
                <a:lnTo>
                  <a:pt x="12096" y="168"/>
                </a:lnTo>
                <a:lnTo>
                  <a:pt x="12121" y="171"/>
                </a:lnTo>
                <a:lnTo>
                  <a:pt x="12146" y="174"/>
                </a:lnTo>
                <a:lnTo>
                  <a:pt x="12170" y="179"/>
                </a:lnTo>
                <a:lnTo>
                  <a:pt x="12196" y="184"/>
                </a:lnTo>
                <a:lnTo>
                  <a:pt x="12219" y="192"/>
                </a:lnTo>
                <a:lnTo>
                  <a:pt x="12243" y="199"/>
                </a:lnTo>
                <a:lnTo>
                  <a:pt x="12266" y="209"/>
                </a:lnTo>
                <a:lnTo>
                  <a:pt x="12289" y="218"/>
                </a:lnTo>
                <a:lnTo>
                  <a:pt x="12311" y="230"/>
                </a:lnTo>
                <a:lnTo>
                  <a:pt x="12333" y="242"/>
                </a:lnTo>
                <a:lnTo>
                  <a:pt x="12355" y="255"/>
                </a:lnTo>
                <a:lnTo>
                  <a:pt x="12376" y="270"/>
                </a:lnTo>
                <a:lnTo>
                  <a:pt x="12397" y="285"/>
                </a:lnTo>
                <a:lnTo>
                  <a:pt x="12418" y="302"/>
                </a:lnTo>
                <a:lnTo>
                  <a:pt x="12430" y="312"/>
                </a:lnTo>
                <a:lnTo>
                  <a:pt x="12439" y="323"/>
                </a:lnTo>
                <a:lnTo>
                  <a:pt x="12448" y="335"/>
                </a:lnTo>
                <a:lnTo>
                  <a:pt x="12455" y="347"/>
                </a:lnTo>
                <a:lnTo>
                  <a:pt x="12460" y="361"/>
                </a:lnTo>
                <a:lnTo>
                  <a:pt x="12464" y="374"/>
                </a:lnTo>
                <a:lnTo>
                  <a:pt x="12467" y="389"/>
                </a:lnTo>
                <a:lnTo>
                  <a:pt x="12467" y="404"/>
                </a:lnTo>
                <a:lnTo>
                  <a:pt x="12467" y="417"/>
                </a:lnTo>
                <a:lnTo>
                  <a:pt x="12464" y="431"/>
                </a:lnTo>
                <a:lnTo>
                  <a:pt x="12461" y="443"/>
                </a:lnTo>
                <a:lnTo>
                  <a:pt x="12457" y="455"/>
                </a:lnTo>
                <a:lnTo>
                  <a:pt x="12452" y="467"/>
                </a:lnTo>
                <a:lnTo>
                  <a:pt x="12446" y="478"/>
                </a:lnTo>
                <a:lnTo>
                  <a:pt x="12438" y="488"/>
                </a:lnTo>
                <a:lnTo>
                  <a:pt x="12429" y="498"/>
                </a:lnTo>
                <a:lnTo>
                  <a:pt x="12419" y="506"/>
                </a:lnTo>
                <a:lnTo>
                  <a:pt x="12409" y="514"/>
                </a:lnTo>
                <a:lnTo>
                  <a:pt x="12397" y="521"/>
                </a:lnTo>
                <a:lnTo>
                  <a:pt x="12387" y="526"/>
                </a:lnTo>
                <a:lnTo>
                  <a:pt x="12374" y="530"/>
                </a:lnTo>
                <a:lnTo>
                  <a:pt x="12362" y="533"/>
                </a:lnTo>
                <a:lnTo>
                  <a:pt x="12349" y="536"/>
                </a:lnTo>
                <a:lnTo>
                  <a:pt x="12335" y="536"/>
                </a:lnTo>
                <a:lnTo>
                  <a:pt x="12324" y="536"/>
                </a:lnTo>
                <a:lnTo>
                  <a:pt x="12312" y="533"/>
                </a:lnTo>
                <a:lnTo>
                  <a:pt x="12302" y="531"/>
                </a:lnTo>
                <a:lnTo>
                  <a:pt x="12290" y="528"/>
                </a:lnTo>
                <a:lnTo>
                  <a:pt x="12280" y="524"/>
                </a:lnTo>
                <a:lnTo>
                  <a:pt x="12270" y="519"/>
                </a:lnTo>
                <a:lnTo>
                  <a:pt x="12261" y="512"/>
                </a:lnTo>
                <a:lnTo>
                  <a:pt x="12251" y="505"/>
                </a:lnTo>
                <a:lnTo>
                  <a:pt x="12240" y="495"/>
                </a:lnTo>
                <a:lnTo>
                  <a:pt x="12228" y="487"/>
                </a:lnTo>
                <a:lnTo>
                  <a:pt x="12217" y="480"/>
                </a:lnTo>
                <a:lnTo>
                  <a:pt x="12205" y="472"/>
                </a:lnTo>
                <a:lnTo>
                  <a:pt x="12192" y="466"/>
                </a:lnTo>
                <a:lnTo>
                  <a:pt x="12180" y="460"/>
                </a:lnTo>
                <a:lnTo>
                  <a:pt x="12167" y="454"/>
                </a:lnTo>
                <a:lnTo>
                  <a:pt x="12155" y="449"/>
                </a:lnTo>
                <a:lnTo>
                  <a:pt x="12142" y="445"/>
                </a:lnTo>
                <a:lnTo>
                  <a:pt x="12128" y="441"/>
                </a:lnTo>
                <a:lnTo>
                  <a:pt x="12115" y="438"/>
                </a:lnTo>
                <a:lnTo>
                  <a:pt x="12101" y="435"/>
                </a:lnTo>
                <a:lnTo>
                  <a:pt x="12087" y="433"/>
                </a:lnTo>
                <a:lnTo>
                  <a:pt x="12073" y="431"/>
                </a:lnTo>
                <a:lnTo>
                  <a:pt x="12059" y="431"/>
                </a:lnTo>
                <a:lnTo>
                  <a:pt x="12044" y="430"/>
                </a:lnTo>
                <a:lnTo>
                  <a:pt x="12028" y="431"/>
                </a:lnTo>
                <a:lnTo>
                  <a:pt x="12011" y="432"/>
                </a:lnTo>
                <a:lnTo>
                  <a:pt x="11994" y="433"/>
                </a:lnTo>
                <a:lnTo>
                  <a:pt x="11978" y="436"/>
                </a:lnTo>
                <a:lnTo>
                  <a:pt x="11962" y="440"/>
                </a:lnTo>
                <a:lnTo>
                  <a:pt x="11947" y="444"/>
                </a:lnTo>
                <a:lnTo>
                  <a:pt x="11932" y="448"/>
                </a:lnTo>
                <a:lnTo>
                  <a:pt x="11917" y="454"/>
                </a:lnTo>
                <a:lnTo>
                  <a:pt x="11903" y="461"/>
                </a:lnTo>
                <a:lnTo>
                  <a:pt x="11889" y="467"/>
                </a:lnTo>
                <a:lnTo>
                  <a:pt x="11874" y="475"/>
                </a:lnTo>
                <a:lnTo>
                  <a:pt x="11862" y="484"/>
                </a:lnTo>
                <a:lnTo>
                  <a:pt x="11848" y="492"/>
                </a:lnTo>
                <a:lnTo>
                  <a:pt x="11835" y="503"/>
                </a:lnTo>
                <a:lnTo>
                  <a:pt x="11823" y="513"/>
                </a:lnTo>
                <a:lnTo>
                  <a:pt x="11811" y="525"/>
                </a:lnTo>
                <a:lnTo>
                  <a:pt x="11800" y="537"/>
                </a:lnTo>
                <a:lnTo>
                  <a:pt x="11789" y="549"/>
                </a:lnTo>
                <a:lnTo>
                  <a:pt x="11779" y="562"/>
                </a:lnTo>
                <a:lnTo>
                  <a:pt x="11769" y="575"/>
                </a:lnTo>
                <a:lnTo>
                  <a:pt x="11761" y="588"/>
                </a:lnTo>
                <a:lnTo>
                  <a:pt x="11753" y="602"/>
                </a:lnTo>
                <a:lnTo>
                  <a:pt x="11746" y="616"/>
                </a:lnTo>
                <a:lnTo>
                  <a:pt x="11740" y="630"/>
                </a:lnTo>
                <a:lnTo>
                  <a:pt x="11734" y="645"/>
                </a:lnTo>
                <a:lnTo>
                  <a:pt x="11729" y="660"/>
                </a:lnTo>
                <a:lnTo>
                  <a:pt x="11725" y="676"/>
                </a:lnTo>
                <a:lnTo>
                  <a:pt x="11722" y="692"/>
                </a:lnTo>
                <a:lnTo>
                  <a:pt x="11720" y="707"/>
                </a:lnTo>
                <a:lnTo>
                  <a:pt x="11718" y="724"/>
                </a:lnTo>
                <a:lnTo>
                  <a:pt x="11717" y="741"/>
                </a:lnTo>
                <a:lnTo>
                  <a:pt x="11717" y="758"/>
                </a:lnTo>
                <a:lnTo>
                  <a:pt x="11717" y="775"/>
                </a:lnTo>
                <a:lnTo>
                  <a:pt x="11718" y="792"/>
                </a:lnTo>
                <a:lnTo>
                  <a:pt x="11720" y="809"/>
                </a:lnTo>
                <a:lnTo>
                  <a:pt x="11722" y="824"/>
                </a:lnTo>
                <a:lnTo>
                  <a:pt x="11725" y="840"/>
                </a:lnTo>
                <a:lnTo>
                  <a:pt x="11729" y="855"/>
                </a:lnTo>
                <a:lnTo>
                  <a:pt x="11734" y="871"/>
                </a:lnTo>
                <a:lnTo>
                  <a:pt x="11740" y="886"/>
                </a:lnTo>
                <a:lnTo>
                  <a:pt x="11746" y="899"/>
                </a:lnTo>
                <a:lnTo>
                  <a:pt x="11753" y="914"/>
                </a:lnTo>
                <a:lnTo>
                  <a:pt x="11761" y="928"/>
                </a:lnTo>
                <a:lnTo>
                  <a:pt x="11769" y="940"/>
                </a:lnTo>
                <a:lnTo>
                  <a:pt x="11779" y="954"/>
                </a:lnTo>
                <a:lnTo>
                  <a:pt x="11789" y="967"/>
                </a:lnTo>
                <a:lnTo>
                  <a:pt x="11800" y="979"/>
                </a:lnTo>
                <a:lnTo>
                  <a:pt x="11811" y="991"/>
                </a:lnTo>
                <a:lnTo>
                  <a:pt x="11823" y="1003"/>
                </a:lnTo>
                <a:lnTo>
                  <a:pt x="11835" y="1013"/>
                </a:lnTo>
                <a:lnTo>
                  <a:pt x="11848" y="1024"/>
                </a:lnTo>
                <a:lnTo>
                  <a:pt x="11862" y="1032"/>
                </a:lnTo>
                <a:lnTo>
                  <a:pt x="11874" y="1042"/>
                </a:lnTo>
                <a:lnTo>
                  <a:pt x="11889" y="1049"/>
                </a:lnTo>
                <a:lnTo>
                  <a:pt x="11903" y="1056"/>
                </a:lnTo>
                <a:lnTo>
                  <a:pt x="11917" y="1063"/>
                </a:lnTo>
                <a:lnTo>
                  <a:pt x="11932" y="1068"/>
                </a:lnTo>
                <a:lnTo>
                  <a:pt x="11947" y="1072"/>
                </a:lnTo>
                <a:lnTo>
                  <a:pt x="11962" y="1076"/>
                </a:lnTo>
                <a:lnTo>
                  <a:pt x="11978" y="1080"/>
                </a:lnTo>
                <a:lnTo>
                  <a:pt x="11994" y="1083"/>
                </a:lnTo>
                <a:lnTo>
                  <a:pt x="12011" y="1085"/>
                </a:lnTo>
                <a:lnTo>
                  <a:pt x="12028" y="1086"/>
                </a:lnTo>
                <a:lnTo>
                  <a:pt x="12044" y="1086"/>
                </a:lnTo>
                <a:lnTo>
                  <a:pt x="12064" y="1085"/>
                </a:lnTo>
                <a:lnTo>
                  <a:pt x="12084" y="1083"/>
                </a:lnTo>
                <a:lnTo>
                  <a:pt x="12103" y="1080"/>
                </a:lnTo>
                <a:lnTo>
                  <a:pt x="12123" y="1074"/>
                </a:lnTo>
                <a:lnTo>
                  <a:pt x="12141" y="1068"/>
                </a:lnTo>
                <a:lnTo>
                  <a:pt x="12160" y="1060"/>
                </a:lnTo>
                <a:lnTo>
                  <a:pt x="12178" y="1050"/>
                </a:lnTo>
                <a:lnTo>
                  <a:pt x="12196" y="1038"/>
                </a:lnTo>
                <a:lnTo>
                  <a:pt x="12212" y="1027"/>
                </a:lnTo>
                <a:lnTo>
                  <a:pt x="12227" y="1014"/>
                </a:lnTo>
                <a:lnTo>
                  <a:pt x="12242" y="1000"/>
                </a:lnTo>
                <a:lnTo>
                  <a:pt x="12255" y="987"/>
                </a:lnTo>
                <a:lnTo>
                  <a:pt x="12269" y="971"/>
                </a:lnTo>
                <a:lnTo>
                  <a:pt x="12281" y="955"/>
                </a:lnTo>
                <a:lnTo>
                  <a:pt x="12292" y="937"/>
                </a:lnTo>
                <a:lnTo>
                  <a:pt x="12303" y="919"/>
                </a:lnTo>
                <a:lnTo>
                  <a:pt x="12121" y="919"/>
                </a:lnTo>
                <a:lnTo>
                  <a:pt x="12108" y="919"/>
                </a:lnTo>
                <a:lnTo>
                  <a:pt x="12098" y="917"/>
                </a:lnTo>
                <a:lnTo>
                  <a:pt x="12086" y="915"/>
                </a:lnTo>
                <a:lnTo>
                  <a:pt x="12076" y="911"/>
                </a:lnTo>
                <a:lnTo>
                  <a:pt x="12066" y="907"/>
                </a:lnTo>
                <a:lnTo>
                  <a:pt x="12057" y="900"/>
                </a:lnTo>
                <a:lnTo>
                  <a:pt x="12047" y="894"/>
                </a:lnTo>
                <a:lnTo>
                  <a:pt x="12039" y="886"/>
                </a:lnTo>
                <a:lnTo>
                  <a:pt x="12031" y="877"/>
                </a:lnTo>
                <a:lnTo>
                  <a:pt x="12024" y="869"/>
                </a:lnTo>
                <a:lnTo>
                  <a:pt x="12018" y="859"/>
                </a:lnTo>
                <a:lnTo>
                  <a:pt x="12014" y="849"/>
                </a:lnTo>
                <a:lnTo>
                  <a:pt x="12010" y="838"/>
                </a:lnTo>
                <a:lnTo>
                  <a:pt x="12007" y="828"/>
                </a:lnTo>
                <a:lnTo>
                  <a:pt x="12005" y="816"/>
                </a:lnTo>
                <a:lnTo>
                  <a:pt x="12004" y="803"/>
                </a:lnTo>
                <a:lnTo>
                  <a:pt x="12005" y="792"/>
                </a:lnTo>
                <a:lnTo>
                  <a:pt x="12007" y="780"/>
                </a:lnTo>
                <a:lnTo>
                  <a:pt x="12010" y="770"/>
                </a:lnTo>
                <a:lnTo>
                  <a:pt x="12014" y="759"/>
                </a:lnTo>
                <a:lnTo>
                  <a:pt x="12018" y="750"/>
                </a:lnTo>
                <a:lnTo>
                  <a:pt x="12024" y="739"/>
                </a:lnTo>
                <a:lnTo>
                  <a:pt x="12031" y="731"/>
                </a:lnTo>
                <a:lnTo>
                  <a:pt x="12039" y="722"/>
                </a:lnTo>
                <a:lnTo>
                  <a:pt x="12047" y="714"/>
                </a:lnTo>
                <a:lnTo>
                  <a:pt x="12057" y="707"/>
                </a:lnTo>
                <a:lnTo>
                  <a:pt x="12066" y="701"/>
                </a:lnTo>
                <a:lnTo>
                  <a:pt x="12076" y="696"/>
                </a:lnTo>
                <a:lnTo>
                  <a:pt x="12086" y="693"/>
                </a:lnTo>
                <a:lnTo>
                  <a:pt x="12098" y="689"/>
                </a:lnTo>
                <a:lnTo>
                  <a:pt x="12108" y="688"/>
                </a:lnTo>
                <a:lnTo>
                  <a:pt x="12121" y="687"/>
                </a:lnTo>
                <a:lnTo>
                  <a:pt x="12467" y="687"/>
                </a:lnTo>
                <a:lnTo>
                  <a:pt x="12479" y="688"/>
                </a:lnTo>
                <a:lnTo>
                  <a:pt x="12490" y="689"/>
                </a:lnTo>
                <a:lnTo>
                  <a:pt x="12501" y="693"/>
                </a:lnTo>
                <a:lnTo>
                  <a:pt x="12511" y="696"/>
                </a:lnTo>
                <a:lnTo>
                  <a:pt x="12521" y="701"/>
                </a:lnTo>
                <a:lnTo>
                  <a:pt x="12531" y="706"/>
                </a:lnTo>
                <a:lnTo>
                  <a:pt x="12540" y="714"/>
                </a:lnTo>
                <a:lnTo>
                  <a:pt x="12549" y="721"/>
                </a:lnTo>
                <a:lnTo>
                  <a:pt x="12556" y="730"/>
                </a:lnTo>
                <a:lnTo>
                  <a:pt x="12563" y="739"/>
                </a:lnTo>
                <a:lnTo>
                  <a:pt x="12568" y="749"/>
                </a:lnTo>
                <a:lnTo>
                  <a:pt x="12574" y="758"/>
                </a:lnTo>
                <a:lnTo>
                  <a:pt x="12577" y="769"/>
                </a:lnTo>
                <a:lnTo>
                  <a:pt x="12580" y="779"/>
                </a:lnTo>
                <a:lnTo>
                  <a:pt x="12581" y="791"/>
                </a:lnTo>
                <a:lnTo>
                  <a:pt x="12582" y="8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334364" y="284508"/>
            <a:ext cx="503443" cy="503879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rgbClr val="3BB9FF"/>
          </a:solidFill>
          <a:ln w="9525">
            <a:noFill/>
            <a:round/>
            <a:headEnd/>
            <a:tailEnd/>
          </a:ln>
        </p:spPr>
        <p:txBody>
          <a:bodyPr vert="horz" wrap="square" lIns="108259" tIns="54129" rIns="108259" bIns="54129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1" y="1840578"/>
            <a:ext cx="1838864" cy="595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a livre 24"/>
          <p:cNvSpPr/>
          <p:nvPr/>
        </p:nvSpPr>
        <p:spPr>
          <a:xfrm rot="5400000">
            <a:off x="5032613" y="3013380"/>
            <a:ext cx="5974940" cy="1032797"/>
          </a:xfrm>
          <a:custGeom>
            <a:avLst/>
            <a:gdLst>
              <a:gd name="connsiteX0" fmla="*/ 0 w 5904000"/>
              <a:gd name="connsiteY0" fmla="*/ 113142 h 1048572"/>
              <a:gd name="connsiteX1" fmla="*/ 0 w 5904000"/>
              <a:gd name="connsiteY1" fmla="*/ 15721 h 1048572"/>
              <a:gd name="connsiteX2" fmla="*/ 1504184 w 5904000"/>
              <a:gd name="connsiteY2" fmla="*/ 15721 h 1048572"/>
              <a:gd name="connsiteX3" fmla="*/ 1504184 w 5904000"/>
              <a:gd name="connsiteY3" fmla="*/ 0 h 1048572"/>
              <a:gd name="connsiteX4" fmla="*/ 1601603 w 5904000"/>
              <a:gd name="connsiteY4" fmla="*/ 0 h 1048572"/>
              <a:gd name="connsiteX5" fmla="*/ 1601603 w 5904000"/>
              <a:gd name="connsiteY5" fmla="*/ 15721 h 1048572"/>
              <a:gd name="connsiteX6" fmla="*/ 5904000 w 5904000"/>
              <a:gd name="connsiteY6" fmla="*/ 15721 h 1048572"/>
              <a:gd name="connsiteX7" fmla="*/ 5904000 w 5904000"/>
              <a:gd name="connsiteY7" fmla="*/ 113142 h 1048572"/>
              <a:gd name="connsiteX8" fmla="*/ 1601603 w 5904000"/>
              <a:gd name="connsiteY8" fmla="*/ 113142 h 1048572"/>
              <a:gd name="connsiteX9" fmla="*/ 1601603 w 5904000"/>
              <a:gd name="connsiteY9" fmla="*/ 1048572 h 1048572"/>
              <a:gd name="connsiteX10" fmla="*/ 1504184 w 5904000"/>
              <a:gd name="connsiteY10" fmla="*/ 1048572 h 1048572"/>
              <a:gd name="connsiteX11" fmla="*/ 1504184 w 5904000"/>
              <a:gd name="connsiteY11" fmla="*/ 113142 h 1048572"/>
              <a:gd name="connsiteX0" fmla="*/ 0 w 5904000"/>
              <a:gd name="connsiteY0" fmla="*/ 113142 h 1048572"/>
              <a:gd name="connsiteX1" fmla="*/ 0 w 5904000"/>
              <a:gd name="connsiteY1" fmla="*/ 15721 h 1048572"/>
              <a:gd name="connsiteX2" fmla="*/ 1504184 w 5904000"/>
              <a:gd name="connsiteY2" fmla="*/ 15721 h 1048572"/>
              <a:gd name="connsiteX3" fmla="*/ 1504184 w 5904000"/>
              <a:gd name="connsiteY3" fmla="*/ 0 h 1048572"/>
              <a:gd name="connsiteX4" fmla="*/ 1601603 w 5904000"/>
              <a:gd name="connsiteY4" fmla="*/ 0 h 1048572"/>
              <a:gd name="connsiteX5" fmla="*/ 5904000 w 5904000"/>
              <a:gd name="connsiteY5" fmla="*/ 15721 h 1048572"/>
              <a:gd name="connsiteX6" fmla="*/ 5904000 w 5904000"/>
              <a:gd name="connsiteY6" fmla="*/ 113142 h 1048572"/>
              <a:gd name="connsiteX7" fmla="*/ 1601603 w 5904000"/>
              <a:gd name="connsiteY7" fmla="*/ 113142 h 1048572"/>
              <a:gd name="connsiteX8" fmla="*/ 1601603 w 5904000"/>
              <a:gd name="connsiteY8" fmla="*/ 1048572 h 1048572"/>
              <a:gd name="connsiteX9" fmla="*/ 1504184 w 5904000"/>
              <a:gd name="connsiteY9" fmla="*/ 1048572 h 1048572"/>
              <a:gd name="connsiteX10" fmla="*/ 1504184 w 5904000"/>
              <a:gd name="connsiteY10" fmla="*/ 113142 h 1048572"/>
              <a:gd name="connsiteX11" fmla="*/ 0 w 5904000"/>
              <a:gd name="connsiteY11" fmla="*/ 113142 h 1048572"/>
              <a:gd name="connsiteX0" fmla="*/ 0 w 5904000"/>
              <a:gd name="connsiteY0" fmla="*/ 113142 h 1048572"/>
              <a:gd name="connsiteX1" fmla="*/ 0 w 5904000"/>
              <a:gd name="connsiteY1" fmla="*/ 15721 h 1048572"/>
              <a:gd name="connsiteX2" fmla="*/ 1504184 w 5904000"/>
              <a:gd name="connsiteY2" fmla="*/ 15721 h 1048572"/>
              <a:gd name="connsiteX3" fmla="*/ 1504184 w 5904000"/>
              <a:gd name="connsiteY3" fmla="*/ 0 h 1048572"/>
              <a:gd name="connsiteX4" fmla="*/ 5904000 w 5904000"/>
              <a:gd name="connsiteY4" fmla="*/ 15721 h 1048572"/>
              <a:gd name="connsiteX5" fmla="*/ 5904000 w 5904000"/>
              <a:gd name="connsiteY5" fmla="*/ 113142 h 1048572"/>
              <a:gd name="connsiteX6" fmla="*/ 1601603 w 5904000"/>
              <a:gd name="connsiteY6" fmla="*/ 113142 h 1048572"/>
              <a:gd name="connsiteX7" fmla="*/ 1601603 w 5904000"/>
              <a:gd name="connsiteY7" fmla="*/ 1048572 h 1048572"/>
              <a:gd name="connsiteX8" fmla="*/ 1504184 w 5904000"/>
              <a:gd name="connsiteY8" fmla="*/ 1048572 h 1048572"/>
              <a:gd name="connsiteX9" fmla="*/ 1504184 w 5904000"/>
              <a:gd name="connsiteY9" fmla="*/ 113142 h 1048572"/>
              <a:gd name="connsiteX10" fmla="*/ 0 w 5904000"/>
              <a:gd name="connsiteY10" fmla="*/ 113142 h 1048572"/>
              <a:gd name="connsiteX0" fmla="*/ 0 w 5904000"/>
              <a:gd name="connsiteY0" fmla="*/ 113143 h 1048573"/>
              <a:gd name="connsiteX1" fmla="*/ 0 w 5904000"/>
              <a:gd name="connsiteY1" fmla="*/ 15722 h 1048573"/>
              <a:gd name="connsiteX2" fmla="*/ 1504184 w 5904000"/>
              <a:gd name="connsiteY2" fmla="*/ 15722 h 1048573"/>
              <a:gd name="connsiteX3" fmla="*/ 1504187 w 5904000"/>
              <a:gd name="connsiteY3" fmla="*/ 0 h 1048573"/>
              <a:gd name="connsiteX4" fmla="*/ 5904000 w 5904000"/>
              <a:gd name="connsiteY4" fmla="*/ 15722 h 1048573"/>
              <a:gd name="connsiteX5" fmla="*/ 5904000 w 5904000"/>
              <a:gd name="connsiteY5" fmla="*/ 113143 h 1048573"/>
              <a:gd name="connsiteX6" fmla="*/ 1601603 w 5904000"/>
              <a:gd name="connsiteY6" fmla="*/ 113143 h 1048573"/>
              <a:gd name="connsiteX7" fmla="*/ 1601603 w 5904000"/>
              <a:gd name="connsiteY7" fmla="*/ 1048573 h 1048573"/>
              <a:gd name="connsiteX8" fmla="*/ 1504184 w 5904000"/>
              <a:gd name="connsiteY8" fmla="*/ 1048573 h 1048573"/>
              <a:gd name="connsiteX9" fmla="*/ 1504184 w 5904000"/>
              <a:gd name="connsiteY9" fmla="*/ 113143 h 1048573"/>
              <a:gd name="connsiteX10" fmla="*/ 0 w 5904000"/>
              <a:gd name="connsiteY10" fmla="*/ 113143 h 1048573"/>
              <a:gd name="connsiteX0" fmla="*/ 0 w 5904000"/>
              <a:gd name="connsiteY0" fmla="*/ 113143 h 1048573"/>
              <a:gd name="connsiteX1" fmla="*/ 0 w 5904000"/>
              <a:gd name="connsiteY1" fmla="*/ 15722 h 1048573"/>
              <a:gd name="connsiteX2" fmla="*/ 1504184 w 5904000"/>
              <a:gd name="connsiteY2" fmla="*/ 15722 h 1048573"/>
              <a:gd name="connsiteX3" fmla="*/ 1504187 w 5904000"/>
              <a:gd name="connsiteY3" fmla="*/ 0 h 1048573"/>
              <a:gd name="connsiteX4" fmla="*/ 5904000 w 5904000"/>
              <a:gd name="connsiteY4" fmla="*/ 15722 h 1048573"/>
              <a:gd name="connsiteX5" fmla="*/ 5904000 w 5904000"/>
              <a:gd name="connsiteY5" fmla="*/ 113143 h 1048573"/>
              <a:gd name="connsiteX6" fmla="*/ 1601603 w 5904000"/>
              <a:gd name="connsiteY6" fmla="*/ 113143 h 1048573"/>
              <a:gd name="connsiteX7" fmla="*/ 1601603 w 5904000"/>
              <a:gd name="connsiteY7" fmla="*/ 1048573 h 1048573"/>
              <a:gd name="connsiteX8" fmla="*/ 1504184 w 5904000"/>
              <a:gd name="connsiteY8" fmla="*/ 1048573 h 1048573"/>
              <a:gd name="connsiteX9" fmla="*/ 1504184 w 5904000"/>
              <a:gd name="connsiteY9" fmla="*/ 113143 h 1048573"/>
              <a:gd name="connsiteX10" fmla="*/ 0 w 5904000"/>
              <a:gd name="connsiteY10" fmla="*/ 113143 h 1048573"/>
              <a:gd name="connsiteX0" fmla="*/ 0 w 5904000"/>
              <a:gd name="connsiteY0" fmla="*/ 97421 h 1032851"/>
              <a:gd name="connsiteX1" fmla="*/ 0 w 5904000"/>
              <a:gd name="connsiteY1" fmla="*/ 0 h 1032851"/>
              <a:gd name="connsiteX2" fmla="*/ 1504184 w 5904000"/>
              <a:gd name="connsiteY2" fmla="*/ 0 h 1032851"/>
              <a:gd name="connsiteX3" fmla="*/ 5904000 w 5904000"/>
              <a:gd name="connsiteY3" fmla="*/ 0 h 1032851"/>
              <a:gd name="connsiteX4" fmla="*/ 5904000 w 5904000"/>
              <a:gd name="connsiteY4" fmla="*/ 97421 h 1032851"/>
              <a:gd name="connsiteX5" fmla="*/ 1601603 w 5904000"/>
              <a:gd name="connsiteY5" fmla="*/ 97421 h 1032851"/>
              <a:gd name="connsiteX6" fmla="*/ 1601603 w 5904000"/>
              <a:gd name="connsiteY6" fmla="*/ 1032851 h 1032851"/>
              <a:gd name="connsiteX7" fmla="*/ 1504184 w 5904000"/>
              <a:gd name="connsiteY7" fmla="*/ 1032851 h 1032851"/>
              <a:gd name="connsiteX8" fmla="*/ 1504184 w 5904000"/>
              <a:gd name="connsiteY8" fmla="*/ 97421 h 1032851"/>
              <a:gd name="connsiteX9" fmla="*/ 0 w 5904000"/>
              <a:gd name="connsiteY9" fmla="*/ 97421 h 1032851"/>
              <a:gd name="connsiteX0" fmla="*/ 0 w 5904000"/>
              <a:gd name="connsiteY0" fmla="*/ 97422 h 1032852"/>
              <a:gd name="connsiteX1" fmla="*/ 0 w 5904000"/>
              <a:gd name="connsiteY1" fmla="*/ 1 h 1032852"/>
              <a:gd name="connsiteX2" fmla="*/ 1504187 w 5904000"/>
              <a:gd name="connsiteY2" fmla="*/ 0 h 1032852"/>
              <a:gd name="connsiteX3" fmla="*/ 5904000 w 5904000"/>
              <a:gd name="connsiteY3" fmla="*/ 1 h 1032852"/>
              <a:gd name="connsiteX4" fmla="*/ 5904000 w 5904000"/>
              <a:gd name="connsiteY4" fmla="*/ 97422 h 1032852"/>
              <a:gd name="connsiteX5" fmla="*/ 1601603 w 5904000"/>
              <a:gd name="connsiteY5" fmla="*/ 97422 h 1032852"/>
              <a:gd name="connsiteX6" fmla="*/ 1601603 w 5904000"/>
              <a:gd name="connsiteY6" fmla="*/ 1032852 h 1032852"/>
              <a:gd name="connsiteX7" fmla="*/ 1504184 w 5904000"/>
              <a:gd name="connsiteY7" fmla="*/ 1032852 h 1032852"/>
              <a:gd name="connsiteX8" fmla="*/ 1504184 w 5904000"/>
              <a:gd name="connsiteY8" fmla="*/ 97422 h 1032852"/>
              <a:gd name="connsiteX9" fmla="*/ 0 w 5904000"/>
              <a:gd name="connsiteY9" fmla="*/ 97422 h 1032852"/>
              <a:gd name="connsiteX0" fmla="*/ 0 w 5904000"/>
              <a:gd name="connsiteY0" fmla="*/ 97421 h 1032851"/>
              <a:gd name="connsiteX1" fmla="*/ 0 w 5904000"/>
              <a:gd name="connsiteY1" fmla="*/ 0 h 1032851"/>
              <a:gd name="connsiteX2" fmla="*/ 5904000 w 5904000"/>
              <a:gd name="connsiteY2" fmla="*/ 0 h 1032851"/>
              <a:gd name="connsiteX3" fmla="*/ 5904000 w 5904000"/>
              <a:gd name="connsiteY3" fmla="*/ 97421 h 1032851"/>
              <a:gd name="connsiteX4" fmla="*/ 1601603 w 5904000"/>
              <a:gd name="connsiteY4" fmla="*/ 97421 h 1032851"/>
              <a:gd name="connsiteX5" fmla="*/ 1601603 w 5904000"/>
              <a:gd name="connsiteY5" fmla="*/ 1032851 h 1032851"/>
              <a:gd name="connsiteX6" fmla="*/ 1504184 w 5904000"/>
              <a:gd name="connsiteY6" fmla="*/ 1032851 h 1032851"/>
              <a:gd name="connsiteX7" fmla="*/ 1504184 w 5904000"/>
              <a:gd name="connsiteY7" fmla="*/ 97421 h 1032851"/>
              <a:gd name="connsiteX8" fmla="*/ 0 w 5904000"/>
              <a:gd name="connsiteY8" fmla="*/ 97421 h 103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4000" h="1032851">
                <a:moveTo>
                  <a:pt x="0" y="97421"/>
                </a:moveTo>
                <a:lnTo>
                  <a:pt x="0" y="0"/>
                </a:lnTo>
                <a:lnTo>
                  <a:pt x="5904000" y="0"/>
                </a:lnTo>
                <a:lnTo>
                  <a:pt x="5904000" y="97421"/>
                </a:lnTo>
                <a:lnTo>
                  <a:pt x="1601603" y="97421"/>
                </a:lnTo>
                <a:lnTo>
                  <a:pt x="1601603" y="1032851"/>
                </a:lnTo>
                <a:lnTo>
                  <a:pt x="1504184" y="1032851"/>
                </a:lnTo>
                <a:lnTo>
                  <a:pt x="1504184" y="97421"/>
                </a:lnTo>
                <a:lnTo>
                  <a:pt x="0" y="9742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444921" y="6517247"/>
            <a:ext cx="87671" cy="36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8435957" y="102277"/>
            <a:ext cx="87671" cy="43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D84CAEF8-B94A-4F01-AFFD-59ECA6E885A3}"/>
              </a:ext>
            </a:extLst>
          </p:cNvPr>
          <p:cNvSpPr/>
          <p:nvPr/>
        </p:nvSpPr>
        <p:spPr>
          <a:xfrm>
            <a:off x="5432613" y="5901274"/>
            <a:ext cx="1340222" cy="478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C86302C4-CCF0-4614-9F1E-6404BDF295AF}"/>
              </a:ext>
            </a:extLst>
          </p:cNvPr>
          <p:cNvSpPr txBox="1"/>
          <p:nvPr/>
        </p:nvSpPr>
        <p:spPr>
          <a:xfrm>
            <a:off x="5591336" y="5957902"/>
            <a:ext cx="104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46674344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6086" y="2871475"/>
            <a:ext cx="2275446" cy="2517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7532" y="1204434"/>
            <a:ext cx="2520543" cy="431586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766086" y="3136661"/>
            <a:ext cx="2275446" cy="2135306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É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um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fato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conhecido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todos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que um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leitor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se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distrairá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com o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conteúdo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texto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legível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página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quando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estiver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examinando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diagramação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  <a:endParaRPr lang="en-US" sz="1200" dirty="0">
              <a:solidFill>
                <a:schemeClr val="bg1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3714130" y="1732011"/>
            <a:ext cx="456989" cy="670250"/>
          </a:xfrm>
          <a:custGeom>
            <a:avLst/>
            <a:gdLst>
              <a:gd name="T0" fmla="*/ 2125 w 2251"/>
              <a:gd name="T1" fmla="*/ 2999 h 3000"/>
              <a:gd name="T2" fmla="*/ 2125 w 2251"/>
              <a:gd name="T3" fmla="*/ 2999 h 3000"/>
              <a:gd name="T4" fmla="*/ 2031 w 2251"/>
              <a:gd name="T5" fmla="*/ 2906 h 3000"/>
              <a:gd name="T6" fmla="*/ 2031 w 2251"/>
              <a:gd name="T7" fmla="*/ 219 h 3000"/>
              <a:gd name="T8" fmla="*/ 2031 w 2251"/>
              <a:gd name="T9" fmla="*/ 188 h 3000"/>
              <a:gd name="T10" fmla="*/ 188 w 2251"/>
              <a:gd name="T11" fmla="*/ 188 h 3000"/>
              <a:gd name="T12" fmla="*/ 188 w 2251"/>
              <a:gd name="T13" fmla="*/ 219 h 3000"/>
              <a:gd name="T14" fmla="*/ 188 w 2251"/>
              <a:gd name="T15" fmla="*/ 2812 h 3000"/>
              <a:gd name="T16" fmla="*/ 188 w 2251"/>
              <a:gd name="T17" fmla="*/ 2812 h 3000"/>
              <a:gd name="T18" fmla="*/ 1843 w 2251"/>
              <a:gd name="T19" fmla="*/ 2812 h 3000"/>
              <a:gd name="T20" fmla="*/ 1937 w 2251"/>
              <a:gd name="T21" fmla="*/ 2906 h 3000"/>
              <a:gd name="T22" fmla="*/ 1843 w 2251"/>
              <a:gd name="T23" fmla="*/ 2999 h 3000"/>
              <a:gd name="T24" fmla="*/ 188 w 2251"/>
              <a:gd name="T25" fmla="*/ 2999 h 3000"/>
              <a:gd name="T26" fmla="*/ 0 w 2251"/>
              <a:gd name="T27" fmla="*/ 2812 h 3000"/>
              <a:gd name="T28" fmla="*/ 0 w 2251"/>
              <a:gd name="T29" fmla="*/ 219 h 3000"/>
              <a:gd name="T30" fmla="*/ 188 w 2251"/>
              <a:gd name="T31" fmla="*/ 0 h 3000"/>
              <a:gd name="T32" fmla="*/ 2031 w 2251"/>
              <a:gd name="T33" fmla="*/ 0 h 3000"/>
              <a:gd name="T34" fmla="*/ 2250 w 2251"/>
              <a:gd name="T35" fmla="*/ 219 h 3000"/>
              <a:gd name="T36" fmla="*/ 2250 w 2251"/>
              <a:gd name="T37" fmla="*/ 2906 h 3000"/>
              <a:gd name="T38" fmla="*/ 2125 w 2251"/>
              <a:gd name="T39" fmla="*/ 2999 h 3000"/>
              <a:gd name="T40" fmla="*/ 1937 w 2251"/>
              <a:gd name="T41" fmla="*/ 500 h 3000"/>
              <a:gd name="T42" fmla="*/ 1937 w 2251"/>
              <a:gd name="T43" fmla="*/ 500 h 3000"/>
              <a:gd name="T44" fmla="*/ 1843 w 2251"/>
              <a:gd name="T45" fmla="*/ 407 h 3000"/>
              <a:gd name="T46" fmla="*/ 376 w 2251"/>
              <a:gd name="T47" fmla="*/ 407 h 3000"/>
              <a:gd name="T48" fmla="*/ 282 w 2251"/>
              <a:gd name="T49" fmla="*/ 500 h 3000"/>
              <a:gd name="T50" fmla="*/ 376 w 2251"/>
              <a:gd name="T51" fmla="*/ 594 h 3000"/>
              <a:gd name="T52" fmla="*/ 1843 w 2251"/>
              <a:gd name="T53" fmla="*/ 594 h 3000"/>
              <a:gd name="T54" fmla="*/ 1937 w 2251"/>
              <a:gd name="T55" fmla="*/ 500 h 3000"/>
              <a:gd name="T56" fmla="*/ 1937 w 2251"/>
              <a:gd name="T57" fmla="*/ 2281 h 3000"/>
              <a:gd name="T58" fmla="*/ 1937 w 2251"/>
              <a:gd name="T59" fmla="*/ 2281 h 3000"/>
              <a:gd name="T60" fmla="*/ 1843 w 2251"/>
              <a:gd name="T61" fmla="*/ 2187 h 3000"/>
              <a:gd name="T62" fmla="*/ 376 w 2251"/>
              <a:gd name="T63" fmla="*/ 2187 h 3000"/>
              <a:gd name="T64" fmla="*/ 282 w 2251"/>
              <a:gd name="T65" fmla="*/ 2281 h 3000"/>
              <a:gd name="T66" fmla="*/ 376 w 2251"/>
              <a:gd name="T67" fmla="*/ 2374 h 3000"/>
              <a:gd name="T68" fmla="*/ 1843 w 2251"/>
              <a:gd name="T69" fmla="*/ 2374 h 3000"/>
              <a:gd name="T70" fmla="*/ 1937 w 2251"/>
              <a:gd name="T71" fmla="*/ 2281 h 3000"/>
              <a:gd name="T72" fmla="*/ 1126 w 2251"/>
              <a:gd name="T73" fmla="*/ 2468 h 3000"/>
              <a:gd name="T74" fmla="*/ 1126 w 2251"/>
              <a:gd name="T75" fmla="*/ 2468 h 3000"/>
              <a:gd name="T76" fmla="*/ 1001 w 2251"/>
              <a:gd name="T77" fmla="*/ 2593 h 3000"/>
              <a:gd name="T78" fmla="*/ 1126 w 2251"/>
              <a:gd name="T79" fmla="*/ 2718 h 3000"/>
              <a:gd name="T80" fmla="*/ 1250 w 2251"/>
              <a:gd name="T81" fmla="*/ 2593 h 3000"/>
              <a:gd name="T82" fmla="*/ 1126 w 2251"/>
              <a:gd name="T83" fmla="*/ 246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51" h="3000">
                <a:moveTo>
                  <a:pt x="2125" y="2999"/>
                </a:moveTo>
                <a:lnTo>
                  <a:pt x="2125" y="2999"/>
                </a:lnTo>
                <a:cubicBezTo>
                  <a:pt x="2093" y="2999"/>
                  <a:pt x="2031" y="2968"/>
                  <a:pt x="2031" y="2906"/>
                </a:cubicBezTo>
                <a:cubicBezTo>
                  <a:pt x="2031" y="219"/>
                  <a:pt x="2031" y="219"/>
                  <a:pt x="2031" y="219"/>
                </a:cubicBezTo>
                <a:cubicBezTo>
                  <a:pt x="2031" y="188"/>
                  <a:pt x="2031" y="188"/>
                  <a:pt x="2031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2812"/>
                  <a:pt x="188" y="2812"/>
                  <a:pt x="188" y="2812"/>
                </a:cubicBezTo>
                <a:lnTo>
                  <a:pt x="188" y="2812"/>
                </a:lnTo>
                <a:cubicBezTo>
                  <a:pt x="1843" y="2812"/>
                  <a:pt x="1843" y="2812"/>
                  <a:pt x="1843" y="2812"/>
                </a:cubicBezTo>
                <a:cubicBezTo>
                  <a:pt x="1906" y="2812"/>
                  <a:pt x="1937" y="2874"/>
                  <a:pt x="1937" y="2906"/>
                </a:cubicBezTo>
                <a:cubicBezTo>
                  <a:pt x="1937" y="2968"/>
                  <a:pt x="1906" y="2999"/>
                  <a:pt x="1843" y="2999"/>
                </a:cubicBezTo>
                <a:cubicBezTo>
                  <a:pt x="188" y="2999"/>
                  <a:pt x="188" y="2999"/>
                  <a:pt x="188" y="2999"/>
                </a:cubicBezTo>
                <a:cubicBezTo>
                  <a:pt x="94" y="2999"/>
                  <a:pt x="0" y="2906"/>
                  <a:pt x="0" y="2812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188" y="0"/>
                </a:cubicBezTo>
                <a:cubicBezTo>
                  <a:pt x="2031" y="0"/>
                  <a:pt x="2031" y="0"/>
                  <a:pt x="2031" y="0"/>
                </a:cubicBezTo>
                <a:cubicBezTo>
                  <a:pt x="2156" y="0"/>
                  <a:pt x="2250" y="94"/>
                  <a:pt x="2250" y="219"/>
                </a:cubicBezTo>
                <a:cubicBezTo>
                  <a:pt x="2250" y="2906"/>
                  <a:pt x="2250" y="2906"/>
                  <a:pt x="2250" y="2906"/>
                </a:cubicBezTo>
                <a:cubicBezTo>
                  <a:pt x="2250" y="2968"/>
                  <a:pt x="2187" y="2999"/>
                  <a:pt x="2125" y="2999"/>
                </a:cubicBezTo>
                <a:close/>
                <a:moveTo>
                  <a:pt x="1937" y="500"/>
                </a:moveTo>
                <a:lnTo>
                  <a:pt x="1937" y="500"/>
                </a:lnTo>
                <a:cubicBezTo>
                  <a:pt x="1937" y="438"/>
                  <a:pt x="1906" y="407"/>
                  <a:pt x="1843" y="407"/>
                </a:cubicBezTo>
                <a:cubicBezTo>
                  <a:pt x="376" y="407"/>
                  <a:pt x="376" y="407"/>
                  <a:pt x="376" y="407"/>
                </a:cubicBezTo>
                <a:cubicBezTo>
                  <a:pt x="313" y="407"/>
                  <a:pt x="282" y="438"/>
                  <a:pt x="282" y="500"/>
                </a:cubicBezTo>
                <a:cubicBezTo>
                  <a:pt x="282" y="563"/>
                  <a:pt x="313" y="594"/>
                  <a:pt x="376" y="594"/>
                </a:cubicBezTo>
                <a:cubicBezTo>
                  <a:pt x="1843" y="594"/>
                  <a:pt x="1843" y="594"/>
                  <a:pt x="1843" y="594"/>
                </a:cubicBezTo>
                <a:cubicBezTo>
                  <a:pt x="1906" y="594"/>
                  <a:pt x="1937" y="563"/>
                  <a:pt x="1937" y="500"/>
                </a:cubicBezTo>
                <a:close/>
                <a:moveTo>
                  <a:pt x="1937" y="2281"/>
                </a:moveTo>
                <a:lnTo>
                  <a:pt x="1937" y="2281"/>
                </a:lnTo>
                <a:cubicBezTo>
                  <a:pt x="1937" y="2218"/>
                  <a:pt x="1906" y="2187"/>
                  <a:pt x="1843" y="2187"/>
                </a:cubicBezTo>
                <a:cubicBezTo>
                  <a:pt x="376" y="2187"/>
                  <a:pt x="376" y="2187"/>
                  <a:pt x="376" y="2187"/>
                </a:cubicBezTo>
                <a:cubicBezTo>
                  <a:pt x="313" y="2187"/>
                  <a:pt x="282" y="2218"/>
                  <a:pt x="282" y="2281"/>
                </a:cubicBezTo>
                <a:cubicBezTo>
                  <a:pt x="282" y="2312"/>
                  <a:pt x="313" y="2374"/>
                  <a:pt x="376" y="2374"/>
                </a:cubicBezTo>
                <a:cubicBezTo>
                  <a:pt x="1843" y="2374"/>
                  <a:pt x="1843" y="2374"/>
                  <a:pt x="1843" y="2374"/>
                </a:cubicBezTo>
                <a:cubicBezTo>
                  <a:pt x="1906" y="2374"/>
                  <a:pt x="1937" y="2312"/>
                  <a:pt x="1937" y="2281"/>
                </a:cubicBezTo>
                <a:close/>
                <a:moveTo>
                  <a:pt x="1126" y="2468"/>
                </a:moveTo>
                <a:lnTo>
                  <a:pt x="1126" y="2468"/>
                </a:lnTo>
                <a:cubicBezTo>
                  <a:pt x="1063" y="2468"/>
                  <a:pt x="1001" y="2531"/>
                  <a:pt x="1001" y="2593"/>
                </a:cubicBezTo>
                <a:cubicBezTo>
                  <a:pt x="1001" y="2656"/>
                  <a:pt x="1063" y="2718"/>
                  <a:pt x="1126" y="2718"/>
                </a:cubicBezTo>
                <a:cubicBezTo>
                  <a:pt x="1187" y="2718"/>
                  <a:pt x="1250" y="2656"/>
                  <a:pt x="1250" y="2593"/>
                </a:cubicBezTo>
                <a:cubicBezTo>
                  <a:pt x="1250" y="2531"/>
                  <a:pt x="1187" y="2468"/>
                  <a:pt x="1126" y="24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>
              <a:solidFill>
                <a:srgbClr val="ED1263"/>
              </a:solidFill>
            </a:endParaRPr>
          </a:p>
        </p:txBody>
      </p:sp>
      <p:sp>
        <p:nvSpPr>
          <p:cNvPr id="41" name="Freeform 15"/>
          <p:cNvSpPr>
            <a:spLocks noChangeArrowheads="1"/>
          </p:cNvSpPr>
          <p:nvPr/>
        </p:nvSpPr>
        <p:spPr bwMode="auto">
          <a:xfrm>
            <a:off x="6478804" y="1729949"/>
            <a:ext cx="691935" cy="661380"/>
          </a:xfrm>
          <a:custGeom>
            <a:avLst/>
            <a:gdLst>
              <a:gd name="T0" fmla="*/ 500 w 3094"/>
              <a:gd name="T1" fmla="*/ 1687 h 2688"/>
              <a:gd name="T2" fmla="*/ 500 w 3094"/>
              <a:gd name="T3" fmla="*/ 0 h 2688"/>
              <a:gd name="T4" fmla="*/ 2780 w 3094"/>
              <a:gd name="T5" fmla="*/ 1468 h 2688"/>
              <a:gd name="T6" fmla="*/ 500 w 3094"/>
              <a:gd name="T7" fmla="*/ 219 h 2688"/>
              <a:gd name="T8" fmla="*/ 500 w 3094"/>
              <a:gd name="T9" fmla="*/ 1500 h 2688"/>
              <a:gd name="T10" fmla="*/ 2593 w 3094"/>
              <a:gd name="T11" fmla="*/ 219 h 2688"/>
              <a:gd name="T12" fmla="*/ 3030 w 3094"/>
              <a:gd name="T13" fmla="*/ 2625 h 2688"/>
              <a:gd name="T14" fmla="*/ 2968 w 3094"/>
              <a:gd name="T15" fmla="*/ 1749 h 2688"/>
              <a:gd name="T16" fmla="*/ 2874 w 3094"/>
              <a:gd name="T17" fmla="*/ 2500 h 2688"/>
              <a:gd name="T18" fmla="*/ 219 w 3094"/>
              <a:gd name="T19" fmla="*/ 1687 h 2688"/>
              <a:gd name="T20" fmla="*/ 31 w 3094"/>
              <a:gd name="T21" fmla="*/ 2625 h 2688"/>
              <a:gd name="T22" fmla="*/ 3030 w 3094"/>
              <a:gd name="T23" fmla="*/ 2625 h 2688"/>
              <a:gd name="T24" fmla="*/ 531 w 3094"/>
              <a:gd name="T25" fmla="*/ 2156 h 2688"/>
              <a:gd name="T26" fmla="*/ 375 w 3094"/>
              <a:gd name="T27" fmla="*/ 2343 h 2688"/>
              <a:gd name="T28" fmla="*/ 1063 w 3094"/>
              <a:gd name="T29" fmla="*/ 2250 h 2688"/>
              <a:gd name="T30" fmla="*/ 813 w 3094"/>
              <a:gd name="T31" fmla="*/ 2156 h 2688"/>
              <a:gd name="T32" fmla="*/ 938 w 3094"/>
              <a:gd name="T33" fmla="*/ 2343 h 2688"/>
              <a:gd name="T34" fmla="*/ 1469 w 3094"/>
              <a:gd name="T35" fmla="*/ 2250 h 2688"/>
              <a:gd name="T36" fmla="*/ 1125 w 3094"/>
              <a:gd name="T37" fmla="*/ 2250 h 2688"/>
              <a:gd name="T38" fmla="*/ 1469 w 3094"/>
              <a:gd name="T39" fmla="*/ 2250 h 2688"/>
              <a:gd name="T40" fmla="*/ 1812 w 3094"/>
              <a:gd name="T41" fmla="*/ 2156 h 2688"/>
              <a:gd name="T42" fmla="*/ 1655 w 3094"/>
              <a:gd name="T43" fmla="*/ 2343 h 2688"/>
              <a:gd name="T44" fmla="*/ 2343 w 3094"/>
              <a:gd name="T45" fmla="*/ 2250 h 2688"/>
              <a:gd name="T46" fmla="*/ 2093 w 3094"/>
              <a:gd name="T47" fmla="*/ 2156 h 2688"/>
              <a:gd name="T48" fmla="*/ 2218 w 3094"/>
              <a:gd name="T49" fmla="*/ 2343 h 2688"/>
              <a:gd name="T50" fmla="*/ 2749 w 3094"/>
              <a:gd name="T51" fmla="*/ 2250 h 2688"/>
              <a:gd name="T52" fmla="*/ 2405 w 3094"/>
              <a:gd name="T53" fmla="*/ 2250 h 2688"/>
              <a:gd name="T54" fmla="*/ 2749 w 3094"/>
              <a:gd name="T55" fmla="*/ 2250 h 2688"/>
              <a:gd name="T56" fmla="*/ 656 w 3094"/>
              <a:gd name="T57" fmla="*/ 1875 h 2688"/>
              <a:gd name="T58" fmla="*/ 531 w 3094"/>
              <a:gd name="T59" fmla="*/ 2062 h 2688"/>
              <a:gd name="T60" fmla="*/ 1125 w 3094"/>
              <a:gd name="T61" fmla="*/ 1968 h 2688"/>
              <a:gd name="T62" fmla="*/ 906 w 3094"/>
              <a:gd name="T63" fmla="*/ 1875 h 2688"/>
              <a:gd name="T64" fmla="*/ 1031 w 3094"/>
              <a:gd name="T65" fmla="*/ 2062 h 2688"/>
              <a:gd name="T66" fmla="*/ 1500 w 3094"/>
              <a:gd name="T67" fmla="*/ 1968 h 2688"/>
              <a:gd name="T68" fmla="*/ 1188 w 3094"/>
              <a:gd name="T69" fmla="*/ 1968 h 2688"/>
              <a:gd name="T70" fmla="*/ 1500 w 3094"/>
              <a:gd name="T71" fmla="*/ 1968 h 2688"/>
              <a:gd name="T72" fmla="*/ 1780 w 3094"/>
              <a:gd name="T73" fmla="*/ 1875 h 2688"/>
              <a:gd name="T74" fmla="*/ 1624 w 3094"/>
              <a:gd name="T75" fmla="*/ 2062 h 2688"/>
              <a:gd name="T76" fmla="*/ 2218 w 3094"/>
              <a:gd name="T77" fmla="*/ 1968 h 2688"/>
              <a:gd name="T78" fmla="*/ 1999 w 3094"/>
              <a:gd name="T79" fmla="*/ 1875 h 2688"/>
              <a:gd name="T80" fmla="*/ 2124 w 3094"/>
              <a:gd name="T81" fmla="*/ 2062 h 2688"/>
              <a:gd name="T82" fmla="*/ 2593 w 3094"/>
              <a:gd name="T83" fmla="*/ 1968 h 2688"/>
              <a:gd name="T84" fmla="*/ 2280 w 3094"/>
              <a:gd name="T85" fmla="*/ 1968 h 2688"/>
              <a:gd name="T86" fmla="*/ 2593 w 3094"/>
              <a:gd name="T87" fmla="*/ 1968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94" h="2688">
                <a:moveTo>
                  <a:pt x="2593" y="1687"/>
                </a:moveTo>
                <a:lnTo>
                  <a:pt x="2593" y="1687"/>
                </a:lnTo>
                <a:cubicBezTo>
                  <a:pt x="500" y="1687"/>
                  <a:pt x="500" y="1687"/>
                  <a:pt x="500" y="1687"/>
                </a:cubicBezTo>
                <a:cubicBezTo>
                  <a:pt x="375" y="1687"/>
                  <a:pt x="281" y="1593"/>
                  <a:pt x="281" y="1468"/>
                </a:cubicBezTo>
                <a:cubicBezTo>
                  <a:pt x="281" y="219"/>
                  <a:pt x="281" y="219"/>
                  <a:pt x="281" y="219"/>
                </a:cubicBezTo>
                <a:cubicBezTo>
                  <a:pt x="281" y="94"/>
                  <a:pt x="375" y="0"/>
                  <a:pt x="500" y="0"/>
                </a:cubicBezTo>
                <a:cubicBezTo>
                  <a:pt x="2593" y="0"/>
                  <a:pt x="2593" y="0"/>
                  <a:pt x="2593" y="0"/>
                </a:cubicBezTo>
                <a:cubicBezTo>
                  <a:pt x="2687" y="0"/>
                  <a:pt x="2780" y="94"/>
                  <a:pt x="2780" y="219"/>
                </a:cubicBezTo>
                <a:cubicBezTo>
                  <a:pt x="2780" y="1468"/>
                  <a:pt x="2780" y="1468"/>
                  <a:pt x="2780" y="1468"/>
                </a:cubicBezTo>
                <a:cubicBezTo>
                  <a:pt x="2780" y="1593"/>
                  <a:pt x="2687" y="1687"/>
                  <a:pt x="2593" y="1687"/>
                </a:cubicBezTo>
                <a:close/>
                <a:moveTo>
                  <a:pt x="500" y="219"/>
                </a:moveTo>
                <a:lnTo>
                  <a:pt x="500" y="219"/>
                </a:lnTo>
                <a:cubicBezTo>
                  <a:pt x="469" y="219"/>
                  <a:pt x="469" y="219"/>
                  <a:pt x="469" y="219"/>
                </a:cubicBezTo>
                <a:cubicBezTo>
                  <a:pt x="469" y="1468"/>
                  <a:pt x="469" y="1468"/>
                  <a:pt x="469" y="1468"/>
                </a:cubicBezTo>
                <a:cubicBezTo>
                  <a:pt x="469" y="1500"/>
                  <a:pt x="469" y="1500"/>
                  <a:pt x="500" y="1500"/>
                </a:cubicBezTo>
                <a:cubicBezTo>
                  <a:pt x="2593" y="1500"/>
                  <a:pt x="2593" y="1500"/>
                  <a:pt x="2593" y="1500"/>
                </a:cubicBezTo>
                <a:cubicBezTo>
                  <a:pt x="2593" y="1500"/>
                  <a:pt x="2593" y="1500"/>
                  <a:pt x="2593" y="1468"/>
                </a:cubicBezTo>
                <a:cubicBezTo>
                  <a:pt x="2593" y="219"/>
                  <a:pt x="2593" y="219"/>
                  <a:pt x="2593" y="219"/>
                </a:cubicBezTo>
                <a:lnTo>
                  <a:pt x="2593" y="219"/>
                </a:lnTo>
                <a:lnTo>
                  <a:pt x="500" y="219"/>
                </a:lnTo>
                <a:close/>
                <a:moveTo>
                  <a:pt x="3030" y="2625"/>
                </a:moveTo>
                <a:lnTo>
                  <a:pt x="3030" y="2625"/>
                </a:lnTo>
                <a:cubicBezTo>
                  <a:pt x="3062" y="2593"/>
                  <a:pt x="3093" y="2531"/>
                  <a:pt x="3062" y="2468"/>
                </a:cubicBezTo>
                <a:cubicBezTo>
                  <a:pt x="2968" y="1749"/>
                  <a:pt x="2968" y="1749"/>
                  <a:pt x="2968" y="1749"/>
                </a:cubicBezTo>
                <a:cubicBezTo>
                  <a:pt x="2968" y="1687"/>
                  <a:pt x="2905" y="1656"/>
                  <a:pt x="2874" y="1687"/>
                </a:cubicBezTo>
                <a:cubicBezTo>
                  <a:pt x="2812" y="1687"/>
                  <a:pt x="2780" y="1718"/>
                  <a:pt x="2780" y="1781"/>
                </a:cubicBezTo>
                <a:cubicBezTo>
                  <a:pt x="2874" y="2500"/>
                  <a:pt x="2874" y="2500"/>
                  <a:pt x="2874" y="2500"/>
                </a:cubicBezTo>
                <a:cubicBezTo>
                  <a:pt x="188" y="2500"/>
                  <a:pt x="188" y="2500"/>
                  <a:pt x="188" y="2500"/>
                </a:cubicBezTo>
                <a:cubicBezTo>
                  <a:pt x="281" y="1781"/>
                  <a:pt x="281" y="1781"/>
                  <a:pt x="281" y="1781"/>
                </a:cubicBezTo>
                <a:cubicBezTo>
                  <a:pt x="313" y="1718"/>
                  <a:pt x="250" y="1687"/>
                  <a:pt x="219" y="1687"/>
                </a:cubicBezTo>
                <a:cubicBezTo>
                  <a:pt x="156" y="1656"/>
                  <a:pt x="94" y="1687"/>
                  <a:pt x="94" y="1749"/>
                </a:cubicBezTo>
                <a:cubicBezTo>
                  <a:pt x="0" y="2468"/>
                  <a:pt x="0" y="2468"/>
                  <a:pt x="0" y="2468"/>
                </a:cubicBezTo>
                <a:cubicBezTo>
                  <a:pt x="0" y="2531"/>
                  <a:pt x="0" y="2593"/>
                  <a:pt x="31" y="2625"/>
                </a:cubicBezTo>
                <a:cubicBezTo>
                  <a:pt x="63" y="2656"/>
                  <a:pt x="125" y="2687"/>
                  <a:pt x="188" y="2687"/>
                </a:cubicBezTo>
                <a:cubicBezTo>
                  <a:pt x="2905" y="2687"/>
                  <a:pt x="2905" y="2687"/>
                  <a:pt x="2905" y="2687"/>
                </a:cubicBezTo>
                <a:cubicBezTo>
                  <a:pt x="2937" y="2687"/>
                  <a:pt x="2999" y="2656"/>
                  <a:pt x="3030" y="2625"/>
                </a:cubicBezTo>
                <a:close/>
                <a:moveTo>
                  <a:pt x="625" y="2250"/>
                </a:moveTo>
                <a:lnTo>
                  <a:pt x="625" y="2250"/>
                </a:lnTo>
                <a:cubicBezTo>
                  <a:pt x="625" y="2218"/>
                  <a:pt x="563" y="2156"/>
                  <a:pt x="531" y="2156"/>
                </a:cubicBezTo>
                <a:cubicBezTo>
                  <a:pt x="375" y="2156"/>
                  <a:pt x="375" y="2156"/>
                  <a:pt x="375" y="2156"/>
                </a:cubicBezTo>
                <a:cubicBezTo>
                  <a:pt x="313" y="2156"/>
                  <a:pt x="281" y="2218"/>
                  <a:pt x="281" y="2250"/>
                </a:cubicBezTo>
                <a:cubicBezTo>
                  <a:pt x="281" y="2312"/>
                  <a:pt x="313" y="2343"/>
                  <a:pt x="375" y="2343"/>
                </a:cubicBezTo>
                <a:cubicBezTo>
                  <a:pt x="531" y="2343"/>
                  <a:pt x="531" y="2343"/>
                  <a:pt x="531" y="2343"/>
                </a:cubicBezTo>
                <a:cubicBezTo>
                  <a:pt x="563" y="2343"/>
                  <a:pt x="625" y="2312"/>
                  <a:pt x="625" y="2250"/>
                </a:cubicBezTo>
                <a:close/>
                <a:moveTo>
                  <a:pt x="1063" y="2250"/>
                </a:moveTo>
                <a:lnTo>
                  <a:pt x="1063" y="2250"/>
                </a:lnTo>
                <a:cubicBezTo>
                  <a:pt x="1063" y="2218"/>
                  <a:pt x="1000" y="2156"/>
                  <a:pt x="938" y="2156"/>
                </a:cubicBezTo>
                <a:cubicBezTo>
                  <a:pt x="813" y="2156"/>
                  <a:pt x="813" y="2156"/>
                  <a:pt x="813" y="2156"/>
                </a:cubicBezTo>
                <a:cubicBezTo>
                  <a:pt x="750" y="2156"/>
                  <a:pt x="719" y="2218"/>
                  <a:pt x="719" y="2250"/>
                </a:cubicBezTo>
                <a:cubicBezTo>
                  <a:pt x="719" y="2312"/>
                  <a:pt x="750" y="2343"/>
                  <a:pt x="813" y="2343"/>
                </a:cubicBezTo>
                <a:cubicBezTo>
                  <a:pt x="938" y="2343"/>
                  <a:pt x="938" y="2343"/>
                  <a:pt x="938" y="2343"/>
                </a:cubicBezTo>
                <a:cubicBezTo>
                  <a:pt x="1000" y="2343"/>
                  <a:pt x="1063" y="2312"/>
                  <a:pt x="1063" y="2250"/>
                </a:cubicBezTo>
                <a:close/>
                <a:moveTo>
                  <a:pt x="1469" y="2250"/>
                </a:moveTo>
                <a:lnTo>
                  <a:pt x="1469" y="2250"/>
                </a:lnTo>
                <a:cubicBezTo>
                  <a:pt x="1469" y="2218"/>
                  <a:pt x="1438" y="2156"/>
                  <a:pt x="1375" y="2156"/>
                </a:cubicBezTo>
                <a:cubicBezTo>
                  <a:pt x="1219" y="2156"/>
                  <a:pt x="1219" y="2156"/>
                  <a:pt x="1219" y="2156"/>
                </a:cubicBezTo>
                <a:cubicBezTo>
                  <a:pt x="1188" y="2156"/>
                  <a:pt x="1125" y="2218"/>
                  <a:pt x="1125" y="2250"/>
                </a:cubicBezTo>
                <a:cubicBezTo>
                  <a:pt x="1125" y="2312"/>
                  <a:pt x="1188" y="2343"/>
                  <a:pt x="1219" y="2343"/>
                </a:cubicBezTo>
                <a:cubicBezTo>
                  <a:pt x="1375" y="2343"/>
                  <a:pt x="1375" y="2343"/>
                  <a:pt x="1375" y="2343"/>
                </a:cubicBezTo>
                <a:cubicBezTo>
                  <a:pt x="1438" y="2343"/>
                  <a:pt x="1469" y="2312"/>
                  <a:pt x="1469" y="2250"/>
                </a:cubicBezTo>
                <a:close/>
                <a:moveTo>
                  <a:pt x="1905" y="2250"/>
                </a:moveTo>
                <a:lnTo>
                  <a:pt x="1905" y="2250"/>
                </a:lnTo>
                <a:cubicBezTo>
                  <a:pt x="1905" y="2218"/>
                  <a:pt x="1843" y="2156"/>
                  <a:pt x="1812" y="2156"/>
                </a:cubicBezTo>
                <a:cubicBezTo>
                  <a:pt x="1655" y="2156"/>
                  <a:pt x="1655" y="2156"/>
                  <a:pt x="1655" y="2156"/>
                </a:cubicBezTo>
                <a:cubicBezTo>
                  <a:pt x="1593" y="2156"/>
                  <a:pt x="1562" y="2218"/>
                  <a:pt x="1562" y="2250"/>
                </a:cubicBezTo>
                <a:cubicBezTo>
                  <a:pt x="1562" y="2312"/>
                  <a:pt x="1593" y="2343"/>
                  <a:pt x="1655" y="2343"/>
                </a:cubicBezTo>
                <a:cubicBezTo>
                  <a:pt x="1812" y="2343"/>
                  <a:pt x="1812" y="2343"/>
                  <a:pt x="1812" y="2343"/>
                </a:cubicBezTo>
                <a:cubicBezTo>
                  <a:pt x="1843" y="2343"/>
                  <a:pt x="1905" y="2312"/>
                  <a:pt x="1905" y="2250"/>
                </a:cubicBezTo>
                <a:close/>
                <a:moveTo>
                  <a:pt x="2343" y="2250"/>
                </a:moveTo>
                <a:lnTo>
                  <a:pt x="2343" y="2250"/>
                </a:lnTo>
                <a:cubicBezTo>
                  <a:pt x="2343" y="2218"/>
                  <a:pt x="2280" y="2156"/>
                  <a:pt x="2218" y="2156"/>
                </a:cubicBezTo>
                <a:cubicBezTo>
                  <a:pt x="2093" y="2156"/>
                  <a:pt x="2093" y="2156"/>
                  <a:pt x="2093" y="2156"/>
                </a:cubicBezTo>
                <a:cubicBezTo>
                  <a:pt x="2030" y="2156"/>
                  <a:pt x="1999" y="2218"/>
                  <a:pt x="1999" y="2250"/>
                </a:cubicBezTo>
                <a:cubicBezTo>
                  <a:pt x="1999" y="2312"/>
                  <a:pt x="2030" y="2343"/>
                  <a:pt x="2093" y="2343"/>
                </a:cubicBezTo>
                <a:cubicBezTo>
                  <a:pt x="2218" y="2343"/>
                  <a:pt x="2218" y="2343"/>
                  <a:pt x="2218" y="2343"/>
                </a:cubicBezTo>
                <a:cubicBezTo>
                  <a:pt x="2280" y="2343"/>
                  <a:pt x="2343" y="2312"/>
                  <a:pt x="2343" y="2250"/>
                </a:cubicBezTo>
                <a:close/>
                <a:moveTo>
                  <a:pt x="2749" y="2250"/>
                </a:moveTo>
                <a:lnTo>
                  <a:pt x="2749" y="2250"/>
                </a:lnTo>
                <a:cubicBezTo>
                  <a:pt x="2749" y="2218"/>
                  <a:pt x="2718" y="2156"/>
                  <a:pt x="2655" y="2156"/>
                </a:cubicBezTo>
                <a:cubicBezTo>
                  <a:pt x="2499" y="2156"/>
                  <a:pt x="2499" y="2156"/>
                  <a:pt x="2499" y="2156"/>
                </a:cubicBezTo>
                <a:cubicBezTo>
                  <a:pt x="2468" y="2156"/>
                  <a:pt x="2405" y="2218"/>
                  <a:pt x="2405" y="2250"/>
                </a:cubicBezTo>
                <a:cubicBezTo>
                  <a:pt x="2405" y="2312"/>
                  <a:pt x="2468" y="2343"/>
                  <a:pt x="2499" y="2343"/>
                </a:cubicBezTo>
                <a:cubicBezTo>
                  <a:pt x="2655" y="2343"/>
                  <a:pt x="2655" y="2343"/>
                  <a:pt x="2655" y="2343"/>
                </a:cubicBezTo>
                <a:cubicBezTo>
                  <a:pt x="2718" y="2343"/>
                  <a:pt x="2749" y="2312"/>
                  <a:pt x="2749" y="2250"/>
                </a:cubicBezTo>
                <a:close/>
                <a:moveTo>
                  <a:pt x="750" y="1968"/>
                </a:moveTo>
                <a:lnTo>
                  <a:pt x="750" y="1968"/>
                </a:lnTo>
                <a:cubicBezTo>
                  <a:pt x="750" y="1906"/>
                  <a:pt x="719" y="1875"/>
                  <a:pt x="656" y="1875"/>
                </a:cubicBezTo>
                <a:cubicBezTo>
                  <a:pt x="531" y="1875"/>
                  <a:pt x="531" y="1875"/>
                  <a:pt x="531" y="1875"/>
                </a:cubicBezTo>
                <a:cubicBezTo>
                  <a:pt x="469" y="1875"/>
                  <a:pt x="438" y="1906"/>
                  <a:pt x="438" y="1968"/>
                </a:cubicBezTo>
                <a:cubicBezTo>
                  <a:pt x="438" y="2031"/>
                  <a:pt x="469" y="2062"/>
                  <a:pt x="531" y="2062"/>
                </a:cubicBezTo>
                <a:cubicBezTo>
                  <a:pt x="656" y="2062"/>
                  <a:pt x="656" y="2062"/>
                  <a:pt x="656" y="2062"/>
                </a:cubicBezTo>
                <a:cubicBezTo>
                  <a:pt x="719" y="2062"/>
                  <a:pt x="750" y="2031"/>
                  <a:pt x="750" y="1968"/>
                </a:cubicBezTo>
                <a:close/>
                <a:moveTo>
                  <a:pt x="1125" y="1968"/>
                </a:moveTo>
                <a:lnTo>
                  <a:pt x="1125" y="1968"/>
                </a:lnTo>
                <a:cubicBezTo>
                  <a:pt x="1125" y="1906"/>
                  <a:pt x="1094" y="1875"/>
                  <a:pt x="1031" y="1875"/>
                </a:cubicBezTo>
                <a:cubicBezTo>
                  <a:pt x="906" y="1875"/>
                  <a:pt x="906" y="1875"/>
                  <a:pt x="906" y="1875"/>
                </a:cubicBezTo>
                <a:cubicBezTo>
                  <a:pt x="844" y="1875"/>
                  <a:pt x="813" y="1906"/>
                  <a:pt x="813" y="1968"/>
                </a:cubicBezTo>
                <a:cubicBezTo>
                  <a:pt x="813" y="2031"/>
                  <a:pt x="844" y="2062"/>
                  <a:pt x="906" y="2062"/>
                </a:cubicBezTo>
                <a:cubicBezTo>
                  <a:pt x="1031" y="2062"/>
                  <a:pt x="1031" y="2062"/>
                  <a:pt x="1031" y="2062"/>
                </a:cubicBezTo>
                <a:cubicBezTo>
                  <a:pt x="1094" y="2062"/>
                  <a:pt x="1125" y="2031"/>
                  <a:pt x="1125" y="1968"/>
                </a:cubicBezTo>
                <a:close/>
                <a:moveTo>
                  <a:pt x="1500" y="1968"/>
                </a:moveTo>
                <a:lnTo>
                  <a:pt x="1500" y="1968"/>
                </a:lnTo>
                <a:cubicBezTo>
                  <a:pt x="1500" y="1906"/>
                  <a:pt x="1469" y="1875"/>
                  <a:pt x="1406" y="1875"/>
                </a:cubicBezTo>
                <a:cubicBezTo>
                  <a:pt x="1281" y="1875"/>
                  <a:pt x="1281" y="1875"/>
                  <a:pt x="1281" y="1875"/>
                </a:cubicBezTo>
                <a:cubicBezTo>
                  <a:pt x="1219" y="1875"/>
                  <a:pt x="1188" y="1906"/>
                  <a:pt x="1188" y="1968"/>
                </a:cubicBezTo>
                <a:cubicBezTo>
                  <a:pt x="1188" y="2031"/>
                  <a:pt x="1219" y="2062"/>
                  <a:pt x="1281" y="2062"/>
                </a:cubicBezTo>
                <a:cubicBezTo>
                  <a:pt x="1406" y="2062"/>
                  <a:pt x="1406" y="2062"/>
                  <a:pt x="1406" y="2062"/>
                </a:cubicBezTo>
                <a:cubicBezTo>
                  <a:pt x="1469" y="2062"/>
                  <a:pt x="1500" y="2031"/>
                  <a:pt x="1500" y="1968"/>
                </a:cubicBezTo>
                <a:close/>
                <a:moveTo>
                  <a:pt x="1874" y="1968"/>
                </a:moveTo>
                <a:lnTo>
                  <a:pt x="1874" y="1968"/>
                </a:lnTo>
                <a:cubicBezTo>
                  <a:pt x="1874" y="1906"/>
                  <a:pt x="1812" y="1875"/>
                  <a:pt x="1780" y="1875"/>
                </a:cubicBezTo>
                <a:cubicBezTo>
                  <a:pt x="1624" y="1875"/>
                  <a:pt x="1624" y="1875"/>
                  <a:pt x="1624" y="1875"/>
                </a:cubicBezTo>
                <a:cubicBezTo>
                  <a:pt x="1593" y="1875"/>
                  <a:pt x="1531" y="1906"/>
                  <a:pt x="1531" y="1968"/>
                </a:cubicBezTo>
                <a:cubicBezTo>
                  <a:pt x="1531" y="2031"/>
                  <a:pt x="1593" y="2062"/>
                  <a:pt x="1624" y="2062"/>
                </a:cubicBezTo>
                <a:cubicBezTo>
                  <a:pt x="1780" y="2062"/>
                  <a:pt x="1780" y="2062"/>
                  <a:pt x="1780" y="2062"/>
                </a:cubicBezTo>
                <a:cubicBezTo>
                  <a:pt x="1812" y="2062"/>
                  <a:pt x="1874" y="2031"/>
                  <a:pt x="1874" y="1968"/>
                </a:cubicBezTo>
                <a:close/>
                <a:moveTo>
                  <a:pt x="2218" y="1968"/>
                </a:moveTo>
                <a:lnTo>
                  <a:pt x="2218" y="1968"/>
                </a:lnTo>
                <a:cubicBezTo>
                  <a:pt x="2218" y="1906"/>
                  <a:pt x="2187" y="1875"/>
                  <a:pt x="2124" y="1875"/>
                </a:cubicBezTo>
                <a:cubicBezTo>
                  <a:pt x="1999" y="1875"/>
                  <a:pt x="1999" y="1875"/>
                  <a:pt x="1999" y="1875"/>
                </a:cubicBezTo>
                <a:cubicBezTo>
                  <a:pt x="1968" y="1875"/>
                  <a:pt x="1905" y="1906"/>
                  <a:pt x="1905" y="1968"/>
                </a:cubicBezTo>
                <a:cubicBezTo>
                  <a:pt x="1905" y="2031"/>
                  <a:pt x="1968" y="2062"/>
                  <a:pt x="1999" y="2062"/>
                </a:cubicBezTo>
                <a:cubicBezTo>
                  <a:pt x="2124" y="2062"/>
                  <a:pt x="2124" y="2062"/>
                  <a:pt x="2124" y="2062"/>
                </a:cubicBezTo>
                <a:cubicBezTo>
                  <a:pt x="2187" y="2062"/>
                  <a:pt x="2218" y="2031"/>
                  <a:pt x="2218" y="1968"/>
                </a:cubicBezTo>
                <a:close/>
                <a:moveTo>
                  <a:pt x="2593" y="1968"/>
                </a:moveTo>
                <a:lnTo>
                  <a:pt x="2593" y="1968"/>
                </a:lnTo>
                <a:cubicBezTo>
                  <a:pt x="2593" y="1906"/>
                  <a:pt x="2562" y="1875"/>
                  <a:pt x="2499" y="1875"/>
                </a:cubicBezTo>
                <a:cubicBezTo>
                  <a:pt x="2374" y="1875"/>
                  <a:pt x="2374" y="1875"/>
                  <a:pt x="2374" y="1875"/>
                </a:cubicBezTo>
                <a:cubicBezTo>
                  <a:pt x="2312" y="1875"/>
                  <a:pt x="2280" y="1906"/>
                  <a:pt x="2280" y="1968"/>
                </a:cubicBezTo>
                <a:cubicBezTo>
                  <a:pt x="2280" y="2031"/>
                  <a:pt x="2312" y="2062"/>
                  <a:pt x="2374" y="2062"/>
                </a:cubicBezTo>
                <a:cubicBezTo>
                  <a:pt x="2499" y="2062"/>
                  <a:pt x="2499" y="2062"/>
                  <a:pt x="2499" y="2062"/>
                </a:cubicBezTo>
                <a:cubicBezTo>
                  <a:pt x="2562" y="2062"/>
                  <a:pt x="2593" y="2031"/>
                  <a:pt x="2593" y="19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9373738" y="1757058"/>
            <a:ext cx="663350" cy="607167"/>
          </a:xfrm>
          <a:custGeom>
            <a:avLst/>
            <a:gdLst>
              <a:gd name="T0" fmla="*/ 2875 w 2969"/>
              <a:gd name="T1" fmla="*/ 1968 h 2469"/>
              <a:gd name="T2" fmla="*/ 2875 w 2969"/>
              <a:gd name="T3" fmla="*/ 1968 h 2469"/>
              <a:gd name="T4" fmla="*/ 2781 w 2969"/>
              <a:gd name="T5" fmla="*/ 1874 h 2469"/>
              <a:gd name="T6" fmla="*/ 2781 w 2969"/>
              <a:gd name="T7" fmla="*/ 219 h 2469"/>
              <a:gd name="T8" fmla="*/ 2750 w 2969"/>
              <a:gd name="T9" fmla="*/ 188 h 2469"/>
              <a:gd name="T10" fmla="*/ 219 w 2969"/>
              <a:gd name="T11" fmla="*/ 188 h 2469"/>
              <a:gd name="T12" fmla="*/ 188 w 2969"/>
              <a:gd name="T13" fmla="*/ 219 h 2469"/>
              <a:gd name="T14" fmla="*/ 188 w 2969"/>
              <a:gd name="T15" fmla="*/ 1749 h 2469"/>
              <a:gd name="T16" fmla="*/ 219 w 2969"/>
              <a:gd name="T17" fmla="*/ 1749 h 2469"/>
              <a:gd name="T18" fmla="*/ 2562 w 2969"/>
              <a:gd name="T19" fmla="*/ 1749 h 2469"/>
              <a:gd name="T20" fmla="*/ 2687 w 2969"/>
              <a:gd name="T21" fmla="*/ 1874 h 2469"/>
              <a:gd name="T22" fmla="*/ 2562 w 2969"/>
              <a:gd name="T23" fmla="*/ 1968 h 2469"/>
              <a:gd name="T24" fmla="*/ 219 w 2969"/>
              <a:gd name="T25" fmla="*/ 1968 h 2469"/>
              <a:gd name="T26" fmla="*/ 0 w 2969"/>
              <a:gd name="T27" fmla="*/ 1749 h 2469"/>
              <a:gd name="T28" fmla="*/ 0 w 2969"/>
              <a:gd name="T29" fmla="*/ 219 h 2469"/>
              <a:gd name="T30" fmla="*/ 219 w 2969"/>
              <a:gd name="T31" fmla="*/ 0 h 2469"/>
              <a:gd name="T32" fmla="*/ 2750 w 2969"/>
              <a:gd name="T33" fmla="*/ 0 h 2469"/>
              <a:gd name="T34" fmla="*/ 2968 w 2969"/>
              <a:gd name="T35" fmla="*/ 219 h 2469"/>
              <a:gd name="T36" fmla="*/ 2968 w 2969"/>
              <a:gd name="T37" fmla="*/ 1874 h 2469"/>
              <a:gd name="T38" fmla="*/ 2875 w 2969"/>
              <a:gd name="T39" fmla="*/ 1968 h 2469"/>
              <a:gd name="T40" fmla="*/ 1562 w 2969"/>
              <a:gd name="T41" fmla="*/ 2374 h 2469"/>
              <a:gd name="T42" fmla="*/ 1562 w 2969"/>
              <a:gd name="T43" fmla="*/ 2374 h 2469"/>
              <a:gd name="T44" fmla="*/ 1562 w 2969"/>
              <a:gd name="T45" fmla="*/ 2156 h 2469"/>
              <a:gd name="T46" fmla="*/ 1469 w 2969"/>
              <a:gd name="T47" fmla="*/ 2031 h 2469"/>
              <a:gd name="T48" fmla="*/ 1376 w 2969"/>
              <a:gd name="T49" fmla="*/ 2156 h 2469"/>
              <a:gd name="T50" fmla="*/ 1376 w 2969"/>
              <a:gd name="T51" fmla="*/ 2281 h 2469"/>
              <a:gd name="T52" fmla="*/ 657 w 2969"/>
              <a:gd name="T53" fmla="*/ 2281 h 2469"/>
              <a:gd name="T54" fmla="*/ 563 w 2969"/>
              <a:gd name="T55" fmla="*/ 2374 h 2469"/>
              <a:gd name="T56" fmla="*/ 657 w 2969"/>
              <a:gd name="T57" fmla="*/ 2468 h 2469"/>
              <a:gd name="T58" fmla="*/ 1469 w 2969"/>
              <a:gd name="T59" fmla="*/ 2468 h 2469"/>
              <a:gd name="T60" fmla="*/ 1562 w 2969"/>
              <a:gd name="T61" fmla="*/ 2374 h 2469"/>
              <a:gd name="T62" fmla="*/ 2406 w 2969"/>
              <a:gd name="T63" fmla="*/ 2374 h 2469"/>
              <a:gd name="T64" fmla="*/ 2406 w 2969"/>
              <a:gd name="T65" fmla="*/ 2374 h 2469"/>
              <a:gd name="T66" fmla="*/ 2312 w 2969"/>
              <a:gd name="T67" fmla="*/ 2281 h 2469"/>
              <a:gd name="T68" fmla="*/ 1750 w 2969"/>
              <a:gd name="T69" fmla="*/ 2281 h 2469"/>
              <a:gd name="T70" fmla="*/ 1656 w 2969"/>
              <a:gd name="T71" fmla="*/ 2374 h 2469"/>
              <a:gd name="T72" fmla="*/ 1750 w 2969"/>
              <a:gd name="T73" fmla="*/ 2468 h 2469"/>
              <a:gd name="T74" fmla="*/ 2312 w 2969"/>
              <a:gd name="T75" fmla="*/ 2468 h 2469"/>
              <a:gd name="T76" fmla="*/ 2406 w 2969"/>
              <a:gd name="T77" fmla="*/ 2374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69" h="2469">
                <a:moveTo>
                  <a:pt x="2875" y="1968"/>
                </a:moveTo>
                <a:lnTo>
                  <a:pt x="2875" y="1968"/>
                </a:lnTo>
                <a:cubicBezTo>
                  <a:pt x="2812" y="1968"/>
                  <a:pt x="2781" y="1906"/>
                  <a:pt x="2781" y="1874"/>
                </a:cubicBezTo>
                <a:cubicBezTo>
                  <a:pt x="2781" y="219"/>
                  <a:pt x="2781" y="219"/>
                  <a:pt x="2781" y="219"/>
                </a:cubicBezTo>
                <a:cubicBezTo>
                  <a:pt x="2781" y="188"/>
                  <a:pt x="2750" y="188"/>
                  <a:pt x="2750" y="188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1749"/>
                  <a:pt x="188" y="1749"/>
                  <a:pt x="188" y="1749"/>
                </a:cubicBezTo>
                <a:cubicBezTo>
                  <a:pt x="188" y="1749"/>
                  <a:pt x="188" y="1749"/>
                  <a:pt x="219" y="1749"/>
                </a:cubicBezTo>
                <a:cubicBezTo>
                  <a:pt x="2562" y="1749"/>
                  <a:pt x="2562" y="1749"/>
                  <a:pt x="2562" y="1749"/>
                </a:cubicBezTo>
                <a:cubicBezTo>
                  <a:pt x="2625" y="1749"/>
                  <a:pt x="2687" y="1812"/>
                  <a:pt x="2687" y="1874"/>
                </a:cubicBezTo>
                <a:cubicBezTo>
                  <a:pt x="2687" y="1906"/>
                  <a:pt x="2625" y="1968"/>
                  <a:pt x="2562" y="1968"/>
                </a:cubicBezTo>
                <a:cubicBezTo>
                  <a:pt x="219" y="1968"/>
                  <a:pt x="219" y="1968"/>
                  <a:pt x="219" y="1968"/>
                </a:cubicBezTo>
                <a:cubicBezTo>
                  <a:pt x="94" y="1968"/>
                  <a:pt x="0" y="1874"/>
                  <a:pt x="0" y="174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219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2875" y="0"/>
                  <a:pt x="2968" y="94"/>
                  <a:pt x="2968" y="219"/>
                </a:cubicBezTo>
                <a:cubicBezTo>
                  <a:pt x="2968" y="1874"/>
                  <a:pt x="2968" y="1874"/>
                  <a:pt x="2968" y="1874"/>
                </a:cubicBezTo>
                <a:cubicBezTo>
                  <a:pt x="2968" y="1906"/>
                  <a:pt x="2906" y="1968"/>
                  <a:pt x="2875" y="1968"/>
                </a:cubicBezTo>
                <a:close/>
                <a:moveTo>
                  <a:pt x="1562" y="2374"/>
                </a:moveTo>
                <a:lnTo>
                  <a:pt x="1562" y="2374"/>
                </a:lnTo>
                <a:cubicBezTo>
                  <a:pt x="1562" y="2156"/>
                  <a:pt x="1562" y="2156"/>
                  <a:pt x="1562" y="2156"/>
                </a:cubicBezTo>
                <a:cubicBezTo>
                  <a:pt x="1562" y="2093"/>
                  <a:pt x="1531" y="2031"/>
                  <a:pt x="1469" y="2031"/>
                </a:cubicBezTo>
                <a:cubicBezTo>
                  <a:pt x="1438" y="2031"/>
                  <a:pt x="1376" y="2093"/>
                  <a:pt x="1376" y="2156"/>
                </a:cubicBezTo>
                <a:cubicBezTo>
                  <a:pt x="1376" y="2281"/>
                  <a:pt x="1376" y="2281"/>
                  <a:pt x="1376" y="2281"/>
                </a:cubicBezTo>
                <a:cubicBezTo>
                  <a:pt x="657" y="2281"/>
                  <a:pt x="657" y="2281"/>
                  <a:pt x="657" y="2281"/>
                </a:cubicBezTo>
                <a:cubicBezTo>
                  <a:pt x="594" y="2281"/>
                  <a:pt x="563" y="2343"/>
                  <a:pt x="563" y="2374"/>
                </a:cubicBezTo>
                <a:cubicBezTo>
                  <a:pt x="563" y="2437"/>
                  <a:pt x="594" y="2468"/>
                  <a:pt x="657" y="2468"/>
                </a:cubicBezTo>
                <a:cubicBezTo>
                  <a:pt x="1469" y="2468"/>
                  <a:pt x="1469" y="2468"/>
                  <a:pt x="1469" y="2468"/>
                </a:cubicBezTo>
                <a:cubicBezTo>
                  <a:pt x="1531" y="2468"/>
                  <a:pt x="1562" y="2437"/>
                  <a:pt x="1562" y="2374"/>
                </a:cubicBezTo>
                <a:close/>
                <a:moveTo>
                  <a:pt x="2406" y="2374"/>
                </a:moveTo>
                <a:lnTo>
                  <a:pt x="2406" y="2374"/>
                </a:lnTo>
                <a:cubicBezTo>
                  <a:pt x="2406" y="2343"/>
                  <a:pt x="2343" y="2281"/>
                  <a:pt x="2312" y="2281"/>
                </a:cubicBezTo>
                <a:cubicBezTo>
                  <a:pt x="1750" y="2281"/>
                  <a:pt x="1750" y="2281"/>
                  <a:pt x="1750" y="2281"/>
                </a:cubicBezTo>
                <a:cubicBezTo>
                  <a:pt x="1687" y="2281"/>
                  <a:pt x="1656" y="2343"/>
                  <a:pt x="1656" y="2374"/>
                </a:cubicBezTo>
                <a:cubicBezTo>
                  <a:pt x="1656" y="2437"/>
                  <a:pt x="1687" y="2468"/>
                  <a:pt x="1750" y="2468"/>
                </a:cubicBezTo>
                <a:cubicBezTo>
                  <a:pt x="2312" y="2468"/>
                  <a:pt x="2312" y="2468"/>
                  <a:pt x="2312" y="2468"/>
                </a:cubicBezTo>
                <a:cubicBezTo>
                  <a:pt x="2343" y="2468"/>
                  <a:pt x="2406" y="2437"/>
                  <a:pt x="2406" y="23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5336069" y="5789958"/>
            <a:ext cx="1539153" cy="53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381990" y="6521208"/>
            <a:ext cx="1428024" cy="140576"/>
          </a:xfrm>
          <a:custGeom>
            <a:avLst/>
            <a:gdLst>
              <a:gd name="T0" fmla="*/ 16397 w 16807"/>
              <a:gd name="T1" fmla="*/ 1043 h 1652"/>
              <a:gd name="T2" fmla="*/ 16327 w 16807"/>
              <a:gd name="T3" fmla="*/ 452 h 1652"/>
              <a:gd name="T4" fmla="*/ 15636 w 16807"/>
              <a:gd name="T5" fmla="*/ 615 h 1652"/>
              <a:gd name="T6" fmla="*/ 16677 w 16807"/>
              <a:gd name="T7" fmla="*/ 385 h 1652"/>
              <a:gd name="T8" fmla="*/ 16244 w 16807"/>
              <a:gd name="T9" fmla="*/ 1361 h 1652"/>
              <a:gd name="T10" fmla="*/ 14725 w 16807"/>
              <a:gd name="T11" fmla="*/ 1277 h 1652"/>
              <a:gd name="T12" fmla="*/ 15390 w 16807"/>
              <a:gd name="T13" fmla="*/ 330 h 1652"/>
              <a:gd name="T14" fmla="*/ 15512 w 16807"/>
              <a:gd name="T15" fmla="*/ 907 h 1652"/>
              <a:gd name="T16" fmla="*/ 15198 w 16807"/>
              <a:gd name="T17" fmla="*/ 1080 h 1652"/>
              <a:gd name="T18" fmla="*/ 15185 w 16807"/>
              <a:gd name="T19" fmla="*/ 531 h 1652"/>
              <a:gd name="T20" fmla="*/ 13854 w 16807"/>
              <a:gd name="T21" fmla="*/ 1083 h 1652"/>
              <a:gd name="T22" fmla="*/ 14264 w 16807"/>
              <a:gd name="T23" fmla="*/ 652 h 1652"/>
              <a:gd name="T24" fmla="*/ 13676 w 16807"/>
              <a:gd name="T25" fmla="*/ 580 h 1652"/>
              <a:gd name="T26" fmla="*/ 13952 w 16807"/>
              <a:gd name="T27" fmla="*/ 169 h 1652"/>
              <a:gd name="T28" fmla="*/ 14433 w 16807"/>
              <a:gd name="T29" fmla="*/ 1123 h 1652"/>
              <a:gd name="T30" fmla="*/ 13383 w 16807"/>
              <a:gd name="T31" fmla="*/ 944 h 1652"/>
              <a:gd name="T32" fmla="*/ 13285 w 16807"/>
              <a:gd name="T33" fmla="*/ 1094 h 1652"/>
              <a:gd name="T34" fmla="*/ 12740 w 16807"/>
              <a:gd name="T35" fmla="*/ 1206 h 1652"/>
              <a:gd name="T36" fmla="*/ 8024 w 16807"/>
              <a:gd name="T37" fmla="*/ 1337 h 1652"/>
              <a:gd name="T38" fmla="*/ 7999 w 16807"/>
              <a:gd name="T39" fmla="*/ 273 h 1652"/>
              <a:gd name="T40" fmla="*/ 8634 w 16807"/>
              <a:gd name="T41" fmla="*/ 561 h 1652"/>
              <a:gd name="T42" fmla="*/ 8046 w 16807"/>
              <a:gd name="T43" fmla="*/ 565 h 1652"/>
              <a:gd name="T44" fmla="*/ 8229 w 16807"/>
              <a:gd name="T45" fmla="*/ 1123 h 1652"/>
              <a:gd name="T46" fmla="*/ 8283 w 16807"/>
              <a:gd name="T47" fmla="*/ 754 h 1652"/>
              <a:gd name="T48" fmla="*/ 6609 w 16807"/>
              <a:gd name="T49" fmla="*/ 1365 h 1652"/>
              <a:gd name="T50" fmla="*/ 7260 w 16807"/>
              <a:gd name="T51" fmla="*/ 411 h 1652"/>
              <a:gd name="T52" fmla="*/ 7449 w 16807"/>
              <a:gd name="T53" fmla="*/ 1374 h 1652"/>
              <a:gd name="T54" fmla="*/ 6080 w 16807"/>
              <a:gd name="T55" fmla="*/ 1332 h 1652"/>
              <a:gd name="T56" fmla="*/ 5299 w 16807"/>
              <a:gd name="T57" fmla="*/ 481 h 1652"/>
              <a:gd name="T58" fmla="*/ 5937 w 16807"/>
              <a:gd name="T59" fmla="*/ 323 h 1652"/>
              <a:gd name="T60" fmla="*/ 5447 w 16807"/>
              <a:gd name="T61" fmla="*/ 1332 h 1652"/>
              <a:gd name="T62" fmla="*/ 4879 w 16807"/>
              <a:gd name="T63" fmla="*/ 681 h 1652"/>
              <a:gd name="T64" fmla="*/ 5072 w 16807"/>
              <a:gd name="T65" fmla="*/ 1173 h 1652"/>
              <a:gd name="T66" fmla="*/ 4453 w 16807"/>
              <a:gd name="T67" fmla="*/ 357 h 1652"/>
              <a:gd name="T68" fmla="*/ 4256 w 16807"/>
              <a:gd name="T69" fmla="*/ 409 h 1652"/>
              <a:gd name="T70" fmla="*/ 3703 w 16807"/>
              <a:gd name="T71" fmla="*/ 1218 h 1652"/>
              <a:gd name="T72" fmla="*/ 3533 w 16807"/>
              <a:gd name="T73" fmla="*/ 235 h 1652"/>
              <a:gd name="T74" fmla="*/ 2992 w 16807"/>
              <a:gd name="T75" fmla="*/ 530 h 1652"/>
              <a:gd name="T76" fmla="*/ 2481 w 16807"/>
              <a:gd name="T77" fmla="*/ 1218 h 1652"/>
              <a:gd name="T78" fmla="*/ 3261 w 16807"/>
              <a:gd name="T79" fmla="*/ 473 h 1652"/>
              <a:gd name="T80" fmla="*/ 3284 w 16807"/>
              <a:gd name="T81" fmla="*/ 1233 h 1652"/>
              <a:gd name="T82" fmla="*/ 1577 w 16807"/>
              <a:gd name="T83" fmla="*/ 1336 h 1652"/>
              <a:gd name="T84" fmla="*/ 1834 w 16807"/>
              <a:gd name="T85" fmla="*/ 230 h 1652"/>
              <a:gd name="T86" fmla="*/ 2164 w 16807"/>
              <a:gd name="T87" fmla="*/ 1363 h 1652"/>
              <a:gd name="T88" fmla="*/ 1133 w 16807"/>
              <a:gd name="T89" fmla="*/ 324 h 1652"/>
              <a:gd name="T90" fmla="*/ 759 w 16807"/>
              <a:gd name="T91" fmla="*/ 1325 h 1652"/>
              <a:gd name="T92" fmla="*/ 118 w 16807"/>
              <a:gd name="T93" fmla="*/ 1373 h 1652"/>
              <a:gd name="T94" fmla="*/ 436 w 16807"/>
              <a:gd name="T95" fmla="*/ 273 h 1652"/>
              <a:gd name="T96" fmla="*/ 9949 w 16807"/>
              <a:gd name="T97" fmla="*/ 26 h 1652"/>
              <a:gd name="T98" fmla="*/ 9631 w 16807"/>
              <a:gd name="T99" fmla="*/ 1463 h 1652"/>
              <a:gd name="T100" fmla="*/ 10976 w 16807"/>
              <a:gd name="T101" fmla="*/ 869 h 1652"/>
              <a:gd name="T102" fmla="*/ 10328 w 16807"/>
              <a:gd name="T103" fmla="*/ 1112 h 1652"/>
              <a:gd name="T104" fmla="*/ 10285 w 16807"/>
              <a:gd name="T105" fmla="*/ 518 h 1652"/>
              <a:gd name="T106" fmla="*/ 10810 w 16807"/>
              <a:gd name="T107" fmla="*/ 986 h 1652"/>
              <a:gd name="T108" fmla="*/ 9514 w 16807"/>
              <a:gd name="T109" fmla="*/ 1169 h 1652"/>
              <a:gd name="T110" fmla="*/ 10437 w 16807"/>
              <a:gd name="T111" fmla="*/ 417 h 1652"/>
              <a:gd name="T112" fmla="*/ 12377 w 16807"/>
              <a:gd name="T113" fmla="*/ 1222 h 1652"/>
              <a:gd name="T114" fmla="*/ 11454 w 16807"/>
              <a:gd name="T115" fmla="*/ 789 h 1652"/>
              <a:gd name="T116" fmla="*/ 12333 w 16807"/>
              <a:gd name="T117" fmla="*/ 242 h 1652"/>
              <a:gd name="T118" fmla="*/ 12142 w 16807"/>
              <a:gd name="T119" fmla="*/ 445 h 1652"/>
              <a:gd name="T120" fmla="*/ 11729 w 16807"/>
              <a:gd name="T121" fmla="*/ 855 h 1652"/>
              <a:gd name="T122" fmla="*/ 12098 w 16807"/>
              <a:gd name="T123" fmla="*/ 917 h 1652"/>
              <a:gd name="T124" fmla="*/ 12580 w 16807"/>
              <a:gd name="T125" fmla="*/ 779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07" h="1652">
                <a:moveTo>
                  <a:pt x="15883" y="765"/>
                </a:moveTo>
                <a:lnTo>
                  <a:pt x="15884" y="783"/>
                </a:lnTo>
                <a:lnTo>
                  <a:pt x="15885" y="800"/>
                </a:lnTo>
                <a:lnTo>
                  <a:pt x="15886" y="816"/>
                </a:lnTo>
                <a:lnTo>
                  <a:pt x="15889" y="833"/>
                </a:lnTo>
                <a:lnTo>
                  <a:pt x="15892" y="849"/>
                </a:lnTo>
                <a:lnTo>
                  <a:pt x="15896" y="864"/>
                </a:lnTo>
                <a:lnTo>
                  <a:pt x="15902" y="879"/>
                </a:lnTo>
                <a:lnTo>
                  <a:pt x="15907" y="894"/>
                </a:lnTo>
                <a:lnTo>
                  <a:pt x="15913" y="909"/>
                </a:lnTo>
                <a:lnTo>
                  <a:pt x="15920" y="924"/>
                </a:lnTo>
                <a:lnTo>
                  <a:pt x="15928" y="937"/>
                </a:lnTo>
                <a:lnTo>
                  <a:pt x="15936" y="950"/>
                </a:lnTo>
                <a:lnTo>
                  <a:pt x="15946" y="964"/>
                </a:lnTo>
                <a:lnTo>
                  <a:pt x="15956" y="976"/>
                </a:lnTo>
                <a:lnTo>
                  <a:pt x="15967" y="989"/>
                </a:lnTo>
                <a:lnTo>
                  <a:pt x="15978" y="1000"/>
                </a:lnTo>
                <a:lnTo>
                  <a:pt x="15991" y="1012"/>
                </a:lnTo>
                <a:lnTo>
                  <a:pt x="16003" y="1023"/>
                </a:lnTo>
                <a:lnTo>
                  <a:pt x="16016" y="1033"/>
                </a:lnTo>
                <a:lnTo>
                  <a:pt x="16029" y="1043"/>
                </a:lnTo>
                <a:lnTo>
                  <a:pt x="16042" y="1051"/>
                </a:lnTo>
                <a:lnTo>
                  <a:pt x="16056" y="1058"/>
                </a:lnTo>
                <a:lnTo>
                  <a:pt x="16071" y="1066"/>
                </a:lnTo>
                <a:lnTo>
                  <a:pt x="16084" y="1072"/>
                </a:lnTo>
                <a:lnTo>
                  <a:pt x="16100" y="1077"/>
                </a:lnTo>
                <a:lnTo>
                  <a:pt x="16115" y="1083"/>
                </a:lnTo>
                <a:lnTo>
                  <a:pt x="16131" y="1087"/>
                </a:lnTo>
                <a:lnTo>
                  <a:pt x="16146" y="1090"/>
                </a:lnTo>
                <a:lnTo>
                  <a:pt x="16162" y="1092"/>
                </a:lnTo>
                <a:lnTo>
                  <a:pt x="16179" y="1094"/>
                </a:lnTo>
                <a:lnTo>
                  <a:pt x="16196" y="1095"/>
                </a:lnTo>
                <a:lnTo>
                  <a:pt x="16214" y="1096"/>
                </a:lnTo>
                <a:lnTo>
                  <a:pt x="16230" y="1095"/>
                </a:lnTo>
                <a:lnTo>
                  <a:pt x="16247" y="1094"/>
                </a:lnTo>
                <a:lnTo>
                  <a:pt x="16264" y="1092"/>
                </a:lnTo>
                <a:lnTo>
                  <a:pt x="16280" y="1090"/>
                </a:lnTo>
                <a:lnTo>
                  <a:pt x="16296" y="1087"/>
                </a:lnTo>
                <a:lnTo>
                  <a:pt x="16311" y="1083"/>
                </a:lnTo>
                <a:lnTo>
                  <a:pt x="16327" y="1077"/>
                </a:lnTo>
                <a:lnTo>
                  <a:pt x="16342" y="1072"/>
                </a:lnTo>
                <a:lnTo>
                  <a:pt x="16356" y="1066"/>
                </a:lnTo>
                <a:lnTo>
                  <a:pt x="16370" y="1058"/>
                </a:lnTo>
                <a:lnTo>
                  <a:pt x="16384" y="1051"/>
                </a:lnTo>
                <a:lnTo>
                  <a:pt x="16397" y="1043"/>
                </a:lnTo>
                <a:lnTo>
                  <a:pt x="16411" y="1033"/>
                </a:lnTo>
                <a:lnTo>
                  <a:pt x="16424" y="1023"/>
                </a:lnTo>
                <a:lnTo>
                  <a:pt x="16436" y="1012"/>
                </a:lnTo>
                <a:lnTo>
                  <a:pt x="16448" y="1000"/>
                </a:lnTo>
                <a:lnTo>
                  <a:pt x="16459" y="989"/>
                </a:lnTo>
                <a:lnTo>
                  <a:pt x="16470" y="976"/>
                </a:lnTo>
                <a:lnTo>
                  <a:pt x="16480" y="964"/>
                </a:lnTo>
                <a:lnTo>
                  <a:pt x="16490" y="950"/>
                </a:lnTo>
                <a:lnTo>
                  <a:pt x="16498" y="937"/>
                </a:lnTo>
                <a:lnTo>
                  <a:pt x="16506" y="924"/>
                </a:lnTo>
                <a:lnTo>
                  <a:pt x="16513" y="909"/>
                </a:lnTo>
                <a:lnTo>
                  <a:pt x="16519" y="894"/>
                </a:lnTo>
                <a:lnTo>
                  <a:pt x="16525" y="879"/>
                </a:lnTo>
                <a:lnTo>
                  <a:pt x="16530" y="864"/>
                </a:lnTo>
                <a:lnTo>
                  <a:pt x="16534" y="849"/>
                </a:lnTo>
                <a:lnTo>
                  <a:pt x="16537" y="833"/>
                </a:lnTo>
                <a:lnTo>
                  <a:pt x="16540" y="816"/>
                </a:lnTo>
                <a:lnTo>
                  <a:pt x="16542" y="800"/>
                </a:lnTo>
                <a:lnTo>
                  <a:pt x="16543" y="783"/>
                </a:lnTo>
                <a:lnTo>
                  <a:pt x="16543" y="765"/>
                </a:lnTo>
                <a:lnTo>
                  <a:pt x="16543" y="749"/>
                </a:lnTo>
                <a:lnTo>
                  <a:pt x="16542" y="731"/>
                </a:lnTo>
                <a:lnTo>
                  <a:pt x="16540" y="715"/>
                </a:lnTo>
                <a:lnTo>
                  <a:pt x="16537" y="698"/>
                </a:lnTo>
                <a:lnTo>
                  <a:pt x="16534" y="682"/>
                </a:lnTo>
                <a:lnTo>
                  <a:pt x="16530" y="666"/>
                </a:lnTo>
                <a:lnTo>
                  <a:pt x="16525" y="652"/>
                </a:lnTo>
                <a:lnTo>
                  <a:pt x="16519" y="636"/>
                </a:lnTo>
                <a:lnTo>
                  <a:pt x="16513" y="622"/>
                </a:lnTo>
                <a:lnTo>
                  <a:pt x="16507" y="607"/>
                </a:lnTo>
                <a:lnTo>
                  <a:pt x="16498" y="594"/>
                </a:lnTo>
                <a:lnTo>
                  <a:pt x="16490" y="580"/>
                </a:lnTo>
                <a:lnTo>
                  <a:pt x="16480" y="567"/>
                </a:lnTo>
                <a:lnTo>
                  <a:pt x="16471" y="555"/>
                </a:lnTo>
                <a:lnTo>
                  <a:pt x="16460" y="542"/>
                </a:lnTo>
                <a:lnTo>
                  <a:pt x="16449" y="529"/>
                </a:lnTo>
                <a:lnTo>
                  <a:pt x="16436" y="518"/>
                </a:lnTo>
                <a:lnTo>
                  <a:pt x="16424" y="507"/>
                </a:lnTo>
                <a:lnTo>
                  <a:pt x="16411" y="498"/>
                </a:lnTo>
                <a:lnTo>
                  <a:pt x="16398" y="488"/>
                </a:lnTo>
                <a:lnTo>
                  <a:pt x="16385" y="480"/>
                </a:lnTo>
                <a:lnTo>
                  <a:pt x="16371" y="471"/>
                </a:lnTo>
                <a:lnTo>
                  <a:pt x="16356" y="465"/>
                </a:lnTo>
                <a:lnTo>
                  <a:pt x="16342" y="459"/>
                </a:lnTo>
                <a:lnTo>
                  <a:pt x="16327" y="452"/>
                </a:lnTo>
                <a:lnTo>
                  <a:pt x="16312" y="448"/>
                </a:lnTo>
                <a:lnTo>
                  <a:pt x="16296" y="444"/>
                </a:lnTo>
                <a:lnTo>
                  <a:pt x="16281" y="441"/>
                </a:lnTo>
                <a:lnTo>
                  <a:pt x="16264" y="438"/>
                </a:lnTo>
                <a:lnTo>
                  <a:pt x="16247" y="435"/>
                </a:lnTo>
                <a:lnTo>
                  <a:pt x="16230" y="434"/>
                </a:lnTo>
                <a:lnTo>
                  <a:pt x="16214" y="434"/>
                </a:lnTo>
                <a:lnTo>
                  <a:pt x="16196" y="434"/>
                </a:lnTo>
                <a:lnTo>
                  <a:pt x="16179" y="435"/>
                </a:lnTo>
                <a:lnTo>
                  <a:pt x="16162" y="438"/>
                </a:lnTo>
                <a:lnTo>
                  <a:pt x="16146" y="441"/>
                </a:lnTo>
                <a:lnTo>
                  <a:pt x="16129" y="444"/>
                </a:lnTo>
                <a:lnTo>
                  <a:pt x="16115" y="448"/>
                </a:lnTo>
                <a:lnTo>
                  <a:pt x="16099" y="452"/>
                </a:lnTo>
                <a:lnTo>
                  <a:pt x="16084" y="459"/>
                </a:lnTo>
                <a:lnTo>
                  <a:pt x="16070" y="465"/>
                </a:lnTo>
                <a:lnTo>
                  <a:pt x="16056" y="471"/>
                </a:lnTo>
                <a:lnTo>
                  <a:pt x="16041" y="480"/>
                </a:lnTo>
                <a:lnTo>
                  <a:pt x="16029" y="488"/>
                </a:lnTo>
                <a:lnTo>
                  <a:pt x="16015" y="498"/>
                </a:lnTo>
                <a:lnTo>
                  <a:pt x="16002" y="507"/>
                </a:lnTo>
                <a:lnTo>
                  <a:pt x="15990" y="518"/>
                </a:lnTo>
                <a:lnTo>
                  <a:pt x="15978" y="529"/>
                </a:lnTo>
                <a:lnTo>
                  <a:pt x="15967" y="542"/>
                </a:lnTo>
                <a:lnTo>
                  <a:pt x="15955" y="555"/>
                </a:lnTo>
                <a:lnTo>
                  <a:pt x="15946" y="567"/>
                </a:lnTo>
                <a:lnTo>
                  <a:pt x="15936" y="580"/>
                </a:lnTo>
                <a:lnTo>
                  <a:pt x="15928" y="594"/>
                </a:lnTo>
                <a:lnTo>
                  <a:pt x="15920" y="607"/>
                </a:lnTo>
                <a:lnTo>
                  <a:pt x="15913" y="622"/>
                </a:lnTo>
                <a:lnTo>
                  <a:pt x="15907" y="636"/>
                </a:lnTo>
                <a:lnTo>
                  <a:pt x="15902" y="652"/>
                </a:lnTo>
                <a:lnTo>
                  <a:pt x="15896" y="666"/>
                </a:lnTo>
                <a:lnTo>
                  <a:pt x="15892" y="682"/>
                </a:lnTo>
                <a:lnTo>
                  <a:pt x="15889" y="698"/>
                </a:lnTo>
                <a:lnTo>
                  <a:pt x="15886" y="715"/>
                </a:lnTo>
                <a:lnTo>
                  <a:pt x="15885" y="731"/>
                </a:lnTo>
                <a:lnTo>
                  <a:pt x="15884" y="749"/>
                </a:lnTo>
                <a:lnTo>
                  <a:pt x="15883" y="765"/>
                </a:lnTo>
                <a:close/>
                <a:moveTo>
                  <a:pt x="15619" y="765"/>
                </a:moveTo>
                <a:lnTo>
                  <a:pt x="15620" y="734"/>
                </a:lnTo>
                <a:lnTo>
                  <a:pt x="15622" y="703"/>
                </a:lnTo>
                <a:lnTo>
                  <a:pt x="15625" y="674"/>
                </a:lnTo>
                <a:lnTo>
                  <a:pt x="15629" y="644"/>
                </a:lnTo>
                <a:lnTo>
                  <a:pt x="15636" y="615"/>
                </a:lnTo>
                <a:lnTo>
                  <a:pt x="15643" y="587"/>
                </a:lnTo>
                <a:lnTo>
                  <a:pt x="15652" y="560"/>
                </a:lnTo>
                <a:lnTo>
                  <a:pt x="15662" y="532"/>
                </a:lnTo>
                <a:lnTo>
                  <a:pt x="15674" y="506"/>
                </a:lnTo>
                <a:lnTo>
                  <a:pt x="15686" y="481"/>
                </a:lnTo>
                <a:lnTo>
                  <a:pt x="15700" y="455"/>
                </a:lnTo>
                <a:lnTo>
                  <a:pt x="15716" y="431"/>
                </a:lnTo>
                <a:lnTo>
                  <a:pt x="15731" y="408"/>
                </a:lnTo>
                <a:lnTo>
                  <a:pt x="15750" y="385"/>
                </a:lnTo>
                <a:lnTo>
                  <a:pt x="15769" y="362"/>
                </a:lnTo>
                <a:lnTo>
                  <a:pt x="15790" y="341"/>
                </a:lnTo>
                <a:lnTo>
                  <a:pt x="15811" y="319"/>
                </a:lnTo>
                <a:lnTo>
                  <a:pt x="15833" y="300"/>
                </a:lnTo>
                <a:lnTo>
                  <a:pt x="15856" y="283"/>
                </a:lnTo>
                <a:lnTo>
                  <a:pt x="15881" y="266"/>
                </a:lnTo>
                <a:lnTo>
                  <a:pt x="15905" y="250"/>
                </a:lnTo>
                <a:lnTo>
                  <a:pt x="15929" y="236"/>
                </a:lnTo>
                <a:lnTo>
                  <a:pt x="15955" y="223"/>
                </a:lnTo>
                <a:lnTo>
                  <a:pt x="15980" y="212"/>
                </a:lnTo>
                <a:lnTo>
                  <a:pt x="16008" y="201"/>
                </a:lnTo>
                <a:lnTo>
                  <a:pt x="16035" y="193"/>
                </a:lnTo>
                <a:lnTo>
                  <a:pt x="16063" y="186"/>
                </a:lnTo>
                <a:lnTo>
                  <a:pt x="16092" y="179"/>
                </a:lnTo>
                <a:lnTo>
                  <a:pt x="16121" y="175"/>
                </a:lnTo>
                <a:lnTo>
                  <a:pt x="16152" y="172"/>
                </a:lnTo>
                <a:lnTo>
                  <a:pt x="16182" y="170"/>
                </a:lnTo>
                <a:lnTo>
                  <a:pt x="16214" y="169"/>
                </a:lnTo>
                <a:lnTo>
                  <a:pt x="16245" y="170"/>
                </a:lnTo>
                <a:lnTo>
                  <a:pt x="16275" y="172"/>
                </a:lnTo>
                <a:lnTo>
                  <a:pt x="16305" y="175"/>
                </a:lnTo>
                <a:lnTo>
                  <a:pt x="16334" y="179"/>
                </a:lnTo>
                <a:lnTo>
                  <a:pt x="16363" y="186"/>
                </a:lnTo>
                <a:lnTo>
                  <a:pt x="16391" y="193"/>
                </a:lnTo>
                <a:lnTo>
                  <a:pt x="16418" y="201"/>
                </a:lnTo>
                <a:lnTo>
                  <a:pt x="16446" y="212"/>
                </a:lnTo>
                <a:lnTo>
                  <a:pt x="16472" y="223"/>
                </a:lnTo>
                <a:lnTo>
                  <a:pt x="16497" y="236"/>
                </a:lnTo>
                <a:lnTo>
                  <a:pt x="16522" y="250"/>
                </a:lnTo>
                <a:lnTo>
                  <a:pt x="16546" y="266"/>
                </a:lnTo>
                <a:lnTo>
                  <a:pt x="16570" y="283"/>
                </a:lnTo>
                <a:lnTo>
                  <a:pt x="16593" y="300"/>
                </a:lnTo>
                <a:lnTo>
                  <a:pt x="16615" y="319"/>
                </a:lnTo>
                <a:lnTo>
                  <a:pt x="16637" y="341"/>
                </a:lnTo>
                <a:lnTo>
                  <a:pt x="16657" y="362"/>
                </a:lnTo>
                <a:lnTo>
                  <a:pt x="16677" y="385"/>
                </a:lnTo>
                <a:lnTo>
                  <a:pt x="16695" y="408"/>
                </a:lnTo>
                <a:lnTo>
                  <a:pt x="16711" y="431"/>
                </a:lnTo>
                <a:lnTo>
                  <a:pt x="16726" y="455"/>
                </a:lnTo>
                <a:lnTo>
                  <a:pt x="16741" y="481"/>
                </a:lnTo>
                <a:lnTo>
                  <a:pt x="16753" y="506"/>
                </a:lnTo>
                <a:lnTo>
                  <a:pt x="16764" y="532"/>
                </a:lnTo>
                <a:lnTo>
                  <a:pt x="16774" y="560"/>
                </a:lnTo>
                <a:lnTo>
                  <a:pt x="16783" y="587"/>
                </a:lnTo>
                <a:lnTo>
                  <a:pt x="16790" y="615"/>
                </a:lnTo>
                <a:lnTo>
                  <a:pt x="16796" y="644"/>
                </a:lnTo>
                <a:lnTo>
                  <a:pt x="16801" y="674"/>
                </a:lnTo>
                <a:lnTo>
                  <a:pt x="16804" y="703"/>
                </a:lnTo>
                <a:lnTo>
                  <a:pt x="16806" y="734"/>
                </a:lnTo>
                <a:lnTo>
                  <a:pt x="16807" y="765"/>
                </a:lnTo>
                <a:lnTo>
                  <a:pt x="16806" y="797"/>
                </a:lnTo>
                <a:lnTo>
                  <a:pt x="16804" y="828"/>
                </a:lnTo>
                <a:lnTo>
                  <a:pt x="16801" y="857"/>
                </a:lnTo>
                <a:lnTo>
                  <a:pt x="16796" y="887"/>
                </a:lnTo>
                <a:lnTo>
                  <a:pt x="16790" y="916"/>
                </a:lnTo>
                <a:lnTo>
                  <a:pt x="16783" y="944"/>
                </a:lnTo>
                <a:lnTo>
                  <a:pt x="16774" y="971"/>
                </a:lnTo>
                <a:lnTo>
                  <a:pt x="16764" y="998"/>
                </a:lnTo>
                <a:lnTo>
                  <a:pt x="16752" y="1025"/>
                </a:lnTo>
                <a:lnTo>
                  <a:pt x="16740" y="1050"/>
                </a:lnTo>
                <a:lnTo>
                  <a:pt x="16726" y="1074"/>
                </a:lnTo>
                <a:lnTo>
                  <a:pt x="16710" y="1100"/>
                </a:lnTo>
                <a:lnTo>
                  <a:pt x="16695" y="1123"/>
                </a:lnTo>
                <a:lnTo>
                  <a:pt x="16676" y="1146"/>
                </a:lnTo>
                <a:lnTo>
                  <a:pt x="16657" y="1168"/>
                </a:lnTo>
                <a:lnTo>
                  <a:pt x="16636" y="1190"/>
                </a:lnTo>
                <a:lnTo>
                  <a:pt x="16615" y="1210"/>
                </a:lnTo>
                <a:lnTo>
                  <a:pt x="16592" y="1230"/>
                </a:lnTo>
                <a:lnTo>
                  <a:pt x="16570" y="1248"/>
                </a:lnTo>
                <a:lnTo>
                  <a:pt x="16545" y="1265"/>
                </a:lnTo>
                <a:lnTo>
                  <a:pt x="16521" y="1280"/>
                </a:lnTo>
                <a:lnTo>
                  <a:pt x="16496" y="1295"/>
                </a:lnTo>
                <a:lnTo>
                  <a:pt x="16471" y="1307"/>
                </a:lnTo>
                <a:lnTo>
                  <a:pt x="16445" y="1319"/>
                </a:lnTo>
                <a:lnTo>
                  <a:pt x="16418" y="1328"/>
                </a:lnTo>
                <a:lnTo>
                  <a:pt x="16391" y="1337"/>
                </a:lnTo>
                <a:lnTo>
                  <a:pt x="16363" y="1344"/>
                </a:lnTo>
                <a:lnTo>
                  <a:pt x="16334" y="1350"/>
                </a:lnTo>
                <a:lnTo>
                  <a:pt x="16305" y="1356"/>
                </a:lnTo>
                <a:lnTo>
                  <a:pt x="16275" y="1359"/>
                </a:lnTo>
                <a:lnTo>
                  <a:pt x="16244" y="1361"/>
                </a:lnTo>
                <a:lnTo>
                  <a:pt x="16214" y="1361"/>
                </a:lnTo>
                <a:lnTo>
                  <a:pt x="16182" y="1361"/>
                </a:lnTo>
                <a:lnTo>
                  <a:pt x="16152" y="1359"/>
                </a:lnTo>
                <a:lnTo>
                  <a:pt x="16121" y="1356"/>
                </a:lnTo>
                <a:lnTo>
                  <a:pt x="16093" y="1350"/>
                </a:lnTo>
                <a:lnTo>
                  <a:pt x="16063" y="1344"/>
                </a:lnTo>
                <a:lnTo>
                  <a:pt x="16036" y="1337"/>
                </a:lnTo>
                <a:lnTo>
                  <a:pt x="16008" y="1328"/>
                </a:lnTo>
                <a:lnTo>
                  <a:pt x="15981" y="1319"/>
                </a:lnTo>
                <a:lnTo>
                  <a:pt x="15955" y="1307"/>
                </a:lnTo>
                <a:lnTo>
                  <a:pt x="15930" y="1295"/>
                </a:lnTo>
                <a:lnTo>
                  <a:pt x="15905" y="1280"/>
                </a:lnTo>
                <a:lnTo>
                  <a:pt x="15881" y="1265"/>
                </a:lnTo>
                <a:lnTo>
                  <a:pt x="15857" y="1248"/>
                </a:lnTo>
                <a:lnTo>
                  <a:pt x="15834" y="1230"/>
                </a:lnTo>
                <a:lnTo>
                  <a:pt x="15812" y="1210"/>
                </a:lnTo>
                <a:lnTo>
                  <a:pt x="15790" y="1190"/>
                </a:lnTo>
                <a:lnTo>
                  <a:pt x="15769" y="1168"/>
                </a:lnTo>
                <a:lnTo>
                  <a:pt x="15750" y="1146"/>
                </a:lnTo>
                <a:lnTo>
                  <a:pt x="15732" y="1123"/>
                </a:lnTo>
                <a:lnTo>
                  <a:pt x="15716" y="1100"/>
                </a:lnTo>
                <a:lnTo>
                  <a:pt x="15700" y="1074"/>
                </a:lnTo>
                <a:lnTo>
                  <a:pt x="15686" y="1050"/>
                </a:lnTo>
                <a:lnTo>
                  <a:pt x="15674" y="1025"/>
                </a:lnTo>
                <a:lnTo>
                  <a:pt x="15662" y="998"/>
                </a:lnTo>
                <a:lnTo>
                  <a:pt x="15652" y="971"/>
                </a:lnTo>
                <a:lnTo>
                  <a:pt x="15643" y="944"/>
                </a:lnTo>
                <a:lnTo>
                  <a:pt x="15636" y="916"/>
                </a:lnTo>
                <a:lnTo>
                  <a:pt x="15629" y="887"/>
                </a:lnTo>
                <a:lnTo>
                  <a:pt x="15625" y="857"/>
                </a:lnTo>
                <a:lnTo>
                  <a:pt x="15622" y="828"/>
                </a:lnTo>
                <a:lnTo>
                  <a:pt x="15620" y="797"/>
                </a:lnTo>
                <a:lnTo>
                  <a:pt x="15619" y="765"/>
                </a:lnTo>
                <a:close/>
                <a:moveTo>
                  <a:pt x="14871" y="1323"/>
                </a:moveTo>
                <a:lnTo>
                  <a:pt x="14848" y="1323"/>
                </a:lnTo>
                <a:lnTo>
                  <a:pt x="14827" y="1321"/>
                </a:lnTo>
                <a:lnTo>
                  <a:pt x="14807" y="1319"/>
                </a:lnTo>
                <a:lnTo>
                  <a:pt x="14790" y="1316"/>
                </a:lnTo>
                <a:lnTo>
                  <a:pt x="14774" y="1310"/>
                </a:lnTo>
                <a:lnTo>
                  <a:pt x="14761" y="1305"/>
                </a:lnTo>
                <a:lnTo>
                  <a:pt x="14748" y="1299"/>
                </a:lnTo>
                <a:lnTo>
                  <a:pt x="14739" y="1291"/>
                </a:lnTo>
                <a:lnTo>
                  <a:pt x="14733" y="1287"/>
                </a:lnTo>
                <a:lnTo>
                  <a:pt x="14729" y="1282"/>
                </a:lnTo>
                <a:lnTo>
                  <a:pt x="14725" y="1277"/>
                </a:lnTo>
                <a:lnTo>
                  <a:pt x="14721" y="1270"/>
                </a:lnTo>
                <a:lnTo>
                  <a:pt x="14715" y="1257"/>
                </a:lnTo>
                <a:lnTo>
                  <a:pt x="14708" y="1242"/>
                </a:lnTo>
                <a:lnTo>
                  <a:pt x="14704" y="1224"/>
                </a:lnTo>
                <a:lnTo>
                  <a:pt x="14701" y="1206"/>
                </a:lnTo>
                <a:lnTo>
                  <a:pt x="14699" y="1185"/>
                </a:lnTo>
                <a:lnTo>
                  <a:pt x="14699" y="1163"/>
                </a:lnTo>
                <a:lnTo>
                  <a:pt x="14699" y="383"/>
                </a:lnTo>
                <a:lnTo>
                  <a:pt x="14699" y="358"/>
                </a:lnTo>
                <a:lnTo>
                  <a:pt x="14701" y="337"/>
                </a:lnTo>
                <a:lnTo>
                  <a:pt x="14704" y="317"/>
                </a:lnTo>
                <a:lnTo>
                  <a:pt x="14708" y="298"/>
                </a:lnTo>
                <a:lnTo>
                  <a:pt x="14713" y="283"/>
                </a:lnTo>
                <a:lnTo>
                  <a:pt x="14721" y="268"/>
                </a:lnTo>
                <a:lnTo>
                  <a:pt x="14728" y="255"/>
                </a:lnTo>
                <a:lnTo>
                  <a:pt x="14738" y="244"/>
                </a:lnTo>
                <a:lnTo>
                  <a:pt x="14748" y="234"/>
                </a:lnTo>
                <a:lnTo>
                  <a:pt x="14761" y="226"/>
                </a:lnTo>
                <a:lnTo>
                  <a:pt x="14775" y="219"/>
                </a:lnTo>
                <a:lnTo>
                  <a:pt x="14791" y="213"/>
                </a:lnTo>
                <a:lnTo>
                  <a:pt x="14809" y="209"/>
                </a:lnTo>
                <a:lnTo>
                  <a:pt x="14829" y="206"/>
                </a:lnTo>
                <a:lnTo>
                  <a:pt x="14851" y="203"/>
                </a:lnTo>
                <a:lnTo>
                  <a:pt x="14874" y="203"/>
                </a:lnTo>
                <a:lnTo>
                  <a:pt x="15083" y="203"/>
                </a:lnTo>
                <a:lnTo>
                  <a:pt x="15120" y="205"/>
                </a:lnTo>
                <a:lnTo>
                  <a:pt x="15155" y="208"/>
                </a:lnTo>
                <a:lnTo>
                  <a:pt x="15171" y="210"/>
                </a:lnTo>
                <a:lnTo>
                  <a:pt x="15187" y="212"/>
                </a:lnTo>
                <a:lnTo>
                  <a:pt x="15203" y="215"/>
                </a:lnTo>
                <a:lnTo>
                  <a:pt x="15219" y="219"/>
                </a:lnTo>
                <a:lnTo>
                  <a:pt x="15233" y="223"/>
                </a:lnTo>
                <a:lnTo>
                  <a:pt x="15248" y="228"/>
                </a:lnTo>
                <a:lnTo>
                  <a:pt x="15262" y="233"/>
                </a:lnTo>
                <a:lnTo>
                  <a:pt x="15275" y="238"/>
                </a:lnTo>
                <a:lnTo>
                  <a:pt x="15288" y="245"/>
                </a:lnTo>
                <a:lnTo>
                  <a:pt x="15301" y="251"/>
                </a:lnTo>
                <a:lnTo>
                  <a:pt x="15313" y="258"/>
                </a:lnTo>
                <a:lnTo>
                  <a:pt x="15325" y="266"/>
                </a:lnTo>
                <a:lnTo>
                  <a:pt x="15337" y="275"/>
                </a:lnTo>
                <a:lnTo>
                  <a:pt x="15350" y="285"/>
                </a:lnTo>
                <a:lnTo>
                  <a:pt x="15361" y="295"/>
                </a:lnTo>
                <a:lnTo>
                  <a:pt x="15371" y="306"/>
                </a:lnTo>
                <a:lnTo>
                  <a:pt x="15381" y="317"/>
                </a:lnTo>
                <a:lnTo>
                  <a:pt x="15390" y="330"/>
                </a:lnTo>
                <a:lnTo>
                  <a:pt x="15397" y="343"/>
                </a:lnTo>
                <a:lnTo>
                  <a:pt x="15405" y="355"/>
                </a:lnTo>
                <a:lnTo>
                  <a:pt x="15411" y="370"/>
                </a:lnTo>
                <a:lnTo>
                  <a:pt x="15416" y="384"/>
                </a:lnTo>
                <a:lnTo>
                  <a:pt x="15420" y="399"/>
                </a:lnTo>
                <a:lnTo>
                  <a:pt x="15425" y="414"/>
                </a:lnTo>
                <a:lnTo>
                  <a:pt x="15428" y="430"/>
                </a:lnTo>
                <a:lnTo>
                  <a:pt x="15430" y="447"/>
                </a:lnTo>
                <a:lnTo>
                  <a:pt x="15431" y="464"/>
                </a:lnTo>
                <a:lnTo>
                  <a:pt x="15431" y="482"/>
                </a:lnTo>
                <a:lnTo>
                  <a:pt x="15431" y="502"/>
                </a:lnTo>
                <a:lnTo>
                  <a:pt x="15429" y="521"/>
                </a:lnTo>
                <a:lnTo>
                  <a:pt x="15427" y="539"/>
                </a:lnTo>
                <a:lnTo>
                  <a:pt x="15423" y="556"/>
                </a:lnTo>
                <a:lnTo>
                  <a:pt x="15417" y="572"/>
                </a:lnTo>
                <a:lnTo>
                  <a:pt x="15412" y="588"/>
                </a:lnTo>
                <a:lnTo>
                  <a:pt x="15405" y="603"/>
                </a:lnTo>
                <a:lnTo>
                  <a:pt x="15396" y="618"/>
                </a:lnTo>
                <a:lnTo>
                  <a:pt x="15388" y="630"/>
                </a:lnTo>
                <a:lnTo>
                  <a:pt x="15377" y="643"/>
                </a:lnTo>
                <a:lnTo>
                  <a:pt x="15366" y="655"/>
                </a:lnTo>
                <a:lnTo>
                  <a:pt x="15353" y="666"/>
                </a:lnTo>
                <a:lnTo>
                  <a:pt x="15340" y="677"/>
                </a:lnTo>
                <a:lnTo>
                  <a:pt x="15326" y="686"/>
                </a:lnTo>
                <a:lnTo>
                  <a:pt x="15310" y="695"/>
                </a:lnTo>
                <a:lnTo>
                  <a:pt x="15293" y="702"/>
                </a:lnTo>
                <a:lnTo>
                  <a:pt x="15321" y="711"/>
                </a:lnTo>
                <a:lnTo>
                  <a:pt x="15346" y="719"/>
                </a:lnTo>
                <a:lnTo>
                  <a:pt x="15370" y="730"/>
                </a:lnTo>
                <a:lnTo>
                  <a:pt x="15392" y="741"/>
                </a:lnTo>
                <a:lnTo>
                  <a:pt x="15412" y="754"/>
                </a:lnTo>
                <a:lnTo>
                  <a:pt x="15431" y="769"/>
                </a:lnTo>
                <a:lnTo>
                  <a:pt x="15439" y="776"/>
                </a:lnTo>
                <a:lnTo>
                  <a:pt x="15448" y="784"/>
                </a:lnTo>
                <a:lnTo>
                  <a:pt x="15455" y="793"/>
                </a:lnTo>
                <a:lnTo>
                  <a:pt x="15462" y="801"/>
                </a:lnTo>
                <a:lnTo>
                  <a:pt x="15470" y="810"/>
                </a:lnTo>
                <a:lnTo>
                  <a:pt x="15476" y="819"/>
                </a:lnTo>
                <a:lnTo>
                  <a:pt x="15482" y="830"/>
                </a:lnTo>
                <a:lnTo>
                  <a:pt x="15488" y="839"/>
                </a:lnTo>
                <a:lnTo>
                  <a:pt x="15493" y="850"/>
                </a:lnTo>
                <a:lnTo>
                  <a:pt x="15497" y="860"/>
                </a:lnTo>
                <a:lnTo>
                  <a:pt x="15501" y="872"/>
                </a:lnTo>
                <a:lnTo>
                  <a:pt x="15506" y="882"/>
                </a:lnTo>
                <a:lnTo>
                  <a:pt x="15512" y="907"/>
                </a:lnTo>
                <a:lnTo>
                  <a:pt x="15516" y="932"/>
                </a:lnTo>
                <a:lnTo>
                  <a:pt x="15518" y="958"/>
                </a:lnTo>
                <a:lnTo>
                  <a:pt x="15519" y="987"/>
                </a:lnTo>
                <a:lnTo>
                  <a:pt x="15519" y="1007"/>
                </a:lnTo>
                <a:lnTo>
                  <a:pt x="15517" y="1028"/>
                </a:lnTo>
                <a:lnTo>
                  <a:pt x="15515" y="1047"/>
                </a:lnTo>
                <a:lnTo>
                  <a:pt x="15512" y="1066"/>
                </a:lnTo>
                <a:lnTo>
                  <a:pt x="15508" y="1085"/>
                </a:lnTo>
                <a:lnTo>
                  <a:pt x="15502" y="1103"/>
                </a:lnTo>
                <a:lnTo>
                  <a:pt x="15497" y="1120"/>
                </a:lnTo>
                <a:lnTo>
                  <a:pt x="15490" y="1136"/>
                </a:lnTo>
                <a:lnTo>
                  <a:pt x="15482" y="1152"/>
                </a:lnTo>
                <a:lnTo>
                  <a:pt x="15474" y="1167"/>
                </a:lnTo>
                <a:lnTo>
                  <a:pt x="15463" y="1182"/>
                </a:lnTo>
                <a:lnTo>
                  <a:pt x="15453" y="1196"/>
                </a:lnTo>
                <a:lnTo>
                  <a:pt x="15442" y="1209"/>
                </a:lnTo>
                <a:lnTo>
                  <a:pt x="15430" y="1221"/>
                </a:lnTo>
                <a:lnTo>
                  <a:pt x="15416" y="1233"/>
                </a:lnTo>
                <a:lnTo>
                  <a:pt x="15403" y="1245"/>
                </a:lnTo>
                <a:lnTo>
                  <a:pt x="15389" y="1255"/>
                </a:lnTo>
                <a:lnTo>
                  <a:pt x="15375" y="1263"/>
                </a:lnTo>
                <a:lnTo>
                  <a:pt x="15361" y="1271"/>
                </a:lnTo>
                <a:lnTo>
                  <a:pt x="15346" y="1279"/>
                </a:lnTo>
                <a:lnTo>
                  <a:pt x="15330" y="1286"/>
                </a:lnTo>
                <a:lnTo>
                  <a:pt x="15314" y="1293"/>
                </a:lnTo>
                <a:lnTo>
                  <a:pt x="15298" y="1298"/>
                </a:lnTo>
                <a:lnTo>
                  <a:pt x="15280" y="1303"/>
                </a:lnTo>
                <a:lnTo>
                  <a:pt x="15262" y="1308"/>
                </a:lnTo>
                <a:lnTo>
                  <a:pt x="15244" y="1311"/>
                </a:lnTo>
                <a:lnTo>
                  <a:pt x="15225" y="1316"/>
                </a:lnTo>
                <a:lnTo>
                  <a:pt x="15206" y="1318"/>
                </a:lnTo>
                <a:lnTo>
                  <a:pt x="15185" y="1320"/>
                </a:lnTo>
                <a:lnTo>
                  <a:pt x="15165" y="1322"/>
                </a:lnTo>
                <a:lnTo>
                  <a:pt x="15144" y="1323"/>
                </a:lnTo>
                <a:lnTo>
                  <a:pt x="15122" y="1323"/>
                </a:lnTo>
                <a:lnTo>
                  <a:pt x="14871" y="1323"/>
                </a:lnTo>
                <a:close/>
                <a:moveTo>
                  <a:pt x="14953" y="1104"/>
                </a:moveTo>
                <a:lnTo>
                  <a:pt x="15080" y="1104"/>
                </a:lnTo>
                <a:lnTo>
                  <a:pt x="15101" y="1104"/>
                </a:lnTo>
                <a:lnTo>
                  <a:pt x="15120" y="1102"/>
                </a:lnTo>
                <a:lnTo>
                  <a:pt x="15139" y="1100"/>
                </a:lnTo>
                <a:lnTo>
                  <a:pt x="15156" y="1096"/>
                </a:lnTo>
                <a:lnTo>
                  <a:pt x="15171" y="1091"/>
                </a:lnTo>
                <a:lnTo>
                  <a:pt x="15185" y="1086"/>
                </a:lnTo>
                <a:lnTo>
                  <a:pt x="15198" y="1080"/>
                </a:lnTo>
                <a:lnTo>
                  <a:pt x="15209" y="1072"/>
                </a:lnTo>
                <a:lnTo>
                  <a:pt x="15220" y="1064"/>
                </a:lnTo>
                <a:lnTo>
                  <a:pt x="15228" y="1054"/>
                </a:lnTo>
                <a:lnTo>
                  <a:pt x="15236" y="1045"/>
                </a:lnTo>
                <a:lnTo>
                  <a:pt x="15242" y="1033"/>
                </a:lnTo>
                <a:lnTo>
                  <a:pt x="15246" y="1021"/>
                </a:lnTo>
                <a:lnTo>
                  <a:pt x="15250" y="1008"/>
                </a:lnTo>
                <a:lnTo>
                  <a:pt x="15251" y="993"/>
                </a:lnTo>
                <a:lnTo>
                  <a:pt x="15252" y="978"/>
                </a:lnTo>
                <a:lnTo>
                  <a:pt x="15251" y="963"/>
                </a:lnTo>
                <a:lnTo>
                  <a:pt x="15250" y="949"/>
                </a:lnTo>
                <a:lnTo>
                  <a:pt x="15246" y="935"/>
                </a:lnTo>
                <a:lnTo>
                  <a:pt x="15242" y="922"/>
                </a:lnTo>
                <a:lnTo>
                  <a:pt x="15236" y="912"/>
                </a:lnTo>
                <a:lnTo>
                  <a:pt x="15228" y="901"/>
                </a:lnTo>
                <a:lnTo>
                  <a:pt x="15219" y="892"/>
                </a:lnTo>
                <a:lnTo>
                  <a:pt x="15208" y="883"/>
                </a:lnTo>
                <a:lnTo>
                  <a:pt x="15197" y="876"/>
                </a:lnTo>
                <a:lnTo>
                  <a:pt x="15183" y="870"/>
                </a:lnTo>
                <a:lnTo>
                  <a:pt x="15169" y="864"/>
                </a:lnTo>
                <a:lnTo>
                  <a:pt x="15154" y="860"/>
                </a:lnTo>
                <a:lnTo>
                  <a:pt x="15136" y="857"/>
                </a:lnTo>
                <a:lnTo>
                  <a:pt x="15117" y="854"/>
                </a:lnTo>
                <a:lnTo>
                  <a:pt x="15097" y="853"/>
                </a:lnTo>
                <a:lnTo>
                  <a:pt x="15076" y="853"/>
                </a:lnTo>
                <a:lnTo>
                  <a:pt x="14953" y="853"/>
                </a:lnTo>
                <a:lnTo>
                  <a:pt x="14953" y="1104"/>
                </a:lnTo>
                <a:close/>
                <a:moveTo>
                  <a:pt x="14953" y="639"/>
                </a:moveTo>
                <a:lnTo>
                  <a:pt x="15059" y="639"/>
                </a:lnTo>
                <a:lnTo>
                  <a:pt x="15073" y="639"/>
                </a:lnTo>
                <a:lnTo>
                  <a:pt x="15085" y="638"/>
                </a:lnTo>
                <a:lnTo>
                  <a:pt x="15097" y="636"/>
                </a:lnTo>
                <a:lnTo>
                  <a:pt x="15108" y="633"/>
                </a:lnTo>
                <a:lnTo>
                  <a:pt x="15119" y="628"/>
                </a:lnTo>
                <a:lnTo>
                  <a:pt x="15129" y="624"/>
                </a:lnTo>
                <a:lnTo>
                  <a:pt x="15139" y="619"/>
                </a:lnTo>
                <a:lnTo>
                  <a:pt x="15147" y="613"/>
                </a:lnTo>
                <a:lnTo>
                  <a:pt x="15157" y="605"/>
                </a:lnTo>
                <a:lnTo>
                  <a:pt x="15164" y="597"/>
                </a:lnTo>
                <a:lnTo>
                  <a:pt x="15170" y="587"/>
                </a:lnTo>
                <a:lnTo>
                  <a:pt x="15176" y="578"/>
                </a:lnTo>
                <a:lnTo>
                  <a:pt x="15180" y="567"/>
                </a:lnTo>
                <a:lnTo>
                  <a:pt x="15183" y="556"/>
                </a:lnTo>
                <a:lnTo>
                  <a:pt x="15185" y="544"/>
                </a:lnTo>
                <a:lnTo>
                  <a:pt x="15185" y="531"/>
                </a:lnTo>
                <a:lnTo>
                  <a:pt x="15185" y="518"/>
                </a:lnTo>
                <a:lnTo>
                  <a:pt x="15183" y="505"/>
                </a:lnTo>
                <a:lnTo>
                  <a:pt x="15180" y="493"/>
                </a:lnTo>
                <a:lnTo>
                  <a:pt x="15176" y="483"/>
                </a:lnTo>
                <a:lnTo>
                  <a:pt x="15170" y="472"/>
                </a:lnTo>
                <a:lnTo>
                  <a:pt x="15164" y="463"/>
                </a:lnTo>
                <a:lnTo>
                  <a:pt x="15156" y="454"/>
                </a:lnTo>
                <a:lnTo>
                  <a:pt x="15147" y="447"/>
                </a:lnTo>
                <a:lnTo>
                  <a:pt x="15138" y="441"/>
                </a:lnTo>
                <a:lnTo>
                  <a:pt x="15128" y="435"/>
                </a:lnTo>
                <a:lnTo>
                  <a:pt x="15118" y="431"/>
                </a:lnTo>
                <a:lnTo>
                  <a:pt x="15107" y="427"/>
                </a:lnTo>
                <a:lnTo>
                  <a:pt x="15096" y="424"/>
                </a:lnTo>
                <a:lnTo>
                  <a:pt x="15083" y="422"/>
                </a:lnTo>
                <a:lnTo>
                  <a:pt x="15071" y="421"/>
                </a:lnTo>
                <a:lnTo>
                  <a:pt x="15057" y="421"/>
                </a:lnTo>
                <a:lnTo>
                  <a:pt x="14953" y="421"/>
                </a:lnTo>
                <a:lnTo>
                  <a:pt x="14953" y="639"/>
                </a:lnTo>
                <a:close/>
                <a:moveTo>
                  <a:pt x="13622" y="765"/>
                </a:moveTo>
                <a:lnTo>
                  <a:pt x="13622" y="783"/>
                </a:lnTo>
                <a:lnTo>
                  <a:pt x="13623" y="800"/>
                </a:lnTo>
                <a:lnTo>
                  <a:pt x="13625" y="816"/>
                </a:lnTo>
                <a:lnTo>
                  <a:pt x="13628" y="833"/>
                </a:lnTo>
                <a:lnTo>
                  <a:pt x="13632" y="849"/>
                </a:lnTo>
                <a:lnTo>
                  <a:pt x="13636" y="864"/>
                </a:lnTo>
                <a:lnTo>
                  <a:pt x="13640" y="879"/>
                </a:lnTo>
                <a:lnTo>
                  <a:pt x="13646" y="894"/>
                </a:lnTo>
                <a:lnTo>
                  <a:pt x="13653" y="909"/>
                </a:lnTo>
                <a:lnTo>
                  <a:pt x="13659" y="924"/>
                </a:lnTo>
                <a:lnTo>
                  <a:pt x="13667" y="937"/>
                </a:lnTo>
                <a:lnTo>
                  <a:pt x="13676" y="950"/>
                </a:lnTo>
                <a:lnTo>
                  <a:pt x="13685" y="964"/>
                </a:lnTo>
                <a:lnTo>
                  <a:pt x="13695" y="976"/>
                </a:lnTo>
                <a:lnTo>
                  <a:pt x="13706" y="989"/>
                </a:lnTo>
                <a:lnTo>
                  <a:pt x="13718" y="1000"/>
                </a:lnTo>
                <a:lnTo>
                  <a:pt x="13729" y="1012"/>
                </a:lnTo>
                <a:lnTo>
                  <a:pt x="13742" y="1023"/>
                </a:lnTo>
                <a:lnTo>
                  <a:pt x="13754" y="1033"/>
                </a:lnTo>
                <a:lnTo>
                  <a:pt x="13768" y="1043"/>
                </a:lnTo>
                <a:lnTo>
                  <a:pt x="13782" y="1051"/>
                </a:lnTo>
                <a:lnTo>
                  <a:pt x="13795" y="1058"/>
                </a:lnTo>
                <a:lnTo>
                  <a:pt x="13809" y="1066"/>
                </a:lnTo>
                <a:lnTo>
                  <a:pt x="13824" y="1072"/>
                </a:lnTo>
                <a:lnTo>
                  <a:pt x="13838" y="1077"/>
                </a:lnTo>
                <a:lnTo>
                  <a:pt x="13854" y="1083"/>
                </a:lnTo>
                <a:lnTo>
                  <a:pt x="13869" y="1087"/>
                </a:lnTo>
                <a:lnTo>
                  <a:pt x="13886" y="1090"/>
                </a:lnTo>
                <a:lnTo>
                  <a:pt x="13901" y="1092"/>
                </a:lnTo>
                <a:lnTo>
                  <a:pt x="13918" y="1094"/>
                </a:lnTo>
                <a:lnTo>
                  <a:pt x="13935" y="1095"/>
                </a:lnTo>
                <a:lnTo>
                  <a:pt x="13952" y="1096"/>
                </a:lnTo>
                <a:lnTo>
                  <a:pt x="13970" y="1095"/>
                </a:lnTo>
                <a:lnTo>
                  <a:pt x="13987" y="1094"/>
                </a:lnTo>
                <a:lnTo>
                  <a:pt x="14003" y="1092"/>
                </a:lnTo>
                <a:lnTo>
                  <a:pt x="14019" y="1090"/>
                </a:lnTo>
                <a:lnTo>
                  <a:pt x="14035" y="1087"/>
                </a:lnTo>
                <a:lnTo>
                  <a:pt x="14051" y="1083"/>
                </a:lnTo>
                <a:lnTo>
                  <a:pt x="14065" y="1077"/>
                </a:lnTo>
                <a:lnTo>
                  <a:pt x="14080" y="1072"/>
                </a:lnTo>
                <a:lnTo>
                  <a:pt x="14095" y="1066"/>
                </a:lnTo>
                <a:lnTo>
                  <a:pt x="14109" y="1058"/>
                </a:lnTo>
                <a:lnTo>
                  <a:pt x="14123" y="1051"/>
                </a:lnTo>
                <a:lnTo>
                  <a:pt x="14137" y="1043"/>
                </a:lnTo>
                <a:lnTo>
                  <a:pt x="14149" y="1033"/>
                </a:lnTo>
                <a:lnTo>
                  <a:pt x="14162" y="1023"/>
                </a:lnTo>
                <a:lnTo>
                  <a:pt x="14175" y="1012"/>
                </a:lnTo>
                <a:lnTo>
                  <a:pt x="14187" y="1000"/>
                </a:lnTo>
                <a:lnTo>
                  <a:pt x="14199" y="989"/>
                </a:lnTo>
                <a:lnTo>
                  <a:pt x="14209" y="976"/>
                </a:lnTo>
                <a:lnTo>
                  <a:pt x="14220" y="964"/>
                </a:lnTo>
                <a:lnTo>
                  <a:pt x="14228" y="950"/>
                </a:lnTo>
                <a:lnTo>
                  <a:pt x="14238" y="937"/>
                </a:lnTo>
                <a:lnTo>
                  <a:pt x="14245" y="924"/>
                </a:lnTo>
                <a:lnTo>
                  <a:pt x="14252" y="909"/>
                </a:lnTo>
                <a:lnTo>
                  <a:pt x="14259" y="894"/>
                </a:lnTo>
                <a:lnTo>
                  <a:pt x="14264" y="879"/>
                </a:lnTo>
                <a:lnTo>
                  <a:pt x="14269" y="864"/>
                </a:lnTo>
                <a:lnTo>
                  <a:pt x="14273" y="849"/>
                </a:lnTo>
                <a:lnTo>
                  <a:pt x="14276" y="833"/>
                </a:lnTo>
                <a:lnTo>
                  <a:pt x="14279" y="816"/>
                </a:lnTo>
                <a:lnTo>
                  <a:pt x="14281" y="800"/>
                </a:lnTo>
                <a:lnTo>
                  <a:pt x="14282" y="783"/>
                </a:lnTo>
                <a:lnTo>
                  <a:pt x="14283" y="765"/>
                </a:lnTo>
                <a:lnTo>
                  <a:pt x="14282" y="749"/>
                </a:lnTo>
                <a:lnTo>
                  <a:pt x="14281" y="731"/>
                </a:lnTo>
                <a:lnTo>
                  <a:pt x="14279" y="715"/>
                </a:lnTo>
                <a:lnTo>
                  <a:pt x="14276" y="698"/>
                </a:lnTo>
                <a:lnTo>
                  <a:pt x="14273" y="682"/>
                </a:lnTo>
                <a:lnTo>
                  <a:pt x="14269" y="666"/>
                </a:lnTo>
                <a:lnTo>
                  <a:pt x="14264" y="652"/>
                </a:lnTo>
                <a:lnTo>
                  <a:pt x="14259" y="636"/>
                </a:lnTo>
                <a:lnTo>
                  <a:pt x="14252" y="622"/>
                </a:lnTo>
                <a:lnTo>
                  <a:pt x="14245" y="607"/>
                </a:lnTo>
                <a:lnTo>
                  <a:pt x="14238" y="594"/>
                </a:lnTo>
                <a:lnTo>
                  <a:pt x="14229" y="580"/>
                </a:lnTo>
                <a:lnTo>
                  <a:pt x="14220" y="567"/>
                </a:lnTo>
                <a:lnTo>
                  <a:pt x="14209" y="555"/>
                </a:lnTo>
                <a:lnTo>
                  <a:pt x="14199" y="542"/>
                </a:lnTo>
                <a:lnTo>
                  <a:pt x="14187" y="529"/>
                </a:lnTo>
                <a:lnTo>
                  <a:pt x="14176" y="518"/>
                </a:lnTo>
                <a:lnTo>
                  <a:pt x="14163" y="507"/>
                </a:lnTo>
                <a:lnTo>
                  <a:pt x="14150" y="498"/>
                </a:lnTo>
                <a:lnTo>
                  <a:pt x="14137" y="488"/>
                </a:lnTo>
                <a:lnTo>
                  <a:pt x="14123" y="480"/>
                </a:lnTo>
                <a:lnTo>
                  <a:pt x="14109" y="471"/>
                </a:lnTo>
                <a:lnTo>
                  <a:pt x="14096" y="465"/>
                </a:lnTo>
                <a:lnTo>
                  <a:pt x="14081" y="459"/>
                </a:lnTo>
                <a:lnTo>
                  <a:pt x="14066" y="452"/>
                </a:lnTo>
                <a:lnTo>
                  <a:pt x="14051" y="448"/>
                </a:lnTo>
                <a:lnTo>
                  <a:pt x="14036" y="444"/>
                </a:lnTo>
                <a:lnTo>
                  <a:pt x="14019" y="441"/>
                </a:lnTo>
                <a:lnTo>
                  <a:pt x="14003" y="438"/>
                </a:lnTo>
                <a:lnTo>
                  <a:pt x="13987" y="435"/>
                </a:lnTo>
                <a:lnTo>
                  <a:pt x="13970" y="434"/>
                </a:lnTo>
                <a:lnTo>
                  <a:pt x="13952" y="434"/>
                </a:lnTo>
                <a:lnTo>
                  <a:pt x="13935" y="434"/>
                </a:lnTo>
                <a:lnTo>
                  <a:pt x="13918" y="435"/>
                </a:lnTo>
                <a:lnTo>
                  <a:pt x="13901" y="438"/>
                </a:lnTo>
                <a:lnTo>
                  <a:pt x="13885" y="441"/>
                </a:lnTo>
                <a:lnTo>
                  <a:pt x="13869" y="444"/>
                </a:lnTo>
                <a:lnTo>
                  <a:pt x="13853" y="448"/>
                </a:lnTo>
                <a:lnTo>
                  <a:pt x="13838" y="452"/>
                </a:lnTo>
                <a:lnTo>
                  <a:pt x="13823" y="459"/>
                </a:lnTo>
                <a:lnTo>
                  <a:pt x="13809" y="465"/>
                </a:lnTo>
                <a:lnTo>
                  <a:pt x="13794" y="471"/>
                </a:lnTo>
                <a:lnTo>
                  <a:pt x="13781" y="480"/>
                </a:lnTo>
                <a:lnTo>
                  <a:pt x="13767" y="488"/>
                </a:lnTo>
                <a:lnTo>
                  <a:pt x="13754" y="498"/>
                </a:lnTo>
                <a:lnTo>
                  <a:pt x="13742" y="507"/>
                </a:lnTo>
                <a:lnTo>
                  <a:pt x="13729" y="518"/>
                </a:lnTo>
                <a:lnTo>
                  <a:pt x="13717" y="529"/>
                </a:lnTo>
                <a:lnTo>
                  <a:pt x="13705" y="542"/>
                </a:lnTo>
                <a:lnTo>
                  <a:pt x="13695" y="555"/>
                </a:lnTo>
                <a:lnTo>
                  <a:pt x="13685" y="567"/>
                </a:lnTo>
                <a:lnTo>
                  <a:pt x="13676" y="580"/>
                </a:lnTo>
                <a:lnTo>
                  <a:pt x="13667" y="594"/>
                </a:lnTo>
                <a:lnTo>
                  <a:pt x="13659" y="607"/>
                </a:lnTo>
                <a:lnTo>
                  <a:pt x="13651" y="622"/>
                </a:lnTo>
                <a:lnTo>
                  <a:pt x="13645" y="636"/>
                </a:lnTo>
                <a:lnTo>
                  <a:pt x="13640" y="652"/>
                </a:lnTo>
                <a:lnTo>
                  <a:pt x="13636" y="666"/>
                </a:lnTo>
                <a:lnTo>
                  <a:pt x="13632" y="682"/>
                </a:lnTo>
                <a:lnTo>
                  <a:pt x="13627" y="698"/>
                </a:lnTo>
                <a:lnTo>
                  <a:pt x="13625" y="715"/>
                </a:lnTo>
                <a:lnTo>
                  <a:pt x="13623" y="731"/>
                </a:lnTo>
                <a:lnTo>
                  <a:pt x="13622" y="749"/>
                </a:lnTo>
                <a:lnTo>
                  <a:pt x="13622" y="765"/>
                </a:lnTo>
                <a:close/>
                <a:moveTo>
                  <a:pt x="13358" y="765"/>
                </a:moveTo>
                <a:lnTo>
                  <a:pt x="13358" y="734"/>
                </a:lnTo>
                <a:lnTo>
                  <a:pt x="13361" y="703"/>
                </a:lnTo>
                <a:lnTo>
                  <a:pt x="13365" y="674"/>
                </a:lnTo>
                <a:lnTo>
                  <a:pt x="13369" y="644"/>
                </a:lnTo>
                <a:lnTo>
                  <a:pt x="13375" y="615"/>
                </a:lnTo>
                <a:lnTo>
                  <a:pt x="13383" y="587"/>
                </a:lnTo>
                <a:lnTo>
                  <a:pt x="13391" y="560"/>
                </a:lnTo>
                <a:lnTo>
                  <a:pt x="13400" y="532"/>
                </a:lnTo>
                <a:lnTo>
                  <a:pt x="13412" y="506"/>
                </a:lnTo>
                <a:lnTo>
                  <a:pt x="13425" y="481"/>
                </a:lnTo>
                <a:lnTo>
                  <a:pt x="13439" y="455"/>
                </a:lnTo>
                <a:lnTo>
                  <a:pt x="13454" y="431"/>
                </a:lnTo>
                <a:lnTo>
                  <a:pt x="13471" y="408"/>
                </a:lnTo>
                <a:lnTo>
                  <a:pt x="13489" y="385"/>
                </a:lnTo>
                <a:lnTo>
                  <a:pt x="13509" y="362"/>
                </a:lnTo>
                <a:lnTo>
                  <a:pt x="13529" y="341"/>
                </a:lnTo>
                <a:lnTo>
                  <a:pt x="13551" y="319"/>
                </a:lnTo>
                <a:lnTo>
                  <a:pt x="13573" y="300"/>
                </a:lnTo>
                <a:lnTo>
                  <a:pt x="13596" y="283"/>
                </a:lnTo>
                <a:lnTo>
                  <a:pt x="13619" y="266"/>
                </a:lnTo>
                <a:lnTo>
                  <a:pt x="13643" y="250"/>
                </a:lnTo>
                <a:lnTo>
                  <a:pt x="13668" y="236"/>
                </a:lnTo>
                <a:lnTo>
                  <a:pt x="13694" y="223"/>
                </a:lnTo>
                <a:lnTo>
                  <a:pt x="13720" y="212"/>
                </a:lnTo>
                <a:lnTo>
                  <a:pt x="13747" y="201"/>
                </a:lnTo>
                <a:lnTo>
                  <a:pt x="13774" y="193"/>
                </a:lnTo>
                <a:lnTo>
                  <a:pt x="13802" y="186"/>
                </a:lnTo>
                <a:lnTo>
                  <a:pt x="13831" y="179"/>
                </a:lnTo>
                <a:lnTo>
                  <a:pt x="13861" y="175"/>
                </a:lnTo>
                <a:lnTo>
                  <a:pt x="13890" y="172"/>
                </a:lnTo>
                <a:lnTo>
                  <a:pt x="13921" y="170"/>
                </a:lnTo>
                <a:lnTo>
                  <a:pt x="13952" y="169"/>
                </a:lnTo>
                <a:lnTo>
                  <a:pt x="13983" y="170"/>
                </a:lnTo>
                <a:lnTo>
                  <a:pt x="14014" y="172"/>
                </a:lnTo>
                <a:lnTo>
                  <a:pt x="14044" y="175"/>
                </a:lnTo>
                <a:lnTo>
                  <a:pt x="14074" y="179"/>
                </a:lnTo>
                <a:lnTo>
                  <a:pt x="14102" y="186"/>
                </a:lnTo>
                <a:lnTo>
                  <a:pt x="14130" y="193"/>
                </a:lnTo>
                <a:lnTo>
                  <a:pt x="14158" y="201"/>
                </a:lnTo>
                <a:lnTo>
                  <a:pt x="14184" y="212"/>
                </a:lnTo>
                <a:lnTo>
                  <a:pt x="14210" y="223"/>
                </a:lnTo>
                <a:lnTo>
                  <a:pt x="14237" y="236"/>
                </a:lnTo>
                <a:lnTo>
                  <a:pt x="14261" y="250"/>
                </a:lnTo>
                <a:lnTo>
                  <a:pt x="14285" y="266"/>
                </a:lnTo>
                <a:lnTo>
                  <a:pt x="14309" y="283"/>
                </a:lnTo>
                <a:lnTo>
                  <a:pt x="14331" y="300"/>
                </a:lnTo>
                <a:lnTo>
                  <a:pt x="14354" y="319"/>
                </a:lnTo>
                <a:lnTo>
                  <a:pt x="14375" y="341"/>
                </a:lnTo>
                <a:lnTo>
                  <a:pt x="14396" y="362"/>
                </a:lnTo>
                <a:lnTo>
                  <a:pt x="14415" y="385"/>
                </a:lnTo>
                <a:lnTo>
                  <a:pt x="14433" y="408"/>
                </a:lnTo>
                <a:lnTo>
                  <a:pt x="14450" y="431"/>
                </a:lnTo>
                <a:lnTo>
                  <a:pt x="14466" y="455"/>
                </a:lnTo>
                <a:lnTo>
                  <a:pt x="14479" y="481"/>
                </a:lnTo>
                <a:lnTo>
                  <a:pt x="14492" y="506"/>
                </a:lnTo>
                <a:lnTo>
                  <a:pt x="14503" y="532"/>
                </a:lnTo>
                <a:lnTo>
                  <a:pt x="14513" y="560"/>
                </a:lnTo>
                <a:lnTo>
                  <a:pt x="14522" y="587"/>
                </a:lnTo>
                <a:lnTo>
                  <a:pt x="14530" y="615"/>
                </a:lnTo>
                <a:lnTo>
                  <a:pt x="14535" y="644"/>
                </a:lnTo>
                <a:lnTo>
                  <a:pt x="14540" y="674"/>
                </a:lnTo>
                <a:lnTo>
                  <a:pt x="14543" y="703"/>
                </a:lnTo>
                <a:lnTo>
                  <a:pt x="14545" y="734"/>
                </a:lnTo>
                <a:lnTo>
                  <a:pt x="14546" y="765"/>
                </a:lnTo>
                <a:lnTo>
                  <a:pt x="14545" y="797"/>
                </a:lnTo>
                <a:lnTo>
                  <a:pt x="14543" y="828"/>
                </a:lnTo>
                <a:lnTo>
                  <a:pt x="14540" y="857"/>
                </a:lnTo>
                <a:lnTo>
                  <a:pt x="14535" y="887"/>
                </a:lnTo>
                <a:lnTo>
                  <a:pt x="14530" y="916"/>
                </a:lnTo>
                <a:lnTo>
                  <a:pt x="14522" y="944"/>
                </a:lnTo>
                <a:lnTo>
                  <a:pt x="14513" y="971"/>
                </a:lnTo>
                <a:lnTo>
                  <a:pt x="14503" y="998"/>
                </a:lnTo>
                <a:lnTo>
                  <a:pt x="14492" y="1025"/>
                </a:lnTo>
                <a:lnTo>
                  <a:pt x="14479" y="1050"/>
                </a:lnTo>
                <a:lnTo>
                  <a:pt x="14466" y="1074"/>
                </a:lnTo>
                <a:lnTo>
                  <a:pt x="14450" y="1100"/>
                </a:lnTo>
                <a:lnTo>
                  <a:pt x="14433" y="1123"/>
                </a:lnTo>
                <a:lnTo>
                  <a:pt x="14415" y="1146"/>
                </a:lnTo>
                <a:lnTo>
                  <a:pt x="14396" y="1168"/>
                </a:lnTo>
                <a:lnTo>
                  <a:pt x="14375" y="1190"/>
                </a:lnTo>
                <a:lnTo>
                  <a:pt x="14353" y="1210"/>
                </a:lnTo>
                <a:lnTo>
                  <a:pt x="14331" y="1230"/>
                </a:lnTo>
                <a:lnTo>
                  <a:pt x="14308" y="1248"/>
                </a:lnTo>
                <a:lnTo>
                  <a:pt x="14285" y="1265"/>
                </a:lnTo>
                <a:lnTo>
                  <a:pt x="14261" y="1280"/>
                </a:lnTo>
                <a:lnTo>
                  <a:pt x="14236" y="1295"/>
                </a:lnTo>
                <a:lnTo>
                  <a:pt x="14210" y="1307"/>
                </a:lnTo>
                <a:lnTo>
                  <a:pt x="14184" y="1319"/>
                </a:lnTo>
                <a:lnTo>
                  <a:pt x="14157" y="1328"/>
                </a:lnTo>
                <a:lnTo>
                  <a:pt x="14129" y="1337"/>
                </a:lnTo>
                <a:lnTo>
                  <a:pt x="14102" y="1344"/>
                </a:lnTo>
                <a:lnTo>
                  <a:pt x="14073" y="1350"/>
                </a:lnTo>
                <a:lnTo>
                  <a:pt x="14044" y="1356"/>
                </a:lnTo>
                <a:lnTo>
                  <a:pt x="14014" y="1359"/>
                </a:lnTo>
                <a:lnTo>
                  <a:pt x="13983" y="1361"/>
                </a:lnTo>
                <a:lnTo>
                  <a:pt x="13952" y="1361"/>
                </a:lnTo>
                <a:lnTo>
                  <a:pt x="13921" y="1361"/>
                </a:lnTo>
                <a:lnTo>
                  <a:pt x="13891" y="1359"/>
                </a:lnTo>
                <a:lnTo>
                  <a:pt x="13861" y="1356"/>
                </a:lnTo>
                <a:lnTo>
                  <a:pt x="13831" y="1350"/>
                </a:lnTo>
                <a:lnTo>
                  <a:pt x="13803" y="1344"/>
                </a:lnTo>
                <a:lnTo>
                  <a:pt x="13774" y="1337"/>
                </a:lnTo>
                <a:lnTo>
                  <a:pt x="13747" y="1328"/>
                </a:lnTo>
                <a:lnTo>
                  <a:pt x="13721" y="1319"/>
                </a:lnTo>
                <a:lnTo>
                  <a:pt x="13695" y="1307"/>
                </a:lnTo>
                <a:lnTo>
                  <a:pt x="13668" y="1295"/>
                </a:lnTo>
                <a:lnTo>
                  <a:pt x="13644" y="1280"/>
                </a:lnTo>
                <a:lnTo>
                  <a:pt x="13620" y="1265"/>
                </a:lnTo>
                <a:lnTo>
                  <a:pt x="13596" y="1248"/>
                </a:lnTo>
                <a:lnTo>
                  <a:pt x="13573" y="1230"/>
                </a:lnTo>
                <a:lnTo>
                  <a:pt x="13551" y="1210"/>
                </a:lnTo>
                <a:lnTo>
                  <a:pt x="13529" y="1190"/>
                </a:lnTo>
                <a:lnTo>
                  <a:pt x="13509" y="1168"/>
                </a:lnTo>
                <a:lnTo>
                  <a:pt x="13489" y="1146"/>
                </a:lnTo>
                <a:lnTo>
                  <a:pt x="13471" y="1123"/>
                </a:lnTo>
                <a:lnTo>
                  <a:pt x="13454" y="1100"/>
                </a:lnTo>
                <a:lnTo>
                  <a:pt x="13439" y="1074"/>
                </a:lnTo>
                <a:lnTo>
                  <a:pt x="13425" y="1050"/>
                </a:lnTo>
                <a:lnTo>
                  <a:pt x="13412" y="1025"/>
                </a:lnTo>
                <a:lnTo>
                  <a:pt x="13401" y="998"/>
                </a:lnTo>
                <a:lnTo>
                  <a:pt x="13391" y="971"/>
                </a:lnTo>
                <a:lnTo>
                  <a:pt x="13383" y="944"/>
                </a:lnTo>
                <a:lnTo>
                  <a:pt x="13375" y="916"/>
                </a:lnTo>
                <a:lnTo>
                  <a:pt x="13369" y="887"/>
                </a:lnTo>
                <a:lnTo>
                  <a:pt x="13365" y="857"/>
                </a:lnTo>
                <a:lnTo>
                  <a:pt x="13361" y="828"/>
                </a:lnTo>
                <a:lnTo>
                  <a:pt x="13359" y="797"/>
                </a:lnTo>
                <a:lnTo>
                  <a:pt x="13358" y="765"/>
                </a:lnTo>
                <a:close/>
                <a:moveTo>
                  <a:pt x="12737" y="370"/>
                </a:moveTo>
                <a:lnTo>
                  <a:pt x="12738" y="348"/>
                </a:lnTo>
                <a:lnTo>
                  <a:pt x="12739" y="328"/>
                </a:lnTo>
                <a:lnTo>
                  <a:pt x="12742" y="309"/>
                </a:lnTo>
                <a:lnTo>
                  <a:pt x="12745" y="291"/>
                </a:lnTo>
                <a:lnTo>
                  <a:pt x="12749" y="274"/>
                </a:lnTo>
                <a:lnTo>
                  <a:pt x="12754" y="259"/>
                </a:lnTo>
                <a:lnTo>
                  <a:pt x="12762" y="247"/>
                </a:lnTo>
                <a:lnTo>
                  <a:pt x="12769" y="234"/>
                </a:lnTo>
                <a:lnTo>
                  <a:pt x="12778" y="223"/>
                </a:lnTo>
                <a:lnTo>
                  <a:pt x="12787" y="214"/>
                </a:lnTo>
                <a:lnTo>
                  <a:pt x="12797" y="207"/>
                </a:lnTo>
                <a:lnTo>
                  <a:pt x="12809" y="200"/>
                </a:lnTo>
                <a:lnTo>
                  <a:pt x="12821" y="195"/>
                </a:lnTo>
                <a:lnTo>
                  <a:pt x="12834" y="192"/>
                </a:lnTo>
                <a:lnTo>
                  <a:pt x="12849" y="190"/>
                </a:lnTo>
                <a:lnTo>
                  <a:pt x="12865" y="189"/>
                </a:lnTo>
                <a:lnTo>
                  <a:pt x="12879" y="190"/>
                </a:lnTo>
                <a:lnTo>
                  <a:pt x="12894" y="192"/>
                </a:lnTo>
                <a:lnTo>
                  <a:pt x="12908" y="195"/>
                </a:lnTo>
                <a:lnTo>
                  <a:pt x="12920" y="200"/>
                </a:lnTo>
                <a:lnTo>
                  <a:pt x="12932" y="207"/>
                </a:lnTo>
                <a:lnTo>
                  <a:pt x="12941" y="214"/>
                </a:lnTo>
                <a:lnTo>
                  <a:pt x="12951" y="223"/>
                </a:lnTo>
                <a:lnTo>
                  <a:pt x="12959" y="234"/>
                </a:lnTo>
                <a:lnTo>
                  <a:pt x="12968" y="247"/>
                </a:lnTo>
                <a:lnTo>
                  <a:pt x="12974" y="259"/>
                </a:lnTo>
                <a:lnTo>
                  <a:pt x="12979" y="274"/>
                </a:lnTo>
                <a:lnTo>
                  <a:pt x="12983" y="291"/>
                </a:lnTo>
                <a:lnTo>
                  <a:pt x="12987" y="309"/>
                </a:lnTo>
                <a:lnTo>
                  <a:pt x="12990" y="328"/>
                </a:lnTo>
                <a:lnTo>
                  <a:pt x="12991" y="348"/>
                </a:lnTo>
                <a:lnTo>
                  <a:pt x="12992" y="370"/>
                </a:lnTo>
                <a:lnTo>
                  <a:pt x="12992" y="1087"/>
                </a:lnTo>
                <a:lnTo>
                  <a:pt x="13206" y="1087"/>
                </a:lnTo>
                <a:lnTo>
                  <a:pt x="13228" y="1088"/>
                </a:lnTo>
                <a:lnTo>
                  <a:pt x="13248" y="1089"/>
                </a:lnTo>
                <a:lnTo>
                  <a:pt x="13267" y="1091"/>
                </a:lnTo>
                <a:lnTo>
                  <a:pt x="13285" y="1094"/>
                </a:lnTo>
                <a:lnTo>
                  <a:pt x="13302" y="1099"/>
                </a:lnTo>
                <a:lnTo>
                  <a:pt x="13316" y="1104"/>
                </a:lnTo>
                <a:lnTo>
                  <a:pt x="13330" y="1109"/>
                </a:lnTo>
                <a:lnTo>
                  <a:pt x="13342" y="1116"/>
                </a:lnTo>
                <a:lnTo>
                  <a:pt x="13352" y="1124"/>
                </a:lnTo>
                <a:lnTo>
                  <a:pt x="13362" y="1133"/>
                </a:lnTo>
                <a:lnTo>
                  <a:pt x="13369" y="1143"/>
                </a:lnTo>
                <a:lnTo>
                  <a:pt x="13375" y="1153"/>
                </a:lnTo>
                <a:lnTo>
                  <a:pt x="13380" y="1165"/>
                </a:lnTo>
                <a:lnTo>
                  <a:pt x="13384" y="1178"/>
                </a:lnTo>
                <a:lnTo>
                  <a:pt x="13386" y="1190"/>
                </a:lnTo>
                <a:lnTo>
                  <a:pt x="13387" y="1205"/>
                </a:lnTo>
                <a:lnTo>
                  <a:pt x="13386" y="1219"/>
                </a:lnTo>
                <a:lnTo>
                  <a:pt x="13384" y="1232"/>
                </a:lnTo>
                <a:lnTo>
                  <a:pt x="13380" y="1245"/>
                </a:lnTo>
                <a:lnTo>
                  <a:pt x="13375" y="1257"/>
                </a:lnTo>
                <a:lnTo>
                  <a:pt x="13369" y="1267"/>
                </a:lnTo>
                <a:lnTo>
                  <a:pt x="13362" y="1277"/>
                </a:lnTo>
                <a:lnTo>
                  <a:pt x="13352" y="1285"/>
                </a:lnTo>
                <a:lnTo>
                  <a:pt x="13342" y="1294"/>
                </a:lnTo>
                <a:lnTo>
                  <a:pt x="13330" y="1301"/>
                </a:lnTo>
                <a:lnTo>
                  <a:pt x="13316" y="1306"/>
                </a:lnTo>
                <a:lnTo>
                  <a:pt x="13302" y="1311"/>
                </a:lnTo>
                <a:lnTo>
                  <a:pt x="13285" y="1316"/>
                </a:lnTo>
                <a:lnTo>
                  <a:pt x="13267" y="1319"/>
                </a:lnTo>
                <a:lnTo>
                  <a:pt x="13248" y="1321"/>
                </a:lnTo>
                <a:lnTo>
                  <a:pt x="13228" y="1323"/>
                </a:lnTo>
                <a:lnTo>
                  <a:pt x="13206" y="1323"/>
                </a:lnTo>
                <a:lnTo>
                  <a:pt x="12910" y="1323"/>
                </a:lnTo>
                <a:lnTo>
                  <a:pt x="12887" y="1323"/>
                </a:lnTo>
                <a:lnTo>
                  <a:pt x="12865" y="1321"/>
                </a:lnTo>
                <a:lnTo>
                  <a:pt x="12846" y="1319"/>
                </a:lnTo>
                <a:lnTo>
                  <a:pt x="12828" y="1316"/>
                </a:lnTo>
                <a:lnTo>
                  <a:pt x="12812" y="1310"/>
                </a:lnTo>
                <a:lnTo>
                  <a:pt x="12799" y="1305"/>
                </a:lnTo>
                <a:lnTo>
                  <a:pt x="12787" y="1299"/>
                </a:lnTo>
                <a:lnTo>
                  <a:pt x="12776" y="1291"/>
                </a:lnTo>
                <a:lnTo>
                  <a:pt x="12772" y="1287"/>
                </a:lnTo>
                <a:lnTo>
                  <a:pt x="12767" y="1282"/>
                </a:lnTo>
                <a:lnTo>
                  <a:pt x="12763" y="1277"/>
                </a:lnTo>
                <a:lnTo>
                  <a:pt x="12760" y="1270"/>
                </a:lnTo>
                <a:lnTo>
                  <a:pt x="12752" y="1257"/>
                </a:lnTo>
                <a:lnTo>
                  <a:pt x="12747" y="1242"/>
                </a:lnTo>
                <a:lnTo>
                  <a:pt x="12743" y="1224"/>
                </a:lnTo>
                <a:lnTo>
                  <a:pt x="12740" y="1206"/>
                </a:lnTo>
                <a:lnTo>
                  <a:pt x="12738" y="1185"/>
                </a:lnTo>
                <a:lnTo>
                  <a:pt x="12737" y="1163"/>
                </a:lnTo>
                <a:lnTo>
                  <a:pt x="12737" y="370"/>
                </a:lnTo>
                <a:close/>
                <a:moveTo>
                  <a:pt x="8817" y="842"/>
                </a:moveTo>
                <a:lnTo>
                  <a:pt x="8816" y="869"/>
                </a:lnTo>
                <a:lnTo>
                  <a:pt x="8815" y="895"/>
                </a:lnTo>
                <a:lnTo>
                  <a:pt x="8812" y="920"/>
                </a:lnTo>
                <a:lnTo>
                  <a:pt x="8807" y="946"/>
                </a:lnTo>
                <a:lnTo>
                  <a:pt x="8802" y="971"/>
                </a:lnTo>
                <a:lnTo>
                  <a:pt x="8794" y="996"/>
                </a:lnTo>
                <a:lnTo>
                  <a:pt x="8786" y="1021"/>
                </a:lnTo>
                <a:lnTo>
                  <a:pt x="8776" y="1044"/>
                </a:lnTo>
                <a:lnTo>
                  <a:pt x="8766" y="1068"/>
                </a:lnTo>
                <a:lnTo>
                  <a:pt x="8753" y="1091"/>
                </a:lnTo>
                <a:lnTo>
                  <a:pt x="8741" y="1114"/>
                </a:lnTo>
                <a:lnTo>
                  <a:pt x="8726" y="1136"/>
                </a:lnTo>
                <a:lnTo>
                  <a:pt x="8709" y="1159"/>
                </a:lnTo>
                <a:lnTo>
                  <a:pt x="8692" y="1181"/>
                </a:lnTo>
                <a:lnTo>
                  <a:pt x="8673" y="1202"/>
                </a:lnTo>
                <a:lnTo>
                  <a:pt x="8655" y="1223"/>
                </a:lnTo>
                <a:lnTo>
                  <a:pt x="8634" y="1243"/>
                </a:lnTo>
                <a:lnTo>
                  <a:pt x="8613" y="1262"/>
                </a:lnTo>
                <a:lnTo>
                  <a:pt x="8592" y="1280"/>
                </a:lnTo>
                <a:lnTo>
                  <a:pt x="8569" y="1297"/>
                </a:lnTo>
                <a:lnTo>
                  <a:pt x="8547" y="1311"/>
                </a:lnTo>
                <a:lnTo>
                  <a:pt x="8525" y="1325"/>
                </a:lnTo>
                <a:lnTo>
                  <a:pt x="8502" y="1338"/>
                </a:lnTo>
                <a:lnTo>
                  <a:pt x="8479" y="1348"/>
                </a:lnTo>
                <a:lnTo>
                  <a:pt x="8455" y="1359"/>
                </a:lnTo>
                <a:lnTo>
                  <a:pt x="8432" y="1367"/>
                </a:lnTo>
                <a:lnTo>
                  <a:pt x="8407" y="1375"/>
                </a:lnTo>
                <a:lnTo>
                  <a:pt x="8382" y="1380"/>
                </a:lnTo>
                <a:lnTo>
                  <a:pt x="8357" y="1385"/>
                </a:lnTo>
                <a:lnTo>
                  <a:pt x="8332" y="1388"/>
                </a:lnTo>
                <a:lnTo>
                  <a:pt x="8306" y="1389"/>
                </a:lnTo>
                <a:lnTo>
                  <a:pt x="8280" y="1391"/>
                </a:lnTo>
                <a:lnTo>
                  <a:pt x="8249" y="1389"/>
                </a:lnTo>
                <a:lnTo>
                  <a:pt x="8219" y="1388"/>
                </a:lnTo>
                <a:lnTo>
                  <a:pt x="8189" y="1384"/>
                </a:lnTo>
                <a:lnTo>
                  <a:pt x="8160" y="1380"/>
                </a:lnTo>
                <a:lnTo>
                  <a:pt x="8131" y="1374"/>
                </a:lnTo>
                <a:lnTo>
                  <a:pt x="8104" y="1366"/>
                </a:lnTo>
                <a:lnTo>
                  <a:pt x="8077" y="1358"/>
                </a:lnTo>
                <a:lnTo>
                  <a:pt x="8051" y="1347"/>
                </a:lnTo>
                <a:lnTo>
                  <a:pt x="8024" y="1337"/>
                </a:lnTo>
                <a:lnTo>
                  <a:pt x="7999" y="1324"/>
                </a:lnTo>
                <a:lnTo>
                  <a:pt x="7974" y="1309"/>
                </a:lnTo>
                <a:lnTo>
                  <a:pt x="7950" y="1295"/>
                </a:lnTo>
                <a:lnTo>
                  <a:pt x="7927" y="1278"/>
                </a:lnTo>
                <a:lnTo>
                  <a:pt x="7903" y="1260"/>
                </a:lnTo>
                <a:lnTo>
                  <a:pt x="7881" y="1240"/>
                </a:lnTo>
                <a:lnTo>
                  <a:pt x="7859" y="1219"/>
                </a:lnTo>
                <a:lnTo>
                  <a:pt x="7839" y="1198"/>
                </a:lnTo>
                <a:lnTo>
                  <a:pt x="7819" y="1175"/>
                </a:lnTo>
                <a:lnTo>
                  <a:pt x="7802" y="1152"/>
                </a:lnTo>
                <a:lnTo>
                  <a:pt x="7785" y="1128"/>
                </a:lnTo>
                <a:lnTo>
                  <a:pt x="7769" y="1105"/>
                </a:lnTo>
                <a:lnTo>
                  <a:pt x="7755" y="1080"/>
                </a:lnTo>
                <a:lnTo>
                  <a:pt x="7743" y="1054"/>
                </a:lnTo>
                <a:lnTo>
                  <a:pt x="7731" y="1028"/>
                </a:lnTo>
                <a:lnTo>
                  <a:pt x="7722" y="1002"/>
                </a:lnTo>
                <a:lnTo>
                  <a:pt x="7712" y="974"/>
                </a:lnTo>
                <a:lnTo>
                  <a:pt x="7706" y="947"/>
                </a:lnTo>
                <a:lnTo>
                  <a:pt x="7700" y="918"/>
                </a:lnTo>
                <a:lnTo>
                  <a:pt x="7694" y="889"/>
                </a:lnTo>
                <a:lnTo>
                  <a:pt x="7691" y="859"/>
                </a:lnTo>
                <a:lnTo>
                  <a:pt x="7689" y="829"/>
                </a:lnTo>
                <a:lnTo>
                  <a:pt x="7689" y="798"/>
                </a:lnTo>
                <a:lnTo>
                  <a:pt x="7689" y="767"/>
                </a:lnTo>
                <a:lnTo>
                  <a:pt x="7691" y="737"/>
                </a:lnTo>
                <a:lnTo>
                  <a:pt x="7694" y="707"/>
                </a:lnTo>
                <a:lnTo>
                  <a:pt x="7700" y="678"/>
                </a:lnTo>
                <a:lnTo>
                  <a:pt x="7706" y="649"/>
                </a:lnTo>
                <a:lnTo>
                  <a:pt x="7712" y="622"/>
                </a:lnTo>
                <a:lnTo>
                  <a:pt x="7722" y="595"/>
                </a:lnTo>
                <a:lnTo>
                  <a:pt x="7731" y="567"/>
                </a:lnTo>
                <a:lnTo>
                  <a:pt x="7743" y="542"/>
                </a:lnTo>
                <a:lnTo>
                  <a:pt x="7755" y="517"/>
                </a:lnTo>
                <a:lnTo>
                  <a:pt x="7769" y="491"/>
                </a:lnTo>
                <a:lnTo>
                  <a:pt x="7785" y="467"/>
                </a:lnTo>
                <a:lnTo>
                  <a:pt x="7802" y="444"/>
                </a:lnTo>
                <a:lnTo>
                  <a:pt x="7819" y="421"/>
                </a:lnTo>
                <a:lnTo>
                  <a:pt x="7839" y="399"/>
                </a:lnTo>
                <a:lnTo>
                  <a:pt x="7859" y="377"/>
                </a:lnTo>
                <a:lnTo>
                  <a:pt x="7881" y="356"/>
                </a:lnTo>
                <a:lnTo>
                  <a:pt x="7903" y="337"/>
                </a:lnTo>
                <a:lnTo>
                  <a:pt x="7927" y="318"/>
                </a:lnTo>
                <a:lnTo>
                  <a:pt x="7950" y="303"/>
                </a:lnTo>
                <a:lnTo>
                  <a:pt x="7974" y="287"/>
                </a:lnTo>
                <a:lnTo>
                  <a:pt x="7999" y="273"/>
                </a:lnTo>
                <a:lnTo>
                  <a:pt x="8024" y="260"/>
                </a:lnTo>
                <a:lnTo>
                  <a:pt x="8051" y="249"/>
                </a:lnTo>
                <a:lnTo>
                  <a:pt x="8077" y="238"/>
                </a:lnTo>
                <a:lnTo>
                  <a:pt x="8104" y="230"/>
                </a:lnTo>
                <a:lnTo>
                  <a:pt x="8131" y="222"/>
                </a:lnTo>
                <a:lnTo>
                  <a:pt x="8160" y="216"/>
                </a:lnTo>
                <a:lnTo>
                  <a:pt x="8189" y="212"/>
                </a:lnTo>
                <a:lnTo>
                  <a:pt x="8219" y="209"/>
                </a:lnTo>
                <a:lnTo>
                  <a:pt x="8249" y="207"/>
                </a:lnTo>
                <a:lnTo>
                  <a:pt x="8280" y="206"/>
                </a:lnTo>
                <a:lnTo>
                  <a:pt x="8306" y="207"/>
                </a:lnTo>
                <a:lnTo>
                  <a:pt x="8331" y="208"/>
                </a:lnTo>
                <a:lnTo>
                  <a:pt x="8357" y="211"/>
                </a:lnTo>
                <a:lnTo>
                  <a:pt x="8381" y="214"/>
                </a:lnTo>
                <a:lnTo>
                  <a:pt x="8407" y="219"/>
                </a:lnTo>
                <a:lnTo>
                  <a:pt x="8431" y="225"/>
                </a:lnTo>
                <a:lnTo>
                  <a:pt x="8455" y="232"/>
                </a:lnTo>
                <a:lnTo>
                  <a:pt x="8478" y="239"/>
                </a:lnTo>
                <a:lnTo>
                  <a:pt x="8501" y="249"/>
                </a:lnTo>
                <a:lnTo>
                  <a:pt x="8524" y="258"/>
                </a:lnTo>
                <a:lnTo>
                  <a:pt x="8546" y="270"/>
                </a:lnTo>
                <a:lnTo>
                  <a:pt x="8568" y="283"/>
                </a:lnTo>
                <a:lnTo>
                  <a:pt x="8590" y="295"/>
                </a:lnTo>
                <a:lnTo>
                  <a:pt x="8611" y="310"/>
                </a:lnTo>
                <a:lnTo>
                  <a:pt x="8632" y="325"/>
                </a:lnTo>
                <a:lnTo>
                  <a:pt x="8654" y="342"/>
                </a:lnTo>
                <a:lnTo>
                  <a:pt x="8665" y="352"/>
                </a:lnTo>
                <a:lnTo>
                  <a:pt x="8675" y="363"/>
                </a:lnTo>
                <a:lnTo>
                  <a:pt x="8683" y="374"/>
                </a:lnTo>
                <a:lnTo>
                  <a:pt x="8690" y="387"/>
                </a:lnTo>
                <a:lnTo>
                  <a:pt x="8696" y="401"/>
                </a:lnTo>
                <a:lnTo>
                  <a:pt x="8700" y="414"/>
                </a:lnTo>
                <a:lnTo>
                  <a:pt x="8702" y="429"/>
                </a:lnTo>
                <a:lnTo>
                  <a:pt x="8703" y="444"/>
                </a:lnTo>
                <a:lnTo>
                  <a:pt x="8702" y="458"/>
                </a:lnTo>
                <a:lnTo>
                  <a:pt x="8700" y="471"/>
                </a:lnTo>
                <a:lnTo>
                  <a:pt x="8698" y="483"/>
                </a:lnTo>
                <a:lnTo>
                  <a:pt x="8693" y="495"/>
                </a:lnTo>
                <a:lnTo>
                  <a:pt x="8688" y="507"/>
                </a:lnTo>
                <a:lnTo>
                  <a:pt x="8681" y="518"/>
                </a:lnTo>
                <a:lnTo>
                  <a:pt x="8673" y="528"/>
                </a:lnTo>
                <a:lnTo>
                  <a:pt x="8664" y="538"/>
                </a:lnTo>
                <a:lnTo>
                  <a:pt x="8655" y="546"/>
                </a:lnTo>
                <a:lnTo>
                  <a:pt x="8644" y="555"/>
                </a:lnTo>
                <a:lnTo>
                  <a:pt x="8634" y="561"/>
                </a:lnTo>
                <a:lnTo>
                  <a:pt x="8622" y="566"/>
                </a:lnTo>
                <a:lnTo>
                  <a:pt x="8609" y="570"/>
                </a:lnTo>
                <a:lnTo>
                  <a:pt x="8598" y="574"/>
                </a:lnTo>
                <a:lnTo>
                  <a:pt x="8584" y="575"/>
                </a:lnTo>
                <a:lnTo>
                  <a:pt x="8571" y="576"/>
                </a:lnTo>
                <a:lnTo>
                  <a:pt x="8559" y="576"/>
                </a:lnTo>
                <a:lnTo>
                  <a:pt x="8547" y="574"/>
                </a:lnTo>
                <a:lnTo>
                  <a:pt x="8537" y="571"/>
                </a:lnTo>
                <a:lnTo>
                  <a:pt x="8526" y="568"/>
                </a:lnTo>
                <a:lnTo>
                  <a:pt x="8516" y="564"/>
                </a:lnTo>
                <a:lnTo>
                  <a:pt x="8505" y="559"/>
                </a:lnTo>
                <a:lnTo>
                  <a:pt x="8496" y="552"/>
                </a:lnTo>
                <a:lnTo>
                  <a:pt x="8486" y="545"/>
                </a:lnTo>
                <a:lnTo>
                  <a:pt x="8475" y="536"/>
                </a:lnTo>
                <a:lnTo>
                  <a:pt x="8463" y="527"/>
                </a:lnTo>
                <a:lnTo>
                  <a:pt x="8452" y="520"/>
                </a:lnTo>
                <a:lnTo>
                  <a:pt x="8440" y="512"/>
                </a:lnTo>
                <a:lnTo>
                  <a:pt x="8428" y="506"/>
                </a:lnTo>
                <a:lnTo>
                  <a:pt x="8416" y="500"/>
                </a:lnTo>
                <a:lnTo>
                  <a:pt x="8404" y="494"/>
                </a:lnTo>
                <a:lnTo>
                  <a:pt x="8391" y="489"/>
                </a:lnTo>
                <a:lnTo>
                  <a:pt x="8377" y="485"/>
                </a:lnTo>
                <a:lnTo>
                  <a:pt x="8364" y="481"/>
                </a:lnTo>
                <a:lnTo>
                  <a:pt x="8351" y="478"/>
                </a:lnTo>
                <a:lnTo>
                  <a:pt x="8337" y="475"/>
                </a:lnTo>
                <a:lnTo>
                  <a:pt x="8323" y="473"/>
                </a:lnTo>
                <a:lnTo>
                  <a:pt x="8309" y="471"/>
                </a:lnTo>
                <a:lnTo>
                  <a:pt x="8294" y="470"/>
                </a:lnTo>
                <a:lnTo>
                  <a:pt x="8280" y="470"/>
                </a:lnTo>
                <a:lnTo>
                  <a:pt x="8263" y="471"/>
                </a:lnTo>
                <a:lnTo>
                  <a:pt x="8246" y="472"/>
                </a:lnTo>
                <a:lnTo>
                  <a:pt x="8229" y="473"/>
                </a:lnTo>
                <a:lnTo>
                  <a:pt x="8213" y="477"/>
                </a:lnTo>
                <a:lnTo>
                  <a:pt x="8198" y="480"/>
                </a:lnTo>
                <a:lnTo>
                  <a:pt x="8182" y="484"/>
                </a:lnTo>
                <a:lnTo>
                  <a:pt x="8167" y="488"/>
                </a:lnTo>
                <a:lnTo>
                  <a:pt x="8152" y="494"/>
                </a:lnTo>
                <a:lnTo>
                  <a:pt x="8138" y="501"/>
                </a:lnTo>
                <a:lnTo>
                  <a:pt x="8124" y="507"/>
                </a:lnTo>
                <a:lnTo>
                  <a:pt x="8110" y="516"/>
                </a:lnTo>
                <a:lnTo>
                  <a:pt x="8097" y="524"/>
                </a:lnTo>
                <a:lnTo>
                  <a:pt x="8084" y="532"/>
                </a:lnTo>
                <a:lnTo>
                  <a:pt x="8072" y="543"/>
                </a:lnTo>
                <a:lnTo>
                  <a:pt x="8059" y="553"/>
                </a:lnTo>
                <a:lnTo>
                  <a:pt x="8046" y="565"/>
                </a:lnTo>
                <a:lnTo>
                  <a:pt x="8035" y="577"/>
                </a:lnTo>
                <a:lnTo>
                  <a:pt x="8024" y="589"/>
                </a:lnTo>
                <a:lnTo>
                  <a:pt x="8015" y="602"/>
                </a:lnTo>
                <a:lnTo>
                  <a:pt x="8005" y="615"/>
                </a:lnTo>
                <a:lnTo>
                  <a:pt x="7997" y="628"/>
                </a:lnTo>
                <a:lnTo>
                  <a:pt x="7989" y="642"/>
                </a:lnTo>
                <a:lnTo>
                  <a:pt x="7981" y="656"/>
                </a:lnTo>
                <a:lnTo>
                  <a:pt x="7975" y="670"/>
                </a:lnTo>
                <a:lnTo>
                  <a:pt x="7970" y="685"/>
                </a:lnTo>
                <a:lnTo>
                  <a:pt x="7965" y="700"/>
                </a:lnTo>
                <a:lnTo>
                  <a:pt x="7961" y="716"/>
                </a:lnTo>
                <a:lnTo>
                  <a:pt x="7958" y="732"/>
                </a:lnTo>
                <a:lnTo>
                  <a:pt x="7955" y="747"/>
                </a:lnTo>
                <a:lnTo>
                  <a:pt x="7953" y="764"/>
                </a:lnTo>
                <a:lnTo>
                  <a:pt x="7952" y="781"/>
                </a:lnTo>
                <a:lnTo>
                  <a:pt x="7952" y="798"/>
                </a:lnTo>
                <a:lnTo>
                  <a:pt x="7952" y="815"/>
                </a:lnTo>
                <a:lnTo>
                  <a:pt x="7953" y="832"/>
                </a:lnTo>
                <a:lnTo>
                  <a:pt x="7955" y="849"/>
                </a:lnTo>
                <a:lnTo>
                  <a:pt x="7958" y="864"/>
                </a:lnTo>
                <a:lnTo>
                  <a:pt x="7961" y="880"/>
                </a:lnTo>
                <a:lnTo>
                  <a:pt x="7965" y="895"/>
                </a:lnTo>
                <a:lnTo>
                  <a:pt x="7970" y="911"/>
                </a:lnTo>
                <a:lnTo>
                  <a:pt x="7975" y="926"/>
                </a:lnTo>
                <a:lnTo>
                  <a:pt x="7981" y="939"/>
                </a:lnTo>
                <a:lnTo>
                  <a:pt x="7989" y="954"/>
                </a:lnTo>
                <a:lnTo>
                  <a:pt x="7997" y="968"/>
                </a:lnTo>
                <a:lnTo>
                  <a:pt x="8005" y="980"/>
                </a:lnTo>
                <a:lnTo>
                  <a:pt x="8015" y="994"/>
                </a:lnTo>
                <a:lnTo>
                  <a:pt x="8024" y="1007"/>
                </a:lnTo>
                <a:lnTo>
                  <a:pt x="8035" y="1019"/>
                </a:lnTo>
                <a:lnTo>
                  <a:pt x="8046" y="1031"/>
                </a:lnTo>
                <a:lnTo>
                  <a:pt x="8059" y="1043"/>
                </a:lnTo>
                <a:lnTo>
                  <a:pt x="8072" y="1053"/>
                </a:lnTo>
                <a:lnTo>
                  <a:pt x="8084" y="1064"/>
                </a:lnTo>
                <a:lnTo>
                  <a:pt x="8097" y="1072"/>
                </a:lnTo>
                <a:lnTo>
                  <a:pt x="8110" y="1082"/>
                </a:lnTo>
                <a:lnTo>
                  <a:pt x="8124" y="1089"/>
                </a:lnTo>
                <a:lnTo>
                  <a:pt x="8138" y="1096"/>
                </a:lnTo>
                <a:lnTo>
                  <a:pt x="8152" y="1103"/>
                </a:lnTo>
                <a:lnTo>
                  <a:pt x="8167" y="1108"/>
                </a:lnTo>
                <a:lnTo>
                  <a:pt x="8182" y="1112"/>
                </a:lnTo>
                <a:lnTo>
                  <a:pt x="8198" y="1116"/>
                </a:lnTo>
                <a:lnTo>
                  <a:pt x="8213" y="1120"/>
                </a:lnTo>
                <a:lnTo>
                  <a:pt x="8229" y="1123"/>
                </a:lnTo>
                <a:lnTo>
                  <a:pt x="8246" y="1125"/>
                </a:lnTo>
                <a:lnTo>
                  <a:pt x="8263" y="1126"/>
                </a:lnTo>
                <a:lnTo>
                  <a:pt x="8280" y="1126"/>
                </a:lnTo>
                <a:lnTo>
                  <a:pt x="8300" y="1125"/>
                </a:lnTo>
                <a:lnTo>
                  <a:pt x="8319" y="1123"/>
                </a:lnTo>
                <a:lnTo>
                  <a:pt x="8339" y="1120"/>
                </a:lnTo>
                <a:lnTo>
                  <a:pt x="8358" y="1114"/>
                </a:lnTo>
                <a:lnTo>
                  <a:pt x="8377" y="1108"/>
                </a:lnTo>
                <a:lnTo>
                  <a:pt x="8395" y="1100"/>
                </a:lnTo>
                <a:lnTo>
                  <a:pt x="8414" y="1090"/>
                </a:lnTo>
                <a:lnTo>
                  <a:pt x="8432" y="1078"/>
                </a:lnTo>
                <a:lnTo>
                  <a:pt x="8448" y="1067"/>
                </a:lnTo>
                <a:lnTo>
                  <a:pt x="8463" y="1054"/>
                </a:lnTo>
                <a:lnTo>
                  <a:pt x="8478" y="1041"/>
                </a:lnTo>
                <a:lnTo>
                  <a:pt x="8492" y="1027"/>
                </a:lnTo>
                <a:lnTo>
                  <a:pt x="8504" y="1011"/>
                </a:lnTo>
                <a:lnTo>
                  <a:pt x="8516" y="995"/>
                </a:lnTo>
                <a:lnTo>
                  <a:pt x="8527" y="977"/>
                </a:lnTo>
                <a:lnTo>
                  <a:pt x="8538" y="959"/>
                </a:lnTo>
                <a:lnTo>
                  <a:pt x="8356" y="959"/>
                </a:lnTo>
                <a:lnTo>
                  <a:pt x="8345" y="959"/>
                </a:lnTo>
                <a:lnTo>
                  <a:pt x="8333" y="957"/>
                </a:lnTo>
                <a:lnTo>
                  <a:pt x="8323" y="955"/>
                </a:lnTo>
                <a:lnTo>
                  <a:pt x="8312" y="951"/>
                </a:lnTo>
                <a:lnTo>
                  <a:pt x="8302" y="947"/>
                </a:lnTo>
                <a:lnTo>
                  <a:pt x="8292" y="940"/>
                </a:lnTo>
                <a:lnTo>
                  <a:pt x="8283" y="934"/>
                </a:lnTo>
                <a:lnTo>
                  <a:pt x="8274" y="926"/>
                </a:lnTo>
                <a:lnTo>
                  <a:pt x="8266" y="917"/>
                </a:lnTo>
                <a:lnTo>
                  <a:pt x="8260" y="909"/>
                </a:lnTo>
                <a:lnTo>
                  <a:pt x="8253" y="899"/>
                </a:lnTo>
                <a:lnTo>
                  <a:pt x="8249" y="889"/>
                </a:lnTo>
                <a:lnTo>
                  <a:pt x="8245" y="878"/>
                </a:lnTo>
                <a:lnTo>
                  <a:pt x="8243" y="868"/>
                </a:lnTo>
                <a:lnTo>
                  <a:pt x="8241" y="856"/>
                </a:lnTo>
                <a:lnTo>
                  <a:pt x="8241" y="843"/>
                </a:lnTo>
                <a:lnTo>
                  <a:pt x="8241" y="832"/>
                </a:lnTo>
                <a:lnTo>
                  <a:pt x="8243" y="820"/>
                </a:lnTo>
                <a:lnTo>
                  <a:pt x="8245" y="810"/>
                </a:lnTo>
                <a:lnTo>
                  <a:pt x="8249" y="799"/>
                </a:lnTo>
                <a:lnTo>
                  <a:pt x="8253" y="790"/>
                </a:lnTo>
                <a:lnTo>
                  <a:pt x="8260" y="779"/>
                </a:lnTo>
                <a:lnTo>
                  <a:pt x="8266" y="771"/>
                </a:lnTo>
                <a:lnTo>
                  <a:pt x="8274" y="762"/>
                </a:lnTo>
                <a:lnTo>
                  <a:pt x="8283" y="754"/>
                </a:lnTo>
                <a:lnTo>
                  <a:pt x="8292" y="747"/>
                </a:lnTo>
                <a:lnTo>
                  <a:pt x="8302" y="741"/>
                </a:lnTo>
                <a:lnTo>
                  <a:pt x="8312" y="736"/>
                </a:lnTo>
                <a:lnTo>
                  <a:pt x="8323" y="733"/>
                </a:lnTo>
                <a:lnTo>
                  <a:pt x="8333" y="730"/>
                </a:lnTo>
                <a:lnTo>
                  <a:pt x="8345" y="728"/>
                </a:lnTo>
                <a:lnTo>
                  <a:pt x="8356" y="727"/>
                </a:lnTo>
                <a:lnTo>
                  <a:pt x="8703" y="727"/>
                </a:lnTo>
                <a:lnTo>
                  <a:pt x="8714" y="728"/>
                </a:lnTo>
                <a:lnTo>
                  <a:pt x="8726" y="730"/>
                </a:lnTo>
                <a:lnTo>
                  <a:pt x="8736" y="733"/>
                </a:lnTo>
                <a:lnTo>
                  <a:pt x="8747" y="736"/>
                </a:lnTo>
                <a:lnTo>
                  <a:pt x="8756" y="741"/>
                </a:lnTo>
                <a:lnTo>
                  <a:pt x="8766" y="746"/>
                </a:lnTo>
                <a:lnTo>
                  <a:pt x="8775" y="754"/>
                </a:lnTo>
                <a:lnTo>
                  <a:pt x="8784" y="761"/>
                </a:lnTo>
                <a:lnTo>
                  <a:pt x="8792" y="770"/>
                </a:lnTo>
                <a:lnTo>
                  <a:pt x="8798" y="779"/>
                </a:lnTo>
                <a:lnTo>
                  <a:pt x="8805" y="789"/>
                </a:lnTo>
                <a:lnTo>
                  <a:pt x="8809" y="798"/>
                </a:lnTo>
                <a:lnTo>
                  <a:pt x="8813" y="809"/>
                </a:lnTo>
                <a:lnTo>
                  <a:pt x="8815" y="819"/>
                </a:lnTo>
                <a:lnTo>
                  <a:pt x="8817" y="831"/>
                </a:lnTo>
                <a:lnTo>
                  <a:pt x="8817" y="842"/>
                </a:lnTo>
                <a:close/>
                <a:moveTo>
                  <a:pt x="6792" y="1197"/>
                </a:moveTo>
                <a:lnTo>
                  <a:pt x="6792" y="1218"/>
                </a:lnTo>
                <a:lnTo>
                  <a:pt x="6791" y="1239"/>
                </a:lnTo>
                <a:lnTo>
                  <a:pt x="6788" y="1258"/>
                </a:lnTo>
                <a:lnTo>
                  <a:pt x="6785" y="1276"/>
                </a:lnTo>
                <a:lnTo>
                  <a:pt x="6781" y="1291"/>
                </a:lnTo>
                <a:lnTo>
                  <a:pt x="6774" y="1306"/>
                </a:lnTo>
                <a:lnTo>
                  <a:pt x="6768" y="1320"/>
                </a:lnTo>
                <a:lnTo>
                  <a:pt x="6761" y="1332"/>
                </a:lnTo>
                <a:lnTo>
                  <a:pt x="6752" y="1342"/>
                </a:lnTo>
                <a:lnTo>
                  <a:pt x="6743" y="1352"/>
                </a:lnTo>
                <a:lnTo>
                  <a:pt x="6732" y="1359"/>
                </a:lnTo>
                <a:lnTo>
                  <a:pt x="6721" y="1365"/>
                </a:lnTo>
                <a:lnTo>
                  <a:pt x="6709" y="1371"/>
                </a:lnTo>
                <a:lnTo>
                  <a:pt x="6695" y="1374"/>
                </a:lnTo>
                <a:lnTo>
                  <a:pt x="6681" y="1376"/>
                </a:lnTo>
                <a:lnTo>
                  <a:pt x="6665" y="1377"/>
                </a:lnTo>
                <a:lnTo>
                  <a:pt x="6650" y="1376"/>
                </a:lnTo>
                <a:lnTo>
                  <a:pt x="6636" y="1374"/>
                </a:lnTo>
                <a:lnTo>
                  <a:pt x="6622" y="1371"/>
                </a:lnTo>
                <a:lnTo>
                  <a:pt x="6609" y="1365"/>
                </a:lnTo>
                <a:lnTo>
                  <a:pt x="6598" y="1359"/>
                </a:lnTo>
                <a:lnTo>
                  <a:pt x="6588" y="1352"/>
                </a:lnTo>
                <a:lnTo>
                  <a:pt x="6579" y="1342"/>
                </a:lnTo>
                <a:lnTo>
                  <a:pt x="6569" y="1332"/>
                </a:lnTo>
                <a:lnTo>
                  <a:pt x="6562" y="1320"/>
                </a:lnTo>
                <a:lnTo>
                  <a:pt x="6556" y="1306"/>
                </a:lnTo>
                <a:lnTo>
                  <a:pt x="6551" y="1291"/>
                </a:lnTo>
                <a:lnTo>
                  <a:pt x="6546" y="1276"/>
                </a:lnTo>
                <a:lnTo>
                  <a:pt x="6542" y="1258"/>
                </a:lnTo>
                <a:lnTo>
                  <a:pt x="6540" y="1239"/>
                </a:lnTo>
                <a:lnTo>
                  <a:pt x="6539" y="1219"/>
                </a:lnTo>
                <a:lnTo>
                  <a:pt x="6538" y="1197"/>
                </a:lnTo>
                <a:lnTo>
                  <a:pt x="6538" y="401"/>
                </a:lnTo>
                <a:lnTo>
                  <a:pt x="6539" y="381"/>
                </a:lnTo>
                <a:lnTo>
                  <a:pt x="6540" y="362"/>
                </a:lnTo>
                <a:lnTo>
                  <a:pt x="6542" y="344"/>
                </a:lnTo>
                <a:lnTo>
                  <a:pt x="6545" y="327"/>
                </a:lnTo>
                <a:lnTo>
                  <a:pt x="6549" y="311"/>
                </a:lnTo>
                <a:lnTo>
                  <a:pt x="6555" y="297"/>
                </a:lnTo>
                <a:lnTo>
                  <a:pt x="6561" y="285"/>
                </a:lnTo>
                <a:lnTo>
                  <a:pt x="6567" y="273"/>
                </a:lnTo>
                <a:lnTo>
                  <a:pt x="6576" y="264"/>
                </a:lnTo>
                <a:lnTo>
                  <a:pt x="6584" y="254"/>
                </a:lnTo>
                <a:lnTo>
                  <a:pt x="6594" y="247"/>
                </a:lnTo>
                <a:lnTo>
                  <a:pt x="6604" y="241"/>
                </a:lnTo>
                <a:lnTo>
                  <a:pt x="6616" y="236"/>
                </a:lnTo>
                <a:lnTo>
                  <a:pt x="6628" y="233"/>
                </a:lnTo>
                <a:lnTo>
                  <a:pt x="6642" y="231"/>
                </a:lnTo>
                <a:lnTo>
                  <a:pt x="6656" y="231"/>
                </a:lnTo>
                <a:lnTo>
                  <a:pt x="6665" y="231"/>
                </a:lnTo>
                <a:lnTo>
                  <a:pt x="6674" y="232"/>
                </a:lnTo>
                <a:lnTo>
                  <a:pt x="6683" y="233"/>
                </a:lnTo>
                <a:lnTo>
                  <a:pt x="6692" y="235"/>
                </a:lnTo>
                <a:lnTo>
                  <a:pt x="6701" y="238"/>
                </a:lnTo>
                <a:lnTo>
                  <a:pt x="6709" y="242"/>
                </a:lnTo>
                <a:lnTo>
                  <a:pt x="6718" y="247"/>
                </a:lnTo>
                <a:lnTo>
                  <a:pt x="6726" y="251"/>
                </a:lnTo>
                <a:lnTo>
                  <a:pt x="6734" y="256"/>
                </a:lnTo>
                <a:lnTo>
                  <a:pt x="6743" y="263"/>
                </a:lnTo>
                <a:lnTo>
                  <a:pt x="6751" y="269"/>
                </a:lnTo>
                <a:lnTo>
                  <a:pt x="6760" y="276"/>
                </a:lnTo>
                <a:lnTo>
                  <a:pt x="6775" y="293"/>
                </a:lnTo>
                <a:lnTo>
                  <a:pt x="6791" y="313"/>
                </a:lnTo>
                <a:lnTo>
                  <a:pt x="7260" y="934"/>
                </a:lnTo>
                <a:lnTo>
                  <a:pt x="7260" y="411"/>
                </a:lnTo>
                <a:lnTo>
                  <a:pt x="7261" y="389"/>
                </a:lnTo>
                <a:lnTo>
                  <a:pt x="7262" y="369"/>
                </a:lnTo>
                <a:lnTo>
                  <a:pt x="7264" y="350"/>
                </a:lnTo>
                <a:lnTo>
                  <a:pt x="7268" y="332"/>
                </a:lnTo>
                <a:lnTo>
                  <a:pt x="7272" y="316"/>
                </a:lnTo>
                <a:lnTo>
                  <a:pt x="7277" y="302"/>
                </a:lnTo>
                <a:lnTo>
                  <a:pt x="7284" y="288"/>
                </a:lnTo>
                <a:lnTo>
                  <a:pt x="7291" y="276"/>
                </a:lnTo>
                <a:lnTo>
                  <a:pt x="7301" y="266"/>
                </a:lnTo>
                <a:lnTo>
                  <a:pt x="7309" y="256"/>
                </a:lnTo>
                <a:lnTo>
                  <a:pt x="7319" y="248"/>
                </a:lnTo>
                <a:lnTo>
                  <a:pt x="7331" y="241"/>
                </a:lnTo>
                <a:lnTo>
                  <a:pt x="7344" y="237"/>
                </a:lnTo>
                <a:lnTo>
                  <a:pt x="7357" y="233"/>
                </a:lnTo>
                <a:lnTo>
                  <a:pt x="7372" y="231"/>
                </a:lnTo>
                <a:lnTo>
                  <a:pt x="7387" y="231"/>
                </a:lnTo>
                <a:lnTo>
                  <a:pt x="7402" y="231"/>
                </a:lnTo>
                <a:lnTo>
                  <a:pt x="7417" y="233"/>
                </a:lnTo>
                <a:lnTo>
                  <a:pt x="7431" y="237"/>
                </a:lnTo>
                <a:lnTo>
                  <a:pt x="7442" y="241"/>
                </a:lnTo>
                <a:lnTo>
                  <a:pt x="7454" y="248"/>
                </a:lnTo>
                <a:lnTo>
                  <a:pt x="7464" y="256"/>
                </a:lnTo>
                <a:lnTo>
                  <a:pt x="7474" y="266"/>
                </a:lnTo>
                <a:lnTo>
                  <a:pt x="7482" y="276"/>
                </a:lnTo>
                <a:lnTo>
                  <a:pt x="7490" y="288"/>
                </a:lnTo>
                <a:lnTo>
                  <a:pt x="7496" y="302"/>
                </a:lnTo>
                <a:lnTo>
                  <a:pt x="7502" y="316"/>
                </a:lnTo>
                <a:lnTo>
                  <a:pt x="7506" y="332"/>
                </a:lnTo>
                <a:lnTo>
                  <a:pt x="7510" y="350"/>
                </a:lnTo>
                <a:lnTo>
                  <a:pt x="7513" y="369"/>
                </a:lnTo>
                <a:lnTo>
                  <a:pt x="7514" y="390"/>
                </a:lnTo>
                <a:lnTo>
                  <a:pt x="7514" y="411"/>
                </a:lnTo>
                <a:lnTo>
                  <a:pt x="7514" y="1225"/>
                </a:lnTo>
                <a:lnTo>
                  <a:pt x="7514" y="1244"/>
                </a:lnTo>
                <a:lnTo>
                  <a:pt x="7513" y="1262"/>
                </a:lnTo>
                <a:lnTo>
                  <a:pt x="7511" y="1279"/>
                </a:lnTo>
                <a:lnTo>
                  <a:pt x="7507" y="1295"/>
                </a:lnTo>
                <a:lnTo>
                  <a:pt x="7503" y="1308"/>
                </a:lnTo>
                <a:lnTo>
                  <a:pt x="7498" y="1322"/>
                </a:lnTo>
                <a:lnTo>
                  <a:pt x="7492" y="1334"/>
                </a:lnTo>
                <a:lnTo>
                  <a:pt x="7485" y="1344"/>
                </a:lnTo>
                <a:lnTo>
                  <a:pt x="7477" y="1354"/>
                </a:lnTo>
                <a:lnTo>
                  <a:pt x="7469" y="1361"/>
                </a:lnTo>
                <a:lnTo>
                  <a:pt x="7459" y="1368"/>
                </a:lnTo>
                <a:lnTo>
                  <a:pt x="7449" y="1374"/>
                </a:lnTo>
                <a:lnTo>
                  <a:pt x="7437" y="1378"/>
                </a:lnTo>
                <a:lnTo>
                  <a:pt x="7426" y="1381"/>
                </a:lnTo>
                <a:lnTo>
                  <a:pt x="7412" y="1383"/>
                </a:lnTo>
                <a:lnTo>
                  <a:pt x="7398" y="1384"/>
                </a:lnTo>
                <a:lnTo>
                  <a:pt x="7389" y="1383"/>
                </a:lnTo>
                <a:lnTo>
                  <a:pt x="7379" y="1382"/>
                </a:lnTo>
                <a:lnTo>
                  <a:pt x="7370" y="1381"/>
                </a:lnTo>
                <a:lnTo>
                  <a:pt x="7360" y="1378"/>
                </a:lnTo>
                <a:lnTo>
                  <a:pt x="7351" y="1375"/>
                </a:lnTo>
                <a:lnTo>
                  <a:pt x="7343" y="1371"/>
                </a:lnTo>
                <a:lnTo>
                  <a:pt x="7333" y="1366"/>
                </a:lnTo>
                <a:lnTo>
                  <a:pt x="7324" y="1361"/>
                </a:lnTo>
                <a:lnTo>
                  <a:pt x="7315" y="1355"/>
                </a:lnTo>
                <a:lnTo>
                  <a:pt x="7306" y="1347"/>
                </a:lnTo>
                <a:lnTo>
                  <a:pt x="7296" y="1340"/>
                </a:lnTo>
                <a:lnTo>
                  <a:pt x="7288" y="1332"/>
                </a:lnTo>
                <a:lnTo>
                  <a:pt x="7270" y="1313"/>
                </a:lnTo>
                <a:lnTo>
                  <a:pt x="7252" y="1290"/>
                </a:lnTo>
                <a:lnTo>
                  <a:pt x="6792" y="681"/>
                </a:lnTo>
                <a:lnTo>
                  <a:pt x="6792" y="1197"/>
                </a:lnTo>
                <a:close/>
                <a:moveTo>
                  <a:pt x="6303" y="1197"/>
                </a:moveTo>
                <a:lnTo>
                  <a:pt x="6303" y="1219"/>
                </a:lnTo>
                <a:lnTo>
                  <a:pt x="6302" y="1239"/>
                </a:lnTo>
                <a:lnTo>
                  <a:pt x="6298" y="1258"/>
                </a:lnTo>
                <a:lnTo>
                  <a:pt x="6295" y="1276"/>
                </a:lnTo>
                <a:lnTo>
                  <a:pt x="6291" y="1291"/>
                </a:lnTo>
                <a:lnTo>
                  <a:pt x="6285" y="1306"/>
                </a:lnTo>
                <a:lnTo>
                  <a:pt x="6278" y="1320"/>
                </a:lnTo>
                <a:lnTo>
                  <a:pt x="6271" y="1332"/>
                </a:lnTo>
                <a:lnTo>
                  <a:pt x="6263" y="1342"/>
                </a:lnTo>
                <a:lnTo>
                  <a:pt x="6253" y="1352"/>
                </a:lnTo>
                <a:lnTo>
                  <a:pt x="6243" y="1359"/>
                </a:lnTo>
                <a:lnTo>
                  <a:pt x="6231" y="1365"/>
                </a:lnTo>
                <a:lnTo>
                  <a:pt x="6220" y="1371"/>
                </a:lnTo>
                <a:lnTo>
                  <a:pt x="6206" y="1374"/>
                </a:lnTo>
                <a:lnTo>
                  <a:pt x="6191" y="1376"/>
                </a:lnTo>
                <a:lnTo>
                  <a:pt x="6176" y="1377"/>
                </a:lnTo>
                <a:lnTo>
                  <a:pt x="6161" y="1376"/>
                </a:lnTo>
                <a:lnTo>
                  <a:pt x="6146" y="1374"/>
                </a:lnTo>
                <a:lnTo>
                  <a:pt x="6132" y="1371"/>
                </a:lnTo>
                <a:lnTo>
                  <a:pt x="6120" y="1365"/>
                </a:lnTo>
                <a:lnTo>
                  <a:pt x="6108" y="1359"/>
                </a:lnTo>
                <a:lnTo>
                  <a:pt x="6099" y="1352"/>
                </a:lnTo>
                <a:lnTo>
                  <a:pt x="6089" y="1342"/>
                </a:lnTo>
                <a:lnTo>
                  <a:pt x="6080" y="1332"/>
                </a:lnTo>
                <a:lnTo>
                  <a:pt x="6073" y="1320"/>
                </a:lnTo>
                <a:lnTo>
                  <a:pt x="6066" y="1306"/>
                </a:lnTo>
                <a:lnTo>
                  <a:pt x="6061" y="1291"/>
                </a:lnTo>
                <a:lnTo>
                  <a:pt x="6057" y="1276"/>
                </a:lnTo>
                <a:lnTo>
                  <a:pt x="6053" y="1258"/>
                </a:lnTo>
                <a:lnTo>
                  <a:pt x="6051" y="1239"/>
                </a:lnTo>
                <a:lnTo>
                  <a:pt x="6049" y="1219"/>
                </a:lnTo>
                <a:lnTo>
                  <a:pt x="6048" y="1197"/>
                </a:lnTo>
                <a:lnTo>
                  <a:pt x="6048" y="410"/>
                </a:lnTo>
                <a:lnTo>
                  <a:pt x="6049" y="388"/>
                </a:lnTo>
                <a:lnTo>
                  <a:pt x="6051" y="368"/>
                </a:lnTo>
                <a:lnTo>
                  <a:pt x="6053" y="349"/>
                </a:lnTo>
                <a:lnTo>
                  <a:pt x="6057" y="331"/>
                </a:lnTo>
                <a:lnTo>
                  <a:pt x="6061" y="314"/>
                </a:lnTo>
                <a:lnTo>
                  <a:pt x="6066" y="299"/>
                </a:lnTo>
                <a:lnTo>
                  <a:pt x="6073" y="287"/>
                </a:lnTo>
                <a:lnTo>
                  <a:pt x="6080" y="274"/>
                </a:lnTo>
                <a:lnTo>
                  <a:pt x="6089" y="264"/>
                </a:lnTo>
                <a:lnTo>
                  <a:pt x="6099" y="254"/>
                </a:lnTo>
                <a:lnTo>
                  <a:pt x="6108" y="247"/>
                </a:lnTo>
                <a:lnTo>
                  <a:pt x="6120" y="240"/>
                </a:lnTo>
                <a:lnTo>
                  <a:pt x="6132" y="235"/>
                </a:lnTo>
                <a:lnTo>
                  <a:pt x="6146" y="232"/>
                </a:lnTo>
                <a:lnTo>
                  <a:pt x="6161" y="230"/>
                </a:lnTo>
                <a:lnTo>
                  <a:pt x="6176" y="229"/>
                </a:lnTo>
                <a:lnTo>
                  <a:pt x="6191" y="230"/>
                </a:lnTo>
                <a:lnTo>
                  <a:pt x="6206" y="232"/>
                </a:lnTo>
                <a:lnTo>
                  <a:pt x="6220" y="235"/>
                </a:lnTo>
                <a:lnTo>
                  <a:pt x="6231" y="240"/>
                </a:lnTo>
                <a:lnTo>
                  <a:pt x="6243" y="247"/>
                </a:lnTo>
                <a:lnTo>
                  <a:pt x="6253" y="254"/>
                </a:lnTo>
                <a:lnTo>
                  <a:pt x="6263" y="264"/>
                </a:lnTo>
                <a:lnTo>
                  <a:pt x="6271" y="274"/>
                </a:lnTo>
                <a:lnTo>
                  <a:pt x="6278" y="287"/>
                </a:lnTo>
                <a:lnTo>
                  <a:pt x="6285" y="299"/>
                </a:lnTo>
                <a:lnTo>
                  <a:pt x="6291" y="314"/>
                </a:lnTo>
                <a:lnTo>
                  <a:pt x="6295" y="331"/>
                </a:lnTo>
                <a:lnTo>
                  <a:pt x="6298" y="349"/>
                </a:lnTo>
                <a:lnTo>
                  <a:pt x="6302" y="368"/>
                </a:lnTo>
                <a:lnTo>
                  <a:pt x="6303" y="388"/>
                </a:lnTo>
                <a:lnTo>
                  <a:pt x="6303" y="410"/>
                </a:lnTo>
                <a:lnTo>
                  <a:pt x="6303" y="1197"/>
                </a:lnTo>
                <a:close/>
                <a:moveTo>
                  <a:pt x="5415" y="481"/>
                </a:moveTo>
                <a:lnTo>
                  <a:pt x="5322" y="481"/>
                </a:lnTo>
                <a:lnTo>
                  <a:pt x="5299" y="481"/>
                </a:lnTo>
                <a:lnTo>
                  <a:pt x="5278" y="479"/>
                </a:lnTo>
                <a:lnTo>
                  <a:pt x="5260" y="477"/>
                </a:lnTo>
                <a:lnTo>
                  <a:pt x="5242" y="473"/>
                </a:lnTo>
                <a:lnTo>
                  <a:pt x="5226" y="469"/>
                </a:lnTo>
                <a:lnTo>
                  <a:pt x="5211" y="465"/>
                </a:lnTo>
                <a:lnTo>
                  <a:pt x="5198" y="459"/>
                </a:lnTo>
                <a:lnTo>
                  <a:pt x="5185" y="451"/>
                </a:lnTo>
                <a:lnTo>
                  <a:pt x="5174" y="444"/>
                </a:lnTo>
                <a:lnTo>
                  <a:pt x="5166" y="435"/>
                </a:lnTo>
                <a:lnTo>
                  <a:pt x="5158" y="425"/>
                </a:lnTo>
                <a:lnTo>
                  <a:pt x="5151" y="414"/>
                </a:lnTo>
                <a:lnTo>
                  <a:pt x="5146" y="404"/>
                </a:lnTo>
                <a:lnTo>
                  <a:pt x="5143" y="391"/>
                </a:lnTo>
                <a:lnTo>
                  <a:pt x="5141" y="377"/>
                </a:lnTo>
                <a:lnTo>
                  <a:pt x="5140" y="364"/>
                </a:lnTo>
                <a:lnTo>
                  <a:pt x="5141" y="349"/>
                </a:lnTo>
                <a:lnTo>
                  <a:pt x="5143" y="335"/>
                </a:lnTo>
                <a:lnTo>
                  <a:pt x="5146" y="323"/>
                </a:lnTo>
                <a:lnTo>
                  <a:pt x="5151" y="311"/>
                </a:lnTo>
                <a:lnTo>
                  <a:pt x="5158" y="300"/>
                </a:lnTo>
                <a:lnTo>
                  <a:pt x="5165" y="290"/>
                </a:lnTo>
                <a:lnTo>
                  <a:pt x="5174" y="281"/>
                </a:lnTo>
                <a:lnTo>
                  <a:pt x="5185" y="273"/>
                </a:lnTo>
                <a:lnTo>
                  <a:pt x="5198" y="267"/>
                </a:lnTo>
                <a:lnTo>
                  <a:pt x="5210" y="260"/>
                </a:lnTo>
                <a:lnTo>
                  <a:pt x="5226" y="255"/>
                </a:lnTo>
                <a:lnTo>
                  <a:pt x="5242" y="251"/>
                </a:lnTo>
                <a:lnTo>
                  <a:pt x="5260" y="248"/>
                </a:lnTo>
                <a:lnTo>
                  <a:pt x="5278" y="246"/>
                </a:lnTo>
                <a:lnTo>
                  <a:pt x="5299" y="244"/>
                </a:lnTo>
                <a:lnTo>
                  <a:pt x="5320" y="244"/>
                </a:lnTo>
                <a:lnTo>
                  <a:pt x="5763" y="244"/>
                </a:lnTo>
                <a:lnTo>
                  <a:pt x="5785" y="244"/>
                </a:lnTo>
                <a:lnTo>
                  <a:pt x="5806" y="246"/>
                </a:lnTo>
                <a:lnTo>
                  <a:pt x="5825" y="248"/>
                </a:lnTo>
                <a:lnTo>
                  <a:pt x="5843" y="251"/>
                </a:lnTo>
                <a:lnTo>
                  <a:pt x="5858" y="255"/>
                </a:lnTo>
                <a:lnTo>
                  <a:pt x="5873" y="260"/>
                </a:lnTo>
                <a:lnTo>
                  <a:pt x="5887" y="267"/>
                </a:lnTo>
                <a:lnTo>
                  <a:pt x="5899" y="273"/>
                </a:lnTo>
                <a:lnTo>
                  <a:pt x="5910" y="281"/>
                </a:lnTo>
                <a:lnTo>
                  <a:pt x="5918" y="290"/>
                </a:lnTo>
                <a:lnTo>
                  <a:pt x="5927" y="300"/>
                </a:lnTo>
                <a:lnTo>
                  <a:pt x="5933" y="311"/>
                </a:lnTo>
                <a:lnTo>
                  <a:pt x="5937" y="323"/>
                </a:lnTo>
                <a:lnTo>
                  <a:pt x="5941" y="335"/>
                </a:lnTo>
                <a:lnTo>
                  <a:pt x="5943" y="349"/>
                </a:lnTo>
                <a:lnTo>
                  <a:pt x="5944" y="364"/>
                </a:lnTo>
                <a:lnTo>
                  <a:pt x="5943" y="377"/>
                </a:lnTo>
                <a:lnTo>
                  <a:pt x="5941" y="391"/>
                </a:lnTo>
                <a:lnTo>
                  <a:pt x="5937" y="404"/>
                </a:lnTo>
                <a:lnTo>
                  <a:pt x="5933" y="414"/>
                </a:lnTo>
                <a:lnTo>
                  <a:pt x="5927" y="425"/>
                </a:lnTo>
                <a:lnTo>
                  <a:pt x="5918" y="435"/>
                </a:lnTo>
                <a:lnTo>
                  <a:pt x="5910" y="444"/>
                </a:lnTo>
                <a:lnTo>
                  <a:pt x="5899" y="451"/>
                </a:lnTo>
                <a:lnTo>
                  <a:pt x="5887" y="459"/>
                </a:lnTo>
                <a:lnTo>
                  <a:pt x="5873" y="465"/>
                </a:lnTo>
                <a:lnTo>
                  <a:pt x="5858" y="469"/>
                </a:lnTo>
                <a:lnTo>
                  <a:pt x="5843" y="473"/>
                </a:lnTo>
                <a:lnTo>
                  <a:pt x="5825" y="477"/>
                </a:lnTo>
                <a:lnTo>
                  <a:pt x="5806" y="479"/>
                </a:lnTo>
                <a:lnTo>
                  <a:pt x="5785" y="481"/>
                </a:lnTo>
                <a:lnTo>
                  <a:pt x="5763" y="481"/>
                </a:lnTo>
                <a:lnTo>
                  <a:pt x="5669" y="481"/>
                </a:lnTo>
                <a:lnTo>
                  <a:pt x="5669" y="1197"/>
                </a:lnTo>
                <a:lnTo>
                  <a:pt x="5668" y="1218"/>
                </a:lnTo>
                <a:lnTo>
                  <a:pt x="5667" y="1239"/>
                </a:lnTo>
                <a:lnTo>
                  <a:pt x="5665" y="1258"/>
                </a:lnTo>
                <a:lnTo>
                  <a:pt x="5661" y="1276"/>
                </a:lnTo>
                <a:lnTo>
                  <a:pt x="5657" y="1291"/>
                </a:lnTo>
                <a:lnTo>
                  <a:pt x="5651" y="1306"/>
                </a:lnTo>
                <a:lnTo>
                  <a:pt x="5645" y="1320"/>
                </a:lnTo>
                <a:lnTo>
                  <a:pt x="5638" y="1332"/>
                </a:lnTo>
                <a:lnTo>
                  <a:pt x="5628" y="1342"/>
                </a:lnTo>
                <a:lnTo>
                  <a:pt x="5620" y="1352"/>
                </a:lnTo>
                <a:lnTo>
                  <a:pt x="5609" y="1359"/>
                </a:lnTo>
                <a:lnTo>
                  <a:pt x="5598" y="1365"/>
                </a:lnTo>
                <a:lnTo>
                  <a:pt x="5585" y="1371"/>
                </a:lnTo>
                <a:lnTo>
                  <a:pt x="5572" y="1374"/>
                </a:lnTo>
                <a:lnTo>
                  <a:pt x="5557" y="1376"/>
                </a:lnTo>
                <a:lnTo>
                  <a:pt x="5542" y="1377"/>
                </a:lnTo>
                <a:lnTo>
                  <a:pt x="5526" y="1376"/>
                </a:lnTo>
                <a:lnTo>
                  <a:pt x="5512" y="1374"/>
                </a:lnTo>
                <a:lnTo>
                  <a:pt x="5499" y="1371"/>
                </a:lnTo>
                <a:lnTo>
                  <a:pt x="5486" y="1365"/>
                </a:lnTo>
                <a:lnTo>
                  <a:pt x="5475" y="1359"/>
                </a:lnTo>
                <a:lnTo>
                  <a:pt x="5464" y="1352"/>
                </a:lnTo>
                <a:lnTo>
                  <a:pt x="5455" y="1342"/>
                </a:lnTo>
                <a:lnTo>
                  <a:pt x="5447" y="1332"/>
                </a:lnTo>
                <a:lnTo>
                  <a:pt x="5439" y="1320"/>
                </a:lnTo>
                <a:lnTo>
                  <a:pt x="5433" y="1306"/>
                </a:lnTo>
                <a:lnTo>
                  <a:pt x="5427" y="1291"/>
                </a:lnTo>
                <a:lnTo>
                  <a:pt x="5422" y="1276"/>
                </a:lnTo>
                <a:lnTo>
                  <a:pt x="5419" y="1258"/>
                </a:lnTo>
                <a:lnTo>
                  <a:pt x="5416" y="1239"/>
                </a:lnTo>
                <a:lnTo>
                  <a:pt x="5415" y="1218"/>
                </a:lnTo>
                <a:lnTo>
                  <a:pt x="5415" y="1197"/>
                </a:lnTo>
                <a:lnTo>
                  <a:pt x="5415" y="481"/>
                </a:lnTo>
                <a:close/>
                <a:moveTo>
                  <a:pt x="4909" y="244"/>
                </a:moveTo>
                <a:lnTo>
                  <a:pt x="4930" y="244"/>
                </a:lnTo>
                <a:lnTo>
                  <a:pt x="4951" y="246"/>
                </a:lnTo>
                <a:lnTo>
                  <a:pt x="4970" y="248"/>
                </a:lnTo>
                <a:lnTo>
                  <a:pt x="4987" y="251"/>
                </a:lnTo>
                <a:lnTo>
                  <a:pt x="5003" y="255"/>
                </a:lnTo>
                <a:lnTo>
                  <a:pt x="5018" y="260"/>
                </a:lnTo>
                <a:lnTo>
                  <a:pt x="5032" y="267"/>
                </a:lnTo>
                <a:lnTo>
                  <a:pt x="5044" y="273"/>
                </a:lnTo>
                <a:lnTo>
                  <a:pt x="5055" y="281"/>
                </a:lnTo>
                <a:lnTo>
                  <a:pt x="5063" y="290"/>
                </a:lnTo>
                <a:lnTo>
                  <a:pt x="5072" y="300"/>
                </a:lnTo>
                <a:lnTo>
                  <a:pt x="5078" y="311"/>
                </a:lnTo>
                <a:lnTo>
                  <a:pt x="5083" y="323"/>
                </a:lnTo>
                <a:lnTo>
                  <a:pt x="5086" y="335"/>
                </a:lnTo>
                <a:lnTo>
                  <a:pt x="5088" y="349"/>
                </a:lnTo>
                <a:lnTo>
                  <a:pt x="5089" y="364"/>
                </a:lnTo>
                <a:lnTo>
                  <a:pt x="5088" y="377"/>
                </a:lnTo>
                <a:lnTo>
                  <a:pt x="5086" y="391"/>
                </a:lnTo>
                <a:lnTo>
                  <a:pt x="5083" y="404"/>
                </a:lnTo>
                <a:lnTo>
                  <a:pt x="5078" y="414"/>
                </a:lnTo>
                <a:lnTo>
                  <a:pt x="5072" y="425"/>
                </a:lnTo>
                <a:lnTo>
                  <a:pt x="5063" y="435"/>
                </a:lnTo>
                <a:lnTo>
                  <a:pt x="5055" y="444"/>
                </a:lnTo>
                <a:lnTo>
                  <a:pt x="5044" y="451"/>
                </a:lnTo>
                <a:lnTo>
                  <a:pt x="5032" y="459"/>
                </a:lnTo>
                <a:lnTo>
                  <a:pt x="5018" y="465"/>
                </a:lnTo>
                <a:lnTo>
                  <a:pt x="5003" y="469"/>
                </a:lnTo>
                <a:lnTo>
                  <a:pt x="4987" y="473"/>
                </a:lnTo>
                <a:lnTo>
                  <a:pt x="4970" y="477"/>
                </a:lnTo>
                <a:lnTo>
                  <a:pt x="4951" y="479"/>
                </a:lnTo>
                <a:lnTo>
                  <a:pt x="4930" y="481"/>
                </a:lnTo>
                <a:lnTo>
                  <a:pt x="4909" y="481"/>
                </a:lnTo>
                <a:lnTo>
                  <a:pt x="4702" y="481"/>
                </a:lnTo>
                <a:lnTo>
                  <a:pt x="4702" y="681"/>
                </a:lnTo>
                <a:lnTo>
                  <a:pt x="4879" y="681"/>
                </a:lnTo>
                <a:lnTo>
                  <a:pt x="4901" y="681"/>
                </a:lnTo>
                <a:lnTo>
                  <a:pt x="4922" y="683"/>
                </a:lnTo>
                <a:lnTo>
                  <a:pt x="4941" y="685"/>
                </a:lnTo>
                <a:lnTo>
                  <a:pt x="4959" y="688"/>
                </a:lnTo>
                <a:lnTo>
                  <a:pt x="4975" y="693"/>
                </a:lnTo>
                <a:lnTo>
                  <a:pt x="4990" y="698"/>
                </a:lnTo>
                <a:lnTo>
                  <a:pt x="5003" y="703"/>
                </a:lnTo>
                <a:lnTo>
                  <a:pt x="5016" y="711"/>
                </a:lnTo>
                <a:lnTo>
                  <a:pt x="5026" y="718"/>
                </a:lnTo>
                <a:lnTo>
                  <a:pt x="5036" y="727"/>
                </a:lnTo>
                <a:lnTo>
                  <a:pt x="5043" y="737"/>
                </a:lnTo>
                <a:lnTo>
                  <a:pt x="5049" y="747"/>
                </a:lnTo>
                <a:lnTo>
                  <a:pt x="5055" y="759"/>
                </a:lnTo>
                <a:lnTo>
                  <a:pt x="5058" y="772"/>
                </a:lnTo>
                <a:lnTo>
                  <a:pt x="5060" y="785"/>
                </a:lnTo>
                <a:lnTo>
                  <a:pt x="5061" y="799"/>
                </a:lnTo>
                <a:lnTo>
                  <a:pt x="5060" y="814"/>
                </a:lnTo>
                <a:lnTo>
                  <a:pt x="5058" y="827"/>
                </a:lnTo>
                <a:lnTo>
                  <a:pt x="5055" y="839"/>
                </a:lnTo>
                <a:lnTo>
                  <a:pt x="5049" y="851"/>
                </a:lnTo>
                <a:lnTo>
                  <a:pt x="5043" y="861"/>
                </a:lnTo>
                <a:lnTo>
                  <a:pt x="5036" y="871"/>
                </a:lnTo>
                <a:lnTo>
                  <a:pt x="5026" y="879"/>
                </a:lnTo>
                <a:lnTo>
                  <a:pt x="5016" y="888"/>
                </a:lnTo>
                <a:lnTo>
                  <a:pt x="5003" y="894"/>
                </a:lnTo>
                <a:lnTo>
                  <a:pt x="4990" y="900"/>
                </a:lnTo>
                <a:lnTo>
                  <a:pt x="4975" y="906"/>
                </a:lnTo>
                <a:lnTo>
                  <a:pt x="4959" y="910"/>
                </a:lnTo>
                <a:lnTo>
                  <a:pt x="4941" y="913"/>
                </a:lnTo>
                <a:lnTo>
                  <a:pt x="4922" y="915"/>
                </a:lnTo>
                <a:lnTo>
                  <a:pt x="4901" y="916"/>
                </a:lnTo>
                <a:lnTo>
                  <a:pt x="4879" y="917"/>
                </a:lnTo>
                <a:lnTo>
                  <a:pt x="4702" y="917"/>
                </a:lnTo>
                <a:lnTo>
                  <a:pt x="4702" y="1127"/>
                </a:lnTo>
                <a:lnTo>
                  <a:pt x="4916" y="1127"/>
                </a:lnTo>
                <a:lnTo>
                  <a:pt x="4938" y="1128"/>
                </a:lnTo>
                <a:lnTo>
                  <a:pt x="4958" y="1129"/>
                </a:lnTo>
                <a:lnTo>
                  <a:pt x="4977" y="1131"/>
                </a:lnTo>
                <a:lnTo>
                  <a:pt x="4995" y="1134"/>
                </a:lnTo>
                <a:lnTo>
                  <a:pt x="5012" y="1139"/>
                </a:lnTo>
                <a:lnTo>
                  <a:pt x="5026" y="1144"/>
                </a:lnTo>
                <a:lnTo>
                  <a:pt x="5039" y="1149"/>
                </a:lnTo>
                <a:lnTo>
                  <a:pt x="5052" y="1157"/>
                </a:lnTo>
                <a:lnTo>
                  <a:pt x="5062" y="1164"/>
                </a:lnTo>
                <a:lnTo>
                  <a:pt x="5072" y="1173"/>
                </a:lnTo>
                <a:lnTo>
                  <a:pt x="5079" y="1183"/>
                </a:lnTo>
                <a:lnTo>
                  <a:pt x="5085" y="1193"/>
                </a:lnTo>
                <a:lnTo>
                  <a:pt x="5090" y="1205"/>
                </a:lnTo>
                <a:lnTo>
                  <a:pt x="5094" y="1218"/>
                </a:lnTo>
                <a:lnTo>
                  <a:pt x="5096" y="1230"/>
                </a:lnTo>
                <a:lnTo>
                  <a:pt x="5097" y="1245"/>
                </a:lnTo>
                <a:lnTo>
                  <a:pt x="5096" y="1259"/>
                </a:lnTo>
                <a:lnTo>
                  <a:pt x="5094" y="1272"/>
                </a:lnTo>
                <a:lnTo>
                  <a:pt x="5090" y="1285"/>
                </a:lnTo>
                <a:lnTo>
                  <a:pt x="5085" y="1297"/>
                </a:lnTo>
                <a:lnTo>
                  <a:pt x="5079" y="1307"/>
                </a:lnTo>
                <a:lnTo>
                  <a:pt x="5072" y="1317"/>
                </a:lnTo>
                <a:lnTo>
                  <a:pt x="5062" y="1325"/>
                </a:lnTo>
                <a:lnTo>
                  <a:pt x="5052" y="1334"/>
                </a:lnTo>
                <a:lnTo>
                  <a:pt x="5039" y="1340"/>
                </a:lnTo>
                <a:lnTo>
                  <a:pt x="5026" y="1346"/>
                </a:lnTo>
                <a:lnTo>
                  <a:pt x="5012" y="1352"/>
                </a:lnTo>
                <a:lnTo>
                  <a:pt x="4995" y="1356"/>
                </a:lnTo>
                <a:lnTo>
                  <a:pt x="4977" y="1359"/>
                </a:lnTo>
                <a:lnTo>
                  <a:pt x="4958" y="1361"/>
                </a:lnTo>
                <a:lnTo>
                  <a:pt x="4938" y="1363"/>
                </a:lnTo>
                <a:lnTo>
                  <a:pt x="4916" y="1363"/>
                </a:lnTo>
                <a:lnTo>
                  <a:pt x="4619" y="1363"/>
                </a:lnTo>
                <a:lnTo>
                  <a:pt x="4597" y="1362"/>
                </a:lnTo>
                <a:lnTo>
                  <a:pt x="4575" y="1361"/>
                </a:lnTo>
                <a:lnTo>
                  <a:pt x="4556" y="1359"/>
                </a:lnTo>
                <a:lnTo>
                  <a:pt x="4538" y="1355"/>
                </a:lnTo>
                <a:lnTo>
                  <a:pt x="4522" y="1350"/>
                </a:lnTo>
                <a:lnTo>
                  <a:pt x="4508" y="1345"/>
                </a:lnTo>
                <a:lnTo>
                  <a:pt x="4497" y="1339"/>
                </a:lnTo>
                <a:lnTo>
                  <a:pt x="4486" y="1332"/>
                </a:lnTo>
                <a:lnTo>
                  <a:pt x="4482" y="1327"/>
                </a:lnTo>
                <a:lnTo>
                  <a:pt x="4477" y="1322"/>
                </a:lnTo>
                <a:lnTo>
                  <a:pt x="4473" y="1317"/>
                </a:lnTo>
                <a:lnTo>
                  <a:pt x="4470" y="1310"/>
                </a:lnTo>
                <a:lnTo>
                  <a:pt x="4462" y="1297"/>
                </a:lnTo>
                <a:lnTo>
                  <a:pt x="4457" y="1282"/>
                </a:lnTo>
                <a:lnTo>
                  <a:pt x="4453" y="1264"/>
                </a:lnTo>
                <a:lnTo>
                  <a:pt x="4450" y="1246"/>
                </a:lnTo>
                <a:lnTo>
                  <a:pt x="4448" y="1225"/>
                </a:lnTo>
                <a:lnTo>
                  <a:pt x="4447" y="1203"/>
                </a:lnTo>
                <a:lnTo>
                  <a:pt x="4447" y="423"/>
                </a:lnTo>
                <a:lnTo>
                  <a:pt x="4448" y="399"/>
                </a:lnTo>
                <a:lnTo>
                  <a:pt x="4450" y="377"/>
                </a:lnTo>
                <a:lnTo>
                  <a:pt x="4453" y="357"/>
                </a:lnTo>
                <a:lnTo>
                  <a:pt x="4457" y="338"/>
                </a:lnTo>
                <a:lnTo>
                  <a:pt x="4462" y="323"/>
                </a:lnTo>
                <a:lnTo>
                  <a:pt x="4469" y="308"/>
                </a:lnTo>
                <a:lnTo>
                  <a:pt x="4477" y="295"/>
                </a:lnTo>
                <a:lnTo>
                  <a:pt x="4486" y="284"/>
                </a:lnTo>
                <a:lnTo>
                  <a:pt x="4497" y="274"/>
                </a:lnTo>
                <a:lnTo>
                  <a:pt x="4510" y="266"/>
                </a:lnTo>
                <a:lnTo>
                  <a:pt x="4523" y="259"/>
                </a:lnTo>
                <a:lnTo>
                  <a:pt x="4540" y="253"/>
                </a:lnTo>
                <a:lnTo>
                  <a:pt x="4558" y="249"/>
                </a:lnTo>
                <a:lnTo>
                  <a:pt x="4578" y="246"/>
                </a:lnTo>
                <a:lnTo>
                  <a:pt x="4599" y="244"/>
                </a:lnTo>
                <a:lnTo>
                  <a:pt x="4622" y="244"/>
                </a:lnTo>
                <a:lnTo>
                  <a:pt x="4909" y="244"/>
                </a:lnTo>
                <a:close/>
                <a:moveTo>
                  <a:pt x="4026" y="320"/>
                </a:moveTo>
                <a:lnTo>
                  <a:pt x="4045" y="299"/>
                </a:lnTo>
                <a:lnTo>
                  <a:pt x="4064" y="281"/>
                </a:lnTo>
                <a:lnTo>
                  <a:pt x="4081" y="267"/>
                </a:lnTo>
                <a:lnTo>
                  <a:pt x="4098" y="254"/>
                </a:lnTo>
                <a:lnTo>
                  <a:pt x="4115" y="245"/>
                </a:lnTo>
                <a:lnTo>
                  <a:pt x="4129" y="238"/>
                </a:lnTo>
                <a:lnTo>
                  <a:pt x="4137" y="236"/>
                </a:lnTo>
                <a:lnTo>
                  <a:pt x="4144" y="234"/>
                </a:lnTo>
                <a:lnTo>
                  <a:pt x="4151" y="233"/>
                </a:lnTo>
                <a:lnTo>
                  <a:pt x="4159" y="233"/>
                </a:lnTo>
                <a:lnTo>
                  <a:pt x="4170" y="233"/>
                </a:lnTo>
                <a:lnTo>
                  <a:pt x="4181" y="235"/>
                </a:lnTo>
                <a:lnTo>
                  <a:pt x="4192" y="237"/>
                </a:lnTo>
                <a:lnTo>
                  <a:pt x="4202" y="241"/>
                </a:lnTo>
                <a:lnTo>
                  <a:pt x="4212" y="246"/>
                </a:lnTo>
                <a:lnTo>
                  <a:pt x="4222" y="252"/>
                </a:lnTo>
                <a:lnTo>
                  <a:pt x="4230" y="258"/>
                </a:lnTo>
                <a:lnTo>
                  <a:pt x="4240" y="267"/>
                </a:lnTo>
                <a:lnTo>
                  <a:pt x="4247" y="275"/>
                </a:lnTo>
                <a:lnTo>
                  <a:pt x="4253" y="285"/>
                </a:lnTo>
                <a:lnTo>
                  <a:pt x="4260" y="294"/>
                </a:lnTo>
                <a:lnTo>
                  <a:pt x="4264" y="305"/>
                </a:lnTo>
                <a:lnTo>
                  <a:pt x="4268" y="315"/>
                </a:lnTo>
                <a:lnTo>
                  <a:pt x="4270" y="326"/>
                </a:lnTo>
                <a:lnTo>
                  <a:pt x="4272" y="337"/>
                </a:lnTo>
                <a:lnTo>
                  <a:pt x="4272" y="349"/>
                </a:lnTo>
                <a:lnTo>
                  <a:pt x="4271" y="364"/>
                </a:lnTo>
                <a:lnTo>
                  <a:pt x="4268" y="378"/>
                </a:lnTo>
                <a:lnTo>
                  <a:pt x="4264" y="394"/>
                </a:lnTo>
                <a:lnTo>
                  <a:pt x="4256" y="409"/>
                </a:lnTo>
                <a:lnTo>
                  <a:pt x="4247" y="426"/>
                </a:lnTo>
                <a:lnTo>
                  <a:pt x="4236" y="442"/>
                </a:lnTo>
                <a:lnTo>
                  <a:pt x="4223" y="459"/>
                </a:lnTo>
                <a:lnTo>
                  <a:pt x="4208" y="474"/>
                </a:lnTo>
                <a:lnTo>
                  <a:pt x="3934" y="762"/>
                </a:lnTo>
                <a:lnTo>
                  <a:pt x="4274" y="1133"/>
                </a:lnTo>
                <a:lnTo>
                  <a:pt x="4289" y="1150"/>
                </a:lnTo>
                <a:lnTo>
                  <a:pt x="4302" y="1167"/>
                </a:lnTo>
                <a:lnTo>
                  <a:pt x="4313" y="1184"/>
                </a:lnTo>
                <a:lnTo>
                  <a:pt x="4323" y="1200"/>
                </a:lnTo>
                <a:lnTo>
                  <a:pt x="4329" y="1216"/>
                </a:lnTo>
                <a:lnTo>
                  <a:pt x="4334" y="1230"/>
                </a:lnTo>
                <a:lnTo>
                  <a:pt x="4337" y="1245"/>
                </a:lnTo>
                <a:lnTo>
                  <a:pt x="4338" y="1260"/>
                </a:lnTo>
                <a:lnTo>
                  <a:pt x="4337" y="1271"/>
                </a:lnTo>
                <a:lnTo>
                  <a:pt x="4336" y="1282"/>
                </a:lnTo>
                <a:lnTo>
                  <a:pt x="4333" y="1293"/>
                </a:lnTo>
                <a:lnTo>
                  <a:pt x="4330" y="1303"/>
                </a:lnTo>
                <a:lnTo>
                  <a:pt x="4325" y="1314"/>
                </a:lnTo>
                <a:lnTo>
                  <a:pt x="4318" y="1323"/>
                </a:lnTo>
                <a:lnTo>
                  <a:pt x="4311" y="1333"/>
                </a:lnTo>
                <a:lnTo>
                  <a:pt x="4304" y="1342"/>
                </a:lnTo>
                <a:lnTo>
                  <a:pt x="4294" y="1349"/>
                </a:lnTo>
                <a:lnTo>
                  <a:pt x="4285" y="1357"/>
                </a:lnTo>
                <a:lnTo>
                  <a:pt x="4275" y="1363"/>
                </a:lnTo>
                <a:lnTo>
                  <a:pt x="4265" y="1368"/>
                </a:lnTo>
                <a:lnTo>
                  <a:pt x="4254" y="1372"/>
                </a:lnTo>
                <a:lnTo>
                  <a:pt x="4244" y="1375"/>
                </a:lnTo>
                <a:lnTo>
                  <a:pt x="4232" y="1377"/>
                </a:lnTo>
                <a:lnTo>
                  <a:pt x="4221" y="1377"/>
                </a:lnTo>
                <a:lnTo>
                  <a:pt x="4214" y="1377"/>
                </a:lnTo>
                <a:lnTo>
                  <a:pt x="4207" y="1376"/>
                </a:lnTo>
                <a:lnTo>
                  <a:pt x="4199" y="1374"/>
                </a:lnTo>
                <a:lnTo>
                  <a:pt x="4191" y="1372"/>
                </a:lnTo>
                <a:lnTo>
                  <a:pt x="4184" y="1368"/>
                </a:lnTo>
                <a:lnTo>
                  <a:pt x="4175" y="1364"/>
                </a:lnTo>
                <a:lnTo>
                  <a:pt x="4167" y="1360"/>
                </a:lnTo>
                <a:lnTo>
                  <a:pt x="4159" y="1355"/>
                </a:lnTo>
                <a:lnTo>
                  <a:pt x="4141" y="1342"/>
                </a:lnTo>
                <a:lnTo>
                  <a:pt x="4123" y="1327"/>
                </a:lnTo>
                <a:lnTo>
                  <a:pt x="4104" y="1308"/>
                </a:lnTo>
                <a:lnTo>
                  <a:pt x="4084" y="1287"/>
                </a:lnTo>
                <a:lnTo>
                  <a:pt x="3703" y="866"/>
                </a:lnTo>
                <a:lnTo>
                  <a:pt x="3703" y="1197"/>
                </a:lnTo>
                <a:lnTo>
                  <a:pt x="3703" y="1218"/>
                </a:lnTo>
                <a:lnTo>
                  <a:pt x="3701" y="1239"/>
                </a:lnTo>
                <a:lnTo>
                  <a:pt x="3699" y="1258"/>
                </a:lnTo>
                <a:lnTo>
                  <a:pt x="3695" y="1276"/>
                </a:lnTo>
                <a:lnTo>
                  <a:pt x="3691" y="1291"/>
                </a:lnTo>
                <a:lnTo>
                  <a:pt x="3685" y="1306"/>
                </a:lnTo>
                <a:lnTo>
                  <a:pt x="3679" y="1320"/>
                </a:lnTo>
                <a:lnTo>
                  <a:pt x="3671" y="1332"/>
                </a:lnTo>
                <a:lnTo>
                  <a:pt x="3663" y="1342"/>
                </a:lnTo>
                <a:lnTo>
                  <a:pt x="3653" y="1352"/>
                </a:lnTo>
                <a:lnTo>
                  <a:pt x="3643" y="1359"/>
                </a:lnTo>
                <a:lnTo>
                  <a:pt x="3631" y="1365"/>
                </a:lnTo>
                <a:lnTo>
                  <a:pt x="3619" y="1371"/>
                </a:lnTo>
                <a:lnTo>
                  <a:pt x="3606" y="1374"/>
                </a:lnTo>
                <a:lnTo>
                  <a:pt x="3591" y="1376"/>
                </a:lnTo>
                <a:lnTo>
                  <a:pt x="3576" y="1377"/>
                </a:lnTo>
                <a:lnTo>
                  <a:pt x="3561" y="1376"/>
                </a:lnTo>
                <a:lnTo>
                  <a:pt x="3546" y="1374"/>
                </a:lnTo>
                <a:lnTo>
                  <a:pt x="3533" y="1371"/>
                </a:lnTo>
                <a:lnTo>
                  <a:pt x="3520" y="1365"/>
                </a:lnTo>
                <a:lnTo>
                  <a:pt x="3508" y="1359"/>
                </a:lnTo>
                <a:lnTo>
                  <a:pt x="3498" y="1352"/>
                </a:lnTo>
                <a:lnTo>
                  <a:pt x="3489" y="1342"/>
                </a:lnTo>
                <a:lnTo>
                  <a:pt x="3480" y="1332"/>
                </a:lnTo>
                <a:lnTo>
                  <a:pt x="3473" y="1320"/>
                </a:lnTo>
                <a:lnTo>
                  <a:pt x="3466" y="1306"/>
                </a:lnTo>
                <a:lnTo>
                  <a:pt x="3461" y="1291"/>
                </a:lnTo>
                <a:lnTo>
                  <a:pt x="3457" y="1276"/>
                </a:lnTo>
                <a:lnTo>
                  <a:pt x="3453" y="1258"/>
                </a:lnTo>
                <a:lnTo>
                  <a:pt x="3451" y="1239"/>
                </a:lnTo>
                <a:lnTo>
                  <a:pt x="3450" y="1219"/>
                </a:lnTo>
                <a:lnTo>
                  <a:pt x="3449" y="1197"/>
                </a:lnTo>
                <a:lnTo>
                  <a:pt x="3449" y="410"/>
                </a:lnTo>
                <a:lnTo>
                  <a:pt x="3450" y="388"/>
                </a:lnTo>
                <a:lnTo>
                  <a:pt x="3451" y="368"/>
                </a:lnTo>
                <a:lnTo>
                  <a:pt x="3453" y="349"/>
                </a:lnTo>
                <a:lnTo>
                  <a:pt x="3457" y="331"/>
                </a:lnTo>
                <a:lnTo>
                  <a:pt x="3461" y="314"/>
                </a:lnTo>
                <a:lnTo>
                  <a:pt x="3466" y="299"/>
                </a:lnTo>
                <a:lnTo>
                  <a:pt x="3473" y="287"/>
                </a:lnTo>
                <a:lnTo>
                  <a:pt x="3480" y="274"/>
                </a:lnTo>
                <a:lnTo>
                  <a:pt x="3489" y="264"/>
                </a:lnTo>
                <a:lnTo>
                  <a:pt x="3498" y="254"/>
                </a:lnTo>
                <a:lnTo>
                  <a:pt x="3508" y="247"/>
                </a:lnTo>
                <a:lnTo>
                  <a:pt x="3520" y="240"/>
                </a:lnTo>
                <a:lnTo>
                  <a:pt x="3533" y="235"/>
                </a:lnTo>
                <a:lnTo>
                  <a:pt x="3546" y="232"/>
                </a:lnTo>
                <a:lnTo>
                  <a:pt x="3561" y="230"/>
                </a:lnTo>
                <a:lnTo>
                  <a:pt x="3576" y="229"/>
                </a:lnTo>
                <a:lnTo>
                  <a:pt x="3591" y="230"/>
                </a:lnTo>
                <a:lnTo>
                  <a:pt x="3606" y="232"/>
                </a:lnTo>
                <a:lnTo>
                  <a:pt x="3619" y="235"/>
                </a:lnTo>
                <a:lnTo>
                  <a:pt x="3631" y="240"/>
                </a:lnTo>
                <a:lnTo>
                  <a:pt x="3643" y="247"/>
                </a:lnTo>
                <a:lnTo>
                  <a:pt x="3653" y="254"/>
                </a:lnTo>
                <a:lnTo>
                  <a:pt x="3663" y="264"/>
                </a:lnTo>
                <a:lnTo>
                  <a:pt x="3671" y="274"/>
                </a:lnTo>
                <a:lnTo>
                  <a:pt x="3679" y="287"/>
                </a:lnTo>
                <a:lnTo>
                  <a:pt x="3685" y="299"/>
                </a:lnTo>
                <a:lnTo>
                  <a:pt x="3691" y="314"/>
                </a:lnTo>
                <a:lnTo>
                  <a:pt x="3695" y="331"/>
                </a:lnTo>
                <a:lnTo>
                  <a:pt x="3699" y="349"/>
                </a:lnTo>
                <a:lnTo>
                  <a:pt x="3701" y="368"/>
                </a:lnTo>
                <a:lnTo>
                  <a:pt x="3703" y="388"/>
                </a:lnTo>
                <a:lnTo>
                  <a:pt x="3703" y="410"/>
                </a:lnTo>
                <a:lnTo>
                  <a:pt x="3703" y="687"/>
                </a:lnTo>
                <a:lnTo>
                  <a:pt x="4026" y="320"/>
                </a:lnTo>
                <a:close/>
                <a:moveTo>
                  <a:pt x="2734" y="751"/>
                </a:moveTo>
                <a:lnTo>
                  <a:pt x="2852" y="751"/>
                </a:lnTo>
                <a:lnTo>
                  <a:pt x="2872" y="750"/>
                </a:lnTo>
                <a:lnTo>
                  <a:pt x="2890" y="749"/>
                </a:lnTo>
                <a:lnTo>
                  <a:pt x="2907" y="745"/>
                </a:lnTo>
                <a:lnTo>
                  <a:pt x="2922" y="741"/>
                </a:lnTo>
                <a:lnTo>
                  <a:pt x="2937" y="737"/>
                </a:lnTo>
                <a:lnTo>
                  <a:pt x="2951" y="731"/>
                </a:lnTo>
                <a:lnTo>
                  <a:pt x="2962" y="723"/>
                </a:lnTo>
                <a:lnTo>
                  <a:pt x="2973" y="716"/>
                </a:lnTo>
                <a:lnTo>
                  <a:pt x="2982" y="706"/>
                </a:lnTo>
                <a:lnTo>
                  <a:pt x="2991" y="696"/>
                </a:lnTo>
                <a:lnTo>
                  <a:pt x="2998" y="685"/>
                </a:lnTo>
                <a:lnTo>
                  <a:pt x="3003" y="673"/>
                </a:lnTo>
                <a:lnTo>
                  <a:pt x="3007" y="659"/>
                </a:lnTo>
                <a:lnTo>
                  <a:pt x="3011" y="644"/>
                </a:lnTo>
                <a:lnTo>
                  <a:pt x="3013" y="628"/>
                </a:lnTo>
                <a:lnTo>
                  <a:pt x="3014" y="611"/>
                </a:lnTo>
                <a:lnTo>
                  <a:pt x="3013" y="596"/>
                </a:lnTo>
                <a:lnTo>
                  <a:pt x="3012" y="581"/>
                </a:lnTo>
                <a:lnTo>
                  <a:pt x="3008" y="566"/>
                </a:lnTo>
                <a:lnTo>
                  <a:pt x="3003" y="553"/>
                </a:lnTo>
                <a:lnTo>
                  <a:pt x="2998" y="541"/>
                </a:lnTo>
                <a:lnTo>
                  <a:pt x="2992" y="530"/>
                </a:lnTo>
                <a:lnTo>
                  <a:pt x="2983" y="521"/>
                </a:lnTo>
                <a:lnTo>
                  <a:pt x="2974" y="511"/>
                </a:lnTo>
                <a:lnTo>
                  <a:pt x="2963" y="504"/>
                </a:lnTo>
                <a:lnTo>
                  <a:pt x="2952" y="497"/>
                </a:lnTo>
                <a:lnTo>
                  <a:pt x="2939" y="491"/>
                </a:lnTo>
                <a:lnTo>
                  <a:pt x="2924" y="486"/>
                </a:lnTo>
                <a:lnTo>
                  <a:pt x="2909" y="483"/>
                </a:lnTo>
                <a:lnTo>
                  <a:pt x="2892" y="480"/>
                </a:lnTo>
                <a:lnTo>
                  <a:pt x="2874" y="479"/>
                </a:lnTo>
                <a:lnTo>
                  <a:pt x="2855" y="478"/>
                </a:lnTo>
                <a:lnTo>
                  <a:pt x="2734" y="478"/>
                </a:lnTo>
                <a:lnTo>
                  <a:pt x="2734" y="751"/>
                </a:lnTo>
                <a:close/>
                <a:moveTo>
                  <a:pt x="2734" y="920"/>
                </a:moveTo>
                <a:lnTo>
                  <a:pt x="2734" y="1197"/>
                </a:lnTo>
                <a:lnTo>
                  <a:pt x="2734" y="1218"/>
                </a:lnTo>
                <a:lnTo>
                  <a:pt x="2733" y="1239"/>
                </a:lnTo>
                <a:lnTo>
                  <a:pt x="2730" y="1258"/>
                </a:lnTo>
                <a:lnTo>
                  <a:pt x="2727" y="1276"/>
                </a:lnTo>
                <a:lnTo>
                  <a:pt x="2723" y="1291"/>
                </a:lnTo>
                <a:lnTo>
                  <a:pt x="2716" y="1306"/>
                </a:lnTo>
                <a:lnTo>
                  <a:pt x="2710" y="1320"/>
                </a:lnTo>
                <a:lnTo>
                  <a:pt x="2703" y="1332"/>
                </a:lnTo>
                <a:lnTo>
                  <a:pt x="2694" y="1342"/>
                </a:lnTo>
                <a:lnTo>
                  <a:pt x="2685" y="1352"/>
                </a:lnTo>
                <a:lnTo>
                  <a:pt x="2674" y="1359"/>
                </a:lnTo>
                <a:lnTo>
                  <a:pt x="2663" y="1365"/>
                </a:lnTo>
                <a:lnTo>
                  <a:pt x="2651" y="1371"/>
                </a:lnTo>
                <a:lnTo>
                  <a:pt x="2638" y="1374"/>
                </a:lnTo>
                <a:lnTo>
                  <a:pt x="2623" y="1376"/>
                </a:lnTo>
                <a:lnTo>
                  <a:pt x="2607" y="1377"/>
                </a:lnTo>
                <a:lnTo>
                  <a:pt x="2592" y="1376"/>
                </a:lnTo>
                <a:lnTo>
                  <a:pt x="2578" y="1374"/>
                </a:lnTo>
                <a:lnTo>
                  <a:pt x="2564" y="1371"/>
                </a:lnTo>
                <a:lnTo>
                  <a:pt x="2552" y="1365"/>
                </a:lnTo>
                <a:lnTo>
                  <a:pt x="2540" y="1359"/>
                </a:lnTo>
                <a:lnTo>
                  <a:pt x="2531" y="1352"/>
                </a:lnTo>
                <a:lnTo>
                  <a:pt x="2521" y="1342"/>
                </a:lnTo>
                <a:lnTo>
                  <a:pt x="2512" y="1332"/>
                </a:lnTo>
                <a:lnTo>
                  <a:pt x="2504" y="1320"/>
                </a:lnTo>
                <a:lnTo>
                  <a:pt x="2498" y="1306"/>
                </a:lnTo>
                <a:lnTo>
                  <a:pt x="2493" y="1291"/>
                </a:lnTo>
                <a:lnTo>
                  <a:pt x="2488" y="1276"/>
                </a:lnTo>
                <a:lnTo>
                  <a:pt x="2484" y="1258"/>
                </a:lnTo>
                <a:lnTo>
                  <a:pt x="2482" y="1239"/>
                </a:lnTo>
                <a:lnTo>
                  <a:pt x="2481" y="1218"/>
                </a:lnTo>
                <a:lnTo>
                  <a:pt x="2480" y="1197"/>
                </a:lnTo>
                <a:lnTo>
                  <a:pt x="2480" y="423"/>
                </a:lnTo>
                <a:lnTo>
                  <a:pt x="2481" y="399"/>
                </a:lnTo>
                <a:lnTo>
                  <a:pt x="2483" y="377"/>
                </a:lnTo>
                <a:lnTo>
                  <a:pt x="2485" y="357"/>
                </a:lnTo>
                <a:lnTo>
                  <a:pt x="2491" y="338"/>
                </a:lnTo>
                <a:lnTo>
                  <a:pt x="2496" y="323"/>
                </a:lnTo>
                <a:lnTo>
                  <a:pt x="2502" y="308"/>
                </a:lnTo>
                <a:lnTo>
                  <a:pt x="2511" y="295"/>
                </a:lnTo>
                <a:lnTo>
                  <a:pt x="2519" y="284"/>
                </a:lnTo>
                <a:lnTo>
                  <a:pt x="2531" y="274"/>
                </a:lnTo>
                <a:lnTo>
                  <a:pt x="2542" y="266"/>
                </a:lnTo>
                <a:lnTo>
                  <a:pt x="2557" y="259"/>
                </a:lnTo>
                <a:lnTo>
                  <a:pt x="2573" y="253"/>
                </a:lnTo>
                <a:lnTo>
                  <a:pt x="2591" y="249"/>
                </a:lnTo>
                <a:lnTo>
                  <a:pt x="2610" y="246"/>
                </a:lnTo>
                <a:lnTo>
                  <a:pt x="2632" y="244"/>
                </a:lnTo>
                <a:lnTo>
                  <a:pt x="2656" y="244"/>
                </a:lnTo>
                <a:lnTo>
                  <a:pt x="2854" y="244"/>
                </a:lnTo>
                <a:lnTo>
                  <a:pt x="2876" y="244"/>
                </a:lnTo>
                <a:lnTo>
                  <a:pt x="2898" y="245"/>
                </a:lnTo>
                <a:lnTo>
                  <a:pt x="2919" y="247"/>
                </a:lnTo>
                <a:lnTo>
                  <a:pt x="2940" y="249"/>
                </a:lnTo>
                <a:lnTo>
                  <a:pt x="2961" y="251"/>
                </a:lnTo>
                <a:lnTo>
                  <a:pt x="2981" y="255"/>
                </a:lnTo>
                <a:lnTo>
                  <a:pt x="3000" y="259"/>
                </a:lnTo>
                <a:lnTo>
                  <a:pt x="3019" y="264"/>
                </a:lnTo>
                <a:lnTo>
                  <a:pt x="3037" y="269"/>
                </a:lnTo>
                <a:lnTo>
                  <a:pt x="3055" y="275"/>
                </a:lnTo>
                <a:lnTo>
                  <a:pt x="3071" y="281"/>
                </a:lnTo>
                <a:lnTo>
                  <a:pt x="3088" y="289"/>
                </a:lnTo>
                <a:lnTo>
                  <a:pt x="3104" y="297"/>
                </a:lnTo>
                <a:lnTo>
                  <a:pt x="3120" y="306"/>
                </a:lnTo>
                <a:lnTo>
                  <a:pt x="3135" y="315"/>
                </a:lnTo>
                <a:lnTo>
                  <a:pt x="3149" y="325"/>
                </a:lnTo>
                <a:lnTo>
                  <a:pt x="3165" y="336"/>
                </a:lnTo>
                <a:lnTo>
                  <a:pt x="3180" y="349"/>
                </a:lnTo>
                <a:lnTo>
                  <a:pt x="3193" y="363"/>
                </a:lnTo>
                <a:lnTo>
                  <a:pt x="3206" y="376"/>
                </a:lnTo>
                <a:lnTo>
                  <a:pt x="3217" y="391"/>
                </a:lnTo>
                <a:lnTo>
                  <a:pt x="3228" y="406"/>
                </a:lnTo>
                <a:lnTo>
                  <a:pt x="3237" y="422"/>
                </a:lnTo>
                <a:lnTo>
                  <a:pt x="3247" y="439"/>
                </a:lnTo>
                <a:lnTo>
                  <a:pt x="3254" y="455"/>
                </a:lnTo>
                <a:lnTo>
                  <a:pt x="3261" y="473"/>
                </a:lnTo>
                <a:lnTo>
                  <a:pt x="3266" y="491"/>
                </a:lnTo>
                <a:lnTo>
                  <a:pt x="3271" y="510"/>
                </a:lnTo>
                <a:lnTo>
                  <a:pt x="3274" y="530"/>
                </a:lnTo>
                <a:lnTo>
                  <a:pt x="3276" y="550"/>
                </a:lnTo>
                <a:lnTo>
                  <a:pt x="3278" y="571"/>
                </a:lnTo>
                <a:lnTo>
                  <a:pt x="3278" y="594"/>
                </a:lnTo>
                <a:lnTo>
                  <a:pt x="3278" y="608"/>
                </a:lnTo>
                <a:lnTo>
                  <a:pt x="3277" y="623"/>
                </a:lnTo>
                <a:lnTo>
                  <a:pt x="3276" y="638"/>
                </a:lnTo>
                <a:lnTo>
                  <a:pt x="3274" y="652"/>
                </a:lnTo>
                <a:lnTo>
                  <a:pt x="3272" y="665"/>
                </a:lnTo>
                <a:lnTo>
                  <a:pt x="3269" y="679"/>
                </a:lnTo>
                <a:lnTo>
                  <a:pt x="3265" y="693"/>
                </a:lnTo>
                <a:lnTo>
                  <a:pt x="3261" y="705"/>
                </a:lnTo>
                <a:lnTo>
                  <a:pt x="3256" y="717"/>
                </a:lnTo>
                <a:lnTo>
                  <a:pt x="3250" y="730"/>
                </a:lnTo>
                <a:lnTo>
                  <a:pt x="3245" y="741"/>
                </a:lnTo>
                <a:lnTo>
                  <a:pt x="3238" y="753"/>
                </a:lnTo>
                <a:lnTo>
                  <a:pt x="3231" y="763"/>
                </a:lnTo>
                <a:lnTo>
                  <a:pt x="3224" y="775"/>
                </a:lnTo>
                <a:lnTo>
                  <a:pt x="3215" y="785"/>
                </a:lnTo>
                <a:lnTo>
                  <a:pt x="3206" y="795"/>
                </a:lnTo>
                <a:lnTo>
                  <a:pt x="3198" y="804"/>
                </a:lnTo>
                <a:lnTo>
                  <a:pt x="3187" y="814"/>
                </a:lnTo>
                <a:lnTo>
                  <a:pt x="3178" y="823"/>
                </a:lnTo>
                <a:lnTo>
                  <a:pt x="3167" y="831"/>
                </a:lnTo>
                <a:lnTo>
                  <a:pt x="3157" y="839"/>
                </a:lnTo>
                <a:lnTo>
                  <a:pt x="3145" y="847"/>
                </a:lnTo>
                <a:lnTo>
                  <a:pt x="3133" y="854"/>
                </a:lnTo>
                <a:lnTo>
                  <a:pt x="3122" y="860"/>
                </a:lnTo>
                <a:lnTo>
                  <a:pt x="3109" y="867"/>
                </a:lnTo>
                <a:lnTo>
                  <a:pt x="3097" y="872"/>
                </a:lnTo>
                <a:lnTo>
                  <a:pt x="3083" y="877"/>
                </a:lnTo>
                <a:lnTo>
                  <a:pt x="3070" y="881"/>
                </a:lnTo>
                <a:lnTo>
                  <a:pt x="3056" y="886"/>
                </a:lnTo>
                <a:lnTo>
                  <a:pt x="3042" y="890"/>
                </a:lnTo>
                <a:lnTo>
                  <a:pt x="3027" y="893"/>
                </a:lnTo>
                <a:lnTo>
                  <a:pt x="3012" y="896"/>
                </a:lnTo>
                <a:lnTo>
                  <a:pt x="3213" y="1120"/>
                </a:lnTo>
                <a:lnTo>
                  <a:pt x="3231" y="1140"/>
                </a:lnTo>
                <a:lnTo>
                  <a:pt x="3246" y="1160"/>
                </a:lnTo>
                <a:lnTo>
                  <a:pt x="3260" y="1180"/>
                </a:lnTo>
                <a:lnTo>
                  <a:pt x="3270" y="1198"/>
                </a:lnTo>
                <a:lnTo>
                  <a:pt x="3278" y="1217"/>
                </a:lnTo>
                <a:lnTo>
                  <a:pt x="3284" y="1233"/>
                </a:lnTo>
                <a:lnTo>
                  <a:pt x="3286" y="1242"/>
                </a:lnTo>
                <a:lnTo>
                  <a:pt x="3288" y="1249"/>
                </a:lnTo>
                <a:lnTo>
                  <a:pt x="3289" y="1258"/>
                </a:lnTo>
                <a:lnTo>
                  <a:pt x="3289" y="1265"/>
                </a:lnTo>
                <a:lnTo>
                  <a:pt x="3288" y="1278"/>
                </a:lnTo>
                <a:lnTo>
                  <a:pt x="3287" y="1290"/>
                </a:lnTo>
                <a:lnTo>
                  <a:pt x="3284" y="1302"/>
                </a:lnTo>
                <a:lnTo>
                  <a:pt x="3281" y="1313"/>
                </a:lnTo>
                <a:lnTo>
                  <a:pt x="3275" y="1323"/>
                </a:lnTo>
                <a:lnTo>
                  <a:pt x="3269" y="1333"/>
                </a:lnTo>
                <a:lnTo>
                  <a:pt x="3262" y="1342"/>
                </a:lnTo>
                <a:lnTo>
                  <a:pt x="3254" y="1352"/>
                </a:lnTo>
                <a:lnTo>
                  <a:pt x="3245" y="1359"/>
                </a:lnTo>
                <a:lnTo>
                  <a:pt x="3235" y="1366"/>
                </a:lnTo>
                <a:lnTo>
                  <a:pt x="3226" y="1373"/>
                </a:lnTo>
                <a:lnTo>
                  <a:pt x="3215" y="1377"/>
                </a:lnTo>
                <a:lnTo>
                  <a:pt x="3204" y="1381"/>
                </a:lnTo>
                <a:lnTo>
                  <a:pt x="3192" y="1383"/>
                </a:lnTo>
                <a:lnTo>
                  <a:pt x="3181" y="1385"/>
                </a:lnTo>
                <a:lnTo>
                  <a:pt x="3168" y="1385"/>
                </a:lnTo>
                <a:lnTo>
                  <a:pt x="3160" y="1385"/>
                </a:lnTo>
                <a:lnTo>
                  <a:pt x="3151" y="1384"/>
                </a:lnTo>
                <a:lnTo>
                  <a:pt x="3144" y="1382"/>
                </a:lnTo>
                <a:lnTo>
                  <a:pt x="3136" y="1380"/>
                </a:lnTo>
                <a:lnTo>
                  <a:pt x="3127" y="1377"/>
                </a:lnTo>
                <a:lnTo>
                  <a:pt x="3119" y="1373"/>
                </a:lnTo>
                <a:lnTo>
                  <a:pt x="3110" y="1368"/>
                </a:lnTo>
                <a:lnTo>
                  <a:pt x="3102" y="1362"/>
                </a:lnTo>
                <a:lnTo>
                  <a:pt x="3084" y="1349"/>
                </a:lnTo>
                <a:lnTo>
                  <a:pt x="3067" y="1334"/>
                </a:lnTo>
                <a:lnTo>
                  <a:pt x="3049" y="1316"/>
                </a:lnTo>
                <a:lnTo>
                  <a:pt x="3032" y="1294"/>
                </a:lnTo>
                <a:lnTo>
                  <a:pt x="2734" y="920"/>
                </a:lnTo>
                <a:close/>
                <a:moveTo>
                  <a:pt x="1723" y="917"/>
                </a:moveTo>
                <a:lnTo>
                  <a:pt x="1990" y="917"/>
                </a:lnTo>
                <a:lnTo>
                  <a:pt x="1860" y="502"/>
                </a:lnTo>
                <a:lnTo>
                  <a:pt x="1723" y="917"/>
                </a:lnTo>
                <a:close/>
                <a:moveTo>
                  <a:pt x="1650" y="1152"/>
                </a:moveTo>
                <a:lnTo>
                  <a:pt x="1612" y="1265"/>
                </a:lnTo>
                <a:lnTo>
                  <a:pt x="1607" y="1280"/>
                </a:lnTo>
                <a:lnTo>
                  <a:pt x="1602" y="1293"/>
                </a:lnTo>
                <a:lnTo>
                  <a:pt x="1596" y="1305"/>
                </a:lnTo>
                <a:lnTo>
                  <a:pt x="1590" y="1316"/>
                </a:lnTo>
                <a:lnTo>
                  <a:pt x="1584" y="1326"/>
                </a:lnTo>
                <a:lnTo>
                  <a:pt x="1577" y="1336"/>
                </a:lnTo>
                <a:lnTo>
                  <a:pt x="1569" y="1344"/>
                </a:lnTo>
                <a:lnTo>
                  <a:pt x="1562" y="1352"/>
                </a:lnTo>
                <a:lnTo>
                  <a:pt x="1555" y="1359"/>
                </a:lnTo>
                <a:lnTo>
                  <a:pt x="1546" y="1364"/>
                </a:lnTo>
                <a:lnTo>
                  <a:pt x="1538" y="1369"/>
                </a:lnTo>
                <a:lnTo>
                  <a:pt x="1529" y="1374"/>
                </a:lnTo>
                <a:lnTo>
                  <a:pt x="1520" y="1377"/>
                </a:lnTo>
                <a:lnTo>
                  <a:pt x="1511" y="1379"/>
                </a:lnTo>
                <a:lnTo>
                  <a:pt x="1501" y="1380"/>
                </a:lnTo>
                <a:lnTo>
                  <a:pt x="1491" y="1381"/>
                </a:lnTo>
                <a:lnTo>
                  <a:pt x="1478" y="1380"/>
                </a:lnTo>
                <a:lnTo>
                  <a:pt x="1465" y="1379"/>
                </a:lnTo>
                <a:lnTo>
                  <a:pt x="1454" y="1376"/>
                </a:lnTo>
                <a:lnTo>
                  <a:pt x="1442" y="1372"/>
                </a:lnTo>
                <a:lnTo>
                  <a:pt x="1432" y="1367"/>
                </a:lnTo>
                <a:lnTo>
                  <a:pt x="1421" y="1361"/>
                </a:lnTo>
                <a:lnTo>
                  <a:pt x="1412" y="1354"/>
                </a:lnTo>
                <a:lnTo>
                  <a:pt x="1403" y="1345"/>
                </a:lnTo>
                <a:lnTo>
                  <a:pt x="1395" y="1337"/>
                </a:lnTo>
                <a:lnTo>
                  <a:pt x="1389" y="1327"/>
                </a:lnTo>
                <a:lnTo>
                  <a:pt x="1382" y="1317"/>
                </a:lnTo>
                <a:lnTo>
                  <a:pt x="1378" y="1306"/>
                </a:lnTo>
                <a:lnTo>
                  <a:pt x="1374" y="1295"/>
                </a:lnTo>
                <a:lnTo>
                  <a:pt x="1372" y="1283"/>
                </a:lnTo>
                <a:lnTo>
                  <a:pt x="1370" y="1270"/>
                </a:lnTo>
                <a:lnTo>
                  <a:pt x="1370" y="1258"/>
                </a:lnTo>
                <a:lnTo>
                  <a:pt x="1370" y="1238"/>
                </a:lnTo>
                <a:lnTo>
                  <a:pt x="1373" y="1219"/>
                </a:lnTo>
                <a:lnTo>
                  <a:pt x="1376" y="1201"/>
                </a:lnTo>
                <a:lnTo>
                  <a:pt x="1381" y="1184"/>
                </a:lnTo>
                <a:lnTo>
                  <a:pt x="1672" y="392"/>
                </a:lnTo>
                <a:lnTo>
                  <a:pt x="1680" y="373"/>
                </a:lnTo>
                <a:lnTo>
                  <a:pt x="1688" y="354"/>
                </a:lnTo>
                <a:lnTo>
                  <a:pt x="1698" y="336"/>
                </a:lnTo>
                <a:lnTo>
                  <a:pt x="1707" y="320"/>
                </a:lnTo>
                <a:lnTo>
                  <a:pt x="1717" y="306"/>
                </a:lnTo>
                <a:lnTo>
                  <a:pt x="1728" y="292"/>
                </a:lnTo>
                <a:lnTo>
                  <a:pt x="1740" y="279"/>
                </a:lnTo>
                <a:lnTo>
                  <a:pt x="1751" y="269"/>
                </a:lnTo>
                <a:lnTo>
                  <a:pt x="1764" y="259"/>
                </a:lnTo>
                <a:lnTo>
                  <a:pt x="1776" y="251"/>
                </a:lnTo>
                <a:lnTo>
                  <a:pt x="1790" y="244"/>
                </a:lnTo>
                <a:lnTo>
                  <a:pt x="1805" y="237"/>
                </a:lnTo>
                <a:lnTo>
                  <a:pt x="1819" y="233"/>
                </a:lnTo>
                <a:lnTo>
                  <a:pt x="1834" y="230"/>
                </a:lnTo>
                <a:lnTo>
                  <a:pt x="1850" y="228"/>
                </a:lnTo>
                <a:lnTo>
                  <a:pt x="1867" y="228"/>
                </a:lnTo>
                <a:lnTo>
                  <a:pt x="1883" y="228"/>
                </a:lnTo>
                <a:lnTo>
                  <a:pt x="1899" y="230"/>
                </a:lnTo>
                <a:lnTo>
                  <a:pt x="1914" y="233"/>
                </a:lnTo>
                <a:lnTo>
                  <a:pt x="1929" y="236"/>
                </a:lnTo>
                <a:lnTo>
                  <a:pt x="1943" y="241"/>
                </a:lnTo>
                <a:lnTo>
                  <a:pt x="1956" y="248"/>
                </a:lnTo>
                <a:lnTo>
                  <a:pt x="1969" y="256"/>
                </a:lnTo>
                <a:lnTo>
                  <a:pt x="1981" y="265"/>
                </a:lnTo>
                <a:lnTo>
                  <a:pt x="1992" y="274"/>
                </a:lnTo>
                <a:lnTo>
                  <a:pt x="2003" y="286"/>
                </a:lnTo>
                <a:lnTo>
                  <a:pt x="2013" y="297"/>
                </a:lnTo>
                <a:lnTo>
                  <a:pt x="2022" y="311"/>
                </a:lnTo>
                <a:lnTo>
                  <a:pt x="2032" y="325"/>
                </a:lnTo>
                <a:lnTo>
                  <a:pt x="2039" y="341"/>
                </a:lnTo>
                <a:lnTo>
                  <a:pt x="2046" y="357"/>
                </a:lnTo>
                <a:lnTo>
                  <a:pt x="2054" y="375"/>
                </a:lnTo>
                <a:lnTo>
                  <a:pt x="2336" y="1180"/>
                </a:lnTo>
                <a:lnTo>
                  <a:pt x="2344" y="1203"/>
                </a:lnTo>
                <a:lnTo>
                  <a:pt x="2349" y="1224"/>
                </a:lnTo>
                <a:lnTo>
                  <a:pt x="2352" y="1243"/>
                </a:lnTo>
                <a:lnTo>
                  <a:pt x="2353" y="1261"/>
                </a:lnTo>
                <a:lnTo>
                  <a:pt x="2353" y="1274"/>
                </a:lnTo>
                <a:lnTo>
                  <a:pt x="2351" y="1286"/>
                </a:lnTo>
                <a:lnTo>
                  <a:pt x="2349" y="1299"/>
                </a:lnTo>
                <a:lnTo>
                  <a:pt x="2345" y="1309"/>
                </a:lnTo>
                <a:lnTo>
                  <a:pt x="2339" y="1320"/>
                </a:lnTo>
                <a:lnTo>
                  <a:pt x="2333" y="1330"/>
                </a:lnTo>
                <a:lnTo>
                  <a:pt x="2327" y="1339"/>
                </a:lnTo>
                <a:lnTo>
                  <a:pt x="2318" y="1347"/>
                </a:lnTo>
                <a:lnTo>
                  <a:pt x="2309" y="1356"/>
                </a:lnTo>
                <a:lnTo>
                  <a:pt x="2299" y="1362"/>
                </a:lnTo>
                <a:lnTo>
                  <a:pt x="2289" y="1367"/>
                </a:lnTo>
                <a:lnTo>
                  <a:pt x="2277" y="1373"/>
                </a:lnTo>
                <a:lnTo>
                  <a:pt x="2266" y="1376"/>
                </a:lnTo>
                <a:lnTo>
                  <a:pt x="2254" y="1379"/>
                </a:lnTo>
                <a:lnTo>
                  <a:pt x="2241" y="1380"/>
                </a:lnTo>
                <a:lnTo>
                  <a:pt x="2228" y="1381"/>
                </a:lnTo>
                <a:lnTo>
                  <a:pt x="2215" y="1380"/>
                </a:lnTo>
                <a:lnTo>
                  <a:pt x="2205" y="1379"/>
                </a:lnTo>
                <a:lnTo>
                  <a:pt x="2193" y="1376"/>
                </a:lnTo>
                <a:lnTo>
                  <a:pt x="2183" y="1373"/>
                </a:lnTo>
                <a:lnTo>
                  <a:pt x="2173" y="1368"/>
                </a:lnTo>
                <a:lnTo>
                  <a:pt x="2164" y="1363"/>
                </a:lnTo>
                <a:lnTo>
                  <a:pt x="2154" y="1357"/>
                </a:lnTo>
                <a:lnTo>
                  <a:pt x="2146" y="1349"/>
                </a:lnTo>
                <a:lnTo>
                  <a:pt x="2139" y="1341"/>
                </a:lnTo>
                <a:lnTo>
                  <a:pt x="2130" y="1332"/>
                </a:lnTo>
                <a:lnTo>
                  <a:pt x="2123" y="1322"/>
                </a:lnTo>
                <a:lnTo>
                  <a:pt x="2117" y="1310"/>
                </a:lnTo>
                <a:lnTo>
                  <a:pt x="2110" y="1299"/>
                </a:lnTo>
                <a:lnTo>
                  <a:pt x="2104" y="1285"/>
                </a:lnTo>
                <a:lnTo>
                  <a:pt x="2099" y="1271"/>
                </a:lnTo>
                <a:lnTo>
                  <a:pt x="2095" y="1256"/>
                </a:lnTo>
                <a:lnTo>
                  <a:pt x="2063" y="1152"/>
                </a:lnTo>
                <a:lnTo>
                  <a:pt x="1650" y="1152"/>
                </a:lnTo>
                <a:close/>
                <a:moveTo>
                  <a:pt x="485" y="353"/>
                </a:moveTo>
                <a:lnTo>
                  <a:pt x="650" y="1015"/>
                </a:lnTo>
                <a:lnTo>
                  <a:pt x="814" y="358"/>
                </a:lnTo>
                <a:lnTo>
                  <a:pt x="818" y="344"/>
                </a:lnTo>
                <a:lnTo>
                  <a:pt x="824" y="331"/>
                </a:lnTo>
                <a:lnTo>
                  <a:pt x="830" y="318"/>
                </a:lnTo>
                <a:lnTo>
                  <a:pt x="837" y="307"/>
                </a:lnTo>
                <a:lnTo>
                  <a:pt x="845" y="295"/>
                </a:lnTo>
                <a:lnTo>
                  <a:pt x="854" y="285"/>
                </a:lnTo>
                <a:lnTo>
                  <a:pt x="863" y="274"/>
                </a:lnTo>
                <a:lnTo>
                  <a:pt x="875" y="265"/>
                </a:lnTo>
                <a:lnTo>
                  <a:pt x="887" y="256"/>
                </a:lnTo>
                <a:lnTo>
                  <a:pt x="899" y="249"/>
                </a:lnTo>
                <a:lnTo>
                  <a:pt x="912" y="244"/>
                </a:lnTo>
                <a:lnTo>
                  <a:pt x="924" y="238"/>
                </a:lnTo>
                <a:lnTo>
                  <a:pt x="938" y="234"/>
                </a:lnTo>
                <a:lnTo>
                  <a:pt x="952" y="231"/>
                </a:lnTo>
                <a:lnTo>
                  <a:pt x="965" y="230"/>
                </a:lnTo>
                <a:lnTo>
                  <a:pt x="980" y="229"/>
                </a:lnTo>
                <a:lnTo>
                  <a:pt x="994" y="230"/>
                </a:lnTo>
                <a:lnTo>
                  <a:pt x="1007" y="231"/>
                </a:lnTo>
                <a:lnTo>
                  <a:pt x="1020" y="234"/>
                </a:lnTo>
                <a:lnTo>
                  <a:pt x="1034" y="237"/>
                </a:lnTo>
                <a:lnTo>
                  <a:pt x="1045" y="241"/>
                </a:lnTo>
                <a:lnTo>
                  <a:pt x="1058" y="248"/>
                </a:lnTo>
                <a:lnTo>
                  <a:pt x="1069" y="254"/>
                </a:lnTo>
                <a:lnTo>
                  <a:pt x="1081" y="263"/>
                </a:lnTo>
                <a:lnTo>
                  <a:pt x="1092" y="271"/>
                </a:lnTo>
                <a:lnTo>
                  <a:pt x="1102" y="280"/>
                </a:lnTo>
                <a:lnTo>
                  <a:pt x="1111" y="290"/>
                </a:lnTo>
                <a:lnTo>
                  <a:pt x="1120" y="300"/>
                </a:lnTo>
                <a:lnTo>
                  <a:pt x="1127" y="312"/>
                </a:lnTo>
                <a:lnTo>
                  <a:pt x="1133" y="324"/>
                </a:lnTo>
                <a:lnTo>
                  <a:pt x="1139" y="336"/>
                </a:lnTo>
                <a:lnTo>
                  <a:pt x="1143" y="350"/>
                </a:lnTo>
                <a:lnTo>
                  <a:pt x="1296" y="1212"/>
                </a:lnTo>
                <a:lnTo>
                  <a:pt x="1298" y="1226"/>
                </a:lnTo>
                <a:lnTo>
                  <a:pt x="1299" y="1241"/>
                </a:lnTo>
                <a:lnTo>
                  <a:pt x="1298" y="1255"/>
                </a:lnTo>
                <a:lnTo>
                  <a:pt x="1296" y="1267"/>
                </a:lnTo>
                <a:lnTo>
                  <a:pt x="1293" y="1280"/>
                </a:lnTo>
                <a:lnTo>
                  <a:pt x="1289" y="1291"/>
                </a:lnTo>
                <a:lnTo>
                  <a:pt x="1284" y="1303"/>
                </a:lnTo>
                <a:lnTo>
                  <a:pt x="1277" y="1315"/>
                </a:lnTo>
                <a:lnTo>
                  <a:pt x="1270" y="1325"/>
                </a:lnTo>
                <a:lnTo>
                  <a:pt x="1261" y="1335"/>
                </a:lnTo>
                <a:lnTo>
                  <a:pt x="1251" y="1344"/>
                </a:lnTo>
                <a:lnTo>
                  <a:pt x="1241" y="1352"/>
                </a:lnTo>
                <a:lnTo>
                  <a:pt x="1230" y="1358"/>
                </a:lnTo>
                <a:lnTo>
                  <a:pt x="1219" y="1363"/>
                </a:lnTo>
                <a:lnTo>
                  <a:pt x="1207" y="1367"/>
                </a:lnTo>
                <a:lnTo>
                  <a:pt x="1194" y="1371"/>
                </a:lnTo>
                <a:lnTo>
                  <a:pt x="1182" y="1373"/>
                </a:lnTo>
                <a:lnTo>
                  <a:pt x="1168" y="1373"/>
                </a:lnTo>
                <a:lnTo>
                  <a:pt x="1155" y="1373"/>
                </a:lnTo>
                <a:lnTo>
                  <a:pt x="1144" y="1372"/>
                </a:lnTo>
                <a:lnTo>
                  <a:pt x="1132" y="1368"/>
                </a:lnTo>
                <a:lnTo>
                  <a:pt x="1121" y="1365"/>
                </a:lnTo>
                <a:lnTo>
                  <a:pt x="1110" y="1361"/>
                </a:lnTo>
                <a:lnTo>
                  <a:pt x="1100" y="1356"/>
                </a:lnTo>
                <a:lnTo>
                  <a:pt x="1090" y="1349"/>
                </a:lnTo>
                <a:lnTo>
                  <a:pt x="1081" y="1342"/>
                </a:lnTo>
                <a:lnTo>
                  <a:pt x="1072" y="1334"/>
                </a:lnTo>
                <a:lnTo>
                  <a:pt x="1064" y="1324"/>
                </a:lnTo>
                <a:lnTo>
                  <a:pt x="1058" y="1316"/>
                </a:lnTo>
                <a:lnTo>
                  <a:pt x="1051" y="1305"/>
                </a:lnTo>
                <a:lnTo>
                  <a:pt x="1047" y="1295"/>
                </a:lnTo>
                <a:lnTo>
                  <a:pt x="1043" y="1284"/>
                </a:lnTo>
                <a:lnTo>
                  <a:pt x="1040" y="1272"/>
                </a:lnTo>
                <a:lnTo>
                  <a:pt x="1039" y="1260"/>
                </a:lnTo>
                <a:lnTo>
                  <a:pt x="963" y="600"/>
                </a:lnTo>
                <a:lnTo>
                  <a:pt x="794" y="1260"/>
                </a:lnTo>
                <a:lnTo>
                  <a:pt x="790" y="1272"/>
                </a:lnTo>
                <a:lnTo>
                  <a:pt x="786" y="1284"/>
                </a:lnTo>
                <a:lnTo>
                  <a:pt x="780" y="1296"/>
                </a:lnTo>
                <a:lnTo>
                  <a:pt x="774" y="1306"/>
                </a:lnTo>
                <a:lnTo>
                  <a:pt x="767" y="1316"/>
                </a:lnTo>
                <a:lnTo>
                  <a:pt x="759" y="1325"/>
                </a:lnTo>
                <a:lnTo>
                  <a:pt x="750" y="1334"/>
                </a:lnTo>
                <a:lnTo>
                  <a:pt x="741" y="1342"/>
                </a:lnTo>
                <a:lnTo>
                  <a:pt x="730" y="1349"/>
                </a:lnTo>
                <a:lnTo>
                  <a:pt x="720" y="1356"/>
                </a:lnTo>
                <a:lnTo>
                  <a:pt x="709" y="1361"/>
                </a:lnTo>
                <a:lnTo>
                  <a:pt x="697" y="1365"/>
                </a:lnTo>
                <a:lnTo>
                  <a:pt x="686" y="1368"/>
                </a:lnTo>
                <a:lnTo>
                  <a:pt x="673" y="1372"/>
                </a:lnTo>
                <a:lnTo>
                  <a:pt x="661" y="1373"/>
                </a:lnTo>
                <a:lnTo>
                  <a:pt x="648" y="1373"/>
                </a:lnTo>
                <a:lnTo>
                  <a:pt x="636" y="1373"/>
                </a:lnTo>
                <a:lnTo>
                  <a:pt x="623" y="1371"/>
                </a:lnTo>
                <a:lnTo>
                  <a:pt x="610" y="1368"/>
                </a:lnTo>
                <a:lnTo>
                  <a:pt x="599" y="1365"/>
                </a:lnTo>
                <a:lnTo>
                  <a:pt x="587" y="1360"/>
                </a:lnTo>
                <a:lnTo>
                  <a:pt x="576" y="1355"/>
                </a:lnTo>
                <a:lnTo>
                  <a:pt x="565" y="1347"/>
                </a:lnTo>
                <a:lnTo>
                  <a:pt x="556" y="1340"/>
                </a:lnTo>
                <a:lnTo>
                  <a:pt x="545" y="1332"/>
                </a:lnTo>
                <a:lnTo>
                  <a:pt x="537" y="1322"/>
                </a:lnTo>
                <a:lnTo>
                  <a:pt x="528" y="1313"/>
                </a:lnTo>
                <a:lnTo>
                  <a:pt x="522" y="1302"/>
                </a:lnTo>
                <a:lnTo>
                  <a:pt x="516" y="1291"/>
                </a:lnTo>
                <a:lnTo>
                  <a:pt x="511" y="1280"/>
                </a:lnTo>
                <a:lnTo>
                  <a:pt x="505" y="1267"/>
                </a:lnTo>
                <a:lnTo>
                  <a:pt x="502" y="1255"/>
                </a:lnTo>
                <a:lnTo>
                  <a:pt x="337" y="599"/>
                </a:lnTo>
                <a:lnTo>
                  <a:pt x="261" y="1260"/>
                </a:lnTo>
                <a:lnTo>
                  <a:pt x="258" y="1272"/>
                </a:lnTo>
                <a:lnTo>
                  <a:pt x="255" y="1283"/>
                </a:lnTo>
                <a:lnTo>
                  <a:pt x="252" y="1295"/>
                </a:lnTo>
                <a:lnTo>
                  <a:pt x="247" y="1305"/>
                </a:lnTo>
                <a:lnTo>
                  <a:pt x="242" y="1315"/>
                </a:lnTo>
                <a:lnTo>
                  <a:pt x="234" y="1324"/>
                </a:lnTo>
                <a:lnTo>
                  <a:pt x="227" y="1333"/>
                </a:lnTo>
                <a:lnTo>
                  <a:pt x="218" y="1341"/>
                </a:lnTo>
                <a:lnTo>
                  <a:pt x="209" y="1348"/>
                </a:lnTo>
                <a:lnTo>
                  <a:pt x="199" y="1355"/>
                </a:lnTo>
                <a:lnTo>
                  <a:pt x="188" y="1361"/>
                </a:lnTo>
                <a:lnTo>
                  <a:pt x="178" y="1365"/>
                </a:lnTo>
                <a:lnTo>
                  <a:pt x="167" y="1368"/>
                </a:lnTo>
                <a:lnTo>
                  <a:pt x="155" y="1371"/>
                </a:lnTo>
                <a:lnTo>
                  <a:pt x="143" y="1373"/>
                </a:lnTo>
                <a:lnTo>
                  <a:pt x="131" y="1373"/>
                </a:lnTo>
                <a:lnTo>
                  <a:pt x="118" y="1373"/>
                </a:lnTo>
                <a:lnTo>
                  <a:pt x="104" y="1371"/>
                </a:lnTo>
                <a:lnTo>
                  <a:pt x="92" y="1367"/>
                </a:lnTo>
                <a:lnTo>
                  <a:pt x="80" y="1363"/>
                </a:lnTo>
                <a:lnTo>
                  <a:pt x="68" y="1358"/>
                </a:lnTo>
                <a:lnTo>
                  <a:pt x="58" y="1352"/>
                </a:lnTo>
                <a:lnTo>
                  <a:pt x="47" y="1344"/>
                </a:lnTo>
                <a:lnTo>
                  <a:pt x="38" y="1335"/>
                </a:lnTo>
                <a:lnTo>
                  <a:pt x="29" y="1325"/>
                </a:lnTo>
                <a:lnTo>
                  <a:pt x="21" y="1315"/>
                </a:lnTo>
                <a:lnTo>
                  <a:pt x="15" y="1303"/>
                </a:lnTo>
                <a:lnTo>
                  <a:pt x="9" y="1291"/>
                </a:lnTo>
                <a:lnTo>
                  <a:pt x="5" y="1280"/>
                </a:lnTo>
                <a:lnTo>
                  <a:pt x="2" y="1267"/>
                </a:lnTo>
                <a:lnTo>
                  <a:pt x="1" y="1255"/>
                </a:lnTo>
                <a:lnTo>
                  <a:pt x="0" y="1241"/>
                </a:lnTo>
                <a:lnTo>
                  <a:pt x="0" y="1235"/>
                </a:lnTo>
                <a:lnTo>
                  <a:pt x="1" y="1226"/>
                </a:lnTo>
                <a:lnTo>
                  <a:pt x="2" y="1218"/>
                </a:lnTo>
                <a:lnTo>
                  <a:pt x="4" y="1207"/>
                </a:lnTo>
                <a:lnTo>
                  <a:pt x="154" y="358"/>
                </a:lnTo>
                <a:lnTo>
                  <a:pt x="158" y="345"/>
                </a:lnTo>
                <a:lnTo>
                  <a:pt x="162" y="331"/>
                </a:lnTo>
                <a:lnTo>
                  <a:pt x="168" y="318"/>
                </a:lnTo>
                <a:lnTo>
                  <a:pt x="174" y="307"/>
                </a:lnTo>
                <a:lnTo>
                  <a:pt x="183" y="295"/>
                </a:lnTo>
                <a:lnTo>
                  <a:pt x="192" y="284"/>
                </a:lnTo>
                <a:lnTo>
                  <a:pt x="203" y="274"/>
                </a:lnTo>
                <a:lnTo>
                  <a:pt x="214" y="265"/>
                </a:lnTo>
                <a:lnTo>
                  <a:pt x="226" y="256"/>
                </a:lnTo>
                <a:lnTo>
                  <a:pt x="238" y="249"/>
                </a:lnTo>
                <a:lnTo>
                  <a:pt x="251" y="242"/>
                </a:lnTo>
                <a:lnTo>
                  <a:pt x="265" y="238"/>
                </a:lnTo>
                <a:lnTo>
                  <a:pt x="278" y="234"/>
                </a:lnTo>
                <a:lnTo>
                  <a:pt x="292" y="231"/>
                </a:lnTo>
                <a:lnTo>
                  <a:pt x="307" y="230"/>
                </a:lnTo>
                <a:lnTo>
                  <a:pt x="321" y="229"/>
                </a:lnTo>
                <a:lnTo>
                  <a:pt x="335" y="230"/>
                </a:lnTo>
                <a:lnTo>
                  <a:pt x="349" y="231"/>
                </a:lnTo>
                <a:lnTo>
                  <a:pt x="362" y="234"/>
                </a:lnTo>
                <a:lnTo>
                  <a:pt x="376" y="237"/>
                </a:lnTo>
                <a:lnTo>
                  <a:pt x="389" y="242"/>
                </a:lnTo>
                <a:lnTo>
                  <a:pt x="401" y="249"/>
                </a:lnTo>
                <a:lnTo>
                  <a:pt x="413" y="255"/>
                </a:lnTo>
                <a:lnTo>
                  <a:pt x="425" y="264"/>
                </a:lnTo>
                <a:lnTo>
                  <a:pt x="436" y="273"/>
                </a:lnTo>
                <a:lnTo>
                  <a:pt x="446" y="283"/>
                </a:lnTo>
                <a:lnTo>
                  <a:pt x="455" y="292"/>
                </a:lnTo>
                <a:lnTo>
                  <a:pt x="463" y="304"/>
                </a:lnTo>
                <a:lnTo>
                  <a:pt x="471" y="315"/>
                </a:lnTo>
                <a:lnTo>
                  <a:pt x="476" y="327"/>
                </a:lnTo>
                <a:lnTo>
                  <a:pt x="481" y="339"/>
                </a:lnTo>
                <a:lnTo>
                  <a:pt x="485" y="353"/>
                </a:lnTo>
                <a:close/>
                <a:moveTo>
                  <a:pt x="10977" y="827"/>
                </a:moveTo>
                <a:lnTo>
                  <a:pt x="10976" y="783"/>
                </a:lnTo>
                <a:lnTo>
                  <a:pt x="10973" y="742"/>
                </a:lnTo>
                <a:lnTo>
                  <a:pt x="10968" y="701"/>
                </a:lnTo>
                <a:lnTo>
                  <a:pt x="10961" y="660"/>
                </a:lnTo>
                <a:lnTo>
                  <a:pt x="10952" y="620"/>
                </a:lnTo>
                <a:lnTo>
                  <a:pt x="10940" y="581"/>
                </a:lnTo>
                <a:lnTo>
                  <a:pt x="10928" y="543"/>
                </a:lnTo>
                <a:lnTo>
                  <a:pt x="10913" y="505"/>
                </a:lnTo>
                <a:lnTo>
                  <a:pt x="10896" y="468"/>
                </a:lnTo>
                <a:lnTo>
                  <a:pt x="10878" y="433"/>
                </a:lnTo>
                <a:lnTo>
                  <a:pt x="10858" y="399"/>
                </a:lnTo>
                <a:lnTo>
                  <a:pt x="10837" y="365"/>
                </a:lnTo>
                <a:lnTo>
                  <a:pt x="10814" y="332"/>
                </a:lnTo>
                <a:lnTo>
                  <a:pt x="10789" y="302"/>
                </a:lnTo>
                <a:lnTo>
                  <a:pt x="10764" y="271"/>
                </a:lnTo>
                <a:lnTo>
                  <a:pt x="10737" y="242"/>
                </a:lnTo>
                <a:lnTo>
                  <a:pt x="10708" y="215"/>
                </a:lnTo>
                <a:lnTo>
                  <a:pt x="10678" y="189"/>
                </a:lnTo>
                <a:lnTo>
                  <a:pt x="10647" y="164"/>
                </a:lnTo>
                <a:lnTo>
                  <a:pt x="10615" y="141"/>
                </a:lnTo>
                <a:lnTo>
                  <a:pt x="10581" y="120"/>
                </a:lnTo>
                <a:lnTo>
                  <a:pt x="10546" y="100"/>
                </a:lnTo>
                <a:lnTo>
                  <a:pt x="10511" y="82"/>
                </a:lnTo>
                <a:lnTo>
                  <a:pt x="10475" y="65"/>
                </a:lnTo>
                <a:lnTo>
                  <a:pt x="10437" y="51"/>
                </a:lnTo>
                <a:lnTo>
                  <a:pt x="10399" y="37"/>
                </a:lnTo>
                <a:lnTo>
                  <a:pt x="10360" y="26"/>
                </a:lnTo>
                <a:lnTo>
                  <a:pt x="10321" y="17"/>
                </a:lnTo>
                <a:lnTo>
                  <a:pt x="10280" y="9"/>
                </a:lnTo>
                <a:lnTo>
                  <a:pt x="10239" y="4"/>
                </a:lnTo>
                <a:lnTo>
                  <a:pt x="10197" y="1"/>
                </a:lnTo>
                <a:lnTo>
                  <a:pt x="10155" y="0"/>
                </a:lnTo>
                <a:lnTo>
                  <a:pt x="10113" y="1"/>
                </a:lnTo>
                <a:lnTo>
                  <a:pt x="10071" y="4"/>
                </a:lnTo>
                <a:lnTo>
                  <a:pt x="10030" y="9"/>
                </a:lnTo>
                <a:lnTo>
                  <a:pt x="9989" y="17"/>
                </a:lnTo>
                <a:lnTo>
                  <a:pt x="9949" y="26"/>
                </a:lnTo>
                <a:lnTo>
                  <a:pt x="9910" y="37"/>
                </a:lnTo>
                <a:lnTo>
                  <a:pt x="9872" y="51"/>
                </a:lnTo>
                <a:lnTo>
                  <a:pt x="9834" y="65"/>
                </a:lnTo>
                <a:lnTo>
                  <a:pt x="9797" y="82"/>
                </a:lnTo>
                <a:lnTo>
                  <a:pt x="9762" y="100"/>
                </a:lnTo>
                <a:lnTo>
                  <a:pt x="9728" y="120"/>
                </a:lnTo>
                <a:lnTo>
                  <a:pt x="9694" y="141"/>
                </a:lnTo>
                <a:lnTo>
                  <a:pt x="9662" y="164"/>
                </a:lnTo>
                <a:lnTo>
                  <a:pt x="9631" y="189"/>
                </a:lnTo>
                <a:lnTo>
                  <a:pt x="9601" y="215"/>
                </a:lnTo>
                <a:lnTo>
                  <a:pt x="9573" y="242"/>
                </a:lnTo>
                <a:lnTo>
                  <a:pt x="9545" y="271"/>
                </a:lnTo>
                <a:lnTo>
                  <a:pt x="9519" y="302"/>
                </a:lnTo>
                <a:lnTo>
                  <a:pt x="9495" y="332"/>
                </a:lnTo>
                <a:lnTo>
                  <a:pt x="9472" y="365"/>
                </a:lnTo>
                <a:lnTo>
                  <a:pt x="9451" y="399"/>
                </a:lnTo>
                <a:lnTo>
                  <a:pt x="9431" y="433"/>
                </a:lnTo>
                <a:lnTo>
                  <a:pt x="9413" y="468"/>
                </a:lnTo>
                <a:lnTo>
                  <a:pt x="9396" y="505"/>
                </a:lnTo>
                <a:lnTo>
                  <a:pt x="9381" y="543"/>
                </a:lnTo>
                <a:lnTo>
                  <a:pt x="9369" y="581"/>
                </a:lnTo>
                <a:lnTo>
                  <a:pt x="9357" y="620"/>
                </a:lnTo>
                <a:lnTo>
                  <a:pt x="9348" y="660"/>
                </a:lnTo>
                <a:lnTo>
                  <a:pt x="9340" y="701"/>
                </a:lnTo>
                <a:lnTo>
                  <a:pt x="9335" y="742"/>
                </a:lnTo>
                <a:lnTo>
                  <a:pt x="9332" y="783"/>
                </a:lnTo>
                <a:lnTo>
                  <a:pt x="9331" y="827"/>
                </a:lnTo>
                <a:lnTo>
                  <a:pt x="9332" y="869"/>
                </a:lnTo>
                <a:lnTo>
                  <a:pt x="9335" y="910"/>
                </a:lnTo>
                <a:lnTo>
                  <a:pt x="9340" y="952"/>
                </a:lnTo>
                <a:lnTo>
                  <a:pt x="9348" y="992"/>
                </a:lnTo>
                <a:lnTo>
                  <a:pt x="9357" y="1032"/>
                </a:lnTo>
                <a:lnTo>
                  <a:pt x="9369" y="1071"/>
                </a:lnTo>
                <a:lnTo>
                  <a:pt x="9381" y="1109"/>
                </a:lnTo>
                <a:lnTo>
                  <a:pt x="9396" y="1147"/>
                </a:lnTo>
                <a:lnTo>
                  <a:pt x="9413" y="1184"/>
                </a:lnTo>
                <a:lnTo>
                  <a:pt x="9431" y="1219"/>
                </a:lnTo>
                <a:lnTo>
                  <a:pt x="9451" y="1253"/>
                </a:lnTo>
                <a:lnTo>
                  <a:pt x="9472" y="1287"/>
                </a:lnTo>
                <a:lnTo>
                  <a:pt x="9495" y="1320"/>
                </a:lnTo>
                <a:lnTo>
                  <a:pt x="9519" y="1350"/>
                </a:lnTo>
                <a:lnTo>
                  <a:pt x="9545" y="1381"/>
                </a:lnTo>
                <a:lnTo>
                  <a:pt x="9573" y="1410"/>
                </a:lnTo>
                <a:lnTo>
                  <a:pt x="9601" y="1437"/>
                </a:lnTo>
                <a:lnTo>
                  <a:pt x="9631" y="1463"/>
                </a:lnTo>
                <a:lnTo>
                  <a:pt x="9662" y="1488"/>
                </a:lnTo>
                <a:lnTo>
                  <a:pt x="9694" y="1511"/>
                </a:lnTo>
                <a:lnTo>
                  <a:pt x="9728" y="1532"/>
                </a:lnTo>
                <a:lnTo>
                  <a:pt x="9762" y="1552"/>
                </a:lnTo>
                <a:lnTo>
                  <a:pt x="9797" y="1571"/>
                </a:lnTo>
                <a:lnTo>
                  <a:pt x="9834" y="1587"/>
                </a:lnTo>
                <a:lnTo>
                  <a:pt x="9872" y="1601"/>
                </a:lnTo>
                <a:lnTo>
                  <a:pt x="9910" y="1615"/>
                </a:lnTo>
                <a:lnTo>
                  <a:pt x="9949" y="1626"/>
                </a:lnTo>
                <a:lnTo>
                  <a:pt x="9989" y="1635"/>
                </a:lnTo>
                <a:lnTo>
                  <a:pt x="10030" y="1643"/>
                </a:lnTo>
                <a:lnTo>
                  <a:pt x="10071" y="1648"/>
                </a:lnTo>
                <a:lnTo>
                  <a:pt x="10113" y="1651"/>
                </a:lnTo>
                <a:lnTo>
                  <a:pt x="10155" y="1652"/>
                </a:lnTo>
                <a:lnTo>
                  <a:pt x="10197" y="1651"/>
                </a:lnTo>
                <a:lnTo>
                  <a:pt x="10239" y="1648"/>
                </a:lnTo>
                <a:lnTo>
                  <a:pt x="10280" y="1643"/>
                </a:lnTo>
                <a:lnTo>
                  <a:pt x="10321" y="1635"/>
                </a:lnTo>
                <a:lnTo>
                  <a:pt x="10360" y="1626"/>
                </a:lnTo>
                <a:lnTo>
                  <a:pt x="10399" y="1615"/>
                </a:lnTo>
                <a:lnTo>
                  <a:pt x="10437" y="1601"/>
                </a:lnTo>
                <a:lnTo>
                  <a:pt x="10475" y="1587"/>
                </a:lnTo>
                <a:lnTo>
                  <a:pt x="10511" y="1571"/>
                </a:lnTo>
                <a:lnTo>
                  <a:pt x="10546" y="1552"/>
                </a:lnTo>
                <a:lnTo>
                  <a:pt x="10581" y="1532"/>
                </a:lnTo>
                <a:lnTo>
                  <a:pt x="10615" y="1511"/>
                </a:lnTo>
                <a:lnTo>
                  <a:pt x="10647" y="1488"/>
                </a:lnTo>
                <a:lnTo>
                  <a:pt x="10678" y="1463"/>
                </a:lnTo>
                <a:lnTo>
                  <a:pt x="10708" y="1437"/>
                </a:lnTo>
                <a:lnTo>
                  <a:pt x="10737" y="1410"/>
                </a:lnTo>
                <a:lnTo>
                  <a:pt x="10764" y="1381"/>
                </a:lnTo>
                <a:lnTo>
                  <a:pt x="10789" y="1350"/>
                </a:lnTo>
                <a:lnTo>
                  <a:pt x="10814" y="1320"/>
                </a:lnTo>
                <a:lnTo>
                  <a:pt x="10837" y="1287"/>
                </a:lnTo>
                <a:lnTo>
                  <a:pt x="10858" y="1253"/>
                </a:lnTo>
                <a:lnTo>
                  <a:pt x="10878" y="1219"/>
                </a:lnTo>
                <a:lnTo>
                  <a:pt x="10896" y="1184"/>
                </a:lnTo>
                <a:lnTo>
                  <a:pt x="10913" y="1147"/>
                </a:lnTo>
                <a:lnTo>
                  <a:pt x="10928" y="1109"/>
                </a:lnTo>
                <a:lnTo>
                  <a:pt x="10940" y="1071"/>
                </a:lnTo>
                <a:lnTo>
                  <a:pt x="10952" y="1032"/>
                </a:lnTo>
                <a:lnTo>
                  <a:pt x="10961" y="992"/>
                </a:lnTo>
                <a:lnTo>
                  <a:pt x="10968" y="952"/>
                </a:lnTo>
                <a:lnTo>
                  <a:pt x="10973" y="910"/>
                </a:lnTo>
                <a:lnTo>
                  <a:pt x="10976" y="869"/>
                </a:lnTo>
                <a:lnTo>
                  <a:pt x="10977" y="827"/>
                </a:lnTo>
                <a:close/>
                <a:moveTo>
                  <a:pt x="9819" y="827"/>
                </a:moveTo>
                <a:lnTo>
                  <a:pt x="9821" y="843"/>
                </a:lnTo>
                <a:lnTo>
                  <a:pt x="9822" y="860"/>
                </a:lnTo>
                <a:lnTo>
                  <a:pt x="9824" y="877"/>
                </a:lnTo>
                <a:lnTo>
                  <a:pt x="9827" y="893"/>
                </a:lnTo>
                <a:lnTo>
                  <a:pt x="9830" y="910"/>
                </a:lnTo>
                <a:lnTo>
                  <a:pt x="9835" y="926"/>
                </a:lnTo>
                <a:lnTo>
                  <a:pt x="9840" y="940"/>
                </a:lnTo>
                <a:lnTo>
                  <a:pt x="9846" y="956"/>
                </a:lnTo>
                <a:lnTo>
                  <a:pt x="9853" y="971"/>
                </a:lnTo>
                <a:lnTo>
                  <a:pt x="9860" y="985"/>
                </a:lnTo>
                <a:lnTo>
                  <a:pt x="9868" y="999"/>
                </a:lnTo>
                <a:lnTo>
                  <a:pt x="9877" y="1013"/>
                </a:lnTo>
                <a:lnTo>
                  <a:pt x="9887" y="1026"/>
                </a:lnTo>
                <a:lnTo>
                  <a:pt x="9896" y="1038"/>
                </a:lnTo>
                <a:lnTo>
                  <a:pt x="9907" y="1051"/>
                </a:lnTo>
                <a:lnTo>
                  <a:pt x="9918" y="1063"/>
                </a:lnTo>
                <a:lnTo>
                  <a:pt x="9930" y="1073"/>
                </a:lnTo>
                <a:lnTo>
                  <a:pt x="9941" y="1084"/>
                </a:lnTo>
                <a:lnTo>
                  <a:pt x="9954" y="1094"/>
                </a:lnTo>
                <a:lnTo>
                  <a:pt x="9968" y="1103"/>
                </a:lnTo>
                <a:lnTo>
                  <a:pt x="9981" y="1112"/>
                </a:lnTo>
                <a:lnTo>
                  <a:pt x="9995" y="1120"/>
                </a:lnTo>
                <a:lnTo>
                  <a:pt x="10010" y="1127"/>
                </a:lnTo>
                <a:lnTo>
                  <a:pt x="10024" y="1134"/>
                </a:lnTo>
                <a:lnTo>
                  <a:pt x="10039" y="1140"/>
                </a:lnTo>
                <a:lnTo>
                  <a:pt x="10055" y="1145"/>
                </a:lnTo>
                <a:lnTo>
                  <a:pt x="10071" y="1150"/>
                </a:lnTo>
                <a:lnTo>
                  <a:pt x="10087" y="1153"/>
                </a:lnTo>
                <a:lnTo>
                  <a:pt x="10103" y="1157"/>
                </a:lnTo>
                <a:lnTo>
                  <a:pt x="10120" y="1159"/>
                </a:lnTo>
                <a:lnTo>
                  <a:pt x="10137" y="1160"/>
                </a:lnTo>
                <a:lnTo>
                  <a:pt x="10155" y="1161"/>
                </a:lnTo>
                <a:lnTo>
                  <a:pt x="10171" y="1160"/>
                </a:lnTo>
                <a:lnTo>
                  <a:pt x="10188" y="1159"/>
                </a:lnTo>
                <a:lnTo>
                  <a:pt x="10205" y="1157"/>
                </a:lnTo>
                <a:lnTo>
                  <a:pt x="10222" y="1153"/>
                </a:lnTo>
                <a:lnTo>
                  <a:pt x="10239" y="1150"/>
                </a:lnTo>
                <a:lnTo>
                  <a:pt x="10254" y="1145"/>
                </a:lnTo>
                <a:lnTo>
                  <a:pt x="10270" y="1140"/>
                </a:lnTo>
                <a:lnTo>
                  <a:pt x="10285" y="1134"/>
                </a:lnTo>
                <a:lnTo>
                  <a:pt x="10300" y="1127"/>
                </a:lnTo>
                <a:lnTo>
                  <a:pt x="10314" y="1120"/>
                </a:lnTo>
                <a:lnTo>
                  <a:pt x="10328" y="1112"/>
                </a:lnTo>
                <a:lnTo>
                  <a:pt x="10342" y="1103"/>
                </a:lnTo>
                <a:lnTo>
                  <a:pt x="10355" y="1094"/>
                </a:lnTo>
                <a:lnTo>
                  <a:pt x="10368" y="1084"/>
                </a:lnTo>
                <a:lnTo>
                  <a:pt x="10379" y="1073"/>
                </a:lnTo>
                <a:lnTo>
                  <a:pt x="10391" y="1063"/>
                </a:lnTo>
                <a:lnTo>
                  <a:pt x="10402" y="1051"/>
                </a:lnTo>
                <a:lnTo>
                  <a:pt x="10413" y="1038"/>
                </a:lnTo>
                <a:lnTo>
                  <a:pt x="10422" y="1026"/>
                </a:lnTo>
                <a:lnTo>
                  <a:pt x="10432" y="1013"/>
                </a:lnTo>
                <a:lnTo>
                  <a:pt x="10440" y="999"/>
                </a:lnTo>
                <a:lnTo>
                  <a:pt x="10449" y="985"/>
                </a:lnTo>
                <a:lnTo>
                  <a:pt x="10456" y="971"/>
                </a:lnTo>
                <a:lnTo>
                  <a:pt x="10462" y="956"/>
                </a:lnTo>
                <a:lnTo>
                  <a:pt x="10469" y="940"/>
                </a:lnTo>
                <a:lnTo>
                  <a:pt x="10474" y="926"/>
                </a:lnTo>
                <a:lnTo>
                  <a:pt x="10478" y="910"/>
                </a:lnTo>
                <a:lnTo>
                  <a:pt x="10482" y="893"/>
                </a:lnTo>
                <a:lnTo>
                  <a:pt x="10485" y="877"/>
                </a:lnTo>
                <a:lnTo>
                  <a:pt x="10488" y="860"/>
                </a:lnTo>
                <a:lnTo>
                  <a:pt x="10489" y="843"/>
                </a:lnTo>
                <a:lnTo>
                  <a:pt x="10489" y="827"/>
                </a:lnTo>
                <a:lnTo>
                  <a:pt x="10489" y="809"/>
                </a:lnTo>
                <a:lnTo>
                  <a:pt x="10488" y="792"/>
                </a:lnTo>
                <a:lnTo>
                  <a:pt x="10485" y="775"/>
                </a:lnTo>
                <a:lnTo>
                  <a:pt x="10482" y="759"/>
                </a:lnTo>
                <a:lnTo>
                  <a:pt x="10478" y="742"/>
                </a:lnTo>
                <a:lnTo>
                  <a:pt x="10474" y="726"/>
                </a:lnTo>
                <a:lnTo>
                  <a:pt x="10469" y="712"/>
                </a:lnTo>
                <a:lnTo>
                  <a:pt x="10462" y="696"/>
                </a:lnTo>
                <a:lnTo>
                  <a:pt x="10456" y="681"/>
                </a:lnTo>
                <a:lnTo>
                  <a:pt x="10449" y="667"/>
                </a:lnTo>
                <a:lnTo>
                  <a:pt x="10440" y="653"/>
                </a:lnTo>
                <a:lnTo>
                  <a:pt x="10432" y="639"/>
                </a:lnTo>
                <a:lnTo>
                  <a:pt x="10422" y="626"/>
                </a:lnTo>
                <a:lnTo>
                  <a:pt x="10413" y="614"/>
                </a:lnTo>
                <a:lnTo>
                  <a:pt x="10402" y="601"/>
                </a:lnTo>
                <a:lnTo>
                  <a:pt x="10391" y="589"/>
                </a:lnTo>
                <a:lnTo>
                  <a:pt x="10379" y="579"/>
                </a:lnTo>
                <a:lnTo>
                  <a:pt x="10368" y="568"/>
                </a:lnTo>
                <a:lnTo>
                  <a:pt x="10355" y="559"/>
                </a:lnTo>
                <a:lnTo>
                  <a:pt x="10342" y="549"/>
                </a:lnTo>
                <a:lnTo>
                  <a:pt x="10328" y="540"/>
                </a:lnTo>
                <a:lnTo>
                  <a:pt x="10314" y="532"/>
                </a:lnTo>
                <a:lnTo>
                  <a:pt x="10300" y="525"/>
                </a:lnTo>
                <a:lnTo>
                  <a:pt x="10285" y="518"/>
                </a:lnTo>
                <a:lnTo>
                  <a:pt x="10270" y="512"/>
                </a:lnTo>
                <a:lnTo>
                  <a:pt x="10254" y="507"/>
                </a:lnTo>
                <a:lnTo>
                  <a:pt x="10239" y="502"/>
                </a:lnTo>
                <a:lnTo>
                  <a:pt x="10222" y="499"/>
                </a:lnTo>
                <a:lnTo>
                  <a:pt x="10205" y="495"/>
                </a:lnTo>
                <a:lnTo>
                  <a:pt x="10188" y="493"/>
                </a:lnTo>
                <a:lnTo>
                  <a:pt x="10171" y="492"/>
                </a:lnTo>
                <a:lnTo>
                  <a:pt x="10155" y="491"/>
                </a:lnTo>
                <a:lnTo>
                  <a:pt x="10137" y="492"/>
                </a:lnTo>
                <a:lnTo>
                  <a:pt x="10120" y="493"/>
                </a:lnTo>
                <a:lnTo>
                  <a:pt x="10103" y="495"/>
                </a:lnTo>
                <a:lnTo>
                  <a:pt x="10087" y="499"/>
                </a:lnTo>
                <a:lnTo>
                  <a:pt x="10071" y="502"/>
                </a:lnTo>
                <a:lnTo>
                  <a:pt x="10055" y="507"/>
                </a:lnTo>
                <a:lnTo>
                  <a:pt x="10039" y="512"/>
                </a:lnTo>
                <a:lnTo>
                  <a:pt x="10024" y="518"/>
                </a:lnTo>
                <a:lnTo>
                  <a:pt x="10010" y="525"/>
                </a:lnTo>
                <a:lnTo>
                  <a:pt x="9995" y="532"/>
                </a:lnTo>
                <a:lnTo>
                  <a:pt x="9981" y="540"/>
                </a:lnTo>
                <a:lnTo>
                  <a:pt x="9968" y="549"/>
                </a:lnTo>
                <a:lnTo>
                  <a:pt x="9954" y="559"/>
                </a:lnTo>
                <a:lnTo>
                  <a:pt x="9941" y="568"/>
                </a:lnTo>
                <a:lnTo>
                  <a:pt x="9930" y="579"/>
                </a:lnTo>
                <a:lnTo>
                  <a:pt x="9918" y="589"/>
                </a:lnTo>
                <a:lnTo>
                  <a:pt x="9907" y="601"/>
                </a:lnTo>
                <a:lnTo>
                  <a:pt x="9896" y="614"/>
                </a:lnTo>
                <a:lnTo>
                  <a:pt x="9887" y="626"/>
                </a:lnTo>
                <a:lnTo>
                  <a:pt x="9877" y="639"/>
                </a:lnTo>
                <a:lnTo>
                  <a:pt x="9868" y="653"/>
                </a:lnTo>
                <a:lnTo>
                  <a:pt x="9860" y="667"/>
                </a:lnTo>
                <a:lnTo>
                  <a:pt x="9853" y="681"/>
                </a:lnTo>
                <a:lnTo>
                  <a:pt x="9846" y="696"/>
                </a:lnTo>
                <a:lnTo>
                  <a:pt x="9840" y="712"/>
                </a:lnTo>
                <a:lnTo>
                  <a:pt x="9835" y="726"/>
                </a:lnTo>
                <a:lnTo>
                  <a:pt x="9830" y="742"/>
                </a:lnTo>
                <a:lnTo>
                  <a:pt x="9827" y="759"/>
                </a:lnTo>
                <a:lnTo>
                  <a:pt x="9824" y="775"/>
                </a:lnTo>
                <a:lnTo>
                  <a:pt x="9822" y="792"/>
                </a:lnTo>
                <a:lnTo>
                  <a:pt x="9821" y="809"/>
                </a:lnTo>
                <a:lnTo>
                  <a:pt x="9819" y="827"/>
                </a:lnTo>
                <a:close/>
                <a:moveTo>
                  <a:pt x="10811" y="827"/>
                </a:moveTo>
                <a:lnTo>
                  <a:pt x="10811" y="867"/>
                </a:lnTo>
                <a:lnTo>
                  <a:pt x="10811" y="907"/>
                </a:lnTo>
                <a:lnTo>
                  <a:pt x="10811" y="946"/>
                </a:lnTo>
                <a:lnTo>
                  <a:pt x="10810" y="986"/>
                </a:lnTo>
                <a:lnTo>
                  <a:pt x="10809" y="1025"/>
                </a:lnTo>
                <a:lnTo>
                  <a:pt x="10807" y="1064"/>
                </a:lnTo>
                <a:lnTo>
                  <a:pt x="10804" y="1103"/>
                </a:lnTo>
                <a:lnTo>
                  <a:pt x="10801" y="1142"/>
                </a:lnTo>
                <a:lnTo>
                  <a:pt x="10800" y="1151"/>
                </a:lnTo>
                <a:lnTo>
                  <a:pt x="10797" y="1161"/>
                </a:lnTo>
                <a:lnTo>
                  <a:pt x="10795" y="1169"/>
                </a:lnTo>
                <a:lnTo>
                  <a:pt x="10792" y="1177"/>
                </a:lnTo>
                <a:lnTo>
                  <a:pt x="10789" y="1183"/>
                </a:lnTo>
                <a:lnTo>
                  <a:pt x="10785" y="1188"/>
                </a:lnTo>
                <a:lnTo>
                  <a:pt x="10781" y="1193"/>
                </a:lnTo>
                <a:lnTo>
                  <a:pt x="10775" y="1198"/>
                </a:lnTo>
                <a:lnTo>
                  <a:pt x="10770" y="1202"/>
                </a:lnTo>
                <a:lnTo>
                  <a:pt x="10764" y="1205"/>
                </a:lnTo>
                <a:lnTo>
                  <a:pt x="10758" y="1207"/>
                </a:lnTo>
                <a:lnTo>
                  <a:pt x="10750" y="1210"/>
                </a:lnTo>
                <a:lnTo>
                  <a:pt x="10733" y="1213"/>
                </a:lnTo>
                <a:lnTo>
                  <a:pt x="10716" y="1216"/>
                </a:lnTo>
                <a:lnTo>
                  <a:pt x="10648" y="1222"/>
                </a:lnTo>
                <a:lnTo>
                  <a:pt x="10579" y="1227"/>
                </a:lnTo>
                <a:lnTo>
                  <a:pt x="10509" y="1231"/>
                </a:lnTo>
                <a:lnTo>
                  <a:pt x="10437" y="1235"/>
                </a:lnTo>
                <a:lnTo>
                  <a:pt x="10366" y="1237"/>
                </a:lnTo>
                <a:lnTo>
                  <a:pt x="10295" y="1238"/>
                </a:lnTo>
                <a:lnTo>
                  <a:pt x="10224" y="1239"/>
                </a:lnTo>
                <a:lnTo>
                  <a:pt x="10155" y="1239"/>
                </a:lnTo>
                <a:lnTo>
                  <a:pt x="10084" y="1239"/>
                </a:lnTo>
                <a:lnTo>
                  <a:pt x="10014" y="1238"/>
                </a:lnTo>
                <a:lnTo>
                  <a:pt x="9942" y="1237"/>
                </a:lnTo>
                <a:lnTo>
                  <a:pt x="9871" y="1235"/>
                </a:lnTo>
                <a:lnTo>
                  <a:pt x="9801" y="1231"/>
                </a:lnTo>
                <a:lnTo>
                  <a:pt x="9730" y="1227"/>
                </a:lnTo>
                <a:lnTo>
                  <a:pt x="9661" y="1222"/>
                </a:lnTo>
                <a:lnTo>
                  <a:pt x="9594" y="1216"/>
                </a:lnTo>
                <a:lnTo>
                  <a:pt x="9575" y="1213"/>
                </a:lnTo>
                <a:lnTo>
                  <a:pt x="9559" y="1210"/>
                </a:lnTo>
                <a:lnTo>
                  <a:pt x="9552" y="1207"/>
                </a:lnTo>
                <a:lnTo>
                  <a:pt x="9545" y="1205"/>
                </a:lnTo>
                <a:lnTo>
                  <a:pt x="9539" y="1202"/>
                </a:lnTo>
                <a:lnTo>
                  <a:pt x="9534" y="1198"/>
                </a:lnTo>
                <a:lnTo>
                  <a:pt x="9529" y="1193"/>
                </a:lnTo>
                <a:lnTo>
                  <a:pt x="9524" y="1188"/>
                </a:lnTo>
                <a:lnTo>
                  <a:pt x="9520" y="1183"/>
                </a:lnTo>
                <a:lnTo>
                  <a:pt x="9517" y="1177"/>
                </a:lnTo>
                <a:lnTo>
                  <a:pt x="9514" y="1169"/>
                </a:lnTo>
                <a:lnTo>
                  <a:pt x="9512" y="1161"/>
                </a:lnTo>
                <a:lnTo>
                  <a:pt x="9510" y="1151"/>
                </a:lnTo>
                <a:lnTo>
                  <a:pt x="9509" y="1142"/>
                </a:lnTo>
                <a:lnTo>
                  <a:pt x="9505" y="1103"/>
                </a:lnTo>
                <a:lnTo>
                  <a:pt x="9502" y="1064"/>
                </a:lnTo>
                <a:lnTo>
                  <a:pt x="9500" y="1025"/>
                </a:lnTo>
                <a:lnTo>
                  <a:pt x="9499" y="986"/>
                </a:lnTo>
                <a:lnTo>
                  <a:pt x="9498" y="946"/>
                </a:lnTo>
                <a:lnTo>
                  <a:pt x="9498" y="907"/>
                </a:lnTo>
                <a:lnTo>
                  <a:pt x="9497" y="867"/>
                </a:lnTo>
                <a:lnTo>
                  <a:pt x="9497" y="827"/>
                </a:lnTo>
                <a:lnTo>
                  <a:pt x="9497" y="785"/>
                </a:lnTo>
                <a:lnTo>
                  <a:pt x="9498" y="745"/>
                </a:lnTo>
                <a:lnTo>
                  <a:pt x="9498" y="706"/>
                </a:lnTo>
                <a:lnTo>
                  <a:pt x="9499" y="666"/>
                </a:lnTo>
                <a:lnTo>
                  <a:pt x="9500" y="627"/>
                </a:lnTo>
                <a:lnTo>
                  <a:pt x="9502" y="588"/>
                </a:lnTo>
                <a:lnTo>
                  <a:pt x="9505" y="549"/>
                </a:lnTo>
                <a:lnTo>
                  <a:pt x="9509" y="510"/>
                </a:lnTo>
                <a:lnTo>
                  <a:pt x="9510" y="501"/>
                </a:lnTo>
                <a:lnTo>
                  <a:pt x="9512" y="491"/>
                </a:lnTo>
                <a:lnTo>
                  <a:pt x="9514" y="483"/>
                </a:lnTo>
                <a:lnTo>
                  <a:pt x="9517" y="475"/>
                </a:lnTo>
                <a:lnTo>
                  <a:pt x="9520" y="469"/>
                </a:lnTo>
                <a:lnTo>
                  <a:pt x="9524" y="464"/>
                </a:lnTo>
                <a:lnTo>
                  <a:pt x="9529" y="459"/>
                </a:lnTo>
                <a:lnTo>
                  <a:pt x="9534" y="454"/>
                </a:lnTo>
                <a:lnTo>
                  <a:pt x="9539" y="450"/>
                </a:lnTo>
                <a:lnTo>
                  <a:pt x="9545" y="447"/>
                </a:lnTo>
                <a:lnTo>
                  <a:pt x="9552" y="445"/>
                </a:lnTo>
                <a:lnTo>
                  <a:pt x="9559" y="442"/>
                </a:lnTo>
                <a:lnTo>
                  <a:pt x="9575" y="439"/>
                </a:lnTo>
                <a:lnTo>
                  <a:pt x="9594" y="436"/>
                </a:lnTo>
                <a:lnTo>
                  <a:pt x="9661" y="430"/>
                </a:lnTo>
                <a:lnTo>
                  <a:pt x="9730" y="425"/>
                </a:lnTo>
                <a:lnTo>
                  <a:pt x="9801" y="421"/>
                </a:lnTo>
                <a:lnTo>
                  <a:pt x="9871" y="417"/>
                </a:lnTo>
                <a:lnTo>
                  <a:pt x="9942" y="415"/>
                </a:lnTo>
                <a:lnTo>
                  <a:pt x="10014" y="414"/>
                </a:lnTo>
                <a:lnTo>
                  <a:pt x="10084" y="413"/>
                </a:lnTo>
                <a:lnTo>
                  <a:pt x="10155" y="413"/>
                </a:lnTo>
                <a:lnTo>
                  <a:pt x="10224" y="413"/>
                </a:lnTo>
                <a:lnTo>
                  <a:pt x="10295" y="414"/>
                </a:lnTo>
                <a:lnTo>
                  <a:pt x="10366" y="415"/>
                </a:lnTo>
                <a:lnTo>
                  <a:pt x="10437" y="417"/>
                </a:lnTo>
                <a:lnTo>
                  <a:pt x="10509" y="421"/>
                </a:lnTo>
                <a:lnTo>
                  <a:pt x="10579" y="425"/>
                </a:lnTo>
                <a:lnTo>
                  <a:pt x="10648" y="430"/>
                </a:lnTo>
                <a:lnTo>
                  <a:pt x="10716" y="436"/>
                </a:lnTo>
                <a:lnTo>
                  <a:pt x="10733" y="439"/>
                </a:lnTo>
                <a:lnTo>
                  <a:pt x="10750" y="442"/>
                </a:lnTo>
                <a:lnTo>
                  <a:pt x="10758" y="445"/>
                </a:lnTo>
                <a:lnTo>
                  <a:pt x="10764" y="447"/>
                </a:lnTo>
                <a:lnTo>
                  <a:pt x="10770" y="450"/>
                </a:lnTo>
                <a:lnTo>
                  <a:pt x="10775" y="454"/>
                </a:lnTo>
                <a:lnTo>
                  <a:pt x="10781" y="459"/>
                </a:lnTo>
                <a:lnTo>
                  <a:pt x="10785" y="464"/>
                </a:lnTo>
                <a:lnTo>
                  <a:pt x="10789" y="469"/>
                </a:lnTo>
                <a:lnTo>
                  <a:pt x="10792" y="475"/>
                </a:lnTo>
                <a:lnTo>
                  <a:pt x="10795" y="483"/>
                </a:lnTo>
                <a:lnTo>
                  <a:pt x="10797" y="491"/>
                </a:lnTo>
                <a:lnTo>
                  <a:pt x="10800" y="501"/>
                </a:lnTo>
                <a:lnTo>
                  <a:pt x="10801" y="510"/>
                </a:lnTo>
                <a:lnTo>
                  <a:pt x="10804" y="549"/>
                </a:lnTo>
                <a:lnTo>
                  <a:pt x="10807" y="588"/>
                </a:lnTo>
                <a:lnTo>
                  <a:pt x="10809" y="627"/>
                </a:lnTo>
                <a:lnTo>
                  <a:pt x="10810" y="666"/>
                </a:lnTo>
                <a:lnTo>
                  <a:pt x="10811" y="706"/>
                </a:lnTo>
                <a:lnTo>
                  <a:pt x="10811" y="745"/>
                </a:lnTo>
                <a:lnTo>
                  <a:pt x="10811" y="785"/>
                </a:lnTo>
                <a:lnTo>
                  <a:pt x="10811" y="827"/>
                </a:lnTo>
                <a:close/>
                <a:moveTo>
                  <a:pt x="12582" y="802"/>
                </a:moveTo>
                <a:lnTo>
                  <a:pt x="12581" y="829"/>
                </a:lnTo>
                <a:lnTo>
                  <a:pt x="12579" y="855"/>
                </a:lnTo>
                <a:lnTo>
                  <a:pt x="12576" y="880"/>
                </a:lnTo>
                <a:lnTo>
                  <a:pt x="12572" y="906"/>
                </a:lnTo>
                <a:lnTo>
                  <a:pt x="12566" y="931"/>
                </a:lnTo>
                <a:lnTo>
                  <a:pt x="12559" y="956"/>
                </a:lnTo>
                <a:lnTo>
                  <a:pt x="12551" y="980"/>
                </a:lnTo>
                <a:lnTo>
                  <a:pt x="12541" y="1004"/>
                </a:lnTo>
                <a:lnTo>
                  <a:pt x="12531" y="1028"/>
                </a:lnTo>
                <a:lnTo>
                  <a:pt x="12518" y="1051"/>
                </a:lnTo>
                <a:lnTo>
                  <a:pt x="12504" y="1074"/>
                </a:lnTo>
                <a:lnTo>
                  <a:pt x="12490" y="1096"/>
                </a:lnTo>
                <a:lnTo>
                  <a:pt x="12474" y="1119"/>
                </a:lnTo>
                <a:lnTo>
                  <a:pt x="12457" y="1141"/>
                </a:lnTo>
                <a:lnTo>
                  <a:pt x="12438" y="1162"/>
                </a:lnTo>
                <a:lnTo>
                  <a:pt x="12418" y="1183"/>
                </a:lnTo>
                <a:lnTo>
                  <a:pt x="12398" y="1203"/>
                </a:lnTo>
                <a:lnTo>
                  <a:pt x="12377" y="1222"/>
                </a:lnTo>
                <a:lnTo>
                  <a:pt x="12356" y="1240"/>
                </a:lnTo>
                <a:lnTo>
                  <a:pt x="12334" y="1257"/>
                </a:lnTo>
                <a:lnTo>
                  <a:pt x="12312" y="1271"/>
                </a:lnTo>
                <a:lnTo>
                  <a:pt x="12289" y="1285"/>
                </a:lnTo>
                <a:lnTo>
                  <a:pt x="12267" y="1298"/>
                </a:lnTo>
                <a:lnTo>
                  <a:pt x="12244" y="1308"/>
                </a:lnTo>
                <a:lnTo>
                  <a:pt x="12220" y="1319"/>
                </a:lnTo>
                <a:lnTo>
                  <a:pt x="12196" y="1327"/>
                </a:lnTo>
                <a:lnTo>
                  <a:pt x="12171" y="1335"/>
                </a:lnTo>
                <a:lnTo>
                  <a:pt x="12147" y="1340"/>
                </a:lnTo>
                <a:lnTo>
                  <a:pt x="12122" y="1345"/>
                </a:lnTo>
                <a:lnTo>
                  <a:pt x="12096" y="1348"/>
                </a:lnTo>
                <a:lnTo>
                  <a:pt x="12071" y="1349"/>
                </a:lnTo>
                <a:lnTo>
                  <a:pt x="12044" y="1350"/>
                </a:lnTo>
                <a:lnTo>
                  <a:pt x="12013" y="1349"/>
                </a:lnTo>
                <a:lnTo>
                  <a:pt x="11983" y="1348"/>
                </a:lnTo>
                <a:lnTo>
                  <a:pt x="11953" y="1344"/>
                </a:lnTo>
                <a:lnTo>
                  <a:pt x="11925" y="1340"/>
                </a:lnTo>
                <a:lnTo>
                  <a:pt x="11896" y="1334"/>
                </a:lnTo>
                <a:lnTo>
                  <a:pt x="11868" y="1326"/>
                </a:lnTo>
                <a:lnTo>
                  <a:pt x="11842" y="1318"/>
                </a:lnTo>
                <a:lnTo>
                  <a:pt x="11814" y="1307"/>
                </a:lnTo>
                <a:lnTo>
                  <a:pt x="11789" y="1297"/>
                </a:lnTo>
                <a:lnTo>
                  <a:pt x="11763" y="1284"/>
                </a:lnTo>
                <a:lnTo>
                  <a:pt x="11739" y="1269"/>
                </a:lnTo>
                <a:lnTo>
                  <a:pt x="11714" y="1255"/>
                </a:lnTo>
                <a:lnTo>
                  <a:pt x="11691" y="1238"/>
                </a:lnTo>
                <a:lnTo>
                  <a:pt x="11668" y="1220"/>
                </a:lnTo>
                <a:lnTo>
                  <a:pt x="11646" y="1200"/>
                </a:lnTo>
                <a:lnTo>
                  <a:pt x="11624" y="1180"/>
                </a:lnTo>
                <a:lnTo>
                  <a:pt x="11603" y="1158"/>
                </a:lnTo>
                <a:lnTo>
                  <a:pt x="11584" y="1135"/>
                </a:lnTo>
                <a:lnTo>
                  <a:pt x="11566" y="1112"/>
                </a:lnTo>
                <a:lnTo>
                  <a:pt x="11550" y="1088"/>
                </a:lnTo>
                <a:lnTo>
                  <a:pt x="11534" y="1065"/>
                </a:lnTo>
                <a:lnTo>
                  <a:pt x="11520" y="1039"/>
                </a:lnTo>
                <a:lnTo>
                  <a:pt x="11508" y="1014"/>
                </a:lnTo>
                <a:lnTo>
                  <a:pt x="11496" y="988"/>
                </a:lnTo>
                <a:lnTo>
                  <a:pt x="11485" y="961"/>
                </a:lnTo>
                <a:lnTo>
                  <a:pt x="11477" y="934"/>
                </a:lnTo>
                <a:lnTo>
                  <a:pt x="11470" y="907"/>
                </a:lnTo>
                <a:lnTo>
                  <a:pt x="11464" y="878"/>
                </a:lnTo>
                <a:lnTo>
                  <a:pt x="11459" y="849"/>
                </a:lnTo>
                <a:lnTo>
                  <a:pt x="11456" y="819"/>
                </a:lnTo>
                <a:lnTo>
                  <a:pt x="11454" y="789"/>
                </a:lnTo>
                <a:lnTo>
                  <a:pt x="11453" y="758"/>
                </a:lnTo>
                <a:lnTo>
                  <a:pt x="11454" y="727"/>
                </a:lnTo>
                <a:lnTo>
                  <a:pt x="11456" y="697"/>
                </a:lnTo>
                <a:lnTo>
                  <a:pt x="11459" y="667"/>
                </a:lnTo>
                <a:lnTo>
                  <a:pt x="11464" y="638"/>
                </a:lnTo>
                <a:lnTo>
                  <a:pt x="11470" y="609"/>
                </a:lnTo>
                <a:lnTo>
                  <a:pt x="11477" y="582"/>
                </a:lnTo>
                <a:lnTo>
                  <a:pt x="11485" y="555"/>
                </a:lnTo>
                <a:lnTo>
                  <a:pt x="11496" y="527"/>
                </a:lnTo>
                <a:lnTo>
                  <a:pt x="11508" y="502"/>
                </a:lnTo>
                <a:lnTo>
                  <a:pt x="11520" y="477"/>
                </a:lnTo>
                <a:lnTo>
                  <a:pt x="11534" y="451"/>
                </a:lnTo>
                <a:lnTo>
                  <a:pt x="11550" y="427"/>
                </a:lnTo>
                <a:lnTo>
                  <a:pt x="11566" y="404"/>
                </a:lnTo>
                <a:lnTo>
                  <a:pt x="11584" y="381"/>
                </a:lnTo>
                <a:lnTo>
                  <a:pt x="11603" y="358"/>
                </a:lnTo>
                <a:lnTo>
                  <a:pt x="11624" y="337"/>
                </a:lnTo>
                <a:lnTo>
                  <a:pt x="11646" y="316"/>
                </a:lnTo>
                <a:lnTo>
                  <a:pt x="11668" y="297"/>
                </a:lnTo>
                <a:lnTo>
                  <a:pt x="11691" y="278"/>
                </a:lnTo>
                <a:lnTo>
                  <a:pt x="11714" y="263"/>
                </a:lnTo>
                <a:lnTo>
                  <a:pt x="11739" y="247"/>
                </a:lnTo>
                <a:lnTo>
                  <a:pt x="11763" y="233"/>
                </a:lnTo>
                <a:lnTo>
                  <a:pt x="11789" y="220"/>
                </a:lnTo>
                <a:lnTo>
                  <a:pt x="11814" y="209"/>
                </a:lnTo>
                <a:lnTo>
                  <a:pt x="11842" y="198"/>
                </a:lnTo>
                <a:lnTo>
                  <a:pt x="11868" y="190"/>
                </a:lnTo>
                <a:lnTo>
                  <a:pt x="11896" y="182"/>
                </a:lnTo>
                <a:lnTo>
                  <a:pt x="11925" y="176"/>
                </a:lnTo>
                <a:lnTo>
                  <a:pt x="11953" y="172"/>
                </a:lnTo>
                <a:lnTo>
                  <a:pt x="11983" y="169"/>
                </a:lnTo>
                <a:lnTo>
                  <a:pt x="12013" y="167"/>
                </a:lnTo>
                <a:lnTo>
                  <a:pt x="12044" y="166"/>
                </a:lnTo>
                <a:lnTo>
                  <a:pt x="12071" y="167"/>
                </a:lnTo>
                <a:lnTo>
                  <a:pt x="12096" y="168"/>
                </a:lnTo>
                <a:lnTo>
                  <a:pt x="12121" y="171"/>
                </a:lnTo>
                <a:lnTo>
                  <a:pt x="12146" y="174"/>
                </a:lnTo>
                <a:lnTo>
                  <a:pt x="12170" y="179"/>
                </a:lnTo>
                <a:lnTo>
                  <a:pt x="12196" y="184"/>
                </a:lnTo>
                <a:lnTo>
                  <a:pt x="12219" y="192"/>
                </a:lnTo>
                <a:lnTo>
                  <a:pt x="12243" y="199"/>
                </a:lnTo>
                <a:lnTo>
                  <a:pt x="12266" y="209"/>
                </a:lnTo>
                <a:lnTo>
                  <a:pt x="12289" y="218"/>
                </a:lnTo>
                <a:lnTo>
                  <a:pt x="12311" y="230"/>
                </a:lnTo>
                <a:lnTo>
                  <a:pt x="12333" y="242"/>
                </a:lnTo>
                <a:lnTo>
                  <a:pt x="12355" y="255"/>
                </a:lnTo>
                <a:lnTo>
                  <a:pt x="12376" y="270"/>
                </a:lnTo>
                <a:lnTo>
                  <a:pt x="12397" y="285"/>
                </a:lnTo>
                <a:lnTo>
                  <a:pt x="12418" y="302"/>
                </a:lnTo>
                <a:lnTo>
                  <a:pt x="12430" y="312"/>
                </a:lnTo>
                <a:lnTo>
                  <a:pt x="12439" y="323"/>
                </a:lnTo>
                <a:lnTo>
                  <a:pt x="12448" y="335"/>
                </a:lnTo>
                <a:lnTo>
                  <a:pt x="12455" y="347"/>
                </a:lnTo>
                <a:lnTo>
                  <a:pt x="12460" y="361"/>
                </a:lnTo>
                <a:lnTo>
                  <a:pt x="12464" y="374"/>
                </a:lnTo>
                <a:lnTo>
                  <a:pt x="12467" y="389"/>
                </a:lnTo>
                <a:lnTo>
                  <a:pt x="12467" y="404"/>
                </a:lnTo>
                <a:lnTo>
                  <a:pt x="12467" y="417"/>
                </a:lnTo>
                <a:lnTo>
                  <a:pt x="12464" y="431"/>
                </a:lnTo>
                <a:lnTo>
                  <a:pt x="12461" y="443"/>
                </a:lnTo>
                <a:lnTo>
                  <a:pt x="12457" y="455"/>
                </a:lnTo>
                <a:lnTo>
                  <a:pt x="12452" y="467"/>
                </a:lnTo>
                <a:lnTo>
                  <a:pt x="12446" y="478"/>
                </a:lnTo>
                <a:lnTo>
                  <a:pt x="12438" y="488"/>
                </a:lnTo>
                <a:lnTo>
                  <a:pt x="12429" y="498"/>
                </a:lnTo>
                <a:lnTo>
                  <a:pt x="12419" y="506"/>
                </a:lnTo>
                <a:lnTo>
                  <a:pt x="12409" y="514"/>
                </a:lnTo>
                <a:lnTo>
                  <a:pt x="12397" y="521"/>
                </a:lnTo>
                <a:lnTo>
                  <a:pt x="12387" y="526"/>
                </a:lnTo>
                <a:lnTo>
                  <a:pt x="12374" y="530"/>
                </a:lnTo>
                <a:lnTo>
                  <a:pt x="12362" y="533"/>
                </a:lnTo>
                <a:lnTo>
                  <a:pt x="12349" y="536"/>
                </a:lnTo>
                <a:lnTo>
                  <a:pt x="12335" y="536"/>
                </a:lnTo>
                <a:lnTo>
                  <a:pt x="12324" y="536"/>
                </a:lnTo>
                <a:lnTo>
                  <a:pt x="12312" y="533"/>
                </a:lnTo>
                <a:lnTo>
                  <a:pt x="12302" y="531"/>
                </a:lnTo>
                <a:lnTo>
                  <a:pt x="12290" y="528"/>
                </a:lnTo>
                <a:lnTo>
                  <a:pt x="12280" y="524"/>
                </a:lnTo>
                <a:lnTo>
                  <a:pt x="12270" y="519"/>
                </a:lnTo>
                <a:lnTo>
                  <a:pt x="12261" y="512"/>
                </a:lnTo>
                <a:lnTo>
                  <a:pt x="12251" y="505"/>
                </a:lnTo>
                <a:lnTo>
                  <a:pt x="12240" y="495"/>
                </a:lnTo>
                <a:lnTo>
                  <a:pt x="12228" y="487"/>
                </a:lnTo>
                <a:lnTo>
                  <a:pt x="12217" y="480"/>
                </a:lnTo>
                <a:lnTo>
                  <a:pt x="12205" y="472"/>
                </a:lnTo>
                <a:lnTo>
                  <a:pt x="12192" y="466"/>
                </a:lnTo>
                <a:lnTo>
                  <a:pt x="12180" y="460"/>
                </a:lnTo>
                <a:lnTo>
                  <a:pt x="12167" y="454"/>
                </a:lnTo>
                <a:lnTo>
                  <a:pt x="12155" y="449"/>
                </a:lnTo>
                <a:lnTo>
                  <a:pt x="12142" y="445"/>
                </a:lnTo>
                <a:lnTo>
                  <a:pt x="12128" y="441"/>
                </a:lnTo>
                <a:lnTo>
                  <a:pt x="12115" y="438"/>
                </a:lnTo>
                <a:lnTo>
                  <a:pt x="12101" y="435"/>
                </a:lnTo>
                <a:lnTo>
                  <a:pt x="12087" y="433"/>
                </a:lnTo>
                <a:lnTo>
                  <a:pt x="12073" y="431"/>
                </a:lnTo>
                <a:lnTo>
                  <a:pt x="12059" y="431"/>
                </a:lnTo>
                <a:lnTo>
                  <a:pt x="12044" y="430"/>
                </a:lnTo>
                <a:lnTo>
                  <a:pt x="12028" y="431"/>
                </a:lnTo>
                <a:lnTo>
                  <a:pt x="12011" y="432"/>
                </a:lnTo>
                <a:lnTo>
                  <a:pt x="11994" y="433"/>
                </a:lnTo>
                <a:lnTo>
                  <a:pt x="11978" y="436"/>
                </a:lnTo>
                <a:lnTo>
                  <a:pt x="11962" y="440"/>
                </a:lnTo>
                <a:lnTo>
                  <a:pt x="11947" y="444"/>
                </a:lnTo>
                <a:lnTo>
                  <a:pt x="11932" y="448"/>
                </a:lnTo>
                <a:lnTo>
                  <a:pt x="11917" y="454"/>
                </a:lnTo>
                <a:lnTo>
                  <a:pt x="11903" y="461"/>
                </a:lnTo>
                <a:lnTo>
                  <a:pt x="11889" y="467"/>
                </a:lnTo>
                <a:lnTo>
                  <a:pt x="11874" y="475"/>
                </a:lnTo>
                <a:lnTo>
                  <a:pt x="11862" y="484"/>
                </a:lnTo>
                <a:lnTo>
                  <a:pt x="11848" y="492"/>
                </a:lnTo>
                <a:lnTo>
                  <a:pt x="11835" y="503"/>
                </a:lnTo>
                <a:lnTo>
                  <a:pt x="11823" y="513"/>
                </a:lnTo>
                <a:lnTo>
                  <a:pt x="11811" y="525"/>
                </a:lnTo>
                <a:lnTo>
                  <a:pt x="11800" y="537"/>
                </a:lnTo>
                <a:lnTo>
                  <a:pt x="11789" y="549"/>
                </a:lnTo>
                <a:lnTo>
                  <a:pt x="11779" y="562"/>
                </a:lnTo>
                <a:lnTo>
                  <a:pt x="11769" y="575"/>
                </a:lnTo>
                <a:lnTo>
                  <a:pt x="11761" y="588"/>
                </a:lnTo>
                <a:lnTo>
                  <a:pt x="11753" y="602"/>
                </a:lnTo>
                <a:lnTo>
                  <a:pt x="11746" y="616"/>
                </a:lnTo>
                <a:lnTo>
                  <a:pt x="11740" y="630"/>
                </a:lnTo>
                <a:lnTo>
                  <a:pt x="11734" y="645"/>
                </a:lnTo>
                <a:lnTo>
                  <a:pt x="11729" y="660"/>
                </a:lnTo>
                <a:lnTo>
                  <a:pt x="11725" y="676"/>
                </a:lnTo>
                <a:lnTo>
                  <a:pt x="11722" y="692"/>
                </a:lnTo>
                <a:lnTo>
                  <a:pt x="11720" y="707"/>
                </a:lnTo>
                <a:lnTo>
                  <a:pt x="11718" y="724"/>
                </a:lnTo>
                <a:lnTo>
                  <a:pt x="11717" y="741"/>
                </a:lnTo>
                <a:lnTo>
                  <a:pt x="11717" y="758"/>
                </a:lnTo>
                <a:lnTo>
                  <a:pt x="11717" y="775"/>
                </a:lnTo>
                <a:lnTo>
                  <a:pt x="11718" y="792"/>
                </a:lnTo>
                <a:lnTo>
                  <a:pt x="11720" y="809"/>
                </a:lnTo>
                <a:lnTo>
                  <a:pt x="11722" y="824"/>
                </a:lnTo>
                <a:lnTo>
                  <a:pt x="11725" y="840"/>
                </a:lnTo>
                <a:lnTo>
                  <a:pt x="11729" y="855"/>
                </a:lnTo>
                <a:lnTo>
                  <a:pt x="11734" y="871"/>
                </a:lnTo>
                <a:lnTo>
                  <a:pt x="11740" y="886"/>
                </a:lnTo>
                <a:lnTo>
                  <a:pt x="11746" y="899"/>
                </a:lnTo>
                <a:lnTo>
                  <a:pt x="11753" y="914"/>
                </a:lnTo>
                <a:lnTo>
                  <a:pt x="11761" y="928"/>
                </a:lnTo>
                <a:lnTo>
                  <a:pt x="11769" y="940"/>
                </a:lnTo>
                <a:lnTo>
                  <a:pt x="11779" y="954"/>
                </a:lnTo>
                <a:lnTo>
                  <a:pt x="11789" y="967"/>
                </a:lnTo>
                <a:lnTo>
                  <a:pt x="11800" y="979"/>
                </a:lnTo>
                <a:lnTo>
                  <a:pt x="11811" y="991"/>
                </a:lnTo>
                <a:lnTo>
                  <a:pt x="11823" y="1003"/>
                </a:lnTo>
                <a:lnTo>
                  <a:pt x="11835" y="1013"/>
                </a:lnTo>
                <a:lnTo>
                  <a:pt x="11848" y="1024"/>
                </a:lnTo>
                <a:lnTo>
                  <a:pt x="11862" y="1032"/>
                </a:lnTo>
                <a:lnTo>
                  <a:pt x="11874" y="1042"/>
                </a:lnTo>
                <a:lnTo>
                  <a:pt x="11889" y="1049"/>
                </a:lnTo>
                <a:lnTo>
                  <a:pt x="11903" y="1056"/>
                </a:lnTo>
                <a:lnTo>
                  <a:pt x="11917" y="1063"/>
                </a:lnTo>
                <a:lnTo>
                  <a:pt x="11932" y="1068"/>
                </a:lnTo>
                <a:lnTo>
                  <a:pt x="11947" y="1072"/>
                </a:lnTo>
                <a:lnTo>
                  <a:pt x="11962" y="1076"/>
                </a:lnTo>
                <a:lnTo>
                  <a:pt x="11978" y="1080"/>
                </a:lnTo>
                <a:lnTo>
                  <a:pt x="11994" y="1083"/>
                </a:lnTo>
                <a:lnTo>
                  <a:pt x="12011" y="1085"/>
                </a:lnTo>
                <a:lnTo>
                  <a:pt x="12028" y="1086"/>
                </a:lnTo>
                <a:lnTo>
                  <a:pt x="12044" y="1086"/>
                </a:lnTo>
                <a:lnTo>
                  <a:pt x="12064" y="1085"/>
                </a:lnTo>
                <a:lnTo>
                  <a:pt x="12084" y="1083"/>
                </a:lnTo>
                <a:lnTo>
                  <a:pt x="12103" y="1080"/>
                </a:lnTo>
                <a:lnTo>
                  <a:pt x="12123" y="1074"/>
                </a:lnTo>
                <a:lnTo>
                  <a:pt x="12141" y="1068"/>
                </a:lnTo>
                <a:lnTo>
                  <a:pt x="12160" y="1060"/>
                </a:lnTo>
                <a:lnTo>
                  <a:pt x="12178" y="1050"/>
                </a:lnTo>
                <a:lnTo>
                  <a:pt x="12196" y="1038"/>
                </a:lnTo>
                <a:lnTo>
                  <a:pt x="12212" y="1027"/>
                </a:lnTo>
                <a:lnTo>
                  <a:pt x="12227" y="1014"/>
                </a:lnTo>
                <a:lnTo>
                  <a:pt x="12242" y="1000"/>
                </a:lnTo>
                <a:lnTo>
                  <a:pt x="12255" y="987"/>
                </a:lnTo>
                <a:lnTo>
                  <a:pt x="12269" y="971"/>
                </a:lnTo>
                <a:lnTo>
                  <a:pt x="12281" y="955"/>
                </a:lnTo>
                <a:lnTo>
                  <a:pt x="12292" y="937"/>
                </a:lnTo>
                <a:lnTo>
                  <a:pt x="12303" y="919"/>
                </a:lnTo>
                <a:lnTo>
                  <a:pt x="12121" y="919"/>
                </a:lnTo>
                <a:lnTo>
                  <a:pt x="12108" y="919"/>
                </a:lnTo>
                <a:lnTo>
                  <a:pt x="12098" y="917"/>
                </a:lnTo>
                <a:lnTo>
                  <a:pt x="12086" y="915"/>
                </a:lnTo>
                <a:lnTo>
                  <a:pt x="12076" y="911"/>
                </a:lnTo>
                <a:lnTo>
                  <a:pt x="12066" y="907"/>
                </a:lnTo>
                <a:lnTo>
                  <a:pt x="12057" y="900"/>
                </a:lnTo>
                <a:lnTo>
                  <a:pt x="12047" y="894"/>
                </a:lnTo>
                <a:lnTo>
                  <a:pt x="12039" y="886"/>
                </a:lnTo>
                <a:lnTo>
                  <a:pt x="12031" y="877"/>
                </a:lnTo>
                <a:lnTo>
                  <a:pt x="12024" y="869"/>
                </a:lnTo>
                <a:lnTo>
                  <a:pt x="12018" y="859"/>
                </a:lnTo>
                <a:lnTo>
                  <a:pt x="12014" y="849"/>
                </a:lnTo>
                <a:lnTo>
                  <a:pt x="12010" y="838"/>
                </a:lnTo>
                <a:lnTo>
                  <a:pt x="12007" y="828"/>
                </a:lnTo>
                <a:lnTo>
                  <a:pt x="12005" y="816"/>
                </a:lnTo>
                <a:lnTo>
                  <a:pt x="12004" y="803"/>
                </a:lnTo>
                <a:lnTo>
                  <a:pt x="12005" y="792"/>
                </a:lnTo>
                <a:lnTo>
                  <a:pt x="12007" y="780"/>
                </a:lnTo>
                <a:lnTo>
                  <a:pt x="12010" y="770"/>
                </a:lnTo>
                <a:lnTo>
                  <a:pt x="12014" y="759"/>
                </a:lnTo>
                <a:lnTo>
                  <a:pt x="12018" y="750"/>
                </a:lnTo>
                <a:lnTo>
                  <a:pt x="12024" y="739"/>
                </a:lnTo>
                <a:lnTo>
                  <a:pt x="12031" y="731"/>
                </a:lnTo>
                <a:lnTo>
                  <a:pt x="12039" y="722"/>
                </a:lnTo>
                <a:lnTo>
                  <a:pt x="12047" y="714"/>
                </a:lnTo>
                <a:lnTo>
                  <a:pt x="12057" y="707"/>
                </a:lnTo>
                <a:lnTo>
                  <a:pt x="12066" y="701"/>
                </a:lnTo>
                <a:lnTo>
                  <a:pt x="12076" y="696"/>
                </a:lnTo>
                <a:lnTo>
                  <a:pt x="12086" y="693"/>
                </a:lnTo>
                <a:lnTo>
                  <a:pt x="12098" y="689"/>
                </a:lnTo>
                <a:lnTo>
                  <a:pt x="12108" y="688"/>
                </a:lnTo>
                <a:lnTo>
                  <a:pt x="12121" y="687"/>
                </a:lnTo>
                <a:lnTo>
                  <a:pt x="12467" y="687"/>
                </a:lnTo>
                <a:lnTo>
                  <a:pt x="12479" y="688"/>
                </a:lnTo>
                <a:lnTo>
                  <a:pt x="12490" y="689"/>
                </a:lnTo>
                <a:lnTo>
                  <a:pt x="12501" y="693"/>
                </a:lnTo>
                <a:lnTo>
                  <a:pt x="12511" y="696"/>
                </a:lnTo>
                <a:lnTo>
                  <a:pt x="12521" y="701"/>
                </a:lnTo>
                <a:lnTo>
                  <a:pt x="12531" y="706"/>
                </a:lnTo>
                <a:lnTo>
                  <a:pt x="12540" y="714"/>
                </a:lnTo>
                <a:lnTo>
                  <a:pt x="12549" y="721"/>
                </a:lnTo>
                <a:lnTo>
                  <a:pt x="12556" y="730"/>
                </a:lnTo>
                <a:lnTo>
                  <a:pt x="12563" y="739"/>
                </a:lnTo>
                <a:lnTo>
                  <a:pt x="12568" y="749"/>
                </a:lnTo>
                <a:lnTo>
                  <a:pt x="12574" y="758"/>
                </a:lnTo>
                <a:lnTo>
                  <a:pt x="12577" y="769"/>
                </a:lnTo>
                <a:lnTo>
                  <a:pt x="12580" y="779"/>
                </a:lnTo>
                <a:lnTo>
                  <a:pt x="12581" y="791"/>
                </a:lnTo>
                <a:lnTo>
                  <a:pt x="12582" y="8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48233" y="2875642"/>
            <a:ext cx="2275446" cy="25133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29678" y="1208602"/>
            <a:ext cx="2520543" cy="431586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5648233" y="3140827"/>
            <a:ext cx="2275446" cy="2135306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É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um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fato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conhecido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todos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que um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leitor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se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distrairá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com o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conteúdo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texto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legível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página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quando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estiver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examinando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diagramação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  <a:endParaRPr lang="en-US" sz="1200" dirty="0">
              <a:solidFill>
                <a:schemeClr val="bg1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63597" y="2871475"/>
            <a:ext cx="2275446" cy="2517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433468" y="1204434"/>
            <a:ext cx="2520543" cy="431586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8552023" y="3136661"/>
            <a:ext cx="2275446" cy="2135306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É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um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fato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conhecido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todos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que um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leitor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se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distrairá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com o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conteúdo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texto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legível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página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quando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estiver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examinando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diagramação</a:t>
            </a:r>
            <a:r>
              <a:rPr lang="en-US" sz="16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  <a:endParaRPr lang="en-US" sz="1200" dirty="0">
              <a:solidFill>
                <a:schemeClr val="bg1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0649" y="4296745"/>
            <a:ext cx="1492512" cy="353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3656" y="1204433"/>
            <a:ext cx="709995" cy="431586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40651" y="2080573"/>
            <a:ext cx="1500173" cy="2127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lIns="179990" tIns="179990" rIns="179990" bIns="1799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100"/>
              </a:lnSpc>
            </a:pPr>
            <a:r>
              <a:rPr lang="en-US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O TÍTULO ENTRA AQUI</a:t>
            </a:r>
          </a:p>
        </p:txBody>
      </p:sp>
      <p:sp>
        <p:nvSpPr>
          <p:cNvPr id="47" name="Donut 46"/>
          <p:cNvSpPr/>
          <p:nvPr/>
        </p:nvSpPr>
        <p:spPr>
          <a:xfrm>
            <a:off x="3290635" y="1415147"/>
            <a:ext cx="1303976" cy="1303976"/>
          </a:xfrm>
          <a:prstGeom prst="donut">
            <a:avLst>
              <a:gd name="adj" fmla="val 43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6172782" y="1413289"/>
            <a:ext cx="1303976" cy="1303976"/>
          </a:xfrm>
          <a:prstGeom prst="donut">
            <a:avLst>
              <a:gd name="adj" fmla="val 43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Donut 48"/>
          <p:cNvSpPr/>
          <p:nvPr/>
        </p:nvSpPr>
        <p:spPr>
          <a:xfrm>
            <a:off x="9054929" y="1411431"/>
            <a:ext cx="1303976" cy="1303976"/>
          </a:xfrm>
          <a:prstGeom prst="donut">
            <a:avLst>
              <a:gd name="adj" fmla="val 43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202896" y="284508"/>
            <a:ext cx="503443" cy="503879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259" tIns="54129" rIns="108259" bIns="54129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CAC19C4B-BB89-45A5-A603-AD543F838CA3}"/>
              </a:ext>
            </a:extLst>
          </p:cNvPr>
          <p:cNvSpPr/>
          <p:nvPr/>
        </p:nvSpPr>
        <p:spPr>
          <a:xfrm>
            <a:off x="5095958" y="5901274"/>
            <a:ext cx="1938367" cy="478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6EEFF36-DCC0-4003-92E1-AC8D80C7829C}"/>
              </a:ext>
            </a:extLst>
          </p:cNvPr>
          <p:cNvSpPr txBox="1"/>
          <p:nvPr/>
        </p:nvSpPr>
        <p:spPr>
          <a:xfrm>
            <a:off x="5335190" y="595790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022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619801" y="1955825"/>
            <a:ext cx="2952399" cy="294635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F17559C5-A267-4FA7-ABFE-6C2738CC63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06533"/>
            <a:ext cx="12191360" cy="3391699"/>
          </a:xfrm>
        </p:spPr>
      </p:sp>
      <p:sp>
        <p:nvSpPr>
          <p:cNvPr id="7" name="Retângulo 6"/>
          <p:cNvSpPr/>
          <p:nvPr/>
        </p:nvSpPr>
        <p:spPr>
          <a:xfrm flipH="1">
            <a:off x="6534369" y="4211054"/>
            <a:ext cx="2331386" cy="2003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r>
              <a:rPr lang="fr-FR" sz="1600" dirty="0"/>
              <a:t>OCCAECAT CUPIDATAT </a:t>
            </a:r>
          </a:p>
          <a:p>
            <a:pPr algn="ctr"/>
            <a:r>
              <a:rPr lang="fr-FR" sz="1600" dirty="0"/>
              <a:t>NON PROIDENT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63995" y="1881113"/>
            <a:ext cx="5152639" cy="433383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square" lIns="360000" tIns="576000" rIns="360000" bIns="195911">
            <a:noAutofit/>
          </a:bodyPr>
          <a:lstStyle/>
          <a:p>
            <a:r>
              <a:rPr lang="pt-BR" sz="3991" dirty="0">
                <a:latin typeface="+mj-lt"/>
              </a:rPr>
              <a:t>IPSUN LOREN</a:t>
            </a:r>
          </a:p>
          <a:p>
            <a:r>
              <a:rPr lang="pt-BR" sz="3991" dirty="0">
                <a:latin typeface="+mj-lt"/>
              </a:rPr>
              <a:t>EXCEPTEUR SINT </a:t>
            </a:r>
          </a:p>
          <a:p>
            <a:endParaRPr lang="pt-BR" sz="1088" dirty="0"/>
          </a:p>
          <a:p>
            <a:endParaRPr lang="pt-BR" sz="1088" dirty="0"/>
          </a:p>
          <a:p>
            <a:endParaRPr lang="pt-BR" sz="1088" dirty="0"/>
          </a:p>
          <a:p>
            <a:r>
              <a:rPr lang="pt-BR" sz="1633" dirty="0"/>
              <a:t>Ut </a:t>
            </a:r>
            <a:r>
              <a:rPr lang="pt-BR" sz="1633" dirty="0" err="1"/>
              <a:t>enim</a:t>
            </a:r>
            <a:r>
              <a:rPr lang="pt-BR" sz="1633" dirty="0"/>
              <a:t> ad </a:t>
            </a:r>
            <a:r>
              <a:rPr lang="pt-BR" sz="1633" dirty="0" err="1"/>
              <a:t>minim</a:t>
            </a:r>
            <a:r>
              <a:rPr lang="pt-BR" sz="1633" dirty="0"/>
              <a:t> </a:t>
            </a:r>
            <a:r>
              <a:rPr lang="pt-BR" sz="1633" dirty="0" err="1"/>
              <a:t>veniam</a:t>
            </a:r>
            <a:r>
              <a:rPr lang="pt-BR" sz="1633" dirty="0"/>
              <a:t>, quis </a:t>
            </a:r>
            <a:r>
              <a:rPr lang="pt-BR" sz="1633" dirty="0" err="1"/>
              <a:t>nostrud</a:t>
            </a:r>
            <a:r>
              <a:rPr lang="pt-BR" sz="1633" dirty="0"/>
              <a:t> </a:t>
            </a:r>
            <a:r>
              <a:rPr lang="pt-BR" sz="1633" dirty="0" err="1"/>
              <a:t>exercitation</a:t>
            </a:r>
            <a:r>
              <a:rPr lang="pt-BR" sz="1633" dirty="0"/>
              <a:t> </a:t>
            </a:r>
            <a:r>
              <a:rPr lang="pt-BR" sz="1633" dirty="0" err="1"/>
              <a:t>ullamco</a:t>
            </a:r>
            <a:r>
              <a:rPr lang="pt-BR" sz="1633" dirty="0"/>
              <a:t> </a:t>
            </a:r>
            <a:r>
              <a:rPr lang="pt-BR" sz="1633" dirty="0" err="1"/>
              <a:t>laboris</a:t>
            </a:r>
            <a:r>
              <a:rPr lang="pt-BR" sz="1633" dirty="0"/>
              <a:t> </a:t>
            </a:r>
            <a:r>
              <a:rPr lang="pt-BR" sz="1633" dirty="0" err="1"/>
              <a:t>nisi</a:t>
            </a:r>
            <a:r>
              <a:rPr lang="pt-BR" sz="1633" dirty="0"/>
              <a:t> ut </a:t>
            </a:r>
            <a:r>
              <a:rPr lang="pt-BR" sz="1633" dirty="0" err="1"/>
              <a:t>aliquip</a:t>
            </a:r>
            <a:r>
              <a:rPr lang="pt-BR" sz="1633" dirty="0"/>
              <a:t> </a:t>
            </a:r>
            <a:r>
              <a:rPr lang="pt-BR" sz="1633" dirty="0" err="1"/>
              <a:t>ex</a:t>
            </a:r>
            <a:r>
              <a:rPr lang="pt-BR" sz="1633" dirty="0"/>
              <a:t> </a:t>
            </a:r>
            <a:r>
              <a:rPr lang="pt-BR" sz="1633" dirty="0" err="1"/>
              <a:t>ea</a:t>
            </a:r>
            <a:r>
              <a:rPr lang="pt-BR" sz="1633" dirty="0"/>
              <a:t> </a:t>
            </a:r>
            <a:r>
              <a:rPr lang="pt-BR" sz="1633" dirty="0" err="1"/>
              <a:t>commodo</a:t>
            </a:r>
            <a:r>
              <a:rPr lang="pt-BR" sz="1633" dirty="0"/>
              <a:t> </a:t>
            </a:r>
            <a:r>
              <a:rPr lang="pt-BR" sz="1633" dirty="0" err="1"/>
              <a:t>consequat</a:t>
            </a:r>
            <a:r>
              <a:rPr lang="pt-BR" sz="1633" dirty="0"/>
              <a:t>. </a:t>
            </a:r>
            <a:r>
              <a:rPr lang="pt-BR" sz="1633" dirty="0" err="1"/>
              <a:t>Duis</a:t>
            </a:r>
            <a:r>
              <a:rPr lang="pt-BR" sz="1633" dirty="0"/>
              <a:t> </a:t>
            </a:r>
            <a:r>
              <a:rPr lang="pt-BR" sz="1633" dirty="0" err="1"/>
              <a:t>aute</a:t>
            </a:r>
            <a:r>
              <a:rPr lang="pt-BR" sz="1633" dirty="0"/>
              <a:t> </a:t>
            </a:r>
            <a:r>
              <a:rPr lang="pt-BR" sz="1633" dirty="0" err="1"/>
              <a:t>irure</a:t>
            </a:r>
            <a:r>
              <a:rPr lang="pt-BR" sz="1633" dirty="0"/>
              <a:t> </a:t>
            </a:r>
            <a:r>
              <a:rPr lang="pt-BR" sz="1633" dirty="0" err="1"/>
              <a:t>dolor</a:t>
            </a:r>
            <a:r>
              <a:rPr lang="pt-BR" sz="1633" dirty="0"/>
              <a:t> in </a:t>
            </a:r>
            <a:r>
              <a:rPr lang="pt-BR" sz="1633" dirty="0" err="1"/>
              <a:t>reprehenderit</a:t>
            </a:r>
            <a:r>
              <a:rPr lang="pt-BR" sz="1633" dirty="0"/>
              <a:t> in </a:t>
            </a:r>
            <a:r>
              <a:rPr lang="pt-BR" sz="1633" dirty="0" err="1"/>
              <a:t>voluptate</a:t>
            </a:r>
            <a:r>
              <a:rPr lang="pt-BR" sz="1633" dirty="0"/>
              <a:t> </a:t>
            </a:r>
            <a:r>
              <a:rPr lang="pt-BR" sz="1633" dirty="0" err="1"/>
              <a:t>velit</a:t>
            </a:r>
            <a:r>
              <a:rPr lang="pt-BR" sz="1633" dirty="0"/>
              <a:t> esse </a:t>
            </a:r>
            <a:r>
              <a:rPr lang="pt-BR" sz="1633" dirty="0" err="1"/>
              <a:t>cillum</a:t>
            </a:r>
            <a:r>
              <a:rPr lang="pt-BR" sz="1633" dirty="0"/>
              <a:t> </a:t>
            </a:r>
            <a:r>
              <a:rPr lang="pt-BR" sz="1633" dirty="0" err="1"/>
              <a:t>dolore</a:t>
            </a:r>
            <a:r>
              <a:rPr lang="pt-BR" sz="1633" dirty="0"/>
              <a:t> eu </a:t>
            </a:r>
            <a:r>
              <a:rPr lang="pt-BR" sz="1633" dirty="0" err="1"/>
              <a:t>fugiat</a:t>
            </a:r>
            <a:r>
              <a:rPr lang="pt-BR" sz="1633" dirty="0"/>
              <a:t> </a:t>
            </a:r>
            <a:r>
              <a:rPr lang="pt-BR" sz="1633" dirty="0" err="1"/>
              <a:t>nulla</a:t>
            </a:r>
            <a:r>
              <a:rPr lang="pt-BR" sz="1633" dirty="0"/>
              <a:t> </a:t>
            </a:r>
            <a:r>
              <a:rPr lang="pt-BR" sz="1633" dirty="0" err="1"/>
              <a:t>pariatur</a:t>
            </a:r>
            <a:r>
              <a:rPr lang="pt-BR" sz="1633" dirty="0"/>
              <a:t>. </a:t>
            </a:r>
          </a:p>
          <a:p>
            <a:endParaRPr lang="pt-BR" sz="1633" dirty="0"/>
          </a:p>
          <a:p>
            <a:r>
              <a:rPr lang="pt-BR" sz="1633" dirty="0" err="1"/>
              <a:t>Proident</a:t>
            </a:r>
            <a:r>
              <a:rPr lang="pt-BR" sz="1633" dirty="0"/>
              <a:t>, sunt in culpa </a:t>
            </a:r>
            <a:r>
              <a:rPr lang="pt-BR" sz="1633" dirty="0" err="1"/>
              <a:t>qui</a:t>
            </a:r>
            <a:r>
              <a:rPr lang="pt-BR" sz="1633" dirty="0"/>
              <a:t> </a:t>
            </a:r>
            <a:r>
              <a:rPr lang="pt-BR" sz="1633" dirty="0" err="1"/>
              <a:t>officia</a:t>
            </a:r>
            <a:r>
              <a:rPr lang="pt-BR" sz="1633" dirty="0"/>
              <a:t> </a:t>
            </a:r>
            <a:r>
              <a:rPr lang="pt-BR" sz="1633" dirty="0" err="1"/>
              <a:t>deserunt</a:t>
            </a:r>
            <a:r>
              <a:rPr lang="pt-BR" sz="1633" dirty="0"/>
              <a:t> </a:t>
            </a:r>
            <a:r>
              <a:rPr lang="pt-BR" sz="1633" dirty="0" err="1"/>
              <a:t>mollit</a:t>
            </a:r>
            <a:r>
              <a:rPr lang="pt-BR" sz="1633" dirty="0"/>
              <a:t> </a:t>
            </a:r>
            <a:r>
              <a:rPr lang="pt-BR" sz="1633" dirty="0" err="1"/>
              <a:t>anim</a:t>
            </a:r>
            <a:r>
              <a:rPr lang="pt-BR" sz="1633" dirty="0"/>
              <a:t> id est </a:t>
            </a:r>
            <a:r>
              <a:rPr lang="pt-BR" sz="1633" dirty="0" err="1"/>
              <a:t>laborum</a:t>
            </a:r>
            <a:r>
              <a:rPr lang="pt-BR" sz="1633" dirty="0"/>
              <a:t>.</a:t>
            </a:r>
          </a:p>
        </p:txBody>
      </p:sp>
      <p:sp>
        <p:nvSpPr>
          <p:cNvPr id="9" name="Freeform 7"/>
          <p:cNvSpPr>
            <a:spLocks noChangeAspect="1" noChangeArrowheads="1"/>
          </p:cNvSpPr>
          <p:nvPr/>
        </p:nvSpPr>
        <p:spPr bwMode="auto">
          <a:xfrm>
            <a:off x="7373717" y="5389958"/>
            <a:ext cx="652690" cy="543100"/>
          </a:xfrm>
          <a:custGeom>
            <a:avLst/>
            <a:gdLst>
              <a:gd name="T0" fmla="*/ 2875 w 2969"/>
              <a:gd name="T1" fmla="*/ 1968 h 2469"/>
              <a:gd name="T2" fmla="*/ 2875 w 2969"/>
              <a:gd name="T3" fmla="*/ 1968 h 2469"/>
              <a:gd name="T4" fmla="*/ 2781 w 2969"/>
              <a:gd name="T5" fmla="*/ 1874 h 2469"/>
              <a:gd name="T6" fmla="*/ 2781 w 2969"/>
              <a:gd name="T7" fmla="*/ 219 h 2469"/>
              <a:gd name="T8" fmla="*/ 2750 w 2969"/>
              <a:gd name="T9" fmla="*/ 188 h 2469"/>
              <a:gd name="T10" fmla="*/ 219 w 2969"/>
              <a:gd name="T11" fmla="*/ 188 h 2469"/>
              <a:gd name="T12" fmla="*/ 188 w 2969"/>
              <a:gd name="T13" fmla="*/ 219 h 2469"/>
              <a:gd name="T14" fmla="*/ 188 w 2969"/>
              <a:gd name="T15" fmla="*/ 1749 h 2469"/>
              <a:gd name="T16" fmla="*/ 219 w 2969"/>
              <a:gd name="T17" fmla="*/ 1749 h 2469"/>
              <a:gd name="T18" fmla="*/ 2562 w 2969"/>
              <a:gd name="T19" fmla="*/ 1749 h 2469"/>
              <a:gd name="T20" fmla="*/ 2687 w 2969"/>
              <a:gd name="T21" fmla="*/ 1874 h 2469"/>
              <a:gd name="T22" fmla="*/ 2562 w 2969"/>
              <a:gd name="T23" fmla="*/ 1968 h 2469"/>
              <a:gd name="T24" fmla="*/ 219 w 2969"/>
              <a:gd name="T25" fmla="*/ 1968 h 2469"/>
              <a:gd name="T26" fmla="*/ 0 w 2969"/>
              <a:gd name="T27" fmla="*/ 1749 h 2469"/>
              <a:gd name="T28" fmla="*/ 0 w 2969"/>
              <a:gd name="T29" fmla="*/ 219 h 2469"/>
              <a:gd name="T30" fmla="*/ 219 w 2969"/>
              <a:gd name="T31" fmla="*/ 0 h 2469"/>
              <a:gd name="T32" fmla="*/ 2750 w 2969"/>
              <a:gd name="T33" fmla="*/ 0 h 2469"/>
              <a:gd name="T34" fmla="*/ 2968 w 2969"/>
              <a:gd name="T35" fmla="*/ 219 h 2469"/>
              <a:gd name="T36" fmla="*/ 2968 w 2969"/>
              <a:gd name="T37" fmla="*/ 1874 h 2469"/>
              <a:gd name="T38" fmla="*/ 2875 w 2969"/>
              <a:gd name="T39" fmla="*/ 1968 h 2469"/>
              <a:gd name="T40" fmla="*/ 1562 w 2969"/>
              <a:gd name="T41" fmla="*/ 2374 h 2469"/>
              <a:gd name="T42" fmla="*/ 1562 w 2969"/>
              <a:gd name="T43" fmla="*/ 2374 h 2469"/>
              <a:gd name="T44" fmla="*/ 1562 w 2969"/>
              <a:gd name="T45" fmla="*/ 2156 h 2469"/>
              <a:gd name="T46" fmla="*/ 1469 w 2969"/>
              <a:gd name="T47" fmla="*/ 2031 h 2469"/>
              <a:gd name="T48" fmla="*/ 1376 w 2969"/>
              <a:gd name="T49" fmla="*/ 2156 h 2469"/>
              <a:gd name="T50" fmla="*/ 1376 w 2969"/>
              <a:gd name="T51" fmla="*/ 2281 h 2469"/>
              <a:gd name="T52" fmla="*/ 657 w 2969"/>
              <a:gd name="T53" fmla="*/ 2281 h 2469"/>
              <a:gd name="T54" fmla="*/ 563 w 2969"/>
              <a:gd name="T55" fmla="*/ 2374 h 2469"/>
              <a:gd name="T56" fmla="*/ 657 w 2969"/>
              <a:gd name="T57" fmla="*/ 2468 h 2469"/>
              <a:gd name="T58" fmla="*/ 1469 w 2969"/>
              <a:gd name="T59" fmla="*/ 2468 h 2469"/>
              <a:gd name="T60" fmla="*/ 1562 w 2969"/>
              <a:gd name="T61" fmla="*/ 2374 h 2469"/>
              <a:gd name="T62" fmla="*/ 2406 w 2969"/>
              <a:gd name="T63" fmla="*/ 2374 h 2469"/>
              <a:gd name="T64" fmla="*/ 2406 w 2969"/>
              <a:gd name="T65" fmla="*/ 2374 h 2469"/>
              <a:gd name="T66" fmla="*/ 2312 w 2969"/>
              <a:gd name="T67" fmla="*/ 2281 h 2469"/>
              <a:gd name="T68" fmla="*/ 1750 w 2969"/>
              <a:gd name="T69" fmla="*/ 2281 h 2469"/>
              <a:gd name="T70" fmla="*/ 1656 w 2969"/>
              <a:gd name="T71" fmla="*/ 2374 h 2469"/>
              <a:gd name="T72" fmla="*/ 1750 w 2969"/>
              <a:gd name="T73" fmla="*/ 2468 h 2469"/>
              <a:gd name="T74" fmla="*/ 2312 w 2969"/>
              <a:gd name="T75" fmla="*/ 2468 h 2469"/>
              <a:gd name="T76" fmla="*/ 2406 w 2969"/>
              <a:gd name="T77" fmla="*/ 2374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69" h="2469">
                <a:moveTo>
                  <a:pt x="2875" y="1968"/>
                </a:moveTo>
                <a:lnTo>
                  <a:pt x="2875" y="1968"/>
                </a:lnTo>
                <a:cubicBezTo>
                  <a:pt x="2812" y="1968"/>
                  <a:pt x="2781" y="1906"/>
                  <a:pt x="2781" y="1874"/>
                </a:cubicBezTo>
                <a:cubicBezTo>
                  <a:pt x="2781" y="219"/>
                  <a:pt x="2781" y="219"/>
                  <a:pt x="2781" y="219"/>
                </a:cubicBezTo>
                <a:cubicBezTo>
                  <a:pt x="2781" y="188"/>
                  <a:pt x="2750" y="188"/>
                  <a:pt x="2750" y="188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1749"/>
                  <a:pt x="188" y="1749"/>
                  <a:pt x="188" y="1749"/>
                </a:cubicBezTo>
                <a:cubicBezTo>
                  <a:pt x="188" y="1749"/>
                  <a:pt x="188" y="1749"/>
                  <a:pt x="219" y="1749"/>
                </a:cubicBezTo>
                <a:cubicBezTo>
                  <a:pt x="2562" y="1749"/>
                  <a:pt x="2562" y="1749"/>
                  <a:pt x="2562" y="1749"/>
                </a:cubicBezTo>
                <a:cubicBezTo>
                  <a:pt x="2625" y="1749"/>
                  <a:pt x="2687" y="1812"/>
                  <a:pt x="2687" y="1874"/>
                </a:cubicBezTo>
                <a:cubicBezTo>
                  <a:pt x="2687" y="1906"/>
                  <a:pt x="2625" y="1968"/>
                  <a:pt x="2562" y="1968"/>
                </a:cubicBezTo>
                <a:cubicBezTo>
                  <a:pt x="219" y="1968"/>
                  <a:pt x="219" y="1968"/>
                  <a:pt x="219" y="1968"/>
                </a:cubicBezTo>
                <a:cubicBezTo>
                  <a:pt x="94" y="1968"/>
                  <a:pt x="0" y="1874"/>
                  <a:pt x="0" y="174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219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2875" y="0"/>
                  <a:pt x="2968" y="94"/>
                  <a:pt x="2968" y="219"/>
                </a:cubicBezTo>
                <a:cubicBezTo>
                  <a:pt x="2968" y="1874"/>
                  <a:pt x="2968" y="1874"/>
                  <a:pt x="2968" y="1874"/>
                </a:cubicBezTo>
                <a:cubicBezTo>
                  <a:pt x="2968" y="1906"/>
                  <a:pt x="2906" y="1968"/>
                  <a:pt x="2875" y="1968"/>
                </a:cubicBezTo>
                <a:close/>
                <a:moveTo>
                  <a:pt x="1562" y="2374"/>
                </a:moveTo>
                <a:lnTo>
                  <a:pt x="1562" y="2374"/>
                </a:lnTo>
                <a:cubicBezTo>
                  <a:pt x="1562" y="2156"/>
                  <a:pt x="1562" y="2156"/>
                  <a:pt x="1562" y="2156"/>
                </a:cubicBezTo>
                <a:cubicBezTo>
                  <a:pt x="1562" y="2093"/>
                  <a:pt x="1531" y="2031"/>
                  <a:pt x="1469" y="2031"/>
                </a:cubicBezTo>
                <a:cubicBezTo>
                  <a:pt x="1438" y="2031"/>
                  <a:pt x="1376" y="2093"/>
                  <a:pt x="1376" y="2156"/>
                </a:cubicBezTo>
                <a:cubicBezTo>
                  <a:pt x="1376" y="2281"/>
                  <a:pt x="1376" y="2281"/>
                  <a:pt x="1376" y="2281"/>
                </a:cubicBezTo>
                <a:cubicBezTo>
                  <a:pt x="657" y="2281"/>
                  <a:pt x="657" y="2281"/>
                  <a:pt x="657" y="2281"/>
                </a:cubicBezTo>
                <a:cubicBezTo>
                  <a:pt x="594" y="2281"/>
                  <a:pt x="563" y="2343"/>
                  <a:pt x="563" y="2374"/>
                </a:cubicBezTo>
                <a:cubicBezTo>
                  <a:pt x="563" y="2437"/>
                  <a:pt x="594" y="2468"/>
                  <a:pt x="657" y="2468"/>
                </a:cubicBezTo>
                <a:cubicBezTo>
                  <a:pt x="1469" y="2468"/>
                  <a:pt x="1469" y="2468"/>
                  <a:pt x="1469" y="2468"/>
                </a:cubicBezTo>
                <a:cubicBezTo>
                  <a:pt x="1531" y="2468"/>
                  <a:pt x="1562" y="2437"/>
                  <a:pt x="1562" y="2374"/>
                </a:cubicBezTo>
                <a:close/>
                <a:moveTo>
                  <a:pt x="2406" y="2374"/>
                </a:moveTo>
                <a:lnTo>
                  <a:pt x="2406" y="2374"/>
                </a:lnTo>
                <a:cubicBezTo>
                  <a:pt x="2406" y="2343"/>
                  <a:pt x="2343" y="2281"/>
                  <a:pt x="2312" y="2281"/>
                </a:cubicBezTo>
                <a:cubicBezTo>
                  <a:pt x="1750" y="2281"/>
                  <a:pt x="1750" y="2281"/>
                  <a:pt x="1750" y="2281"/>
                </a:cubicBezTo>
                <a:cubicBezTo>
                  <a:pt x="1687" y="2281"/>
                  <a:pt x="1656" y="2343"/>
                  <a:pt x="1656" y="2374"/>
                </a:cubicBezTo>
                <a:cubicBezTo>
                  <a:pt x="1656" y="2437"/>
                  <a:pt x="1687" y="2468"/>
                  <a:pt x="1750" y="2468"/>
                </a:cubicBezTo>
                <a:cubicBezTo>
                  <a:pt x="2312" y="2468"/>
                  <a:pt x="2312" y="2468"/>
                  <a:pt x="2312" y="2468"/>
                </a:cubicBezTo>
                <a:cubicBezTo>
                  <a:pt x="2343" y="2468"/>
                  <a:pt x="2406" y="2437"/>
                  <a:pt x="2406" y="2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 flipH="1">
            <a:off x="9296619" y="4211054"/>
            <a:ext cx="2331386" cy="2003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r>
              <a:rPr lang="fr-FR" sz="1600" dirty="0"/>
              <a:t>OCCAECAT CUPIDATAT </a:t>
            </a:r>
          </a:p>
          <a:p>
            <a:pPr algn="ctr"/>
            <a:r>
              <a:rPr lang="fr-FR" sz="1600" dirty="0"/>
              <a:t>NON PROIDENT</a:t>
            </a:r>
          </a:p>
        </p:txBody>
      </p:sp>
      <p:sp>
        <p:nvSpPr>
          <p:cNvPr id="14" name="Freeform 3"/>
          <p:cNvSpPr>
            <a:spLocks noChangeAspect="1" noChangeArrowheads="1"/>
          </p:cNvSpPr>
          <p:nvPr/>
        </p:nvSpPr>
        <p:spPr bwMode="auto">
          <a:xfrm>
            <a:off x="10304753" y="5393308"/>
            <a:ext cx="315119" cy="539750"/>
          </a:xfrm>
          <a:custGeom>
            <a:avLst/>
            <a:gdLst>
              <a:gd name="T0" fmla="*/ 1656 w 1750"/>
              <a:gd name="T1" fmla="*/ 2999 h 3000"/>
              <a:gd name="T2" fmla="*/ 1656 w 1750"/>
              <a:gd name="T3" fmla="*/ 2999 h 3000"/>
              <a:gd name="T4" fmla="*/ 1562 w 1750"/>
              <a:gd name="T5" fmla="*/ 2906 h 3000"/>
              <a:gd name="T6" fmla="*/ 1562 w 1750"/>
              <a:gd name="T7" fmla="*/ 219 h 3000"/>
              <a:gd name="T8" fmla="*/ 1562 w 1750"/>
              <a:gd name="T9" fmla="*/ 188 h 3000"/>
              <a:gd name="T10" fmla="*/ 188 w 1750"/>
              <a:gd name="T11" fmla="*/ 188 h 3000"/>
              <a:gd name="T12" fmla="*/ 188 w 1750"/>
              <a:gd name="T13" fmla="*/ 219 h 3000"/>
              <a:gd name="T14" fmla="*/ 188 w 1750"/>
              <a:gd name="T15" fmla="*/ 2812 h 3000"/>
              <a:gd name="T16" fmla="*/ 188 w 1750"/>
              <a:gd name="T17" fmla="*/ 2812 h 3000"/>
              <a:gd name="T18" fmla="*/ 1374 w 1750"/>
              <a:gd name="T19" fmla="*/ 2812 h 3000"/>
              <a:gd name="T20" fmla="*/ 1468 w 1750"/>
              <a:gd name="T21" fmla="*/ 2906 h 3000"/>
              <a:gd name="T22" fmla="*/ 1374 w 1750"/>
              <a:gd name="T23" fmla="*/ 2999 h 3000"/>
              <a:gd name="T24" fmla="*/ 188 w 1750"/>
              <a:gd name="T25" fmla="*/ 2999 h 3000"/>
              <a:gd name="T26" fmla="*/ 0 w 1750"/>
              <a:gd name="T27" fmla="*/ 2812 h 3000"/>
              <a:gd name="T28" fmla="*/ 0 w 1750"/>
              <a:gd name="T29" fmla="*/ 219 h 3000"/>
              <a:gd name="T30" fmla="*/ 188 w 1750"/>
              <a:gd name="T31" fmla="*/ 0 h 3000"/>
              <a:gd name="T32" fmla="*/ 1562 w 1750"/>
              <a:gd name="T33" fmla="*/ 0 h 3000"/>
              <a:gd name="T34" fmla="*/ 1749 w 1750"/>
              <a:gd name="T35" fmla="*/ 219 h 3000"/>
              <a:gd name="T36" fmla="*/ 1749 w 1750"/>
              <a:gd name="T37" fmla="*/ 2906 h 3000"/>
              <a:gd name="T38" fmla="*/ 1656 w 1750"/>
              <a:gd name="T39" fmla="*/ 2999 h 3000"/>
              <a:gd name="T40" fmla="*/ 1468 w 1750"/>
              <a:gd name="T41" fmla="*/ 500 h 3000"/>
              <a:gd name="T42" fmla="*/ 1468 w 1750"/>
              <a:gd name="T43" fmla="*/ 500 h 3000"/>
              <a:gd name="T44" fmla="*/ 1374 w 1750"/>
              <a:gd name="T45" fmla="*/ 407 h 3000"/>
              <a:gd name="T46" fmla="*/ 375 w 1750"/>
              <a:gd name="T47" fmla="*/ 407 h 3000"/>
              <a:gd name="T48" fmla="*/ 282 w 1750"/>
              <a:gd name="T49" fmla="*/ 500 h 3000"/>
              <a:gd name="T50" fmla="*/ 375 w 1750"/>
              <a:gd name="T51" fmla="*/ 594 h 3000"/>
              <a:gd name="T52" fmla="*/ 1374 w 1750"/>
              <a:gd name="T53" fmla="*/ 594 h 3000"/>
              <a:gd name="T54" fmla="*/ 1468 w 1750"/>
              <a:gd name="T55" fmla="*/ 500 h 3000"/>
              <a:gd name="T56" fmla="*/ 1468 w 1750"/>
              <a:gd name="T57" fmla="*/ 2281 h 3000"/>
              <a:gd name="T58" fmla="*/ 1468 w 1750"/>
              <a:gd name="T59" fmla="*/ 2281 h 3000"/>
              <a:gd name="T60" fmla="*/ 1374 w 1750"/>
              <a:gd name="T61" fmla="*/ 2187 h 3000"/>
              <a:gd name="T62" fmla="*/ 375 w 1750"/>
              <a:gd name="T63" fmla="*/ 2187 h 3000"/>
              <a:gd name="T64" fmla="*/ 282 w 1750"/>
              <a:gd name="T65" fmla="*/ 2281 h 3000"/>
              <a:gd name="T66" fmla="*/ 375 w 1750"/>
              <a:gd name="T67" fmla="*/ 2374 h 3000"/>
              <a:gd name="T68" fmla="*/ 1374 w 1750"/>
              <a:gd name="T69" fmla="*/ 2374 h 3000"/>
              <a:gd name="T70" fmla="*/ 1468 w 1750"/>
              <a:gd name="T71" fmla="*/ 2281 h 3000"/>
              <a:gd name="T72" fmla="*/ 875 w 1750"/>
              <a:gd name="T73" fmla="*/ 2468 h 3000"/>
              <a:gd name="T74" fmla="*/ 875 w 1750"/>
              <a:gd name="T75" fmla="*/ 2468 h 3000"/>
              <a:gd name="T76" fmla="*/ 750 w 1750"/>
              <a:gd name="T77" fmla="*/ 2593 h 3000"/>
              <a:gd name="T78" fmla="*/ 875 w 1750"/>
              <a:gd name="T79" fmla="*/ 2718 h 3000"/>
              <a:gd name="T80" fmla="*/ 999 w 1750"/>
              <a:gd name="T81" fmla="*/ 2593 h 3000"/>
              <a:gd name="T82" fmla="*/ 875 w 1750"/>
              <a:gd name="T83" fmla="*/ 246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50" h="3000">
                <a:moveTo>
                  <a:pt x="1656" y="2999"/>
                </a:moveTo>
                <a:lnTo>
                  <a:pt x="1656" y="2999"/>
                </a:lnTo>
                <a:cubicBezTo>
                  <a:pt x="1593" y="2999"/>
                  <a:pt x="1562" y="2968"/>
                  <a:pt x="1562" y="2906"/>
                </a:cubicBezTo>
                <a:cubicBezTo>
                  <a:pt x="1562" y="219"/>
                  <a:pt x="1562" y="219"/>
                  <a:pt x="1562" y="219"/>
                </a:cubicBezTo>
                <a:cubicBezTo>
                  <a:pt x="1562" y="188"/>
                  <a:pt x="1562" y="188"/>
                  <a:pt x="1562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2812"/>
                  <a:pt x="188" y="2812"/>
                  <a:pt x="188" y="2812"/>
                </a:cubicBezTo>
                <a:lnTo>
                  <a:pt x="188" y="2812"/>
                </a:lnTo>
                <a:cubicBezTo>
                  <a:pt x="1374" y="2812"/>
                  <a:pt x="1374" y="2812"/>
                  <a:pt x="1374" y="2812"/>
                </a:cubicBezTo>
                <a:cubicBezTo>
                  <a:pt x="1437" y="2812"/>
                  <a:pt x="1468" y="2874"/>
                  <a:pt x="1468" y="2906"/>
                </a:cubicBezTo>
                <a:cubicBezTo>
                  <a:pt x="1468" y="2968"/>
                  <a:pt x="1437" y="2999"/>
                  <a:pt x="1374" y="2999"/>
                </a:cubicBezTo>
                <a:cubicBezTo>
                  <a:pt x="188" y="2999"/>
                  <a:pt x="188" y="2999"/>
                  <a:pt x="188" y="2999"/>
                </a:cubicBezTo>
                <a:cubicBezTo>
                  <a:pt x="94" y="2999"/>
                  <a:pt x="0" y="2906"/>
                  <a:pt x="0" y="2812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188" y="0"/>
                </a:cubicBezTo>
                <a:cubicBezTo>
                  <a:pt x="1562" y="0"/>
                  <a:pt x="1562" y="0"/>
                  <a:pt x="1562" y="0"/>
                </a:cubicBezTo>
                <a:cubicBezTo>
                  <a:pt x="1656" y="0"/>
                  <a:pt x="1749" y="94"/>
                  <a:pt x="1749" y="219"/>
                </a:cubicBezTo>
                <a:cubicBezTo>
                  <a:pt x="1749" y="2906"/>
                  <a:pt x="1749" y="2906"/>
                  <a:pt x="1749" y="2906"/>
                </a:cubicBezTo>
                <a:cubicBezTo>
                  <a:pt x="1749" y="2968"/>
                  <a:pt x="1718" y="2999"/>
                  <a:pt x="1656" y="2999"/>
                </a:cubicBezTo>
                <a:close/>
                <a:moveTo>
                  <a:pt x="1468" y="500"/>
                </a:moveTo>
                <a:lnTo>
                  <a:pt x="1468" y="500"/>
                </a:lnTo>
                <a:cubicBezTo>
                  <a:pt x="1468" y="438"/>
                  <a:pt x="1437" y="407"/>
                  <a:pt x="1374" y="407"/>
                </a:cubicBezTo>
                <a:cubicBezTo>
                  <a:pt x="375" y="407"/>
                  <a:pt x="375" y="407"/>
                  <a:pt x="375" y="407"/>
                </a:cubicBezTo>
                <a:cubicBezTo>
                  <a:pt x="313" y="407"/>
                  <a:pt x="282" y="438"/>
                  <a:pt x="282" y="500"/>
                </a:cubicBezTo>
                <a:cubicBezTo>
                  <a:pt x="282" y="563"/>
                  <a:pt x="313" y="594"/>
                  <a:pt x="375" y="594"/>
                </a:cubicBezTo>
                <a:cubicBezTo>
                  <a:pt x="1374" y="594"/>
                  <a:pt x="1374" y="594"/>
                  <a:pt x="1374" y="594"/>
                </a:cubicBezTo>
                <a:cubicBezTo>
                  <a:pt x="1437" y="594"/>
                  <a:pt x="1468" y="563"/>
                  <a:pt x="1468" y="500"/>
                </a:cubicBezTo>
                <a:close/>
                <a:moveTo>
                  <a:pt x="1468" y="2281"/>
                </a:moveTo>
                <a:lnTo>
                  <a:pt x="1468" y="2281"/>
                </a:lnTo>
                <a:cubicBezTo>
                  <a:pt x="1468" y="2218"/>
                  <a:pt x="1437" y="2187"/>
                  <a:pt x="1374" y="2187"/>
                </a:cubicBezTo>
                <a:cubicBezTo>
                  <a:pt x="375" y="2187"/>
                  <a:pt x="375" y="2187"/>
                  <a:pt x="375" y="2187"/>
                </a:cubicBezTo>
                <a:cubicBezTo>
                  <a:pt x="313" y="2187"/>
                  <a:pt x="282" y="2218"/>
                  <a:pt x="282" y="2281"/>
                </a:cubicBezTo>
                <a:cubicBezTo>
                  <a:pt x="282" y="2312"/>
                  <a:pt x="313" y="2374"/>
                  <a:pt x="375" y="2374"/>
                </a:cubicBezTo>
                <a:cubicBezTo>
                  <a:pt x="1374" y="2374"/>
                  <a:pt x="1374" y="2374"/>
                  <a:pt x="1374" y="2374"/>
                </a:cubicBezTo>
                <a:cubicBezTo>
                  <a:pt x="1437" y="2374"/>
                  <a:pt x="1468" y="2312"/>
                  <a:pt x="1468" y="2281"/>
                </a:cubicBezTo>
                <a:close/>
                <a:moveTo>
                  <a:pt x="875" y="2468"/>
                </a:moveTo>
                <a:lnTo>
                  <a:pt x="875" y="2468"/>
                </a:lnTo>
                <a:cubicBezTo>
                  <a:pt x="813" y="2468"/>
                  <a:pt x="750" y="2531"/>
                  <a:pt x="750" y="2593"/>
                </a:cubicBezTo>
                <a:cubicBezTo>
                  <a:pt x="750" y="2656"/>
                  <a:pt x="813" y="2718"/>
                  <a:pt x="875" y="2718"/>
                </a:cubicBezTo>
                <a:cubicBezTo>
                  <a:pt x="937" y="2718"/>
                  <a:pt x="999" y="2656"/>
                  <a:pt x="999" y="2593"/>
                </a:cubicBezTo>
                <a:cubicBezTo>
                  <a:pt x="999" y="2531"/>
                  <a:pt x="937" y="2468"/>
                  <a:pt x="875" y="2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17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CAFD835-FD71-4A71-BC0F-76512B4A12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233" y="315893"/>
            <a:ext cx="3959001" cy="5727929"/>
          </a:xfrm>
        </p:spPr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94D560AA-8F7B-42B7-A2B8-DD756F044A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325703"/>
            <a:ext cx="3700319" cy="3391699"/>
          </a:xfrm>
        </p:spPr>
      </p:sp>
      <p:sp>
        <p:nvSpPr>
          <p:cNvPr id="13" name="Retângulo 12"/>
          <p:cNvSpPr/>
          <p:nvPr/>
        </p:nvSpPr>
        <p:spPr>
          <a:xfrm>
            <a:off x="1021195" y="3157463"/>
            <a:ext cx="3874655" cy="320523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square" lIns="360000" tIns="576000" rIns="360000" bIns="195911">
            <a:noAutofit/>
          </a:bodyPr>
          <a:lstStyle/>
          <a:p>
            <a:r>
              <a:rPr lang="pt-BR" sz="3200" dirty="0">
                <a:latin typeface="+mj-lt"/>
              </a:rPr>
              <a:t>IPSUN LOREN</a:t>
            </a:r>
            <a:endParaRPr lang="pt-BR" sz="1000" dirty="0"/>
          </a:p>
          <a:p>
            <a:endParaRPr lang="pt-BR" sz="1088" dirty="0"/>
          </a:p>
          <a:p>
            <a:endParaRPr lang="pt-BR" sz="1088" dirty="0"/>
          </a:p>
          <a:p>
            <a:r>
              <a:rPr lang="pt-BR" sz="1633" dirty="0"/>
              <a:t>Ut </a:t>
            </a:r>
            <a:r>
              <a:rPr lang="pt-BR" sz="1633" dirty="0" err="1"/>
              <a:t>enim</a:t>
            </a:r>
            <a:r>
              <a:rPr lang="pt-BR" sz="1633" dirty="0"/>
              <a:t> ad </a:t>
            </a:r>
            <a:r>
              <a:rPr lang="pt-BR" sz="1633" dirty="0" err="1"/>
              <a:t>minim</a:t>
            </a:r>
            <a:r>
              <a:rPr lang="pt-BR" sz="1633" dirty="0"/>
              <a:t> </a:t>
            </a:r>
            <a:r>
              <a:rPr lang="pt-BR" sz="1633" dirty="0" err="1"/>
              <a:t>veniam</a:t>
            </a:r>
            <a:r>
              <a:rPr lang="pt-BR" sz="1633" dirty="0"/>
              <a:t>, quis </a:t>
            </a:r>
            <a:r>
              <a:rPr lang="pt-BR" sz="1633" dirty="0" err="1"/>
              <a:t>nostrud</a:t>
            </a:r>
            <a:r>
              <a:rPr lang="pt-BR" sz="1633" dirty="0"/>
              <a:t> </a:t>
            </a:r>
            <a:r>
              <a:rPr lang="pt-BR" sz="1633" dirty="0" err="1"/>
              <a:t>exercitation</a:t>
            </a:r>
            <a:r>
              <a:rPr lang="pt-BR" sz="1633" dirty="0"/>
              <a:t> </a:t>
            </a:r>
            <a:r>
              <a:rPr lang="pt-BR" sz="1633" dirty="0" err="1"/>
              <a:t>ullamco</a:t>
            </a:r>
            <a:r>
              <a:rPr lang="pt-BR" sz="1633" dirty="0"/>
              <a:t> </a:t>
            </a:r>
            <a:r>
              <a:rPr lang="pt-BR" sz="1633" dirty="0" err="1"/>
              <a:t>laboris</a:t>
            </a:r>
            <a:r>
              <a:rPr lang="pt-BR" sz="1633" dirty="0"/>
              <a:t> </a:t>
            </a:r>
            <a:r>
              <a:rPr lang="pt-BR" sz="1633" dirty="0" err="1"/>
              <a:t>nisi</a:t>
            </a:r>
            <a:r>
              <a:rPr lang="pt-BR" sz="1633" dirty="0"/>
              <a:t> ut </a:t>
            </a:r>
            <a:r>
              <a:rPr lang="pt-BR" sz="1633" dirty="0" err="1"/>
              <a:t>aliquip</a:t>
            </a:r>
            <a:r>
              <a:rPr lang="pt-BR" sz="1633" dirty="0"/>
              <a:t> </a:t>
            </a:r>
            <a:r>
              <a:rPr lang="pt-BR" sz="1633" dirty="0" err="1"/>
              <a:t>ex</a:t>
            </a:r>
            <a:r>
              <a:rPr lang="pt-BR" sz="1633" dirty="0"/>
              <a:t> </a:t>
            </a:r>
            <a:r>
              <a:rPr lang="pt-BR" sz="1633" dirty="0" err="1"/>
              <a:t>ea</a:t>
            </a:r>
            <a:r>
              <a:rPr lang="pt-BR" sz="1633" dirty="0"/>
              <a:t> </a:t>
            </a:r>
            <a:r>
              <a:rPr lang="pt-BR" sz="1633" dirty="0" err="1"/>
              <a:t>commodo</a:t>
            </a:r>
            <a:r>
              <a:rPr lang="pt-BR" sz="1633" dirty="0"/>
              <a:t> </a:t>
            </a:r>
            <a:r>
              <a:rPr lang="pt-BR" sz="1633" dirty="0" err="1"/>
              <a:t>consequat</a:t>
            </a:r>
            <a:r>
              <a:rPr lang="pt-BR" sz="1633" dirty="0"/>
              <a:t>. </a:t>
            </a:r>
            <a:r>
              <a:rPr lang="pt-BR" sz="1633" dirty="0" err="1"/>
              <a:t>Duis</a:t>
            </a:r>
            <a:r>
              <a:rPr lang="pt-BR" sz="1633" dirty="0"/>
              <a:t> </a:t>
            </a:r>
            <a:r>
              <a:rPr lang="pt-BR" sz="1633" dirty="0" err="1"/>
              <a:t>aute</a:t>
            </a:r>
            <a:r>
              <a:rPr lang="pt-BR" sz="1633" dirty="0"/>
              <a:t> </a:t>
            </a:r>
            <a:r>
              <a:rPr lang="pt-BR" sz="1633" dirty="0" err="1"/>
              <a:t>irure</a:t>
            </a:r>
            <a:r>
              <a:rPr lang="pt-BR" sz="1633" dirty="0"/>
              <a:t> </a:t>
            </a:r>
            <a:r>
              <a:rPr lang="pt-BR" sz="1633" dirty="0" err="1"/>
              <a:t>dolor</a:t>
            </a:r>
            <a:r>
              <a:rPr lang="pt-BR" sz="1633" dirty="0"/>
              <a:t> in </a:t>
            </a:r>
            <a:r>
              <a:rPr lang="pt-BR" sz="1633" dirty="0" err="1"/>
              <a:t>reprehenderit</a:t>
            </a:r>
            <a:r>
              <a:rPr lang="pt-BR" sz="1633" dirty="0"/>
              <a:t> in </a:t>
            </a:r>
            <a:r>
              <a:rPr lang="pt-BR" sz="1633" dirty="0" err="1"/>
              <a:t>voluptate</a:t>
            </a:r>
            <a:r>
              <a:rPr lang="pt-BR" sz="1633" dirty="0"/>
              <a:t> </a:t>
            </a:r>
            <a:r>
              <a:rPr lang="pt-BR" sz="1633" dirty="0" err="1"/>
              <a:t>velit</a:t>
            </a:r>
            <a:r>
              <a:rPr lang="pt-BR" sz="1633" dirty="0"/>
              <a:t> esse </a:t>
            </a:r>
            <a:r>
              <a:rPr lang="pt-BR" sz="1633" dirty="0" err="1"/>
              <a:t>cillum</a:t>
            </a:r>
            <a:r>
              <a:rPr lang="pt-BR" sz="1633" dirty="0"/>
              <a:t> </a:t>
            </a:r>
            <a:r>
              <a:rPr lang="pt-BR" sz="1633" dirty="0" err="1"/>
              <a:t>dolore</a:t>
            </a:r>
            <a:r>
              <a:rPr lang="pt-BR" sz="1633" dirty="0"/>
              <a:t> eu </a:t>
            </a:r>
            <a:r>
              <a:rPr lang="pt-BR" sz="1633" dirty="0" err="1"/>
              <a:t>fugiat</a:t>
            </a:r>
            <a:r>
              <a:rPr lang="pt-BR" sz="1633" dirty="0"/>
              <a:t> </a:t>
            </a:r>
            <a:r>
              <a:rPr lang="pt-BR" sz="1633" dirty="0" err="1"/>
              <a:t>nulla</a:t>
            </a:r>
            <a:r>
              <a:rPr lang="pt-BR" sz="1633" dirty="0"/>
              <a:t> </a:t>
            </a:r>
            <a:r>
              <a:rPr lang="pt-BR" sz="1633" dirty="0" err="1"/>
              <a:t>pariatur</a:t>
            </a:r>
            <a:r>
              <a:rPr lang="pt-BR" sz="1633" dirty="0"/>
              <a:t>. </a:t>
            </a:r>
          </a:p>
        </p:txBody>
      </p:sp>
      <p:sp>
        <p:nvSpPr>
          <p:cNvPr id="14" name="Retângulo 13"/>
          <p:cNvSpPr/>
          <p:nvPr/>
        </p:nvSpPr>
        <p:spPr>
          <a:xfrm flipH="1">
            <a:off x="8929518" y="316032"/>
            <a:ext cx="2331386" cy="2003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2400" dirty="0"/>
          </a:p>
          <a:p>
            <a:pPr algn="ctr"/>
            <a:r>
              <a:rPr lang="fr-FR" sz="1600" dirty="0"/>
              <a:t>OCCAECAT CUPIDATAT </a:t>
            </a:r>
          </a:p>
          <a:p>
            <a:pPr algn="ctr"/>
            <a:r>
              <a:rPr lang="fr-FR" sz="1600" dirty="0"/>
              <a:t>NON PROIDENT</a:t>
            </a:r>
          </a:p>
        </p:txBody>
      </p:sp>
      <p:sp>
        <p:nvSpPr>
          <p:cNvPr id="9" name="Freeform 7"/>
          <p:cNvSpPr>
            <a:spLocks noChangeAspect="1" noChangeArrowheads="1"/>
          </p:cNvSpPr>
          <p:nvPr/>
        </p:nvSpPr>
        <p:spPr bwMode="auto">
          <a:xfrm>
            <a:off x="9768866" y="1399686"/>
            <a:ext cx="652690" cy="543100"/>
          </a:xfrm>
          <a:custGeom>
            <a:avLst/>
            <a:gdLst>
              <a:gd name="T0" fmla="*/ 2875 w 2969"/>
              <a:gd name="T1" fmla="*/ 1968 h 2469"/>
              <a:gd name="T2" fmla="*/ 2875 w 2969"/>
              <a:gd name="T3" fmla="*/ 1968 h 2469"/>
              <a:gd name="T4" fmla="*/ 2781 w 2969"/>
              <a:gd name="T5" fmla="*/ 1874 h 2469"/>
              <a:gd name="T6" fmla="*/ 2781 w 2969"/>
              <a:gd name="T7" fmla="*/ 219 h 2469"/>
              <a:gd name="T8" fmla="*/ 2750 w 2969"/>
              <a:gd name="T9" fmla="*/ 188 h 2469"/>
              <a:gd name="T10" fmla="*/ 219 w 2969"/>
              <a:gd name="T11" fmla="*/ 188 h 2469"/>
              <a:gd name="T12" fmla="*/ 188 w 2969"/>
              <a:gd name="T13" fmla="*/ 219 h 2469"/>
              <a:gd name="T14" fmla="*/ 188 w 2969"/>
              <a:gd name="T15" fmla="*/ 1749 h 2469"/>
              <a:gd name="T16" fmla="*/ 219 w 2969"/>
              <a:gd name="T17" fmla="*/ 1749 h 2469"/>
              <a:gd name="T18" fmla="*/ 2562 w 2969"/>
              <a:gd name="T19" fmla="*/ 1749 h 2469"/>
              <a:gd name="T20" fmla="*/ 2687 w 2969"/>
              <a:gd name="T21" fmla="*/ 1874 h 2469"/>
              <a:gd name="T22" fmla="*/ 2562 w 2969"/>
              <a:gd name="T23" fmla="*/ 1968 h 2469"/>
              <a:gd name="T24" fmla="*/ 219 w 2969"/>
              <a:gd name="T25" fmla="*/ 1968 h 2469"/>
              <a:gd name="T26" fmla="*/ 0 w 2969"/>
              <a:gd name="T27" fmla="*/ 1749 h 2469"/>
              <a:gd name="T28" fmla="*/ 0 w 2969"/>
              <a:gd name="T29" fmla="*/ 219 h 2469"/>
              <a:gd name="T30" fmla="*/ 219 w 2969"/>
              <a:gd name="T31" fmla="*/ 0 h 2469"/>
              <a:gd name="T32" fmla="*/ 2750 w 2969"/>
              <a:gd name="T33" fmla="*/ 0 h 2469"/>
              <a:gd name="T34" fmla="*/ 2968 w 2969"/>
              <a:gd name="T35" fmla="*/ 219 h 2469"/>
              <a:gd name="T36" fmla="*/ 2968 w 2969"/>
              <a:gd name="T37" fmla="*/ 1874 h 2469"/>
              <a:gd name="T38" fmla="*/ 2875 w 2969"/>
              <a:gd name="T39" fmla="*/ 1968 h 2469"/>
              <a:gd name="T40" fmla="*/ 1562 w 2969"/>
              <a:gd name="T41" fmla="*/ 2374 h 2469"/>
              <a:gd name="T42" fmla="*/ 1562 w 2969"/>
              <a:gd name="T43" fmla="*/ 2374 h 2469"/>
              <a:gd name="T44" fmla="*/ 1562 w 2969"/>
              <a:gd name="T45" fmla="*/ 2156 h 2469"/>
              <a:gd name="T46" fmla="*/ 1469 w 2969"/>
              <a:gd name="T47" fmla="*/ 2031 h 2469"/>
              <a:gd name="T48" fmla="*/ 1376 w 2969"/>
              <a:gd name="T49" fmla="*/ 2156 h 2469"/>
              <a:gd name="T50" fmla="*/ 1376 w 2969"/>
              <a:gd name="T51" fmla="*/ 2281 h 2469"/>
              <a:gd name="T52" fmla="*/ 657 w 2969"/>
              <a:gd name="T53" fmla="*/ 2281 h 2469"/>
              <a:gd name="T54" fmla="*/ 563 w 2969"/>
              <a:gd name="T55" fmla="*/ 2374 h 2469"/>
              <a:gd name="T56" fmla="*/ 657 w 2969"/>
              <a:gd name="T57" fmla="*/ 2468 h 2469"/>
              <a:gd name="T58" fmla="*/ 1469 w 2969"/>
              <a:gd name="T59" fmla="*/ 2468 h 2469"/>
              <a:gd name="T60" fmla="*/ 1562 w 2969"/>
              <a:gd name="T61" fmla="*/ 2374 h 2469"/>
              <a:gd name="T62" fmla="*/ 2406 w 2969"/>
              <a:gd name="T63" fmla="*/ 2374 h 2469"/>
              <a:gd name="T64" fmla="*/ 2406 w 2969"/>
              <a:gd name="T65" fmla="*/ 2374 h 2469"/>
              <a:gd name="T66" fmla="*/ 2312 w 2969"/>
              <a:gd name="T67" fmla="*/ 2281 h 2469"/>
              <a:gd name="T68" fmla="*/ 1750 w 2969"/>
              <a:gd name="T69" fmla="*/ 2281 h 2469"/>
              <a:gd name="T70" fmla="*/ 1656 w 2969"/>
              <a:gd name="T71" fmla="*/ 2374 h 2469"/>
              <a:gd name="T72" fmla="*/ 1750 w 2969"/>
              <a:gd name="T73" fmla="*/ 2468 h 2469"/>
              <a:gd name="T74" fmla="*/ 2312 w 2969"/>
              <a:gd name="T75" fmla="*/ 2468 h 2469"/>
              <a:gd name="T76" fmla="*/ 2406 w 2969"/>
              <a:gd name="T77" fmla="*/ 2374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69" h="2469">
                <a:moveTo>
                  <a:pt x="2875" y="1968"/>
                </a:moveTo>
                <a:lnTo>
                  <a:pt x="2875" y="1968"/>
                </a:lnTo>
                <a:cubicBezTo>
                  <a:pt x="2812" y="1968"/>
                  <a:pt x="2781" y="1906"/>
                  <a:pt x="2781" y="1874"/>
                </a:cubicBezTo>
                <a:cubicBezTo>
                  <a:pt x="2781" y="219"/>
                  <a:pt x="2781" y="219"/>
                  <a:pt x="2781" y="219"/>
                </a:cubicBezTo>
                <a:cubicBezTo>
                  <a:pt x="2781" y="188"/>
                  <a:pt x="2750" y="188"/>
                  <a:pt x="2750" y="188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1749"/>
                  <a:pt x="188" y="1749"/>
                  <a:pt x="188" y="1749"/>
                </a:cubicBezTo>
                <a:cubicBezTo>
                  <a:pt x="188" y="1749"/>
                  <a:pt x="188" y="1749"/>
                  <a:pt x="219" y="1749"/>
                </a:cubicBezTo>
                <a:cubicBezTo>
                  <a:pt x="2562" y="1749"/>
                  <a:pt x="2562" y="1749"/>
                  <a:pt x="2562" y="1749"/>
                </a:cubicBezTo>
                <a:cubicBezTo>
                  <a:pt x="2625" y="1749"/>
                  <a:pt x="2687" y="1812"/>
                  <a:pt x="2687" y="1874"/>
                </a:cubicBezTo>
                <a:cubicBezTo>
                  <a:pt x="2687" y="1906"/>
                  <a:pt x="2625" y="1968"/>
                  <a:pt x="2562" y="1968"/>
                </a:cubicBezTo>
                <a:cubicBezTo>
                  <a:pt x="219" y="1968"/>
                  <a:pt x="219" y="1968"/>
                  <a:pt x="219" y="1968"/>
                </a:cubicBezTo>
                <a:cubicBezTo>
                  <a:pt x="94" y="1968"/>
                  <a:pt x="0" y="1874"/>
                  <a:pt x="0" y="174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219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2875" y="0"/>
                  <a:pt x="2968" y="94"/>
                  <a:pt x="2968" y="219"/>
                </a:cubicBezTo>
                <a:cubicBezTo>
                  <a:pt x="2968" y="1874"/>
                  <a:pt x="2968" y="1874"/>
                  <a:pt x="2968" y="1874"/>
                </a:cubicBezTo>
                <a:cubicBezTo>
                  <a:pt x="2968" y="1906"/>
                  <a:pt x="2906" y="1968"/>
                  <a:pt x="2875" y="1968"/>
                </a:cubicBezTo>
                <a:close/>
                <a:moveTo>
                  <a:pt x="1562" y="2374"/>
                </a:moveTo>
                <a:lnTo>
                  <a:pt x="1562" y="2374"/>
                </a:lnTo>
                <a:cubicBezTo>
                  <a:pt x="1562" y="2156"/>
                  <a:pt x="1562" y="2156"/>
                  <a:pt x="1562" y="2156"/>
                </a:cubicBezTo>
                <a:cubicBezTo>
                  <a:pt x="1562" y="2093"/>
                  <a:pt x="1531" y="2031"/>
                  <a:pt x="1469" y="2031"/>
                </a:cubicBezTo>
                <a:cubicBezTo>
                  <a:pt x="1438" y="2031"/>
                  <a:pt x="1376" y="2093"/>
                  <a:pt x="1376" y="2156"/>
                </a:cubicBezTo>
                <a:cubicBezTo>
                  <a:pt x="1376" y="2281"/>
                  <a:pt x="1376" y="2281"/>
                  <a:pt x="1376" y="2281"/>
                </a:cubicBezTo>
                <a:cubicBezTo>
                  <a:pt x="657" y="2281"/>
                  <a:pt x="657" y="2281"/>
                  <a:pt x="657" y="2281"/>
                </a:cubicBezTo>
                <a:cubicBezTo>
                  <a:pt x="594" y="2281"/>
                  <a:pt x="563" y="2343"/>
                  <a:pt x="563" y="2374"/>
                </a:cubicBezTo>
                <a:cubicBezTo>
                  <a:pt x="563" y="2437"/>
                  <a:pt x="594" y="2468"/>
                  <a:pt x="657" y="2468"/>
                </a:cubicBezTo>
                <a:cubicBezTo>
                  <a:pt x="1469" y="2468"/>
                  <a:pt x="1469" y="2468"/>
                  <a:pt x="1469" y="2468"/>
                </a:cubicBezTo>
                <a:cubicBezTo>
                  <a:pt x="1531" y="2468"/>
                  <a:pt x="1562" y="2437"/>
                  <a:pt x="1562" y="2374"/>
                </a:cubicBezTo>
                <a:close/>
                <a:moveTo>
                  <a:pt x="2406" y="2374"/>
                </a:moveTo>
                <a:lnTo>
                  <a:pt x="2406" y="2374"/>
                </a:lnTo>
                <a:cubicBezTo>
                  <a:pt x="2406" y="2343"/>
                  <a:pt x="2343" y="2281"/>
                  <a:pt x="2312" y="2281"/>
                </a:cubicBezTo>
                <a:cubicBezTo>
                  <a:pt x="1750" y="2281"/>
                  <a:pt x="1750" y="2281"/>
                  <a:pt x="1750" y="2281"/>
                </a:cubicBezTo>
                <a:cubicBezTo>
                  <a:pt x="1687" y="2281"/>
                  <a:pt x="1656" y="2343"/>
                  <a:pt x="1656" y="2374"/>
                </a:cubicBezTo>
                <a:cubicBezTo>
                  <a:pt x="1656" y="2437"/>
                  <a:pt x="1687" y="2468"/>
                  <a:pt x="1750" y="2468"/>
                </a:cubicBezTo>
                <a:cubicBezTo>
                  <a:pt x="2312" y="2468"/>
                  <a:pt x="2312" y="2468"/>
                  <a:pt x="2312" y="2468"/>
                </a:cubicBezTo>
                <a:cubicBezTo>
                  <a:pt x="2343" y="2468"/>
                  <a:pt x="2406" y="2437"/>
                  <a:pt x="2406" y="2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 flipH="1">
            <a:off x="8923444" y="2839454"/>
            <a:ext cx="2331386" cy="2003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r>
              <a:rPr lang="fr-FR" sz="1600" dirty="0"/>
              <a:t>OCCAECAT CUPIDATAT </a:t>
            </a:r>
          </a:p>
          <a:p>
            <a:pPr algn="ctr"/>
            <a:r>
              <a:rPr lang="fr-FR" sz="1600" dirty="0"/>
              <a:t>NON PROIDENT</a:t>
            </a:r>
          </a:p>
        </p:txBody>
      </p:sp>
      <p:sp>
        <p:nvSpPr>
          <p:cNvPr id="12" name="Freeform 3"/>
          <p:cNvSpPr>
            <a:spLocks noChangeAspect="1" noChangeArrowheads="1"/>
          </p:cNvSpPr>
          <p:nvPr/>
        </p:nvSpPr>
        <p:spPr bwMode="auto">
          <a:xfrm>
            <a:off x="9931578" y="4021708"/>
            <a:ext cx="315119" cy="539750"/>
          </a:xfrm>
          <a:custGeom>
            <a:avLst/>
            <a:gdLst>
              <a:gd name="T0" fmla="*/ 1656 w 1750"/>
              <a:gd name="T1" fmla="*/ 2999 h 3000"/>
              <a:gd name="T2" fmla="*/ 1656 w 1750"/>
              <a:gd name="T3" fmla="*/ 2999 h 3000"/>
              <a:gd name="T4" fmla="*/ 1562 w 1750"/>
              <a:gd name="T5" fmla="*/ 2906 h 3000"/>
              <a:gd name="T6" fmla="*/ 1562 w 1750"/>
              <a:gd name="T7" fmla="*/ 219 h 3000"/>
              <a:gd name="T8" fmla="*/ 1562 w 1750"/>
              <a:gd name="T9" fmla="*/ 188 h 3000"/>
              <a:gd name="T10" fmla="*/ 188 w 1750"/>
              <a:gd name="T11" fmla="*/ 188 h 3000"/>
              <a:gd name="T12" fmla="*/ 188 w 1750"/>
              <a:gd name="T13" fmla="*/ 219 h 3000"/>
              <a:gd name="T14" fmla="*/ 188 w 1750"/>
              <a:gd name="T15" fmla="*/ 2812 h 3000"/>
              <a:gd name="T16" fmla="*/ 188 w 1750"/>
              <a:gd name="T17" fmla="*/ 2812 h 3000"/>
              <a:gd name="T18" fmla="*/ 1374 w 1750"/>
              <a:gd name="T19" fmla="*/ 2812 h 3000"/>
              <a:gd name="T20" fmla="*/ 1468 w 1750"/>
              <a:gd name="T21" fmla="*/ 2906 h 3000"/>
              <a:gd name="T22" fmla="*/ 1374 w 1750"/>
              <a:gd name="T23" fmla="*/ 2999 h 3000"/>
              <a:gd name="T24" fmla="*/ 188 w 1750"/>
              <a:gd name="T25" fmla="*/ 2999 h 3000"/>
              <a:gd name="T26" fmla="*/ 0 w 1750"/>
              <a:gd name="T27" fmla="*/ 2812 h 3000"/>
              <a:gd name="T28" fmla="*/ 0 w 1750"/>
              <a:gd name="T29" fmla="*/ 219 h 3000"/>
              <a:gd name="T30" fmla="*/ 188 w 1750"/>
              <a:gd name="T31" fmla="*/ 0 h 3000"/>
              <a:gd name="T32" fmla="*/ 1562 w 1750"/>
              <a:gd name="T33" fmla="*/ 0 h 3000"/>
              <a:gd name="T34" fmla="*/ 1749 w 1750"/>
              <a:gd name="T35" fmla="*/ 219 h 3000"/>
              <a:gd name="T36" fmla="*/ 1749 w 1750"/>
              <a:gd name="T37" fmla="*/ 2906 h 3000"/>
              <a:gd name="T38" fmla="*/ 1656 w 1750"/>
              <a:gd name="T39" fmla="*/ 2999 h 3000"/>
              <a:gd name="T40" fmla="*/ 1468 w 1750"/>
              <a:gd name="T41" fmla="*/ 500 h 3000"/>
              <a:gd name="T42" fmla="*/ 1468 w 1750"/>
              <a:gd name="T43" fmla="*/ 500 h 3000"/>
              <a:gd name="T44" fmla="*/ 1374 w 1750"/>
              <a:gd name="T45" fmla="*/ 407 h 3000"/>
              <a:gd name="T46" fmla="*/ 375 w 1750"/>
              <a:gd name="T47" fmla="*/ 407 h 3000"/>
              <a:gd name="T48" fmla="*/ 282 w 1750"/>
              <a:gd name="T49" fmla="*/ 500 h 3000"/>
              <a:gd name="T50" fmla="*/ 375 w 1750"/>
              <a:gd name="T51" fmla="*/ 594 h 3000"/>
              <a:gd name="T52" fmla="*/ 1374 w 1750"/>
              <a:gd name="T53" fmla="*/ 594 h 3000"/>
              <a:gd name="T54" fmla="*/ 1468 w 1750"/>
              <a:gd name="T55" fmla="*/ 500 h 3000"/>
              <a:gd name="T56" fmla="*/ 1468 w 1750"/>
              <a:gd name="T57" fmla="*/ 2281 h 3000"/>
              <a:gd name="T58" fmla="*/ 1468 w 1750"/>
              <a:gd name="T59" fmla="*/ 2281 h 3000"/>
              <a:gd name="T60" fmla="*/ 1374 w 1750"/>
              <a:gd name="T61" fmla="*/ 2187 h 3000"/>
              <a:gd name="T62" fmla="*/ 375 w 1750"/>
              <a:gd name="T63" fmla="*/ 2187 h 3000"/>
              <a:gd name="T64" fmla="*/ 282 w 1750"/>
              <a:gd name="T65" fmla="*/ 2281 h 3000"/>
              <a:gd name="T66" fmla="*/ 375 w 1750"/>
              <a:gd name="T67" fmla="*/ 2374 h 3000"/>
              <a:gd name="T68" fmla="*/ 1374 w 1750"/>
              <a:gd name="T69" fmla="*/ 2374 h 3000"/>
              <a:gd name="T70" fmla="*/ 1468 w 1750"/>
              <a:gd name="T71" fmla="*/ 2281 h 3000"/>
              <a:gd name="T72" fmla="*/ 875 w 1750"/>
              <a:gd name="T73" fmla="*/ 2468 h 3000"/>
              <a:gd name="T74" fmla="*/ 875 w 1750"/>
              <a:gd name="T75" fmla="*/ 2468 h 3000"/>
              <a:gd name="T76" fmla="*/ 750 w 1750"/>
              <a:gd name="T77" fmla="*/ 2593 h 3000"/>
              <a:gd name="T78" fmla="*/ 875 w 1750"/>
              <a:gd name="T79" fmla="*/ 2718 h 3000"/>
              <a:gd name="T80" fmla="*/ 999 w 1750"/>
              <a:gd name="T81" fmla="*/ 2593 h 3000"/>
              <a:gd name="T82" fmla="*/ 875 w 1750"/>
              <a:gd name="T83" fmla="*/ 246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50" h="3000">
                <a:moveTo>
                  <a:pt x="1656" y="2999"/>
                </a:moveTo>
                <a:lnTo>
                  <a:pt x="1656" y="2999"/>
                </a:lnTo>
                <a:cubicBezTo>
                  <a:pt x="1593" y="2999"/>
                  <a:pt x="1562" y="2968"/>
                  <a:pt x="1562" y="2906"/>
                </a:cubicBezTo>
                <a:cubicBezTo>
                  <a:pt x="1562" y="219"/>
                  <a:pt x="1562" y="219"/>
                  <a:pt x="1562" y="219"/>
                </a:cubicBezTo>
                <a:cubicBezTo>
                  <a:pt x="1562" y="188"/>
                  <a:pt x="1562" y="188"/>
                  <a:pt x="1562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2812"/>
                  <a:pt x="188" y="2812"/>
                  <a:pt x="188" y="2812"/>
                </a:cubicBezTo>
                <a:lnTo>
                  <a:pt x="188" y="2812"/>
                </a:lnTo>
                <a:cubicBezTo>
                  <a:pt x="1374" y="2812"/>
                  <a:pt x="1374" y="2812"/>
                  <a:pt x="1374" y="2812"/>
                </a:cubicBezTo>
                <a:cubicBezTo>
                  <a:pt x="1437" y="2812"/>
                  <a:pt x="1468" y="2874"/>
                  <a:pt x="1468" y="2906"/>
                </a:cubicBezTo>
                <a:cubicBezTo>
                  <a:pt x="1468" y="2968"/>
                  <a:pt x="1437" y="2999"/>
                  <a:pt x="1374" y="2999"/>
                </a:cubicBezTo>
                <a:cubicBezTo>
                  <a:pt x="188" y="2999"/>
                  <a:pt x="188" y="2999"/>
                  <a:pt x="188" y="2999"/>
                </a:cubicBezTo>
                <a:cubicBezTo>
                  <a:pt x="94" y="2999"/>
                  <a:pt x="0" y="2906"/>
                  <a:pt x="0" y="2812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188" y="0"/>
                </a:cubicBezTo>
                <a:cubicBezTo>
                  <a:pt x="1562" y="0"/>
                  <a:pt x="1562" y="0"/>
                  <a:pt x="1562" y="0"/>
                </a:cubicBezTo>
                <a:cubicBezTo>
                  <a:pt x="1656" y="0"/>
                  <a:pt x="1749" y="94"/>
                  <a:pt x="1749" y="219"/>
                </a:cubicBezTo>
                <a:cubicBezTo>
                  <a:pt x="1749" y="2906"/>
                  <a:pt x="1749" y="2906"/>
                  <a:pt x="1749" y="2906"/>
                </a:cubicBezTo>
                <a:cubicBezTo>
                  <a:pt x="1749" y="2968"/>
                  <a:pt x="1718" y="2999"/>
                  <a:pt x="1656" y="2999"/>
                </a:cubicBezTo>
                <a:close/>
                <a:moveTo>
                  <a:pt x="1468" y="500"/>
                </a:moveTo>
                <a:lnTo>
                  <a:pt x="1468" y="500"/>
                </a:lnTo>
                <a:cubicBezTo>
                  <a:pt x="1468" y="438"/>
                  <a:pt x="1437" y="407"/>
                  <a:pt x="1374" y="407"/>
                </a:cubicBezTo>
                <a:cubicBezTo>
                  <a:pt x="375" y="407"/>
                  <a:pt x="375" y="407"/>
                  <a:pt x="375" y="407"/>
                </a:cubicBezTo>
                <a:cubicBezTo>
                  <a:pt x="313" y="407"/>
                  <a:pt x="282" y="438"/>
                  <a:pt x="282" y="500"/>
                </a:cubicBezTo>
                <a:cubicBezTo>
                  <a:pt x="282" y="563"/>
                  <a:pt x="313" y="594"/>
                  <a:pt x="375" y="594"/>
                </a:cubicBezTo>
                <a:cubicBezTo>
                  <a:pt x="1374" y="594"/>
                  <a:pt x="1374" y="594"/>
                  <a:pt x="1374" y="594"/>
                </a:cubicBezTo>
                <a:cubicBezTo>
                  <a:pt x="1437" y="594"/>
                  <a:pt x="1468" y="563"/>
                  <a:pt x="1468" y="500"/>
                </a:cubicBezTo>
                <a:close/>
                <a:moveTo>
                  <a:pt x="1468" y="2281"/>
                </a:moveTo>
                <a:lnTo>
                  <a:pt x="1468" y="2281"/>
                </a:lnTo>
                <a:cubicBezTo>
                  <a:pt x="1468" y="2218"/>
                  <a:pt x="1437" y="2187"/>
                  <a:pt x="1374" y="2187"/>
                </a:cubicBezTo>
                <a:cubicBezTo>
                  <a:pt x="375" y="2187"/>
                  <a:pt x="375" y="2187"/>
                  <a:pt x="375" y="2187"/>
                </a:cubicBezTo>
                <a:cubicBezTo>
                  <a:pt x="313" y="2187"/>
                  <a:pt x="282" y="2218"/>
                  <a:pt x="282" y="2281"/>
                </a:cubicBezTo>
                <a:cubicBezTo>
                  <a:pt x="282" y="2312"/>
                  <a:pt x="313" y="2374"/>
                  <a:pt x="375" y="2374"/>
                </a:cubicBezTo>
                <a:cubicBezTo>
                  <a:pt x="1374" y="2374"/>
                  <a:pt x="1374" y="2374"/>
                  <a:pt x="1374" y="2374"/>
                </a:cubicBezTo>
                <a:cubicBezTo>
                  <a:pt x="1437" y="2374"/>
                  <a:pt x="1468" y="2312"/>
                  <a:pt x="1468" y="2281"/>
                </a:cubicBezTo>
                <a:close/>
                <a:moveTo>
                  <a:pt x="875" y="2468"/>
                </a:moveTo>
                <a:lnTo>
                  <a:pt x="875" y="2468"/>
                </a:lnTo>
                <a:cubicBezTo>
                  <a:pt x="813" y="2468"/>
                  <a:pt x="750" y="2531"/>
                  <a:pt x="750" y="2593"/>
                </a:cubicBezTo>
                <a:cubicBezTo>
                  <a:pt x="750" y="2656"/>
                  <a:pt x="813" y="2718"/>
                  <a:pt x="875" y="2718"/>
                </a:cubicBezTo>
                <a:cubicBezTo>
                  <a:pt x="937" y="2718"/>
                  <a:pt x="999" y="2656"/>
                  <a:pt x="999" y="2593"/>
                </a:cubicBezTo>
                <a:cubicBezTo>
                  <a:pt x="999" y="2531"/>
                  <a:pt x="937" y="2468"/>
                  <a:pt x="875" y="2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0675115" y="5778109"/>
            <a:ext cx="585789" cy="58459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9" tIns="62951" rIns="125899" bIns="62951" numCol="1" anchor="t" anchorCtr="0" compatLnSpc="1">
            <a:prstTxWarp prst="textNoShape">
              <a:avLst/>
            </a:prstTxWarp>
          </a:bodyPr>
          <a:lstStyle/>
          <a:p>
            <a:endParaRPr lang="pt-BR" sz="1633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0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29C1265-CA84-4204-82A7-C823D530EB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218" y="1468762"/>
            <a:ext cx="6854728" cy="4824293"/>
          </a:xfrm>
        </p:spPr>
      </p:sp>
      <p:sp>
        <p:nvSpPr>
          <p:cNvPr id="13" name="Retângulo 12"/>
          <p:cNvSpPr/>
          <p:nvPr/>
        </p:nvSpPr>
        <p:spPr>
          <a:xfrm>
            <a:off x="7143766" y="564945"/>
            <a:ext cx="4393016" cy="5188248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square" lIns="720000" tIns="576000" rIns="720000" bIns="195911">
            <a:noAutofit/>
          </a:bodyPr>
          <a:lstStyle/>
          <a:p>
            <a:endParaRPr lang="pt-BR" sz="3991" dirty="0">
              <a:latin typeface="+mj-lt"/>
            </a:endParaRPr>
          </a:p>
          <a:p>
            <a:r>
              <a:rPr lang="pt-BR" sz="3991" dirty="0">
                <a:latin typeface="+mj-lt"/>
              </a:rPr>
              <a:t>EXCEPTEUR</a:t>
            </a:r>
          </a:p>
          <a:p>
            <a:endParaRPr lang="pt-BR" sz="1088" dirty="0"/>
          </a:p>
          <a:p>
            <a:endParaRPr lang="pt-BR" sz="1088" dirty="0"/>
          </a:p>
          <a:p>
            <a:endParaRPr lang="pt-BR" sz="1088" dirty="0"/>
          </a:p>
          <a:p>
            <a:r>
              <a:rPr lang="pt-BR" sz="1633" dirty="0"/>
              <a:t>Ut </a:t>
            </a:r>
            <a:r>
              <a:rPr lang="pt-BR" sz="1633" dirty="0" err="1"/>
              <a:t>enim</a:t>
            </a:r>
            <a:r>
              <a:rPr lang="pt-BR" sz="1633" dirty="0"/>
              <a:t> ad </a:t>
            </a:r>
            <a:r>
              <a:rPr lang="pt-BR" sz="1633" dirty="0" err="1"/>
              <a:t>minim</a:t>
            </a:r>
            <a:r>
              <a:rPr lang="pt-BR" sz="1633" dirty="0"/>
              <a:t> </a:t>
            </a:r>
            <a:r>
              <a:rPr lang="pt-BR" sz="1633" dirty="0" err="1"/>
              <a:t>veniam</a:t>
            </a:r>
            <a:r>
              <a:rPr lang="pt-BR" sz="1633" dirty="0"/>
              <a:t>, quis </a:t>
            </a:r>
            <a:r>
              <a:rPr lang="pt-BR" sz="1633" dirty="0" err="1"/>
              <a:t>nostrud</a:t>
            </a:r>
            <a:r>
              <a:rPr lang="pt-BR" sz="1633" dirty="0"/>
              <a:t> </a:t>
            </a:r>
            <a:r>
              <a:rPr lang="pt-BR" sz="1633" dirty="0" err="1"/>
              <a:t>exercitation</a:t>
            </a:r>
            <a:r>
              <a:rPr lang="pt-BR" sz="1633" dirty="0"/>
              <a:t> </a:t>
            </a:r>
            <a:r>
              <a:rPr lang="pt-BR" sz="1633" dirty="0" err="1"/>
              <a:t>ullamco</a:t>
            </a:r>
            <a:r>
              <a:rPr lang="pt-BR" sz="1633" dirty="0"/>
              <a:t> </a:t>
            </a:r>
            <a:r>
              <a:rPr lang="pt-BR" sz="1633" dirty="0" err="1"/>
              <a:t>laboris</a:t>
            </a:r>
            <a:r>
              <a:rPr lang="pt-BR" sz="1633" dirty="0"/>
              <a:t> </a:t>
            </a:r>
            <a:r>
              <a:rPr lang="pt-BR" sz="1633" dirty="0" err="1"/>
              <a:t>nisi</a:t>
            </a:r>
            <a:r>
              <a:rPr lang="pt-BR" sz="1633" dirty="0"/>
              <a:t> ut </a:t>
            </a:r>
            <a:r>
              <a:rPr lang="pt-BR" sz="1633" dirty="0" err="1"/>
              <a:t>aliquip</a:t>
            </a:r>
            <a:r>
              <a:rPr lang="pt-BR" sz="1633" dirty="0"/>
              <a:t> </a:t>
            </a:r>
            <a:r>
              <a:rPr lang="pt-BR" sz="1633" dirty="0" err="1"/>
              <a:t>ex</a:t>
            </a:r>
            <a:r>
              <a:rPr lang="pt-BR" sz="1633" dirty="0"/>
              <a:t> </a:t>
            </a:r>
            <a:r>
              <a:rPr lang="pt-BR" sz="1633" dirty="0" err="1"/>
              <a:t>ea</a:t>
            </a:r>
            <a:r>
              <a:rPr lang="pt-BR" sz="1633" dirty="0"/>
              <a:t> </a:t>
            </a:r>
            <a:r>
              <a:rPr lang="pt-BR" sz="1633" dirty="0" err="1"/>
              <a:t>commodo</a:t>
            </a:r>
            <a:r>
              <a:rPr lang="pt-BR" sz="1633" dirty="0"/>
              <a:t> </a:t>
            </a:r>
            <a:r>
              <a:rPr lang="pt-BR" sz="1633" dirty="0" err="1"/>
              <a:t>consequat</a:t>
            </a:r>
            <a:r>
              <a:rPr lang="pt-BR" sz="1633" dirty="0"/>
              <a:t>. </a:t>
            </a:r>
            <a:r>
              <a:rPr lang="pt-BR" sz="1633" dirty="0" err="1"/>
              <a:t>Duis</a:t>
            </a:r>
            <a:r>
              <a:rPr lang="pt-BR" sz="1633" dirty="0"/>
              <a:t> </a:t>
            </a:r>
            <a:r>
              <a:rPr lang="pt-BR" sz="1633" dirty="0" err="1"/>
              <a:t>aute</a:t>
            </a:r>
            <a:r>
              <a:rPr lang="pt-BR" sz="1633" dirty="0"/>
              <a:t> </a:t>
            </a:r>
            <a:r>
              <a:rPr lang="pt-BR" sz="1633" dirty="0" err="1"/>
              <a:t>irure</a:t>
            </a:r>
            <a:r>
              <a:rPr lang="pt-BR" sz="1633" dirty="0"/>
              <a:t> </a:t>
            </a:r>
            <a:r>
              <a:rPr lang="pt-BR" sz="1633" dirty="0" err="1"/>
              <a:t>dolor</a:t>
            </a:r>
            <a:r>
              <a:rPr lang="pt-BR" sz="1633" dirty="0"/>
              <a:t> in </a:t>
            </a:r>
            <a:r>
              <a:rPr lang="pt-BR" sz="1633" dirty="0" err="1"/>
              <a:t>reprehenderit</a:t>
            </a:r>
            <a:r>
              <a:rPr lang="pt-BR" sz="1633" dirty="0"/>
              <a:t> in </a:t>
            </a:r>
            <a:r>
              <a:rPr lang="pt-BR" sz="1633" dirty="0" err="1"/>
              <a:t>voluptate</a:t>
            </a:r>
            <a:r>
              <a:rPr lang="pt-BR" sz="1633" dirty="0"/>
              <a:t> </a:t>
            </a:r>
            <a:r>
              <a:rPr lang="pt-BR" sz="1633" dirty="0" err="1"/>
              <a:t>velit</a:t>
            </a:r>
            <a:r>
              <a:rPr lang="pt-BR" sz="1633" dirty="0"/>
              <a:t> esse </a:t>
            </a:r>
            <a:r>
              <a:rPr lang="pt-BR" sz="1633" dirty="0" err="1"/>
              <a:t>cillum</a:t>
            </a:r>
            <a:r>
              <a:rPr lang="pt-BR" sz="1633" dirty="0"/>
              <a:t> </a:t>
            </a:r>
            <a:r>
              <a:rPr lang="pt-BR" sz="1633" dirty="0" err="1"/>
              <a:t>dolore</a:t>
            </a:r>
            <a:r>
              <a:rPr lang="pt-BR" sz="1633" dirty="0"/>
              <a:t> eu </a:t>
            </a:r>
            <a:r>
              <a:rPr lang="pt-BR" sz="1633" dirty="0" err="1"/>
              <a:t>fugiat</a:t>
            </a:r>
            <a:r>
              <a:rPr lang="pt-BR" sz="1633" dirty="0"/>
              <a:t> </a:t>
            </a:r>
            <a:r>
              <a:rPr lang="pt-BR" sz="1633" dirty="0" err="1"/>
              <a:t>nulla</a:t>
            </a:r>
            <a:r>
              <a:rPr lang="pt-BR" sz="1633" dirty="0"/>
              <a:t> </a:t>
            </a:r>
            <a:r>
              <a:rPr lang="pt-BR" sz="1633" dirty="0" err="1"/>
              <a:t>pariatur</a:t>
            </a:r>
            <a:r>
              <a:rPr lang="pt-BR" sz="1633" dirty="0"/>
              <a:t>. </a:t>
            </a:r>
          </a:p>
          <a:p>
            <a:endParaRPr lang="pt-BR" sz="1633" dirty="0"/>
          </a:p>
          <a:p>
            <a:endParaRPr lang="pt-BR" sz="1633" dirty="0"/>
          </a:p>
          <a:p>
            <a:endParaRPr lang="pt-BR" sz="1633" dirty="0"/>
          </a:p>
        </p:txBody>
      </p:sp>
      <p:sp>
        <p:nvSpPr>
          <p:cNvPr id="15" name="Freeform 33"/>
          <p:cNvSpPr>
            <a:spLocks noChangeAspect="1" noEditPoints="1"/>
          </p:cNvSpPr>
          <p:nvPr/>
        </p:nvSpPr>
        <p:spPr bwMode="auto">
          <a:xfrm>
            <a:off x="7876128" y="4832144"/>
            <a:ext cx="414108" cy="381187"/>
          </a:xfrm>
          <a:custGeom>
            <a:avLst/>
            <a:gdLst>
              <a:gd name="T0" fmla="*/ 328442 w 16280"/>
              <a:gd name="T1" fmla="*/ 196706 h 14960"/>
              <a:gd name="T2" fmla="*/ 377613 w 16280"/>
              <a:gd name="T3" fmla="*/ 253241 h 14960"/>
              <a:gd name="T4" fmla="*/ 373022 w 16280"/>
              <a:gd name="T5" fmla="*/ 301177 h 14960"/>
              <a:gd name="T6" fmla="*/ 313738 w 16280"/>
              <a:gd name="T7" fmla="*/ 347318 h 14960"/>
              <a:gd name="T8" fmla="*/ 265709 w 16280"/>
              <a:gd name="T9" fmla="*/ 340397 h 14960"/>
              <a:gd name="T10" fmla="*/ 222387 w 16280"/>
              <a:gd name="T11" fmla="*/ 279271 h 14960"/>
              <a:gd name="T12" fmla="*/ 127494 w 16280"/>
              <a:gd name="T13" fmla="*/ 236183 h 14960"/>
              <a:gd name="T14" fmla="*/ 86713 w 16280"/>
              <a:gd name="T15" fmla="*/ 252449 h 14960"/>
              <a:gd name="T16" fmla="*/ 40572 w 16280"/>
              <a:gd name="T17" fmla="*/ 242918 h 14960"/>
              <a:gd name="T18" fmla="*/ 186 w 16280"/>
              <a:gd name="T19" fmla="*/ 179415 h 14960"/>
              <a:gd name="T20" fmla="*/ 11465 w 16280"/>
              <a:gd name="T21" fmla="*/ 133250 h 14960"/>
              <a:gd name="T22" fmla="*/ 77438 w 16280"/>
              <a:gd name="T23" fmla="*/ 95732 h 14960"/>
              <a:gd name="T24" fmla="*/ 101231 w 16280"/>
              <a:gd name="T25" fmla="*/ 98971 h 14960"/>
              <a:gd name="T26" fmla="*/ 132062 w 16280"/>
              <a:gd name="T27" fmla="*/ 116402 h 14960"/>
              <a:gd name="T28" fmla="*/ 135348 w 16280"/>
              <a:gd name="T29" fmla="*/ 127285 h 14960"/>
              <a:gd name="T30" fmla="*/ 127564 w 16280"/>
              <a:gd name="T31" fmla="*/ 135791 h 14960"/>
              <a:gd name="T32" fmla="*/ 116425 w 16280"/>
              <a:gd name="T33" fmla="*/ 133483 h 14960"/>
              <a:gd name="T34" fmla="*/ 93098 w 16280"/>
              <a:gd name="T35" fmla="*/ 120760 h 14960"/>
              <a:gd name="T36" fmla="*/ 52200 w 16280"/>
              <a:gd name="T37" fmla="*/ 125793 h 14960"/>
              <a:gd name="T38" fmla="*/ 23280 w 16280"/>
              <a:gd name="T39" fmla="*/ 171399 h 14960"/>
              <a:gd name="T40" fmla="*/ 39453 w 16280"/>
              <a:gd name="T41" fmla="*/ 213508 h 14960"/>
              <a:gd name="T42" fmla="*/ 87692 w 16280"/>
              <a:gd name="T43" fmla="*/ 228912 h 14960"/>
              <a:gd name="T44" fmla="*/ 119385 w 16280"/>
              <a:gd name="T45" fmla="*/ 212320 h 14960"/>
              <a:gd name="T46" fmla="*/ 131806 w 16280"/>
              <a:gd name="T47" fmla="*/ 198990 h 14960"/>
              <a:gd name="T48" fmla="*/ 241240 w 16280"/>
              <a:gd name="T49" fmla="*/ 244083 h 14960"/>
              <a:gd name="T50" fmla="*/ 246646 w 16280"/>
              <a:gd name="T51" fmla="*/ 251680 h 14960"/>
              <a:gd name="T52" fmla="*/ 254709 w 16280"/>
              <a:gd name="T53" fmla="*/ 301480 h 14960"/>
              <a:gd name="T54" fmla="*/ 303461 w 16280"/>
              <a:gd name="T55" fmla="*/ 325273 h 14960"/>
              <a:gd name="T56" fmla="*/ 349485 w 16280"/>
              <a:gd name="T57" fmla="*/ 296586 h 14960"/>
              <a:gd name="T58" fmla="*/ 352864 w 16280"/>
              <a:gd name="T59" fmla="*/ 250841 h 14960"/>
              <a:gd name="T60" fmla="*/ 312502 w 16280"/>
              <a:gd name="T61" fmla="*/ 216095 h 14960"/>
              <a:gd name="T62" fmla="*/ 270766 w 16280"/>
              <a:gd name="T63" fmla="*/ 216584 h 14960"/>
              <a:gd name="T64" fmla="*/ 265848 w 16280"/>
              <a:gd name="T65" fmla="*/ 206191 h 14960"/>
              <a:gd name="T66" fmla="*/ 272094 w 16280"/>
              <a:gd name="T67" fmla="*/ 196776 h 14960"/>
              <a:gd name="T68" fmla="*/ 265685 w 16280"/>
              <a:gd name="T69" fmla="*/ 8110 h 14960"/>
              <a:gd name="T70" fmla="*/ 299895 w 16280"/>
              <a:gd name="T71" fmla="*/ 23 h 14960"/>
              <a:gd name="T72" fmla="*/ 350930 w 16280"/>
              <a:gd name="T73" fmla="*/ 18223 h 14960"/>
              <a:gd name="T74" fmla="*/ 379384 w 16280"/>
              <a:gd name="T75" fmla="*/ 78324 h 14960"/>
              <a:gd name="T76" fmla="*/ 358993 w 16280"/>
              <a:gd name="T77" fmla="*/ 131409 h 14960"/>
              <a:gd name="T78" fmla="*/ 300618 w 16280"/>
              <a:gd name="T79" fmla="*/ 157253 h 14960"/>
              <a:gd name="T80" fmla="*/ 270602 w 16280"/>
              <a:gd name="T81" fmla="*/ 151357 h 14960"/>
              <a:gd name="T82" fmla="*/ 244782 w 16280"/>
              <a:gd name="T83" fmla="*/ 134159 h 14960"/>
              <a:gd name="T84" fmla="*/ 156694 w 16280"/>
              <a:gd name="T85" fmla="*/ 184985 h 14960"/>
              <a:gd name="T86" fmla="*/ 148491 w 16280"/>
              <a:gd name="T87" fmla="*/ 192745 h 14960"/>
              <a:gd name="T88" fmla="*/ 137399 w 16280"/>
              <a:gd name="T89" fmla="*/ 189669 h 14960"/>
              <a:gd name="T90" fmla="*/ 132342 w 16280"/>
              <a:gd name="T91" fmla="*/ 158185 h 14960"/>
              <a:gd name="T92" fmla="*/ 135767 w 16280"/>
              <a:gd name="T93" fmla="*/ 149400 h 14960"/>
              <a:gd name="T94" fmla="*/ 244223 w 16280"/>
              <a:gd name="T95" fmla="*/ 102816 h 14960"/>
              <a:gd name="T96" fmla="*/ 252775 w 16280"/>
              <a:gd name="T97" fmla="*/ 107174 h 14960"/>
              <a:gd name="T98" fmla="*/ 279877 w 16280"/>
              <a:gd name="T99" fmla="*/ 130058 h 14960"/>
              <a:gd name="T100" fmla="*/ 299615 w 16280"/>
              <a:gd name="T101" fmla="*/ 134019 h 14960"/>
              <a:gd name="T102" fmla="*/ 346712 w 16280"/>
              <a:gd name="T103" fmla="*/ 109667 h 14960"/>
              <a:gd name="T104" fmla="*/ 354426 w 16280"/>
              <a:gd name="T105" fmla="*/ 64574 h 14960"/>
              <a:gd name="T106" fmla="*/ 317140 w 16280"/>
              <a:gd name="T107" fmla="*/ 25890 h 14960"/>
              <a:gd name="T108" fmla="*/ 280506 w 16280"/>
              <a:gd name="T109" fmla="*/ 26939 h 14960"/>
              <a:gd name="T110" fmla="*/ 259883 w 16280"/>
              <a:gd name="T111" fmla="*/ 40642 h 14960"/>
              <a:gd name="T112" fmla="*/ 247905 w 16280"/>
              <a:gd name="T113" fmla="*/ 61452 h 14960"/>
              <a:gd name="T114" fmla="*/ 240075 w 16280"/>
              <a:gd name="T115" fmla="*/ 72498 h 14960"/>
              <a:gd name="T116" fmla="*/ 228656 w 16280"/>
              <a:gd name="T117" fmla="*/ 71239 h 14960"/>
              <a:gd name="T118" fmla="*/ 223902 w 16280"/>
              <a:gd name="T119" fmla="*/ 60962 h 14960"/>
              <a:gd name="T120" fmla="*/ 234482 w 16280"/>
              <a:gd name="T121" fmla="*/ 35888 h 149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280" h="14960">
                <a:moveTo>
                  <a:pt x="12770" y="8228"/>
                </a:moveTo>
                <a:lnTo>
                  <a:pt x="12785" y="8224"/>
                </a:lnTo>
                <a:lnTo>
                  <a:pt x="12800" y="8221"/>
                </a:lnTo>
                <a:lnTo>
                  <a:pt x="12816" y="8218"/>
                </a:lnTo>
                <a:lnTo>
                  <a:pt x="12832" y="8216"/>
                </a:lnTo>
                <a:lnTo>
                  <a:pt x="12848" y="8214"/>
                </a:lnTo>
                <a:lnTo>
                  <a:pt x="12864" y="8213"/>
                </a:lnTo>
                <a:lnTo>
                  <a:pt x="12881" y="8212"/>
                </a:lnTo>
                <a:lnTo>
                  <a:pt x="12897" y="8212"/>
                </a:lnTo>
                <a:lnTo>
                  <a:pt x="12899" y="8212"/>
                </a:lnTo>
                <a:lnTo>
                  <a:pt x="12913" y="8212"/>
                </a:lnTo>
                <a:lnTo>
                  <a:pt x="12927" y="8212"/>
                </a:lnTo>
                <a:lnTo>
                  <a:pt x="12941" y="8213"/>
                </a:lnTo>
                <a:lnTo>
                  <a:pt x="12955" y="8215"/>
                </a:lnTo>
                <a:lnTo>
                  <a:pt x="13126" y="8225"/>
                </a:lnTo>
                <a:lnTo>
                  <a:pt x="13295" y="8243"/>
                </a:lnTo>
                <a:lnTo>
                  <a:pt x="13461" y="8268"/>
                </a:lnTo>
                <a:lnTo>
                  <a:pt x="13623" y="8301"/>
                </a:lnTo>
                <a:lnTo>
                  <a:pt x="13784" y="8340"/>
                </a:lnTo>
                <a:lnTo>
                  <a:pt x="13941" y="8387"/>
                </a:lnTo>
                <a:lnTo>
                  <a:pt x="14094" y="8441"/>
                </a:lnTo>
                <a:lnTo>
                  <a:pt x="14245" y="8501"/>
                </a:lnTo>
                <a:lnTo>
                  <a:pt x="14392" y="8568"/>
                </a:lnTo>
                <a:lnTo>
                  <a:pt x="14534" y="8642"/>
                </a:lnTo>
                <a:lnTo>
                  <a:pt x="14672" y="8721"/>
                </a:lnTo>
                <a:lnTo>
                  <a:pt x="14807" y="8807"/>
                </a:lnTo>
                <a:lnTo>
                  <a:pt x="14936" y="8898"/>
                </a:lnTo>
                <a:lnTo>
                  <a:pt x="15061" y="8996"/>
                </a:lnTo>
                <a:lnTo>
                  <a:pt x="15181" y="9099"/>
                </a:lnTo>
                <a:lnTo>
                  <a:pt x="15295" y="9207"/>
                </a:lnTo>
                <a:lnTo>
                  <a:pt x="15405" y="9320"/>
                </a:lnTo>
                <a:lnTo>
                  <a:pt x="15509" y="9439"/>
                </a:lnTo>
                <a:lnTo>
                  <a:pt x="15607" y="9563"/>
                </a:lnTo>
                <a:lnTo>
                  <a:pt x="15700" y="9691"/>
                </a:lnTo>
                <a:lnTo>
                  <a:pt x="15787" y="9823"/>
                </a:lnTo>
                <a:lnTo>
                  <a:pt x="15866" y="9960"/>
                </a:lnTo>
                <a:lnTo>
                  <a:pt x="15940" y="10102"/>
                </a:lnTo>
                <a:lnTo>
                  <a:pt x="16007" y="10247"/>
                </a:lnTo>
                <a:lnTo>
                  <a:pt x="16067" y="10397"/>
                </a:lnTo>
                <a:lnTo>
                  <a:pt x="16120" y="10551"/>
                </a:lnTo>
                <a:lnTo>
                  <a:pt x="16165" y="10707"/>
                </a:lnTo>
                <a:lnTo>
                  <a:pt x="16204" y="10867"/>
                </a:lnTo>
                <a:lnTo>
                  <a:pt x="16234" y="11031"/>
                </a:lnTo>
                <a:lnTo>
                  <a:pt x="16257" y="11197"/>
                </a:lnTo>
                <a:lnTo>
                  <a:pt x="16272" y="11367"/>
                </a:lnTo>
                <a:lnTo>
                  <a:pt x="16278" y="11539"/>
                </a:lnTo>
                <a:lnTo>
                  <a:pt x="16279" y="11550"/>
                </a:lnTo>
                <a:lnTo>
                  <a:pt x="16280" y="11561"/>
                </a:lnTo>
                <a:lnTo>
                  <a:pt x="16280" y="11572"/>
                </a:lnTo>
                <a:lnTo>
                  <a:pt x="16280" y="11585"/>
                </a:lnTo>
                <a:lnTo>
                  <a:pt x="16280" y="11588"/>
                </a:lnTo>
                <a:lnTo>
                  <a:pt x="16280" y="11599"/>
                </a:lnTo>
                <a:lnTo>
                  <a:pt x="16280" y="11610"/>
                </a:lnTo>
                <a:lnTo>
                  <a:pt x="16279" y="11621"/>
                </a:lnTo>
                <a:lnTo>
                  <a:pt x="16278" y="11632"/>
                </a:lnTo>
                <a:lnTo>
                  <a:pt x="16272" y="11804"/>
                </a:lnTo>
                <a:lnTo>
                  <a:pt x="16257" y="11974"/>
                </a:lnTo>
                <a:lnTo>
                  <a:pt x="16234" y="12141"/>
                </a:lnTo>
                <a:lnTo>
                  <a:pt x="16204" y="12304"/>
                </a:lnTo>
                <a:lnTo>
                  <a:pt x="16166" y="12465"/>
                </a:lnTo>
                <a:lnTo>
                  <a:pt x="16120" y="12622"/>
                </a:lnTo>
                <a:lnTo>
                  <a:pt x="16067" y="12774"/>
                </a:lnTo>
                <a:lnTo>
                  <a:pt x="16007" y="12924"/>
                </a:lnTo>
                <a:lnTo>
                  <a:pt x="15940" y="13069"/>
                </a:lnTo>
                <a:lnTo>
                  <a:pt x="15867" y="13211"/>
                </a:lnTo>
                <a:lnTo>
                  <a:pt x="15787" y="13348"/>
                </a:lnTo>
                <a:lnTo>
                  <a:pt x="15700" y="13480"/>
                </a:lnTo>
                <a:lnTo>
                  <a:pt x="15608" y="13609"/>
                </a:lnTo>
                <a:lnTo>
                  <a:pt x="15510" y="13732"/>
                </a:lnTo>
                <a:lnTo>
                  <a:pt x="15406" y="13851"/>
                </a:lnTo>
                <a:lnTo>
                  <a:pt x="15296" y="13964"/>
                </a:lnTo>
                <a:lnTo>
                  <a:pt x="15182" y="14073"/>
                </a:lnTo>
                <a:lnTo>
                  <a:pt x="15062" y="14175"/>
                </a:lnTo>
                <a:lnTo>
                  <a:pt x="14937" y="14272"/>
                </a:lnTo>
                <a:lnTo>
                  <a:pt x="14808" y="14364"/>
                </a:lnTo>
                <a:lnTo>
                  <a:pt x="14673" y="14450"/>
                </a:lnTo>
                <a:lnTo>
                  <a:pt x="14535" y="14530"/>
                </a:lnTo>
                <a:lnTo>
                  <a:pt x="14393" y="14603"/>
                </a:lnTo>
                <a:lnTo>
                  <a:pt x="14246" y="14670"/>
                </a:lnTo>
                <a:lnTo>
                  <a:pt x="14096" y="14730"/>
                </a:lnTo>
                <a:lnTo>
                  <a:pt x="13943" y="14784"/>
                </a:lnTo>
                <a:lnTo>
                  <a:pt x="13785" y="14831"/>
                </a:lnTo>
                <a:lnTo>
                  <a:pt x="13625" y="14870"/>
                </a:lnTo>
                <a:lnTo>
                  <a:pt x="13463" y="14904"/>
                </a:lnTo>
                <a:lnTo>
                  <a:pt x="13297" y="14928"/>
                </a:lnTo>
                <a:lnTo>
                  <a:pt x="13128" y="14947"/>
                </a:lnTo>
                <a:lnTo>
                  <a:pt x="12957" y="14957"/>
                </a:lnTo>
                <a:lnTo>
                  <a:pt x="12943" y="14958"/>
                </a:lnTo>
                <a:lnTo>
                  <a:pt x="12928" y="14959"/>
                </a:lnTo>
                <a:lnTo>
                  <a:pt x="12914" y="14960"/>
                </a:lnTo>
                <a:lnTo>
                  <a:pt x="12900" y="14960"/>
                </a:lnTo>
                <a:lnTo>
                  <a:pt x="12899" y="14960"/>
                </a:lnTo>
                <a:lnTo>
                  <a:pt x="12885" y="14960"/>
                </a:lnTo>
                <a:lnTo>
                  <a:pt x="12870" y="14959"/>
                </a:lnTo>
                <a:lnTo>
                  <a:pt x="12856" y="14958"/>
                </a:lnTo>
                <a:lnTo>
                  <a:pt x="12842" y="14957"/>
                </a:lnTo>
                <a:lnTo>
                  <a:pt x="12670" y="14947"/>
                </a:lnTo>
                <a:lnTo>
                  <a:pt x="12500" y="14929"/>
                </a:lnTo>
                <a:lnTo>
                  <a:pt x="12333" y="14905"/>
                </a:lnTo>
                <a:lnTo>
                  <a:pt x="12169" y="14872"/>
                </a:lnTo>
                <a:lnTo>
                  <a:pt x="12009" y="14833"/>
                </a:lnTo>
                <a:lnTo>
                  <a:pt x="11851" y="14787"/>
                </a:lnTo>
                <a:lnTo>
                  <a:pt x="11697" y="14733"/>
                </a:lnTo>
                <a:lnTo>
                  <a:pt x="11548" y="14674"/>
                </a:lnTo>
                <a:lnTo>
                  <a:pt x="11402" y="14607"/>
                </a:lnTo>
                <a:lnTo>
                  <a:pt x="11260" y="14535"/>
                </a:lnTo>
                <a:lnTo>
                  <a:pt x="11122" y="14455"/>
                </a:lnTo>
                <a:lnTo>
                  <a:pt x="10989" y="14371"/>
                </a:lnTo>
                <a:lnTo>
                  <a:pt x="10861" y="14279"/>
                </a:lnTo>
                <a:lnTo>
                  <a:pt x="10737" y="14184"/>
                </a:lnTo>
                <a:lnTo>
                  <a:pt x="10619" y="14081"/>
                </a:lnTo>
                <a:lnTo>
                  <a:pt x="10505" y="13973"/>
                </a:lnTo>
                <a:lnTo>
                  <a:pt x="10396" y="13860"/>
                </a:lnTo>
                <a:lnTo>
                  <a:pt x="10293" y="13742"/>
                </a:lnTo>
                <a:lnTo>
                  <a:pt x="10195" y="13620"/>
                </a:lnTo>
                <a:lnTo>
                  <a:pt x="10104" y="13492"/>
                </a:lnTo>
                <a:lnTo>
                  <a:pt x="10018" y="13359"/>
                </a:lnTo>
                <a:lnTo>
                  <a:pt x="9939" y="13223"/>
                </a:lnTo>
                <a:lnTo>
                  <a:pt x="9866" y="13081"/>
                </a:lnTo>
                <a:lnTo>
                  <a:pt x="9799" y="12936"/>
                </a:lnTo>
                <a:lnTo>
                  <a:pt x="9738" y="12786"/>
                </a:lnTo>
                <a:lnTo>
                  <a:pt x="9686" y="12634"/>
                </a:lnTo>
                <a:lnTo>
                  <a:pt x="9639" y="12476"/>
                </a:lnTo>
                <a:lnTo>
                  <a:pt x="9599" y="12316"/>
                </a:lnTo>
                <a:lnTo>
                  <a:pt x="9568" y="12152"/>
                </a:lnTo>
                <a:lnTo>
                  <a:pt x="9543" y="11984"/>
                </a:lnTo>
                <a:lnTo>
                  <a:pt x="9526" y="11815"/>
                </a:lnTo>
                <a:lnTo>
                  <a:pt x="9517" y="11642"/>
                </a:lnTo>
                <a:lnTo>
                  <a:pt x="9516" y="11628"/>
                </a:lnTo>
                <a:lnTo>
                  <a:pt x="9515" y="11615"/>
                </a:lnTo>
                <a:lnTo>
                  <a:pt x="9514" y="11601"/>
                </a:lnTo>
                <a:lnTo>
                  <a:pt x="9514" y="11588"/>
                </a:lnTo>
                <a:lnTo>
                  <a:pt x="9514" y="11586"/>
                </a:lnTo>
                <a:lnTo>
                  <a:pt x="9515" y="11560"/>
                </a:lnTo>
                <a:lnTo>
                  <a:pt x="9517" y="11535"/>
                </a:lnTo>
                <a:lnTo>
                  <a:pt x="9520" y="11509"/>
                </a:lnTo>
                <a:lnTo>
                  <a:pt x="9524" y="11485"/>
                </a:lnTo>
                <a:lnTo>
                  <a:pt x="9558" y="11207"/>
                </a:lnTo>
                <a:lnTo>
                  <a:pt x="5993" y="9627"/>
                </a:lnTo>
                <a:lnTo>
                  <a:pt x="5933" y="9697"/>
                </a:lnTo>
                <a:lnTo>
                  <a:pt x="5872" y="9765"/>
                </a:lnTo>
                <a:lnTo>
                  <a:pt x="5809" y="9832"/>
                </a:lnTo>
                <a:lnTo>
                  <a:pt x="5745" y="9896"/>
                </a:lnTo>
                <a:lnTo>
                  <a:pt x="5679" y="9959"/>
                </a:lnTo>
                <a:lnTo>
                  <a:pt x="5612" y="10020"/>
                </a:lnTo>
                <a:lnTo>
                  <a:pt x="5542" y="10078"/>
                </a:lnTo>
                <a:lnTo>
                  <a:pt x="5471" y="10135"/>
                </a:lnTo>
                <a:lnTo>
                  <a:pt x="5399" y="10189"/>
                </a:lnTo>
                <a:lnTo>
                  <a:pt x="5326" y="10242"/>
                </a:lnTo>
                <a:lnTo>
                  <a:pt x="5251" y="10292"/>
                </a:lnTo>
                <a:lnTo>
                  <a:pt x="5175" y="10341"/>
                </a:lnTo>
                <a:lnTo>
                  <a:pt x="5098" y="10387"/>
                </a:lnTo>
                <a:lnTo>
                  <a:pt x="5018" y="10432"/>
                </a:lnTo>
                <a:lnTo>
                  <a:pt x="4939" y="10473"/>
                </a:lnTo>
                <a:lnTo>
                  <a:pt x="4858" y="10513"/>
                </a:lnTo>
                <a:lnTo>
                  <a:pt x="4776" y="10551"/>
                </a:lnTo>
                <a:lnTo>
                  <a:pt x="4693" y="10586"/>
                </a:lnTo>
                <a:lnTo>
                  <a:pt x="4608" y="10620"/>
                </a:lnTo>
                <a:lnTo>
                  <a:pt x="4524" y="10651"/>
                </a:lnTo>
                <a:lnTo>
                  <a:pt x="4437" y="10680"/>
                </a:lnTo>
                <a:lnTo>
                  <a:pt x="4351" y="10707"/>
                </a:lnTo>
                <a:lnTo>
                  <a:pt x="4263" y="10732"/>
                </a:lnTo>
                <a:lnTo>
                  <a:pt x="4175" y="10754"/>
                </a:lnTo>
                <a:lnTo>
                  <a:pt x="4085" y="10775"/>
                </a:lnTo>
                <a:lnTo>
                  <a:pt x="3995" y="10792"/>
                </a:lnTo>
                <a:lnTo>
                  <a:pt x="3904" y="10808"/>
                </a:lnTo>
                <a:lnTo>
                  <a:pt x="3813" y="10821"/>
                </a:lnTo>
                <a:lnTo>
                  <a:pt x="3721" y="10833"/>
                </a:lnTo>
                <a:lnTo>
                  <a:pt x="3628" y="10841"/>
                </a:lnTo>
                <a:lnTo>
                  <a:pt x="3535" y="10848"/>
                </a:lnTo>
                <a:lnTo>
                  <a:pt x="3441" y="10852"/>
                </a:lnTo>
                <a:lnTo>
                  <a:pt x="3426" y="10853"/>
                </a:lnTo>
                <a:lnTo>
                  <a:pt x="3410" y="10855"/>
                </a:lnTo>
                <a:lnTo>
                  <a:pt x="3393" y="10855"/>
                </a:lnTo>
                <a:lnTo>
                  <a:pt x="3378" y="10856"/>
                </a:lnTo>
                <a:lnTo>
                  <a:pt x="3362" y="10855"/>
                </a:lnTo>
                <a:lnTo>
                  <a:pt x="3347" y="10854"/>
                </a:lnTo>
                <a:lnTo>
                  <a:pt x="3330" y="10853"/>
                </a:lnTo>
                <a:lnTo>
                  <a:pt x="3315" y="10851"/>
                </a:lnTo>
                <a:lnTo>
                  <a:pt x="3144" y="10842"/>
                </a:lnTo>
                <a:lnTo>
                  <a:pt x="2976" y="10824"/>
                </a:lnTo>
                <a:lnTo>
                  <a:pt x="2811" y="10799"/>
                </a:lnTo>
                <a:lnTo>
                  <a:pt x="2649" y="10766"/>
                </a:lnTo>
                <a:lnTo>
                  <a:pt x="2489" y="10727"/>
                </a:lnTo>
                <a:lnTo>
                  <a:pt x="2332" y="10680"/>
                </a:lnTo>
                <a:lnTo>
                  <a:pt x="2179" y="10626"/>
                </a:lnTo>
                <a:lnTo>
                  <a:pt x="2029" y="10565"/>
                </a:lnTo>
                <a:lnTo>
                  <a:pt x="1883" y="10498"/>
                </a:lnTo>
                <a:lnTo>
                  <a:pt x="1741" y="10424"/>
                </a:lnTo>
                <a:lnTo>
                  <a:pt x="1604" y="10344"/>
                </a:lnTo>
                <a:lnTo>
                  <a:pt x="1469" y="10259"/>
                </a:lnTo>
                <a:lnTo>
                  <a:pt x="1340" y="10166"/>
                </a:lnTo>
                <a:lnTo>
                  <a:pt x="1216" y="10069"/>
                </a:lnTo>
                <a:lnTo>
                  <a:pt x="1096" y="9966"/>
                </a:lnTo>
                <a:lnTo>
                  <a:pt x="982" y="9858"/>
                </a:lnTo>
                <a:lnTo>
                  <a:pt x="873" y="9744"/>
                </a:lnTo>
                <a:lnTo>
                  <a:pt x="769" y="9625"/>
                </a:lnTo>
                <a:lnTo>
                  <a:pt x="671" y="9501"/>
                </a:lnTo>
                <a:lnTo>
                  <a:pt x="579" y="9373"/>
                </a:lnTo>
                <a:lnTo>
                  <a:pt x="492" y="9240"/>
                </a:lnTo>
                <a:lnTo>
                  <a:pt x="412" y="9103"/>
                </a:lnTo>
                <a:lnTo>
                  <a:pt x="339" y="8961"/>
                </a:lnTo>
                <a:lnTo>
                  <a:pt x="273" y="8816"/>
                </a:lnTo>
                <a:lnTo>
                  <a:pt x="213" y="8666"/>
                </a:lnTo>
                <a:lnTo>
                  <a:pt x="160" y="8513"/>
                </a:lnTo>
                <a:lnTo>
                  <a:pt x="114" y="8357"/>
                </a:lnTo>
                <a:lnTo>
                  <a:pt x="76" y="8197"/>
                </a:lnTo>
                <a:lnTo>
                  <a:pt x="46" y="8034"/>
                </a:lnTo>
                <a:lnTo>
                  <a:pt x="23" y="7867"/>
                </a:lnTo>
                <a:lnTo>
                  <a:pt x="8" y="7699"/>
                </a:lnTo>
                <a:lnTo>
                  <a:pt x="2" y="7527"/>
                </a:lnTo>
                <a:lnTo>
                  <a:pt x="1" y="7516"/>
                </a:lnTo>
                <a:lnTo>
                  <a:pt x="0" y="7505"/>
                </a:lnTo>
                <a:lnTo>
                  <a:pt x="0" y="7494"/>
                </a:lnTo>
                <a:lnTo>
                  <a:pt x="0" y="7483"/>
                </a:lnTo>
                <a:lnTo>
                  <a:pt x="0" y="7481"/>
                </a:lnTo>
                <a:lnTo>
                  <a:pt x="0" y="7469"/>
                </a:lnTo>
                <a:lnTo>
                  <a:pt x="0" y="7458"/>
                </a:lnTo>
                <a:lnTo>
                  <a:pt x="1" y="7447"/>
                </a:lnTo>
                <a:lnTo>
                  <a:pt x="2" y="7436"/>
                </a:lnTo>
                <a:lnTo>
                  <a:pt x="8" y="7264"/>
                </a:lnTo>
                <a:lnTo>
                  <a:pt x="22" y="7094"/>
                </a:lnTo>
                <a:lnTo>
                  <a:pt x="46" y="6927"/>
                </a:lnTo>
                <a:lnTo>
                  <a:pt x="76" y="6763"/>
                </a:lnTo>
                <a:lnTo>
                  <a:pt x="114" y="6602"/>
                </a:lnTo>
                <a:lnTo>
                  <a:pt x="160" y="6446"/>
                </a:lnTo>
                <a:lnTo>
                  <a:pt x="213" y="6292"/>
                </a:lnTo>
                <a:lnTo>
                  <a:pt x="273" y="6142"/>
                </a:lnTo>
                <a:lnTo>
                  <a:pt x="339" y="5997"/>
                </a:lnTo>
                <a:lnTo>
                  <a:pt x="412" y="5855"/>
                </a:lnTo>
                <a:lnTo>
                  <a:pt x="492" y="5718"/>
                </a:lnTo>
                <a:lnTo>
                  <a:pt x="579" y="5586"/>
                </a:lnTo>
                <a:lnTo>
                  <a:pt x="671" y="5456"/>
                </a:lnTo>
                <a:lnTo>
                  <a:pt x="769" y="5333"/>
                </a:lnTo>
                <a:lnTo>
                  <a:pt x="873" y="5214"/>
                </a:lnTo>
                <a:lnTo>
                  <a:pt x="982" y="5101"/>
                </a:lnTo>
                <a:lnTo>
                  <a:pt x="1097" y="4992"/>
                </a:lnTo>
                <a:lnTo>
                  <a:pt x="1217" y="4890"/>
                </a:lnTo>
                <a:lnTo>
                  <a:pt x="1341" y="4793"/>
                </a:lnTo>
                <a:lnTo>
                  <a:pt x="1471" y="4700"/>
                </a:lnTo>
                <a:lnTo>
                  <a:pt x="1605" y="4615"/>
                </a:lnTo>
                <a:lnTo>
                  <a:pt x="1743" y="4536"/>
                </a:lnTo>
                <a:lnTo>
                  <a:pt x="1885" y="4462"/>
                </a:lnTo>
                <a:lnTo>
                  <a:pt x="2032" y="4395"/>
                </a:lnTo>
                <a:lnTo>
                  <a:pt x="2183" y="4334"/>
                </a:lnTo>
                <a:lnTo>
                  <a:pt x="2336" y="4281"/>
                </a:lnTo>
                <a:lnTo>
                  <a:pt x="2494" y="4234"/>
                </a:lnTo>
                <a:lnTo>
                  <a:pt x="2654" y="4194"/>
                </a:lnTo>
                <a:lnTo>
                  <a:pt x="2817" y="4161"/>
                </a:lnTo>
                <a:lnTo>
                  <a:pt x="2983" y="4136"/>
                </a:lnTo>
                <a:lnTo>
                  <a:pt x="3152" y="4118"/>
                </a:lnTo>
                <a:lnTo>
                  <a:pt x="3323" y="4108"/>
                </a:lnTo>
                <a:lnTo>
                  <a:pt x="3337" y="4107"/>
                </a:lnTo>
                <a:lnTo>
                  <a:pt x="3352" y="4106"/>
                </a:lnTo>
                <a:lnTo>
                  <a:pt x="3366" y="4105"/>
                </a:lnTo>
                <a:lnTo>
                  <a:pt x="3380" y="4105"/>
                </a:lnTo>
                <a:lnTo>
                  <a:pt x="3383" y="4105"/>
                </a:lnTo>
                <a:lnTo>
                  <a:pt x="3397" y="4105"/>
                </a:lnTo>
                <a:lnTo>
                  <a:pt x="3411" y="4106"/>
                </a:lnTo>
                <a:lnTo>
                  <a:pt x="3425" y="4107"/>
                </a:lnTo>
                <a:lnTo>
                  <a:pt x="3439" y="4108"/>
                </a:lnTo>
                <a:lnTo>
                  <a:pt x="3519" y="4111"/>
                </a:lnTo>
                <a:lnTo>
                  <a:pt x="3598" y="4116"/>
                </a:lnTo>
                <a:lnTo>
                  <a:pt x="3676" y="4122"/>
                </a:lnTo>
                <a:lnTo>
                  <a:pt x="3754" y="4131"/>
                </a:lnTo>
                <a:lnTo>
                  <a:pt x="3830" y="4140"/>
                </a:lnTo>
                <a:lnTo>
                  <a:pt x="3905" y="4150"/>
                </a:lnTo>
                <a:lnTo>
                  <a:pt x="3980" y="4163"/>
                </a:lnTo>
                <a:lnTo>
                  <a:pt x="4055" y="4176"/>
                </a:lnTo>
                <a:lnTo>
                  <a:pt x="4128" y="4192"/>
                </a:lnTo>
                <a:lnTo>
                  <a:pt x="4200" y="4208"/>
                </a:lnTo>
                <a:lnTo>
                  <a:pt x="4272" y="4226"/>
                </a:lnTo>
                <a:lnTo>
                  <a:pt x="4344" y="4247"/>
                </a:lnTo>
                <a:lnTo>
                  <a:pt x="4414" y="4268"/>
                </a:lnTo>
                <a:lnTo>
                  <a:pt x="4483" y="4290"/>
                </a:lnTo>
                <a:lnTo>
                  <a:pt x="4552" y="4315"/>
                </a:lnTo>
                <a:lnTo>
                  <a:pt x="4621" y="4341"/>
                </a:lnTo>
                <a:lnTo>
                  <a:pt x="4689" y="4369"/>
                </a:lnTo>
                <a:lnTo>
                  <a:pt x="4757" y="4397"/>
                </a:lnTo>
                <a:lnTo>
                  <a:pt x="4823" y="4429"/>
                </a:lnTo>
                <a:lnTo>
                  <a:pt x="4889" y="4460"/>
                </a:lnTo>
                <a:lnTo>
                  <a:pt x="4955" y="4495"/>
                </a:lnTo>
                <a:lnTo>
                  <a:pt x="5020" y="4530"/>
                </a:lnTo>
                <a:lnTo>
                  <a:pt x="5084" y="4567"/>
                </a:lnTo>
                <a:lnTo>
                  <a:pt x="5150" y="4607"/>
                </a:lnTo>
                <a:lnTo>
                  <a:pt x="5213" y="4646"/>
                </a:lnTo>
                <a:lnTo>
                  <a:pt x="5277" y="4689"/>
                </a:lnTo>
                <a:lnTo>
                  <a:pt x="5339" y="4733"/>
                </a:lnTo>
                <a:lnTo>
                  <a:pt x="5402" y="4779"/>
                </a:lnTo>
                <a:lnTo>
                  <a:pt x="5464" y="4826"/>
                </a:lnTo>
                <a:lnTo>
                  <a:pt x="5526" y="4874"/>
                </a:lnTo>
                <a:lnTo>
                  <a:pt x="5587" y="4925"/>
                </a:lnTo>
                <a:lnTo>
                  <a:pt x="5649" y="4978"/>
                </a:lnTo>
                <a:lnTo>
                  <a:pt x="5667" y="4995"/>
                </a:lnTo>
                <a:lnTo>
                  <a:pt x="5686" y="5013"/>
                </a:lnTo>
                <a:lnTo>
                  <a:pt x="5702" y="5032"/>
                </a:lnTo>
                <a:lnTo>
                  <a:pt x="5717" y="5051"/>
                </a:lnTo>
                <a:lnTo>
                  <a:pt x="5733" y="5071"/>
                </a:lnTo>
                <a:lnTo>
                  <a:pt x="5746" y="5092"/>
                </a:lnTo>
                <a:lnTo>
                  <a:pt x="5758" y="5113"/>
                </a:lnTo>
                <a:lnTo>
                  <a:pt x="5769" y="5134"/>
                </a:lnTo>
                <a:lnTo>
                  <a:pt x="5779" y="5156"/>
                </a:lnTo>
                <a:lnTo>
                  <a:pt x="5788" y="5179"/>
                </a:lnTo>
                <a:lnTo>
                  <a:pt x="5796" y="5201"/>
                </a:lnTo>
                <a:lnTo>
                  <a:pt x="5803" y="5224"/>
                </a:lnTo>
                <a:lnTo>
                  <a:pt x="5808" y="5248"/>
                </a:lnTo>
                <a:lnTo>
                  <a:pt x="5813" y="5271"/>
                </a:lnTo>
                <a:lnTo>
                  <a:pt x="5816" y="5295"/>
                </a:lnTo>
                <a:lnTo>
                  <a:pt x="5818" y="5319"/>
                </a:lnTo>
                <a:lnTo>
                  <a:pt x="5819" y="5342"/>
                </a:lnTo>
                <a:lnTo>
                  <a:pt x="5819" y="5366"/>
                </a:lnTo>
                <a:lnTo>
                  <a:pt x="5818" y="5390"/>
                </a:lnTo>
                <a:lnTo>
                  <a:pt x="5816" y="5414"/>
                </a:lnTo>
                <a:lnTo>
                  <a:pt x="5812" y="5438"/>
                </a:lnTo>
                <a:lnTo>
                  <a:pt x="5808" y="5462"/>
                </a:lnTo>
                <a:lnTo>
                  <a:pt x="5802" y="5485"/>
                </a:lnTo>
                <a:lnTo>
                  <a:pt x="5795" y="5508"/>
                </a:lnTo>
                <a:lnTo>
                  <a:pt x="5787" y="5531"/>
                </a:lnTo>
                <a:lnTo>
                  <a:pt x="5777" y="5553"/>
                </a:lnTo>
                <a:lnTo>
                  <a:pt x="5767" y="5576"/>
                </a:lnTo>
                <a:lnTo>
                  <a:pt x="5756" y="5598"/>
                </a:lnTo>
                <a:lnTo>
                  <a:pt x="5743" y="5618"/>
                </a:lnTo>
                <a:lnTo>
                  <a:pt x="5729" y="5640"/>
                </a:lnTo>
                <a:lnTo>
                  <a:pt x="5714" y="5660"/>
                </a:lnTo>
                <a:lnTo>
                  <a:pt x="5698" y="5679"/>
                </a:lnTo>
                <a:lnTo>
                  <a:pt x="5681" y="5699"/>
                </a:lnTo>
                <a:lnTo>
                  <a:pt x="5662" y="5716"/>
                </a:lnTo>
                <a:lnTo>
                  <a:pt x="5643" y="5732"/>
                </a:lnTo>
                <a:lnTo>
                  <a:pt x="5624" y="5749"/>
                </a:lnTo>
                <a:lnTo>
                  <a:pt x="5604" y="5763"/>
                </a:lnTo>
                <a:lnTo>
                  <a:pt x="5584" y="5776"/>
                </a:lnTo>
                <a:lnTo>
                  <a:pt x="5563" y="5788"/>
                </a:lnTo>
                <a:lnTo>
                  <a:pt x="5541" y="5799"/>
                </a:lnTo>
                <a:lnTo>
                  <a:pt x="5519" y="5810"/>
                </a:lnTo>
                <a:lnTo>
                  <a:pt x="5497" y="5819"/>
                </a:lnTo>
                <a:lnTo>
                  <a:pt x="5474" y="5827"/>
                </a:lnTo>
                <a:lnTo>
                  <a:pt x="5451" y="5833"/>
                </a:lnTo>
                <a:lnTo>
                  <a:pt x="5427" y="5839"/>
                </a:lnTo>
                <a:lnTo>
                  <a:pt x="5404" y="5843"/>
                </a:lnTo>
                <a:lnTo>
                  <a:pt x="5381" y="5846"/>
                </a:lnTo>
                <a:lnTo>
                  <a:pt x="5357" y="5848"/>
                </a:lnTo>
                <a:lnTo>
                  <a:pt x="5333" y="5850"/>
                </a:lnTo>
                <a:lnTo>
                  <a:pt x="5309" y="5850"/>
                </a:lnTo>
                <a:lnTo>
                  <a:pt x="5285" y="5848"/>
                </a:lnTo>
                <a:lnTo>
                  <a:pt x="5261" y="5846"/>
                </a:lnTo>
                <a:lnTo>
                  <a:pt x="5237" y="5843"/>
                </a:lnTo>
                <a:lnTo>
                  <a:pt x="5214" y="5838"/>
                </a:lnTo>
                <a:lnTo>
                  <a:pt x="5190" y="5832"/>
                </a:lnTo>
                <a:lnTo>
                  <a:pt x="5167" y="5826"/>
                </a:lnTo>
                <a:lnTo>
                  <a:pt x="5144" y="5818"/>
                </a:lnTo>
                <a:lnTo>
                  <a:pt x="5122" y="5809"/>
                </a:lnTo>
                <a:lnTo>
                  <a:pt x="5100" y="5797"/>
                </a:lnTo>
                <a:lnTo>
                  <a:pt x="5078" y="5786"/>
                </a:lnTo>
                <a:lnTo>
                  <a:pt x="5057" y="5773"/>
                </a:lnTo>
                <a:lnTo>
                  <a:pt x="5036" y="5760"/>
                </a:lnTo>
                <a:lnTo>
                  <a:pt x="5015" y="5744"/>
                </a:lnTo>
                <a:lnTo>
                  <a:pt x="4996" y="5728"/>
                </a:lnTo>
                <a:lnTo>
                  <a:pt x="4950" y="5690"/>
                </a:lnTo>
                <a:lnTo>
                  <a:pt x="4904" y="5652"/>
                </a:lnTo>
                <a:lnTo>
                  <a:pt x="4860" y="5615"/>
                </a:lnTo>
                <a:lnTo>
                  <a:pt x="4814" y="5581"/>
                </a:lnTo>
                <a:lnTo>
                  <a:pt x="4768" y="5547"/>
                </a:lnTo>
                <a:lnTo>
                  <a:pt x="4721" y="5514"/>
                </a:lnTo>
                <a:lnTo>
                  <a:pt x="4675" y="5484"/>
                </a:lnTo>
                <a:lnTo>
                  <a:pt x="4629" y="5454"/>
                </a:lnTo>
                <a:lnTo>
                  <a:pt x="4583" y="5426"/>
                </a:lnTo>
                <a:lnTo>
                  <a:pt x="4536" y="5398"/>
                </a:lnTo>
                <a:lnTo>
                  <a:pt x="4488" y="5373"/>
                </a:lnTo>
                <a:lnTo>
                  <a:pt x="4440" y="5349"/>
                </a:lnTo>
                <a:lnTo>
                  <a:pt x="4393" y="5325"/>
                </a:lnTo>
                <a:lnTo>
                  <a:pt x="4345" y="5303"/>
                </a:lnTo>
                <a:lnTo>
                  <a:pt x="4296" y="5282"/>
                </a:lnTo>
                <a:lnTo>
                  <a:pt x="4247" y="5263"/>
                </a:lnTo>
                <a:lnTo>
                  <a:pt x="4198" y="5244"/>
                </a:lnTo>
                <a:lnTo>
                  <a:pt x="4147" y="5226"/>
                </a:lnTo>
                <a:lnTo>
                  <a:pt x="4097" y="5210"/>
                </a:lnTo>
                <a:lnTo>
                  <a:pt x="4047" y="5196"/>
                </a:lnTo>
                <a:lnTo>
                  <a:pt x="3995" y="5182"/>
                </a:lnTo>
                <a:lnTo>
                  <a:pt x="3943" y="5169"/>
                </a:lnTo>
                <a:lnTo>
                  <a:pt x="3890" y="5157"/>
                </a:lnTo>
                <a:lnTo>
                  <a:pt x="3836" y="5147"/>
                </a:lnTo>
                <a:lnTo>
                  <a:pt x="3782" y="5138"/>
                </a:lnTo>
                <a:lnTo>
                  <a:pt x="3727" y="5130"/>
                </a:lnTo>
                <a:lnTo>
                  <a:pt x="3671" y="5123"/>
                </a:lnTo>
                <a:lnTo>
                  <a:pt x="3615" y="5116"/>
                </a:lnTo>
                <a:lnTo>
                  <a:pt x="3558" y="5110"/>
                </a:lnTo>
                <a:lnTo>
                  <a:pt x="3500" y="5106"/>
                </a:lnTo>
                <a:lnTo>
                  <a:pt x="3441" y="5103"/>
                </a:lnTo>
                <a:lnTo>
                  <a:pt x="3381" y="5101"/>
                </a:lnTo>
                <a:lnTo>
                  <a:pt x="3258" y="5107"/>
                </a:lnTo>
                <a:lnTo>
                  <a:pt x="3136" y="5120"/>
                </a:lnTo>
                <a:lnTo>
                  <a:pt x="3016" y="5137"/>
                </a:lnTo>
                <a:lnTo>
                  <a:pt x="2898" y="5159"/>
                </a:lnTo>
                <a:lnTo>
                  <a:pt x="2782" y="5187"/>
                </a:lnTo>
                <a:lnTo>
                  <a:pt x="2668" y="5219"/>
                </a:lnTo>
                <a:lnTo>
                  <a:pt x="2557" y="5257"/>
                </a:lnTo>
                <a:lnTo>
                  <a:pt x="2448" y="5299"/>
                </a:lnTo>
                <a:lnTo>
                  <a:pt x="2342" y="5347"/>
                </a:lnTo>
                <a:lnTo>
                  <a:pt x="2240" y="5398"/>
                </a:lnTo>
                <a:lnTo>
                  <a:pt x="2140" y="5454"/>
                </a:lnTo>
                <a:lnTo>
                  <a:pt x="2043" y="5514"/>
                </a:lnTo>
                <a:lnTo>
                  <a:pt x="1950" y="5580"/>
                </a:lnTo>
                <a:lnTo>
                  <a:pt x="1860" y="5649"/>
                </a:lnTo>
                <a:lnTo>
                  <a:pt x="1774" y="5722"/>
                </a:lnTo>
                <a:lnTo>
                  <a:pt x="1691" y="5799"/>
                </a:lnTo>
                <a:lnTo>
                  <a:pt x="1612" y="5880"/>
                </a:lnTo>
                <a:lnTo>
                  <a:pt x="1537" y="5965"/>
                </a:lnTo>
                <a:lnTo>
                  <a:pt x="1467" y="6053"/>
                </a:lnTo>
                <a:lnTo>
                  <a:pt x="1401" y="6145"/>
                </a:lnTo>
                <a:lnTo>
                  <a:pt x="1339" y="6240"/>
                </a:lnTo>
                <a:lnTo>
                  <a:pt x="1282" y="6339"/>
                </a:lnTo>
                <a:lnTo>
                  <a:pt x="1229" y="6441"/>
                </a:lnTo>
                <a:lnTo>
                  <a:pt x="1182" y="6545"/>
                </a:lnTo>
                <a:lnTo>
                  <a:pt x="1140" y="6653"/>
                </a:lnTo>
                <a:lnTo>
                  <a:pt x="1103" y="6764"/>
                </a:lnTo>
                <a:lnTo>
                  <a:pt x="1070" y="6877"/>
                </a:lnTo>
                <a:lnTo>
                  <a:pt x="1044" y="6993"/>
                </a:lnTo>
                <a:lnTo>
                  <a:pt x="1024" y="7111"/>
                </a:lnTo>
                <a:lnTo>
                  <a:pt x="1008" y="7232"/>
                </a:lnTo>
                <a:lnTo>
                  <a:pt x="999" y="7355"/>
                </a:lnTo>
                <a:lnTo>
                  <a:pt x="996" y="7481"/>
                </a:lnTo>
                <a:lnTo>
                  <a:pt x="996" y="7482"/>
                </a:lnTo>
                <a:lnTo>
                  <a:pt x="996" y="7483"/>
                </a:lnTo>
                <a:lnTo>
                  <a:pt x="999" y="7607"/>
                </a:lnTo>
                <a:lnTo>
                  <a:pt x="1008" y="7730"/>
                </a:lnTo>
                <a:lnTo>
                  <a:pt x="1024" y="7850"/>
                </a:lnTo>
                <a:lnTo>
                  <a:pt x="1045" y="7968"/>
                </a:lnTo>
                <a:lnTo>
                  <a:pt x="1071" y="8084"/>
                </a:lnTo>
                <a:lnTo>
                  <a:pt x="1103" y="8197"/>
                </a:lnTo>
                <a:lnTo>
                  <a:pt x="1141" y="8307"/>
                </a:lnTo>
                <a:lnTo>
                  <a:pt x="1183" y="8415"/>
                </a:lnTo>
                <a:lnTo>
                  <a:pt x="1231" y="8519"/>
                </a:lnTo>
                <a:lnTo>
                  <a:pt x="1283" y="8621"/>
                </a:lnTo>
                <a:lnTo>
                  <a:pt x="1340" y="8720"/>
                </a:lnTo>
                <a:lnTo>
                  <a:pt x="1402" y="8816"/>
                </a:lnTo>
                <a:lnTo>
                  <a:pt x="1468" y="8907"/>
                </a:lnTo>
                <a:lnTo>
                  <a:pt x="1539" y="8996"/>
                </a:lnTo>
                <a:lnTo>
                  <a:pt x="1614" y="9081"/>
                </a:lnTo>
                <a:lnTo>
                  <a:pt x="1693" y="9162"/>
                </a:lnTo>
                <a:lnTo>
                  <a:pt x="1776" y="9239"/>
                </a:lnTo>
                <a:lnTo>
                  <a:pt x="1862" y="9312"/>
                </a:lnTo>
                <a:lnTo>
                  <a:pt x="1953" y="9382"/>
                </a:lnTo>
                <a:lnTo>
                  <a:pt x="2046" y="9448"/>
                </a:lnTo>
                <a:lnTo>
                  <a:pt x="2143" y="9508"/>
                </a:lnTo>
                <a:lnTo>
                  <a:pt x="2243" y="9565"/>
                </a:lnTo>
                <a:lnTo>
                  <a:pt x="2345" y="9616"/>
                </a:lnTo>
                <a:lnTo>
                  <a:pt x="2451" y="9663"/>
                </a:lnTo>
                <a:lnTo>
                  <a:pt x="2560" y="9706"/>
                </a:lnTo>
                <a:lnTo>
                  <a:pt x="2671" y="9743"/>
                </a:lnTo>
                <a:lnTo>
                  <a:pt x="2784" y="9775"/>
                </a:lnTo>
                <a:lnTo>
                  <a:pt x="2900" y="9803"/>
                </a:lnTo>
                <a:lnTo>
                  <a:pt x="3018" y="9825"/>
                </a:lnTo>
                <a:lnTo>
                  <a:pt x="3137" y="9841"/>
                </a:lnTo>
                <a:lnTo>
                  <a:pt x="3259" y="9853"/>
                </a:lnTo>
                <a:lnTo>
                  <a:pt x="3382" y="9858"/>
                </a:lnTo>
                <a:lnTo>
                  <a:pt x="3460" y="9856"/>
                </a:lnTo>
                <a:lnTo>
                  <a:pt x="3536" y="9851"/>
                </a:lnTo>
                <a:lnTo>
                  <a:pt x="3612" y="9843"/>
                </a:lnTo>
                <a:lnTo>
                  <a:pt x="3687" y="9834"/>
                </a:lnTo>
                <a:lnTo>
                  <a:pt x="3763" y="9823"/>
                </a:lnTo>
                <a:lnTo>
                  <a:pt x="3837" y="9810"/>
                </a:lnTo>
                <a:lnTo>
                  <a:pt x="3910" y="9795"/>
                </a:lnTo>
                <a:lnTo>
                  <a:pt x="3984" y="9776"/>
                </a:lnTo>
                <a:lnTo>
                  <a:pt x="4056" y="9757"/>
                </a:lnTo>
                <a:lnTo>
                  <a:pt x="4127" y="9736"/>
                </a:lnTo>
                <a:lnTo>
                  <a:pt x="4198" y="9711"/>
                </a:lnTo>
                <a:lnTo>
                  <a:pt x="4267" y="9686"/>
                </a:lnTo>
                <a:lnTo>
                  <a:pt x="4337" y="9657"/>
                </a:lnTo>
                <a:lnTo>
                  <a:pt x="4404" y="9628"/>
                </a:lnTo>
                <a:lnTo>
                  <a:pt x="4471" y="9595"/>
                </a:lnTo>
                <a:lnTo>
                  <a:pt x="4536" y="9562"/>
                </a:lnTo>
                <a:lnTo>
                  <a:pt x="4601" y="9525"/>
                </a:lnTo>
                <a:lnTo>
                  <a:pt x="4664" y="9487"/>
                </a:lnTo>
                <a:lnTo>
                  <a:pt x="4726" y="9447"/>
                </a:lnTo>
                <a:lnTo>
                  <a:pt x="4787" y="9405"/>
                </a:lnTo>
                <a:lnTo>
                  <a:pt x="4846" y="9361"/>
                </a:lnTo>
                <a:lnTo>
                  <a:pt x="4905" y="9314"/>
                </a:lnTo>
                <a:lnTo>
                  <a:pt x="4961" y="9266"/>
                </a:lnTo>
                <a:lnTo>
                  <a:pt x="5017" y="9217"/>
                </a:lnTo>
                <a:lnTo>
                  <a:pt x="5070" y="9165"/>
                </a:lnTo>
                <a:lnTo>
                  <a:pt x="5123" y="9111"/>
                </a:lnTo>
                <a:lnTo>
                  <a:pt x="5173" y="9055"/>
                </a:lnTo>
                <a:lnTo>
                  <a:pt x="5223" y="8997"/>
                </a:lnTo>
                <a:lnTo>
                  <a:pt x="5270" y="8937"/>
                </a:lnTo>
                <a:lnTo>
                  <a:pt x="5315" y="8876"/>
                </a:lnTo>
                <a:lnTo>
                  <a:pt x="5359" y="8812"/>
                </a:lnTo>
                <a:lnTo>
                  <a:pt x="5401" y="8746"/>
                </a:lnTo>
                <a:lnTo>
                  <a:pt x="5414" y="8727"/>
                </a:lnTo>
                <a:lnTo>
                  <a:pt x="5427" y="8708"/>
                </a:lnTo>
                <a:lnTo>
                  <a:pt x="5442" y="8689"/>
                </a:lnTo>
                <a:lnTo>
                  <a:pt x="5456" y="8672"/>
                </a:lnTo>
                <a:lnTo>
                  <a:pt x="5472" y="8656"/>
                </a:lnTo>
                <a:lnTo>
                  <a:pt x="5487" y="8641"/>
                </a:lnTo>
                <a:lnTo>
                  <a:pt x="5505" y="8626"/>
                </a:lnTo>
                <a:lnTo>
                  <a:pt x="5522" y="8612"/>
                </a:lnTo>
                <a:lnTo>
                  <a:pt x="5539" y="8599"/>
                </a:lnTo>
                <a:lnTo>
                  <a:pt x="5558" y="8587"/>
                </a:lnTo>
                <a:lnTo>
                  <a:pt x="5577" y="8575"/>
                </a:lnTo>
                <a:lnTo>
                  <a:pt x="5596" y="8564"/>
                </a:lnTo>
                <a:lnTo>
                  <a:pt x="5616" y="8555"/>
                </a:lnTo>
                <a:lnTo>
                  <a:pt x="5636" y="8546"/>
                </a:lnTo>
                <a:lnTo>
                  <a:pt x="5656" y="8539"/>
                </a:lnTo>
                <a:lnTo>
                  <a:pt x="5677" y="8532"/>
                </a:lnTo>
                <a:lnTo>
                  <a:pt x="5698" y="8526"/>
                </a:lnTo>
                <a:lnTo>
                  <a:pt x="5719" y="8521"/>
                </a:lnTo>
                <a:lnTo>
                  <a:pt x="5741" y="8516"/>
                </a:lnTo>
                <a:lnTo>
                  <a:pt x="5762" y="8513"/>
                </a:lnTo>
                <a:lnTo>
                  <a:pt x="5784" y="8511"/>
                </a:lnTo>
                <a:lnTo>
                  <a:pt x="5806" y="8509"/>
                </a:lnTo>
                <a:lnTo>
                  <a:pt x="5828" y="8509"/>
                </a:lnTo>
                <a:lnTo>
                  <a:pt x="5850" y="8510"/>
                </a:lnTo>
                <a:lnTo>
                  <a:pt x="5872" y="8512"/>
                </a:lnTo>
                <a:lnTo>
                  <a:pt x="5894" y="8514"/>
                </a:lnTo>
                <a:lnTo>
                  <a:pt x="5917" y="8518"/>
                </a:lnTo>
                <a:lnTo>
                  <a:pt x="5938" y="8524"/>
                </a:lnTo>
                <a:lnTo>
                  <a:pt x="5961" y="8529"/>
                </a:lnTo>
                <a:lnTo>
                  <a:pt x="5983" y="8536"/>
                </a:lnTo>
                <a:lnTo>
                  <a:pt x="6004" y="8544"/>
                </a:lnTo>
                <a:lnTo>
                  <a:pt x="6026" y="8553"/>
                </a:lnTo>
                <a:lnTo>
                  <a:pt x="10298" y="10447"/>
                </a:lnTo>
                <a:lnTo>
                  <a:pt x="10316" y="10455"/>
                </a:lnTo>
                <a:lnTo>
                  <a:pt x="10335" y="10464"/>
                </a:lnTo>
                <a:lnTo>
                  <a:pt x="10352" y="10474"/>
                </a:lnTo>
                <a:lnTo>
                  <a:pt x="10369" y="10486"/>
                </a:lnTo>
                <a:lnTo>
                  <a:pt x="10387" y="10497"/>
                </a:lnTo>
                <a:lnTo>
                  <a:pt x="10402" y="10509"/>
                </a:lnTo>
                <a:lnTo>
                  <a:pt x="10418" y="10521"/>
                </a:lnTo>
                <a:lnTo>
                  <a:pt x="10432" y="10533"/>
                </a:lnTo>
                <a:lnTo>
                  <a:pt x="10447" y="10548"/>
                </a:lnTo>
                <a:lnTo>
                  <a:pt x="10461" y="10561"/>
                </a:lnTo>
                <a:lnTo>
                  <a:pt x="10474" y="10576"/>
                </a:lnTo>
                <a:lnTo>
                  <a:pt x="10486" y="10590"/>
                </a:lnTo>
                <a:lnTo>
                  <a:pt x="10499" y="10606"/>
                </a:lnTo>
                <a:lnTo>
                  <a:pt x="10510" y="10622"/>
                </a:lnTo>
                <a:lnTo>
                  <a:pt x="10520" y="10638"/>
                </a:lnTo>
                <a:lnTo>
                  <a:pt x="10530" y="10654"/>
                </a:lnTo>
                <a:lnTo>
                  <a:pt x="10539" y="10672"/>
                </a:lnTo>
                <a:lnTo>
                  <a:pt x="10547" y="10689"/>
                </a:lnTo>
                <a:lnTo>
                  <a:pt x="10556" y="10707"/>
                </a:lnTo>
                <a:lnTo>
                  <a:pt x="10563" y="10725"/>
                </a:lnTo>
                <a:lnTo>
                  <a:pt x="10569" y="10743"/>
                </a:lnTo>
                <a:lnTo>
                  <a:pt x="10575" y="10762"/>
                </a:lnTo>
                <a:lnTo>
                  <a:pt x="10580" y="10781"/>
                </a:lnTo>
                <a:lnTo>
                  <a:pt x="10584" y="10800"/>
                </a:lnTo>
                <a:lnTo>
                  <a:pt x="10588" y="10819"/>
                </a:lnTo>
                <a:lnTo>
                  <a:pt x="10590" y="10840"/>
                </a:lnTo>
                <a:lnTo>
                  <a:pt x="10592" y="10859"/>
                </a:lnTo>
                <a:lnTo>
                  <a:pt x="10593" y="10879"/>
                </a:lnTo>
                <a:lnTo>
                  <a:pt x="10593" y="10900"/>
                </a:lnTo>
                <a:lnTo>
                  <a:pt x="10593" y="10920"/>
                </a:lnTo>
                <a:lnTo>
                  <a:pt x="10592" y="10940"/>
                </a:lnTo>
                <a:lnTo>
                  <a:pt x="10590" y="10961"/>
                </a:lnTo>
                <a:lnTo>
                  <a:pt x="10511" y="11610"/>
                </a:lnTo>
                <a:lnTo>
                  <a:pt x="10517" y="11735"/>
                </a:lnTo>
                <a:lnTo>
                  <a:pt x="10529" y="11858"/>
                </a:lnTo>
                <a:lnTo>
                  <a:pt x="10547" y="11978"/>
                </a:lnTo>
                <a:lnTo>
                  <a:pt x="10570" y="12096"/>
                </a:lnTo>
                <a:lnTo>
                  <a:pt x="10598" y="12211"/>
                </a:lnTo>
                <a:lnTo>
                  <a:pt x="10631" y="12324"/>
                </a:lnTo>
                <a:lnTo>
                  <a:pt x="10668" y="12434"/>
                </a:lnTo>
                <a:lnTo>
                  <a:pt x="10712" y="12541"/>
                </a:lnTo>
                <a:lnTo>
                  <a:pt x="10759" y="12645"/>
                </a:lnTo>
                <a:lnTo>
                  <a:pt x="10812" y="12746"/>
                </a:lnTo>
                <a:lnTo>
                  <a:pt x="10869" y="12843"/>
                </a:lnTo>
                <a:lnTo>
                  <a:pt x="10930" y="12937"/>
                </a:lnTo>
                <a:lnTo>
                  <a:pt x="10995" y="13028"/>
                </a:lnTo>
                <a:lnTo>
                  <a:pt x="11065" y="13115"/>
                </a:lnTo>
                <a:lnTo>
                  <a:pt x="11139" y="13199"/>
                </a:lnTo>
                <a:lnTo>
                  <a:pt x="11216" y="13278"/>
                </a:lnTo>
                <a:lnTo>
                  <a:pt x="11297" y="13354"/>
                </a:lnTo>
                <a:lnTo>
                  <a:pt x="11383" y="13426"/>
                </a:lnTo>
                <a:lnTo>
                  <a:pt x="11471" y="13494"/>
                </a:lnTo>
                <a:lnTo>
                  <a:pt x="11564" y="13558"/>
                </a:lnTo>
                <a:lnTo>
                  <a:pt x="11660" y="13618"/>
                </a:lnTo>
                <a:lnTo>
                  <a:pt x="11758" y="13673"/>
                </a:lnTo>
                <a:lnTo>
                  <a:pt x="11860" y="13724"/>
                </a:lnTo>
                <a:lnTo>
                  <a:pt x="11965" y="13769"/>
                </a:lnTo>
                <a:lnTo>
                  <a:pt x="12073" y="13811"/>
                </a:lnTo>
                <a:lnTo>
                  <a:pt x="12184" y="13848"/>
                </a:lnTo>
                <a:lnTo>
                  <a:pt x="12296" y="13880"/>
                </a:lnTo>
                <a:lnTo>
                  <a:pt x="12412" y="13907"/>
                </a:lnTo>
                <a:lnTo>
                  <a:pt x="12531" y="13929"/>
                </a:lnTo>
                <a:lnTo>
                  <a:pt x="12652" y="13945"/>
                </a:lnTo>
                <a:lnTo>
                  <a:pt x="12774" y="13958"/>
                </a:lnTo>
                <a:lnTo>
                  <a:pt x="12899" y="13964"/>
                </a:lnTo>
                <a:lnTo>
                  <a:pt x="13022" y="13958"/>
                </a:lnTo>
                <a:lnTo>
                  <a:pt x="13144" y="13945"/>
                </a:lnTo>
                <a:lnTo>
                  <a:pt x="13264" y="13928"/>
                </a:lnTo>
                <a:lnTo>
                  <a:pt x="13382" y="13906"/>
                </a:lnTo>
                <a:lnTo>
                  <a:pt x="13497" y="13878"/>
                </a:lnTo>
                <a:lnTo>
                  <a:pt x="13611" y="13846"/>
                </a:lnTo>
                <a:lnTo>
                  <a:pt x="13722" y="13808"/>
                </a:lnTo>
                <a:lnTo>
                  <a:pt x="13830" y="13765"/>
                </a:lnTo>
                <a:lnTo>
                  <a:pt x="13936" y="13719"/>
                </a:lnTo>
                <a:lnTo>
                  <a:pt x="14039" y="13667"/>
                </a:lnTo>
                <a:lnTo>
                  <a:pt x="14139" y="13611"/>
                </a:lnTo>
                <a:lnTo>
                  <a:pt x="14236" y="13550"/>
                </a:lnTo>
                <a:lnTo>
                  <a:pt x="14329" y="13485"/>
                </a:lnTo>
                <a:lnTo>
                  <a:pt x="14419" y="13416"/>
                </a:lnTo>
                <a:lnTo>
                  <a:pt x="14505" y="13343"/>
                </a:lnTo>
                <a:lnTo>
                  <a:pt x="14588" y="13266"/>
                </a:lnTo>
                <a:lnTo>
                  <a:pt x="14666" y="13185"/>
                </a:lnTo>
                <a:lnTo>
                  <a:pt x="14742" y="13101"/>
                </a:lnTo>
                <a:lnTo>
                  <a:pt x="14812" y="13012"/>
                </a:lnTo>
                <a:lnTo>
                  <a:pt x="14878" y="12921"/>
                </a:lnTo>
                <a:lnTo>
                  <a:pt x="14940" y="12825"/>
                </a:lnTo>
                <a:lnTo>
                  <a:pt x="14997" y="12727"/>
                </a:lnTo>
                <a:lnTo>
                  <a:pt x="15050" y="12626"/>
                </a:lnTo>
                <a:lnTo>
                  <a:pt x="15098" y="12521"/>
                </a:lnTo>
                <a:lnTo>
                  <a:pt x="15139" y="12413"/>
                </a:lnTo>
                <a:lnTo>
                  <a:pt x="15177" y="12303"/>
                </a:lnTo>
                <a:lnTo>
                  <a:pt x="15209" y="12190"/>
                </a:lnTo>
                <a:lnTo>
                  <a:pt x="15235" y="12074"/>
                </a:lnTo>
                <a:lnTo>
                  <a:pt x="15256" y="11956"/>
                </a:lnTo>
                <a:lnTo>
                  <a:pt x="15272" y="11836"/>
                </a:lnTo>
                <a:lnTo>
                  <a:pt x="15281" y="11713"/>
                </a:lnTo>
                <a:lnTo>
                  <a:pt x="15284" y="11588"/>
                </a:lnTo>
                <a:lnTo>
                  <a:pt x="15284" y="11587"/>
                </a:lnTo>
                <a:lnTo>
                  <a:pt x="15284" y="11586"/>
                </a:lnTo>
                <a:lnTo>
                  <a:pt x="15284" y="11585"/>
                </a:lnTo>
                <a:lnTo>
                  <a:pt x="15281" y="11460"/>
                </a:lnTo>
                <a:lnTo>
                  <a:pt x="15272" y="11338"/>
                </a:lnTo>
                <a:lnTo>
                  <a:pt x="15256" y="11218"/>
                </a:lnTo>
                <a:lnTo>
                  <a:pt x="15236" y="11101"/>
                </a:lnTo>
                <a:lnTo>
                  <a:pt x="15211" y="10986"/>
                </a:lnTo>
                <a:lnTo>
                  <a:pt x="15179" y="10874"/>
                </a:lnTo>
                <a:lnTo>
                  <a:pt x="15142" y="10764"/>
                </a:lnTo>
                <a:lnTo>
                  <a:pt x="15101" y="10658"/>
                </a:lnTo>
                <a:lnTo>
                  <a:pt x="15054" y="10554"/>
                </a:lnTo>
                <a:lnTo>
                  <a:pt x="15002" y="10453"/>
                </a:lnTo>
                <a:lnTo>
                  <a:pt x="14946" y="10355"/>
                </a:lnTo>
                <a:lnTo>
                  <a:pt x="14885" y="10261"/>
                </a:lnTo>
                <a:lnTo>
                  <a:pt x="14820" y="10169"/>
                </a:lnTo>
                <a:lnTo>
                  <a:pt x="14750" y="10082"/>
                </a:lnTo>
                <a:lnTo>
                  <a:pt x="14676" y="9997"/>
                </a:lnTo>
                <a:lnTo>
                  <a:pt x="14599" y="9917"/>
                </a:lnTo>
                <a:lnTo>
                  <a:pt x="14518" y="9839"/>
                </a:lnTo>
                <a:lnTo>
                  <a:pt x="14432" y="9767"/>
                </a:lnTo>
                <a:lnTo>
                  <a:pt x="14344" y="9698"/>
                </a:lnTo>
                <a:lnTo>
                  <a:pt x="14251" y="9633"/>
                </a:lnTo>
                <a:lnTo>
                  <a:pt x="14156" y="9572"/>
                </a:lnTo>
                <a:lnTo>
                  <a:pt x="14058" y="9515"/>
                </a:lnTo>
                <a:lnTo>
                  <a:pt x="13956" y="9463"/>
                </a:lnTo>
                <a:lnTo>
                  <a:pt x="13852" y="9415"/>
                </a:lnTo>
                <a:lnTo>
                  <a:pt x="13745" y="9372"/>
                </a:lnTo>
                <a:lnTo>
                  <a:pt x="13636" y="9335"/>
                </a:lnTo>
                <a:lnTo>
                  <a:pt x="13524" y="9301"/>
                </a:lnTo>
                <a:lnTo>
                  <a:pt x="13410" y="9273"/>
                </a:lnTo>
                <a:lnTo>
                  <a:pt x="13293" y="9249"/>
                </a:lnTo>
                <a:lnTo>
                  <a:pt x="13175" y="9230"/>
                </a:lnTo>
                <a:lnTo>
                  <a:pt x="13055" y="9218"/>
                </a:lnTo>
                <a:lnTo>
                  <a:pt x="12932" y="9209"/>
                </a:lnTo>
                <a:lnTo>
                  <a:pt x="11990" y="9376"/>
                </a:lnTo>
                <a:lnTo>
                  <a:pt x="11966" y="9380"/>
                </a:lnTo>
                <a:lnTo>
                  <a:pt x="11940" y="9382"/>
                </a:lnTo>
                <a:lnTo>
                  <a:pt x="11915" y="9383"/>
                </a:lnTo>
                <a:lnTo>
                  <a:pt x="11891" y="9383"/>
                </a:lnTo>
                <a:lnTo>
                  <a:pt x="11866" y="9382"/>
                </a:lnTo>
                <a:lnTo>
                  <a:pt x="11842" y="9379"/>
                </a:lnTo>
                <a:lnTo>
                  <a:pt x="11817" y="9376"/>
                </a:lnTo>
                <a:lnTo>
                  <a:pt x="11794" y="9371"/>
                </a:lnTo>
                <a:lnTo>
                  <a:pt x="11770" y="9365"/>
                </a:lnTo>
                <a:lnTo>
                  <a:pt x="11747" y="9358"/>
                </a:lnTo>
                <a:lnTo>
                  <a:pt x="11725" y="9350"/>
                </a:lnTo>
                <a:lnTo>
                  <a:pt x="11702" y="9341"/>
                </a:lnTo>
                <a:lnTo>
                  <a:pt x="11681" y="9331"/>
                </a:lnTo>
                <a:lnTo>
                  <a:pt x="11660" y="9319"/>
                </a:lnTo>
                <a:lnTo>
                  <a:pt x="11639" y="9307"/>
                </a:lnTo>
                <a:lnTo>
                  <a:pt x="11619" y="9294"/>
                </a:lnTo>
                <a:lnTo>
                  <a:pt x="11601" y="9280"/>
                </a:lnTo>
                <a:lnTo>
                  <a:pt x="11581" y="9264"/>
                </a:lnTo>
                <a:lnTo>
                  <a:pt x="11564" y="9248"/>
                </a:lnTo>
                <a:lnTo>
                  <a:pt x="11547" y="9232"/>
                </a:lnTo>
                <a:lnTo>
                  <a:pt x="11530" y="9214"/>
                </a:lnTo>
                <a:lnTo>
                  <a:pt x="11515" y="9195"/>
                </a:lnTo>
                <a:lnTo>
                  <a:pt x="11501" y="9176"/>
                </a:lnTo>
                <a:lnTo>
                  <a:pt x="11487" y="9157"/>
                </a:lnTo>
                <a:lnTo>
                  <a:pt x="11474" y="9136"/>
                </a:lnTo>
                <a:lnTo>
                  <a:pt x="11462" y="9115"/>
                </a:lnTo>
                <a:lnTo>
                  <a:pt x="11451" y="9092"/>
                </a:lnTo>
                <a:lnTo>
                  <a:pt x="11442" y="9070"/>
                </a:lnTo>
                <a:lnTo>
                  <a:pt x="11434" y="9047"/>
                </a:lnTo>
                <a:lnTo>
                  <a:pt x="11426" y="9022"/>
                </a:lnTo>
                <a:lnTo>
                  <a:pt x="11419" y="8998"/>
                </a:lnTo>
                <a:lnTo>
                  <a:pt x="11414" y="8973"/>
                </a:lnTo>
                <a:lnTo>
                  <a:pt x="11410" y="8948"/>
                </a:lnTo>
                <a:lnTo>
                  <a:pt x="11408" y="8922"/>
                </a:lnTo>
                <a:lnTo>
                  <a:pt x="11407" y="8897"/>
                </a:lnTo>
                <a:lnTo>
                  <a:pt x="11407" y="8873"/>
                </a:lnTo>
                <a:lnTo>
                  <a:pt x="11408" y="8848"/>
                </a:lnTo>
                <a:lnTo>
                  <a:pt x="11411" y="8824"/>
                </a:lnTo>
                <a:lnTo>
                  <a:pt x="11414" y="8799"/>
                </a:lnTo>
                <a:lnTo>
                  <a:pt x="11419" y="8776"/>
                </a:lnTo>
                <a:lnTo>
                  <a:pt x="11426" y="8753"/>
                </a:lnTo>
                <a:lnTo>
                  <a:pt x="11433" y="8729"/>
                </a:lnTo>
                <a:lnTo>
                  <a:pt x="11441" y="8707"/>
                </a:lnTo>
                <a:lnTo>
                  <a:pt x="11450" y="8684"/>
                </a:lnTo>
                <a:lnTo>
                  <a:pt x="11460" y="8663"/>
                </a:lnTo>
                <a:lnTo>
                  <a:pt x="11471" y="8642"/>
                </a:lnTo>
                <a:lnTo>
                  <a:pt x="11484" y="8621"/>
                </a:lnTo>
                <a:lnTo>
                  <a:pt x="11497" y="8602"/>
                </a:lnTo>
                <a:lnTo>
                  <a:pt x="11511" y="8583"/>
                </a:lnTo>
                <a:lnTo>
                  <a:pt x="11526" y="8563"/>
                </a:lnTo>
                <a:lnTo>
                  <a:pt x="11543" y="8546"/>
                </a:lnTo>
                <a:lnTo>
                  <a:pt x="11559" y="8529"/>
                </a:lnTo>
                <a:lnTo>
                  <a:pt x="11576" y="8512"/>
                </a:lnTo>
                <a:lnTo>
                  <a:pt x="11594" y="8497"/>
                </a:lnTo>
                <a:lnTo>
                  <a:pt x="11614" y="8483"/>
                </a:lnTo>
                <a:lnTo>
                  <a:pt x="11634" y="8469"/>
                </a:lnTo>
                <a:lnTo>
                  <a:pt x="11654" y="8456"/>
                </a:lnTo>
                <a:lnTo>
                  <a:pt x="11676" y="8444"/>
                </a:lnTo>
                <a:lnTo>
                  <a:pt x="11698" y="8434"/>
                </a:lnTo>
                <a:lnTo>
                  <a:pt x="11721" y="8424"/>
                </a:lnTo>
                <a:lnTo>
                  <a:pt x="11744" y="8416"/>
                </a:lnTo>
                <a:lnTo>
                  <a:pt x="11768" y="8408"/>
                </a:lnTo>
                <a:lnTo>
                  <a:pt x="11793" y="8401"/>
                </a:lnTo>
                <a:lnTo>
                  <a:pt x="11817" y="8396"/>
                </a:lnTo>
                <a:lnTo>
                  <a:pt x="12770" y="8228"/>
                </a:lnTo>
                <a:close/>
                <a:moveTo>
                  <a:pt x="10564" y="934"/>
                </a:moveTo>
                <a:lnTo>
                  <a:pt x="10623" y="879"/>
                </a:lnTo>
                <a:lnTo>
                  <a:pt x="10683" y="825"/>
                </a:lnTo>
                <a:lnTo>
                  <a:pt x="10744" y="773"/>
                </a:lnTo>
                <a:lnTo>
                  <a:pt x="10806" y="724"/>
                </a:lnTo>
                <a:lnTo>
                  <a:pt x="10869" y="675"/>
                </a:lnTo>
                <a:lnTo>
                  <a:pt x="10933" y="628"/>
                </a:lnTo>
                <a:lnTo>
                  <a:pt x="10997" y="583"/>
                </a:lnTo>
                <a:lnTo>
                  <a:pt x="11062" y="539"/>
                </a:lnTo>
                <a:lnTo>
                  <a:pt x="11128" y="498"/>
                </a:lnTo>
                <a:lnTo>
                  <a:pt x="11196" y="458"/>
                </a:lnTo>
                <a:lnTo>
                  <a:pt x="11264" y="419"/>
                </a:lnTo>
                <a:lnTo>
                  <a:pt x="11332" y="383"/>
                </a:lnTo>
                <a:lnTo>
                  <a:pt x="11401" y="348"/>
                </a:lnTo>
                <a:lnTo>
                  <a:pt x="11471" y="314"/>
                </a:lnTo>
                <a:lnTo>
                  <a:pt x="11543" y="283"/>
                </a:lnTo>
                <a:lnTo>
                  <a:pt x="11614" y="253"/>
                </a:lnTo>
                <a:lnTo>
                  <a:pt x="11686" y="225"/>
                </a:lnTo>
                <a:lnTo>
                  <a:pt x="11758" y="198"/>
                </a:lnTo>
                <a:lnTo>
                  <a:pt x="11833" y="174"/>
                </a:lnTo>
                <a:lnTo>
                  <a:pt x="11907" y="151"/>
                </a:lnTo>
                <a:lnTo>
                  <a:pt x="11981" y="129"/>
                </a:lnTo>
                <a:lnTo>
                  <a:pt x="12056" y="110"/>
                </a:lnTo>
                <a:lnTo>
                  <a:pt x="12133" y="92"/>
                </a:lnTo>
                <a:lnTo>
                  <a:pt x="12210" y="74"/>
                </a:lnTo>
                <a:lnTo>
                  <a:pt x="12286" y="60"/>
                </a:lnTo>
                <a:lnTo>
                  <a:pt x="12365" y="47"/>
                </a:lnTo>
                <a:lnTo>
                  <a:pt x="12443" y="36"/>
                </a:lnTo>
                <a:lnTo>
                  <a:pt x="12522" y="25"/>
                </a:lnTo>
                <a:lnTo>
                  <a:pt x="12602" y="17"/>
                </a:lnTo>
                <a:lnTo>
                  <a:pt x="12681" y="11"/>
                </a:lnTo>
                <a:lnTo>
                  <a:pt x="12763" y="6"/>
                </a:lnTo>
                <a:lnTo>
                  <a:pt x="12843" y="3"/>
                </a:lnTo>
                <a:lnTo>
                  <a:pt x="12856" y="2"/>
                </a:lnTo>
                <a:lnTo>
                  <a:pt x="12869" y="1"/>
                </a:lnTo>
                <a:lnTo>
                  <a:pt x="12884" y="0"/>
                </a:lnTo>
                <a:lnTo>
                  <a:pt x="12897" y="0"/>
                </a:lnTo>
                <a:lnTo>
                  <a:pt x="12899" y="0"/>
                </a:lnTo>
                <a:lnTo>
                  <a:pt x="12912" y="0"/>
                </a:lnTo>
                <a:lnTo>
                  <a:pt x="12925" y="1"/>
                </a:lnTo>
                <a:lnTo>
                  <a:pt x="12939" y="2"/>
                </a:lnTo>
                <a:lnTo>
                  <a:pt x="12953" y="3"/>
                </a:lnTo>
                <a:lnTo>
                  <a:pt x="13124" y="12"/>
                </a:lnTo>
                <a:lnTo>
                  <a:pt x="13292" y="30"/>
                </a:lnTo>
                <a:lnTo>
                  <a:pt x="13457" y="54"/>
                </a:lnTo>
                <a:lnTo>
                  <a:pt x="13621" y="86"/>
                </a:lnTo>
                <a:lnTo>
                  <a:pt x="13781" y="126"/>
                </a:lnTo>
                <a:lnTo>
                  <a:pt x="13938" y="172"/>
                </a:lnTo>
                <a:lnTo>
                  <a:pt x="14092" y="226"/>
                </a:lnTo>
                <a:lnTo>
                  <a:pt x="14242" y="286"/>
                </a:lnTo>
                <a:lnTo>
                  <a:pt x="14388" y="353"/>
                </a:lnTo>
                <a:lnTo>
                  <a:pt x="14532" y="426"/>
                </a:lnTo>
                <a:lnTo>
                  <a:pt x="14670" y="507"/>
                </a:lnTo>
                <a:lnTo>
                  <a:pt x="14805" y="592"/>
                </a:lnTo>
                <a:lnTo>
                  <a:pt x="14934" y="684"/>
                </a:lnTo>
                <a:lnTo>
                  <a:pt x="15059" y="782"/>
                </a:lnTo>
                <a:lnTo>
                  <a:pt x="15179" y="885"/>
                </a:lnTo>
                <a:lnTo>
                  <a:pt x="15294" y="993"/>
                </a:lnTo>
                <a:lnTo>
                  <a:pt x="15404" y="1107"/>
                </a:lnTo>
                <a:lnTo>
                  <a:pt x="15508" y="1226"/>
                </a:lnTo>
                <a:lnTo>
                  <a:pt x="15606" y="1350"/>
                </a:lnTo>
                <a:lnTo>
                  <a:pt x="15699" y="1479"/>
                </a:lnTo>
                <a:lnTo>
                  <a:pt x="15785" y="1612"/>
                </a:lnTo>
                <a:lnTo>
                  <a:pt x="15866" y="1749"/>
                </a:lnTo>
                <a:lnTo>
                  <a:pt x="15939" y="1891"/>
                </a:lnTo>
                <a:lnTo>
                  <a:pt x="16006" y="2036"/>
                </a:lnTo>
                <a:lnTo>
                  <a:pt x="16066" y="2186"/>
                </a:lnTo>
                <a:lnTo>
                  <a:pt x="16119" y="2340"/>
                </a:lnTo>
                <a:lnTo>
                  <a:pt x="16165" y="2496"/>
                </a:lnTo>
                <a:lnTo>
                  <a:pt x="16204" y="2656"/>
                </a:lnTo>
                <a:lnTo>
                  <a:pt x="16234" y="2820"/>
                </a:lnTo>
                <a:lnTo>
                  <a:pt x="16257" y="2986"/>
                </a:lnTo>
                <a:lnTo>
                  <a:pt x="16272" y="3156"/>
                </a:lnTo>
                <a:lnTo>
                  <a:pt x="16278" y="3328"/>
                </a:lnTo>
                <a:lnTo>
                  <a:pt x="16279" y="3339"/>
                </a:lnTo>
                <a:lnTo>
                  <a:pt x="16280" y="3350"/>
                </a:lnTo>
                <a:lnTo>
                  <a:pt x="16280" y="3361"/>
                </a:lnTo>
                <a:lnTo>
                  <a:pt x="16280" y="3372"/>
                </a:lnTo>
                <a:lnTo>
                  <a:pt x="16280" y="3373"/>
                </a:lnTo>
                <a:lnTo>
                  <a:pt x="16280" y="3385"/>
                </a:lnTo>
                <a:lnTo>
                  <a:pt x="16280" y="3397"/>
                </a:lnTo>
                <a:lnTo>
                  <a:pt x="16279" y="3408"/>
                </a:lnTo>
                <a:lnTo>
                  <a:pt x="16278" y="3419"/>
                </a:lnTo>
                <a:lnTo>
                  <a:pt x="16272" y="3590"/>
                </a:lnTo>
                <a:lnTo>
                  <a:pt x="16257" y="3760"/>
                </a:lnTo>
                <a:lnTo>
                  <a:pt x="16234" y="3926"/>
                </a:lnTo>
                <a:lnTo>
                  <a:pt x="16204" y="4090"/>
                </a:lnTo>
                <a:lnTo>
                  <a:pt x="16165" y="4250"/>
                </a:lnTo>
                <a:lnTo>
                  <a:pt x="16119" y="4406"/>
                </a:lnTo>
                <a:lnTo>
                  <a:pt x="16066" y="4560"/>
                </a:lnTo>
                <a:lnTo>
                  <a:pt x="16006" y="4710"/>
                </a:lnTo>
                <a:lnTo>
                  <a:pt x="15940" y="4855"/>
                </a:lnTo>
                <a:lnTo>
                  <a:pt x="15866" y="4998"/>
                </a:lnTo>
                <a:lnTo>
                  <a:pt x="15785" y="5135"/>
                </a:lnTo>
                <a:lnTo>
                  <a:pt x="15699" y="5267"/>
                </a:lnTo>
                <a:lnTo>
                  <a:pt x="15607" y="5396"/>
                </a:lnTo>
                <a:lnTo>
                  <a:pt x="15509" y="5520"/>
                </a:lnTo>
                <a:lnTo>
                  <a:pt x="15405" y="5639"/>
                </a:lnTo>
                <a:lnTo>
                  <a:pt x="15295" y="5753"/>
                </a:lnTo>
                <a:lnTo>
                  <a:pt x="15180" y="5861"/>
                </a:lnTo>
                <a:lnTo>
                  <a:pt x="15060" y="5965"/>
                </a:lnTo>
                <a:lnTo>
                  <a:pt x="14935" y="6063"/>
                </a:lnTo>
                <a:lnTo>
                  <a:pt x="14806" y="6155"/>
                </a:lnTo>
                <a:lnTo>
                  <a:pt x="14671" y="6240"/>
                </a:lnTo>
                <a:lnTo>
                  <a:pt x="14533" y="6320"/>
                </a:lnTo>
                <a:lnTo>
                  <a:pt x="14391" y="6394"/>
                </a:lnTo>
                <a:lnTo>
                  <a:pt x="14244" y="6461"/>
                </a:lnTo>
                <a:lnTo>
                  <a:pt x="14093" y="6521"/>
                </a:lnTo>
                <a:lnTo>
                  <a:pt x="13940" y="6575"/>
                </a:lnTo>
                <a:lnTo>
                  <a:pt x="13783" y="6622"/>
                </a:lnTo>
                <a:lnTo>
                  <a:pt x="13622" y="6661"/>
                </a:lnTo>
                <a:lnTo>
                  <a:pt x="13459" y="6694"/>
                </a:lnTo>
                <a:lnTo>
                  <a:pt x="13294" y="6718"/>
                </a:lnTo>
                <a:lnTo>
                  <a:pt x="13126" y="6736"/>
                </a:lnTo>
                <a:lnTo>
                  <a:pt x="12955" y="6745"/>
                </a:lnTo>
                <a:lnTo>
                  <a:pt x="12941" y="6746"/>
                </a:lnTo>
                <a:lnTo>
                  <a:pt x="12927" y="6747"/>
                </a:lnTo>
                <a:lnTo>
                  <a:pt x="12914" y="6748"/>
                </a:lnTo>
                <a:lnTo>
                  <a:pt x="12900" y="6748"/>
                </a:lnTo>
                <a:lnTo>
                  <a:pt x="12899" y="6748"/>
                </a:lnTo>
                <a:lnTo>
                  <a:pt x="12885" y="6748"/>
                </a:lnTo>
                <a:lnTo>
                  <a:pt x="12871" y="6747"/>
                </a:lnTo>
                <a:lnTo>
                  <a:pt x="12858" y="6746"/>
                </a:lnTo>
                <a:lnTo>
                  <a:pt x="12845" y="6745"/>
                </a:lnTo>
                <a:lnTo>
                  <a:pt x="12760" y="6742"/>
                </a:lnTo>
                <a:lnTo>
                  <a:pt x="12676" y="6737"/>
                </a:lnTo>
                <a:lnTo>
                  <a:pt x="12594" y="6731"/>
                </a:lnTo>
                <a:lnTo>
                  <a:pt x="12512" y="6722"/>
                </a:lnTo>
                <a:lnTo>
                  <a:pt x="12432" y="6712"/>
                </a:lnTo>
                <a:lnTo>
                  <a:pt x="12352" y="6701"/>
                </a:lnTo>
                <a:lnTo>
                  <a:pt x="12274" y="6688"/>
                </a:lnTo>
                <a:lnTo>
                  <a:pt x="12197" y="6674"/>
                </a:lnTo>
                <a:lnTo>
                  <a:pt x="12120" y="6657"/>
                </a:lnTo>
                <a:lnTo>
                  <a:pt x="12045" y="6639"/>
                </a:lnTo>
                <a:lnTo>
                  <a:pt x="11971" y="6619"/>
                </a:lnTo>
                <a:lnTo>
                  <a:pt x="11898" y="6597"/>
                </a:lnTo>
                <a:lnTo>
                  <a:pt x="11824" y="6575"/>
                </a:lnTo>
                <a:lnTo>
                  <a:pt x="11753" y="6549"/>
                </a:lnTo>
                <a:lnTo>
                  <a:pt x="11682" y="6523"/>
                </a:lnTo>
                <a:lnTo>
                  <a:pt x="11612" y="6495"/>
                </a:lnTo>
                <a:lnTo>
                  <a:pt x="11542" y="6465"/>
                </a:lnTo>
                <a:lnTo>
                  <a:pt x="11473" y="6433"/>
                </a:lnTo>
                <a:lnTo>
                  <a:pt x="11405" y="6401"/>
                </a:lnTo>
                <a:lnTo>
                  <a:pt x="11337" y="6365"/>
                </a:lnTo>
                <a:lnTo>
                  <a:pt x="11271" y="6329"/>
                </a:lnTo>
                <a:lnTo>
                  <a:pt x="11204" y="6290"/>
                </a:lnTo>
                <a:lnTo>
                  <a:pt x="11139" y="6250"/>
                </a:lnTo>
                <a:lnTo>
                  <a:pt x="11073" y="6208"/>
                </a:lnTo>
                <a:lnTo>
                  <a:pt x="11008" y="6165"/>
                </a:lnTo>
                <a:lnTo>
                  <a:pt x="10944" y="6119"/>
                </a:lnTo>
                <a:lnTo>
                  <a:pt x="10880" y="6072"/>
                </a:lnTo>
                <a:lnTo>
                  <a:pt x="10816" y="6023"/>
                </a:lnTo>
                <a:lnTo>
                  <a:pt x="10753" y="5972"/>
                </a:lnTo>
                <a:lnTo>
                  <a:pt x="10690" y="5921"/>
                </a:lnTo>
                <a:lnTo>
                  <a:pt x="10627" y="5867"/>
                </a:lnTo>
                <a:lnTo>
                  <a:pt x="10565" y="5811"/>
                </a:lnTo>
                <a:lnTo>
                  <a:pt x="10551" y="5800"/>
                </a:lnTo>
                <a:lnTo>
                  <a:pt x="10539" y="5790"/>
                </a:lnTo>
                <a:lnTo>
                  <a:pt x="10527" y="5779"/>
                </a:lnTo>
                <a:lnTo>
                  <a:pt x="10515" y="5768"/>
                </a:lnTo>
                <a:lnTo>
                  <a:pt x="10504" y="5757"/>
                </a:lnTo>
                <a:lnTo>
                  <a:pt x="10491" y="5744"/>
                </a:lnTo>
                <a:lnTo>
                  <a:pt x="10480" y="5731"/>
                </a:lnTo>
                <a:lnTo>
                  <a:pt x="10470" y="5718"/>
                </a:lnTo>
                <a:lnTo>
                  <a:pt x="10308" y="5518"/>
                </a:lnTo>
                <a:lnTo>
                  <a:pt x="6716" y="7074"/>
                </a:lnTo>
                <a:lnTo>
                  <a:pt x="6753" y="7374"/>
                </a:lnTo>
                <a:lnTo>
                  <a:pt x="6758" y="7399"/>
                </a:lnTo>
                <a:lnTo>
                  <a:pt x="6761" y="7425"/>
                </a:lnTo>
                <a:lnTo>
                  <a:pt x="6763" y="7451"/>
                </a:lnTo>
                <a:lnTo>
                  <a:pt x="6764" y="7477"/>
                </a:lnTo>
                <a:lnTo>
                  <a:pt x="6764" y="7481"/>
                </a:lnTo>
                <a:lnTo>
                  <a:pt x="6764" y="7498"/>
                </a:lnTo>
                <a:lnTo>
                  <a:pt x="6763" y="7515"/>
                </a:lnTo>
                <a:lnTo>
                  <a:pt x="6762" y="7532"/>
                </a:lnTo>
                <a:lnTo>
                  <a:pt x="6760" y="7549"/>
                </a:lnTo>
                <a:lnTo>
                  <a:pt x="6746" y="7815"/>
                </a:lnTo>
                <a:lnTo>
                  <a:pt x="6744" y="7841"/>
                </a:lnTo>
                <a:lnTo>
                  <a:pt x="6741" y="7865"/>
                </a:lnTo>
                <a:lnTo>
                  <a:pt x="6736" y="7891"/>
                </a:lnTo>
                <a:lnTo>
                  <a:pt x="6731" y="7914"/>
                </a:lnTo>
                <a:lnTo>
                  <a:pt x="6724" y="7938"/>
                </a:lnTo>
                <a:lnTo>
                  <a:pt x="6716" y="7962"/>
                </a:lnTo>
                <a:lnTo>
                  <a:pt x="6706" y="7984"/>
                </a:lnTo>
                <a:lnTo>
                  <a:pt x="6696" y="8006"/>
                </a:lnTo>
                <a:lnTo>
                  <a:pt x="6685" y="8028"/>
                </a:lnTo>
                <a:lnTo>
                  <a:pt x="6673" y="8048"/>
                </a:lnTo>
                <a:lnTo>
                  <a:pt x="6661" y="8069"/>
                </a:lnTo>
                <a:lnTo>
                  <a:pt x="6646" y="8088"/>
                </a:lnTo>
                <a:lnTo>
                  <a:pt x="6631" y="8106"/>
                </a:lnTo>
                <a:lnTo>
                  <a:pt x="6616" y="8125"/>
                </a:lnTo>
                <a:lnTo>
                  <a:pt x="6598" y="8142"/>
                </a:lnTo>
                <a:lnTo>
                  <a:pt x="6581" y="8158"/>
                </a:lnTo>
                <a:lnTo>
                  <a:pt x="6563" y="8174"/>
                </a:lnTo>
                <a:lnTo>
                  <a:pt x="6545" y="8189"/>
                </a:lnTo>
                <a:lnTo>
                  <a:pt x="6525" y="8202"/>
                </a:lnTo>
                <a:lnTo>
                  <a:pt x="6505" y="8215"/>
                </a:lnTo>
                <a:lnTo>
                  <a:pt x="6484" y="8227"/>
                </a:lnTo>
                <a:lnTo>
                  <a:pt x="6462" y="8238"/>
                </a:lnTo>
                <a:lnTo>
                  <a:pt x="6441" y="8248"/>
                </a:lnTo>
                <a:lnTo>
                  <a:pt x="6418" y="8257"/>
                </a:lnTo>
                <a:lnTo>
                  <a:pt x="6395" y="8264"/>
                </a:lnTo>
                <a:lnTo>
                  <a:pt x="6372" y="8271"/>
                </a:lnTo>
                <a:lnTo>
                  <a:pt x="6347" y="8276"/>
                </a:lnTo>
                <a:lnTo>
                  <a:pt x="6324" y="8280"/>
                </a:lnTo>
                <a:lnTo>
                  <a:pt x="6298" y="8283"/>
                </a:lnTo>
                <a:lnTo>
                  <a:pt x="6274" y="8285"/>
                </a:lnTo>
                <a:lnTo>
                  <a:pt x="6248" y="8286"/>
                </a:lnTo>
                <a:lnTo>
                  <a:pt x="6223" y="8285"/>
                </a:lnTo>
                <a:lnTo>
                  <a:pt x="6198" y="8283"/>
                </a:lnTo>
                <a:lnTo>
                  <a:pt x="6172" y="8280"/>
                </a:lnTo>
                <a:lnTo>
                  <a:pt x="6148" y="8276"/>
                </a:lnTo>
                <a:lnTo>
                  <a:pt x="6123" y="8270"/>
                </a:lnTo>
                <a:lnTo>
                  <a:pt x="6100" y="8263"/>
                </a:lnTo>
                <a:lnTo>
                  <a:pt x="6077" y="8255"/>
                </a:lnTo>
                <a:lnTo>
                  <a:pt x="6054" y="8247"/>
                </a:lnTo>
                <a:lnTo>
                  <a:pt x="6032" y="8237"/>
                </a:lnTo>
                <a:lnTo>
                  <a:pt x="6010" y="8225"/>
                </a:lnTo>
                <a:lnTo>
                  <a:pt x="5990" y="8213"/>
                </a:lnTo>
                <a:lnTo>
                  <a:pt x="5970" y="8200"/>
                </a:lnTo>
                <a:lnTo>
                  <a:pt x="5950" y="8186"/>
                </a:lnTo>
                <a:lnTo>
                  <a:pt x="5931" y="8171"/>
                </a:lnTo>
                <a:lnTo>
                  <a:pt x="5914" y="8155"/>
                </a:lnTo>
                <a:lnTo>
                  <a:pt x="5896" y="8139"/>
                </a:lnTo>
                <a:lnTo>
                  <a:pt x="5880" y="8122"/>
                </a:lnTo>
                <a:lnTo>
                  <a:pt x="5864" y="8103"/>
                </a:lnTo>
                <a:lnTo>
                  <a:pt x="5850" y="8084"/>
                </a:lnTo>
                <a:lnTo>
                  <a:pt x="5835" y="8065"/>
                </a:lnTo>
                <a:lnTo>
                  <a:pt x="5823" y="8044"/>
                </a:lnTo>
                <a:lnTo>
                  <a:pt x="5811" y="8024"/>
                </a:lnTo>
                <a:lnTo>
                  <a:pt x="5800" y="8003"/>
                </a:lnTo>
                <a:lnTo>
                  <a:pt x="5791" y="7980"/>
                </a:lnTo>
                <a:lnTo>
                  <a:pt x="5781" y="7958"/>
                </a:lnTo>
                <a:lnTo>
                  <a:pt x="5773" y="7934"/>
                </a:lnTo>
                <a:lnTo>
                  <a:pt x="5767" y="7911"/>
                </a:lnTo>
                <a:lnTo>
                  <a:pt x="5762" y="7888"/>
                </a:lnTo>
                <a:lnTo>
                  <a:pt x="5757" y="7863"/>
                </a:lnTo>
                <a:lnTo>
                  <a:pt x="5754" y="7839"/>
                </a:lnTo>
                <a:lnTo>
                  <a:pt x="5753" y="7813"/>
                </a:lnTo>
                <a:lnTo>
                  <a:pt x="5752" y="7788"/>
                </a:lnTo>
                <a:lnTo>
                  <a:pt x="5753" y="7762"/>
                </a:lnTo>
                <a:lnTo>
                  <a:pt x="5766" y="7497"/>
                </a:lnTo>
                <a:lnTo>
                  <a:pt x="5682" y="6828"/>
                </a:lnTo>
                <a:lnTo>
                  <a:pt x="5680" y="6808"/>
                </a:lnTo>
                <a:lnTo>
                  <a:pt x="5679" y="6788"/>
                </a:lnTo>
                <a:lnTo>
                  <a:pt x="5678" y="6766"/>
                </a:lnTo>
                <a:lnTo>
                  <a:pt x="5679" y="6746"/>
                </a:lnTo>
                <a:lnTo>
                  <a:pt x="5680" y="6725"/>
                </a:lnTo>
                <a:lnTo>
                  <a:pt x="5681" y="6706"/>
                </a:lnTo>
                <a:lnTo>
                  <a:pt x="5684" y="6686"/>
                </a:lnTo>
                <a:lnTo>
                  <a:pt x="5688" y="6666"/>
                </a:lnTo>
                <a:lnTo>
                  <a:pt x="5692" y="6647"/>
                </a:lnTo>
                <a:lnTo>
                  <a:pt x="5697" y="6628"/>
                </a:lnTo>
                <a:lnTo>
                  <a:pt x="5702" y="6608"/>
                </a:lnTo>
                <a:lnTo>
                  <a:pt x="5709" y="6590"/>
                </a:lnTo>
                <a:lnTo>
                  <a:pt x="5716" y="6572"/>
                </a:lnTo>
                <a:lnTo>
                  <a:pt x="5724" y="6554"/>
                </a:lnTo>
                <a:lnTo>
                  <a:pt x="5733" y="6536"/>
                </a:lnTo>
                <a:lnTo>
                  <a:pt x="5742" y="6519"/>
                </a:lnTo>
                <a:lnTo>
                  <a:pt x="5752" y="6503"/>
                </a:lnTo>
                <a:lnTo>
                  <a:pt x="5763" y="6486"/>
                </a:lnTo>
                <a:lnTo>
                  <a:pt x="5774" y="6470"/>
                </a:lnTo>
                <a:lnTo>
                  <a:pt x="5787" y="6455"/>
                </a:lnTo>
                <a:lnTo>
                  <a:pt x="5799" y="6439"/>
                </a:lnTo>
                <a:lnTo>
                  <a:pt x="5812" y="6425"/>
                </a:lnTo>
                <a:lnTo>
                  <a:pt x="5826" y="6411"/>
                </a:lnTo>
                <a:lnTo>
                  <a:pt x="5840" y="6398"/>
                </a:lnTo>
                <a:lnTo>
                  <a:pt x="5856" y="6385"/>
                </a:lnTo>
                <a:lnTo>
                  <a:pt x="5871" y="6372"/>
                </a:lnTo>
                <a:lnTo>
                  <a:pt x="5888" y="6360"/>
                </a:lnTo>
                <a:lnTo>
                  <a:pt x="5905" y="6349"/>
                </a:lnTo>
                <a:lnTo>
                  <a:pt x="5922" y="6338"/>
                </a:lnTo>
                <a:lnTo>
                  <a:pt x="5940" y="6328"/>
                </a:lnTo>
                <a:lnTo>
                  <a:pt x="5958" y="6318"/>
                </a:lnTo>
                <a:lnTo>
                  <a:pt x="5978" y="6310"/>
                </a:lnTo>
                <a:lnTo>
                  <a:pt x="10261" y="4454"/>
                </a:lnTo>
                <a:lnTo>
                  <a:pt x="10281" y="4446"/>
                </a:lnTo>
                <a:lnTo>
                  <a:pt x="10300" y="4439"/>
                </a:lnTo>
                <a:lnTo>
                  <a:pt x="10321" y="4433"/>
                </a:lnTo>
                <a:lnTo>
                  <a:pt x="10341" y="4427"/>
                </a:lnTo>
                <a:lnTo>
                  <a:pt x="10360" y="4423"/>
                </a:lnTo>
                <a:lnTo>
                  <a:pt x="10381" y="4418"/>
                </a:lnTo>
                <a:lnTo>
                  <a:pt x="10401" y="4415"/>
                </a:lnTo>
                <a:lnTo>
                  <a:pt x="10420" y="4413"/>
                </a:lnTo>
                <a:lnTo>
                  <a:pt x="10441" y="4412"/>
                </a:lnTo>
                <a:lnTo>
                  <a:pt x="10461" y="4411"/>
                </a:lnTo>
                <a:lnTo>
                  <a:pt x="10480" y="4412"/>
                </a:lnTo>
                <a:lnTo>
                  <a:pt x="10501" y="4413"/>
                </a:lnTo>
                <a:lnTo>
                  <a:pt x="10520" y="4415"/>
                </a:lnTo>
                <a:lnTo>
                  <a:pt x="10540" y="4418"/>
                </a:lnTo>
                <a:lnTo>
                  <a:pt x="10560" y="4422"/>
                </a:lnTo>
                <a:lnTo>
                  <a:pt x="10579" y="4426"/>
                </a:lnTo>
                <a:lnTo>
                  <a:pt x="10598" y="4431"/>
                </a:lnTo>
                <a:lnTo>
                  <a:pt x="10617" y="4437"/>
                </a:lnTo>
                <a:lnTo>
                  <a:pt x="10636" y="4444"/>
                </a:lnTo>
                <a:lnTo>
                  <a:pt x="10654" y="4451"/>
                </a:lnTo>
                <a:lnTo>
                  <a:pt x="10672" y="4459"/>
                </a:lnTo>
                <a:lnTo>
                  <a:pt x="10690" y="4468"/>
                </a:lnTo>
                <a:lnTo>
                  <a:pt x="10707" y="4479"/>
                </a:lnTo>
                <a:lnTo>
                  <a:pt x="10724" y="4489"/>
                </a:lnTo>
                <a:lnTo>
                  <a:pt x="10742" y="4500"/>
                </a:lnTo>
                <a:lnTo>
                  <a:pt x="10758" y="4512"/>
                </a:lnTo>
                <a:lnTo>
                  <a:pt x="10773" y="4524"/>
                </a:lnTo>
                <a:lnTo>
                  <a:pt x="10790" y="4539"/>
                </a:lnTo>
                <a:lnTo>
                  <a:pt x="10804" y="4552"/>
                </a:lnTo>
                <a:lnTo>
                  <a:pt x="10819" y="4567"/>
                </a:lnTo>
                <a:lnTo>
                  <a:pt x="10833" y="4582"/>
                </a:lnTo>
                <a:lnTo>
                  <a:pt x="10847" y="4599"/>
                </a:lnTo>
                <a:lnTo>
                  <a:pt x="11230" y="5076"/>
                </a:lnTo>
                <a:lnTo>
                  <a:pt x="11285" y="5119"/>
                </a:lnTo>
                <a:lnTo>
                  <a:pt x="11339" y="5161"/>
                </a:lnTo>
                <a:lnTo>
                  <a:pt x="11392" y="5206"/>
                </a:lnTo>
                <a:lnTo>
                  <a:pt x="11445" y="5249"/>
                </a:lnTo>
                <a:lnTo>
                  <a:pt x="11496" y="5291"/>
                </a:lnTo>
                <a:lnTo>
                  <a:pt x="11545" y="5330"/>
                </a:lnTo>
                <a:lnTo>
                  <a:pt x="11569" y="5349"/>
                </a:lnTo>
                <a:lnTo>
                  <a:pt x="11592" y="5365"/>
                </a:lnTo>
                <a:lnTo>
                  <a:pt x="11616" y="5381"/>
                </a:lnTo>
                <a:lnTo>
                  <a:pt x="11638" y="5395"/>
                </a:lnTo>
                <a:lnTo>
                  <a:pt x="11674" y="5417"/>
                </a:lnTo>
                <a:lnTo>
                  <a:pt x="11710" y="5438"/>
                </a:lnTo>
                <a:lnTo>
                  <a:pt x="11747" y="5459"/>
                </a:lnTo>
                <a:lnTo>
                  <a:pt x="11784" y="5478"/>
                </a:lnTo>
                <a:lnTo>
                  <a:pt x="11820" y="5497"/>
                </a:lnTo>
                <a:lnTo>
                  <a:pt x="11858" y="5515"/>
                </a:lnTo>
                <a:lnTo>
                  <a:pt x="11896" y="5533"/>
                </a:lnTo>
                <a:lnTo>
                  <a:pt x="11933" y="5549"/>
                </a:lnTo>
                <a:lnTo>
                  <a:pt x="11971" y="5565"/>
                </a:lnTo>
                <a:lnTo>
                  <a:pt x="12010" y="5581"/>
                </a:lnTo>
                <a:lnTo>
                  <a:pt x="12048" y="5595"/>
                </a:lnTo>
                <a:lnTo>
                  <a:pt x="12087" y="5609"/>
                </a:lnTo>
                <a:lnTo>
                  <a:pt x="12126" y="5622"/>
                </a:lnTo>
                <a:lnTo>
                  <a:pt x="12165" y="5636"/>
                </a:lnTo>
                <a:lnTo>
                  <a:pt x="12205" y="5647"/>
                </a:lnTo>
                <a:lnTo>
                  <a:pt x="12245" y="5658"/>
                </a:lnTo>
                <a:lnTo>
                  <a:pt x="12284" y="5669"/>
                </a:lnTo>
                <a:lnTo>
                  <a:pt x="12324" y="5679"/>
                </a:lnTo>
                <a:lnTo>
                  <a:pt x="12364" y="5688"/>
                </a:lnTo>
                <a:lnTo>
                  <a:pt x="12404" y="5697"/>
                </a:lnTo>
                <a:lnTo>
                  <a:pt x="12445" y="5705"/>
                </a:lnTo>
                <a:lnTo>
                  <a:pt x="12486" y="5712"/>
                </a:lnTo>
                <a:lnTo>
                  <a:pt x="12526" y="5719"/>
                </a:lnTo>
                <a:lnTo>
                  <a:pt x="12567" y="5725"/>
                </a:lnTo>
                <a:lnTo>
                  <a:pt x="12608" y="5730"/>
                </a:lnTo>
                <a:lnTo>
                  <a:pt x="12650" y="5735"/>
                </a:lnTo>
                <a:lnTo>
                  <a:pt x="12691" y="5739"/>
                </a:lnTo>
                <a:lnTo>
                  <a:pt x="12732" y="5742"/>
                </a:lnTo>
                <a:lnTo>
                  <a:pt x="12774" y="5745"/>
                </a:lnTo>
                <a:lnTo>
                  <a:pt x="12815" y="5749"/>
                </a:lnTo>
                <a:lnTo>
                  <a:pt x="12857" y="5751"/>
                </a:lnTo>
                <a:lnTo>
                  <a:pt x="12899" y="5752"/>
                </a:lnTo>
                <a:lnTo>
                  <a:pt x="13022" y="5745"/>
                </a:lnTo>
                <a:lnTo>
                  <a:pt x="13144" y="5734"/>
                </a:lnTo>
                <a:lnTo>
                  <a:pt x="13264" y="5718"/>
                </a:lnTo>
                <a:lnTo>
                  <a:pt x="13381" y="5696"/>
                </a:lnTo>
                <a:lnTo>
                  <a:pt x="13497" y="5668"/>
                </a:lnTo>
                <a:lnTo>
                  <a:pt x="13610" y="5636"/>
                </a:lnTo>
                <a:lnTo>
                  <a:pt x="13721" y="5598"/>
                </a:lnTo>
                <a:lnTo>
                  <a:pt x="13830" y="5556"/>
                </a:lnTo>
                <a:lnTo>
                  <a:pt x="13936" y="5508"/>
                </a:lnTo>
                <a:lnTo>
                  <a:pt x="14038" y="5456"/>
                </a:lnTo>
                <a:lnTo>
                  <a:pt x="14138" y="5400"/>
                </a:lnTo>
                <a:lnTo>
                  <a:pt x="14235" y="5339"/>
                </a:lnTo>
                <a:lnTo>
                  <a:pt x="14328" y="5274"/>
                </a:lnTo>
                <a:lnTo>
                  <a:pt x="14419" y="5205"/>
                </a:lnTo>
                <a:lnTo>
                  <a:pt x="14504" y="5131"/>
                </a:lnTo>
                <a:lnTo>
                  <a:pt x="14588" y="5053"/>
                </a:lnTo>
                <a:lnTo>
                  <a:pt x="14666" y="4972"/>
                </a:lnTo>
                <a:lnTo>
                  <a:pt x="14742" y="4888"/>
                </a:lnTo>
                <a:lnTo>
                  <a:pt x="14812" y="4799"/>
                </a:lnTo>
                <a:lnTo>
                  <a:pt x="14878" y="4706"/>
                </a:lnTo>
                <a:lnTo>
                  <a:pt x="14940" y="4612"/>
                </a:lnTo>
                <a:lnTo>
                  <a:pt x="14997" y="4513"/>
                </a:lnTo>
                <a:lnTo>
                  <a:pt x="15050" y="4411"/>
                </a:lnTo>
                <a:lnTo>
                  <a:pt x="15097" y="4307"/>
                </a:lnTo>
                <a:lnTo>
                  <a:pt x="15139" y="4199"/>
                </a:lnTo>
                <a:lnTo>
                  <a:pt x="15177" y="4088"/>
                </a:lnTo>
                <a:lnTo>
                  <a:pt x="15209" y="3975"/>
                </a:lnTo>
                <a:lnTo>
                  <a:pt x="15235" y="3859"/>
                </a:lnTo>
                <a:lnTo>
                  <a:pt x="15256" y="3741"/>
                </a:lnTo>
                <a:lnTo>
                  <a:pt x="15272" y="3621"/>
                </a:lnTo>
                <a:lnTo>
                  <a:pt x="15281" y="3499"/>
                </a:lnTo>
                <a:lnTo>
                  <a:pt x="15284" y="3373"/>
                </a:lnTo>
                <a:lnTo>
                  <a:pt x="15284" y="3372"/>
                </a:lnTo>
                <a:lnTo>
                  <a:pt x="15281" y="3248"/>
                </a:lnTo>
                <a:lnTo>
                  <a:pt x="15272" y="3125"/>
                </a:lnTo>
                <a:lnTo>
                  <a:pt x="15256" y="3005"/>
                </a:lnTo>
                <a:lnTo>
                  <a:pt x="15235" y="2887"/>
                </a:lnTo>
                <a:lnTo>
                  <a:pt x="15209" y="2771"/>
                </a:lnTo>
                <a:lnTo>
                  <a:pt x="15177" y="2658"/>
                </a:lnTo>
                <a:lnTo>
                  <a:pt x="15139" y="2547"/>
                </a:lnTo>
                <a:lnTo>
                  <a:pt x="15097" y="2440"/>
                </a:lnTo>
                <a:lnTo>
                  <a:pt x="15049" y="2335"/>
                </a:lnTo>
                <a:lnTo>
                  <a:pt x="14997" y="2234"/>
                </a:lnTo>
                <a:lnTo>
                  <a:pt x="14939" y="2135"/>
                </a:lnTo>
                <a:lnTo>
                  <a:pt x="14878" y="2039"/>
                </a:lnTo>
                <a:lnTo>
                  <a:pt x="14811" y="1948"/>
                </a:lnTo>
                <a:lnTo>
                  <a:pt x="14741" y="1859"/>
                </a:lnTo>
                <a:lnTo>
                  <a:pt x="14665" y="1774"/>
                </a:lnTo>
                <a:lnTo>
                  <a:pt x="14587" y="1692"/>
                </a:lnTo>
                <a:lnTo>
                  <a:pt x="14504" y="1615"/>
                </a:lnTo>
                <a:lnTo>
                  <a:pt x="14417" y="1542"/>
                </a:lnTo>
                <a:lnTo>
                  <a:pt x="14327" y="1472"/>
                </a:lnTo>
                <a:lnTo>
                  <a:pt x="14234" y="1407"/>
                </a:lnTo>
                <a:lnTo>
                  <a:pt x="14137" y="1346"/>
                </a:lnTo>
                <a:lnTo>
                  <a:pt x="14037" y="1290"/>
                </a:lnTo>
                <a:lnTo>
                  <a:pt x="13935" y="1238"/>
                </a:lnTo>
                <a:lnTo>
                  <a:pt x="13829" y="1192"/>
                </a:lnTo>
                <a:lnTo>
                  <a:pt x="13720" y="1149"/>
                </a:lnTo>
                <a:lnTo>
                  <a:pt x="13609" y="1111"/>
                </a:lnTo>
                <a:lnTo>
                  <a:pt x="13495" y="1080"/>
                </a:lnTo>
                <a:lnTo>
                  <a:pt x="13380" y="1052"/>
                </a:lnTo>
                <a:lnTo>
                  <a:pt x="13262" y="1030"/>
                </a:lnTo>
                <a:lnTo>
                  <a:pt x="13142" y="1014"/>
                </a:lnTo>
                <a:lnTo>
                  <a:pt x="13021" y="1002"/>
                </a:lnTo>
                <a:lnTo>
                  <a:pt x="12898" y="996"/>
                </a:lnTo>
                <a:lnTo>
                  <a:pt x="12837" y="998"/>
                </a:lnTo>
                <a:lnTo>
                  <a:pt x="12777" y="1001"/>
                </a:lnTo>
                <a:lnTo>
                  <a:pt x="12717" y="1006"/>
                </a:lnTo>
                <a:lnTo>
                  <a:pt x="12658" y="1012"/>
                </a:lnTo>
                <a:lnTo>
                  <a:pt x="12599" y="1019"/>
                </a:lnTo>
                <a:lnTo>
                  <a:pt x="12541" y="1027"/>
                </a:lnTo>
                <a:lnTo>
                  <a:pt x="12483" y="1036"/>
                </a:lnTo>
                <a:lnTo>
                  <a:pt x="12425" y="1046"/>
                </a:lnTo>
                <a:lnTo>
                  <a:pt x="12369" y="1058"/>
                </a:lnTo>
                <a:lnTo>
                  <a:pt x="12312" y="1071"/>
                </a:lnTo>
                <a:lnTo>
                  <a:pt x="12256" y="1086"/>
                </a:lnTo>
                <a:lnTo>
                  <a:pt x="12201" y="1101"/>
                </a:lnTo>
                <a:lnTo>
                  <a:pt x="12146" y="1118"/>
                </a:lnTo>
                <a:lnTo>
                  <a:pt x="12091" y="1136"/>
                </a:lnTo>
                <a:lnTo>
                  <a:pt x="12037" y="1156"/>
                </a:lnTo>
                <a:lnTo>
                  <a:pt x="11984" y="1176"/>
                </a:lnTo>
                <a:lnTo>
                  <a:pt x="11931" y="1199"/>
                </a:lnTo>
                <a:lnTo>
                  <a:pt x="11879" y="1222"/>
                </a:lnTo>
                <a:lnTo>
                  <a:pt x="11827" y="1247"/>
                </a:lnTo>
                <a:lnTo>
                  <a:pt x="11777" y="1273"/>
                </a:lnTo>
                <a:lnTo>
                  <a:pt x="11726" y="1301"/>
                </a:lnTo>
                <a:lnTo>
                  <a:pt x="11676" y="1329"/>
                </a:lnTo>
                <a:lnTo>
                  <a:pt x="11627" y="1360"/>
                </a:lnTo>
                <a:lnTo>
                  <a:pt x="11578" y="1391"/>
                </a:lnTo>
                <a:lnTo>
                  <a:pt x="11530" y="1424"/>
                </a:lnTo>
                <a:lnTo>
                  <a:pt x="11482" y="1458"/>
                </a:lnTo>
                <a:lnTo>
                  <a:pt x="11436" y="1494"/>
                </a:lnTo>
                <a:lnTo>
                  <a:pt x="11390" y="1530"/>
                </a:lnTo>
                <a:lnTo>
                  <a:pt x="11344" y="1569"/>
                </a:lnTo>
                <a:lnTo>
                  <a:pt x="11299" y="1609"/>
                </a:lnTo>
                <a:lnTo>
                  <a:pt x="11255" y="1650"/>
                </a:lnTo>
                <a:lnTo>
                  <a:pt x="11211" y="1692"/>
                </a:lnTo>
                <a:lnTo>
                  <a:pt x="11197" y="1707"/>
                </a:lnTo>
                <a:lnTo>
                  <a:pt x="11182" y="1720"/>
                </a:lnTo>
                <a:lnTo>
                  <a:pt x="11167" y="1732"/>
                </a:lnTo>
                <a:lnTo>
                  <a:pt x="11152" y="1744"/>
                </a:lnTo>
                <a:lnTo>
                  <a:pt x="11137" y="1754"/>
                </a:lnTo>
                <a:lnTo>
                  <a:pt x="11121" y="1766"/>
                </a:lnTo>
                <a:lnTo>
                  <a:pt x="11105" y="1775"/>
                </a:lnTo>
                <a:lnTo>
                  <a:pt x="11089" y="1784"/>
                </a:lnTo>
                <a:lnTo>
                  <a:pt x="11072" y="1804"/>
                </a:lnTo>
                <a:lnTo>
                  <a:pt x="11056" y="1827"/>
                </a:lnTo>
                <a:lnTo>
                  <a:pt x="11039" y="1851"/>
                </a:lnTo>
                <a:lnTo>
                  <a:pt x="11021" y="1876"/>
                </a:lnTo>
                <a:lnTo>
                  <a:pt x="11003" y="1905"/>
                </a:lnTo>
                <a:lnTo>
                  <a:pt x="10985" y="1934"/>
                </a:lnTo>
                <a:lnTo>
                  <a:pt x="10966" y="1965"/>
                </a:lnTo>
                <a:lnTo>
                  <a:pt x="10947" y="1997"/>
                </a:lnTo>
                <a:lnTo>
                  <a:pt x="10909" y="2065"/>
                </a:lnTo>
                <a:lnTo>
                  <a:pt x="10871" y="2136"/>
                </a:lnTo>
                <a:lnTo>
                  <a:pt x="10832" y="2209"/>
                </a:lnTo>
                <a:lnTo>
                  <a:pt x="10796" y="2284"/>
                </a:lnTo>
                <a:lnTo>
                  <a:pt x="10759" y="2358"/>
                </a:lnTo>
                <a:lnTo>
                  <a:pt x="10725" y="2432"/>
                </a:lnTo>
                <a:lnTo>
                  <a:pt x="10693" y="2503"/>
                </a:lnTo>
                <a:lnTo>
                  <a:pt x="10664" y="2573"/>
                </a:lnTo>
                <a:lnTo>
                  <a:pt x="10638" y="2637"/>
                </a:lnTo>
                <a:lnTo>
                  <a:pt x="10616" y="2695"/>
                </a:lnTo>
                <a:lnTo>
                  <a:pt x="10596" y="2748"/>
                </a:lnTo>
                <a:lnTo>
                  <a:pt x="10582" y="2792"/>
                </a:lnTo>
                <a:lnTo>
                  <a:pt x="10575" y="2817"/>
                </a:lnTo>
                <a:lnTo>
                  <a:pt x="10566" y="2840"/>
                </a:lnTo>
                <a:lnTo>
                  <a:pt x="10557" y="2863"/>
                </a:lnTo>
                <a:lnTo>
                  <a:pt x="10545" y="2885"/>
                </a:lnTo>
                <a:lnTo>
                  <a:pt x="10533" y="2906"/>
                </a:lnTo>
                <a:lnTo>
                  <a:pt x="10520" y="2928"/>
                </a:lnTo>
                <a:lnTo>
                  <a:pt x="10507" y="2948"/>
                </a:lnTo>
                <a:lnTo>
                  <a:pt x="10491" y="2967"/>
                </a:lnTo>
                <a:lnTo>
                  <a:pt x="10476" y="2986"/>
                </a:lnTo>
                <a:lnTo>
                  <a:pt x="10460" y="3003"/>
                </a:lnTo>
                <a:lnTo>
                  <a:pt x="10443" y="3019"/>
                </a:lnTo>
                <a:lnTo>
                  <a:pt x="10424" y="3036"/>
                </a:lnTo>
                <a:lnTo>
                  <a:pt x="10405" y="3051"/>
                </a:lnTo>
                <a:lnTo>
                  <a:pt x="10386" y="3064"/>
                </a:lnTo>
                <a:lnTo>
                  <a:pt x="10366" y="3077"/>
                </a:lnTo>
                <a:lnTo>
                  <a:pt x="10345" y="3089"/>
                </a:lnTo>
                <a:lnTo>
                  <a:pt x="10325" y="3101"/>
                </a:lnTo>
                <a:lnTo>
                  <a:pt x="10302" y="3111"/>
                </a:lnTo>
                <a:lnTo>
                  <a:pt x="10281" y="3120"/>
                </a:lnTo>
                <a:lnTo>
                  <a:pt x="10257" y="3128"/>
                </a:lnTo>
                <a:lnTo>
                  <a:pt x="10235" y="3134"/>
                </a:lnTo>
                <a:lnTo>
                  <a:pt x="10212" y="3140"/>
                </a:lnTo>
                <a:lnTo>
                  <a:pt x="10188" y="3144"/>
                </a:lnTo>
                <a:lnTo>
                  <a:pt x="10164" y="3149"/>
                </a:lnTo>
                <a:lnTo>
                  <a:pt x="10139" y="3151"/>
                </a:lnTo>
                <a:lnTo>
                  <a:pt x="10115" y="3152"/>
                </a:lnTo>
                <a:lnTo>
                  <a:pt x="10091" y="3152"/>
                </a:lnTo>
                <a:lnTo>
                  <a:pt x="10066" y="3151"/>
                </a:lnTo>
                <a:lnTo>
                  <a:pt x="10042" y="3149"/>
                </a:lnTo>
                <a:lnTo>
                  <a:pt x="10017" y="3144"/>
                </a:lnTo>
                <a:lnTo>
                  <a:pt x="9992" y="3139"/>
                </a:lnTo>
                <a:lnTo>
                  <a:pt x="9967" y="3133"/>
                </a:lnTo>
                <a:lnTo>
                  <a:pt x="9943" y="3125"/>
                </a:lnTo>
                <a:lnTo>
                  <a:pt x="9920" y="3117"/>
                </a:lnTo>
                <a:lnTo>
                  <a:pt x="9896" y="3107"/>
                </a:lnTo>
                <a:lnTo>
                  <a:pt x="9874" y="3096"/>
                </a:lnTo>
                <a:lnTo>
                  <a:pt x="9852" y="3083"/>
                </a:lnTo>
                <a:lnTo>
                  <a:pt x="9831" y="3070"/>
                </a:lnTo>
                <a:lnTo>
                  <a:pt x="9812" y="3057"/>
                </a:lnTo>
                <a:lnTo>
                  <a:pt x="9792" y="3042"/>
                </a:lnTo>
                <a:lnTo>
                  <a:pt x="9774" y="3026"/>
                </a:lnTo>
                <a:lnTo>
                  <a:pt x="9757" y="3010"/>
                </a:lnTo>
                <a:lnTo>
                  <a:pt x="9740" y="2993"/>
                </a:lnTo>
                <a:lnTo>
                  <a:pt x="9724" y="2974"/>
                </a:lnTo>
                <a:lnTo>
                  <a:pt x="9709" y="2956"/>
                </a:lnTo>
                <a:lnTo>
                  <a:pt x="9695" y="2936"/>
                </a:lnTo>
                <a:lnTo>
                  <a:pt x="9682" y="2916"/>
                </a:lnTo>
                <a:lnTo>
                  <a:pt x="9669" y="2896"/>
                </a:lnTo>
                <a:lnTo>
                  <a:pt x="9659" y="2875"/>
                </a:lnTo>
                <a:lnTo>
                  <a:pt x="9649" y="2852"/>
                </a:lnTo>
                <a:lnTo>
                  <a:pt x="9640" y="2831"/>
                </a:lnTo>
                <a:lnTo>
                  <a:pt x="9632" y="2808"/>
                </a:lnTo>
                <a:lnTo>
                  <a:pt x="9625" y="2785"/>
                </a:lnTo>
                <a:lnTo>
                  <a:pt x="9619" y="2762"/>
                </a:lnTo>
                <a:lnTo>
                  <a:pt x="9614" y="2738"/>
                </a:lnTo>
                <a:lnTo>
                  <a:pt x="9611" y="2714"/>
                </a:lnTo>
                <a:lnTo>
                  <a:pt x="9608" y="2691"/>
                </a:lnTo>
                <a:lnTo>
                  <a:pt x="9607" y="2666"/>
                </a:lnTo>
                <a:lnTo>
                  <a:pt x="9607" y="2641"/>
                </a:lnTo>
                <a:lnTo>
                  <a:pt x="9608" y="2616"/>
                </a:lnTo>
                <a:lnTo>
                  <a:pt x="9611" y="2592"/>
                </a:lnTo>
                <a:lnTo>
                  <a:pt x="9614" y="2567"/>
                </a:lnTo>
                <a:lnTo>
                  <a:pt x="9619" y="2542"/>
                </a:lnTo>
                <a:lnTo>
                  <a:pt x="9627" y="2518"/>
                </a:lnTo>
                <a:lnTo>
                  <a:pt x="9640" y="2474"/>
                </a:lnTo>
                <a:lnTo>
                  <a:pt x="9653" y="2430"/>
                </a:lnTo>
                <a:lnTo>
                  <a:pt x="9668" y="2386"/>
                </a:lnTo>
                <a:lnTo>
                  <a:pt x="9684" y="2343"/>
                </a:lnTo>
                <a:lnTo>
                  <a:pt x="9700" y="2298"/>
                </a:lnTo>
                <a:lnTo>
                  <a:pt x="9717" y="2254"/>
                </a:lnTo>
                <a:lnTo>
                  <a:pt x="9734" y="2210"/>
                </a:lnTo>
                <a:lnTo>
                  <a:pt x="9753" y="2167"/>
                </a:lnTo>
                <a:lnTo>
                  <a:pt x="9790" y="2080"/>
                </a:lnTo>
                <a:lnTo>
                  <a:pt x="9830" y="1995"/>
                </a:lnTo>
                <a:lnTo>
                  <a:pt x="9870" y="1910"/>
                </a:lnTo>
                <a:lnTo>
                  <a:pt x="9910" y="1829"/>
                </a:lnTo>
                <a:lnTo>
                  <a:pt x="9937" y="1776"/>
                </a:lnTo>
                <a:lnTo>
                  <a:pt x="9965" y="1720"/>
                </a:lnTo>
                <a:lnTo>
                  <a:pt x="9996" y="1662"/>
                </a:lnTo>
                <a:lnTo>
                  <a:pt x="10027" y="1601"/>
                </a:lnTo>
                <a:lnTo>
                  <a:pt x="10062" y="1540"/>
                </a:lnTo>
                <a:lnTo>
                  <a:pt x="10098" y="1477"/>
                </a:lnTo>
                <a:lnTo>
                  <a:pt x="10135" y="1413"/>
                </a:lnTo>
                <a:lnTo>
                  <a:pt x="10175" y="1350"/>
                </a:lnTo>
                <a:lnTo>
                  <a:pt x="10196" y="1320"/>
                </a:lnTo>
                <a:lnTo>
                  <a:pt x="10217" y="1289"/>
                </a:lnTo>
                <a:lnTo>
                  <a:pt x="10239" y="1259"/>
                </a:lnTo>
                <a:lnTo>
                  <a:pt x="10260" y="1229"/>
                </a:lnTo>
                <a:lnTo>
                  <a:pt x="10284" y="1200"/>
                </a:lnTo>
                <a:lnTo>
                  <a:pt x="10306" y="1170"/>
                </a:lnTo>
                <a:lnTo>
                  <a:pt x="10330" y="1143"/>
                </a:lnTo>
                <a:lnTo>
                  <a:pt x="10354" y="1115"/>
                </a:lnTo>
                <a:lnTo>
                  <a:pt x="10379" y="1089"/>
                </a:lnTo>
                <a:lnTo>
                  <a:pt x="10403" y="1063"/>
                </a:lnTo>
                <a:lnTo>
                  <a:pt x="10428" y="1039"/>
                </a:lnTo>
                <a:lnTo>
                  <a:pt x="10455" y="1016"/>
                </a:lnTo>
                <a:lnTo>
                  <a:pt x="10481" y="993"/>
                </a:lnTo>
                <a:lnTo>
                  <a:pt x="10509" y="973"/>
                </a:lnTo>
                <a:lnTo>
                  <a:pt x="10535" y="952"/>
                </a:lnTo>
                <a:lnTo>
                  <a:pt x="10564" y="9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655219" y="564945"/>
            <a:ext cx="585789" cy="58459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9" tIns="62951" rIns="125899" bIns="62951" numCol="1" anchor="t" anchorCtr="0" compatLnSpc="1">
            <a:prstTxWarp prst="textNoShape">
              <a:avLst/>
            </a:prstTxWarp>
          </a:bodyPr>
          <a:lstStyle/>
          <a:p>
            <a:endParaRPr lang="pt-BR" sz="1633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DE1329A8-EABF-4EAD-92B7-9B75CF2A12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0C23B083-E0FF-4BE9-9F59-050CD6EBD1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8C29CA-130A-4BC9-99C1-81E853659A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10675115" y="5778109"/>
            <a:ext cx="585789" cy="58459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9" tIns="62951" rIns="125899" bIns="62951" numCol="1" anchor="t" anchorCtr="0" compatLnSpc="1">
            <a:prstTxWarp prst="textNoShape">
              <a:avLst/>
            </a:prstTxWarp>
          </a:bodyPr>
          <a:lstStyle/>
          <a:p>
            <a:endParaRPr lang="pt-BR" sz="1633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123613" y="912318"/>
            <a:ext cx="3191588" cy="386923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square" lIns="576000" tIns="576000" rIns="576000" bIns="195911">
            <a:noAutofit/>
          </a:bodyPr>
          <a:lstStyle/>
          <a:p>
            <a:r>
              <a:rPr lang="pt-BR" sz="3200" dirty="0">
                <a:latin typeface="+mj-lt"/>
              </a:rPr>
              <a:t>IPSUN </a:t>
            </a:r>
          </a:p>
          <a:p>
            <a:r>
              <a:rPr lang="pt-BR" sz="3200" dirty="0">
                <a:latin typeface="+mj-lt"/>
              </a:rPr>
              <a:t>LOREN</a:t>
            </a:r>
            <a:endParaRPr lang="pt-BR" sz="1000" dirty="0"/>
          </a:p>
          <a:p>
            <a:endParaRPr lang="pt-BR" sz="1088" dirty="0"/>
          </a:p>
          <a:p>
            <a:endParaRPr lang="pt-BR" sz="1088" dirty="0"/>
          </a:p>
          <a:p>
            <a:r>
              <a:rPr lang="pt-BR" sz="1633" dirty="0"/>
              <a:t>Ut </a:t>
            </a:r>
            <a:r>
              <a:rPr lang="pt-BR" sz="1633" dirty="0" err="1"/>
              <a:t>consequat</a:t>
            </a:r>
            <a:r>
              <a:rPr lang="pt-BR" sz="1633" dirty="0"/>
              <a:t>. </a:t>
            </a:r>
            <a:r>
              <a:rPr lang="pt-BR" sz="1633" dirty="0" err="1"/>
              <a:t>Duis</a:t>
            </a:r>
            <a:r>
              <a:rPr lang="pt-BR" sz="1633" dirty="0"/>
              <a:t> </a:t>
            </a:r>
            <a:r>
              <a:rPr lang="pt-BR" sz="1633" dirty="0" err="1"/>
              <a:t>aute</a:t>
            </a:r>
            <a:r>
              <a:rPr lang="pt-BR" sz="1633" dirty="0"/>
              <a:t> </a:t>
            </a:r>
            <a:r>
              <a:rPr lang="pt-BR" sz="1633" dirty="0" err="1"/>
              <a:t>irure</a:t>
            </a:r>
            <a:r>
              <a:rPr lang="pt-BR" sz="1633" dirty="0"/>
              <a:t> </a:t>
            </a:r>
            <a:r>
              <a:rPr lang="pt-BR" sz="1633" dirty="0" err="1"/>
              <a:t>dolor</a:t>
            </a:r>
            <a:r>
              <a:rPr lang="pt-BR" sz="1633" dirty="0"/>
              <a:t> in </a:t>
            </a:r>
            <a:r>
              <a:rPr lang="pt-BR" sz="1633" dirty="0" err="1"/>
              <a:t>reprehenderit</a:t>
            </a:r>
            <a:r>
              <a:rPr lang="pt-BR" sz="1633" dirty="0"/>
              <a:t> in </a:t>
            </a:r>
            <a:r>
              <a:rPr lang="pt-BR" sz="1633" dirty="0" err="1"/>
              <a:t>voluptate</a:t>
            </a:r>
            <a:r>
              <a:rPr lang="pt-BR" sz="1633" dirty="0"/>
              <a:t> </a:t>
            </a:r>
            <a:r>
              <a:rPr lang="pt-BR" sz="1633" dirty="0" err="1"/>
              <a:t>velit</a:t>
            </a:r>
            <a:r>
              <a:rPr lang="pt-BR" sz="1633" dirty="0"/>
              <a:t> esse </a:t>
            </a:r>
            <a:r>
              <a:rPr lang="pt-BR" sz="1633" dirty="0" err="1"/>
              <a:t>cillum</a:t>
            </a:r>
            <a:r>
              <a:rPr lang="pt-BR" sz="1633" dirty="0"/>
              <a:t> </a:t>
            </a:r>
            <a:r>
              <a:rPr lang="pt-BR" sz="1633" dirty="0" err="1"/>
              <a:t>dolore</a:t>
            </a:r>
            <a:r>
              <a:rPr lang="pt-BR" sz="1633" dirty="0"/>
              <a:t> eu </a:t>
            </a:r>
            <a:r>
              <a:rPr lang="pt-BR" sz="1633" dirty="0" err="1"/>
              <a:t>fugiat</a:t>
            </a:r>
            <a:r>
              <a:rPr lang="pt-BR" sz="1633" dirty="0"/>
              <a:t> </a:t>
            </a:r>
            <a:r>
              <a:rPr lang="pt-BR" sz="1633" dirty="0" err="1"/>
              <a:t>nulla</a:t>
            </a:r>
            <a:r>
              <a:rPr lang="pt-BR" sz="1633" dirty="0"/>
              <a:t> </a:t>
            </a:r>
            <a:r>
              <a:rPr lang="pt-BR" sz="1633" dirty="0" err="1"/>
              <a:t>pariatur</a:t>
            </a:r>
            <a:r>
              <a:rPr lang="pt-BR" sz="1633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242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xmlns="" id="{2C4F3717-73CA-4AC6-BB8E-2B45CA4BF92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931458" y="4988194"/>
            <a:ext cx="6245225" cy="479425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TÍTULO DA APRESENTAÇÃO</a:t>
            </a:r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5256028" y="6238070"/>
            <a:ext cx="1679942" cy="165376"/>
          </a:xfrm>
          <a:custGeom>
            <a:avLst/>
            <a:gdLst>
              <a:gd name="T0" fmla="*/ 16397 w 16807"/>
              <a:gd name="T1" fmla="*/ 1043 h 1652"/>
              <a:gd name="T2" fmla="*/ 16327 w 16807"/>
              <a:gd name="T3" fmla="*/ 452 h 1652"/>
              <a:gd name="T4" fmla="*/ 15636 w 16807"/>
              <a:gd name="T5" fmla="*/ 615 h 1652"/>
              <a:gd name="T6" fmla="*/ 16677 w 16807"/>
              <a:gd name="T7" fmla="*/ 385 h 1652"/>
              <a:gd name="T8" fmla="*/ 16244 w 16807"/>
              <a:gd name="T9" fmla="*/ 1361 h 1652"/>
              <a:gd name="T10" fmla="*/ 14725 w 16807"/>
              <a:gd name="T11" fmla="*/ 1277 h 1652"/>
              <a:gd name="T12" fmla="*/ 15390 w 16807"/>
              <a:gd name="T13" fmla="*/ 330 h 1652"/>
              <a:gd name="T14" fmla="*/ 15512 w 16807"/>
              <a:gd name="T15" fmla="*/ 907 h 1652"/>
              <a:gd name="T16" fmla="*/ 15198 w 16807"/>
              <a:gd name="T17" fmla="*/ 1080 h 1652"/>
              <a:gd name="T18" fmla="*/ 15185 w 16807"/>
              <a:gd name="T19" fmla="*/ 531 h 1652"/>
              <a:gd name="T20" fmla="*/ 13854 w 16807"/>
              <a:gd name="T21" fmla="*/ 1083 h 1652"/>
              <a:gd name="T22" fmla="*/ 14264 w 16807"/>
              <a:gd name="T23" fmla="*/ 652 h 1652"/>
              <a:gd name="T24" fmla="*/ 13676 w 16807"/>
              <a:gd name="T25" fmla="*/ 580 h 1652"/>
              <a:gd name="T26" fmla="*/ 13952 w 16807"/>
              <a:gd name="T27" fmla="*/ 169 h 1652"/>
              <a:gd name="T28" fmla="*/ 14433 w 16807"/>
              <a:gd name="T29" fmla="*/ 1123 h 1652"/>
              <a:gd name="T30" fmla="*/ 13383 w 16807"/>
              <a:gd name="T31" fmla="*/ 944 h 1652"/>
              <a:gd name="T32" fmla="*/ 13285 w 16807"/>
              <a:gd name="T33" fmla="*/ 1094 h 1652"/>
              <a:gd name="T34" fmla="*/ 12740 w 16807"/>
              <a:gd name="T35" fmla="*/ 1206 h 1652"/>
              <a:gd name="T36" fmla="*/ 8024 w 16807"/>
              <a:gd name="T37" fmla="*/ 1337 h 1652"/>
              <a:gd name="T38" fmla="*/ 7999 w 16807"/>
              <a:gd name="T39" fmla="*/ 273 h 1652"/>
              <a:gd name="T40" fmla="*/ 8634 w 16807"/>
              <a:gd name="T41" fmla="*/ 561 h 1652"/>
              <a:gd name="T42" fmla="*/ 8046 w 16807"/>
              <a:gd name="T43" fmla="*/ 565 h 1652"/>
              <a:gd name="T44" fmla="*/ 8229 w 16807"/>
              <a:gd name="T45" fmla="*/ 1123 h 1652"/>
              <a:gd name="T46" fmla="*/ 8283 w 16807"/>
              <a:gd name="T47" fmla="*/ 754 h 1652"/>
              <a:gd name="T48" fmla="*/ 6609 w 16807"/>
              <a:gd name="T49" fmla="*/ 1365 h 1652"/>
              <a:gd name="T50" fmla="*/ 7260 w 16807"/>
              <a:gd name="T51" fmla="*/ 411 h 1652"/>
              <a:gd name="T52" fmla="*/ 7449 w 16807"/>
              <a:gd name="T53" fmla="*/ 1374 h 1652"/>
              <a:gd name="T54" fmla="*/ 6080 w 16807"/>
              <a:gd name="T55" fmla="*/ 1332 h 1652"/>
              <a:gd name="T56" fmla="*/ 5299 w 16807"/>
              <a:gd name="T57" fmla="*/ 481 h 1652"/>
              <a:gd name="T58" fmla="*/ 5937 w 16807"/>
              <a:gd name="T59" fmla="*/ 323 h 1652"/>
              <a:gd name="T60" fmla="*/ 5447 w 16807"/>
              <a:gd name="T61" fmla="*/ 1332 h 1652"/>
              <a:gd name="T62" fmla="*/ 4879 w 16807"/>
              <a:gd name="T63" fmla="*/ 681 h 1652"/>
              <a:gd name="T64" fmla="*/ 5072 w 16807"/>
              <a:gd name="T65" fmla="*/ 1173 h 1652"/>
              <a:gd name="T66" fmla="*/ 4453 w 16807"/>
              <a:gd name="T67" fmla="*/ 357 h 1652"/>
              <a:gd name="T68" fmla="*/ 4256 w 16807"/>
              <a:gd name="T69" fmla="*/ 409 h 1652"/>
              <a:gd name="T70" fmla="*/ 3703 w 16807"/>
              <a:gd name="T71" fmla="*/ 1218 h 1652"/>
              <a:gd name="T72" fmla="*/ 3533 w 16807"/>
              <a:gd name="T73" fmla="*/ 235 h 1652"/>
              <a:gd name="T74" fmla="*/ 2992 w 16807"/>
              <a:gd name="T75" fmla="*/ 530 h 1652"/>
              <a:gd name="T76" fmla="*/ 2481 w 16807"/>
              <a:gd name="T77" fmla="*/ 1218 h 1652"/>
              <a:gd name="T78" fmla="*/ 3261 w 16807"/>
              <a:gd name="T79" fmla="*/ 473 h 1652"/>
              <a:gd name="T80" fmla="*/ 3284 w 16807"/>
              <a:gd name="T81" fmla="*/ 1233 h 1652"/>
              <a:gd name="T82" fmla="*/ 1577 w 16807"/>
              <a:gd name="T83" fmla="*/ 1336 h 1652"/>
              <a:gd name="T84" fmla="*/ 1834 w 16807"/>
              <a:gd name="T85" fmla="*/ 230 h 1652"/>
              <a:gd name="T86" fmla="*/ 2164 w 16807"/>
              <a:gd name="T87" fmla="*/ 1363 h 1652"/>
              <a:gd name="T88" fmla="*/ 1133 w 16807"/>
              <a:gd name="T89" fmla="*/ 324 h 1652"/>
              <a:gd name="T90" fmla="*/ 759 w 16807"/>
              <a:gd name="T91" fmla="*/ 1325 h 1652"/>
              <a:gd name="T92" fmla="*/ 118 w 16807"/>
              <a:gd name="T93" fmla="*/ 1373 h 1652"/>
              <a:gd name="T94" fmla="*/ 436 w 16807"/>
              <a:gd name="T95" fmla="*/ 273 h 1652"/>
              <a:gd name="T96" fmla="*/ 9949 w 16807"/>
              <a:gd name="T97" fmla="*/ 26 h 1652"/>
              <a:gd name="T98" fmla="*/ 9631 w 16807"/>
              <a:gd name="T99" fmla="*/ 1463 h 1652"/>
              <a:gd name="T100" fmla="*/ 10976 w 16807"/>
              <a:gd name="T101" fmla="*/ 869 h 1652"/>
              <a:gd name="T102" fmla="*/ 10328 w 16807"/>
              <a:gd name="T103" fmla="*/ 1112 h 1652"/>
              <a:gd name="T104" fmla="*/ 10285 w 16807"/>
              <a:gd name="T105" fmla="*/ 518 h 1652"/>
              <a:gd name="T106" fmla="*/ 10810 w 16807"/>
              <a:gd name="T107" fmla="*/ 986 h 1652"/>
              <a:gd name="T108" fmla="*/ 9514 w 16807"/>
              <a:gd name="T109" fmla="*/ 1169 h 1652"/>
              <a:gd name="T110" fmla="*/ 10437 w 16807"/>
              <a:gd name="T111" fmla="*/ 417 h 1652"/>
              <a:gd name="T112" fmla="*/ 12377 w 16807"/>
              <a:gd name="T113" fmla="*/ 1222 h 1652"/>
              <a:gd name="T114" fmla="*/ 11454 w 16807"/>
              <a:gd name="T115" fmla="*/ 789 h 1652"/>
              <a:gd name="T116" fmla="*/ 12333 w 16807"/>
              <a:gd name="T117" fmla="*/ 242 h 1652"/>
              <a:gd name="T118" fmla="*/ 12142 w 16807"/>
              <a:gd name="T119" fmla="*/ 445 h 1652"/>
              <a:gd name="T120" fmla="*/ 11729 w 16807"/>
              <a:gd name="T121" fmla="*/ 855 h 1652"/>
              <a:gd name="T122" fmla="*/ 12098 w 16807"/>
              <a:gd name="T123" fmla="*/ 917 h 1652"/>
              <a:gd name="T124" fmla="*/ 12580 w 16807"/>
              <a:gd name="T125" fmla="*/ 779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07" h="1652">
                <a:moveTo>
                  <a:pt x="15883" y="765"/>
                </a:moveTo>
                <a:lnTo>
                  <a:pt x="15884" y="783"/>
                </a:lnTo>
                <a:lnTo>
                  <a:pt x="15885" y="800"/>
                </a:lnTo>
                <a:lnTo>
                  <a:pt x="15886" y="816"/>
                </a:lnTo>
                <a:lnTo>
                  <a:pt x="15889" y="833"/>
                </a:lnTo>
                <a:lnTo>
                  <a:pt x="15892" y="849"/>
                </a:lnTo>
                <a:lnTo>
                  <a:pt x="15896" y="864"/>
                </a:lnTo>
                <a:lnTo>
                  <a:pt x="15902" y="879"/>
                </a:lnTo>
                <a:lnTo>
                  <a:pt x="15907" y="894"/>
                </a:lnTo>
                <a:lnTo>
                  <a:pt x="15913" y="909"/>
                </a:lnTo>
                <a:lnTo>
                  <a:pt x="15920" y="924"/>
                </a:lnTo>
                <a:lnTo>
                  <a:pt x="15928" y="937"/>
                </a:lnTo>
                <a:lnTo>
                  <a:pt x="15936" y="950"/>
                </a:lnTo>
                <a:lnTo>
                  <a:pt x="15946" y="964"/>
                </a:lnTo>
                <a:lnTo>
                  <a:pt x="15956" y="976"/>
                </a:lnTo>
                <a:lnTo>
                  <a:pt x="15967" y="989"/>
                </a:lnTo>
                <a:lnTo>
                  <a:pt x="15978" y="1000"/>
                </a:lnTo>
                <a:lnTo>
                  <a:pt x="15991" y="1012"/>
                </a:lnTo>
                <a:lnTo>
                  <a:pt x="16003" y="1023"/>
                </a:lnTo>
                <a:lnTo>
                  <a:pt x="16016" y="1033"/>
                </a:lnTo>
                <a:lnTo>
                  <a:pt x="16029" y="1043"/>
                </a:lnTo>
                <a:lnTo>
                  <a:pt x="16042" y="1051"/>
                </a:lnTo>
                <a:lnTo>
                  <a:pt x="16056" y="1058"/>
                </a:lnTo>
                <a:lnTo>
                  <a:pt x="16071" y="1066"/>
                </a:lnTo>
                <a:lnTo>
                  <a:pt x="16084" y="1072"/>
                </a:lnTo>
                <a:lnTo>
                  <a:pt x="16100" y="1077"/>
                </a:lnTo>
                <a:lnTo>
                  <a:pt x="16115" y="1083"/>
                </a:lnTo>
                <a:lnTo>
                  <a:pt x="16131" y="1087"/>
                </a:lnTo>
                <a:lnTo>
                  <a:pt x="16146" y="1090"/>
                </a:lnTo>
                <a:lnTo>
                  <a:pt x="16162" y="1092"/>
                </a:lnTo>
                <a:lnTo>
                  <a:pt x="16179" y="1094"/>
                </a:lnTo>
                <a:lnTo>
                  <a:pt x="16196" y="1095"/>
                </a:lnTo>
                <a:lnTo>
                  <a:pt x="16214" y="1096"/>
                </a:lnTo>
                <a:lnTo>
                  <a:pt x="16230" y="1095"/>
                </a:lnTo>
                <a:lnTo>
                  <a:pt x="16247" y="1094"/>
                </a:lnTo>
                <a:lnTo>
                  <a:pt x="16264" y="1092"/>
                </a:lnTo>
                <a:lnTo>
                  <a:pt x="16280" y="1090"/>
                </a:lnTo>
                <a:lnTo>
                  <a:pt x="16296" y="1087"/>
                </a:lnTo>
                <a:lnTo>
                  <a:pt x="16311" y="1083"/>
                </a:lnTo>
                <a:lnTo>
                  <a:pt x="16327" y="1077"/>
                </a:lnTo>
                <a:lnTo>
                  <a:pt x="16342" y="1072"/>
                </a:lnTo>
                <a:lnTo>
                  <a:pt x="16356" y="1066"/>
                </a:lnTo>
                <a:lnTo>
                  <a:pt x="16370" y="1058"/>
                </a:lnTo>
                <a:lnTo>
                  <a:pt x="16384" y="1051"/>
                </a:lnTo>
                <a:lnTo>
                  <a:pt x="16397" y="1043"/>
                </a:lnTo>
                <a:lnTo>
                  <a:pt x="16411" y="1033"/>
                </a:lnTo>
                <a:lnTo>
                  <a:pt x="16424" y="1023"/>
                </a:lnTo>
                <a:lnTo>
                  <a:pt x="16436" y="1012"/>
                </a:lnTo>
                <a:lnTo>
                  <a:pt x="16448" y="1000"/>
                </a:lnTo>
                <a:lnTo>
                  <a:pt x="16459" y="989"/>
                </a:lnTo>
                <a:lnTo>
                  <a:pt x="16470" y="976"/>
                </a:lnTo>
                <a:lnTo>
                  <a:pt x="16480" y="964"/>
                </a:lnTo>
                <a:lnTo>
                  <a:pt x="16490" y="950"/>
                </a:lnTo>
                <a:lnTo>
                  <a:pt x="16498" y="937"/>
                </a:lnTo>
                <a:lnTo>
                  <a:pt x="16506" y="924"/>
                </a:lnTo>
                <a:lnTo>
                  <a:pt x="16513" y="909"/>
                </a:lnTo>
                <a:lnTo>
                  <a:pt x="16519" y="894"/>
                </a:lnTo>
                <a:lnTo>
                  <a:pt x="16525" y="879"/>
                </a:lnTo>
                <a:lnTo>
                  <a:pt x="16530" y="864"/>
                </a:lnTo>
                <a:lnTo>
                  <a:pt x="16534" y="849"/>
                </a:lnTo>
                <a:lnTo>
                  <a:pt x="16537" y="833"/>
                </a:lnTo>
                <a:lnTo>
                  <a:pt x="16540" y="816"/>
                </a:lnTo>
                <a:lnTo>
                  <a:pt x="16542" y="800"/>
                </a:lnTo>
                <a:lnTo>
                  <a:pt x="16543" y="783"/>
                </a:lnTo>
                <a:lnTo>
                  <a:pt x="16543" y="765"/>
                </a:lnTo>
                <a:lnTo>
                  <a:pt x="16543" y="749"/>
                </a:lnTo>
                <a:lnTo>
                  <a:pt x="16542" y="731"/>
                </a:lnTo>
                <a:lnTo>
                  <a:pt x="16540" y="715"/>
                </a:lnTo>
                <a:lnTo>
                  <a:pt x="16537" y="698"/>
                </a:lnTo>
                <a:lnTo>
                  <a:pt x="16534" y="682"/>
                </a:lnTo>
                <a:lnTo>
                  <a:pt x="16530" y="666"/>
                </a:lnTo>
                <a:lnTo>
                  <a:pt x="16525" y="652"/>
                </a:lnTo>
                <a:lnTo>
                  <a:pt x="16519" y="636"/>
                </a:lnTo>
                <a:lnTo>
                  <a:pt x="16513" y="622"/>
                </a:lnTo>
                <a:lnTo>
                  <a:pt x="16507" y="607"/>
                </a:lnTo>
                <a:lnTo>
                  <a:pt x="16498" y="594"/>
                </a:lnTo>
                <a:lnTo>
                  <a:pt x="16490" y="580"/>
                </a:lnTo>
                <a:lnTo>
                  <a:pt x="16480" y="567"/>
                </a:lnTo>
                <a:lnTo>
                  <a:pt x="16471" y="555"/>
                </a:lnTo>
                <a:lnTo>
                  <a:pt x="16460" y="542"/>
                </a:lnTo>
                <a:lnTo>
                  <a:pt x="16449" y="529"/>
                </a:lnTo>
                <a:lnTo>
                  <a:pt x="16436" y="518"/>
                </a:lnTo>
                <a:lnTo>
                  <a:pt x="16424" y="507"/>
                </a:lnTo>
                <a:lnTo>
                  <a:pt x="16411" y="498"/>
                </a:lnTo>
                <a:lnTo>
                  <a:pt x="16398" y="488"/>
                </a:lnTo>
                <a:lnTo>
                  <a:pt x="16385" y="480"/>
                </a:lnTo>
                <a:lnTo>
                  <a:pt x="16371" y="471"/>
                </a:lnTo>
                <a:lnTo>
                  <a:pt x="16356" y="465"/>
                </a:lnTo>
                <a:lnTo>
                  <a:pt x="16342" y="459"/>
                </a:lnTo>
                <a:lnTo>
                  <a:pt x="16327" y="452"/>
                </a:lnTo>
                <a:lnTo>
                  <a:pt x="16312" y="448"/>
                </a:lnTo>
                <a:lnTo>
                  <a:pt x="16296" y="444"/>
                </a:lnTo>
                <a:lnTo>
                  <a:pt x="16281" y="441"/>
                </a:lnTo>
                <a:lnTo>
                  <a:pt x="16264" y="438"/>
                </a:lnTo>
                <a:lnTo>
                  <a:pt x="16247" y="435"/>
                </a:lnTo>
                <a:lnTo>
                  <a:pt x="16230" y="434"/>
                </a:lnTo>
                <a:lnTo>
                  <a:pt x="16214" y="434"/>
                </a:lnTo>
                <a:lnTo>
                  <a:pt x="16196" y="434"/>
                </a:lnTo>
                <a:lnTo>
                  <a:pt x="16179" y="435"/>
                </a:lnTo>
                <a:lnTo>
                  <a:pt x="16162" y="438"/>
                </a:lnTo>
                <a:lnTo>
                  <a:pt x="16146" y="441"/>
                </a:lnTo>
                <a:lnTo>
                  <a:pt x="16129" y="444"/>
                </a:lnTo>
                <a:lnTo>
                  <a:pt x="16115" y="448"/>
                </a:lnTo>
                <a:lnTo>
                  <a:pt x="16099" y="452"/>
                </a:lnTo>
                <a:lnTo>
                  <a:pt x="16084" y="459"/>
                </a:lnTo>
                <a:lnTo>
                  <a:pt x="16070" y="465"/>
                </a:lnTo>
                <a:lnTo>
                  <a:pt x="16056" y="471"/>
                </a:lnTo>
                <a:lnTo>
                  <a:pt x="16041" y="480"/>
                </a:lnTo>
                <a:lnTo>
                  <a:pt x="16029" y="488"/>
                </a:lnTo>
                <a:lnTo>
                  <a:pt x="16015" y="498"/>
                </a:lnTo>
                <a:lnTo>
                  <a:pt x="16002" y="507"/>
                </a:lnTo>
                <a:lnTo>
                  <a:pt x="15990" y="518"/>
                </a:lnTo>
                <a:lnTo>
                  <a:pt x="15978" y="529"/>
                </a:lnTo>
                <a:lnTo>
                  <a:pt x="15967" y="542"/>
                </a:lnTo>
                <a:lnTo>
                  <a:pt x="15955" y="555"/>
                </a:lnTo>
                <a:lnTo>
                  <a:pt x="15946" y="567"/>
                </a:lnTo>
                <a:lnTo>
                  <a:pt x="15936" y="580"/>
                </a:lnTo>
                <a:lnTo>
                  <a:pt x="15928" y="594"/>
                </a:lnTo>
                <a:lnTo>
                  <a:pt x="15920" y="607"/>
                </a:lnTo>
                <a:lnTo>
                  <a:pt x="15913" y="622"/>
                </a:lnTo>
                <a:lnTo>
                  <a:pt x="15907" y="636"/>
                </a:lnTo>
                <a:lnTo>
                  <a:pt x="15902" y="652"/>
                </a:lnTo>
                <a:lnTo>
                  <a:pt x="15896" y="666"/>
                </a:lnTo>
                <a:lnTo>
                  <a:pt x="15892" y="682"/>
                </a:lnTo>
                <a:lnTo>
                  <a:pt x="15889" y="698"/>
                </a:lnTo>
                <a:lnTo>
                  <a:pt x="15886" y="715"/>
                </a:lnTo>
                <a:lnTo>
                  <a:pt x="15885" y="731"/>
                </a:lnTo>
                <a:lnTo>
                  <a:pt x="15884" y="749"/>
                </a:lnTo>
                <a:lnTo>
                  <a:pt x="15883" y="765"/>
                </a:lnTo>
                <a:close/>
                <a:moveTo>
                  <a:pt x="15619" y="765"/>
                </a:moveTo>
                <a:lnTo>
                  <a:pt x="15620" y="734"/>
                </a:lnTo>
                <a:lnTo>
                  <a:pt x="15622" y="703"/>
                </a:lnTo>
                <a:lnTo>
                  <a:pt x="15625" y="674"/>
                </a:lnTo>
                <a:lnTo>
                  <a:pt x="15629" y="644"/>
                </a:lnTo>
                <a:lnTo>
                  <a:pt x="15636" y="615"/>
                </a:lnTo>
                <a:lnTo>
                  <a:pt x="15643" y="587"/>
                </a:lnTo>
                <a:lnTo>
                  <a:pt x="15652" y="560"/>
                </a:lnTo>
                <a:lnTo>
                  <a:pt x="15662" y="532"/>
                </a:lnTo>
                <a:lnTo>
                  <a:pt x="15674" y="506"/>
                </a:lnTo>
                <a:lnTo>
                  <a:pt x="15686" y="481"/>
                </a:lnTo>
                <a:lnTo>
                  <a:pt x="15700" y="455"/>
                </a:lnTo>
                <a:lnTo>
                  <a:pt x="15716" y="431"/>
                </a:lnTo>
                <a:lnTo>
                  <a:pt x="15731" y="408"/>
                </a:lnTo>
                <a:lnTo>
                  <a:pt x="15750" y="385"/>
                </a:lnTo>
                <a:lnTo>
                  <a:pt x="15769" y="362"/>
                </a:lnTo>
                <a:lnTo>
                  <a:pt x="15790" y="341"/>
                </a:lnTo>
                <a:lnTo>
                  <a:pt x="15811" y="319"/>
                </a:lnTo>
                <a:lnTo>
                  <a:pt x="15833" y="300"/>
                </a:lnTo>
                <a:lnTo>
                  <a:pt x="15856" y="283"/>
                </a:lnTo>
                <a:lnTo>
                  <a:pt x="15881" y="266"/>
                </a:lnTo>
                <a:lnTo>
                  <a:pt x="15905" y="250"/>
                </a:lnTo>
                <a:lnTo>
                  <a:pt x="15929" y="236"/>
                </a:lnTo>
                <a:lnTo>
                  <a:pt x="15955" y="223"/>
                </a:lnTo>
                <a:lnTo>
                  <a:pt x="15980" y="212"/>
                </a:lnTo>
                <a:lnTo>
                  <a:pt x="16008" y="201"/>
                </a:lnTo>
                <a:lnTo>
                  <a:pt x="16035" y="193"/>
                </a:lnTo>
                <a:lnTo>
                  <a:pt x="16063" y="186"/>
                </a:lnTo>
                <a:lnTo>
                  <a:pt x="16092" y="179"/>
                </a:lnTo>
                <a:lnTo>
                  <a:pt x="16121" y="175"/>
                </a:lnTo>
                <a:lnTo>
                  <a:pt x="16152" y="172"/>
                </a:lnTo>
                <a:lnTo>
                  <a:pt x="16182" y="170"/>
                </a:lnTo>
                <a:lnTo>
                  <a:pt x="16214" y="169"/>
                </a:lnTo>
                <a:lnTo>
                  <a:pt x="16245" y="170"/>
                </a:lnTo>
                <a:lnTo>
                  <a:pt x="16275" y="172"/>
                </a:lnTo>
                <a:lnTo>
                  <a:pt x="16305" y="175"/>
                </a:lnTo>
                <a:lnTo>
                  <a:pt x="16334" y="179"/>
                </a:lnTo>
                <a:lnTo>
                  <a:pt x="16363" y="186"/>
                </a:lnTo>
                <a:lnTo>
                  <a:pt x="16391" y="193"/>
                </a:lnTo>
                <a:lnTo>
                  <a:pt x="16418" y="201"/>
                </a:lnTo>
                <a:lnTo>
                  <a:pt x="16446" y="212"/>
                </a:lnTo>
                <a:lnTo>
                  <a:pt x="16472" y="223"/>
                </a:lnTo>
                <a:lnTo>
                  <a:pt x="16497" y="236"/>
                </a:lnTo>
                <a:lnTo>
                  <a:pt x="16522" y="250"/>
                </a:lnTo>
                <a:lnTo>
                  <a:pt x="16546" y="266"/>
                </a:lnTo>
                <a:lnTo>
                  <a:pt x="16570" y="283"/>
                </a:lnTo>
                <a:lnTo>
                  <a:pt x="16593" y="300"/>
                </a:lnTo>
                <a:lnTo>
                  <a:pt x="16615" y="319"/>
                </a:lnTo>
                <a:lnTo>
                  <a:pt x="16637" y="341"/>
                </a:lnTo>
                <a:lnTo>
                  <a:pt x="16657" y="362"/>
                </a:lnTo>
                <a:lnTo>
                  <a:pt x="16677" y="385"/>
                </a:lnTo>
                <a:lnTo>
                  <a:pt x="16695" y="408"/>
                </a:lnTo>
                <a:lnTo>
                  <a:pt x="16711" y="431"/>
                </a:lnTo>
                <a:lnTo>
                  <a:pt x="16726" y="455"/>
                </a:lnTo>
                <a:lnTo>
                  <a:pt x="16741" y="481"/>
                </a:lnTo>
                <a:lnTo>
                  <a:pt x="16753" y="506"/>
                </a:lnTo>
                <a:lnTo>
                  <a:pt x="16764" y="532"/>
                </a:lnTo>
                <a:lnTo>
                  <a:pt x="16774" y="560"/>
                </a:lnTo>
                <a:lnTo>
                  <a:pt x="16783" y="587"/>
                </a:lnTo>
                <a:lnTo>
                  <a:pt x="16790" y="615"/>
                </a:lnTo>
                <a:lnTo>
                  <a:pt x="16796" y="644"/>
                </a:lnTo>
                <a:lnTo>
                  <a:pt x="16801" y="674"/>
                </a:lnTo>
                <a:lnTo>
                  <a:pt x="16804" y="703"/>
                </a:lnTo>
                <a:lnTo>
                  <a:pt x="16806" y="734"/>
                </a:lnTo>
                <a:lnTo>
                  <a:pt x="16807" y="765"/>
                </a:lnTo>
                <a:lnTo>
                  <a:pt x="16806" y="797"/>
                </a:lnTo>
                <a:lnTo>
                  <a:pt x="16804" y="828"/>
                </a:lnTo>
                <a:lnTo>
                  <a:pt x="16801" y="857"/>
                </a:lnTo>
                <a:lnTo>
                  <a:pt x="16796" y="887"/>
                </a:lnTo>
                <a:lnTo>
                  <a:pt x="16790" y="916"/>
                </a:lnTo>
                <a:lnTo>
                  <a:pt x="16783" y="944"/>
                </a:lnTo>
                <a:lnTo>
                  <a:pt x="16774" y="971"/>
                </a:lnTo>
                <a:lnTo>
                  <a:pt x="16764" y="998"/>
                </a:lnTo>
                <a:lnTo>
                  <a:pt x="16752" y="1025"/>
                </a:lnTo>
                <a:lnTo>
                  <a:pt x="16740" y="1050"/>
                </a:lnTo>
                <a:lnTo>
                  <a:pt x="16726" y="1074"/>
                </a:lnTo>
                <a:lnTo>
                  <a:pt x="16710" y="1100"/>
                </a:lnTo>
                <a:lnTo>
                  <a:pt x="16695" y="1123"/>
                </a:lnTo>
                <a:lnTo>
                  <a:pt x="16676" y="1146"/>
                </a:lnTo>
                <a:lnTo>
                  <a:pt x="16657" y="1168"/>
                </a:lnTo>
                <a:lnTo>
                  <a:pt x="16636" y="1190"/>
                </a:lnTo>
                <a:lnTo>
                  <a:pt x="16615" y="1210"/>
                </a:lnTo>
                <a:lnTo>
                  <a:pt x="16592" y="1230"/>
                </a:lnTo>
                <a:lnTo>
                  <a:pt x="16570" y="1248"/>
                </a:lnTo>
                <a:lnTo>
                  <a:pt x="16545" y="1265"/>
                </a:lnTo>
                <a:lnTo>
                  <a:pt x="16521" y="1280"/>
                </a:lnTo>
                <a:lnTo>
                  <a:pt x="16496" y="1295"/>
                </a:lnTo>
                <a:lnTo>
                  <a:pt x="16471" y="1307"/>
                </a:lnTo>
                <a:lnTo>
                  <a:pt x="16445" y="1319"/>
                </a:lnTo>
                <a:lnTo>
                  <a:pt x="16418" y="1328"/>
                </a:lnTo>
                <a:lnTo>
                  <a:pt x="16391" y="1337"/>
                </a:lnTo>
                <a:lnTo>
                  <a:pt x="16363" y="1344"/>
                </a:lnTo>
                <a:lnTo>
                  <a:pt x="16334" y="1350"/>
                </a:lnTo>
                <a:lnTo>
                  <a:pt x="16305" y="1356"/>
                </a:lnTo>
                <a:lnTo>
                  <a:pt x="16275" y="1359"/>
                </a:lnTo>
                <a:lnTo>
                  <a:pt x="16244" y="1361"/>
                </a:lnTo>
                <a:lnTo>
                  <a:pt x="16214" y="1361"/>
                </a:lnTo>
                <a:lnTo>
                  <a:pt x="16182" y="1361"/>
                </a:lnTo>
                <a:lnTo>
                  <a:pt x="16152" y="1359"/>
                </a:lnTo>
                <a:lnTo>
                  <a:pt x="16121" y="1356"/>
                </a:lnTo>
                <a:lnTo>
                  <a:pt x="16093" y="1350"/>
                </a:lnTo>
                <a:lnTo>
                  <a:pt x="16063" y="1344"/>
                </a:lnTo>
                <a:lnTo>
                  <a:pt x="16036" y="1337"/>
                </a:lnTo>
                <a:lnTo>
                  <a:pt x="16008" y="1328"/>
                </a:lnTo>
                <a:lnTo>
                  <a:pt x="15981" y="1319"/>
                </a:lnTo>
                <a:lnTo>
                  <a:pt x="15955" y="1307"/>
                </a:lnTo>
                <a:lnTo>
                  <a:pt x="15930" y="1295"/>
                </a:lnTo>
                <a:lnTo>
                  <a:pt x="15905" y="1280"/>
                </a:lnTo>
                <a:lnTo>
                  <a:pt x="15881" y="1265"/>
                </a:lnTo>
                <a:lnTo>
                  <a:pt x="15857" y="1248"/>
                </a:lnTo>
                <a:lnTo>
                  <a:pt x="15834" y="1230"/>
                </a:lnTo>
                <a:lnTo>
                  <a:pt x="15812" y="1210"/>
                </a:lnTo>
                <a:lnTo>
                  <a:pt x="15790" y="1190"/>
                </a:lnTo>
                <a:lnTo>
                  <a:pt x="15769" y="1168"/>
                </a:lnTo>
                <a:lnTo>
                  <a:pt x="15750" y="1146"/>
                </a:lnTo>
                <a:lnTo>
                  <a:pt x="15732" y="1123"/>
                </a:lnTo>
                <a:lnTo>
                  <a:pt x="15716" y="1100"/>
                </a:lnTo>
                <a:lnTo>
                  <a:pt x="15700" y="1074"/>
                </a:lnTo>
                <a:lnTo>
                  <a:pt x="15686" y="1050"/>
                </a:lnTo>
                <a:lnTo>
                  <a:pt x="15674" y="1025"/>
                </a:lnTo>
                <a:lnTo>
                  <a:pt x="15662" y="998"/>
                </a:lnTo>
                <a:lnTo>
                  <a:pt x="15652" y="971"/>
                </a:lnTo>
                <a:lnTo>
                  <a:pt x="15643" y="944"/>
                </a:lnTo>
                <a:lnTo>
                  <a:pt x="15636" y="916"/>
                </a:lnTo>
                <a:lnTo>
                  <a:pt x="15629" y="887"/>
                </a:lnTo>
                <a:lnTo>
                  <a:pt x="15625" y="857"/>
                </a:lnTo>
                <a:lnTo>
                  <a:pt x="15622" y="828"/>
                </a:lnTo>
                <a:lnTo>
                  <a:pt x="15620" y="797"/>
                </a:lnTo>
                <a:lnTo>
                  <a:pt x="15619" y="765"/>
                </a:lnTo>
                <a:close/>
                <a:moveTo>
                  <a:pt x="14871" y="1323"/>
                </a:moveTo>
                <a:lnTo>
                  <a:pt x="14848" y="1323"/>
                </a:lnTo>
                <a:lnTo>
                  <a:pt x="14827" y="1321"/>
                </a:lnTo>
                <a:lnTo>
                  <a:pt x="14807" y="1319"/>
                </a:lnTo>
                <a:lnTo>
                  <a:pt x="14790" y="1316"/>
                </a:lnTo>
                <a:lnTo>
                  <a:pt x="14774" y="1310"/>
                </a:lnTo>
                <a:lnTo>
                  <a:pt x="14761" y="1305"/>
                </a:lnTo>
                <a:lnTo>
                  <a:pt x="14748" y="1299"/>
                </a:lnTo>
                <a:lnTo>
                  <a:pt x="14739" y="1291"/>
                </a:lnTo>
                <a:lnTo>
                  <a:pt x="14733" y="1287"/>
                </a:lnTo>
                <a:lnTo>
                  <a:pt x="14729" y="1282"/>
                </a:lnTo>
                <a:lnTo>
                  <a:pt x="14725" y="1277"/>
                </a:lnTo>
                <a:lnTo>
                  <a:pt x="14721" y="1270"/>
                </a:lnTo>
                <a:lnTo>
                  <a:pt x="14715" y="1257"/>
                </a:lnTo>
                <a:lnTo>
                  <a:pt x="14708" y="1242"/>
                </a:lnTo>
                <a:lnTo>
                  <a:pt x="14704" y="1224"/>
                </a:lnTo>
                <a:lnTo>
                  <a:pt x="14701" y="1206"/>
                </a:lnTo>
                <a:lnTo>
                  <a:pt x="14699" y="1185"/>
                </a:lnTo>
                <a:lnTo>
                  <a:pt x="14699" y="1163"/>
                </a:lnTo>
                <a:lnTo>
                  <a:pt x="14699" y="383"/>
                </a:lnTo>
                <a:lnTo>
                  <a:pt x="14699" y="358"/>
                </a:lnTo>
                <a:lnTo>
                  <a:pt x="14701" y="337"/>
                </a:lnTo>
                <a:lnTo>
                  <a:pt x="14704" y="317"/>
                </a:lnTo>
                <a:lnTo>
                  <a:pt x="14708" y="298"/>
                </a:lnTo>
                <a:lnTo>
                  <a:pt x="14713" y="283"/>
                </a:lnTo>
                <a:lnTo>
                  <a:pt x="14721" y="268"/>
                </a:lnTo>
                <a:lnTo>
                  <a:pt x="14728" y="255"/>
                </a:lnTo>
                <a:lnTo>
                  <a:pt x="14738" y="244"/>
                </a:lnTo>
                <a:lnTo>
                  <a:pt x="14748" y="234"/>
                </a:lnTo>
                <a:lnTo>
                  <a:pt x="14761" y="226"/>
                </a:lnTo>
                <a:lnTo>
                  <a:pt x="14775" y="219"/>
                </a:lnTo>
                <a:lnTo>
                  <a:pt x="14791" y="213"/>
                </a:lnTo>
                <a:lnTo>
                  <a:pt x="14809" y="209"/>
                </a:lnTo>
                <a:lnTo>
                  <a:pt x="14829" y="206"/>
                </a:lnTo>
                <a:lnTo>
                  <a:pt x="14851" y="203"/>
                </a:lnTo>
                <a:lnTo>
                  <a:pt x="14874" y="203"/>
                </a:lnTo>
                <a:lnTo>
                  <a:pt x="15083" y="203"/>
                </a:lnTo>
                <a:lnTo>
                  <a:pt x="15120" y="205"/>
                </a:lnTo>
                <a:lnTo>
                  <a:pt x="15155" y="208"/>
                </a:lnTo>
                <a:lnTo>
                  <a:pt x="15171" y="210"/>
                </a:lnTo>
                <a:lnTo>
                  <a:pt x="15187" y="212"/>
                </a:lnTo>
                <a:lnTo>
                  <a:pt x="15203" y="215"/>
                </a:lnTo>
                <a:lnTo>
                  <a:pt x="15219" y="219"/>
                </a:lnTo>
                <a:lnTo>
                  <a:pt x="15233" y="223"/>
                </a:lnTo>
                <a:lnTo>
                  <a:pt x="15248" y="228"/>
                </a:lnTo>
                <a:lnTo>
                  <a:pt x="15262" y="233"/>
                </a:lnTo>
                <a:lnTo>
                  <a:pt x="15275" y="238"/>
                </a:lnTo>
                <a:lnTo>
                  <a:pt x="15288" y="245"/>
                </a:lnTo>
                <a:lnTo>
                  <a:pt x="15301" y="251"/>
                </a:lnTo>
                <a:lnTo>
                  <a:pt x="15313" y="258"/>
                </a:lnTo>
                <a:lnTo>
                  <a:pt x="15325" y="266"/>
                </a:lnTo>
                <a:lnTo>
                  <a:pt x="15337" y="275"/>
                </a:lnTo>
                <a:lnTo>
                  <a:pt x="15350" y="285"/>
                </a:lnTo>
                <a:lnTo>
                  <a:pt x="15361" y="295"/>
                </a:lnTo>
                <a:lnTo>
                  <a:pt x="15371" y="306"/>
                </a:lnTo>
                <a:lnTo>
                  <a:pt x="15381" y="317"/>
                </a:lnTo>
                <a:lnTo>
                  <a:pt x="15390" y="330"/>
                </a:lnTo>
                <a:lnTo>
                  <a:pt x="15397" y="343"/>
                </a:lnTo>
                <a:lnTo>
                  <a:pt x="15405" y="355"/>
                </a:lnTo>
                <a:lnTo>
                  <a:pt x="15411" y="370"/>
                </a:lnTo>
                <a:lnTo>
                  <a:pt x="15416" y="384"/>
                </a:lnTo>
                <a:lnTo>
                  <a:pt x="15420" y="399"/>
                </a:lnTo>
                <a:lnTo>
                  <a:pt x="15425" y="414"/>
                </a:lnTo>
                <a:lnTo>
                  <a:pt x="15428" y="430"/>
                </a:lnTo>
                <a:lnTo>
                  <a:pt x="15430" y="447"/>
                </a:lnTo>
                <a:lnTo>
                  <a:pt x="15431" y="464"/>
                </a:lnTo>
                <a:lnTo>
                  <a:pt x="15431" y="482"/>
                </a:lnTo>
                <a:lnTo>
                  <a:pt x="15431" y="502"/>
                </a:lnTo>
                <a:lnTo>
                  <a:pt x="15429" y="521"/>
                </a:lnTo>
                <a:lnTo>
                  <a:pt x="15427" y="539"/>
                </a:lnTo>
                <a:lnTo>
                  <a:pt x="15423" y="556"/>
                </a:lnTo>
                <a:lnTo>
                  <a:pt x="15417" y="572"/>
                </a:lnTo>
                <a:lnTo>
                  <a:pt x="15412" y="588"/>
                </a:lnTo>
                <a:lnTo>
                  <a:pt x="15405" y="603"/>
                </a:lnTo>
                <a:lnTo>
                  <a:pt x="15396" y="618"/>
                </a:lnTo>
                <a:lnTo>
                  <a:pt x="15388" y="630"/>
                </a:lnTo>
                <a:lnTo>
                  <a:pt x="15377" y="643"/>
                </a:lnTo>
                <a:lnTo>
                  <a:pt x="15366" y="655"/>
                </a:lnTo>
                <a:lnTo>
                  <a:pt x="15353" y="666"/>
                </a:lnTo>
                <a:lnTo>
                  <a:pt x="15340" y="677"/>
                </a:lnTo>
                <a:lnTo>
                  <a:pt x="15326" y="686"/>
                </a:lnTo>
                <a:lnTo>
                  <a:pt x="15310" y="695"/>
                </a:lnTo>
                <a:lnTo>
                  <a:pt x="15293" y="702"/>
                </a:lnTo>
                <a:lnTo>
                  <a:pt x="15321" y="711"/>
                </a:lnTo>
                <a:lnTo>
                  <a:pt x="15346" y="719"/>
                </a:lnTo>
                <a:lnTo>
                  <a:pt x="15370" y="730"/>
                </a:lnTo>
                <a:lnTo>
                  <a:pt x="15392" y="741"/>
                </a:lnTo>
                <a:lnTo>
                  <a:pt x="15412" y="754"/>
                </a:lnTo>
                <a:lnTo>
                  <a:pt x="15431" y="769"/>
                </a:lnTo>
                <a:lnTo>
                  <a:pt x="15439" y="776"/>
                </a:lnTo>
                <a:lnTo>
                  <a:pt x="15448" y="784"/>
                </a:lnTo>
                <a:lnTo>
                  <a:pt x="15455" y="793"/>
                </a:lnTo>
                <a:lnTo>
                  <a:pt x="15462" y="801"/>
                </a:lnTo>
                <a:lnTo>
                  <a:pt x="15470" y="810"/>
                </a:lnTo>
                <a:lnTo>
                  <a:pt x="15476" y="819"/>
                </a:lnTo>
                <a:lnTo>
                  <a:pt x="15482" y="830"/>
                </a:lnTo>
                <a:lnTo>
                  <a:pt x="15488" y="839"/>
                </a:lnTo>
                <a:lnTo>
                  <a:pt x="15493" y="850"/>
                </a:lnTo>
                <a:lnTo>
                  <a:pt x="15497" y="860"/>
                </a:lnTo>
                <a:lnTo>
                  <a:pt x="15501" y="872"/>
                </a:lnTo>
                <a:lnTo>
                  <a:pt x="15506" y="882"/>
                </a:lnTo>
                <a:lnTo>
                  <a:pt x="15512" y="907"/>
                </a:lnTo>
                <a:lnTo>
                  <a:pt x="15516" y="932"/>
                </a:lnTo>
                <a:lnTo>
                  <a:pt x="15518" y="958"/>
                </a:lnTo>
                <a:lnTo>
                  <a:pt x="15519" y="987"/>
                </a:lnTo>
                <a:lnTo>
                  <a:pt x="15519" y="1007"/>
                </a:lnTo>
                <a:lnTo>
                  <a:pt x="15517" y="1028"/>
                </a:lnTo>
                <a:lnTo>
                  <a:pt x="15515" y="1047"/>
                </a:lnTo>
                <a:lnTo>
                  <a:pt x="15512" y="1066"/>
                </a:lnTo>
                <a:lnTo>
                  <a:pt x="15508" y="1085"/>
                </a:lnTo>
                <a:lnTo>
                  <a:pt x="15502" y="1103"/>
                </a:lnTo>
                <a:lnTo>
                  <a:pt x="15497" y="1120"/>
                </a:lnTo>
                <a:lnTo>
                  <a:pt x="15490" y="1136"/>
                </a:lnTo>
                <a:lnTo>
                  <a:pt x="15482" y="1152"/>
                </a:lnTo>
                <a:lnTo>
                  <a:pt x="15474" y="1167"/>
                </a:lnTo>
                <a:lnTo>
                  <a:pt x="15463" y="1182"/>
                </a:lnTo>
                <a:lnTo>
                  <a:pt x="15453" y="1196"/>
                </a:lnTo>
                <a:lnTo>
                  <a:pt x="15442" y="1209"/>
                </a:lnTo>
                <a:lnTo>
                  <a:pt x="15430" y="1221"/>
                </a:lnTo>
                <a:lnTo>
                  <a:pt x="15416" y="1233"/>
                </a:lnTo>
                <a:lnTo>
                  <a:pt x="15403" y="1245"/>
                </a:lnTo>
                <a:lnTo>
                  <a:pt x="15389" y="1255"/>
                </a:lnTo>
                <a:lnTo>
                  <a:pt x="15375" y="1263"/>
                </a:lnTo>
                <a:lnTo>
                  <a:pt x="15361" y="1271"/>
                </a:lnTo>
                <a:lnTo>
                  <a:pt x="15346" y="1279"/>
                </a:lnTo>
                <a:lnTo>
                  <a:pt x="15330" y="1286"/>
                </a:lnTo>
                <a:lnTo>
                  <a:pt x="15314" y="1293"/>
                </a:lnTo>
                <a:lnTo>
                  <a:pt x="15298" y="1298"/>
                </a:lnTo>
                <a:lnTo>
                  <a:pt x="15280" y="1303"/>
                </a:lnTo>
                <a:lnTo>
                  <a:pt x="15262" y="1308"/>
                </a:lnTo>
                <a:lnTo>
                  <a:pt x="15244" y="1311"/>
                </a:lnTo>
                <a:lnTo>
                  <a:pt x="15225" y="1316"/>
                </a:lnTo>
                <a:lnTo>
                  <a:pt x="15206" y="1318"/>
                </a:lnTo>
                <a:lnTo>
                  <a:pt x="15185" y="1320"/>
                </a:lnTo>
                <a:lnTo>
                  <a:pt x="15165" y="1322"/>
                </a:lnTo>
                <a:lnTo>
                  <a:pt x="15144" y="1323"/>
                </a:lnTo>
                <a:lnTo>
                  <a:pt x="15122" y="1323"/>
                </a:lnTo>
                <a:lnTo>
                  <a:pt x="14871" y="1323"/>
                </a:lnTo>
                <a:close/>
                <a:moveTo>
                  <a:pt x="14953" y="1104"/>
                </a:moveTo>
                <a:lnTo>
                  <a:pt x="15080" y="1104"/>
                </a:lnTo>
                <a:lnTo>
                  <a:pt x="15101" y="1104"/>
                </a:lnTo>
                <a:lnTo>
                  <a:pt x="15120" y="1102"/>
                </a:lnTo>
                <a:lnTo>
                  <a:pt x="15139" y="1100"/>
                </a:lnTo>
                <a:lnTo>
                  <a:pt x="15156" y="1096"/>
                </a:lnTo>
                <a:lnTo>
                  <a:pt x="15171" y="1091"/>
                </a:lnTo>
                <a:lnTo>
                  <a:pt x="15185" y="1086"/>
                </a:lnTo>
                <a:lnTo>
                  <a:pt x="15198" y="1080"/>
                </a:lnTo>
                <a:lnTo>
                  <a:pt x="15209" y="1072"/>
                </a:lnTo>
                <a:lnTo>
                  <a:pt x="15220" y="1064"/>
                </a:lnTo>
                <a:lnTo>
                  <a:pt x="15228" y="1054"/>
                </a:lnTo>
                <a:lnTo>
                  <a:pt x="15236" y="1045"/>
                </a:lnTo>
                <a:lnTo>
                  <a:pt x="15242" y="1033"/>
                </a:lnTo>
                <a:lnTo>
                  <a:pt x="15246" y="1021"/>
                </a:lnTo>
                <a:lnTo>
                  <a:pt x="15250" y="1008"/>
                </a:lnTo>
                <a:lnTo>
                  <a:pt x="15251" y="993"/>
                </a:lnTo>
                <a:lnTo>
                  <a:pt x="15252" y="978"/>
                </a:lnTo>
                <a:lnTo>
                  <a:pt x="15251" y="963"/>
                </a:lnTo>
                <a:lnTo>
                  <a:pt x="15250" y="949"/>
                </a:lnTo>
                <a:lnTo>
                  <a:pt x="15246" y="935"/>
                </a:lnTo>
                <a:lnTo>
                  <a:pt x="15242" y="922"/>
                </a:lnTo>
                <a:lnTo>
                  <a:pt x="15236" y="912"/>
                </a:lnTo>
                <a:lnTo>
                  <a:pt x="15228" y="901"/>
                </a:lnTo>
                <a:lnTo>
                  <a:pt x="15219" y="892"/>
                </a:lnTo>
                <a:lnTo>
                  <a:pt x="15208" y="883"/>
                </a:lnTo>
                <a:lnTo>
                  <a:pt x="15197" y="876"/>
                </a:lnTo>
                <a:lnTo>
                  <a:pt x="15183" y="870"/>
                </a:lnTo>
                <a:lnTo>
                  <a:pt x="15169" y="864"/>
                </a:lnTo>
                <a:lnTo>
                  <a:pt x="15154" y="860"/>
                </a:lnTo>
                <a:lnTo>
                  <a:pt x="15136" y="857"/>
                </a:lnTo>
                <a:lnTo>
                  <a:pt x="15117" y="854"/>
                </a:lnTo>
                <a:lnTo>
                  <a:pt x="15097" y="853"/>
                </a:lnTo>
                <a:lnTo>
                  <a:pt x="15076" y="853"/>
                </a:lnTo>
                <a:lnTo>
                  <a:pt x="14953" y="853"/>
                </a:lnTo>
                <a:lnTo>
                  <a:pt x="14953" y="1104"/>
                </a:lnTo>
                <a:close/>
                <a:moveTo>
                  <a:pt x="14953" y="639"/>
                </a:moveTo>
                <a:lnTo>
                  <a:pt x="15059" y="639"/>
                </a:lnTo>
                <a:lnTo>
                  <a:pt x="15073" y="639"/>
                </a:lnTo>
                <a:lnTo>
                  <a:pt x="15085" y="638"/>
                </a:lnTo>
                <a:lnTo>
                  <a:pt x="15097" y="636"/>
                </a:lnTo>
                <a:lnTo>
                  <a:pt x="15108" y="633"/>
                </a:lnTo>
                <a:lnTo>
                  <a:pt x="15119" y="628"/>
                </a:lnTo>
                <a:lnTo>
                  <a:pt x="15129" y="624"/>
                </a:lnTo>
                <a:lnTo>
                  <a:pt x="15139" y="619"/>
                </a:lnTo>
                <a:lnTo>
                  <a:pt x="15147" y="613"/>
                </a:lnTo>
                <a:lnTo>
                  <a:pt x="15157" y="605"/>
                </a:lnTo>
                <a:lnTo>
                  <a:pt x="15164" y="597"/>
                </a:lnTo>
                <a:lnTo>
                  <a:pt x="15170" y="587"/>
                </a:lnTo>
                <a:lnTo>
                  <a:pt x="15176" y="578"/>
                </a:lnTo>
                <a:lnTo>
                  <a:pt x="15180" y="567"/>
                </a:lnTo>
                <a:lnTo>
                  <a:pt x="15183" y="556"/>
                </a:lnTo>
                <a:lnTo>
                  <a:pt x="15185" y="544"/>
                </a:lnTo>
                <a:lnTo>
                  <a:pt x="15185" y="531"/>
                </a:lnTo>
                <a:lnTo>
                  <a:pt x="15185" y="518"/>
                </a:lnTo>
                <a:lnTo>
                  <a:pt x="15183" y="505"/>
                </a:lnTo>
                <a:lnTo>
                  <a:pt x="15180" y="493"/>
                </a:lnTo>
                <a:lnTo>
                  <a:pt x="15176" y="483"/>
                </a:lnTo>
                <a:lnTo>
                  <a:pt x="15170" y="472"/>
                </a:lnTo>
                <a:lnTo>
                  <a:pt x="15164" y="463"/>
                </a:lnTo>
                <a:lnTo>
                  <a:pt x="15156" y="454"/>
                </a:lnTo>
                <a:lnTo>
                  <a:pt x="15147" y="447"/>
                </a:lnTo>
                <a:lnTo>
                  <a:pt x="15138" y="441"/>
                </a:lnTo>
                <a:lnTo>
                  <a:pt x="15128" y="435"/>
                </a:lnTo>
                <a:lnTo>
                  <a:pt x="15118" y="431"/>
                </a:lnTo>
                <a:lnTo>
                  <a:pt x="15107" y="427"/>
                </a:lnTo>
                <a:lnTo>
                  <a:pt x="15096" y="424"/>
                </a:lnTo>
                <a:lnTo>
                  <a:pt x="15083" y="422"/>
                </a:lnTo>
                <a:lnTo>
                  <a:pt x="15071" y="421"/>
                </a:lnTo>
                <a:lnTo>
                  <a:pt x="15057" y="421"/>
                </a:lnTo>
                <a:lnTo>
                  <a:pt x="14953" y="421"/>
                </a:lnTo>
                <a:lnTo>
                  <a:pt x="14953" y="639"/>
                </a:lnTo>
                <a:close/>
                <a:moveTo>
                  <a:pt x="13622" y="765"/>
                </a:moveTo>
                <a:lnTo>
                  <a:pt x="13622" y="783"/>
                </a:lnTo>
                <a:lnTo>
                  <a:pt x="13623" y="800"/>
                </a:lnTo>
                <a:lnTo>
                  <a:pt x="13625" y="816"/>
                </a:lnTo>
                <a:lnTo>
                  <a:pt x="13628" y="833"/>
                </a:lnTo>
                <a:lnTo>
                  <a:pt x="13632" y="849"/>
                </a:lnTo>
                <a:lnTo>
                  <a:pt x="13636" y="864"/>
                </a:lnTo>
                <a:lnTo>
                  <a:pt x="13640" y="879"/>
                </a:lnTo>
                <a:lnTo>
                  <a:pt x="13646" y="894"/>
                </a:lnTo>
                <a:lnTo>
                  <a:pt x="13653" y="909"/>
                </a:lnTo>
                <a:lnTo>
                  <a:pt x="13659" y="924"/>
                </a:lnTo>
                <a:lnTo>
                  <a:pt x="13667" y="937"/>
                </a:lnTo>
                <a:lnTo>
                  <a:pt x="13676" y="950"/>
                </a:lnTo>
                <a:lnTo>
                  <a:pt x="13685" y="964"/>
                </a:lnTo>
                <a:lnTo>
                  <a:pt x="13695" y="976"/>
                </a:lnTo>
                <a:lnTo>
                  <a:pt x="13706" y="989"/>
                </a:lnTo>
                <a:lnTo>
                  <a:pt x="13718" y="1000"/>
                </a:lnTo>
                <a:lnTo>
                  <a:pt x="13729" y="1012"/>
                </a:lnTo>
                <a:lnTo>
                  <a:pt x="13742" y="1023"/>
                </a:lnTo>
                <a:lnTo>
                  <a:pt x="13754" y="1033"/>
                </a:lnTo>
                <a:lnTo>
                  <a:pt x="13768" y="1043"/>
                </a:lnTo>
                <a:lnTo>
                  <a:pt x="13782" y="1051"/>
                </a:lnTo>
                <a:lnTo>
                  <a:pt x="13795" y="1058"/>
                </a:lnTo>
                <a:lnTo>
                  <a:pt x="13809" y="1066"/>
                </a:lnTo>
                <a:lnTo>
                  <a:pt x="13824" y="1072"/>
                </a:lnTo>
                <a:lnTo>
                  <a:pt x="13838" y="1077"/>
                </a:lnTo>
                <a:lnTo>
                  <a:pt x="13854" y="1083"/>
                </a:lnTo>
                <a:lnTo>
                  <a:pt x="13869" y="1087"/>
                </a:lnTo>
                <a:lnTo>
                  <a:pt x="13886" y="1090"/>
                </a:lnTo>
                <a:lnTo>
                  <a:pt x="13901" y="1092"/>
                </a:lnTo>
                <a:lnTo>
                  <a:pt x="13918" y="1094"/>
                </a:lnTo>
                <a:lnTo>
                  <a:pt x="13935" y="1095"/>
                </a:lnTo>
                <a:lnTo>
                  <a:pt x="13952" y="1096"/>
                </a:lnTo>
                <a:lnTo>
                  <a:pt x="13970" y="1095"/>
                </a:lnTo>
                <a:lnTo>
                  <a:pt x="13987" y="1094"/>
                </a:lnTo>
                <a:lnTo>
                  <a:pt x="14003" y="1092"/>
                </a:lnTo>
                <a:lnTo>
                  <a:pt x="14019" y="1090"/>
                </a:lnTo>
                <a:lnTo>
                  <a:pt x="14035" y="1087"/>
                </a:lnTo>
                <a:lnTo>
                  <a:pt x="14051" y="1083"/>
                </a:lnTo>
                <a:lnTo>
                  <a:pt x="14065" y="1077"/>
                </a:lnTo>
                <a:lnTo>
                  <a:pt x="14080" y="1072"/>
                </a:lnTo>
                <a:lnTo>
                  <a:pt x="14095" y="1066"/>
                </a:lnTo>
                <a:lnTo>
                  <a:pt x="14109" y="1058"/>
                </a:lnTo>
                <a:lnTo>
                  <a:pt x="14123" y="1051"/>
                </a:lnTo>
                <a:lnTo>
                  <a:pt x="14137" y="1043"/>
                </a:lnTo>
                <a:lnTo>
                  <a:pt x="14149" y="1033"/>
                </a:lnTo>
                <a:lnTo>
                  <a:pt x="14162" y="1023"/>
                </a:lnTo>
                <a:lnTo>
                  <a:pt x="14175" y="1012"/>
                </a:lnTo>
                <a:lnTo>
                  <a:pt x="14187" y="1000"/>
                </a:lnTo>
                <a:lnTo>
                  <a:pt x="14199" y="989"/>
                </a:lnTo>
                <a:lnTo>
                  <a:pt x="14209" y="976"/>
                </a:lnTo>
                <a:lnTo>
                  <a:pt x="14220" y="964"/>
                </a:lnTo>
                <a:lnTo>
                  <a:pt x="14228" y="950"/>
                </a:lnTo>
                <a:lnTo>
                  <a:pt x="14238" y="937"/>
                </a:lnTo>
                <a:lnTo>
                  <a:pt x="14245" y="924"/>
                </a:lnTo>
                <a:lnTo>
                  <a:pt x="14252" y="909"/>
                </a:lnTo>
                <a:lnTo>
                  <a:pt x="14259" y="894"/>
                </a:lnTo>
                <a:lnTo>
                  <a:pt x="14264" y="879"/>
                </a:lnTo>
                <a:lnTo>
                  <a:pt x="14269" y="864"/>
                </a:lnTo>
                <a:lnTo>
                  <a:pt x="14273" y="849"/>
                </a:lnTo>
                <a:lnTo>
                  <a:pt x="14276" y="833"/>
                </a:lnTo>
                <a:lnTo>
                  <a:pt x="14279" y="816"/>
                </a:lnTo>
                <a:lnTo>
                  <a:pt x="14281" y="800"/>
                </a:lnTo>
                <a:lnTo>
                  <a:pt x="14282" y="783"/>
                </a:lnTo>
                <a:lnTo>
                  <a:pt x="14283" y="765"/>
                </a:lnTo>
                <a:lnTo>
                  <a:pt x="14282" y="749"/>
                </a:lnTo>
                <a:lnTo>
                  <a:pt x="14281" y="731"/>
                </a:lnTo>
                <a:lnTo>
                  <a:pt x="14279" y="715"/>
                </a:lnTo>
                <a:lnTo>
                  <a:pt x="14276" y="698"/>
                </a:lnTo>
                <a:lnTo>
                  <a:pt x="14273" y="682"/>
                </a:lnTo>
                <a:lnTo>
                  <a:pt x="14269" y="666"/>
                </a:lnTo>
                <a:lnTo>
                  <a:pt x="14264" y="652"/>
                </a:lnTo>
                <a:lnTo>
                  <a:pt x="14259" y="636"/>
                </a:lnTo>
                <a:lnTo>
                  <a:pt x="14252" y="622"/>
                </a:lnTo>
                <a:lnTo>
                  <a:pt x="14245" y="607"/>
                </a:lnTo>
                <a:lnTo>
                  <a:pt x="14238" y="594"/>
                </a:lnTo>
                <a:lnTo>
                  <a:pt x="14229" y="580"/>
                </a:lnTo>
                <a:lnTo>
                  <a:pt x="14220" y="567"/>
                </a:lnTo>
                <a:lnTo>
                  <a:pt x="14209" y="555"/>
                </a:lnTo>
                <a:lnTo>
                  <a:pt x="14199" y="542"/>
                </a:lnTo>
                <a:lnTo>
                  <a:pt x="14187" y="529"/>
                </a:lnTo>
                <a:lnTo>
                  <a:pt x="14176" y="518"/>
                </a:lnTo>
                <a:lnTo>
                  <a:pt x="14163" y="507"/>
                </a:lnTo>
                <a:lnTo>
                  <a:pt x="14150" y="498"/>
                </a:lnTo>
                <a:lnTo>
                  <a:pt x="14137" y="488"/>
                </a:lnTo>
                <a:lnTo>
                  <a:pt x="14123" y="480"/>
                </a:lnTo>
                <a:lnTo>
                  <a:pt x="14109" y="471"/>
                </a:lnTo>
                <a:lnTo>
                  <a:pt x="14096" y="465"/>
                </a:lnTo>
                <a:lnTo>
                  <a:pt x="14081" y="459"/>
                </a:lnTo>
                <a:lnTo>
                  <a:pt x="14066" y="452"/>
                </a:lnTo>
                <a:lnTo>
                  <a:pt x="14051" y="448"/>
                </a:lnTo>
                <a:lnTo>
                  <a:pt x="14036" y="444"/>
                </a:lnTo>
                <a:lnTo>
                  <a:pt x="14019" y="441"/>
                </a:lnTo>
                <a:lnTo>
                  <a:pt x="14003" y="438"/>
                </a:lnTo>
                <a:lnTo>
                  <a:pt x="13987" y="435"/>
                </a:lnTo>
                <a:lnTo>
                  <a:pt x="13970" y="434"/>
                </a:lnTo>
                <a:lnTo>
                  <a:pt x="13952" y="434"/>
                </a:lnTo>
                <a:lnTo>
                  <a:pt x="13935" y="434"/>
                </a:lnTo>
                <a:lnTo>
                  <a:pt x="13918" y="435"/>
                </a:lnTo>
                <a:lnTo>
                  <a:pt x="13901" y="438"/>
                </a:lnTo>
                <a:lnTo>
                  <a:pt x="13885" y="441"/>
                </a:lnTo>
                <a:lnTo>
                  <a:pt x="13869" y="444"/>
                </a:lnTo>
                <a:lnTo>
                  <a:pt x="13853" y="448"/>
                </a:lnTo>
                <a:lnTo>
                  <a:pt x="13838" y="452"/>
                </a:lnTo>
                <a:lnTo>
                  <a:pt x="13823" y="459"/>
                </a:lnTo>
                <a:lnTo>
                  <a:pt x="13809" y="465"/>
                </a:lnTo>
                <a:lnTo>
                  <a:pt x="13794" y="471"/>
                </a:lnTo>
                <a:lnTo>
                  <a:pt x="13781" y="480"/>
                </a:lnTo>
                <a:lnTo>
                  <a:pt x="13767" y="488"/>
                </a:lnTo>
                <a:lnTo>
                  <a:pt x="13754" y="498"/>
                </a:lnTo>
                <a:lnTo>
                  <a:pt x="13742" y="507"/>
                </a:lnTo>
                <a:lnTo>
                  <a:pt x="13729" y="518"/>
                </a:lnTo>
                <a:lnTo>
                  <a:pt x="13717" y="529"/>
                </a:lnTo>
                <a:lnTo>
                  <a:pt x="13705" y="542"/>
                </a:lnTo>
                <a:lnTo>
                  <a:pt x="13695" y="555"/>
                </a:lnTo>
                <a:lnTo>
                  <a:pt x="13685" y="567"/>
                </a:lnTo>
                <a:lnTo>
                  <a:pt x="13676" y="580"/>
                </a:lnTo>
                <a:lnTo>
                  <a:pt x="13667" y="594"/>
                </a:lnTo>
                <a:lnTo>
                  <a:pt x="13659" y="607"/>
                </a:lnTo>
                <a:lnTo>
                  <a:pt x="13651" y="622"/>
                </a:lnTo>
                <a:lnTo>
                  <a:pt x="13645" y="636"/>
                </a:lnTo>
                <a:lnTo>
                  <a:pt x="13640" y="652"/>
                </a:lnTo>
                <a:lnTo>
                  <a:pt x="13636" y="666"/>
                </a:lnTo>
                <a:lnTo>
                  <a:pt x="13632" y="682"/>
                </a:lnTo>
                <a:lnTo>
                  <a:pt x="13627" y="698"/>
                </a:lnTo>
                <a:lnTo>
                  <a:pt x="13625" y="715"/>
                </a:lnTo>
                <a:lnTo>
                  <a:pt x="13623" y="731"/>
                </a:lnTo>
                <a:lnTo>
                  <a:pt x="13622" y="749"/>
                </a:lnTo>
                <a:lnTo>
                  <a:pt x="13622" y="765"/>
                </a:lnTo>
                <a:close/>
                <a:moveTo>
                  <a:pt x="13358" y="765"/>
                </a:moveTo>
                <a:lnTo>
                  <a:pt x="13358" y="734"/>
                </a:lnTo>
                <a:lnTo>
                  <a:pt x="13361" y="703"/>
                </a:lnTo>
                <a:lnTo>
                  <a:pt x="13365" y="674"/>
                </a:lnTo>
                <a:lnTo>
                  <a:pt x="13369" y="644"/>
                </a:lnTo>
                <a:lnTo>
                  <a:pt x="13375" y="615"/>
                </a:lnTo>
                <a:lnTo>
                  <a:pt x="13383" y="587"/>
                </a:lnTo>
                <a:lnTo>
                  <a:pt x="13391" y="560"/>
                </a:lnTo>
                <a:lnTo>
                  <a:pt x="13400" y="532"/>
                </a:lnTo>
                <a:lnTo>
                  <a:pt x="13412" y="506"/>
                </a:lnTo>
                <a:lnTo>
                  <a:pt x="13425" y="481"/>
                </a:lnTo>
                <a:lnTo>
                  <a:pt x="13439" y="455"/>
                </a:lnTo>
                <a:lnTo>
                  <a:pt x="13454" y="431"/>
                </a:lnTo>
                <a:lnTo>
                  <a:pt x="13471" y="408"/>
                </a:lnTo>
                <a:lnTo>
                  <a:pt x="13489" y="385"/>
                </a:lnTo>
                <a:lnTo>
                  <a:pt x="13509" y="362"/>
                </a:lnTo>
                <a:lnTo>
                  <a:pt x="13529" y="341"/>
                </a:lnTo>
                <a:lnTo>
                  <a:pt x="13551" y="319"/>
                </a:lnTo>
                <a:lnTo>
                  <a:pt x="13573" y="300"/>
                </a:lnTo>
                <a:lnTo>
                  <a:pt x="13596" y="283"/>
                </a:lnTo>
                <a:lnTo>
                  <a:pt x="13619" y="266"/>
                </a:lnTo>
                <a:lnTo>
                  <a:pt x="13643" y="250"/>
                </a:lnTo>
                <a:lnTo>
                  <a:pt x="13668" y="236"/>
                </a:lnTo>
                <a:lnTo>
                  <a:pt x="13694" y="223"/>
                </a:lnTo>
                <a:lnTo>
                  <a:pt x="13720" y="212"/>
                </a:lnTo>
                <a:lnTo>
                  <a:pt x="13747" y="201"/>
                </a:lnTo>
                <a:lnTo>
                  <a:pt x="13774" y="193"/>
                </a:lnTo>
                <a:lnTo>
                  <a:pt x="13802" y="186"/>
                </a:lnTo>
                <a:lnTo>
                  <a:pt x="13831" y="179"/>
                </a:lnTo>
                <a:lnTo>
                  <a:pt x="13861" y="175"/>
                </a:lnTo>
                <a:lnTo>
                  <a:pt x="13890" y="172"/>
                </a:lnTo>
                <a:lnTo>
                  <a:pt x="13921" y="170"/>
                </a:lnTo>
                <a:lnTo>
                  <a:pt x="13952" y="169"/>
                </a:lnTo>
                <a:lnTo>
                  <a:pt x="13983" y="170"/>
                </a:lnTo>
                <a:lnTo>
                  <a:pt x="14014" y="172"/>
                </a:lnTo>
                <a:lnTo>
                  <a:pt x="14044" y="175"/>
                </a:lnTo>
                <a:lnTo>
                  <a:pt x="14074" y="179"/>
                </a:lnTo>
                <a:lnTo>
                  <a:pt x="14102" y="186"/>
                </a:lnTo>
                <a:lnTo>
                  <a:pt x="14130" y="193"/>
                </a:lnTo>
                <a:lnTo>
                  <a:pt x="14158" y="201"/>
                </a:lnTo>
                <a:lnTo>
                  <a:pt x="14184" y="212"/>
                </a:lnTo>
                <a:lnTo>
                  <a:pt x="14210" y="223"/>
                </a:lnTo>
                <a:lnTo>
                  <a:pt x="14237" y="236"/>
                </a:lnTo>
                <a:lnTo>
                  <a:pt x="14261" y="250"/>
                </a:lnTo>
                <a:lnTo>
                  <a:pt x="14285" y="266"/>
                </a:lnTo>
                <a:lnTo>
                  <a:pt x="14309" y="283"/>
                </a:lnTo>
                <a:lnTo>
                  <a:pt x="14331" y="300"/>
                </a:lnTo>
                <a:lnTo>
                  <a:pt x="14354" y="319"/>
                </a:lnTo>
                <a:lnTo>
                  <a:pt x="14375" y="341"/>
                </a:lnTo>
                <a:lnTo>
                  <a:pt x="14396" y="362"/>
                </a:lnTo>
                <a:lnTo>
                  <a:pt x="14415" y="385"/>
                </a:lnTo>
                <a:lnTo>
                  <a:pt x="14433" y="408"/>
                </a:lnTo>
                <a:lnTo>
                  <a:pt x="14450" y="431"/>
                </a:lnTo>
                <a:lnTo>
                  <a:pt x="14466" y="455"/>
                </a:lnTo>
                <a:lnTo>
                  <a:pt x="14479" y="481"/>
                </a:lnTo>
                <a:lnTo>
                  <a:pt x="14492" y="506"/>
                </a:lnTo>
                <a:lnTo>
                  <a:pt x="14503" y="532"/>
                </a:lnTo>
                <a:lnTo>
                  <a:pt x="14513" y="560"/>
                </a:lnTo>
                <a:lnTo>
                  <a:pt x="14522" y="587"/>
                </a:lnTo>
                <a:lnTo>
                  <a:pt x="14530" y="615"/>
                </a:lnTo>
                <a:lnTo>
                  <a:pt x="14535" y="644"/>
                </a:lnTo>
                <a:lnTo>
                  <a:pt x="14540" y="674"/>
                </a:lnTo>
                <a:lnTo>
                  <a:pt x="14543" y="703"/>
                </a:lnTo>
                <a:lnTo>
                  <a:pt x="14545" y="734"/>
                </a:lnTo>
                <a:lnTo>
                  <a:pt x="14546" y="765"/>
                </a:lnTo>
                <a:lnTo>
                  <a:pt x="14545" y="797"/>
                </a:lnTo>
                <a:lnTo>
                  <a:pt x="14543" y="828"/>
                </a:lnTo>
                <a:lnTo>
                  <a:pt x="14540" y="857"/>
                </a:lnTo>
                <a:lnTo>
                  <a:pt x="14535" y="887"/>
                </a:lnTo>
                <a:lnTo>
                  <a:pt x="14530" y="916"/>
                </a:lnTo>
                <a:lnTo>
                  <a:pt x="14522" y="944"/>
                </a:lnTo>
                <a:lnTo>
                  <a:pt x="14513" y="971"/>
                </a:lnTo>
                <a:lnTo>
                  <a:pt x="14503" y="998"/>
                </a:lnTo>
                <a:lnTo>
                  <a:pt x="14492" y="1025"/>
                </a:lnTo>
                <a:lnTo>
                  <a:pt x="14479" y="1050"/>
                </a:lnTo>
                <a:lnTo>
                  <a:pt x="14466" y="1074"/>
                </a:lnTo>
                <a:lnTo>
                  <a:pt x="14450" y="1100"/>
                </a:lnTo>
                <a:lnTo>
                  <a:pt x="14433" y="1123"/>
                </a:lnTo>
                <a:lnTo>
                  <a:pt x="14415" y="1146"/>
                </a:lnTo>
                <a:lnTo>
                  <a:pt x="14396" y="1168"/>
                </a:lnTo>
                <a:lnTo>
                  <a:pt x="14375" y="1190"/>
                </a:lnTo>
                <a:lnTo>
                  <a:pt x="14353" y="1210"/>
                </a:lnTo>
                <a:lnTo>
                  <a:pt x="14331" y="1230"/>
                </a:lnTo>
                <a:lnTo>
                  <a:pt x="14308" y="1248"/>
                </a:lnTo>
                <a:lnTo>
                  <a:pt x="14285" y="1265"/>
                </a:lnTo>
                <a:lnTo>
                  <a:pt x="14261" y="1280"/>
                </a:lnTo>
                <a:lnTo>
                  <a:pt x="14236" y="1295"/>
                </a:lnTo>
                <a:lnTo>
                  <a:pt x="14210" y="1307"/>
                </a:lnTo>
                <a:lnTo>
                  <a:pt x="14184" y="1319"/>
                </a:lnTo>
                <a:lnTo>
                  <a:pt x="14157" y="1328"/>
                </a:lnTo>
                <a:lnTo>
                  <a:pt x="14129" y="1337"/>
                </a:lnTo>
                <a:lnTo>
                  <a:pt x="14102" y="1344"/>
                </a:lnTo>
                <a:lnTo>
                  <a:pt x="14073" y="1350"/>
                </a:lnTo>
                <a:lnTo>
                  <a:pt x="14044" y="1356"/>
                </a:lnTo>
                <a:lnTo>
                  <a:pt x="14014" y="1359"/>
                </a:lnTo>
                <a:lnTo>
                  <a:pt x="13983" y="1361"/>
                </a:lnTo>
                <a:lnTo>
                  <a:pt x="13952" y="1361"/>
                </a:lnTo>
                <a:lnTo>
                  <a:pt x="13921" y="1361"/>
                </a:lnTo>
                <a:lnTo>
                  <a:pt x="13891" y="1359"/>
                </a:lnTo>
                <a:lnTo>
                  <a:pt x="13861" y="1356"/>
                </a:lnTo>
                <a:lnTo>
                  <a:pt x="13831" y="1350"/>
                </a:lnTo>
                <a:lnTo>
                  <a:pt x="13803" y="1344"/>
                </a:lnTo>
                <a:lnTo>
                  <a:pt x="13774" y="1337"/>
                </a:lnTo>
                <a:lnTo>
                  <a:pt x="13747" y="1328"/>
                </a:lnTo>
                <a:lnTo>
                  <a:pt x="13721" y="1319"/>
                </a:lnTo>
                <a:lnTo>
                  <a:pt x="13695" y="1307"/>
                </a:lnTo>
                <a:lnTo>
                  <a:pt x="13668" y="1295"/>
                </a:lnTo>
                <a:lnTo>
                  <a:pt x="13644" y="1280"/>
                </a:lnTo>
                <a:lnTo>
                  <a:pt x="13620" y="1265"/>
                </a:lnTo>
                <a:lnTo>
                  <a:pt x="13596" y="1248"/>
                </a:lnTo>
                <a:lnTo>
                  <a:pt x="13573" y="1230"/>
                </a:lnTo>
                <a:lnTo>
                  <a:pt x="13551" y="1210"/>
                </a:lnTo>
                <a:lnTo>
                  <a:pt x="13529" y="1190"/>
                </a:lnTo>
                <a:lnTo>
                  <a:pt x="13509" y="1168"/>
                </a:lnTo>
                <a:lnTo>
                  <a:pt x="13489" y="1146"/>
                </a:lnTo>
                <a:lnTo>
                  <a:pt x="13471" y="1123"/>
                </a:lnTo>
                <a:lnTo>
                  <a:pt x="13454" y="1100"/>
                </a:lnTo>
                <a:lnTo>
                  <a:pt x="13439" y="1074"/>
                </a:lnTo>
                <a:lnTo>
                  <a:pt x="13425" y="1050"/>
                </a:lnTo>
                <a:lnTo>
                  <a:pt x="13412" y="1025"/>
                </a:lnTo>
                <a:lnTo>
                  <a:pt x="13401" y="998"/>
                </a:lnTo>
                <a:lnTo>
                  <a:pt x="13391" y="971"/>
                </a:lnTo>
                <a:lnTo>
                  <a:pt x="13383" y="944"/>
                </a:lnTo>
                <a:lnTo>
                  <a:pt x="13375" y="916"/>
                </a:lnTo>
                <a:lnTo>
                  <a:pt x="13369" y="887"/>
                </a:lnTo>
                <a:lnTo>
                  <a:pt x="13365" y="857"/>
                </a:lnTo>
                <a:lnTo>
                  <a:pt x="13361" y="828"/>
                </a:lnTo>
                <a:lnTo>
                  <a:pt x="13359" y="797"/>
                </a:lnTo>
                <a:lnTo>
                  <a:pt x="13358" y="765"/>
                </a:lnTo>
                <a:close/>
                <a:moveTo>
                  <a:pt x="12737" y="370"/>
                </a:moveTo>
                <a:lnTo>
                  <a:pt x="12738" y="348"/>
                </a:lnTo>
                <a:lnTo>
                  <a:pt x="12739" y="328"/>
                </a:lnTo>
                <a:lnTo>
                  <a:pt x="12742" y="309"/>
                </a:lnTo>
                <a:lnTo>
                  <a:pt x="12745" y="291"/>
                </a:lnTo>
                <a:lnTo>
                  <a:pt x="12749" y="274"/>
                </a:lnTo>
                <a:lnTo>
                  <a:pt x="12754" y="259"/>
                </a:lnTo>
                <a:lnTo>
                  <a:pt x="12762" y="247"/>
                </a:lnTo>
                <a:lnTo>
                  <a:pt x="12769" y="234"/>
                </a:lnTo>
                <a:lnTo>
                  <a:pt x="12778" y="223"/>
                </a:lnTo>
                <a:lnTo>
                  <a:pt x="12787" y="214"/>
                </a:lnTo>
                <a:lnTo>
                  <a:pt x="12797" y="207"/>
                </a:lnTo>
                <a:lnTo>
                  <a:pt x="12809" y="200"/>
                </a:lnTo>
                <a:lnTo>
                  <a:pt x="12821" y="195"/>
                </a:lnTo>
                <a:lnTo>
                  <a:pt x="12834" y="192"/>
                </a:lnTo>
                <a:lnTo>
                  <a:pt x="12849" y="190"/>
                </a:lnTo>
                <a:lnTo>
                  <a:pt x="12865" y="189"/>
                </a:lnTo>
                <a:lnTo>
                  <a:pt x="12879" y="190"/>
                </a:lnTo>
                <a:lnTo>
                  <a:pt x="12894" y="192"/>
                </a:lnTo>
                <a:lnTo>
                  <a:pt x="12908" y="195"/>
                </a:lnTo>
                <a:lnTo>
                  <a:pt x="12920" y="200"/>
                </a:lnTo>
                <a:lnTo>
                  <a:pt x="12932" y="207"/>
                </a:lnTo>
                <a:lnTo>
                  <a:pt x="12941" y="214"/>
                </a:lnTo>
                <a:lnTo>
                  <a:pt x="12951" y="223"/>
                </a:lnTo>
                <a:lnTo>
                  <a:pt x="12959" y="234"/>
                </a:lnTo>
                <a:lnTo>
                  <a:pt x="12968" y="247"/>
                </a:lnTo>
                <a:lnTo>
                  <a:pt x="12974" y="259"/>
                </a:lnTo>
                <a:lnTo>
                  <a:pt x="12979" y="274"/>
                </a:lnTo>
                <a:lnTo>
                  <a:pt x="12983" y="291"/>
                </a:lnTo>
                <a:lnTo>
                  <a:pt x="12987" y="309"/>
                </a:lnTo>
                <a:lnTo>
                  <a:pt x="12990" y="328"/>
                </a:lnTo>
                <a:lnTo>
                  <a:pt x="12991" y="348"/>
                </a:lnTo>
                <a:lnTo>
                  <a:pt x="12992" y="370"/>
                </a:lnTo>
                <a:lnTo>
                  <a:pt x="12992" y="1087"/>
                </a:lnTo>
                <a:lnTo>
                  <a:pt x="13206" y="1087"/>
                </a:lnTo>
                <a:lnTo>
                  <a:pt x="13228" y="1088"/>
                </a:lnTo>
                <a:lnTo>
                  <a:pt x="13248" y="1089"/>
                </a:lnTo>
                <a:lnTo>
                  <a:pt x="13267" y="1091"/>
                </a:lnTo>
                <a:lnTo>
                  <a:pt x="13285" y="1094"/>
                </a:lnTo>
                <a:lnTo>
                  <a:pt x="13302" y="1099"/>
                </a:lnTo>
                <a:lnTo>
                  <a:pt x="13316" y="1104"/>
                </a:lnTo>
                <a:lnTo>
                  <a:pt x="13330" y="1109"/>
                </a:lnTo>
                <a:lnTo>
                  <a:pt x="13342" y="1116"/>
                </a:lnTo>
                <a:lnTo>
                  <a:pt x="13352" y="1124"/>
                </a:lnTo>
                <a:lnTo>
                  <a:pt x="13362" y="1133"/>
                </a:lnTo>
                <a:lnTo>
                  <a:pt x="13369" y="1143"/>
                </a:lnTo>
                <a:lnTo>
                  <a:pt x="13375" y="1153"/>
                </a:lnTo>
                <a:lnTo>
                  <a:pt x="13380" y="1165"/>
                </a:lnTo>
                <a:lnTo>
                  <a:pt x="13384" y="1178"/>
                </a:lnTo>
                <a:lnTo>
                  <a:pt x="13386" y="1190"/>
                </a:lnTo>
                <a:lnTo>
                  <a:pt x="13387" y="1205"/>
                </a:lnTo>
                <a:lnTo>
                  <a:pt x="13386" y="1219"/>
                </a:lnTo>
                <a:lnTo>
                  <a:pt x="13384" y="1232"/>
                </a:lnTo>
                <a:lnTo>
                  <a:pt x="13380" y="1245"/>
                </a:lnTo>
                <a:lnTo>
                  <a:pt x="13375" y="1257"/>
                </a:lnTo>
                <a:lnTo>
                  <a:pt x="13369" y="1267"/>
                </a:lnTo>
                <a:lnTo>
                  <a:pt x="13362" y="1277"/>
                </a:lnTo>
                <a:lnTo>
                  <a:pt x="13352" y="1285"/>
                </a:lnTo>
                <a:lnTo>
                  <a:pt x="13342" y="1294"/>
                </a:lnTo>
                <a:lnTo>
                  <a:pt x="13330" y="1301"/>
                </a:lnTo>
                <a:lnTo>
                  <a:pt x="13316" y="1306"/>
                </a:lnTo>
                <a:lnTo>
                  <a:pt x="13302" y="1311"/>
                </a:lnTo>
                <a:lnTo>
                  <a:pt x="13285" y="1316"/>
                </a:lnTo>
                <a:lnTo>
                  <a:pt x="13267" y="1319"/>
                </a:lnTo>
                <a:lnTo>
                  <a:pt x="13248" y="1321"/>
                </a:lnTo>
                <a:lnTo>
                  <a:pt x="13228" y="1323"/>
                </a:lnTo>
                <a:lnTo>
                  <a:pt x="13206" y="1323"/>
                </a:lnTo>
                <a:lnTo>
                  <a:pt x="12910" y="1323"/>
                </a:lnTo>
                <a:lnTo>
                  <a:pt x="12887" y="1323"/>
                </a:lnTo>
                <a:lnTo>
                  <a:pt x="12865" y="1321"/>
                </a:lnTo>
                <a:lnTo>
                  <a:pt x="12846" y="1319"/>
                </a:lnTo>
                <a:lnTo>
                  <a:pt x="12828" y="1316"/>
                </a:lnTo>
                <a:lnTo>
                  <a:pt x="12812" y="1310"/>
                </a:lnTo>
                <a:lnTo>
                  <a:pt x="12799" y="1305"/>
                </a:lnTo>
                <a:lnTo>
                  <a:pt x="12787" y="1299"/>
                </a:lnTo>
                <a:lnTo>
                  <a:pt x="12776" y="1291"/>
                </a:lnTo>
                <a:lnTo>
                  <a:pt x="12772" y="1287"/>
                </a:lnTo>
                <a:lnTo>
                  <a:pt x="12767" y="1282"/>
                </a:lnTo>
                <a:lnTo>
                  <a:pt x="12763" y="1277"/>
                </a:lnTo>
                <a:lnTo>
                  <a:pt x="12760" y="1270"/>
                </a:lnTo>
                <a:lnTo>
                  <a:pt x="12752" y="1257"/>
                </a:lnTo>
                <a:lnTo>
                  <a:pt x="12747" y="1242"/>
                </a:lnTo>
                <a:lnTo>
                  <a:pt x="12743" y="1224"/>
                </a:lnTo>
                <a:lnTo>
                  <a:pt x="12740" y="1206"/>
                </a:lnTo>
                <a:lnTo>
                  <a:pt x="12738" y="1185"/>
                </a:lnTo>
                <a:lnTo>
                  <a:pt x="12737" y="1163"/>
                </a:lnTo>
                <a:lnTo>
                  <a:pt x="12737" y="370"/>
                </a:lnTo>
                <a:close/>
                <a:moveTo>
                  <a:pt x="8817" y="842"/>
                </a:moveTo>
                <a:lnTo>
                  <a:pt x="8816" y="869"/>
                </a:lnTo>
                <a:lnTo>
                  <a:pt x="8815" y="895"/>
                </a:lnTo>
                <a:lnTo>
                  <a:pt x="8812" y="920"/>
                </a:lnTo>
                <a:lnTo>
                  <a:pt x="8807" y="946"/>
                </a:lnTo>
                <a:lnTo>
                  <a:pt x="8802" y="971"/>
                </a:lnTo>
                <a:lnTo>
                  <a:pt x="8794" y="996"/>
                </a:lnTo>
                <a:lnTo>
                  <a:pt x="8786" y="1021"/>
                </a:lnTo>
                <a:lnTo>
                  <a:pt x="8776" y="1044"/>
                </a:lnTo>
                <a:lnTo>
                  <a:pt x="8766" y="1068"/>
                </a:lnTo>
                <a:lnTo>
                  <a:pt x="8753" y="1091"/>
                </a:lnTo>
                <a:lnTo>
                  <a:pt x="8741" y="1114"/>
                </a:lnTo>
                <a:lnTo>
                  <a:pt x="8726" y="1136"/>
                </a:lnTo>
                <a:lnTo>
                  <a:pt x="8709" y="1159"/>
                </a:lnTo>
                <a:lnTo>
                  <a:pt x="8692" y="1181"/>
                </a:lnTo>
                <a:lnTo>
                  <a:pt x="8673" y="1202"/>
                </a:lnTo>
                <a:lnTo>
                  <a:pt x="8655" y="1223"/>
                </a:lnTo>
                <a:lnTo>
                  <a:pt x="8634" y="1243"/>
                </a:lnTo>
                <a:lnTo>
                  <a:pt x="8613" y="1262"/>
                </a:lnTo>
                <a:lnTo>
                  <a:pt x="8592" y="1280"/>
                </a:lnTo>
                <a:lnTo>
                  <a:pt x="8569" y="1297"/>
                </a:lnTo>
                <a:lnTo>
                  <a:pt x="8547" y="1311"/>
                </a:lnTo>
                <a:lnTo>
                  <a:pt x="8525" y="1325"/>
                </a:lnTo>
                <a:lnTo>
                  <a:pt x="8502" y="1338"/>
                </a:lnTo>
                <a:lnTo>
                  <a:pt x="8479" y="1348"/>
                </a:lnTo>
                <a:lnTo>
                  <a:pt x="8455" y="1359"/>
                </a:lnTo>
                <a:lnTo>
                  <a:pt x="8432" y="1367"/>
                </a:lnTo>
                <a:lnTo>
                  <a:pt x="8407" y="1375"/>
                </a:lnTo>
                <a:lnTo>
                  <a:pt x="8382" y="1380"/>
                </a:lnTo>
                <a:lnTo>
                  <a:pt x="8357" y="1385"/>
                </a:lnTo>
                <a:lnTo>
                  <a:pt x="8332" y="1388"/>
                </a:lnTo>
                <a:lnTo>
                  <a:pt x="8306" y="1389"/>
                </a:lnTo>
                <a:lnTo>
                  <a:pt x="8280" y="1391"/>
                </a:lnTo>
                <a:lnTo>
                  <a:pt x="8249" y="1389"/>
                </a:lnTo>
                <a:lnTo>
                  <a:pt x="8219" y="1388"/>
                </a:lnTo>
                <a:lnTo>
                  <a:pt x="8189" y="1384"/>
                </a:lnTo>
                <a:lnTo>
                  <a:pt x="8160" y="1380"/>
                </a:lnTo>
                <a:lnTo>
                  <a:pt x="8131" y="1374"/>
                </a:lnTo>
                <a:lnTo>
                  <a:pt x="8104" y="1366"/>
                </a:lnTo>
                <a:lnTo>
                  <a:pt x="8077" y="1358"/>
                </a:lnTo>
                <a:lnTo>
                  <a:pt x="8051" y="1347"/>
                </a:lnTo>
                <a:lnTo>
                  <a:pt x="8024" y="1337"/>
                </a:lnTo>
                <a:lnTo>
                  <a:pt x="7999" y="1324"/>
                </a:lnTo>
                <a:lnTo>
                  <a:pt x="7974" y="1309"/>
                </a:lnTo>
                <a:lnTo>
                  <a:pt x="7950" y="1295"/>
                </a:lnTo>
                <a:lnTo>
                  <a:pt x="7927" y="1278"/>
                </a:lnTo>
                <a:lnTo>
                  <a:pt x="7903" y="1260"/>
                </a:lnTo>
                <a:lnTo>
                  <a:pt x="7881" y="1240"/>
                </a:lnTo>
                <a:lnTo>
                  <a:pt x="7859" y="1219"/>
                </a:lnTo>
                <a:lnTo>
                  <a:pt x="7839" y="1198"/>
                </a:lnTo>
                <a:lnTo>
                  <a:pt x="7819" y="1175"/>
                </a:lnTo>
                <a:lnTo>
                  <a:pt x="7802" y="1152"/>
                </a:lnTo>
                <a:lnTo>
                  <a:pt x="7785" y="1128"/>
                </a:lnTo>
                <a:lnTo>
                  <a:pt x="7769" y="1105"/>
                </a:lnTo>
                <a:lnTo>
                  <a:pt x="7755" y="1080"/>
                </a:lnTo>
                <a:lnTo>
                  <a:pt x="7743" y="1054"/>
                </a:lnTo>
                <a:lnTo>
                  <a:pt x="7731" y="1028"/>
                </a:lnTo>
                <a:lnTo>
                  <a:pt x="7722" y="1002"/>
                </a:lnTo>
                <a:lnTo>
                  <a:pt x="7712" y="974"/>
                </a:lnTo>
                <a:lnTo>
                  <a:pt x="7706" y="947"/>
                </a:lnTo>
                <a:lnTo>
                  <a:pt x="7700" y="918"/>
                </a:lnTo>
                <a:lnTo>
                  <a:pt x="7694" y="889"/>
                </a:lnTo>
                <a:lnTo>
                  <a:pt x="7691" y="859"/>
                </a:lnTo>
                <a:lnTo>
                  <a:pt x="7689" y="829"/>
                </a:lnTo>
                <a:lnTo>
                  <a:pt x="7689" y="798"/>
                </a:lnTo>
                <a:lnTo>
                  <a:pt x="7689" y="767"/>
                </a:lnTo>
                <a:lnTo>
                  <a:pt x="7691" y="737"/>
                </a:lnTo>
                <a:lnTo>
                  <a:pt x="7694" y="707"/>
                </a:lnTo>
                <a:lnTo>
                  <a:pt x="7700" y="678"/>
                </a:lnTo>
                <a:lnTo>
                  <a:pt x="7706" y="649"/>
                </a:lnTo>
                <a:lnTo>
                  <a:pt x="7712" y="622"/>
                </a:lnTo>
                <a:lnTo>
                  <a:pt x="7722" y="595"/>
                </a:lnTo>
                <a:lnTo>
                  <a:pt x="7731" y="567"/>
                </a:lnTo>
                <a:lnTo>
                  <a:pt x="7743" y="542"/>
                </a:lnTo>
                <a:lnTo>
                  <a:pt x="7755" y="517"/>
                </a:lnTo>
                <a:lnTo>
                  <a:pt x="7769" y="491"/>
                </a:lnTo>
                <a:lnTo>
                  <a:pt x="7785" y="467"/>
                </a:lnTo>
                <a:lnTo>
                  <a:pt x="7802" y="444"/>
                </a:lnTo>
                <a:lnTo>
                  <a:pt x="7819" y="421"/>
                </a:lnTo>
                <a:lnTo>
                  <a:pt x="7839" y="399"/>
                </a:lnTo>
                <a:lnTo>
                  <a:pt x="7859" y="377"/>
                </a:lnTo>
                <a:lnTo>
                  <a:pt x="7881" y="356"/>
                </a:lnTo>
                <a:lnTo>
                  <a:pt x="7903" y="337"/>
                </a:lnTo>
                <a:lnTo>
                  <a:pt x="7927" y="318"/>
                </a:lnTo>
                <a:lnTo>
                  <a:pt x="7950" y="303"/>
                </a:lnTo>
                <a:lnTo>
                  <a:pt x="7974" y="287"/>
                </a:lnTo>
                <a:lnTo>
                  <a:pt x="7999" y="273"/>
                </a:lnTo>
                <a:lnTo>
                  <a:pt x="8024" y="260"/>
                </a:lnTo>
                <a:lnTo>
                  <a:pt x="8051" y="249"/>
                </a:lnTo>
                <a:lnTo>
                  <a:pt x="8077" y="238"/>
                </a:lnTo>
                <a:lnTo>
                  <a:pt x="8104" y="230"/>
                </a:lnTo>
                <a:lnTo>
                  <a:pt x="8131" y="222"/>
                </a:lnTo>
                <a:lnTo>
                  <a:pt x="8160" y="216"/>
                </a:lnTo>
                <a:lnTo>
                  <a:pt x="8189" y="212"/>
                </a:lnTo>
                <a:lnTo>
                  <a:pt x="8219" y="209"/>
                </a:lnTo>
                <a:lnTo>
                  <a:pt x="8249" y="207"/>
                </a:lnTo>
                <a:lnTo>
                  <a:pt x="8280" y="206"/>
                </a:lnTo>
                <a:lnTo>
                  <a:pt x="8306" y="207"/>
                </a:lnTo>
                <a:lnTo>
                  <a:pt x="8331" y="208"/>
                </a:lnTo>
                <a:lnTo>
                  <a:pt x="8357" y="211"/>
                </a:lnTo>
                <a:lnTo>
                  <a:pt x="8381" y="214"/>
                </a:lnTo>
                <a:lnTo>
                  <a:pt x="8407" y="219"/>
                </a:lnTo>
                <a:lnTo>
                  <a:pt x="8431" y="225"/>
                </a:lnTo>
                <a:lnTo>
                  <a:pt x="8455" y="232"/>
                </a:lnTo>
                <a:lnTo>
                  <a:pt x="8478" y="239"/>
                </a:lnTo>
                <a:lnTo>
                  <a:pt x="8501" y="249"/>
                </a:lnTo>
                <a:lnTo>
                  <a:pt x="8524" y="258"/>
                </a:lnTo>
                <a:lnTo>
                  <a:pt x="8546" y="270"/>
                </a:lnTo>
                <a:lnTo>
                  <a:pt x="8568" y="283"/>
                </a:lnTo>
                <a:lnTo>
                  <a:pt x="8590" y="295"/>
                </a:lnTo>
                <a:lnTo>
                  <a:pt x="8611" y="310"/>
                </a:lnTo>
                <a:lnTo>
                  <a:pt x="8632" y="325"/>
                </a:lnTo>
                <a:lnTo>
                  <a:pt x="8654" y="342"/>
                </a:lnTo>
                <a:lnTo>
                  <a:pt x="8665" y="352"/>
                </a:lnTo>
                <a:lnTo>
                  <a:pt x="8675" y="363"/>
                </a:lnTo>
                <a:lnTo>
                  <a:pt x="8683" y="374"/>
                </a:lnTo>
                <a:lnTo>
                  <a:pt x="8690" y="387"/>
                </a:lnTo>
                <a:lnTo>
                  <a:pt x="8696" y="401"/>
                </a:lnTo>
                <a:lnTo>
                  <a:pt x="8700" y="414"/>
                </a:lnTo>
                <a:lnTo>
                  <a:pt x="8702" y="429"/>
                </a:lnTo>
                <a:lnTo>
                  <a:pt x="8703" y="444"/>
                </a:lnTo>
                <a:lnTo>
                  <a:pt x="8702" y="458"/>
                </a:lnTo>
                <a:lnTo>
                  <a:pt x="8700" y="471"/>
                </a:lnTo>
                <a:lnTo>
                  <a:pt x="8698" y="483"/>
                </a:lnTo>
                <a:lnTo>
                  <a:pt x="8693" y="495"/>
                </a:lnTo>
                <a:lnTo>
                  <a:pt x="8688" y="507"/>
                </a:lnTo>
                <a:lnTo>
                  <a:pt x="8681" y="518"/>
                </a:lnTo>
                <a:lnTo>
                  <a:pt x="8673" y="528"/>
                </a:lnTo>
                <a:lnTo>
                  <a:pt x="8664" y="538"/>
                </a:lnTo>
                <a:lnTo>
                  <a:pt x="8655" y="546"/>
                </a:lnTo>
                <a:lnTo>
                  <a:pt x="8644" y="555"/>
                </a:lnTo>
                <a:lnTo>
                  <a:pt x="8634" y="561"/>
                </a:lnTo>
                <a:lnTo>
                  <a:pt x="8622" y="566"/>
                </a:lnTo>
                <a:lnTo>
                  <a:pt x="8609" y="570"/>
                </a:lnTo>
                <a:lnTo>
                  <a:pt x="8598" y="574"/>
                </a:lnTo>
                <a:lnTo>
                  <a:pt x="8584" y="575"/>
                </a:lnTo>
                <a:lnTo>
                  <a:pt x="8571" y="576"/>
                </a:lnTo>
                <a:lnTo>
                  <a:pt x="8559" y="576"/>
                </a:lnTo>
                <a:lnTo>
                  <a:pt x="8547" y="574"/>
                </a:lnTo>
                <a:lnTo>
                  <a:pt x="8537" y="571"/>
                </a:lnTo>
                <a:lnTo>
                  <a:pt x="8526" y="568"/>
                </a:lnTo>
                <a:lnTo>
                  <a:pt x="8516" y="564"/>
                </a:lnTo>
                <a:lnTo>
                  <a:pt x="8505" y="559"/>
                </a:lnTo>
                <a:lnTo>
                  <a:pt x="8496" y="552"/>
                </a:lnTo>
                <a:lnTo>
                  <a:pt x="8486" y="545"/>
                </a:lnTo>
                <a:lnTo>
                  <a:pt x="8475" y="536"/>
                </a:lnTo>
                <a:lnTo>
                  <a:pt x="8463" y="527"/>
                </a:lnTo>
                <a:lnTo>
                  <a:pt x="8452" y="520"/>
                </a:lnTo>
                <a:lnTo>
                  <a:pt x="8440" y="512"/>
                </a:lnTo>
                <a:lnTo>
                  <a:pt x="8428" y="506"/>
                </a:lnTo>
                <a:lnTo>
                  <a:pt x="8416" y="500"/>
                </a:lnTo>
                <a:lnTo>
                  <a:pt x="8404" y="494"/>
                </a:lnTo>
                <a:lnTo>
                  <a:pt x="8391" y="489"/>
                </a:lnTo>
                <a:lnTo>
                  <a:pt x="8377" y="485"/>
                </a:lnTo>
                <a:lnTo>
                  <a:pt x="8364" y="481"/>
                </a:lnTo>
                <a:lnTo>
                  <a:pt x="8351" y="478"/>
                </a:lnTo>
                <a:lnTo>
                  <a:pt x="8337" y="475"/>
                </a:lnTo>
                <a:lnTo>
                  <a:pt x="8323" y="473"/>
                </a:lnTo>
                <a:lnTo>
                  <a:pt x="8309" y="471"/>
                </a:lnTo>
                <a:lnTo>
                  <a:pt x="8294" y="470"/>
                </a:lnTo>
                <a:lnTo>
                  <a:pt x="8280" y="470"/>
                </a:lnTo>
                <a:lnTo>
                  <a:pt x="8263" y="471"/>
                </a:lnTo>
                <a:lnTo>
                  <a:pt x="8246" y="472"/>
                </a:lnTo>
                <a:lnTo>
                  <a:pt x="8229" y="473"/>
                </a:lnTo>
                <a:lnTo>
                  <a:pt x="8213" y="477"/>
                </a:lnTo>
                <a:lnTo>
                  <a:pt x="8198" y="480"/>
                </a:lnTo>
                <a:lnTo>
                  <a:pt x="8182" y="484"/>
                </a:lnTo>
                <a:lnTo>
                  <a:pt x="8167" y="488"/>
                </a:lnTo>
                <a:lnTo>
                  <a:pt x="8152" y="494"/>
                </a:lnTo>
                <a:lnTo>
                  <a:pt x="8138" y="501"/>
                </a:lnTo>
                <a:lnTo>
                  <a:pt x="8124" y="507"/>
                </a:lnTo>
                <a:lnTo>
                  <a:pt x="8110" y="516"/>
                </a:lnTo>
                <a:lnTo>
                  <a:pt x="8097" y="524"/>
                </a:lnTo>
                <a:lnTo>
                  <a:pt x="8084" y="532"/>
                </a:lnTo>
                <a:lnTo>
                  <a:pt x="8072" y="543"/>
                </a:lnTo>
                <a:lnTo>
                  <a:pt x="8059" y="553"/>
                </a:lnTo>
                <a:lnTo>
                  <a:pt x="8046" y="565"/>
                </a:lnTo>
                <a:lnTo>
                  <a:pt x="8035" y="577"/>
                </a:lnTo>
                <a:lnTo>
                  <a:pt x="8024" y="589"/>
                </a:lnTo>
                <a:lnTo>
                  <a:pt x="8015" y="602"/>
                </a:lnTo>
                <a:lnTo>
                  <a:pt x="8005" y="615"/>
                </a:lnTo>
                <a:lnTo>
                  <a:pt x="7997" y="628"/>
                </a:lnTo>
                <a:lnTo>
                  <a:pt x="7989" y="642"/>
                </a:lnTo>
                <a:lnTo>
                  <a:pt x="7981" y="656"/>
                </a:lnTo>
                <a:lnTo>
                  <a:pt x="7975" y="670"/>
                </a:lnTo>
                <a:lnTo>
                  <a:pt x="7970" y="685"/>
                </a:lnTo>
                <a:lnTo>
                  <a:pt x="7965" y="700"/>
                </a:lnTo>
                <a:lnTo>
                  <a:pt x="7961" y="716"/>
                </a:lnTo>
                <a:lnTo>
                  <a:pt x="7958" y="732"/>
                </a:lnTo>
                <a:lnTo>
                  <a:pt x="7955" y="747"/>
                </a:lnTo>
                <a:lnTo>
                  <a:pt x="7953" y="764"/>
                </a:lnTo>
                <a:lnTo>
                  <a:pt x="7952" y="781"/>
                </a:lnTo>
                <a:lnTo>
                  <a:pt x="7952" y="798"/>
                </a:lnTo>
                <a:lnTo>
                  <a:pt x="7952" y="815"/>
                </a:lnTo>
                <a:lnTo>
                  <a:pt x="7953" y="832"/>
                </a:lnTo>
                <a:lnTo>
                  <a:pt x="7955" y="849"/>
                </a:lnTo>
                <a:lnTo>
                  <a:pt x="7958" y="864"/>
                </a:lnTo>
                <a:lnTo>
                  <a:pt x="7961" y="880"/>
                </a:lnTo>
                <a:lnTo>
                  <a:pt x="7965" y="895"/>
                </a:lnTo>
                <a:lnTo>
                  <a:pt x="7970" y="911"/>
                </a:lnTo>
                <a:lnTo>
                  <a:pt x="7975" y="926"/>
                </a:lnTo>
                <a:lnTo>
                  <a:pt x="7981" y="939"/>
                </a:lnTo>
                <a:lnTo>
                  <a:pt x="7989" y="954"/>
                </a:lnTo>
                <a:lnTo>
                  <a:pt x="7997" y="968"/>
                </a:lnTo>
                <a:lnTo>
                  <a:pt x="8005" y="980"/>
                </a:lnTo>
                <a:lnTo>
                  <a:pt x="8015" y="994"/>
                </a:lnTo>
                <a:lnTo>
                  <a:pt x="8024" y="1007"/>
                </a:lnTo>
                <a:lnTo>
                  <a:pt x="8035" y="1019"/>
                </a:lnTo>
                <a:lnTo>
                  <a:pt x="8046" y="1031"/>
                </a:lnTo>
                <a:lnTo>
                  <a:pt x="8059" y="1043"/>
                </a:lnTo>
                <a:lnTo>
                  <a:pt x="8072" y="1053"/>
                </a:lnTo>
                <a:lnTo>
                  <a:pt x="8084" y="1064"/>
                </a:lnTo>
                <a:lnTo>
                  <a:pt x="8097" y="1072"/>
                </a:lnTo>
                <a:lnTo>
                  <a:pt x="8110" y="1082"/>
                </a:lnTo>
                <a:lnTo>
                  <a:pt x="8124" y="1089"/>
                </a:lnTo>
                <a:lnTo>
                  <a:pt x="8138" y="1096"/>
                </a:lnTo>
                <a:lnTo>
                  <a:pt x="8152" y="1103"/>
                </a:lnTo>
                <a:lnTo>
                  <a:pt x="8167" y="1108"/>
                </a:lnTo>
                <a:lnTo>
                  <a:pt x="8182" y="1112"/>
                </a:lnTo>
                <a:lnTo>
                  <a:pt x="8198" y="1116"/>
                </a:lnTo>
                <a:lnTo>
                  <a:pt x="8213" y="1120"/>
                </a:lnTo>
                <a:lnTo>
                  <a:pt x="8229" y="1123"/>
                </a:lnTo>
                <a:lnTo>
                  <a:pt x="8246" y="1125"/>
                </a:lnTo>
                <a:lnTo>
                  <a:pt x="8263" y="1126"/>
                </a:lnTo>
                <a:lnTo>
                  <a:pt x="8280" y="1126"/>
                </a:lnTo>
                <a:lnTo>
                  <a:pt x="8300" y="1125"/>
                </a:lnTo>
                <a:lnTo>
                  <a:pt x="8319" y="1123"/>
                </a:lnTo>
                <a:lnTo>
                  <a:pt x="8339" y="1120"/>
                </a:lnTo>
                <a:lnTo>
                  <a:pt x="8358" y="1114"/>
                </a:lnTo>
                <a:lnTo>
                  <a:pt x="8377" y="1108"/>
                </a:lnTo>
                <a:lnTo>
                  <a:pt x="8395" y="1100"/>
                </a:lnTo>
                <a:lnTo>
                  <a:pt x="8414" y="1090"/>
                </a:lnTo>
                <a:lnTo>
                  <a:pt x="8432" y="1078"/>
                </a:lnTo>
                <a:lnTo>
                  <a:pt x="8448" y="1067"/>
                </a:lnTo>
                <a:lnTo>
                  <a:pt x="8463" y="1054"/>
                </a:lnTo>
                <a:lnTo>
                  <a:pt x="8478" y="1041"/>
                </a:lnTo>
                <a:lnTo>
                  <a:pt x="8492" y="1027"/>
                </a:lnTo>
                <a:lnTo>
                  <a:pt x="8504" y="1011"/>
                </a:lnTo>
                <a:lnTo>
                  <a:pt x="8516" y="995"/>
                </a:lnTo>
                <a:lnTo>
                  <a:pt x="8527" y="977"/>
                </a:lnTo>
                <a:lnTo>
                  <a:pt x="8538" y="959"/>
                </a:lnTo>
                <a:lnTo>
                  <a:pt x="8356" y="959"/>
                </a:lnTo>
                <a:lnTo>
                  <a:pt x="8345" y="959"/>
                </a:lnTo>
                <a:lnTo>
                  <a:pt x="8333" y="957"/>
                </a:lnTo>
                <a:lnTo>
                  <a:pt x="8323" y="955"/>
                </a:lnTo>
                <a:lnTo>
                  <a:pt x="8312" y="951"/>
                </a:lnTo>
                <a:lnTo>
                  <a:pt x="8302" y="947"/>
                </a:lnTo>
                <a:lnTo>
                  <a:pt x="8292" y="940"/>
                </a:lnTo>
                <a:lnTo>
                  <a:pt x="8283" y="934"/>
                </a:lnTo>
                <a:lnTo>
                  <a:pt x="8274" y="926"/>
                </a:lnTo>
                <a:lnTo>
                  <a:pt x="8266" y="917"/>
                </a:lnTo>
                <a:lnTo>
                  <a:pt x="8260" y="909"/>
                </a:lnTo>
                <a:lnTo>
                  <a:pt x="8253" y="899"/>
                </a:lnTo>
                <a:lnTo>
                  <a:pt x="8249" y="889"/>
                </a:lnTo>
                <a:lnTo>
                  <a:pt x="8245" y="878"/>
                </a:lnTo>
                <a:lnTo>
                  <a:pt x="8243" y="868"/>
                </a:lnTo>
                <a:lnTo>
                  <a:pt x="8241" y="856"/>
                </a:lnTo>
                <a:lnTo>
                  <a:pt x="8241" y="843"/>
                </a:lnTo>
                <a:lnTo>
                  <a:pt x="8241" y="832"/>
                </a:lnTo>
                <a:lnTo>
                  <a:pt x="8243" y="820"/>
                </a:lnTo>
                <a:lnTo>
                  <a:pt x="8245" y="810"/>
                </a:lnTo>
                <a:lnTo>
                  <a:pt x="8249" y="799"/>
                </a:lnTo>
                <a:lnTo>
                  <a:pt x="8253" y="790"/>
                </a:lnTo>
                <a:lnTo>
                  <a:pt x="8260" y="779"/>
                </a:lnTo>
                <a:lnTo>
                  <a:pt x="8266" y="771"/>
                </a:lnTo>
                <a:lnTo>
                  <a:pt x="8274" y="762"/>
                </a:lnTo>
                <a:lnTo>
                  <a:pt x="8283" y="754"/>
                </a:lnTo>
                <a:lnTo>
                  <a:pt x="8292" y="747"/>
                </a:lnTo>
                <a:lnTo>
                  <a:pt x="8302" y="741"/>
                </a:lnTo>
                <a:lnTo>
                  <a:pt x="8312" y="736"/>
                </a:lnTo>
                <a:lnTo>
                  <a:pt x="8323" y="733"/>
                </a:lnTo>
                <a:lnTo>
                  <a:pt x="8333" y="730"/>
                </a:lnTo>
                <a:lnTo>
                  <a:pt x="8345" y="728"/>
                </a:lnTo>
                <a:lnTo>
                  <a:pt x="8356" y="727"/>
                </a:lnTo>
                <a:lnTo>
                  <a:pt x="8703" y="727"/>
                </a:lnTo>
                <a:lnTo>
                  <a:pt x="8714" y="728"/>
                </a:lnTo>
                <a:lnTo>
                  <a:pt x="8726" y="730"/>
                </a:lnTo>
                <a:lnTo>
                  <a:pt x="8736" y="733"/>
                </a:lnTo>
                <a:lnTo>
                  <a:pt x="8747" y="736"/>
                </a:lnTo>
                <a:lnTo>
                  <a:pt x="8756" y="741"/>
                </a:lnTo>
                <a:lnTo>
                  <a:pt x="8766" y="746"/>
                </a:lnTo>
                <a:lnTo>
                  <a:pt x="8775" y="754"/>
                </a:lnTo>
                <a:lnTo>
                  <a:pt x="8784" y="761"/>
                </a:lnTo>
                <a:lnTo>
                  <a:pt x="8792" y="770"/>
                </a:lnTo>
                <a:lnTo>
                  <a:pt x="8798" y="779"/>
                </a:lnTo>
                <a:lnTo>
                  <a:pt x="8805" y="789"/>
                </a:lnTo>
                <a:lnTo>
                  <a:pt x="8809" y="798"/>
                </a:lnTo>
                <a:lnTo>
                  <a:pt x="8813" y="809"/>
                </a:lnTo>
                <a:lnTo>
                  <a:pt x="8815" y="819"/>
                </a:lnTo>
                <a:lnTo>
                  <a:pt x="8817" y="831"/>
                </a:lnTo>
                <a:lnTo>
                  <a:pt x="8817" y="842"/>
                </a:lnTo>
                <a:close/>
                <a:moveTo>
                  <a:pt x="6792" y="1197"/>
                </a:moveTo>
                <a:lnTo>
                  <a:pt x="6792" y="1218"/>
                </a:lnTo>
                <a:lnTo>
                  <a:pt x="6791" y="1239"/>
                </a:lnTo>
                <a:lnTo>
                  <a:pt x="6788" y="1258"/>
                </a:lnTo>
                <a:lnTo>
                  <a:pt x="6785" y="1276"/>
                </a:lnTo>
                <a:lnTo>
                  <a:pt x="6781" y="1291"/>
                </a:lnTo>
                <a:lnTo>
                  <a:pt x="6774" y="1306"/>
                </a:lnTo>
                <a:lnTo>
                  <a:pt x="6768" y="1320"/>
                </a:lnTo>
                <a:lnTo>
                  <a:pt x="6761" y="1332"/>
                </a:lnTo>
                <a:lnTo>
                  <a:pt x="6752" y="1342"/>
                </a:lnTo>
                <a:lnTo>
                  <a:pt x="6743" y="1352"/>
                </a:lnTo>
                <a:lnTo>
                  <a:pt x="6732" y="1359"/>
                </a:lnTo>
                <a:lnTo>
                  <a:pt x="6721" y="1365"/>
                </a:lnTo>
                <a:lnTo>
                  <a:pt x="6709" y="1371"/>
                </a:lnTo>
                <a:lnTo>
                  <a:pt x="6695" y="1374"/>
                </a:lnTo>
                <a:lnTo>
                  <a:pt x="6681" y="1376"/>
                </a:lnTo>
                <a:lnTo>
                  <a:pt x="6665" y="1377"/>
                </a:lnTo>
                <a:lnTo>
                  <a:pt x="6650" y="1376"/>
                </a:lnTo>
                <a:lnTo>
                  <a:pt x="6636" y="1374"/>
                </a:lnTo>
                <a:lnTo>
                  <a:pt x="6622" y="1371"/>
                </a:lnTo>
                <a:lnTo>
                  <a:pt x="6609" y="1365"/>
                </a:lnTo>
                <a:lnTo>
                  <a:pt x="6598" y="1359"/>
                </a:lnTo>
                <a:lnTo>
                  <a:pt x="6588" y="1352"/>
                </a:lnTo>
                <a:lnTo>
                  <a:pt x="6579" y="1342"/>
                </a:lnTo>
                <a:lnTo>
                  <a:pt x="6569" y="1332"/>
                </a:lnTo>
                <a:lnTo>
                  <a:pt x="6562" y="1320"/>
                </a:lnTo>
                <a:lnTo>
                  <a:pt x="6556" y="1306"/>
                </a:lnTo>
                <a:lnTo>
                  <a:pt x="6551" y="1291"/>
                </a:lnTo>
                <a:lnTo>
                  <a:pt x="6546" y="1276"/>
                </a:lnTo>
                <a:lnTo>
                  <a:pt x="6542" y="1258"/>
                </a:lnTo>
                <a:lnTo>
                  <a:pt x="6540" y="1239"/>
                </a:lnTo>
                <a:lnTo>
                  <a:pt x="6539" y="1219"/>
                </a:lnTo>
                <a:lnTo>
                  <a:pt x="6538" y="1197"/>
                </a:lnTo>
                <a:lnTo>
                  <a:pt x="6538" y="401"/>
                </a:lnTo>
                <a:lnTo>
                  <a:pt x="6539" y="381"/>
                </a:lnTo>
                <a:lnTo>
                  <a:pt x="6540" y="362"/>
                </a:lnTo>
                <a:lnTo>
                  <a:pt x="6542" y="344"/>
                </a:lnTo>
                <a:lnTo>
                  <a:pt x="6545" y="327"/>
                </a:lnTo>
                <a:lnTo>
                  <a:pt x="6549" y="311"/>
                </a:lnTo>
                <a:lnTo>
                  <a:pt x="6555" y="297"/>
                </a:lnTo>
                <a:lnTo>
                  <a:pt x="6561" y="285"/>
                </a:lnTo>
                <a:lnTo>
                  <a:pt x="6567" y="273"/>
                </a:lnTo>
                <a:lnTo>
                  <a:pt x="6576" y="264"/>
                </a:lnTo>
                <a:lnTo>
                  <a:pt x="6584" y="254"/>
                </a:lnTo>
                <a:lnTo>
                  <a:pt x="6594" y="247"/>
                </a:lnTo>
                <a:lnTo>
                  <a:pt x="6604" y="241"/>
                </a:lnTo>
                <a:lnTo>
                  <a:pt x="6616" y="236"/>
                </a:lnTo>
                <a:lnTo>
                  <a:pt x="6628" y="233"/>
                </a:lnTo>
                <a:lnTo>
                  <a:pt x="6642" y="231"/>
                </a:lnTo>
                <a:lnTo>
                  <a:pt x="6656" y="231"/>
                </a:lnTo>
                <a:lnTo>
                  <a:pt x="6665" y="231"/>
                </a:lnTo>
                <a:lnTo>
                  <a:pt x="6674" y="232"/>
                </a:lnTo>
                <a:lnTo>
                  <a:pt x="6683" y="233"/>
                </a:lnTo>
                <a:lnTo>
                  <a:pt x="6692" y="235"/>
                </a:lnTo>
                <a:lnTo>
                  <a:pt x="6701" y="238"/>
                </a:lnTo>
                <a:lnTo>
                  <a:pt x="6709" y="242"/>
                </a:lnTo>
                <a:lnTo>
                  <a:pt x="6718" y="247"/>
                </a:lnTo>
                <a:lnTo>
                  <a:pt x="6726" y="251"/>
                </a:lnTo>
                <a:lnTo>
                  <a:pt x="6734" y="256"/>
                </a:lnTo>
                <a:lnTo>
                  <a:pt x="6743" y="263"/>
                </a:lnTo>
                <a:lnTo>
                  <a:pt x="6751" y="269"/>
                </a:lnTo>
                <a:lnTo>
                  <a:pt x="6760" y="276"/>
                </a:lnTo>
                <a:lnTo>
                  <a:pt x="6775" y="293"/>
                </a:lnTo>
                <a:lnTo>
                  <a:pt x="6791" y="313"/>
                </a:lnTo>
                <a:lnTo>
                  <a:pt x="7260" y="934"/>
                </a:lnTo>
                <a:lnTo>
                  <a:pt x="7260" y="411"/>
                </a:lnTo>
                <a:lnTo>
                  <a:pt x="7261" y="389"/>
                </a:lnTo>
                <a:lnTo>
                  <a:pt x="7262" y="369"/>
                </a:lnTo>
                <a:lnTo>
                  <a:pt x="7264" y="350"/>
                </a:lnTo>
                <a:lnTo>
                  <a:pt x="7268" y="332"/>
                </a:lnTo>
                <a:lnTo>
                  <a:pt x="7272" y="316"/>
                </a:lnTo>
                <a:lnTo>
                  <a:pt x="7277" y="302"/>
                </a:lnTo>
                <a:lnTo>
                  <a:pt x="7284" y="288"/>
                </a:lnTo>
                <a:lnTo>
                  <a:pt x="7291" y="276"/>
                </a:lnTo>
                <a:lnTo>
                  <a:pt x="7301" y="266"/>
                </a:lnTo>
                <a:lnTo>
                  <a:pt x="7309" y="256"/>
                </a:lnTo>
                <a:lnTo>
                  <a:pt x="7319" y="248"/>
                </a:lnTo>
                <a:lnTo>
                  <a:pt x="7331" y="241"/>
                </a:lnTo>
                <a:lnTo>
                  <a:pt x="7344" y="237"/>
                </a:lnTo>
                <a:lnTo>
                  <a:pt x="7357" y="233"/>
                </a:lnTo>
                <a:lnTo>
                  <a:pt x="7372" y="231"/>
                </a:lnTo>
                <a:lnTo>
                  <a:pt x="7387" y="231"/>
                </a:lnTo>
                <a:lnTo>
                  <a:pt x="7402" y="231"/>
                </a:lnTo>
                <a:lnTo>
                  <a:pt x="7417" y="233"/>
                </a:lnTo>
                <a:lnTo>
                  <a:pt x="7431" y="237"/>
                </a:lnTo>
                <a:lnTo>
                  <a:pt x="7442" y="241"/>
                </a:lnTo>
                <a:lnTo>
                  <a:pt x="7454" y="248"/>
                </a:lnTo>
                <a:lnTo>
                  <a:pt x="7464" y="256"/>
                </a:lnTo>
                <a:lnTo>
                  <a:pt x="7474" y="266"/>
                </a:lnTo>
                <a:lnTo>
                  <a:pt x="7482" y="276"/>
                </a:lnTo>
                <a:lnTo>
                  <a:pt x="7490" y="288"/>
                </a:lnTo>
                <a:lnTo>
                  <a:pt x="7496" y="302"/>
                </a:lnTo>
                <a:lnTo>
                  <a:pt x="7502" y="316"/>
                </a:lnTo>
                <a:lnTo>
                  <a:pt x="7506" y="332"/>
                </a:lnTo>
                <a:lnTo>
                  <a:pt x="7510" y="350"/>
                </a:lnTo>
                <a:lnTo>
                  <a:pt x="7513" y="369"/>
                </a:lnTo>
                <a:lnTo>
                  <a:pt x="7514" y="390"/>
                </a:lnTo>
                <a:lnTo>
                  <a:pt x="7514" y="411"/>
                </a:lnTo>
                <a:lnTo>
                  <a:pt x="7514" y="1225"/>
                </a:lnTo>
                <a:lnTo>
                  <a:pt x="7514" y="1244"/>
                </a:lnTo>
                <a:lnTo>
                  <a:pt x="7513" y="1262"/>
                </a:lnTo>
                <a:lnTo>
                  <a:pt x="7511" y="1279"/>
                </a:lnTo>
                <a:lnTo>
                  <a:pt x="7507" y="1295"/>
                </a:lnTo>
                <a:lnTo>
                  <a:pt x="7503" y="1308"/>
                </a:lnTo>
                <a:lnTo>
                  <a:pt x="7498" y="1322"/>
                </a:lnTo>
                <a:lnTo>
                  <a:pt x="7492" y="1334"/>
                </a:lnTo>
                <a:lnTo>
                  <a:pt x="7485" y="1344"/>
                </a:lnTo>
                <a:lnTo>
                  <a:pt x="7477" y="1354"/>
                </a:lnTo>
                <a:lnTo>
                  <a:pt x="7469" y="1361"/>
                </a:lnTo>
                <a:lnTo>
                  <a:pt x="7459" y="1368"/>
                </a:lnTo>
                <a:lnTo>
                  <a:pt x="7449" y="1374"/>
                </a:lnTo>
                <a:lnTo>
                  <a:pt x="7437" y="1378"/>
                </a:lnTo>
                <a:lnTo>
                  <a:pt x="7426" y="1381"/>
                </a:lnTo>
                <a:lnTo>
                  <a:pt x="7412" y="1383"/>
                </a:lnTo>
                <a:lnTo>
                  <a:pt x="7398" y="1384"/>
                </a:lnTo>
                <a:lnTo>
                  <a:pt x="7389" y="1383"/>
                </a:lnTo>
                <a:lnTo>
                  <a:pt x="7379" y="1382"/>
                </a:lnTo>
                <a:lnTo>
                  <a:pt x="7370" y="1381"/>
                </a:lnTo>
                <a:lnTo>
                  <a:pt x="7360" y="1378"/>
                </a:lnTo>
                <a:lnTo>
                  <a:pt x="7351" y="1375"/>
                </a:lnTo>
                <a:lnTo>
                  <a:pt x="7343" y="1371"/>
                </a:lnTo>
                <a:lnTo>
                  <a:pt x="7333" y="1366"/>
                </a:lnTo>
                <a:lnTo>
                  <a:pt x="7324" y="1361"/>
                </a:lnTo>
                <a:lnTo>
                  <a:pt x="7315" y="1355"/>
                </a:lnTo>
                <a:lnTo>
                  <a:pt x="7306" y="1347"/>
                </a:lnTo>
                <a:lnTo>
                  <a:pt x="7296" y="1340"/>
                </a:lnTo>
                <a:lnTo>
                  <a:pt x="7288" y="1332"/>
                </a:lnTo>
                <a:lnTo>
                  <a:pt x="7270" y="1313"/>
                </a:lnTo>
                <a:lnTo>
                  <a:pt x="7252" y="1290"/>
                </a:lnTo>
                <a:lnTo>
                  <a:pt x="6792" y="681"/>
                </a:lnTo>
                <a:lnTo>
                  <a:pt x="6792" y="1197"/>
                </a:lnTo>
                <a:close/>
                <a:moveTo>
                  <a:pt x="6303" y="1197"/>
                </a:moveTo>
                <a:lnTo>
                  <a:pt x="6303" y="1219"/>
                </a:lnTo>
                <a:lnTo>
                  <a:pt x="6302" y="1239"/>
                </a:lnTo>
                <a:lnTo>
                  <a:pt x="6298" y="1258"/>
                </a:lnTo>
                <a:lnTo>
                  <a:pt x="6295" y="1276"/>
                </a:lnTo>
                <a:lnTo>
                  <a:pt x="6291" y="1291"/>
                </a:lnTo>
                <a:lnTo>
                  <a:pt x="6285" y="1306"/>
                </a:lnTo>
                <a:lnTo>
                  <a:pt x="6278" y="1320"/>
                </a:lnTo>
                <a:lnTo>
                  <a:pt x="6271" y="1332"/>
                </a:lnTo>
                <a:lnTo>
                  <a:pt x="6263" y="1342"/>
                </a:lnTo>
                <a:lnTo>
                  <a:pt x="6253" y="1352"/>
                </a:lnTo>
                <a:lnTo>
                  <a:pt x="6243" y="1359"/>
                </a:lnTo>
                <a:lnTo>
                  <a:pt x="6231" y="1365"/>
                </a:lnTo>
                <a:lnTo>
                  <a:pt x="6220" y="1371"/>
                </a:lnTo>
                <a:lnTo>
                  <a:pt x="6206" y="1374"/>
                </a:lnTo>
                <a:lnTo>
                  <a:pt x="6191" y="1376"/>
                </a:lnTo>
                <a:lnTo>
                  <a:pt x="6176" y="1377"/>
                </a:lnTo>
                <a:lnTo>
                  <a:pt x="6161" y="1376"/>
                </a:lnTo>
                <a:lnTo>
                  <a:pt x="6146" y="1374"/>
                </a:lnTo>
                <a:lnTo>
                  <a:pt x="6132" y="1371"/>
                </a:lnTo>
                <a:lnTo>
                  <a:pt x="6120" y="1365"/>
                </a:lnTo>
                <a:lnTo>
                  <a:pt x="6108" y="1359"/>
                </a:lnTo>
                <a:lnTo>
                  <a:pt x="6099" y="1352"/>
                </a:lnTo>
                <a:lnTo>
                  <a:pt x="6089" y="1342"/>
                </a:lnTo>
                <a:lnTo>
                  <a:pt x="6080" y="1332"/>
                </a:lnTo>
                <a:lnTo>
                  <a:pt x="6073" y="1320"/>
                </a:lnTo>
                <a:lnTo>
                  <a:pt x="6066" y="1306"/>
                </a:lnTo>
                <a:lnTo>
                  <a:pt x="6061" y="1291"/>
                </a:lnTo>
                <a:lnTo>
                  <a:pt x="6057" y="1276"/>
                </a:lnTo>
                <a:lnTo>
                  <a:pt x="6053" y="1258"/>
                </a:lnTo>
                <a:lnTo>
                  <a:pt x="6051" y="1239"/>
                </a:lnTo>
                <a:lnTo>
                  <a:pt x="6049" y="1219"/>
                </a:lnTo>
                <a:lnTo>
                  <a:pt x="6048" y="1197"/>
                </a:lnTo>
                <a:lnTo>
                  <a:pt x="6048" y="410"/>
                </a:lnTo>
                <a:lnTo>
                  <a:pt x="6049" y="388"/>
                </a:lnTo>
                <a:lnTo>
                  <a:pt x="6051" y="368"/>
                </a:lnTo>
                <a:lnTo>
                  <a:pt x="6053" y="349"/>
                </a:lnTo>
                <a:lnTo>
                  <a:pt x="6057" y="331"/>
                </a:lnTo>
                <a:lnTo>
                  <a:pt x="6061" y="314"/>
                </a:lnTo>
                <a:lnTo>
                  <a:pt x="6066" y="299"/>
                </a:lnTo>
                <a:lnTo>
                  <a:pt x="6073" y="287"/>
                </a:lnTo>
                <a:lnTo>
                  <a:pt x="6080" y="274"/>
                </a:lnTo>
                <a:lnTo>
                  <a:pt x="6089" y="264"/>
                </a:lnTo>
                <a:lnTo>
                  <a:pt x="6099" y="254"/>
                </a:lnTo>
                <a:lnTo>
                  <a:pt x="6108" y="247"/>
                </a:lnTo>
                <a:lnTo>
                  <a:pt x="6120" y="240"/>
                </a:lnTo>
                <a:lnTo>
                  <a:pt x="6132" y="235"/>
                </a:lnTo>
                <a:lnTo>
                  <a:pt x="6146" y="232"/>
                </a:lnTo>
                <a:lnTo>
                  <a:pt x="6161" y="230"/>
                </a:lnTo>
                <a:lnTo>
                  <a:pt x="6176" y="229"/>
                </a:lnTo>
                <a:lnTo>
                  <a:pt x="6191" y="230"/>
                </a:lnTo>
                <a:lnTo>
                  <a:pt x="6206" y="232"/>
                </a:lnTo>
                <a:lnTo>
                  <a:pt x="6220" y="235"/>
                </a:lnTo>
                <a:lnTo>
                  <a:pt x="6231" y="240"/>
                </a:lnTo>
                <a:lnTo>
                  <a:pt x="6243" y="247"/>
                </a:lnTo>
                <a:lnTo>
                  <a:pt x="6253" y="254"/>
                </a:lnTo>
                <a:lnTo>
                  <a:pt x="6263" y="264"/>
                </a:lnTo>
                <a:lnTo>
                  <a:pt x="6271" y="274"/>
                </a:lnTo>
                <a:lnTo>
                  <a:pt x="6278" y="287"/>
                </a:lnTo>
                <a:lnTo>
                  <a:pt x="6285" y="299"/>
                </a:lnTo>
                <a:lnTo>
                  <a:pt x="6291" y="314"/>
                </a:lnTo>
                <a:lnTo>
                  <a:pt x="6295" y="331"/>
                </a:lnTo>
                <a:lnTo>
                  <a:pt x="6298" y="349"/>
                </a:lnTo>
                <a:lnTo>
                  <a:pt x="6302" y="368"/>
                </a:lnTo>
                <a:lnTo>
                  <a:pt x="6303" y="388"/>
                </a:lnTo>
                <a:lnTo>
                  <a:pt x="6303" y="410"/>
                </a:lnTo>
                <a:lnTo>
                  <a:pt x="6303" y="1197"/>
                </a:lnTo>
                <a:close/>
                <a:moveTo>
                  <a:pt x="5415" y="481"/>
                </a:moveTo>
                <a:lnTo>
                  <a:pt x="5322" y="481"/>
                </a:lnTo>
                <a:lnTo>
                  <a:pt x="5299" y="481"/>
                </a:lnTo>
                <a:lnTo>
                  <a:pt x="5278" y="479"/>
                </a:lnTo>
                <a:lnTo>
                  <a:pt x="5260" y="477"/>
                </a:lnTo>
                <a:lnTo>
                  <a:pt x="5242" y="473"/>
                </a:lnTo>
                <a:lnTo>
                  <a:pt x="5226" y="469"/>
                </a:lnTo>
                <a:lnTo>
                  <a:pt x="5211" y="465"/>
                </a:lnTo>
                <a:lnTo>
                  <a:pt x="5198" y="459"/>
                </a:lnTo>
                <a:lnTo>
                  <a:pt x="5185" y="451"/>
                </a:lnTo>
                <a:lnTo>
                  <a:pt x="5174" y="444"/>
                </a:lnTo>
                <a:lnTo>
                  <a:pt x="5166" y="435"/>
                </a:lnTo>
                <a:lnTo>
                  <a:pt x="5158" y="425"/>
                </a:lnTo>
                <a:lnTo>
                  <a:pt x="5151" y="414"/>
                </a:lnTo>
                <a:lnTo>
                  <a:pt x="5146" y="404"/>
                </a:lnTo>
                <a:lnTo>
                  <a:pt x="5143" y="391"/>
                </a:lnTo>
                <a:lnTo>
                  <a:pt x="5141" y="377"/>
                </a:lnTo>
                <a:lnTo>
                  <a:pt x="5140" y="364"/>
                </a:lnTo>
                <a:lnTo>
                  <a:pt x="5141" y="349"/>
                </a:lnTo>
                <a:lnTo>
                  <a:pt x="5143" y="335"/>
                </a:lnTo>
                <a:lnTo>
                  <a:pt x="5146" y="323"/>
                </a:lnTo>
                <a:lnTo>
                  <a:pt x="5151" y="311"/>
                </a:lnTo>
                <a:lnTo>
                  <a:pt x="5158" y="300"/>
                </a:lnTo>
                <a:lnTo>
                  <a:pt x="5165" y="290"/>
                </a:lnTo>
                <a:lnTo>
                  <a:pt x="5174" y="281"/>
                </a:lnTo>
                <a:lnTo>
                  <a:pt x="5185" y="273"/>
                </a:lnTo>
                <a:lnTo>
                  <a:pt x="5198" y="267"/>
                </a:lnTo>
                <a:lnTo>
                  <a:pt x="5210" y="260"/>
                </a:lnTo>
                <a:lnTo>
                  <a:pt x="5226" y="255"/>
                </a:lnTo>
                <a:lnTo>
                  <a:pt x="5242" y="251"/>
                </a:lnTo>
                <a:lnTo>
                  <a:pt x="5260" y="248"/>
                </a:lnTo>
                <a:lnTo>
                  <a:pt x="5278" y="246"/>
                </a:lnTo>
                <a:lnTo>
                  <a:pt x="5299" y="244"/>
                </a:lnTo>
                <a:lnTo>
                  <a:pt x="5320" y="244"/>
                </a:lnTo>
                <a:lnTo>
                  <a:pt x="5763" y="244"/>
                </a:lnTo>
                <a:lnTo>
                  <a:pt x="5785" y="244"/>
                </a:lnTo>
                <a:lnTo>
                  <a:pt x="5806" y="246"/>
                </a:lnTo>
                <a:lnTo>
                  <a:pt x="5825" y="248"/>
                </a:lnTo>
                <a:lnTo>
                  <a:pt x="5843" y="251"/>
                </a:lnTo>
                <a:lnTo>
                  <a:pt x="5858" y="255"/>
                </a:lnTo>
                <a:lnTo>
                  <a:pt x="5873" y="260"/>
                </a:lnTo>
                <a:lnTo>
                  <a:pt x="5887" y="267"/>
                </a:lnTo>
                <a:lnTo>
                  <a:pt x="5899" y="273"/>
                </a:lnTo>
                <a:lnTo>
                  <a:pt x="5910" y="281"/>
                </a:lnTo>
                <a:lnTo>
                  <a:pt x="5918" y="290"/>
                </a:lnTo>
                <a:lnTo>
                  <a:pt x="5927" y="300"/>
                </a:lnTo>
                <a:lnTo>
                  <a:pt x="5933" y="311"/>
                </a:lnTo>
                <a:lnTo>
                  <a:pt x="5937" y="323"/>
                </a:lnTo>
                <a:lnTo>
                  <a:pt x="5941" y="335"/>
                </a:lnTo>
                <a:lnTo>
                  <a:pt x="5943" y="349"/>
                </a:lnTo>
                <a:lnTo>
                  <a:pt x="5944" y="364"/>
                </a:lnTo>
                <a:lnTo>
                  <a:pt x="5943" y="377"/>
                </a:lnTo>
                <a:lnTo>
                  <a:pt x="5941" y="391"/>
                </a:lnTo>
                <a:lnTo>
                  <a:pt x="5937" y="404"/>
                </a:lnTo>
                <a:lnTo>
                  <a:pt x="5933" y="414"/>
                </a:lnTo>
                <a:lnTo>
                  <a:pt x="5927" y="425"/>
                </a:lnTo>
                <a:lnTo>
                  <a:pt x="5918" y="435"/>
                </a:lnTo>
                <a:lnTo>
                  <a:pt x="5910" y="444"/>
                </a:lnTo>
                <a:lnTo>
                  <a:pt x="5899" y="451"/>
                </a:lnTo>
                <a:lnTo>
                  <a:pt x="5887" y="459"/>
                </a:lnTo>
                <a:lnTo>
                  <a:pt x="5873" y="465"/>
                </a:lnTo>
                <a:lnTo>
                  <a:pt x="5858" y="469"/>
                </a:lnTo>
                <a:lnTo>
                  <a:pt x="5843" y="473"/>
                </a:lnTo>
                <a:lnTo>
                  <a:pt x="5825" y="477"/>
                </a:lnTo>
                <a:lnTo>
                  <a:pt x="5806" y="479"/>
                </a:lnTo>
                <a:lnTo>
                  <a:pt x="5785" y="481"/>
                </a:lnTo>
                <a:lnTo>
                  <a:pt x="5763" y="481"/>
                </a:lnTo>
                <a:lnTo>
                  <a:pt x="5669" y="481"/>
                </a:lnTo>
                <a:lnTo>
                  <a:pt x="5669" y="1197"/>
                </a:lnTo>
                <a:lnTo>
                  <a:pt x="5668" y="1218"/>
                </a:lnTo>
                <a:lnTo>
                  <a:pt x="5667" y="1239"/>
                </a:lnTo>
                <a:lnTo>
                  <a:pt x="5665" y="1258"/>
                </a:lnTo>
                <a:lnTo>
                  <a:pt x="5661" y="1276"/>
                </a:lnTo>
                <a:lnTo>
                  <a:pt x="5657" y="1291"/>
                </a:lnTo>
                <a:lnTo>
                  <a:pt x="5651" y="1306"/>
                </a:lnTo>
                <a:lnTo>
                  <a:pt x="5645" y="1320"/>
                </a:lnTo>
                <a:lnTo>
                  <a:pt x="5638" y="1332"/>
                </a:lnTo>
                <a:lnTo>
                  <a:pt x="5628" y="1342"/>
                </a:lnTo>
                <a:lnTo>
                  <a:pt x="5620" y="1352"/>
                </a:lnTo>
                <a:lnTo>
                  <a:pt x="5609" y="1359"/>
                </a:lnTo>
                <a:lnTo>
                  <a:pt x="5598" y="1365"/>
                </a:lnTo>
                <a:lnTo>
                  <a:pt x="5585" y="1371"/>
                </a:lnTo>
                <a:lnTo>
                  <a:pt x="5572" y="1374"/>
                </a:lnTo>
                <a:lnTo>
                  <a:pt x="5557" y="1376"/>
                </a:lnTo>
                <a:lnTo>
                  <a:pt x="5542" y="1377"/>
                </a:lnTo>
                <a:lnTo>
                  <a:pt x="5526" y="1376"/>
                </a:lnTo>
                <a:lnTo>
                  <a:pt x="5512" y="1374"/>
                </a:lnTo>
                <a:lnTo>
                  <a:pt x="5499" y="1371"/>
                </a:lnTo>
                <a:lnTo>
                  <a:pt x="5486" y="1365"/>
                </a:lnTo>
                <a:lnTo>
                  <a:pt x="5475" y="1359"/>
                </a:lnTo>
                <a:lnTo>
                  <a:pt x="5464" y="1352"/>
                </a:lnTo>
                <a:lnTo>
                  <a:pt x="5455" y="1342"/>
                </a:lnTo>
                <a:lnTo>
                  <a:pt x="5447" y="1332"/>
                </a:lnTo>
                <a:lnTo>
                  <a:pt x="5439" y="1320"/>
                </a:lnTo>
                <a:lnTo>
                  <a:pt x="5433" y="1306"/>
                </a:lnTo>
                <a:lnTo>
                  <a:pt x="5427" y="1291"/>
                </a:lnTo>
                <a:lnTo>
                  <a:pt x="5422" y="1276"/>
                </a:lnTo>
                <a:lnTo>
                  <a:pt x="5419" y="1258"/>
                </a:lnTo>
                <a:lnTo>
                  <a:pt x="5416" y="1239"/>
                </a:lnTo>
                <a:lnTo>
                  <a:pt x="5415" y="1218"/>
                </a:lnTo>
                <a:lnTo>
                  <a:pt x="5415" y="1197"/>
                </a:lnTo>
                <a:lnTo>
                  <a:pt x="5415" y="481"/>
                </a:lnTo>
                <a:close/>
                <a:moveTo>
                  <a:pt x="4909" y="244"/>
                </a:moveTo>
                <a:lnTo>
                  <a:pt x="4930" y="244"/>
                </a:lnTo>
                <a:lnTo>
                  <a:pt x="4951" y="246"/>
                </a:lnTo>
                <a:lnTo>
                  <a:pt x="4970" y="248"/>
                </a:lnTo>
                <a:lnTo>
                  <a:pt x="4987" y="251"/>
                </a:lnTo>
                <a:lnTo>
                  <a:pt x="5003" y="255"/>
                </a:lnTo>
                <a:lnTo>
                  <a:pt x="5018" y="260"/>
                </a:lnTo>
                <a:lnTo>
                  <a:pt x="5032" y="267"/>
                </a:lnTo>
                <a:lnTo>
                  <a:pt x="5044" y="273"/>
                </a:lnTo>
                <a:lnTo>
                  <a:pt x="5055" y="281"/>
                </a:lnTo>
                <a:lnTo>
                  <a:pt x="5063" y="290"/>
                </a:lnTo>
                <a:lnTo>
                  <a:pt x="5072" y="300"/>
                </a:lnTo>
                <a:lnTo>
                  <a:pt x="5078" y="311"/>
                </a:lnTo>
                <a:lnTo>
                  <a:pt x="5083" y="323"/>
                </a:lnTo>
                <a:lnTo>
                  <a:pt x="5086" y="335"/>
                </a:lnTo>
                <a:lnTo>
                  <a:pt x="5088" y="349"/>
                </a:lnTo>
                <a:lnTo>
                  <a:pt x="5089" y="364"/>
                </a:lnTo>
                <a:lnTo>
                  <a:pt x="5088" y="377"/>
                </a:lnTo>
                <a:lnTo>
                  <a:pt x="5086" y="391"/>
                </a:lnTo>
                <a:lnTo>
                  <a:pt x="5083" y="404"/>
                </a:lnTo>
                <a:lnTo>
                  <a:pt x="5078" y="414"/>
                </a:lnTo>
                <a:lnTo>
                  <a:pt x="5072" y="425"/>
                </a:lnTo>
                <a:lnTo>
                  <a:pt x="5063" y="435"/>
                </a:lnTo>
                <a:lnTo>
                  <a:pt x="5055" y="444"/>
                </a:lnTo>
                <a:lnTo>
                  <a:pt x="5044" y="451"/>
                </a:lnTo>
                <a:lnTo>
                  <a:pt x="5032" y="459"/>
                </a:lnTo>
                <a:lnTo>
                  <a:pt x="5018" y="465"/>
                </a:lnTo>
                <a:lnTo>
                  <a:pt x="5003" y="469"/>
                </a:lnTo>
                <a:lnTo>
                  <a:pt x="4987" y="473"/>
                </a:lnTo>
                <a:lnTo>
                  <a:pt x="4970" y="477"/>
                </a:lnTo>
                <a:lnTo>
                  <a:pt x="4951" y="479"/>
                </a:lnTo>
                <a:lnTo>
                  <a:pt x="4930" y="481"/>
                </a:lnTo>
                <a:lnTo>
                  <a:pt x="4909" y="481"/>
                </a:lnTo>
                <a:lnTo>
                  <a:pt x="4702" y="481"/>
                </a:lnTo>
                <a:lnTo>
                  <a:pt x="4702" y="681"/>
                </a:lnTo>
                <a:lnTo>
                  <a:pt x="4879" y="681"/>
                </a:lnTo>
                <a:lnTo>
                  <a:pt x="4901" y="681"/>
                </a:lnTo>
                <a:lnTo>
                  <a:pt x="4922" y="683"/>
                </a:lnTo>
                <a:lnTo>
                  <a:pt x="4941" y="685"/>
                </a:lnTo>
                <a:lnTo>
                  <a:pt x="4959" y="688"/>
                </a:lnTo>
                <a:lnTo>
                  <a:pt x="4975" y="693"/>
                </a:lnTo>
                <a:lnTo>
                  <a:pt x="4990" y="698"/>
                </a:lnTo>
                <a:lnTo>
                  <a:pt x="5003" y="703"/>
                </a:lnTo>
                <a:lnTo>
                  <a:pt x="5016" y="711"/>
                </a:lnTo>
                <a:lnTo>
                  <a:pt x="5026" y="718"/>
                </a:lnTo>
                <a:lnTo>
                  <a:pt x="5036" y="727"/>
                </a:lnTo>
                <a:lnTo>
                  <a:pt x="5043" y="737"/>
                </a:lnTo>
                <a:lnTo>
                  <a:pt x="5049" y="747"/>
                </a:lnTo>
                <a:lnTo>
                  <a:pt x="5055" y="759"/>
                </a:lnTo>
                <a:lnTo>
                  <a:pt x="5058" y="772"/>
                </a:lnTo>
                <a:lnTo>
                  <a:pt x="5060" y="785"/>
                </a:lnTo>
                <a:lnTo>
                  <a:pt x="5061" y="799"/>
                </a:lnTo>
                <a:lnTo>
                  <a:pt x="5060" y="814"/>
                </a:lnTo>
                <a:lnTo>
                  <a:pt x="5058" y="827"/>
                </a:lnTo>
                <a:lnTo>
                  <a:pt x="5055" y="839"/>
                </a:lnTo>
                <a:lnTo>
                  <a:pt x="5049" y="851"/>
                </a:lnTo>
                <a:lnTo>
                  <a:pt x="5043" y="861"/>
                </a:lnTo>
                <a:lnTo>
                  <a:pt x="5036" y="871"/>
                </a:lnTo>
                <a:lnTo>
                  <a:pt x="5026" y="879"/>
                </a:lnTo>
                <a:lnTo>
                  <a:pt x="5016" y="888"/>
                </a:lnTo>
                <a:lnTo>
                  <a:pt x="5003" y="894"/>
                </a:lnTo>
                <a:lnTo>
                  <a:pt x="4990" y="900"/>
                </a:lnTo>
                <a:lnTo>
                  <a:pt x="4975" y="906"/>
                </a:lnTo>
                <a:lnTo>
                  <a:pt x="4959" y="910"/>
                </a:lnTo>
                <a:lnTo>
                  <a:pt x="4941" y="913"/>
                </a:lnTo>
                <a:lnTo>
                  <a:pt x="4922" y="915"/>
                </a:lnTo>
                <a:lnTo>
                  <a:pt x="4901" y="916"/>
                </a:lnTo>
                <a:lnTo>
                  <a:pt x="4879" y="917"/>
                </a:lnTo>
                <a:lnTo>
                  <a:pt x="4702" y="917"/>
                </a:lnTo>
                <a:lnTo>
                  <a:pt x="4702" y="1127"/>
                </a:lnTo>
                <a:lnTo>
                  <a:pt x="4916" y="1127"/>
                </a:lnTo>
                <a:lnTo>
                  <a:pt x="4938" y="1128"/>
                </a:lnTo>
                <a:lnTo>
                  <a:pt x="4958" y="1129"/>
                </a:lnTo>
                <a:lnTo>
                  <a:pt x="4977" y="1131"/>
                </a:lnTo>
                <a:lnTo>
                  <a:pt x="4995" y="1134"/>
                </a:lnTo>
                <a:lnTo>
                  <a:pt x="5012" y="1139"/>
                </a:lnTo>
                <a:lnTo>
                  <a:pt x="5026" y="1144"/>
                </a:lnTo>
                <a:lnTo>
                  <a:pt x="5039" y="1149"/>
                </a:lnTo>
                <a:lnTo>
                  <a:pt x="5052" y="1157"/>
                </a:lnTo>
                <a:lnTo>
                  <a:pt x="5062" y="1164"/>
                </a:lnTo>
                <a:lnTo>
                  <a:pt x="5072" y="1173"/>
                </a:lnTo>
                <a:lnTo>
                  <a:pt x="5079" y="1183"/>
                </a:lnTo>
                <a:lnTo>
                  <a:pt x="5085" y="1193"/>
                </a:lnTo>
                <a:lnTo>
                  <a:pt x="5090" y="1205"/>
                </a:lnTo>
                <a:lnTo>
                  <a:pt x="5094" y="1218"/>
                </a:lnTo>
                <a:lnTo>
                  <a:pt x="5096" y="1230"/>
                </a:lnTo>
                <a:lnTo>
                  <a:pt x="5097" y="1245"/>
                </a:lnTo>
                <a:lnTo>
                  <a:pt x="5096" y="1259"/>
                </a:lnTo>
                <a:lnTo>
                  <a:pt x="5094" y="1272"/>
                </a:lnTo>
                <a:lnTo>
                  <a:pt x="5090" y="1285"/>
                </a:lnTo>
                <a:lnTo>
                  <a:pt x="5085" y="1297"/>
                </a:lnTo>
                <a:lnTo>
                  <a:pt x="5079" y="1307"/>
                </a:lnTo>
                <a:lnTo>
                  <a:pt x="5072" y="1317"/>
                </a:lnTo>
                <a:lnTo>
                  <a:pt x="5062" y="1325"/>
                </a:lnTo>
                <a:lnTo>
                  <a:pt x="5052" y="1334"/>
                </a:lnTo>
                <a:lnTo>
                  <a:pt x="5039" y="1340"/>
                </a:lnTo>
                <a:lnTo>
                  <a:pt x="5026" y="1346"/>
                </a:lnTo>
                <a:lnTo>
                  <a:pt x="5012" y="1352"/>
                </a:lnTo>
                <a:lnTo>
                  <a:pt x="4995" y="1356"/>
                </a:lnTo>
                <a:lnTo>
                  <a:pt x="4977" y="1359"/>
                </a:lnTo>
                <a:lnTo>
                  <a:pt x="4958" y="1361"/>
                </a:lnTo>
                <a:lnTo>
                  <a:pt x="4938" y="1363"/>
                </a:lnTo>
                <a:lnTo>
                  <a:pt x="4916" y="1363"/>
                </a:lnTo>
                <a:lnTo>
                  <a:pt x="4619" y="1363"/>
                </a:lnTo>
                <a:lnTo>
                  <a:pt x="4597" y="1362"/>
                </a:lnTo>
                <a:lnTo>
                  <a:pt x="4575" y="1361"/>
                </a:lnTo>
                <a:lnTo>
                  <a:pt x="4556" y="1359"/>
                </a:lnTo>
                <a:lnTo>
                  <a:pt x="4538" y="1355"/>
                </a:lnTo>
                <a:lnTo>
                  <a:pt x="4522" y="1350"/>
                </a:lnTo>
                <a:lnTo>
                  <a:pt x="4508" y="1345"/>
                </a:lnTo>
                <a:lnTo>
                  <a:pt x="4497" y="1339"/>
                </a:lnTo>
                <a:lnTo>
                  <a:pt x="4486" y="1332"/>
                </a:lnTo>
                <a:lnTo>
                  <a:pt x="4482" y="1327"/>
                </a:lnTo>
                <a:lnTo>
                  <a:pt x="4477" y="1322"/>
                </a:lnTo>
                <a:lnTo>
                  <a:pt x="4473" y="1317"/>
                </a:lnTo>
                <a:lnTo>
                  <a:pt x="4470" y="1310"/>
                </a:lnTo>
                <a:lnTo>
                  <a:pt x="4462" y="1297"/>
                </a:lnTo>
                <a:lnTo>
                  <a:pt x="4457" y="1282"/>
                </a:lnTo>
                <a:lnTo>
                  <a:pt x="4453" y="1264"/>
                </a:lnTo>
                <a:lnTo>
                  <a:pt x="4450" y="1246"/>
                </a:lnTo>
                <a:lnTo>
                  <a:pt x="4448" y="1225"/>
                </a:lnTo>
                <a:lnTo>
                  <a:pt x="4447" y="1203"/>
                </a:lnTo>
                <a:lnTo>
                  <a:pt x="4447" y="423"/>
                </a:lnTo>
                <a:lnTo>
                  <a:pt x="4448" y="399"/>
                </a:lnTo>
                <a:lnTo>
                  <a:pt x="4450" y="377"/>
                </a:lnTo>
                <a:lnTo>
                  <a:pt x="4453" y="357"/>
                </a:lnTo>
                <a:lnTo>
                  <a:pt x="4457" y="338"/>
                </a:lnTo>
                <a:lnTo>
                  <a:pt x="4462" y="323"/>
                </a:lnTo>
                <a:lnTo>
                  <a:pt x="4469" y="308"/>
                </a:lnTo>
                <a:lnTo>
                  <a:pt x="4477" y="295"/>
                </a:lnTo>
                <a:lnTo>
                  <a:pt x="4486" y="284"/>
                </a:lnTo>
                <a:lnTo>
                  <a:pt x="4497" y="274"/>
                </a:lnTo>
                <a:lnTo>
                  <a:pt x="4510" y="266"/>
                </a:lnTo>
                <a:lnTo>
                  <a:pt x="4523" y="259"/>
                </a:lnTo>
                <a:lnTo>
                  <a:pt x="4540" y="253"/>
                </a:lnTo>
                <a:lnTo>
                  <a:pt x="4558" y="249"/>
                </a:lnTo>
                <a:lnTo>
                  <a:pt x="4578" y="246"/>
                </a:lnTo>
                <a:lnTo>
                  <a:pt x="4599" y="244"/>
                </a:lnTo>
                <a:lnTo>
                  <a:pt x="4622" y="244"/>
                </a:lnTo>
                <a:lnTo>
                  <a:pt x="4909" y="244"/>
                </a:lnTo>
                <a:close/>
                <a:moveTo>
                  <a:pt x="4026" y="320"/>
                </a:moveTo>
                <a:lnTo>
                  <a:pt x="4045" y="299"/>
                </a:lnTo>
                <a:lnTo>
                  <a:pt x="4064" y="281"/>
                </a:lnTo>
                <a:lnTo>
                  <a:pt x="4081" y="267"/>
                </a:lnTo>
                <a:lnTo>
                  <a:pt x="4098" y="254"/>
                </a:lnTo>
                <a:lnTo>
                  <a:pt x="4115" y="245"/>
                </a:lnTo>
                <a:lnTo>
                  <a:pt x="4129" y="238"/>
                </a:lnTo>
                <a:lnTo>
                  <a:pt x="4137" y="236"/>
                </a:lnTo>
                <a:lnTo>
                  <a:pt x="4144" y="234"/>
                </a:lnTo>
                <a:lnTo>
                  <a:pt x="4151" y="233"/>
                </a:lnTo>
                <a:lnTo>
                  <a:pt x="4159" y="233"/>
                </a:lnTo>
                <a:lnTo>
                  <a:pt x="4170" y="233"/>
                </a:lnTo>
                <a:lnTo>
                  <a:pt x="4181" y="235"/>
                </a:lnTo>
                <a:lnTo>
                  <a:pt x="4192" y="237"/>
                </a:lnTo>
                <a:lnTo>
                  <a:pt x="4202" y="241"/>
                </a:lnTo>
                <a:lnTo>
                  <a:pt x="4212" y="246"/>
                </a:lnTo>
                <a:lnTo>
                  <a:pt x="4222" y="252"/>
                </a:lnTo>
                <a:lnTo>
                  <a:pt x="4230" y="258"/>
                </a:lnTo>
                <a:lnTo>
                  <a:pt x="4240" y="267"/>
                </a:lnTo>
                <a:lnTo>
                  <a:pt x="4247" y="275"/>
                </a:lnTo>
                <a:lnTo>
                  <a:pt x="4253" y="285"/>
                </a:lnTo>
                <a:lnTo>
                  <a:pt x="4260" y="294"/>
                </a:lnTo>
                <a:lnTo>
                  <a:pt x="4264" y="305"/>
                </a:lnTo>
                <a:lnTo>
                  <a:pt x="4268" y="315"/>
                </a:lnTo>
                <a:lnTo>
                  <a:pt x="4270" y="326"/>
                </a:lnTo>
                <a:lnTo>
                  <a:pt x="4272" y="337"/>
                </a:lnTo>
                <a:lnTo>
                  <a:pt x="4272" y="349"/>
                </a:lnTo>
                <a:lnTo>
                  <a:pt x="4271" y="364"/>
                </a:lnTo>
                <a:lnTo>
                  <a:pt x="4268" y="378"/>
                </a:lnTo>
                <a:lnTo>
                  <a:pt x="4264" y="394"/>
                </a:lnTo>
                <a:lnTo>
                  <a:pt x="4256" y="409"/>
                </a:lnTo>
                <a:lnTo>
                  <a:pt x="4247" y="426"/>
                </a:lnTo>
                <a:lnTo>
                  <a:pt x="4236" y="442"/>
                </a:lnTo>
                <a:lnTo>
                  <a:pt x="4223" y="459"/>
                </a:lnTo>
                <a:lnTo>
                  <a:pt x="4208" y="474"/>
                </a:lnTo>
                <a:lnTo>
                  <a:pt x="3934" y="762"/>
                </a:lnTo>
                <a:lnTo>
                  <a:pt x="4274" y="1133"/>
                </a:lnTo>
                <a:lnTo>
                  <a:pt x="4289" y="1150"/>
                </a:lnTo>
                <a:lnTo>
                  <a:pt x="4302" y="1167"/>
                </a:lnTo>
                <a:lnTo>
                  <a:pt x="4313" y="1184"/>
                </a:lnTo>
                <a:lnTo>
                  <a:pt x="4323" y="1200"/>
                </a:lnTo>
                <a:lnTo>
                  <a:pt x="4329" y="1216"/>
                </a:lnTo>
                <a:lnTo>
                  <a:pt x="4334" y="1230"/>
                </a:lnTo>
                <a:lnTo>
                  <a:pt x="4337" y="1245"/>
                </a:lnTo>
                <a:lnTo>
                  <a:pt x="4338" y="1260"/>
                </a:lnTo>
                <a:lnTo>
                  <a:pt x="4337" y="1271"/>
                </a:lnTo>
                <a:lnTo>
                  <a:pt x="4336" y="1282"/>
                </a:lnTo>
                <a:lnTo>
                  <a:pt x="4333" y="1293"/>
                </a:lnTo>
                <a:lnTo>
                  <a:pt x="4330" y="1303"/>
                </a:lnTo>
                <a:lnTo>
                  <a:pt x="4325" y="1314"/>
                </a:lnTo>
                <a:lnTo>
                  <a:pt x="4318" y="1323"/>
                </a:lnTo>
                <a:lnTo>
                  <a:pt x="4311" y="1333"/>
                </a:lnTo>
                <a:lnTo>
                  <a:pt x="4304" y="1342"/>
                </a:lnTo>
                <a:lnTo>
                  <a:pt x="4294" y="1349"/>
                </a:lnTo>
                <a:lnTo>
                  <a:pt x="4285" y="1357"/>
                </a:lnTo>
                <a:lnTo>
                  <a:pt x="4275" y="1363"/>
                </a:lnTo>
                <a:lnTo>
                  <a:pt x="4265" y="1368"/>
                </a:lnTo>
                <a:lnTo>
                  <a:pt x="4254" y="1372"/>
                </a:lnTo>
                <a:lnTo>
                  <a:pt x="4244" y="1375"/>
                </a:lnTo>
                <a:lnTo>
                  <a:pt x="4232" y="1377"/>
                </a:lnTo>
                <a:lnTo>
                  <a:pt x="4221" y="1377"/>
                </a:lnTo>
                <a:lnTo>
                  <a:pt x="4214" y="1377"/>
                </a:lnTo>
                <a:lnTo>
                  <a:pt x="4207" y="1376"/>
                </a:lnTo>
                <a:lnTo>
                  <a:pt x="4199" y="1374"/>
                </a:lnTo>
                <a:lnTo>
                  <a:pt x="4191" y="1372"/>
                </a:lnTo>
                <a:lnTo>
                  <a:pt x="4184" y="1368"/>
                </a:lnTo>
                <a:lnTo>
                  <a:pt x="4175" y="1364"/>
                </a:lnTo>
                <a:lnTo>
                  <a:pt x="4167" y="1360"/>
                </a:lnTo>
                <a:lnTo>
                  <a:pt x="4159" y="1355"/>
                </a:lnTo>
                <a:lnTo>
                  <a:pt x="4141" y="1342"/>
                </a:lnTo>
                <a:lnTo>
                  <a:pt x="4123" y="1327"/>
                </a:lnTo>
                <a:lnTo>
                  <a:pt x="4104" y="1308"/>
                </a:lnTo>
                <a:lnTo>
                  <a:pt x="4084" y="1287"/>
                </a:lnTo>
                <a:lnTo>
                  <a:pt x="3703" y="866"/>
                </a:lnTo>
                <a:lnTo>
                  <a:pt x="3703" y="1197"/>
                </a:lnTo>
                <a:lnTo>
                  <a:pt x="3703" y="1218"/>
                </a:lnTo>
                <a:lnTo>
                  <a:pt x="3701" y="1239"/>
                </a:lnTo>
                <a:lnTo>
                  <a:pt x="3699" y="1258"/>
                </a:lnTo>
                <a:lnTo>
                  <a:pt x="3695" y="1276"/>
                </a:lnTo>
                <a:lnTo>
                  <a:pt x="3691" y="1291"/>
                </a:lnTo>
                <a:lnTo>
                  <a:pt x="3685" y="1306"/>
                </a:lnTo>
                <a:lnTo>
                  <a:pt x="3679" y="1320"/>
                </a:lnTo>
                <a:lnTo>
                  <a:pt x="3671" y="1332"/>
                </a:lnTo>
                <a:lnTo>
                  <a:pt x="3663" y="1342"/>
                </a:lnTo>
                <a:lnTo>
                  <a:pt x="3653" y="1352"/>
                </a:lnTo>
                <a:lnTo>
                  <a:pt x="3643" y="1359"/>
                </a:lnTo>
                <a:lnTo>
                  <a:pt x="3631" y="1365"/>
                </a:lnTo>
                <a:lnTo>
                  <a:pt x="3619" y="1371"/>
                </a:lnTo>
                <a:lnTo>
                  <a:pt x="3606" y="1374"/>
                </a:lnTo>
                <a:lnTo>
                  <a:pt x="3591" y="1376"/>
                </a:lnTo>
                <a:lnTo>
                  <a:pt x="3576" y="1377"/>
                </a:lnTo>
                <a:lnTo>
                  <a:pt x="3561" y="1376"/>
                </a:lnTo>
                <a:lnTo>
                  <a:pt x="3546" y="1374"/>
                </a:lnTo>
                <a:lnTo>
                  <a:pt x="3533" y="1371"/>
                </a:lnTo>
                <a:lnTo>
                  <a:pt x="3520" y="1365"/>
                </a:lnTo>
                <a:lnTo>
                  <a:pt x="3508" y="1359"/>
                </a:lnTo>
                <a:lnTo>
                  <a:pt x="3498" y="1352"/>
                </a:lnTo>
                <a:lnTo>
                  <a:pt x="3489" y="1342"/>
                </a:lnTo>
                <a:lnTo>
                  <a:pt x="3480" y="1332"/>
                </a:lnTo>
                <a:lnTo>
                  <a:pt x="3473" y="1320"/>
                </a:lnTo>
                <a:lnTo>
                  <a:pt x="3466" y="1306"/>
                </a:lnTo>
                <a:lnTo>
                  <a:pt x="3461" y="1291"/>
                </a:lnTo>
                <a:lnTo>
                  <a:pt x="3457" y="1276"/>
                </a:lnTo>
                <a:lnTo>
                  <a:pt x="3453" y="1258"/>
                </a:lnTo>
                <a:lnTo>
                  <a:pt x="3451" y="1239"/>
                </a:lnTo>
                <a:lnTo>
                  <a:pt x="3450" y="1219"/>
                </a:lnTo>
                <a:lnTo>
                  <a:pt x="3449" y="1197"/>
                </a:lnTo>
                <a:lnTo>
                  <a:pt x="3449" y="410"/>
                </a:lnTo>
                <a:lnTo>
                  <a:pt x="3450" y="388"/>
                </a:lnTo>
                <a:lnTo>
                  <a:pt x="3451" y="368"/>
                </a:lnTo>
                <a:lnTo>
                  <a:pt x="3453" y="349"/>
                </a:lnTo>
                <a:lnTo>
                  <a:pt x="3457" y="331"/>
                </a:lnTo>
                <a:lnTo>
                  <a:pt x="3461" y="314"/>
                </a:lnTo>
                <a:lnTo>
                  <a:pt x="3466" y="299"/>
                </a:lnTo>
                <a:lnTo>
                  <a:pt x="3473" y="287"/>
                </a:lnTo>
                <a:lnTo>
                  <a:pt x="3480" y="274"/>
                </a:lnTo>
                <a:lnTo>
                  <a:pt x="3489" y="264"/>
                </a:lnTo>
                <a:lnTo>
                  <a:pt x="3498" y="254"/>
                </a:lnTo>
                <a:lnTo>
                  <a:pt x="3508" y="247"/>
                </a:lnTo>
                <a:lnTo>
                  <a:pt x="3520" y="240"/>
                </a:lnTo>
                <a:lnTo>
                  <a:pt x="3533" y="235"/>
                </a:lnTo>
                <a:lnTo>
                  <a:pt x="3546" y="232"/>
                </a:lnTo>
                <a:lnTo>
                  <a:pt x="3561" y="230"/>
                </a:lnTo>
                <a:lnTo>
                  <a:pt x="3576" y="229"/>
                </a:lnTo>
                <a:lnTo>
                  <a:pt x="3591" y="230"/>
                </a:lnTo>
                <a:lnTo>
                  <a:pt x="3606" y="232"/>
                </a:lnTo>
                <a:lnTo>
                  <a:pt x="3619" y="235"/>
                </a:lnTo>
                <a:lnTo>
                  <a:pt x="3631" y="240"/>
                </a:lnTo>
                <a:lnTo>
                  <a:pt x="3643" y="247"/>
                </a:lnTo>
                <a:lnTo>
                  <a:pt x="3653" y="254"/>
                </a:lnTo>
                <a:lnTo>
                  <a:pt x="3663" y="264"/>
                </a:lnTo>
                <a:lnTo>
                  <a:pt x="3671" y="274"/>
                </a:lnTo>
                <a:lnTo>
                  <a:pt x="3679" y="287"/>
                </a:lnTo>
                <a:lnTo>
                  <a:pt x="3685" y="299"/>
                </a:lnTo>
                <a:lnTo>
                  <a:pt x="3691" y="314"/>
                </a:lnTo>
                <a:lnTo>
                  <a:pt x="3695" y="331"/>
                </a:lnTo>
                <a:lnTo>
                  <a:pt x="3699" y="349"/>
                </a:lnTo>
                <a:lnTo>
                  <a:pt x="3701" y="368"/>
                </a:lnTo>
                <a:lnTo>
                  <a:pt x="3703" y="388"/>
                </a:lnTo>
                <a:lnTo>
                  <a:pt x="3703" y="410"/>
                </a:lnTo>
                <a:lnTo>
                  <a:pt x="3703" y="687"/>
                </a:lnTo>
                <a:lnTo>
                  <a:pt x="4026" y="320"/>
                </a:lnTo>
                <a:close/>
                <a:moveTo>
                  <a:pt x="2734" y="751"/>
                </a:moveTo>
                <a:lnTo>
                  <a:pt x="2852" y="751"/>
                </a:lnTo>
                <a:lnTo>
                  <a:pt x="2872" y="750"/>
                </a:lnTo>
                <a:lnTo>
                  <a:pt x="2890" y="749"/>
                </a:lnTo>
                <a:lnTo>
                  <a:pt x="2907" y="745"/>
                </a:lnTo>
                <a:lnTo>
                  <a:pt x="2922" y="741"/>
                </a:lnTo>
                <a:lnTo>
                  <a:pt x="2937" y="737"/>
                </a:lnTo>
                <a:lnTo>
                  <a:pt x="2951" y="731"/>
                </a:lnTo>
                <a:lnTo>
                  <a:pt x="2962" y="723"/>
                </a:lnTo>
                <a:lnTo>
                  <a:pt x="2973" y="716"/>
                </a:lnTo>
                <a:lnTo>
                  <a:pt x="2982" y="706"/>
                </a:lnTo>
                <a:lnTo>
                  <a:pt x="2991" y="696"/>
                </a:lnTo>
                <a:lnTo>
                  <a:pt x="2998" y="685"/>
                </a:lnTo>
                <a:lnTo>
                  <a:pt x="3003" y="673"/>
                </a:lnTo>
                <a:lnTo>
                  <a:pt x="3007" y="659"/>
                </a:lnTo>
                <a:lnTo>
                  <a:pt x="3011" y="644"/>
                </a:lnTo>
                <a:lnTo>
                  <a:pt x="3013" y="628"/>
                </a:lnTo>
                <a:lnTo>
                  <a:pt x="3014" y="611"/>
                </a:lnTo>
                <a:lnTo>
                  <a:pt x="3013" y="596"/>
                </a:lnTo>
                <a:lnTo>
                  <a:pt x="3012" y="581"/>
                </a:lnTo>
                <a:lnTo>
                  <a:pt x="3008" y="566"/>
                </a:lnTo>
                <a:lnTo>
                  <a:pt x="3003" y="553"/>
                </a:lnTo>
                <a:lnTo>
                  <a:pt x="2998" y="541"/>
                </a:lnTo>
                <a:lnTo>
                  <a:pt x="2992" y="530"/>
                </a:lnTo>
                <a:lnTo>
                  <a:pt x="2983" y="521"/>
                </a:lnTo>
                <a:lnTo>
                  <a:pt x="2974" y="511"/>
                </a:lnTo>
                <a:lnTo>
                  <a:pt x="2963" y="504"/>
                </a:lnTo>
                <a:lnTo>
                  <a:pt x="2952" y="497"/>
                </a:lnTo>
                <a:lnTo>
                  <a:pt x="2939" y="491"/>
                </a:lnTo>
                <a:lnTo>
                  <a:pt x="2924" y="486"/>
                </a:lnTo>
                <a:lnTo>
                  <a:pt x="2909" y="483"/>
                </a:lnTo>
                <a:lnTo>
                  <a:pt x="2892" y="480"/>
                </a:lnTo>
                <a:lnTo>
                  <a:pt x="2874" y="479"/>
                </a:lnTo>
                <a:lnTo>
                  <a:pt x="2855" y="478"/>
                </a:lnTo>
                <a:lnTo>
                  <a:pt x="2734" y="478"/>
                </a:lnTo>
                <a:lnTo>
                  <a:pt x="2734" y="751"/>
                </a:lnTo>
                <a:close/>
                <a:moveTo>
                  <a:pt x="2734" y="920"/>
                </a:moveTo>
                <a:lnTo>
                  <a:pt x="2734" y="1197"/>
                </a:lnTo>
                <a:lnTo>
                  <a:pt x="2734" y="1218"/>
                </a:lnTo>
                <a:lnTo>
                  <a:pt x="2733" y="1239"/>
                </a:lnTo>
                <a:lnTo>
                  <a:pt x="2730" y="1258"/>
                </a:lnTo>
                <a:lnTo>
                  <a:pt x="2727" y="1276"/>
                </a:lnTo>
                <a:lnTo>
                  <a:pt x="2723" y="1291"/>
                </a:lnTo>
                <a:lnTo>
                  <a:pt x="2716" y="1306"/>
                </a:lnTo>
                <a:lnTo>
                  <a:pt x="2710" y="1320"/>
                </a:lnTo>
                <a:lnTo>
                  <a:pt x="2703" y="1332"/>
                </a:lnTo>
                <a:lnTo>
                  <a:pt x="2694" y="1342"/>
                </a:lnTo>
                <a:lnTo>
                  <a:pt x="2685" y="1352"/>
                </a:lnTo>
                <a:lnTo>
                  <a:pt x="2674" y="1359"/>
                </a:lnTo>
                <a:lnTo>
                  <a:pt x="2663" y="1365"/>
                </a:lnTo>
                <a:lnTo>
                  <a:pt x="2651" y="1371"/>
                </a:lnTo>
                <a:lnTo>
                  <a:pt x="2638" y="1374"/>
                </a:lnTo>
                <a:lnTo>
                  <a:pt x="2623" y="1376"/>
                </a:lnTo>
                <a:lnTo>
                  <a:pt x="2607" y="1377"/>
                </a:lnTo>
                <a:lnTo>
                  <a:pt x="2592" y="1376"/>
                </a:lnTo>
                <a:lnTo>
                  <a:pt x="2578" y="1374"/>
                </a:lnTo>
                <a:lnTo>
                  <a:pt x="2564" y="1371"/>
                </a:lnTo>
                <a:lnTo>
                  <a:pt x="2552" y="1365"/>
                </a:lnTo>
                <a:lnTo>
                  <a:pt x="2540" y="1359"/>
                </a:lnTo>
                <a:lnTo>
                  <a:pt x="2531" y="1352"/>
                </a:lnTo>
                <a:lnTo>
                  <a:pt x="2521" y="1342"/>
                </a:lnTo>
                <a:lnTo>
                  <a:pt x="2512" y="1332"/>
                </a:lnTo>
                <a:lnTo>
                  <a:pt x="2504" y="1320"/>
                </a:lnTo>
                <a:lnTo>
                  <a:pt x="2498" y="1306"/>
                </a:lnTo>
                <a:lnTo>
                  <a:pt x="2493" y="1291"/>
                </a:lnTo>
                <a:lnTo>
                  <a:pt x="2488" y="1276"/>
                </a:lnTo>
                <a:lnTo>
                  <a:pt x="2484" y="1258"/>
                </a:lnTo>
                <a:lnTo>
                  <a:pt x="2482" y="1239"/>
                </a:lnTo>
                <a:lnTo>
                  <a:pt x="2481" y="1218"/>
                </a:lnTo>
                <a:lnTo>
                  <a:pt x="2480" y="1197"/>
                </a:lnTo>
                <a:lnTo>
                  <a:pt x="2480" y="423"/>
                </a:lnTo>
                <a:lnTo>
                  <a:pt x="2481" y="399"/>
                </a:lnTo>
                <a:lnTo>
                  <a:pt x="2483" y="377"/>
                </a:lnTo>
                <a:lnTo>
                  <a:pt x="2485" y="357"/>
                </a:lnTo>
                <a:lnTo>
                  <a:pt x="2491" y="338"/>
                </a:lnTo>
                <a:lnTo>
                  <a:pt x="2496" y="323"/>
                </a:lnTo>
                <a:lnTo>
                  <a:pt x="2502" y="308"/>
                </a:lnTo>
                <a:lnTo>
                  <a:pt x="2511" y="295"/>
                </a:lnTo>
                <a:lnTo>
                  <a:pt x="2519" y="284"/>
                </a:lnTo>
                <a:lnTo>
                  <a:pt x="2531" y="274"/>
                </a:lnTo>
                <a:lnTo>
                  <a:pt x="2542" y="266"/>
                </a:lnTo>
                <a:lnTo>
                  <a:pt x="2557" y="259"/>
                </a:lnTo>
                <a:lnTo>
                  <a:pt x="2573" y="253"/>
                </a:lnTo>
                <a:lnTo>
                  <a:pt x="2591" y="249"/>
                </a:lnTo>
                <a:lnTo>
                  <a:pt x="2610" y="246"/>
                </a:lnTo>
                <a:lnTo>
                  <a:pt x="2632" y="244"/>
                </a:lnTo>
                <a:lnTo>
                  <a:pt x="2656" y="244"/>
                </a:lnTo>
                <a:lnTo>
                  <a:pt x="2854" y="244"/>
                </a:lnTo>
                <a:lnTo>
                  <a:pt x="2876" y="244"/>
                </a:lnTo>
                <a:lnTo>
                  <a:pt x="2898" y="245"/>
                </a:lnTo>
                <a:lnTo>
                  <a:pt x="2919" y="247"/>
                </a:lnTo>
                <a:lnTo>
                  <a:pt x="2940" y="249"/>
                </a:lnTo>
                <a:lnTo>
                  <a:pt x="2961" y="251"/>
                </a:lnTo>
                <a:lnTo>
                  <a:pt x="2981" y="255"/>
                </a:lnTo>
                <a:lnTo>
                  <a:pt x="3000" y="259"/>
                </a:lnTo>
                <a:lnTo>
                  <a:pt x="3019" y="264"/>
                </a:lnTo>
                <a:lnTo>
                  <a:pt x="3037" y="269"/>
                </a:lnTo>
                <a:lnTo>
                  <a:pt x="3055" y="275"/>
                </a:lnTo>
                <a:lnTo>
                  <a:pt x="3071" y="281"/>
                </a:lnTo>
                <a:lnTo>
                  <a:pt x="3088" y="289"/>
                </a:lnTo>
                <a:lnTo>
                  <a:pt x="3104" y="297"/>
                </a:lnTo>
                <a:lnTo>
                  <a:pt x="3120" y="306"/>
                </a:lnTo>
                <a:lnTo>
                  <a:pt x="3135" y="315"/>
                </a:lnTo>
                <a:lnTo>
                  <a:pt x="3149" y="325"/>
                </a:lnTo>
                <a:lnTo>
                  <a:pt x="3165" y="336"/>
                </a:lnTo>
                <a:lnTo>
                  <a:pt x="3180" y="349"/>
                </a:lnTo>
                <a:lnTo>
                  <a:pt x="3193" y="363"/>
                </a:lnTo>
                <a:lnTo>
                  <a:pt x="3206" y="376"/>
                </a:lnTo>
                <a:lnTo>
                  <a:pt x="3217" y="391"/>
                </a:lnTo>
                <a:lnTo>
                  <a:pt x="3228" y="406"/>
                </a:lnTo>
                <a:lnTo>
                  <a:pt x="3237" y="422"/>
                </a:lnTo>
                <a:lnTo>
                  <a:pt x="3247" y="439"/>
                </a:lnTo>
                <a:lnTo>
                  <a:pt x="3254" y="455"/>
                </a:lnTo>
                <a:lnTo>
                  <a:pt x="3261" y="473"/>
                </a:lnTo>
                <a:lnTo>
                  <a:pt x="3266" y="491"/>
                </a:lnTo>
                <a:lnTo>
                  <a:pt x="3271" y="510"/>
                </a:lnTo>
                <a:lnTo>
                  <a:pt x="3274" y="530"/>
                </a:lnTo>
                <a:lnTo>
                  <a:pt x="3276" y="550"/>
                </a:lnTo>
                <a:lnTo>
                  <a:pt x="3278" y="571"/>
                </a:lnTo>
                <a:lnTo>
                  <a:pt x="3278" y="594"/>
                </a:lnTo>
                <a:lnTo>
                  <a:pt x="3278" y="608"/>
                </a:lnTo>
                <a:lnTo>
                  <a:pt x="3277" y="623"/>
                </a:lnTo>
                <a:lnTo>
                  <a:pt x="3276" y="638"/>
                </a:lnTo>
                <a:lnTo>
                  <a:pt x="3274" y="652"/>
                </a:lnTo>
                <a:lnTo>
                  <a:pt x="3272" y="665"/>
                </a:lnTo>
                <a:lnTo>
                  <a:pt x="3269" y="679"/>
                </a:lnTo>
                <a:lnTo>
                  <a:pt x="3265" y="693"/>
                </a:lnTo>
                <a:lnTo>
                  <a:pt x="3261" y="705"/>
                </a:lnTo>
                <a:lnTo>
                  <a:pt x="3256" y="717"/>
                </a:lnTo>
                <a:lnTo>
                  <a:pt x="3250" y="730"/>
                </a:lnTo>
                <a:lnTo>
                  <a:pt x="3245" y="741"/>
                </a:lnTo>
                <a:lnTo>
                  <a:pt x="3238" y="753"/>
                </a:lnTo>
                <a:lnTo>
                  <a:pt x="3231" y="763"/>
                </a:lnTo>
                <a:lnTo>
                  <a:pt x="3224" y="775"/>
                </a:lnTo>
                <a:lnTo>
                  <a:pt x="3215" y="785"/>
                </a:lnTo>
                <a:lnTo>
                  <a:pt x="3206" y="795"/>
                </a:lnTo>
                <a:lnTo>
                  <a:pt x="3198" y="804"/>
                </a:lnTo>
                <a:lnTo>
                  <a:pt x="3187" y="814"/>
                </a:lnTo>
                <a:lnTo>
                  <a:pt x="3178" y="823"/>
                </a:lnTo>
                <a:lnTo>
                  <a:pt x="3167" y="831"/>
                </a:lnTo>
                <a:lnTo>
                  <a:pt x="3157" y="839"/>
                </a:lnTo>
                <a:lnTo>
                  <a:pt x="3145" y="847"/>
                </a:lnTo>
                <a:lnTo>
                  <a:pt x="3133" y="854"/>
                </a:lnTo>
                <a:lnTo>
                  <a:pt x="3122" y="860"/>
                </a:lnTo>
                <a:lnTo>
                  <a:pt x="3109" y="867"/>
                </a:lnTo>
                <a:lnTo>
                  <a:pt x="3097" y="872"/>
                </a:lnTo>
                <a:lnTo>
                  <a:pt x="3083" y="877"/>
                </a:lnTo>
                <a:lnTo>
                  <a:pt x="3070" y="881"/>
                </a:lnTo>
                <a:lnTo>
                  <a:pt x="3056" y="886"/>
                </a:lnTo>
                <a:lnTo>
                  <a:pt x="3042" y="890"/>
                </a:lnTo>
                <a:lnTo>
                  <a:pt x="3027" y="893"/>
                </a:lnTo>
                <a:lnTo>
                  <a:pt x="3012" y="896"/>
                </a:lnTo>
                <a:lnTo>
                  <a:pt x="3213" y="1120"/>
                </a:lnTo>
                <a:lnTo>
                  <a:pt x="3231" y="1140"/>
                </a:lnTo>
                <a:lnTo>
                  <a:pt x="3246" y="1160"/>
                </a:lnTo>
                <a:lnTo>
                  <a:pt x="3260" y="1180"/>
                </a:lnTo>
                <a:lnTo>
                  <a:pt x="3270" y="1198"/>
                </a:lnTo>
                <a:lnTo>
                  <a:pt x="3278" y="1217"/>
                </a:lnTo>
                <a:lnTo>
                  <a:pt x="3284" y="1233"/>
                </a:lnTo>
                <a:lnTo>
                  <a:pt x="3286" y="1242"/>
                </a:lnTo>
                <a:lnTo>
                  <a:pt x="3288" y="1249"/>
                </a:lnTo>
                <a:lnTo>
                  <a:pt x="3289" y="1258"/>
                </a:lnTo>
                <a:lnTo>
                  <a:pt x="3289" y="1265"/>
                </a:lnTo>
                <a:lnTo>
                  <a:pt x="3288" y="1278"/>
                </a:lnTo>
                <a:lnTo>
                  <a:pt x="3287" y="1290"/>
                </a:lnTo>
                <a:lnTo>
                  <a:pt x="3284" y="1302"/>
                </a:lnTo>
                <a:lnTo>
                  <a:pt x="3281" y="1313"/>
                </a:lnTo>
                <a:lnTo>
                  <a:pt x="3275" y="1323"/>
                </a:lnTo>
                <a:lnTo>
                  <a:pt x="3269" y="1333"/>
                </a:lnTo>
                <a:lnTo>
                  <a:pt x="3262" y="1342"/>
                </a:lnTo>
                <a:lnTo>
                  <a:pt x="3254" y="1352"/>
                </a:lnTo>
                <a:lnTo>
                  <a:pt x="3245" y="1359"/>
                </a:lnTo>
                <a:lnTo>
                  <a:pt x="3235" y="1366"/>
                </a:lnTo>
                <a:lnTo>
                  <a:pt x="3226" y="1373"/>
                </a:lnTo>
                <a:lnTo>
                  <a:pt x="3215" y="1377"/>
                </a:lnTo>
                <a:lnTo>
                  <a:pt x="3204" y="1381"/>
                </a:lnTo>
                <a:lnTo>
                  <a:pt x="3192" y="1383"/>
                </a:lnTo>
                <a:lnTo>
                  <a:pt x="3181" y="1385"/>
                </a:lnTo>
                <a:lnTo>
                  <a:pt x="3168" y="1385"/>
                </a:lnTo>
                <a:lnTo>
                  <a:pt x="3160" y="1385"/>
                </a:lnTo>
                <a:lnTo>
                  <a:pt x="3151" y="1384"/>
                </a:lnTo>
                <a:lnTo>
                  <a:pt x="3144" y="1382"/>
                </a:lnTo>
                <a:lnTo>
                  <a:pt x="3136" y="1380"/>
                </a:lnTo>
                <a:lnTo>
                  <a:pt x="3127" y="1377"/>
                </a:lnTo>
                <a:lnTo>
                  <a:pt x="3119" y="1373"/>
                </a:lnTo>
                <a:lnTo>
                  <a:pt x="3110" y="1368"/>
                </a:lnTo>
                <a:lnTo>
                  <a:pt x="3102" y="1362"/>
                </a:lnTo>
                <a:lnTo>
                  <a:pt x="3084" y="1349"/>
                </a:lnTo>
                <a:lnTo>
                  <a:pt x="3067" y="1334"/>
                </a:lnTo>
                <a:lnTo>
                  <a:pt x="3049" y="1316"/>
                </a:lnTo>
                <a:lnTo>
                  <a:pt x="3032" y="1294"/>
                </a:lnTo>
                <a:lnTo>
                  <a:pt x="2734" y="920"/>
                </a:lnTo>
                <a:close/>
                <a:moveTo>
                  <a:pt x="1723" y="917"/>
                </a:moveTo>
                <a:lnTo>
                  <a:pt x="1990" y="917"/>
                </a:lnTo>
                <a:lnTo>
                  <a:pt x="1860" y="502"/>
                </a:lnTo>
                <a:lnTo>
                  <a:pt x="1723" y="917"/>
                </a:lnTo>
                <a:close/>
                <a:moveTo>
                  <a:pt x="1650" y="1152"/>
                </a:moveTo>
                <a:lnTo>
                  <a:pt x="1612" y="1265"/>
                </a:lnTo>
                <a:lnTo>
                  <a:pt x="1607" y="1280"/>
                </a:lnTo>
                <a:lnTo>
                  <a:pt x="1602" y="1293"/>
                </a:lnTo>
                <a:lnTo>
                  <a:pt x="1596" y="1305"/>
                </a:lnTo>
                <a:lnTo>
                  <a:pt x="1590" y="1316"/>
                </a:lnTo>
                <a:lnTo>
                  <a:pt x="1584" y="1326"/>
                </a:lnTo>
                <a:lnTo>
                  <a:pt x="1577" y="1336"/>
                </a:lnTo>
                <a:lnTo>
                  <a:pt x="1569" y="1344"/>
                </a:lnTo>
                <a:lnTo>
                  <a:pt x="1562" y="1352"/>
                </a:lnTo>
                <a:lnTo>
                  <a:pt x="1555" y="1359"/>
                </a:lnTo>
                <a:lnTo>
                  <a:pt x="1546" y="1364"/>
                </a:lnTo>
                <a:lnTo>
                  <a:pt x="1538" y="1369"/>
                </a:lnTo>
                <a:lnTo>
                  <a:pt x="1529" y="1374"/>
                </a:lnTo>
                <a:lnTo>
                  <a:pt x="1520" y="1377"/>
                </a:lnTo>
                <a:lnTo>
                  <a:pt x="1511" y="1379"/>
                </a:lnTo>
                <a:lnTo>
                  <a:pt x="1501" y="1380"/>
                </a:lnTo>
                <a:lnTo>
                  <a:pt x="1491" y="1381"/>
                </a:lnTo>
                <a:lnTo>
                  <a:pt x="1478" y="1380"/>
                </a:lnTo>
                <a:lnTo>
                  <a:pt x="1465" y="1379"/>
                </a:lnTo>
                <a:lnTo>
                  <a:pt x="1454" y="1376"/>
                </a:lnTo>
                <a:lnTo>
                  <a:pt x="1442" y="1372"/>
                </a:lnTo>
                <a:lnTo>
                  <a:pt x="1432" y="1367"/>
                </a:lnTo>
                <a:lnTo>
                  <a:pt x="1421" y="1361"/>
                </a:lnTo>
                <a:lnTo>
                  <a:pt x="1412" y="1354"/>
                </a:lnTo>
                <a:lnTo>
                  <a:pt x="1403" y="1345"/>
                </a:lnTo>
                <a:lnTo>
                  <a:pt x="1395" y="1337"/>
                </a:lnTo>
                <a:lnTo>
                  <a:pt x="1389" y="1327"/>
                </a:lnTo>
                <a:lnTo>
                  <a:pt x="1382" y="1317"/>
                </a:lnTo>
                <a:lnTo>
                  <a:pt x="1378" y="1306"/>
                </a:lnTo>
                <a:lnTo>
                  <a:pt x="1374" y="1295"/>
                </a:lnTo>
                <a:lnTo>
                  <a:pt x="1372" y="1283"/>
                </a:lnTo>
                <a:lnTo>
                  <a:pt x="1370" y="1270"/>
                </a:lnTo>
                <a:lnTo>
                  <a:pt x="1370" y="1258"/>
                </a:lnTo>
                <a:lnTo>
                  <a:pt x="1370" y="1238"/>
                </a:lnTo>
                <a:lnTo>
                  <a:pt x="1373" y="1219"/>
                </a:lnTo>
                <a:lnTo>
                  <a:pt x="1376" y="1201"/>
                </a:lnTo>
                <a:lnTo>
                  <a:pt x="1381" y="1184"/>
                </a:lnTo>
                <a:lnTo>
                  <a:pt x="1672" y="392"/>
                </a:lnTo>
                <a:lnTo>
                  <a:pt x="1680" y="373"/>
                </a:lnTo>
                <a:lnTo>
                  <a:pt x="1688" y="354"/>
                </a:lnTo>
                <a:lnTo>
                  <a:pt x="1698" y="336"/>
                </a:lnTo>
                <a:lnTo>
                  <a:pt x="1707" y="320"/>
                </a:lnTo>
                <a:lnTo>
                  <a:pt x="1717" y="306"/>
                </a:lnTo>
                <a:lnTo>
                  <a:pt x="1728" y="292"/>
                </a:lnTo>
                <a:lnTo>
                  <a:pt x="1740" y="279"/>
                </a:lnTo>
                <a:lnTo>
                  <a:pt x="1751" y="269"/>
                </a:lnTo>
                <a:lnTo>
                  <a:pt x="1764" y="259"/>
                </a:lnTo>
                <a:lnTo>
                  <a:pt x="1776" y="251"/>
                </a:lnTo>
                <a:lnTo>
                  <a:pt x="1790" y="244"/>
                </a:lnTo>
                <a:lnTo>
                  <a:pt x="1805" y="237"/>
                </a:lnTo>
                <a:lnTo>
                  <a:pt x="1819" y="233"/>
                </a:lnTo>
                <a:lnTo>
                  <a:pt x="1834" y="230"/>
                </a:lnTo>
                <a:lnTo>
                  <a:pt x="1850" y="228"/>
                </a:lnTo>
                <a:lnTo>
                  <a:pt x="1867" y="228"/>
                </a:lnTo>
                <a:lnTo>
                  <a:pt x="1883" y="228"/>
                </a:lnTo>
                <a:lnTo>
                  <a:pt x="1899" y="230"/>
                </a:lnTo>
                <a:lnTo>
                  <a:pt x="1914" y="233"/>
                </a:lnTo>
                <a:lnTo>
                  <a:pt x="1929" y="236"/>
                </a:lnTo>
                <a:lnTo>
                  <a:pt x="1943" y="241"/>
                </a:lnTo>
                <a:lnTo>
                  <a:pt x="1956" y="248"/>
                </a:lnTo>
                <a:lnTo>
                  <a:pt x="1969" y="256"/>
                </a:lnTo>
                <a:lnTo>
                  <a:pt x="1981" y="265"/>
                </a:lnTo>
                <a:lnTo>
                  <a:pt x="1992" y="274"/>
                </a:lnTo>
                <a:lnTo>
                  <a:pt x="2003" y="286"/>
                </a:lnTo>
                <a:lnTo>
                  <a:pt x="2013" y="297"/>
                </a:lnTo>
                <a:lnTo>
                  <a:pt x="2022" y="311"/>
                </a:lnTo>
                <a:lnTo>
                  <a:pt x="2032" y="325"/>
                </a:lnTo>
                <a:lnTo>
                  <a:pt x="2039" y="341"/>
                </a:lnTo>
                <a:lnTo>
                  <a:pt x="2046" y="357"/>
                </a:lnTo>
                <a:lnTo>
                  <a:pt x="2054" y="375"/>
                </a:lnTo>
                <a:lnTo>
                  <a:pt x="2336" y="1180"/>
                </a:lnTo>
                <a:lnTo>
                  <a:pt x="2344" y="1203"/>
                </a:lnTo>
                <a:lnTo>
                  <a:pt x="2349" y="1224"/>
                </a:lnTo>
                <a:lnTo>
                  <a:pt x="2352" y="1243"/>
                </a:lnTo>
                <a:lnTo>
                  <a:pt x="2353" y="1261"/>
                </a:lnTo>
                <a:lnTo>
                  <a:pt x="2353" y="1274"/>
                </a:lnTo>
                <a:lnTo>
                  <a:pt x="2351" y="1286"/>
                </a:lnTo>
                <a:lnTo>
                  <a:pt x="2349" y="1299"/>
                </a:lnTo>
                <a:lnTo>
                  <a:pt x="2345" y="1309"/>
                </a:lnTo>
                <a:lnTo>
                  <a:pt x="2339" y="1320"/>
                </a:lnTo>
                <a:lnTo>
                  <a:pt x="2333" y="1330"/>
                </a:lnTo>
                <a:lnTo>
                  <a:pt x="2327" y="1339"/>
                </a:lnTo>
                <a:lnTo>
                  <a:pt x="2318" y="1347"/>
                </a:lnTo>
                <a:lnTo>
                  <a:pt x="2309" y="1356"/>
                </a:lnTo>
                <a:lnTo>
                  <a:pt x="2299" y="1362"/>
                </a:lnTo>
                <a:lnTo>
                  <a:pt x="2289" y="1367"/>
                </a:lnTo>
                <a:lnTo>
                  <a:pt x="2277" y="1373"/>
                </a:lnTo>
                <a:lnTo>
                  <a:pt x="2266" y="1376"/>
                </a:lnTo>
                <a:lnTo>
                  <a:pt x="2254" y="1379"/>
                </a:lnTo>
                <a:lnTo>
                  <a:pt x="2241" y="1380"/>
                </a:lnTo>
                <a:lnTo>
                  <a:pt x="2228" y="1381"/>
                </a:lnTo>
                <a:lnTo>
                  <a:pt x="2215" y="1380"/>
                </a:lnTo>
                <a:lnTo>
                  <a:pt x="2205" y="1379"/>
                </a:lnTo>
                <a:lnTo>
                  <a:pt x="2193" y="1376"/>
                </a:lnTo>
                <a:lnTo>
                  <a:pt x="2183" y="1373"/>
                </a:lnTo>
                <a:lnTo>
                  <a:pt x="2173" y="1368"/>
                </a:lnTo>
                <a:lnTo>
                  <a:pt x="2164" y="1363"/>
                </a:lnTo>
                <a:lnTo>
                  <a:pt x="2154" y="1357"/>
                </a:lnTo>
                <a:lnTo>
                  <a:pt x="2146" y="1349"/>
                </a:lnTo>
                <a:lnTo>
                  <a:pt x="2139" y="1341"/>
                </a:lnTo>
                <a:lnTo>
                  <a:pt x="2130" y="1332"/>
                </a:lnTo>
                <a:lnTo>
                  <a:pt x="2123" y="1322"/>
                </a:lnTo>
                <a:lnTo>
                  <a:pt x="2117" y="1310"/>
                </a:lnTo>
                <a:lnTo>
                  <a:pt x="2110" y="1299"/>
                </a:lnTo>
                <a:lnTo>
                  <a:pt x="2104" y="1285"/>
                </a:lnTo>
                <a:lnTo>
                  <a:pt x="2099" y="1271"/>
                </a:lnTo>
                <a:lnTo>
                  <a:pt x="2095" y="1256"/>
                </a:lnTo>
                <a:lnTo>
                  <a:pt x="2063" y="1152"/>
                </a:lnTo>
                <a:lnTo>
                  <a:pt x="1650" y="1152"/>
                </a:lnTo>
                <a:close/>
                <a:moveTo>
                  <a:pt x="485" y="353"/>
                </a:moveTo>
                <a:lnTo>
                  <a:pt x="650" y="1015"/>
                </a:lnTo>
                <a:lnTo>
                  <a:pt x="814" y="358"/>
                </a:lnTo>
                <a:lnTo>
                  <a:pt x="818" y="344"/>
                </a:lnTo>
                <a:lnTo>
                  <a:pt x="824" y="331"/>
                </a:lnTo>
                <a:lnTo>
                  <a:pt x="830" y="318"/>
                </a:lnTo>
                <a:lnTo>
                  <a:pt x="837" y="307"/>
                </a:lnTo>
                <a:lnTo>
                  <a:pt x="845" y="295"/>
                </a:lnTo>
                <a:lnTo>
                  <a:pt x="854" y="285"/>
                </a:lnTo>
                <a:lnTo>
                  <a:pt x="863" y="274"/>
                </a:lnTo>
                <a:lnTo>
                  <a:pt x="875" y="265"/>
                </a:lnTo>
                <a:lnTo>
                  <a:pt x="887" y="256"/>
                </a:lnTo>
                <a:lnTo>
                  <a:pt x="899" y="249"/>
                </a:lnTo>
                <a:lnTo>
                  <a:pt x="912" y="244"/>
                </a:lnTo>
                <a:lnTo>
                  <a:pt x="924" y="238"/>
                </a:lnTo>
                <a:lnTo>
                  <a:pt x="938" y="234"/>
                </a:lnTo>
                <a:lnTo>
                  <a:pt x="952" y="231"/>
                </a:lnTo>
                <a:lnTo>
                  <a:pt x="965" y="230"/>
                </a:lnTo>
                <a:lnTo>
                  <a:pt x="980" y="229"/>
                </a:lnTo>
                <a:lnTo>
                  <a:pt x="994" y="230"/>
                </a:lnTo>
                <a:lnTo>
                  <a:pt x="1007" y="231"/>
                </a:lnTo>
                <a:lnTo>
                  <a:pt x="1020" y="234"/>
                </a:lnTo>
                <a:lnTo>
                  <a:pt x="1034" y="237"/>
                </a:lnTo>
                <a:lnTo>
                  <a:pt x="1045" y="241"/>
                </a:lnTo>
                <a:lnTo>
                  <a:pt x="1058" y="248"/>
                </a:lnTo>
                <a:lnTo>
                  <a:pt x="1069" y="254"/>
                </a:lnTo>
                <a:lnTo>
                  <a:pt x="1081" y="263"/>
                </a:lnTo>
                <a:lnTo>
                  <a:pt x="1092" y="271"/>
                </a:lnTo>
                <a:lnTo>
                  <a:pt x="1102" y="280"/>
                </a:lnTo>
                <a:lnTo>
                  <a:pt x="1111" y="290"/>
                </a:lnTo>
                <a:lnTo>
                  <a:pt x="1120" y="300"/>
                </a:lnTo>
                <a:lnTo>
                  <a:pt x="1127" y="312"/>
                </a:lnTo>
                <a:lnTo>
                  <a:pt x="1133" y="324"/>
                </a:lnTo>
                <a:lnTo>
                  <a:pt x="1139" y="336"/>
                </a:lnTo>
                <a:lnTo>
                  <a:pt x="1143" y="350"/>
                </a:lnTo>
                <a:lnTo>
                  <a:pt x="1296" y="1212"/>
                </a:lnTo>
                <a:lnTo>
                  <a:pt x="1298" y="1226"/>
                </a:lnTo>
                <a:lnTo>
                  <a:pt x="1299" y="1241"/>
                </a:lnTo>
                <a:lnTo>
                  <a:pt x="1298" y="1255"/>
                </a:lnTo>
                <a:lnTo>
                  <a:pt x="1296" y="1267"/>
                </a:lnTo>
                <a:lnTo>
                  <a:pt x="1293" y="1280"/>
                </a:lnTo>
                <a:lnTo>
                  <a:pt x="1289" y="1291"/>
                </a:lnTo>
                <a:lnTo>
                  <a:pt x="1284" y="1303"/>
                </a:lnTo>
                <a:lnTo>
                  <a:pt x="1277" y="1315"/>
                </a:lnTo>
                <a:lnTo>
                  <a:pt x="1270" y="1325"/>
                </a:lnTo>
                <a:lnTo>
                  <a:pt x="1261" y="1335"/>
                </a:lnTo>
                <a:lnTo>
                  <a:pt x="1251" y="1344"/>
                </a:lnTo>
                <a:lnTo>
                  <a:pt x="1241" y="1352"/>
                </a:lnTo>
                <a:lnTo>
                  <a:pt x="1230" y="1358"/>
                </a:lnTo>
                <a:lnTo>
                  <a:pt x="1219" y="1363"/>
                </a:lnTo>
                <a:lnTo>
                  <a:pt x="1207" y="1367"/>
                </a:lnTo>
                <a:lnTo>
                  <a:pt x="1194" y="1371"/>
                </a:lnTo>
                <a:lnTo>
                  <a:pt x="1182" y="1373"/>
                </a:lnTo>
                <a:lnTo>
                  <a:pt x="1168" y="1373"/>
                </a:lnTo>
                <a:lnTo>
                  <a:pt x="1155" y="1373"/>
                </a:lnTo>
                <a:lnTo>
                  <a:pt x="1144" y="1372"/>
                </a:lnTo>
                <a:lnTo>
                  <a:pt x="1132" y="1368"/>
                </a:lnTo>
                <a:lnTo>
                  <a:pt x="1121" y="1365"/>
                </a:lnTo>
                <a:lnTo>
                  <a:pt x="1110" y="1361"/>
                </a:lnTo>
                <a:lnTo>
                  <a:pt x="1100" y="1356"/>
                </a:lnTo>
                <a:lnTo>
                  <a:pt x="1090" y="1349"/>
                </a:lnTo>
                <a:lnTo>
                  <a:pt x="1081" y="1342"/>
                </a:lnTo>
                <a:lnTo>
                  <a:pt x="1072" y="1334"/>
                </a:lnTo>
                <a:lnTo>
                  <a:pt x="1064" y="1324"/>
                </a:lnTo>
                <a:lnTo>
                  <a:pt x="1058" y="1316"/>
                </a:lnTo>
                <a:lnTo>
                  <a:pt x="1051" y="1305"/>
                </a:lnTo>
                <a:lnTo>
                  <a:pt x="1047" y="1295"/>
                </a:lnTo>
                <a:lnTo>
                  <a:pt x="1043" y="1284"/>
                </a:lnTo>
                <a:lnTo>
                  <a:pt x="1040" y="1272"/>
                </a:lnTo>
                <a:lnTo>
                  <a:pt x="1039" y="1260"/>
                </a:lnTo>
                <a:lnTo>
                  <a:pt x="963" y="600"/>
                </a:lnTo>
                <a:lnTo>
                  <a:pt x="794" y="1260"/>
                </a:lnTo>
                <a:lnTo>
                  <a:pt x="790" y="1272"/>
                </a:lnTo>
                <a:lnTo>
                  <a:pt x="786" y="1284"/>
                </a:lnTo>
                <a:lnTo>
                  <a:pt x="780" y="1296"/>
                </a:lnTo>
                <a:lnTo>
                  <a:pt x="774" y="1306"/>
                </a:lnTo>
                <a:lnTo>
                  <a:pt x="767" y="1316"/>
                </a:lnTo>
                <a:lnTo>
                  <a:pt x="759" y="1325"/>
                </a:lnTo>
                <a:lnTo>
                  <a:pt x="750" y="1334"/>
                </a:lnTo>
                <a:lnTo>
                  <a:pt x="741" y="1342"/>
                </a:lnTo>
                <a:lnTo>
                  <a:pt x="730" y="1349"/>
                </a:lnTo>
                <a:lnTo>
                  <a:pt x="720" y="1356"/>
                </a:lnTo>
                <a:lnTo>
                  <a:pt x="709" y="1361"/>
                </a:lnTo>
                <a:lnTo>
                  <a:pt x="697" y="1365"/>
                </a:lnTo>
                <a:lnTo>
                  <a:pt x="686" y="1368"/>
                </a:lnTo>
                <a:lnTo>
                  <a:pt x="673" y="1372"/>
                </a:lnTo>
                <a:lnTo>
                  <a:pt x="661" y="1373"/>
                </a:lnTo>
                <a:lnTo>
                  <a:pt x="648" y="1373"/>
                </a:lnTo>
                <a:lnTo>
                  <a:pt x="636" y="1373"/>
                </a:lnTo>
                <a:lnTo>
                  <a:pt x="623" y="1371"/>
                </a:lnTo>
                <a:lnTo>
                  <a:pt x="610" y="1368"/>
                </a:lnTo>
                <a:lnTo>
                  <a:pt x="599" y="1365"/>
                </a:lnTo>
                <a:lnTo>
                  <a:pt x="587" y="1360"/>
                </a:lnTo>
                <a:lnTo>
                  <a:pt x="576" y="1355"/>
                </a:lnTo>
                <a:lnTo>
                  <a:pt x="565" y="1347"/>
                </a:lnTo>
                <a:lnTo>
                  <a:pt x="556" y="1340"/>
                </a:lnTo>
                <a:lnTo>
                  <a:pt x="545" y="1332"/>
                </a:lnTo>
                <a:lnTo>
                  <a:pt x="537" y="1322"/>
                </a:lnTo>
                <a:lnTo>
                  <a:pt x="528" y="1313"/>
                </a:lnTo>
                <a:lnTo>
                  <a:pt x="522" y="1302"/>
                </a:lnTo>
                <a:lnTo>
                  <a:pt x="516" y="1291"/>
                </a:lnTo>
                <a:lnTo>
                  <a:pt x="511" y="1280"/>
                </a:lnTo>
                <a:lnTo>
                  <a:pt x="505" y="1267"/>
                </a:lnTo>
                <a:lnTo>
                  <a:pt x="502" y="1255"/>
                </a:lnTo>
                <a:lnTo>
                  <a:pt x="337" y="599"/>
                </a:lnTo>
                <a:lnTo>
                  <a:pt x="261" y="1260"/>
                </a:lnTo>
                <a:lnTo>
                  <a:pt x="258" y="1272"/>
                </a:lnTo>
                <a:lnTo>
                  <a:pt x="255" y="1283"/>
                </a:lnTo>
                <a:lnTo>
                  <a:pt x="252" y="1295"/>
                </a:lnTo>
                <a:lnTo>
                  <a:pt x="247" y="1305"/>
                </a:lnTo>
                <a:lnTo>
                  <a:pt x="242" y="1315"/>
                </a:lnTo>
                <a:lnTo>
                  <a:pt x="234" y="1324"/>
                </a:lnTo>
                <a:lnTo>
                  <a:pt x="227" y="1333"/>
                </a:lnTo>
                <a:lnTo>
                  <a:pt x="218" y="1341"/>
                </a:lnTo>
                <a:lnTo>
                  <a:pt x="209" y="1348"/>
                </a:lnTo>
                <a:lnTo>
                  <a:pt x="199" y="1355"/>
                </a:lnTo>
                <a:lnTo>
                  <a:pt x="188" y="1361"/>
                </a:lnTo>
                <a:lnTo>
                  <a:pt x="178" y="1365"/>
                </a:lnTo>
                <a:lnTo>
                  <a:pt x="167" y="1368"/>
                </a:lnTo>
                <a:lnTo>
                  <a:pt x="155" y="1371"/>
                </a:lnTo>
                <a:lnTo>
                  <a:pt x="143" y="1373"/>
                </a:lnTo>
                <a:lnTo>
                  <a:pt x="131" y="1373"/>
                </a:lnTo>
                <a:lnTo>
                  <a:pt x="118" y="1373"/>
                </a:lnTo>
                <a:lnTo>
                  <a:pt x="104" y="1371"/>
                </a:lnTo>
                <a:lnTo>
                  <a:pt x="92" y="1367"/>
                </a:lnTo>
                <a:lnTo>
                  <a:pt x="80" y="1363"/>
                </a:lnTo>
                <a:lnTo>
                  <a:pt x="68" y="1358"/>
                </a:lnTo>
                <a:lnTo>
                  <a:pt x="58" y="1352"/>
                </a:lnTo>
                <a:lnTo>
                  <a:pt x="47" y="1344"/>
                </a:lnTo>
                <a:lnTo>
                  <a:pt x="38" y="1335"/>
                </a:lnTo>
                <a:lnTo>
                  <a:pt x="29" y="1325"/>
                </a:lnTo>
                <a:lnTo>
                  <a:pt x="21" y="1315"/>
                </a:lnTo>
                <a:lnTo>
                  <a:pt x="15" y="1303"/>
                </a:lnTo>
                <a:lnTo>
                  <a:pt x="9" y="1291"/>
                </a:lnTo>
                <a:lnTo>
                  <a:pt x="5" y="1280"/>
                </a:lnTo>
                <a:lnTo>
                  <a:pt x="2" y="1267"/>
                </a:lnTo>
                <a:lnTo>
                  <a:pt x="1" y="1255"/>
                </a:lnTo>
                <a:lnTo>
                  <a:pt x="0" y="1241"/>
                </a:lnTo>
                <a:lnTo>
                  <a:pt x="0" y="1235"/>
                </a:lnTo>
                <a:lnTo>
                  <a:pt x="1" y="1226"/>
                </a:lnTo>
                <a:lnTo>
                  <a:pt x="2" y="1218"/>
                </a:lnTo>
                <a:lnTo>
                  <a:pt x="4" y="1207"/>
                </a:lnTo>
                <a:lnTo>
                  <a:pt x="154" y="358"/>
                </a:lnTo>
                <a:lnTo>
                  <a:pt x="158" y="345"/>
                </a:lnTo>
                <a:lnTo>
                  <a:pt x="162" y="331"/>
                </a:lnTo>
                <a:lnTo>
                  <a:pt x="168" y="318"/>
                </a:lnTo>
                <a:lnTo>
                  <a:pt x="174" y="307"/>
                </a:lnTo>
                <a:lnTo>
                  <a:pt x="183" y="295"/>
                </a:lnTo>
                <a:lnTo>
                  <a:pt x="192" y="284"/>
                </a:lnTo>
                <a:lnTo>
                  <a:pt x="203" y="274"/>
                </a:lnTo>
                <a:lnTo>
                  <a:pt x="214" y="265"/>
                </a:lnTo>
                <a:lnTo>
                  <a:pt x="226" y="256"/>
                </a:lnTo>
                <a:lnTo>
                  <a:pt x="238" y="249"/>
                </a:lnTo>
                <a:lnTo>
                  <a:pt x="251" y="242"/>
                </a:lnTo>
                <a:lnTo>
                  <a:pt x="265" y="238"/>
                </a:lnTo>
                <a:lnTo>
                  <a:pt x="278" y="234"/>
                </a:lnTo>
                <a:lnTo>
                  <a:pt x="292" y="231"/>
                </a:lnTo>
                <a:lnTo>
                  <a:pt x="307" y="230"/>
                </a:lnTo>
                <a:lnTo>
                  <a:pt x="321" y="229"/>
                </a:lnTo>
                <a:lnTo>
                  <a:pt x="335" y="230"/>
                </a:lnTo>
                <a:lnTo>
                  <a:pt x="349" y="231"/>
                </a:lnTo>
                <a:lnTo>
                  <a:pt x="362" y="234"/>
                </a:lnTo>
                <a:lnTo>
                  <a:pt x="376" y="237"/>
                </a:lnTo>
                <a:lnTo>
                  <a:pt x="389" y="242"/>
                </a:lnTo>
                <a:lnTo>
                  <a:pt x="401" y="249"/>
                </a:lnTo>
                <a:lnTo>
                  <a:pt x="413" y="255"/>
                </a:lnTo>
                <a:lnTo>
                  <a:pt x="425" y="264"/>
                </a:lnTo>
                <a:lnTo>
                  <a:pt x="436" y="273"/>
                </a:lnTo>
                <a:lnTo>
                  <a:pt x="446" y="283"/>
                </a:lnTo>
                <a:lnTo>
                  <a:pt x="455" y="292"/>
                </a:lnTo>
                <a:lnTo>
                  <a:pt x="463" y="304"/>
                </a:lnTo>
                <a:lnTo>
                  <a:pt x="471" y="315"/>
                </a:lnTo>
                <a:lnTo>
                  <a:pt x="476" y="327"/>
                </a:lnTo>
                <a:lnTo>
                  <a:pt x="481" y="339"/>
                </a:lnTo>
                <a:lnTo>
                  <a:pt x="485" y="353"/>
                </a:lnTo>
                <a:close/>
                <a:moveTo>
                  <a:pt x="10977" y="827"/>
                </a:moveTo>
                <a:lnTo>
                  <a:pt x="10976" y="783"/>
                </a:lnTo>
                <a:lnTo>
                  <a:pt x="10973" y="742"/>
                </a:lnTo>
                <a:lnTo>
                  <a:pt x="10968" y="701"/>
                </a:lnTo>
                <a:lnTo>
                  <a:pt x="10961" y="660"/>
                </a:lnTo>
                <a:lnTo>
                  <a:pt x="10952" y="620"/>
                </a:lnTo>
                <a:lnTo>
                  <a:pt x="10940" y="581"/>
                </a:lnTo>
                <a:lnTo>
                  <a:pt x="10928" y="543"/>
                </a:lnTo>
                <a:lnTo>
                  <a:pt x="10913" y="505"/>
                </a:lnTo>
                <a:lnTo>
                  <a:pt x="10896" y="468"/>
                </a:lnTo>
                <a:lnTo>
                  <a:pt x="10878" y="433"/>
                </a:lnTo>
                <a:lnTo>
                  <a:pt x="10858" y="399"/>
                </a:lnTo>
                <a:lnTo>
                  <a:pt x="10837" y="365"/>
                </a:lnTo>
                <a:lnTo>
                  <a:pt x="10814" y="332"/>
                </a:lnTo>
                <a:lnTo>
                  <a:pt x="10789" y="302"/>
                </a:lnTo>
                <a:lnTo>
                  <a:pt x="10764" y="271"/>
                </a:lnTo>
                <a:lnTo>
                  <a:pt x="10737" y="242"/>
                </a:lnTo>
                <a:lnTo>
                  <a:pt x="10708" y="215"/>
                </a:lnTo>
                <a:lnTo>
                  <a:pt x="10678" y="189"/>
                </a:lnTo>
                <a:lnTo>
                  <a:pt x="10647" y="164"/>
                </a:lnTo>
                <a:lnTo>
                  <a:pt x="10615" y="141"/>
                </a:lnTo>
                <a:lnTo>
                  <a:pt x="10581" y="120"/>
                </a:lnTo>
                <a:lnTo>
                  <a:pt x="10546" y="100"/>
                </a:lnTo>
                <a:lnTo>
                  <a:pt x="10511" y="82"/>
                </a:lnTo>
                <a:lnTo>
                  <a:pt x="10475" y="65"/>
                </a:lnTo>
                <a:lnTo>
                  <a:pt x="10437" y="51"/>
                </a:lnTo>
                <a:lnTo>
                  <a:pt x="10399" y="37"/>
                </a:lnTo>
                <a:lnTo>
                  <a:pt x="10360" y="26"/>
                </a:lnTo>
                <a:lnTo>
                  <a:pt x="10321" y="17"/>
                </a:lnTo>
                <a:lnTo>
                  <a:pt x="10280" y="9"/>
                </a:lnTo>
                <a:lnTo>
                  <a:pt x="10239" y="4"/>
                </a:lnTo>
                <a:lnTo>
                  <a:pt x="10197" y="1"/>
                </a:lnTo>
                <a:lnTo>
                  <a:pt x="10155" y="0"/>
                </a:lnTo>
                <a:lnTo>
                  <a:pt x="10113" y="1"/>
                </a:lnTo>
                <a:lnTo>
                  <a:pt x="10071" y="4"/>
                </a:lnTo>
                <a:lnTo>
                  <a:pt x="10030" y="9"/>
                </a:lnTo>
                <a:lnTo>
                  <a:pt x="9989" y="17"/>
                </a:lnTo>
                <a:lnTo>
                  <a:pt x="9949" y="26"/>
                </a:lnTo>
                <a:lnTo>
                  <a:pt x="9910" y="37"/>
                </a:lnTo>
                <a:lnTo>
                  <a:pt x="9872" y="51"/>
                </a:lnTo>
                <a:lnTo>
                  <a:pt x="9834" y="65"/>
                </a:lnTo>
                <a:lnTo>
                  <a:pt x="9797" y="82"/>
                </a:lnTo>
                <a:lnTo>
                  <a:pt x="9762" y="100"/>
                </a:lnTo>
                <a:lnTo>
                  <a:pt x="9728" y="120"/>
                </a:lnTo>
                <a:lnTo>
                  <a:pt x="9694" y="141"/>
                </a:lnTo>
                <a:lnTo>
                  <a:pt x="9662" y="164"/>
                </a:lnTo>
                <a:lnTo>
                  <a:pt x="9631" y="189"/>
                </a:lnTo>
                <a:lnTo>
                  <a:pt x="9601" y="215"/>
                </a:lnTo>
                <a:lnTo>
                  <a:pt x="9573" y="242"/>
                </a:lnTo>
                <a:lnTo>
                  <a:pt x="9545" y="271"/>
                </a:lnTo>
                <a:lnTo>
                  <a:pt x="9519" y="302"/>
                </a:lnTo>
                <a:lnTo>
                  <a:pt x="9495" y="332"/>
                </a:lnTo>
                <a:lnTo>
                  <a:pt x="9472" y="365"/>
                </a:lnTo>
                <a:lnTo>
                  <a:pt x="9451" y="399"/>
                </a:lnTo>
                <a:lnTo>
                  <a:pt x="9431" y="433"/>
                </a:lnTo>
                <a:lnTo>
                  <a:pt x="9413" y="468"/>
                </a:lnTo>
                <a:lnTo>
                  <a:pt x="9396" y="505"/>
                </a:lnTo>
                <a:lnTo>
                  <a:pt x="9381" y="543"/>
                </a:lnTo>
                <a:lnTo>
                  <a:pt x="9369" y="581"/>
                </a:lnTo>
                <a:lnTo>
                  <a:pt x="9357" y="620"/>
                </a:lnTo>
                <a:lnTo>
                  <a:pt x="9348" y="660"/>
                </a:lnTo>
                <a:lnTo>
                  <a:pt x="9340" y="701"/>
                </a:lnTo>
                <a:lnTo>
                  <a:pt x="9335" y="742"/>
                </a:lnTo>
                <a:lnTo>
                  <a:pt x="9332" y="783"/>
                </a:lnTo>
                <a:lnTo>
                  <a:pt x="9331" y="827"/>
                </a:lnTo>
                <a:lnTo>
                  <a:pt x="9332" y="869"/>
                </a:lnTo>
                <a:lnTo>
                  <a:pt x="9335" y="910"/>
                </a:lnTo>
                <a:lnTo>
                  <a:pt x="9340" y="952"/>
                </a:lnTo>
                <a:lnTo>
                  <a:pt x="9348" y="992"/>
                </a:lnTo>
                <a:lnTo>
                  <a:pt x="9357" y="1032"/>
                </a:lnTo>
                <a:lnTo>
                  <a:pt x="9369" y="1071"/>
                </a:lnTo>
                <a:lnTo>
                  <a:pt x="9381" y="1109"/>
                </a:lnTo>
                <a:lnTo>
                  <a:pt x="9396" y="1147"/>
                </a:lnTo>
                <a:lnTo>
                  <a:pt x="9413" y="1184"/>
                </a:lnTo>
                <a:lnTo>
                  <a:pt x="9431" y="1219"/>
                </a:lnTo>
                <a:lnTo>
                  <a:pt x="9451" y="1253"/>
                </a:lnTo>
                <a:lnTo>
                  <a:pt x="9472" y="1287"/>
                </a:lnTo>
                <a:lnTo>
                  <a:pt x="9495" y="1320"/>
                </a:lnTo>
                <a:lnTo>
                  <a:pt x="9519" y="1350"/>
                </a:lnTo>
                <a:lnTo>
                  <a:pt x="9545" y="1381"/>
                </a:lnTo>
                <a:lnTo>
                  <a:pt x="9573" y="1410"/>
                </a:lnTo>
                <a:lnTo>
                  <a:pt x="9601" y="1437"/>
                </a:lnTo>
                <a:lnTo>
                  <a:pt x="9631" y="1463"/>
                </a:lnTo>
                <a:lnTo>
                  <a:pt x="9662" y="1488"/>
                </a:lnTo>
                <a:lnTo>
                  <a:pt x="9694" y="1511"/>
                </a:lnTo>
                <a:lnTo>
                  <a:pt x="9728" y="1532"/>
                </a:lnTo>
                <a:lnTo>
                  <a:pt x="9762" y="1552"/>
                </a:lnTo>
                <a:lnTo>
                  <a:pt x="9797" y="1571"/>
                </a:lnTo>
                <a:lnTo>
                  <a:pt x="9834" y="1587"/>
                </a:lnTo>
                <a:lnTo>
                  <a:pt x="9872" y="1601"/>
                </a:lnTo>
                <a:lnTo>
                  <a:pt x="9910" y="1615"/>
                </a:lnTo>
                <a:lnTo>
                  <a:pt x="9949" y="1626"/>
                </a:lnTo>
                <a:lnTo>
                  <a:pt x="9989" y="1635"/>
                </a:lnTo>
                <a:lnTo>
                  <a:pt x="10030" y="1643"/>
                </a:lnTo>
                <a:lnTo>
                  <a:pt x="10071" y="1648"/>
                </a:lnTo>
                <a:lnTo>
                  <a:pt x="10113" y="1651"/>
                </a:lnTo>
                <a:lnTo>
                  <a:pt x="10155" y="1652"/>
                </a:lnTo>
                <a:lnTo>
                  <a:pt x="10197" y="1651"/>
                </a:lnTo>
                <a:lnTo>
                  <a:pt x="10239" y="1648"/>
                </a:lnTo>
                <a:lnTo>
                  <a:pt x="10280" y="1643"/>
                </a:lnTo>
                <a:lnTo>
                  <a:pt x="10321" y="1635"/>
                </a:lnTo>
                <a:lnTo>
                  <a:pt x="10360" y="1626"/>
                </a:lnTo>
                <a:lnTo>
                  <a:pt x="10399" y="1615"/>
                </a:lnTo>
                <a:lnTo>
                  <a:pt x="10437" y="1601"/>
                </a:lnTo>
                <a:lnTo>
                  <a:pt x="10475" y="1587"/>
                </a:lnTo>
                <a:lnTo>
                  <a:pt x="10511" y="1571"/>
                </a:lnTo>
                <a:lnTo>
                  <a:pt x="10546" y="1552"/>
                </a:lnTo>
                <a:lnTo>
                  <a:pt x="10581" y="1532"/>
                </a:lnTo>
                <a:lnTo>
                  <a:pt x="10615" y="1511"/>
                </a:lnTo>
                <a:lnTo>
                  <a:pt x="10647" y="1488"/>
                </a:lnTo>
                <a:lnTo>
                  <a:pt x="10678" y="1463"/>
                </a:lnTo>
                <a:lnTo>
                  <a:pt x="10708" y="1437"/>
                </a:lnTo>
                <a:lnTo>
                  <a:pt x="10737" y="1410"/>
                </a:lnTo>
                <a:lnTo>
                  <a:pt x="10764" y="1381"/>
                </a:lnTo>
                <a:lnTo>
                  <a:pt x="10789" y="1350"/>
                </a:lnTo>
                <a:lnTo>
                  <a:pt x="10814" y="1320"/>
                </a:lnTo>
                <a:lnTo>
                  <a:pt x="10837" y="1287"/>
                </a:lnTo>
                <a:lnTo>
                  <a:pt x="10858" y="1253"/>
                </a:lnTo>
                <a:lnTo>
                  <a:pt x="10878" y="1219"/>
                </a:lnTo>
                <a:lnTo>
                  <a:pt x="10896" y="1184"/>
                </a:lnTo>
                <a:lnTo>
                  <a:pt x="10913" y="1147"/>
                </a:lnTo>
                <a:lnTo>
                  <a:pt x="10928" y="1109"/>
                </a:lnTo>
                <a:lnTo>
                  <a:pt x="10940" y="1071"/>
                </a:lnTo>
                <a:lnTo>
                  <a:pt x="10952" y="1032"/>
                </a:lnTo>
                <a:lnTo>
                  <a:pt x="10961" y="992"/>
                </a:lnTo>
                <a:lnTo>
                  <a:pt x="10968" y="952"/>
                </a:lnTo>
                <a:lnTo>
                  <a:pt x="10973" y="910"/>
                </a:lnTo>
                <a:lnTo>
                  <a:pt x="10976" y="869"/>
                </a:lnTo>
                <a:lnTo>
                  <a:pt x="10977" y="827"/>
                </a:lnTo>
                <a:close/>
                <a:moveTo>
                  <a:pt x="9819" y="827"/>
                </a:moveTo>
                <a:lnTo>
                  <a:pt x="9821" y="843"/>
                </a:lnTo>
                <a:lnTo>
                  <a:pt x="9822" y="860"/>
                </a:lnTo>
                <a:lnTo>
                  <a:pt x="9824" y="877"/>
                </a:lnTo>
                <a:lnTo>
                  <a:pt x="9827" y="893"/>
                </a:lnTo>
                <a:lnTo>
                  <a:pt x="9830" y="910"/>
                </a:lnTo>
                <a:lnTo>
                  <a:pt x="9835" y="926"/>
                </a:lnTo>
                <a:lnTo>
                  <a:pt x="9840" y="940"/>
                </a:lnTo>
                <a:lnTo>
                  <a:pt x="9846" y="956"/>
                </a:lnTo>
                <a:lnTo>
                  <a:pt x="9853" y="971"/>
                </a:lnTo>
                <a:lnTo>
                  <a:pt x="9860" y="985"/>
                </a:lnTo>
                <a:lnTo>
                  <a:pt x="9868" y="999"/>
                </a:lnTo>
                <a:lnTo>
                  <a:pt x="9877" y="1013"/>
                </a:lnTo>
                <a:lnTo>
                  <a:pt x="9887" y="1026"/>
                </a:lnTo>
                <a:lnTo>
                  <a:pt x="9896" y="1038"/>
                </a:lnTo>
                <a:lnTo>
                  <a:pt x="9907" y="1051"/>
                </a:lnTo>
                <a:lnTo>
                  <a:pt x="9918" y="1063"/>
                </a:lnTo>
                <a:lnTo>
                  <a:pt x="9930" y="1073"/>
                </a:lnTo>
                <a:lnTo>
                  <a:pt x="9941" y="1084"/>
                </a:lnTo>
                <a:lnTo>
                  <a:pt x="9954" y="1094"/>
                </a:lnTo>
                <a:lnTo>
                  <a:pt x="9968" y="1103"/>
                </a:lnTo>
                <a:lnTo>
                  <a:pt x="9981" y="1112"/>
                </a:lnTo>
                <a:lnTo>
                  <a:pt x="9995" y="1120"/>
                </a:lnTo>
                <a:lnTo>
                  <a:pt x="10010" y="1127"/>
                </a:lnTo>
                <a:lnTo>
                  <a:pt x="10024" y="1134"/>
                </a:lnTo>
                <a:lnTo>
                  <a:pt x="10039" y="1140"/>
                </a:lnTo>
                <a:lnTo>
                  <a:pt x="10055" y="1145"/>
                </a:lnTo>
                <a:lnTo>
                  <a:pt x="10071" y="1150"/>
                </a:lnTo>
                <a:lnTo>
                  <a:pt x="10087" y="1153"/>
                </a:lnTo>
                <a:lnTo>
                  <a:pt x="10103" y="1157"/>
                </a:lnTo>
                <a:lnTo>
                  <a:pt x="10120" y="1159"/>
                </a:lnTo>
                <a:lnTo>
                  <a:pt x="10137" y="1160"/>
                </a:lnTo>
                <a:lnTo>
                  <a:pt x="10155" y="1161"/>
                </a:lnTo>
                <a:lnTo>
                  <a:pt x="10171" y="1160"/>
                </a:lnTo>
                <a:lnTo>
                  <a:pt x="10188" y="1159"/>
                </a:lnTo>
                <a:lnTo>
                  <a:pt x="10205" y="1157"/>
                </a:lnTo>
                <a:lnTo>
                  <a:pt x="10222" y="1153"/>
                </a:lnTo>
                <a:lnTo>
                  <a:pt x="10239" y="1150"/>
                </a:lnTo>
                <a:lnTo>
                  <a:pt x="10254" y="1145"/>
                </a:lnTo>
                <a:lnTo>
                  <a:pt x="10270" y="1140"/>
                </a:lnTo>
                <a:lnTo>
                  <a:pt x="10285" y="1134"/>
                </a:lnTo>
                <a:lnTo>
                  <a:pt x="10300" y="1127"/>
                </a:lnTo>
                <a:lnTo>
                  <a:pt x="10314" y="1120"/>
                </a:lnTo>
                <a:lnTo>
                  <a:pt x="10328" y="1112"/>
                </a:lnTo>
                <a:lnTo>
                  <a:pt x="10342" y="1103"/>
                </a:lnTo>
                <a:lnTo>
                  <a:pt x="10355" y="1094"/>
                </a:lnTo>
                <a:lnTo>
                  <a:pt x="10368" y="1084"/>
                </a:lnTo>
                <a:lnTo>
                  <a:pt x="10379" y="1073"/>
                </a:lnTo>
                <a:lnTo>
                  <a:pt x="10391" y="1063"/>
                </a:lnTo>
                <a:lnTo>
                  <a:pt x="10402" y="1051"/>
                </a:lnTo>
                <a:lnTo>
                  <a:pt x="10413" y="1038"/>
                </a:lnTo>
                <a:lnTo>
                  <a:pt x="10422" y="1026"/>
                </a:lnTo>
                <a:lnTo>
                  <a:pt x="10432" y="1013"/>
                </a:lnTo>
                <a:lnTo>
                  <a:pt x="10440" y="999"/>
                </a:lnTo>
                <a:lnTo>
                  <a:pt x="10449" y="985"/>
                </a:lnTo>
                <a:lnTo>
                  <a:pt x="10456" y="971"/>
                </a:lnTo>
                <a:lnTo>
                  <a:pt x="10462" y="956"/>
                </a:lnTo>
                <a:lnTo>
                  <a:pt x="10469" y="940"/>
                </a:lnTo>
                <a:lnTo>
                  <a:pt x="10474" y="926"/>
                </a:lnTo>
                <a:lnTo>
                  <a:pt x="10478" y="910"/>
                </a:lnTo>
                <a:lnTo>
                  <a:pt x="10482" y="893"/>
                </a:lnTo>
                <a:lnTo>
                  <a:pt x="10485" y="877"/>
                </a:lnTo>
                <a:lnTo>
                  <a:pt x="10488" y="860"/>
                </a:lnTo>
                <a:lnTo>
                  <a:pt x="10489" y="843"/>
                </a:lnTo>
                <a:lnTo>
                  <a:pt x="10489" y="827"/>
                </a:lnTo>
                <a:lnTo>
                  <a:pt x="10489" y="809"/>
                </a:lnTo>
                <a:lnTo>
                  <a:pt x="10488" y="792"/>
                </a:lnTo>
                <a:lnTo>
                  <a:pt x="10485" y="775"/>
                </a:lnTo>
                <a:lnTo>
                  <a:pt x="10482" y="759"/>
                </a:lnTo>
                <a:lnTo>
                  <a:pt x="10478" y="742"/>
                </a:lnTo>
                <a:lnTo>
                  <a:pt x="10474" y="726"/>
                </a:lnTo>
                <a:lnTo>
                  <a:pt x="10469" y="712"/>
                </a:lnTo>
                <a:lnTo>
                  <a:pt x="10462" y="696"/>
                </a:lnTo>
                <a:lnTo>
                  <a:pt x="10456" y="681"/>
                </a:lnTo>
                <a:lnTo>
                  <a:pt x="10449" y="667"/>
                </a:lnTo>
                <a:lnTo>
                  <a:pt x="10440" y="653"/>
                </a:lnTo>
                <a:lnTo>
                  <a:pt x="10432" y="639"/>
                </a:lnTo>
                <a:lnTo>
                  <a:pt x="10422" y="626"/>
                </a:lnTo>
                <a:lnTo>
                  <a:pt x="10413" y="614"/>
                </a:lnTo>
                <a:lnTo>
                  <a:pt x="10402" y="601"/>
                </a:lnTo>
                <a:lnTo>
                  <a:pt x="10391" y="589"/>
                </a:lnTo>
                <a:lnTo>
                  <a:pt x="10379" y="579"/>
                </a:lnTo>
                <a:lnTo>
                  <a:pt x="10368" y="568"/>
                </a:lnTo>
                <a:lnTo>
                  <a:pt x="10355" y="559"/>
                </a:lnTo>
                <a:lnTo>
                  <a:pt x="10342" y="549"/>
                </a:lnTo>
                <a:lnTo>
                  <a:pt x="10328" y="540"/>
                </a:lnTo>
                <a:lnTo>
                  <a:pt x="10314" y="532"/>
                </a:lnTo>
                <a:lnTo>
                  <a:pt x="10300" y="525"/>
                </a:lnTo>
                <a:lnTo>
                  <a:pt x="10285" y="518"/>
                </a:lnTo>
                <a:lnTo>
                  <a:pt x="10270" y="512"/>
                </a:lnTo>
                <a:lnTo>
                  <a:pt x="10254" y="507"/>
                </a:lnTo>
                <a:lnTo>
                  <a:pt x="10239" y="502"/>
                </a:lnTo>
                <a:lnTo>
                  <a:pt x="10222" y="499"/>
                </a:lnTo>
                <a:lnTo>
                  <a:pt x="10205" y="495"/>
                </a:lnTo>
                <a:lnTo>
                  <a:pt x="10188" y="493"/>
                </a:lnTo>
                <a:lnTo>
                  <a:pt x="10171" y="492"/>
                </a:lnTo>
                <a:lnTo>
                  <a:pt x="10155" y="491"/>
                </a:lnTo>
                <a:lnTo>
                  <a:pt x="10137" y="492"/>
                </a:lnTo>
                <a:lnTo>
                  <a:pt x="10120" y="493"/>
                </a:lnTo>
                <a:lnTo>
                  <a:pt x="10103" y="495"/>
                </a:lnTo>
                <a:lnTo>
                  <a:pt x="10087" y="499"/>
                </a:lnTo>
                <a:lnTo>
                  <a:pt x="10071" y="502"/>
                </a:lnTo>
                <a:lnTo>
                  <a:pt x="10055" y="507"/>
                </a:lnTo>
                <a:lnTo>
                  <a:pt x="10039" y="512"/>
                </a:lnTo>
                <a:lnTo>
                  <a:pt x="10024" y="518"/>
                </a:lnTo>
                <a:lnTo>
                  <a:pt x="10010" y="525"/>
                </a:lnTo>
                <a:lnTo>
                  <a:pt x="9995" y="532"/>
                </a:lnTo>
                <a:lnTo>
                  <a:pt x="9981" y="540"/>
                </a:lnTo>
                <a:lnTo>
                  <a:pt x="9968" y="549"/>
                </a:lnTo>
                <a:lnTo>
                  <a:pt x="9954" y="559"/>
                </a:lnTo>
                <a:lnTo>
                  <a:pt x="9941" y="568"/>
                </a:lnTo>
                <a:lnTo>
                  <a:pt x="9930" y="579"/>
                </a:lnTo>
                <a:lnTo>
                  <a:pt x="9918" y="589"/>
                </a:lnTo>
                <a:lnTo>
                  <a:pt x="9907" y="601"/>
                </a:lnTo>
                <a:lnTo>
                  <a:pt x="9896" y="614"/>
                </a:lnTo>
                <a:lnTo>
                  <a:pt x="9887" y="626"/>
                </a:lnTo>
                <a:lnTo>
                  <a:pt x="9877" y="639"/>
                </a:lnTo>
                <a:lnTo>
                  <a:pt x="9868" y="653"/>
                </a:lnTo>
                <a:lnTo>
                  <a:pt x="9860" y="667"/>
                </a:lnTo>
                <a:lnTo>
                  <a:pt x="9853" y="681"/>
                </a:lnTo>
                <a:lnTo>
                  <a:pt x="9846" y="696"/>
                </a:lnTo>
                <a:lnTo>
                  <a:pt x="9840" y="712"/>
                </a:lnTo>
                <a:lnTo>
                  <a:pt x="9835" y="726"/>
                </a:lnTo>
                <a:lnTo>
                  <a:pt x="9830" y="742"/>
                </a:lnTo>
                <a:lnTo>
                  <a:pt x="9827" y="759"/>
                </a:lnTo>
                <a:lnTo>
                  <a:pt x="9824" y="775"/>
                </a:lnTo>
                <a:lnTo>
                  <a:pt x="9822" y="792"/>
                </a:lnTo>
                <a:lnTo>
                  <a:pt x="9821" y="809"/>
                </a:lnTo>
                <a:lnTo>
                  <a:pt x="9819" y="827"/>
                </a:lnTo>
                <a:close/>
                <a:moveTo>
                  <a:pt x="10811" y="827"/>
                </a:moveTo>
                <a:lnTo>
                  <a:pt x="10811" y="867"/>
                </a:lnTo>
                <a:lnTo>
                  <a:pt x="10811" y="907"/>
                </a:lnTo>
                <a:lnTo>
                  <a:pt x="10811" y="946"/>
                </a:lnTo>
                <a:lnTo>
                  <a:pt x="10810" y="986"/>
                </a:lnTo>
                <a:lnTo>
                  <a:pt x="10809" y="1025"/>
                </a:lnTo>
                <a:lnTo>
                  <a:pt x="10807" y="1064"/>
                </a:lnTo>
                <a:lnTo>
                  <a:pt x="10804" y="1103"/>
                </a:lnTo>
                <a:lnTo>
                  <a:pt x="10801" y="1142"/>
                </a:lnTo>
                <a:lnTo>
                  <a:pt x="10800" y="1151"/>
                </a:lnTo>
                <a:lnTo>
                  <a:pt x="10797" y="1161"/>
                </a:lnTo>
                <a:lnTo>
                  <a:pt x="10795" y="1169"/>
                </a:lnTo>
                <a:lnTo>
                  <a:pt x="10792" y="1177"/>
                </a:lnTo>
                <a:lnTo>
                  <a:pt x="10789" y="1183"/>
                </a:lnTo>
                <a:lnTo>
                  <a:pt x="10785" y="1188"/>
                </a:lnTo>
                <a:lnTo>
                  <a:pt x="10781" y="1193"/>
                </a:lnTo>
                <a:lnTo>
                  <a:pt x="10775" y="1198"/>
                </a:lnTo>
                <a:lnTo>
                  <a:pt x="10770" y="1202"/>
                </a:lnTo>
                <a:lnTo>
                  <a:pt x="10764" y="1205"/>
                </a:lnTo>
                <a:lnTo>
                  <a:pt x="10758" y="1207"/>
                </a:lnTo>
                <a:lnTo>
                  <a:pt x="10750" y="1210"/>
                </a:lnTo>
                <a:lnTo>
                  <a:pt x="10733" y="1213"/>
                </a:lnTo>
                <a:lnTo>
                  <a:pt x="10716" y="1216"/>
                </a:lnTo>
                <a:lnTo>
                  <a:pt x="10648" y="1222"/>
                </a:lnTo>
                <a:lnTo>
                  <a:pt x="10579" y="1227"/>
                </a:lnTo>
                <a:lnTo>
                  <a:pt x="10509" y="1231"/>
                </a:lnTo>
                <a:lnTo>
                  <a:pt x="10437" y="1235"/>
                </a:lnTo>
                <a:lnTo>
                  <a:pt x="10366" y="1237"/>
                </a:lnTo>
                <a:lnTo>
                  <a:pt x="10295" y="1238"/>
                </a:lnTo>
                <a:lnTo>
                  <a:pt x="10224" y="1239"/>
                </a:lnTo>
                <a:lnTo>
                  <a:pt x="10155" y="1239"/>
                </a:lnTo>
                <a:lnTo>
                  <a:pt x="10084" y="1239"/>
                </a:lnTo>
                <a:lnTo>
                  <a:pt x="10014" y="1238"/>
                </a:lnTo>
                <a:lnTo>
                  <a:pt x="9942" y="1237"/>
                </a:lnTo>
                <a:lnTo>
                  <a:pt x="9871" y="1235"/>
                </a:lnTo>
                <a:lnTo>
                  <a:pt x="9801" y="1231"/>
                </a:lnTo>
                <a:lnTo>
                  <a:pt x="9730" y="1227"/>
                </a:lnTo>
                <a:lnTo>
                  <a:pt x="9661" y="1222"/>
                </a:lnTo>
                <a:lnTo>
                  <a:pt x="9594" y="1216"/>
                </a:lnTo>
                <a:lnTo>
                  <a:pt x="9575" y="1213"/>
                </a:lnTo>
                <a:lnTo>
                  <a:pt x="9559" y="1210"/>
                </a:lnTo>
                <a:lnTo>
                  <a:pt x="9552" y="1207"/>
                </a:lnTo>
                <a:lnTo>
                  <a:pt x="9545" y="1205"/>
                </a:lnTo>
                <a:lnTo>
                  <a:pt x="9539" y="1202"/>
                </a:lnTo>
                <a:lnTo>
                  <a:pt x="9534" y="1198"/>
                </a:lnTo>
                <a:lnTo>
                  <a:pt x="9529" y="1193"/>
                </a:lnTo>
                <a:lnTo>
                  <a:pt x="9524" y="1188"/>
                </a:lnTo>
                <a:lnTo>
                  <a:pt x="9520" y="1183"/>
                </a:lnTo>
                <a:lnTo>
                  <a:pt x="9517" y="1177"/>
                </a:lnTo>
                <a:lnTo>
                  <a:pt x="9514" y="1169"/>
                </a:lnTo>
                <a:lnTo>
                  <a:pt x="9512" y="1161"/>
                </a:lnTo>
                <a:lnTo>
                  <a:pt x="9510" y="1151"/>
                </a:lnTo>
                <a:lnTo>
                  <a:pt x="9509" y="1142"/>
                </a:lnTo>
                <a:lnTo>
                  <a:pt x="9505" y="1103"/>
                </a:lnTo>
                <a:lnTo>
                  <a:pt x="9502" y="1064"/>
                </a:lnTo>
                <a:lnTo>
                  <a:pt x="9500" y="1025"/>
                </a:lnTo>
                <a:lnTo>
                  <a:pt x="9499" y="986"/>
                </a:lnTo>
                <a:lnTo>
                  <a:pt x="9498" y="946"/>
                </a:lnTo>
                <a:lnTo>
                  <a:pt x="9498" y="907"/>
                </a:lnTo>
                <a:lnTo>
                  <a:pt x="9497" y="867"/>
                </a:lnTo>
                <a:lnTo>
                  <a:pt x="9497" y="827"/>
                </a:lnTo>
                <a:lnTo>
                  <a:pt x="9497" y="785"/>
                </a:lnTo>
                <a:lnTo>
                  <a:pt x="9498" y="745"/>
                </a:lnTo>
                <a:lnTo>
                  <a:pt x="9498" y="706"/>
                </a:lnTo>
                <a:lnTo>
                  <a:pt x="9499" y="666"/>
                </a:lnTo>
                <a:lnTo>
                  <a:pt x="9500" y="627"/>
                </a:lnTo>
                <a:lnTo>
                  <a:pt x="9502" y="588"/>
                </a:lnTo>
                <a:lnTo>
                  <a:pt x="9505" y="549"/>
                </a:lnTo>
                <a:lnTo>
                  <a:pt x="9509" y="510"/>
                </a:lnTo>
                <a:lnTo>
                  <a:pt x="9510" y="501"/>
                </a:lnTo>
                <a:lnTo>
                  <a:pt x="9512" y="491"/>
                </a:lnTo>
                <a:lnTo>
                  <a:pt x="9514" y="483"/>
                </a:lnTo>
                <a:lnTo>
                  <a:pt x="9517" y="475"/>
                </a:lnTo>
                <a:lnTo>
                  <a:pt x="9520" y="469"/>
                </a:lnTo>
                <a:lnTo>
                  <a:pt x="9524" y="464"/>
                </a:lnTo>
                <a:lnTo>
                  <a:pt x="9529" y="459"/>
                </a:lnTo>
                <a:lnTo>
                  <a:pt x="9534" y="454"/>
                </a:lnTo>
                <a:lnTo>
                  <a:pt x="9539" y="450"/>
                </a:lnTo>
                <a:lnTo>
                  <a:pt x="9545" y="447"/>
                </a:lnTo>
                <a:lnTo>
                  <a:pt x="9552" y="445"/>
                </a:lnTo>
                <a:lnTo>
                  <a:pt x="9559" y="442"/>
                </a:lnTo>
                <a:lnTo>
                  <a:pt x="9575" y="439"/>
                </a:lnTo>
                <a:lnTo>
                  <a:pt x="9594" y="436"/>
                </a:lnTo>
                <a:lnTo>
                  <a:pt x="9661" y="430"/>
                </a:lnTo>
                <a:lnTo>
                  <a:pt x="9730" y="425"/>
                </a:lnTo>
                <a:lnTo>
                  <a:pt x="9801" y="421"/>
                </a:lnTo>
                <a:lnTo>
                  <a:pt x="9871" y="417"/>
                </a:lnTo>
                <a:lnTo>
                  <a:pt x="9942" y="415"/>
                </a:lnTo>
                <a:lnTo>
                  <a:pt x="10014" y="414"/>
                </a:lnTo>
                <a:lnTo>
                  <a:pt x="10084" y="413"/>
                </a:lnTo>
                <a:lnTo>
                  <a:pt x="10155" y="413"/>
                </a:lnTo>
                <a:lnTo>
                  <a:pt x="10224" y="413"/>
                </a:lnTo>
                <a:lnTo>
                  <a:pt x="10295" y="414"/>
                </a:lnTo>
                <a:lnTo>
                  <a:pt x="10366" y="415"/>
                </a:lnTo>
                <a:lnTo>
                  <a:pt x="10437" y="417"/>
                </a:lnTo>
                <a:lnTo>
                  <a:pt x="10509" y="421"/>
                </a:lnTo>
                <a:lnTo>
                  <a:pt x="10579" y="425"/>
                </a:lnTo>
                <a:lnTo>
                  <a:pt x="10648" y="430"/>
                </a:lnTo>
                <a:lnTo>
                  <a:pt x="10716" y="436"/>
                </a:lnTo>
                <a:lnTo>
                  <a:pt x="10733" y="439"/>
                </a:lnTo>
                <a:lnTo>
                  <a:pt x="10750" y="442"/>
                </a:lnTo>
                <a:lnTo>
                  <a:pt x="10758" y="445"/>
                </a:lnTo>
                <a:lnTo>
                  <a:pt x="10764" y="447"/>
                </a:lnTo>
                <a:lnTo>
                  <a:pt x="10770" y="450"/>
                </a:lnTo>
                <a:lnTo>
                  <a:pt x="10775" y="454"/>
                </a:lnTo>
                <a:lnTo>
                  <a:pt x="10781" y="459"/>
                </a:lnTo>
                <a:lnTo>
                  <a:pt x="10785" y="464"/>
                </a:lnTo>
                <a:lnTo>
                  <a:pt x="10789" y="469"/>
                </a:lnTo>
                <a:lnTo>
                  <a:pt x="10792" y="475"/>
                </a:lnTo>
                <a:lnTo>
                  <a:pt x="10795" y="483"/>
                </a:lnTo>
                <a:lnTo>
                  <a:pt x="10797" y="491"/>
                </a:lnTo>
                <a:lnTo>
                  <a:pt x="10800" y="501"/>
                </a:lnTo>
                <a:lnTo>
                  <a:pt x="10801" y="510"/>
                </a:lnTo>
                <a:lnTo>
                  <a:pt x="10804" y="549"/>
                </a:lnTo>
                <a:lnTo>
                  <a:pt x="10807" y="588"/>
                </a:lnTo>
                <a:lnTo>
                  <a:pt x="10809" y="627"/>
                </a:lnTo>
                <a:lnTo>
                  <a:pt x="10810" y="666"/>
                </a:lnTo>
                <a:lnTo>
                  <a:pt x="10811" y="706"/>
                </a:lnTo>
                <a:lnTo>
                  <a:pt x="10811" y="745"/>
                </a:lnTo>
                <a:lnTo>
                  <a:pt x="10811" y="785"/>
                </a:lnTo>
                <a:lnTo>
                  <a:pt x="10811" y="827"/>
                </a:lnTo>
                <a:close/>
                <a:moveTo>
                  <a:pt x="12582" y="802"/>
                </a:moveTo>
                <a:lnTo>
                  <a:pt x="12581" y="829"/>
                </a:lnTo>
                <a:lnTo>
                  <a:pt x="12579" y="855"/>
                </a:lnTo>
                <a:lnTo>
                  <a:pt x="12576" y="880"/>
                </a:lnTo>
                <a:lnTo>
                  <a:pt x="12572" y="906"/>
                </a:lnTo>
                <a:lnTo>
                  <a:pt x="12566" y="931"/>
                </a:lnTo>
                <a:lnTo>
                  <a:pt x="12559" y="956"/>
                </a:lnTo>
                <a:lnTo>
                  <a:pt x="12551" y="980"/>
                </a:lnTo>
                <a:lnTo>
                  <a:pt x="12541" y="1004"/>
                </a:lnTo>
                <a:lnTo>
                  <a:pt x="12531" y="1028"/>
                </a:lnTo>
                <a:lnTo>
                  <a:pt x="12518" y="1051"/>
                </a:lnTo>
                <a:lnTo>
                  <a:pt x="12504" y="1074"/>
                </a:lnTo>
                <a:lnTo>
                  <a:pt x="12490" y="1096"/>
                </a:lnTo>
                <a:lnTo>
                  <a:pt x="12474" y="1119"/>
                </a:lnTo>
                <a:lnTo>
                  <a:pt x="12457" y="1141"/>
                </a:lnTo>
                <a:lnTo>
                  <a:pt x="12438" y="1162"/>
                </a:lnTo>
                <a:lnTo>
                  <a:pt x="12418" y="1183"/>
                </a:lnTo>
                <a:lnTo>
                  <a:pt x="12398" y="1203"/>
                </a:lnTo>
                <a:lnTo>
                  <a:pt x="12377" y="1222"/>
                </a:lnTo>
                <a:lnTo>
                  <a:pt x="12356" y="1240"/>
                </a:lnTo>
                <a:lnTo>
                  <a:pt x="12334" y="1257"/>
                </a:lnTo>
                <a:lnTo>
                  <a:pt x="12312" y="1271"/>
                </a:lnTo>
                <a:lnTo>
                  <a:pt x="12289" y="1285"/>
                </a:lnTo>
                <a:lnTo>
                  <a:pt x="12267" y="1298"/>
                </a:lnTo>
                <a:lnTo>
                  <a:pt x="12244" y="1308"/>
                </a:lnTo>
                <a:lnTo>
                  <a:pt x="12220" y="1319"/>
                </a:lnTo>
                <a:lnTo>
                  <a:pt x="12196" y="1327"/>
                </a:lnTo>
                <a:lnTo>
                  <a:pt x="12171" y="1335"/>
                </a:lnTo>
                <a:lnTo>
                  <a:pt x="12147" y="1340"/>
                </a:lnTo>
                <a:lnTo>
                  <a:pt x="12122" y="1345"/>
                </a:lnTo>
                <a:lnTo>
                  <a:pt x="12096" y="1348"/>
                </a:lnTo>
                <a:lnTo>
                  <a:pt x="12071" y="1349"/>
                </a:lnTo>
                <a:lnTo>
                  <a:pt x="12044" y="1350"/>
                </a:lnTo>
                <a:lnTo>
                  <a:pt x="12013" y="1349"/>
                </a:lnTo>
                <a:lnTo>
                  <a:pt x="11983" y="1348"/>
                </a:lnTo>
                <a:lnTo>
                  <a:pt x="11953" y="1344"/>
                </a:lnTo>
                <a:lnTo>
                  <a:pt x="11925" y="1340"/>
                </a:lnTo>
                <a:lnTo>
                  <a:pt x="11896" y="1334"/>
                </a:lnTo>
                <a:lnTo>
                  <a:pt x="11868" y="1326"/>
                </a:lnTo>
                <a:lnTo>
                  <a:pt x="11842" y="1318"/>
                </a:lnTo>
                <a:lnTo>
                  <a:pt x="11814" y="1307"/>
                </a:lnTo>
                <a:lnTo>
                  <a:pt x="11789" y="1297"/>
                </a:lnTo>
                <a:lnTo>
                  <a:pt x="11763" y="1284"/>
                </a:lnTo>
                <a:lnTo>
                  <a:pt x="11739" y="1269"/>
                </a:lnTo>
                <a:lnTo>
                  <a:pt x="11714" y="1255"/>
                </a:lnTo>
                <a:lnTo>
                  <a:pt x="11691" y="1238"/>
                </a:lnTo>
                <a:lnTo>
                  <a:pt x="11668" y="1220"/>
                </a:lnTo>
                <a:lnTo>
                  <a:pt x="11646" y="1200"/>
                </a:lnTo>
                <a:lnTo>
                  <a:pt x="11624" y="1180"/>
                </a:lnTo>
                <a:lnTo>
                  <a:pt x="11603" y="1158"/>
                </a:lnTo>
                <a:lnTo>
                  <a:pt x="11584" y="1135"/>
                </a:lnTo>
                <a:lnTo>
                  <a:pt x="11566" y="1112"/>
                </a:lnTo>
                <a:lnTo>
                  <a:pt x="11550" y="1088"/>
                </a:lnTo>
                <a:lnTo>
                  <a:pt x="11534" y="1065"/>
                </a:lnTo>
                <a:lnTo>
                  <a:pt x="11520" y="1039"/>
                </a:lnTo>
                <a:lnTo>
                  <a:pt x="11508" y="1014"/>
                </a:lnTo>
                <a:lnTo>
                  <a:pt x="11496" y="988"/>
                </a:lnTo>
                <a:lnTo>
                  <a:pt x="11485" y="961"/>
                </a:lnTo>
                <a:lnTo>
                  <a:pt x="11477" y="934"/>
                </a:lnTo>
                <a:lnTo>
                  <a:pt x="11470" y="907"/>
                </a:lnTo>
                <a:lnTo>
                  <a:pt x="11464" y="878"/>
                </a:lnTo>
                <a:lnTo>
                  <a:pt x="11459" y="849"/>
                </a:lnTo>
                <a:lnTo>
                  <a:pt x="11456" y="819"/>
                </a:lnTo>
                <a:lnTo>
                  <a:pt x="11454" y="789"/>
                </a:lnTo>
                <a:lnTo>
                  <a:pt x="11453" y="758"/>
                </a:lnTo>
                <a:lnTo>
                  <a:pt x="11454" y="727"/>
                </a:lnTo>
                <a:lnTo>
                  <a:pt x="11456" y="697"/>
                </a:lnTo>
                <a:lnTo>
                  <a:pt x="11459" y="667"/>
                </a:lnTo>
                <a:lnTo>
                  <a:pt x="11464" y="638"/>
                </a:lnTo>
                <a:lnTo>
                  <a:pt x="11470" y="609"/>
                </a:lnTo>
                <a:lnTo>
                  <a:pt x="11477" y="582"/>
                </a:lnTo>
                <a:lnTo>
                  <a:pt x="11485" y="555"/>
                </a:lnTo>
                <a:lnTo>
                  <a:pt x="11496" y="527"/>
                </a:lnTo>
                <a:lnTo>
                  <a:pt x="11508" y="502"/>
                </a:lnTo>
                <a:lnTo>
                  <a:pt x="11520" y="477"/>
                </a:lnTo>
                <a:lnTo>
                  <a:pt x="11534" y="451"/>
                </a:lnTo>
                <a:lnTo>
                  <a:pt x="11550" y="427"/>
                </a:lnTo>
                <a:lnTo>
                  <a:pt x="11566" y="404"/>
                </a:lnTo>
                <a:lnTo>
                  <a:pt x="11584" y="381"/>
                </a:lnTo>
                <a:lnTo>
                  <a:pt x="11603" y="358"/>
                </a:lnTo>
                <a:lnTo>
                  <a:pt x="11624" y="337"/>
                </a:lnTo>
                <a:lnTo>
                  <a:pt x="11646" y="316"/>
                </a:lnTo>
                <a:lnTo>
                  <a:pt x="11668" y="297"/>
                </a:lnTo>
                <a:lnTo>
                  <a:pt x="11691" y="278"/>
                </a:lnTo>
                <a:lnTo>
                  <a:pt x="11714" y="263"/>
                </a:lnTo>
                <a:lnTo>
                  <a:pt x="11739" y="247"/>
                </a:lnTo>
                <a:lnTo>
                  <a:pt x="11763" y="233"/>
                </a:lnTo>
                <a:lnTo>
                  <a:pt x="11789" y="220"/>
                </a:lnTo>
                <a:lnTo>
                  <a:pt x="11814" y="209"/>
                </a:lnTo>
                <a:lnTo>
                  <a:pt x="11842" y="198"/>
                </a:lnTo>
                <a:lnTo>
                  <a:pt x="11868" y="190"/>
                </a:lnTo>
                <a:lnTo>
                  <a:pt x="11896" y="182"/>
                </a:lnTo>
                <a:lnTo>
                  <a:pt x="11925" y="176"/>
                </a:lnTo>
                <a:lnTo>
                  <a:pt x="11953" y="172"/>
                </a:lnTo>
                <a:lnTo>
                  <a:pt x="11983" y="169"/>
                </a:lnTo>
                <a:lnTo>
                  <a:pt x="12013" y="167"/>
                </a:lnTo>
                <a:lnTo>
                  <a:pt x="12044" y="166"/>
                </a:lnTo>
                <a:lnTo>
                  <a:pt x="12071" y="167"/>
                </a:lnTo>
                <a:lnTo>
                  <a:pt x="12096" y="168"/>
                </a:lnTo>
                <a:lnTo>
                  <a:pt x="12121" y="171"/>
                </a:lnTo>
                <a:lnTo>
                  <a:pt x="12146" y="174"/>
                </a:lnTo>
                <a:lnTo>
                  <a:pt x="12170" y="179"/>
                </a:lnTo>
                <a:lnTo>
                  <a:pt x="12196" y="184"/>
                </a:lnTo>
                <a:lnTo>
                  <a:pt x="12219" y="192"/>
                </a:lnTo>
                <a:lnTo>
                  <a:pt x="12243" y="199"/>
                </a:lnTo>
                <a:lnTo>
                  <a:pt x="12266" y="209"/>
                </a:lnTo>
                <a:lnTo>
                  <a:pt x="12289" y="218"/>
                </a:lnTo>
                <a:lnTo>
                  <a:pt x="12311" y="230"/>
                </a:lnTo>
                <a:lnTo>
                  <a:pt x="12333" y="242"/>
                </a:lnTo>
                <a:lnTo>
                  <a:pt x="12355" y="255"/>
                </a:lnTo>
                <a:lnTo>
                  <a:pt x="12376" y="270"/>
                </a:lnTo>
                <a:lnTo>
                  <a:pt x="12397" y="285"/>
                </a:lnTo>
                <a:lnTo>
                  <a:pt x="12418" y="302"/>
                </a:lnTo>
                <a:lnTo>
                  <a:pt x="12430" y="312"/>
                </a:lnTo>
                <a:lnTo>
                  <a:pt x="12439" y="323"/>
                </a:lnTo>
                <a:lnTo>
                  <a:pt x="12448" y="335"/>
                </a:lnTo>
                <a:lnTo>
                  <a:pt x="12455" y="347"/>
                </a:lnTo>
                <a:lnTo>
                  <a:pt x="12460" y="361"/>
                </a:lnTo>
                <a:lnTo>
                  <a:pt x="12464" y="374"/>
                </a:lnTo>
                <a:lnTo>
                  <a:pt x="12467" y="389"/>
                </a:lnTo>
                <a:lnTo>
                  <a:pt x="12467" y="404"/>
                </a:lnTo>
                <a:lnTo>
                  <a:pt x="12467" y="417"/>
                </a:lnTo>
                <a:lnTo>
                  <a:pt x="12464" y="431"/>
                </a:lnTo>
                <a:lnTo>
                  <a:pt x="12461" y="443"/>
                </a:lnTo>
                <a:lnTo>
                  <a:pt x="12457" y="455"/>
                </a:lnTo>
                <a:lnTo>
                  <a:pt x="12452" y="467"/>
                </a:lnTo>
                <a:lnTo>
                  <a:pt x="12446" y="478"/>
                </a:lnTo>
                <a:lnTo>
                  <a:pt x="12438" y="488"/>
                </a:lnTo>
                <a:lnTo>
                  <a:pt x="12429" y="498"/>
                </a:lnTo>
                <a:lnTo>
                  <a:pt x="12419" y="506"/>
                </a:lnTo>
                <a:lnTo>
                  <a:pt x="12409" y="514"/>
                </a:lnTo>
                <a:lnTo>
                  <a:pt x="12397" y="521"/>
                </a:lnTo>
                <a:lnTo>
                  <a:pt x="12387" y="526"/>
                </a:lnTo>
                <a:lnTo>
                  <a:pt x="12374" y="530"/>
                </a:lnTo>
                <a:lnTo>
                  <a:pt x="12362" y="533"/>
                </a:lnTo>
                <a:lnTo>
                  <a:pt x="12349" y="536"/>
                </a:lnTo>
                <a:lnTo>
                  <a:pt x="12335" y="536"/>
                </a:lnTo>
                <a:lnTo>
                  <a:pt x="12324" y="536"/>
                </a:lnTo>
                <a:lnTo>
                  <a:pt x="12312" y="533"/>
                </a:lnTo>
                <a:lnTo>
                  <a:pt x="12302" y="531"/>
                </a:lnTo>
                <a:lnTo>
                  <a:pt x="12290" y="528"/>
                </a:lnTo>
                <a:lnTo>
                  <a:pt x="12280" y="524"/>
                </a:lnTo>
                <a:lnTo>
                  <a:pt x="12270" y="519"/>
                </a:lnTo>
                <a:lnTo>
                  <a:pt x="12261" y="512"/>
                </a:lnTo>
                <a:lnTo>
                  <a:pt x="12251" y="505"/>
                </a:lnTo>
                <a:lnTo>
                  <a:pt x="12240" y="495"/>
                </a:lnTo>
                <a:lnTo>
                  <a:pt x="12228" y="487"/>
                </a:lnTo>
                <a:lnTo>
                  <a:pt x="12217" y="480"/>
                </a:lnTo>
                <a:lnTo>
                  <a:pt x="12205" y="472"/>
                </a:lnTo>
                <a:lnTo>
                  <a:pt x="12192" y="466"/>
                </a:lnTo>
                <a:lnTo>
                  <a:pt x="12180" y="460"/>
                </a:lnTo>
                <a:lnTo>
                  <a:pt x="12167" y="454"/>
                </a:lnTo>
                <a:lnTo>
                  <a:pt x="12155" y="449"/>
                </a:lnTo>
                <a:lnTo>
                  <a:pt x="12142" y="445"/>
                </a:lnTo>
                <a:lnTo>
                  <a:pt x="12128" y="441"/>
                </a:lnTo>
                <a:lnTo>
                  <a:pt x="12115" y="438"/>
                </a:lnTo>
                <a:lnTo>
                  <a:pt x="12101" y="435"/>
                </a:lnTo>
                <a:lnTo>
                  <a:pt x="12087" y="433"/>
                </a:lnTo>
                <a:lnTo>
                  <a:pt x="12073" y="431"/>
                </a:lnTo>
                <a:lnTo>
                  <a:pt x="12059" y="431"/>
                </a:lnTo>
                <a:lnTo>
                  <a:pt x="12044" y="430"/>
                </a:lnTo>
                <a:lnTo>
                  <a:pt x="12028" y="431"/>
                </a:lnTo>
                <a:lnTo>
                  <a:pt x="12011" y="432"/>
                </a:lnTo>
                <a:lnTo>
                  <a:pt x="11994" y="433"/>
                </a:lnTo>
                <a:lnTo>
                  <a:pt x="11978" y="436"/>
                </a:lnTo>
                <a:lnTo>
                  <a:pt x="11962" y="440"/>
                </a:lnTo>
                <a:lnTo>
                  <a:pt x="11947" y="444"/>
                </a:lnTo>
                <a:lnTo>
                  <a:pt x="11932" y="448"/>
                </a:lnTo>
                <a:lnTo>
                  <a:pt x="11917" y="454"/>
                </a:lnTo>
                <a:lnTo>
                  <a:pt x="11903" y="461"/>
                </a:lnTo>
                <a:lnTo>
                  <a:pt x="11889" y="467"/>
                </a:lnTo>
                <a:lnTo>
                  <a:pt x="11874" y="475"/>
                </a:lnTo>
                <a:lnTo>
                  <a:pt x="11862" y="484"/>
                </a:lnTo>
                <a:lnTo>
                  <a:pt x="11848" y="492"/>
                </a:lnTo>
                <a:lnTo>
                  <a:pt x="11835" y="503"/>
                </a:lnTo>
                <a:lnTo>
                  <a:pt x="11823" y="513"/>
                </a:lnTo>
                <a:lnTo>
                  <a:pt x="11811" y="525"/>
                </a:lnTo>
                <a:lnTo>
                  <a:pt x="11800" y="537"/>
                </a:lnTo>
                <a:lnTo>
                  <a:pt x="11789" y="549"/>
                </a:lnTo>
                <a:lnTo>
                  <a:pt x="11779" y="562"/>
                </a:lnTo>
                <a:lnTo>
                  <a:pt x="11769" y="575"/>
                </a:lnTo>
                <a:lnTo>
                  <a:pt x="11761" y="588"/>
                </a:lnTo>
                <a:lnTo>
                  <a:pt x="11753" y="602"/>
                </a:lnTo>
                <a:lnTo>
                  <a:pt x="11746" y="616"/>
                </a:lnTo>
                <a:lnTo>
                  <a:pt x="11740" y="630"/>
                </a:lnTo>
                <a:lnTo>
                  <a:pt x="11734" y="645"/>
                </a:lnTo>
                <a:lnTo>
                  <a:pt x="11729" y="660"/>
                </a:lnTo>
                <a:lnTo>
                  <a:pt x="11725" y="676"/>
                </a:lnTo>
                <a:lnTo>
                  <a:pt x="11722" y="692"/>
                </a:lnTo>
                <a:lnTo>
                  <a:pt x="11720" y="707"/>
                </a:lnTo>
                <a:lnTo>
                  <a:pt x="11718" y="724"/>
                </a:lnTo>
                <a:lnTo>
                  <a:pt x="11717" y="741"/>
                </a:lnTo>
                <a:lnTo>
                  <a:pt x="11717" y="758"/>
                </a:lnTo>
                <a:lnTo>
                  <a:pt x="11717" y="775"/>
                </a:lnTo>
                <a:lnTo>
                  <a:pt x="11718" y="792"/>
                </a:lnTo>
                <a:lnTo>
                  <a:pt x="11720" y="809"/>
                </a:lnTo>
                <a:lnTo>
                  <a:pt x="11722" y="824"/>
                </a:lnTo>
                <a:lnTo>
                  <a:pt x="11725" y="840"/>
                </a:lnTo>
                <a:lnTo>
                  <a:pt x="11729" y="855"/>
                </a:lnTo>
                <a:lnTo>
                  <a:pt x="11734" y="871"/>
                </a:lnTo>
                <a:lnTo>
                  <a:pt x="11740" y="886"/>
                </a:lnTo>
                <a:lnTo>
                  <a:pt x="11746" y="899"/>
                </a:lnTo>
                <a:lnTo>
                  <a:pt x="11753" y="914"/>
                </a:lnTo>
                <a:lnTo>
                  <a:pt x="11761" y="928"/>
                </a:lnTo>
                <a:lnTo>
                  <a:pt x="11769" y="940"/>
                </a:lnTo>
                <a:lnTo>
                  <a:pt x="11779" y="954"/>
                </a:lnTo>
                <a:lnTo>
                  <a:pt x="11789" y="967"/>
                </a:lnTo>
                <a:lnTo>
                  <a:pt x="11800" y="979"/>
                </a:lnTo>
                <a:lnTo>
                  <a:pt x="11811" y="991"/>
                </a:lnTo>
                <a:lnTo>
                  <a:pt x="11823" y="1003"/>
                </a:lnTo>
                <a:lnTo>
                  <a:pt x="11835" y="1013"/>
                </a:lnTo>
                <a:lnTo>
                  <a:pt x="11848" y="1024"/>
                </a:lnTo>
                <a:lnTo>
                  <a:pt x="11862" y="1032"/>
                </a:lnTo>
                <a:lnTo>
                  <a:pt x="11874" y="1042"/>
                </a:lnTo>
                <a:lnTo>
                  <a:pt x="11889" y="1049"/>
                </a:lnTo>
                <a:lnTo>
                  <a:pt x="11903" y="1056"/>
                </a:lnTo>
                <a:lnTo>
                  <a:pt x="11917" y="1063"/>
                </a:lnTo>
                <a:lnTo>
                  <a:pt x="11932" y="1068"/>
                </a:lnTo>
                <a:lnTo>
                  <a:pt x="11947" y="1072"/>
                </a:lnTo>
                <a:lnTo>
                  <a:pt x="11962" y="1076"/>
                </a:lnTo>
                <a:lnTo>
                  <a:pt x="11978" y="1080"/>
                </a:lnTo>
                <a:lnTo>
                  <a:pt x="11994" y="1083"/>
                </a:lnTo>
                <a:lnTo>
                  <a:pt x="12011" y="1085"/>
                </a:lnTo>
                <a:lnTo>
                  <a:pt x="12028" y="1086"/>
                </a:lnTo>
                <a:lnTo>
                  <a:pt x="12044" y="1086"/>
                </a:lnTo>
                <a:lnTo>
                  <a:pt x="12064" y="1085"/>
                </a:lnTo>
                <a:lnTo>
                  <a:pt x="12084" y="1083"/>
                </a:lnTo>
                <a:lnTo>
                  <a:pt x="12103" y="1080"/>
                </a:lnTo>
                <a:lnTo>
                  <a:pt x="12123" y="1074"/>
                </a:lnTo>
                <a:lnTo>
                  <a:pt x="12141" y="1068"/>
                </a:lnTo>
                <a:lnTo>
                  <a:pt x="12160" y="1060"/>
                </a:lnTo>
                <a:lnTo>
                  <a:pt x="12178" y="1050"/>
                </a:lnTo>
                <a:lnTo>
                  <a:pt x="12196" y="1038"/>
                </a:lnTo>
                <a:lnTo>
                  <a:pt x="12212" y="1027"/>
                </a:lnTo>
                <a:lnTo>
                  <a:pt x="12227" y="1014"/>
                </a:lnTo>
                <a:lnTo>
                  <a:pt x="12242" y="1000"/>
                </a:lnTo>
                <a:lnTo>
                  <a:pt x="12255" y="987"/>
                </a:lnTo>
                <a:lnTo>
                  <a:pt x="12269" y="971"/>
                </a:lnTo>
                <a:lnTo>
                  <a:pt x="12281" y="955"/>
                </a:lnTo>
                <a:lnTo>
                  <a:pt x="12292" y="937"/>
                </a:lnTo>
                <a:lnTo>
                  <a:pt x="12303" y="919"/>
                </a:lnTo>
                <a:lnTo>
                  <a:pt x="12121" y="919"/>
                </a:lnTo>
                <a:lnTo>
                  <a:pt x="12108" y="919"/>
                </a:lnTo>
                <a:lnTo>
                  <a:pt x="12098" y="917"/>
                </a:lnTo>
                <a:lnTo>
                  <a:pt x="12086" y="915"/>
                </a:lnTo>
                <a:lnTo>
                  <a:pt x="12076" y="911"/>
                </a:lnTo>
                <a:lnTo>
                  <a:pt x="12066" y="907"/>
                </a:lnTo>
                <a:lnTo>
                  <a:pt x="12057" y="900"/>
                </a:lnTo>
                <a:lnTo>
                  <a:pt x="12047" y="894"/>
                </a:lnTo>
                <a:lnTo>
                  <a:pt x="12039" y="886"/>
                </a:lnTo>
                <a:lnTo>
                  <a:pt x="12031" y="877"/>
                </a:lnTo>
                <a:lnTo>
                  <a:pt x="12024" y="869"/>
                </a:lnTo>
                <a:lnTo>
                  <a:pt x="12018" y="859"/>
                </a:lnTo>
                <a:lnTo>
                  <a:pt x="12014" y="849"/>
                </a:lnTo>
                <a:lnTo>
                  <a:pt x="12010" y="838"/>
                </a:lnTo>
                <a:lnTo>
                  <a:pt x="12007" y="828"/>
                </a:lnTo>
                <a:lnTo>
                  <a:pt x="12005" y="816"/>
                </a:lnTo>
                <a:lnTo>
                  <a:pt x="12004" y="803"/>
                </a:lnTo>
                <a:lnTo>
                  <a:pt x="12005" y="792"/>
                </a:lnTo>
                <a:lnTo>
                  <a:pt x="12007" y="780"/>
                </a:lnTo>
                <a:lnTo>
                  <a:pt x="12010" y="770"/>
                </a:lnTo>
                <a:lnTo>
                  <a:pt x="12014" y="759"/>
                </a:lnTo>
                <a:lnTo>
                  <a:pt x="12018" y="750"/>
                </a:lnTo>
                <a:lnTo>
                  <a:pt x="12024" y="739"/>
                </a:lnTo>
                <a:lnTo>
                  <a:pt x="12031" y="731"/>
                </a:lnTo>
                <a:lnTo>
                  <a:pt x="12039" y="722"/>
                </a:lnTo>
                <a:lnTo>
                  <a:pt x="12047" y="714"/>
                </a:lnTo>
                <a:lnTo>
                  <a:pt x="12057" y="707"/>
                </a:lnTo>
                <a:lnTo>
                  <a:pt x="12066" y="701"/>
                </a:lnTo>
                <a:lnTo>
                  <a:pt x="12076" y="696"/>
                </a:lnTo>
                <a:lnTo>
                  <a:pt x="12086" y="693"/>
                </a:lnTo>
                <a:lnTo>
                  <a:pt x="12098" y="689"/>
                </a:lnTo>
                <a:lnTo>
                  <a:pt x="12108" y="688"/>
                </a:lnTo>
                <a:lnTo>
                  <a:pt x="12121" y="687"/>
                </a:lnTo>
                <a:lnTo>
                  <a:pt x="12467" y="687"/>
                </a:lnTo>
                <a:lnTo>
                  <a:pt x="12479" y="688"/>
                </a:lnTo>
                <a:lnTo>
                  <a:pt x="12490" y="689"/>
                </a:lnTo>
                <a:lnTo>
                  <a:pt x="12501" y="693"/>
                </a:lnTo>
                <a:lnTo>
                  <a:pt x="12511" y="696"/>
                </a:lnTo>
                <a:lnTo>
                  <a:pt x="12521" y="701"/>
                </a:lnTo>
                <a:lnTo>
                  <a:pt x="12531" y="706"/>
                </a:lnTo>
                <a:lnTo>
                  <a:pt x="12540" y="714"/>
                </a:lnTo>
                <a:lnTo>
                  <a:pt x="12549" y="721"/>
                </a:lnTo>
                <a:lnTo>
                  <a:pt x="12556" y="730"/>
                </a:lnTo>
                <a:lnTo>
                  <a:pt x="12563" y="739"/>
                </a:lnTo>
                <a:lnTo>
                  <a:pt x="12568" y="749"/>
                </a:lnTo>
                <a:lnTo>
                  <a:pt x="12574" y="758"/>
                </a:lnTo>
                <a:lnTo>
                  <a:pt x="12577" y="769"/>
                </a:lnTo>
                <a:lnTo>
                  <a:pt x="12580" y="779"/>
                </a:lnTo>
                <a:lnTo>
                  <a:pt x="12581" y="791"/>
                </a:lnTo>
                <a:lnTo>
                  <a:pt x="12582" y="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192" y="717772"/>
            <a:ext cx="10825619" cy="51405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478216" y="5678570"/>
            <a:ext cx="1235569" cy="360323"/>
          </a:xfrm>
          <a:prstGeom prst="rect">
            <a:avLst/>
          </a:prstGeom>
          <a:solidFill>
            <a:schemeClr val="tx1"/>
          </a:solidFill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2018</a:t>
            </a: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791416" y="995755"/>
            <a:ext cx="609166" cy="609694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8259" tIns="54129" rIns="108259" bIns="54129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086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14" grpId="0" animBg="1"/>
      <p:bldP spid="1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21B53D4D-B28D-4A0E-B377-B8D0C60E4B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53" y="333795"/>
            <a:ext cx="11435201" cy="6111396"/>
          </a:xfrm>
        </p:spPr>
      </p:sp>
      <p:sp>
        <p:nvSpPr>
          <p:cNvPr id="8" name="Rectangle 7"/>
          <p:cNvSpPr/>
          <p:nvPr/>
        </p:nvSpPr>
        <p:spPr>
          <a:xfrm>
            <a:off x="2877482" y="1039486"/>
            <a:ext cx="6437038" cy="4779029"/>
          </a:xfrm>
          <a:prstGeom prst="rect">
            <a:avLst/>
          </a:prstGeom>
          <a:solidFill>
            <a:schemeClr val="tx1">
              <a:lumMod val="65000"/>
              <a:lumOff val="35000"/>
              <a:alpha val="56000"/>
            </a:schemeClr>
          </a:solidFill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5381990" y="6605370"/>
            <a:ext cx="1428024" cy="140576"/>
          </a:xfrm>
          <a:custGeom>
            <a:avLst/>
            <a:gdLst>
              <a:gd name="T0" fmla="*/ 16397 w 16807"/>
              <a:gd name="T1" fmla="*/ 1043 h 1652"/>
              <a:gd name="T2" fmla="*/ 16327 w 16807"/>
              <a:gd name="T3" fmla="*/ 452 h 1652"/>
              <a:gd name="T4" fmla="*/ 15636 w 16807"/>
              <a:gd name="T5" fmla="*/ 615 h 1652"/>
              <a:gd name="T6" fmla="*/ 16677 w 16807"/>
              <a:gd name="T7" fmla="*/ 385 h 1652"/>
              <a:gd name="T8" fmla="*/ 16244 w 16807"/>
              <a:gd name="T9" fmla="*/ 1361 h 1652"/>
              <a:gd name="T10" fmla="*/ 14725 w 16807"/>
              <a:gd name="T11" fmla="*/ 1277 h 1652"/>
              <a:gd name="T12" fmla="*/ 15390 w 16807"/>
              <a:gd name="T13" fmla="*/ 330 h 1652"/>
              <a:gd name="T14" fmla="*/ 15512 w 16807"/>
              <a:gd name="T15" fmla="*/ 907 h 1652"/>
              <a:gd name="T16" fmla="*/ 15198 w 16807"/>
              <a:gd name="T17" fmla="*/ 1080 h 1652"/>
              <a:gd name="T18" fmla="*/ 15185 w 16807"/>
              <a:gd name="T19" fmla="*/ 531 h 1652"/>
              <a:gd name="T20" fmla="*/ 13854 w 16807"/>
              <a:gd name="T21" fmla="*/ 1083 h 1652"/>
              <a:gd name="T22" fmla="*/ 14264 w 16807"/>
              <a:gd name="T23" fmla="*/ 652 h 1652"/>
              <a:gd name="T24" fmla="*/ 13676 w 16807"/>
              <a:gd name="T25" fmla="*/ 580 h 1652"/>
              <a:gd name="T26" fmla="*/ 13952 w 16807"/>
              <a:gd name="T27" fmla="*/ 169 h 1652"/>
              <a:gd name="T28" fmla="*/ 14433 w 16807"/>
              <a:gd name="T29" fmla="*/ 1123 h 1652"/>
              <a:gd name="T30" fmla="*/ 13383 w 16807"/>
              <a:gd name="T31" fmla="*/ 944 h 1652"/>
              <a:gd name="T32" fmla="*/ 13285 w 16807"/>
              <a:gd name="T33" fmla="*/ 1094 h 1652"/>
              <a:gd name="T34" fmla="*/ 12740 w 16807"/>
              <a:gd name="T35" fmla="*/ 1206 h 1652"/>
              <a:gd name="T36" fmla="*/ 8024 w 16807"/>
              <a:gd name="T37" fmla="*/ 1337 h 1652"/>
              <a:gd name="T38" fmla="*/ 7999 w 16807"/>
              <a:gd name="T39" fmla="*/ 273 h 1652"/>
              <a:gd name="T40" fmla="*/ 8634 w 16807"/>
              <a:gd name="T41" fmla="*/ 561 h 1652"/>
              <a:gd name="T42" fmla="*/ 8046 w 16807"/>
              <a:gd name="T43" fmla="*/ 565 h 1652"/>
              <a:gd name="T44" fmla="*/ 8229 w 16807"/>
              <a:gd name="T45" fmla="*/ 1123 h 1652"/>
              <a:gd name="T46" fmla="*/ 8283 w 16807"/>
              <a:gd name="T47" fmla="*/ 754 h 1652"/>
              <a:gd name="T48" fmla="*/ 6609 w 16807"/>
              <a:gd name="T49" fmla="*/ 1365 h 1652"/>
              <a:gd name="T50" fmla="*/ 7260 w 16807"/>
              <a:gd name="T51" fmla="*/ 411 h 1652"/>
              <a:gd name="T52" fmla="*/ 7449 w 16807"/>
              <a:gd name="T53" fmla="*/ 1374 h 1652"/>
              <a:gd name="T54" fmla="*/ 6080 w 16807"/>
              <a:gd name="T55" fmla="*/ 1332 h 1652"/>
              <a:gd name="T56" fmla="*/ 5299 w 16807"/>
              <a:gd name="T57" fmla="*/ 481 h 1652"/>
              <a:gd name="T58" fmla="*/ 5937 w 16807"/>
              <a:gd name="T59" fmla="*/ 323 h 1652"/>
              <a:gd name="T60" fmla="*/ 5447 w 16807"/>
              <a:gd name="T61" fmla="*/ 1332 h 1652"/>
              <a:gd name="T62" fmla="*/ 4879 w 16807"/>
              <a:gd name="T63" fmla="*/ 681 h 1652"/>
              <a:gd name="T64" fmla="*/ 5072 w 16807"/>
              <a:gd name="T65" fmla="*/ 1173 h 1652"/>
              <a:gd name="T66" fmla="*/ 4453 w 16807"/>
              <a:gd name="T67" fmla="*/ 357 h 1652"/>
              <a:gd name="T68" fmla="*/ 4256 w 16807"/>
              <a:gd name="T69" fmla="*/ 409 h 1652"/>
              <a:gd name="T70" fmla="*/ 3703 w 16807"/>
              <a:gd name="T71" fmla="*/ 1218 h 1652"/>
              <a:gd name="T72" fmla="*/ 3533 w 16807"/>
              <a:gd name="T73" fmla="*/ 235 h 1652"/>
              <a:gd name="T74" fmla="*/ 2992 w 16807"/>
              <a:gd name="T75" fmla="*/ 530 h 1652"/>
              <a:gd name="T76" fmla="*/ 2481 w 16807"/>
              <a:gd name="T77" fmla="*/ 1218 h 1652"/>
              <a:gd name="T78" fmla="*/ 3261 w 16807"/>
              <a:gd name="T79" fmla="*/ 473 h 1652"/>
              <a:gd name="T80" fmla="*/ 3284 w 16807"/>
              <a:gd name="T81" fmla="*/ 1233 h 1652"/>
              <a:gd name="T82" fmla="*/ 1577 w 16807"/>
              <a:gd name="T83" fmla="*/ 1336 h 1652"/>
              <a:gd name="T84" fmla="*/ 1834 w 16807"/>
              <a:gd name="T85" fmla="*/ 230 h 1652"/>
              <a:gd name="T86" fmla="*/ 2164 w 16807"/>
              <a:gd name="T87" fmla="*/ 1363 h 1652"/>
              <a:gd name="T88" fmla="*/ 1133 w 16807"/>
              <a:gd name="T89" fmla="*/ 324 h 1652"/>
              <a:gd name="T90" fmla="*/ 759 w 16807"/>
              <a:gd name="T91" fmla="*/ 1325 h 1652"/>
              <a:gd name="T92" fmla="*/ 118 w 16807"/>
              <a:gd name="T93" fmla="*/ 1373 h 1652"/>
              <a:gd name="T94" fmla="*/ 436 w 16807"/>
              <a:gd name="T95" fmla="*/ 273 h 1652"/>
              <a:gd name="T96" fmla="*/ 9949 w 16807"/>
              <a:gd name="T97" fmla="*/ 26 h 1652"/>
              <a:gd name="T98" fmla="*/ 9631 w 16807"/>
              <a:gd name="T99" fmla="*/ 1463 h 1652"/>
              <a:gd name="T100" fmla="*/ 10976 w 16807"/>
              <a:gd name="T101" fmla="*/ 869 h 1652"/>
              <a:gd name="T102" fmla="*/ 10328 w 16807"/>
              <a:gd name="T103" fmla="*/ 1112 h 1652"/>
              <a:gd name="T104" fmla="*/ 10285 w 16807"/>
              <a:gd name="T105" fmla="*/ 518 h 1652"/>
              <a:gd name="T106" fmla="*/ 10810 w 16807"/>
              <a:gd name="T107" fmla="*/ 986 h 1652"/>
              <a:gd name="T108" fmla="*/ 9514 w 16807"/>
              <a:gd name="T109" fmla="*/ 1169 h 1652"/>
              <a:gd name="T110" fmla="*/ 10437 w 16807"/>
              <a:gd name="T111" fmla="*/ 417 h 1652"/>
              <a:gd name="T112" fmla="*/ 12377 w 16807"/>
              <a:gd name="T113" fmla="*/ 1222 h 1652"/>
              <a:gd name="T114" fmla="*/ 11454 w 16807"/>
              <a:gd name="T115" fmla="*/ 789 h 1652"/>
              <a:gd name="T116" fmla="*/ 12333 w 16807"/>
              <a:gd name="T117" fmla="*/ 242 h 1652"/>
              <a:gd name="T118" fmla="*/ 12142 w 16807"/>
              <a:gd name="T119" fmla="*/ 445 h 1652"/>
              <a:gd name="T120" fmla="*/ 11729 w 16807"/>
              <a:gd name="T121" fmla="*/ 855 h 1652"/>
              <a:gd name="T122" fmla="*/ 12098 w 16807"/>
              <a:gd name="T123" fmla="*/ 917 h 1652"/>
              <a:gd name="T124" fmla="*/ 12580 w 16807"/>
              <a:gd name="T125" fmla="*/ 779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07" h="1652">
                <a:moveTo>
                  <a:pt x="15883" y="765"/>
                </a:moveTo>
                <a:lnTo>
                  <a:pt x="15884" y="783"/>
                </a:lnTo>
                <a:lnTo>
                  <a:pt x="15885" y="800"/>
                </a:lnTo>
                <a:lnTo>
                  <a:pt x="15886" y="816"/>
                </a:lnTo>
                <a:lnTo>
                  <a:pt x="15889" y="833"/>
                </a:lnTo>
                <a:lnTo>
                  <a:pt x="15892" y="849"/>
                </a:lnTo>
                <a:lnTo>
                  <a:pt x="15896" y="864"/>
                </a:lnTo>
                <a:lnTo>
                  <a:pt x="15902" y="879"/>
                </a:lnTo>
                <a:lnTo>
                  <a:pt x="15907" y="894"/>
                </a:lnTo>
                <a:lnTo>
                  <a:pt x="15913" y="909"/>
                </a:lnTo>
                <a:lnTo>
                  <a:pt x="15920" y="924"/>
                </a:lnTo>
                <a:lnTo>
                  <a:pt x="15928" y="937"/>
                </a:lnTo>
                <a:lnTo>
                  <a:pt x="15936" y="950"/>
                </a:lnTo>
                <a:lnTo>
                  <a:pt x="15946" y="964"/>
                </a:lnTo>
                <a:lnTo>
                  <a:pt x="15956" y="976"/>
                </a:lnTo>
                <a:lnTo>
                  <a:pt x="15967" y="989"/>
                </a:lnTo>
                <a:lnTo>
                  <a:pt x="15978" y="1000"/>
                </a:lnTo>
                <a:lnTo>
                  <a:pt x="15991" y="1012"/>
                </a:lnTo>
                <a:lnTo>
                  <a:pt x="16003" y="1023"/>
                </a:lnTo>
                <a:lnTo>
                  <a:pt x="16016" y="1033"/>
                </a:lnTo>
                <a:lnTo>
                  <a:pt x="16029" y="1043"/>
                </a:lnTo>
                <a:lnTo>
                  <a:pt x="16042" y="1051"/>
                </a:lnTo>
                <a:lnTo>
                  <a:pt x="16056" y="1058"/>
                </a:lnTo>
                <a:lnTo>
                  <a:pt x="16071" y="1066"/>
                </a:lnTo>
                <a:lnTo>
                  <a:pt x="16084" y="1072"/>
                </a:lnTo>
                <a:lnTo>
                  <a:pt x="16100" y="1077"/>
                </a:lnTo>
                <a:lnTo>
                  <a:pt x="16115" y="1083"/>
                </a:lnTo>
                <a:lnTo>
                  <a:pt x="16131" y="1087"/>
                </a:lnTo>
                <a:lnTo>
                  <a:pt x="16146" y="1090"/>
                </a:lnTo>
                <a:lnTo>
                  <a:pt x="16162" y="1092"/>
                </a:lnTo>
                <a:lnTo>
                  <a:pt x="16179" y="1094"/>
                </a:lnTo>
                <a:lnTo>
                  <a:pt x="16196" y="1095"/>
                </a:lnTo>
                <a:lnTo>
                  <a:pt x="16214" y="1096"/>
                </a:lnTo>
                <a:lnTo>
                  <a:pt x="16230" y="1095"/>
                </a:lnTo>
                <a:lnTo>
                  <a:pt x="16247" y="1094"/>
                </a:lnTo>
                <a:lnTo>
                  <a:pt x="16264" y="1092"/>
                </a:lnTo>
                <a:lnTo>
                  <a:pt x="16280" y="1090"/>
                </a:lnTo>
                <a:lnTo>
                  <a:pt x="16296" y="1087"/>
                </a:lnTo>
                <a:lnTo>
                  <a:pt x="16311" y="1083"/>
                </a:lnTo>
                <a:lnTo>
                  <a:pt x="16327" y="1077"/>
                </a:lnTo>
                <a:lnTo>
                  <a:pt x="16342" y="1072"/>
                </a:lnTo>
                <a:lnTo>
                  <a:pt x="16356" y="1066"/>
                </a:lnTo>
                <a:lnTo>
                  <a:pt x="16370" y="1058"/>
                </a:lnTo>
                <a:lnTo>
                  <a:pt x="16384" y="1051"/>
                </a:lnTo>
                <a:lnTo>
                  <a:pt x="16397" y="1043"/>
                </a:lnTo>
                <a:lnTo>
                  <a:pt x="16411" y="1033"/>
                </a:lnTo>
                <a:lnTo>
                  <a:pt x="16424" y="1023"/>
                </a:lnTo>
                <a:lnTo>
                  <a:pt x="16436" y="1012"/>
                </a:lnTo>
                <a:lnTo>
                  <a:pt x="16448" y="1000"/>
                </a:lnTo>
                <a:lnTo>
                  <a:pt x="16459" y="989"/>
                </a:lnTo>
                <a:lnTo>
                  <a:pt x="16470" y="976"/>
                </a:lnTo>
                <a:lnTo>
                  <a:pt x="16480" y="964"/>
                </a:lnTo>
                <a:lnTo>
                  <a:pt x="16490" y="950"/>
                </a:lnTo>
                <a:lnTo>
                  <a:pt x="16498" y="937"/>
                </a:lnTo>
                <a:lnTo>
                  <a:pt x="16506" y="924"/>
                </a:lnTo>
                <a:lnTo>
                  <a:pt x="16513" y="909"/>
                </a:lnTo>
                <a:lnTo>
                  <a:pt x="16519" y="894"/>
                </a:lnTo>
                <a:lnTo>
                  <a:pt x="16525" y="879"/>
                </a:lnTo>
                <a:lnTo>
                  <a:pt x="16530" y="864"/>
                </a:lnTo>
                <a:lnTo>
                  <a:pt x="16534" y="849"/>
                </a:lnTo>
                <a:lnTo>
                  <a:pt x="16537" y="833"/>
                </a:lnTo>
                <a:lnTo>
                  <a:pt x="16540" y="816"/>
                </a:lnTo>
                <a:lnTo>
                  <a:pt x="16542" y="800"/>
                </a:lnTo>
                <a:lnTo>
                  <a:pt x="16543" y="783"/>
                </a:lnTo>
                <a:lnTo>
                  <a:pt x="16543" y="765"/>
                </a:lnTo>
                <a:lnTo>
                  <a:pt x="16543" y="749"/>
                </a:lnTo>
                <a:lnTo>
                  <a:pt x="16542" y="731"/>
                </a:lnTo>
                <a:lnTo>
                  <a:pt x="16540" y="715"/>
                </a:lnTo>
                <a:lnTo>
                  <a:pt x="16537" y="698"/>
                </a:lnTo>
                <a:lnTo>
                  <a:pt x="16534" y="682"/>
                </a:lnTo>
                <a:lnTo>
                  <a:pt x="16530" y="666"/>
                </a:lnTo>
                <a:lnTo>
                  <a:pt x="16525" y="652"/>
                </a:lnTo>
                <a:lnTo>
                  <a:pt x="16519" y="636"/>
                </a:lnTo>
                <a:lnTo>
                  <a:pt x="16513" y="622"/>
                </a:lnTo>
                <a:lnTo>
                  <a:pt x="16507" y="607"/>
                </a:lnTo>
                <a:lnTo>
                  <a:pt x="16498" y="594"/>
                </a:lnTo>
                <a:lnTo>
                  <a:pt x="16490" y="580"/>
                </a:lnTo>
                <a:lnTo>
                  <a:pt x="16480" y="567"/>
                </a:lnTo>
                <a:lnTo>
                  <a:pt x="16471" y="555"/>
                </a:lnTo>
                <a:lnTo>
                  <a:pt x="16460" y="542"/>
                </a:lnTo>
                <a:lnTo>
                  <a:pt x="16449" y="529"/>
                </a:lnTo>
                <a:lnTo>
                  <a:pt x="16436" y="518"/>
                </a:lnTo>
                <a:lnTo>
                  <a:pt x="16424" y="507"/>
                </a:lnTo>
                <a:lnTo>
                  <a:pt x="16411" y="498"/>
                </a:lnTo>
                <a:lnTo>
                  <a:pt x="16398" y="488"/>
                </a:lnTo>
                <a:lnTo>
                  <a:pt x="16385" y="480"/>
                </a:lnTo>
                <a:lnTo>
                  <a:pt x="16371" y="471"/>
                </a:lnTo>
                <a:lnTo>
                  <a:pt x="16356" y="465"/>
                </a:lnTo>
                <a:lnTo>
                  <a:pt x="16342" y="459"/>
                </a:lnTo>
                <a:lnTo>
                  <a:pt x="16327" y="452"/>
                </a:lnTo>
                <a:lnTo>
                  <a:pt x="16312" y="448"/>
                </a:lnTo>
                <a:lnTo>
                  <a:pt x="16296" y="444"/>
                </a:lnTo>
                <a:lnTo>
                  <a:pt x="16281" y="441"/>
                </a:lnTo>
                <a:lnTo>
                  <a:pt x="16264" y="438"/>
                </a:lnTo>
                <a:lnTo>
                  <a:pt x="16247" y="435"/>
                </a:lnTo>
                <a:lnTo>
                  <a:pt x="16230" y="434"/>
                </a:lnTo>
                <a:lnTo>
                  <a:pt x="16214" y="434"/>
                </a:lnTo>
                <a:lnTo>
                  <a:pt x="16196" y="434"/>
                </a:lnTo>
                <a:lnTo>
                  <a:pt x="16179" y="435"/>
                </a:lnTo>
                <a:lnTo>
                  <a:pt x="16162" y="438"/>
                </a:lnTo>
                <a:lnTo>
                  <a:pt x="16146" y="441"/>
                </a:lnTo>
                <a:lnTo>
                  <a:pt x="16129" y="444"/>
                </a:lnTo>
                <a:lnTo>
                  <a:pt x="16115" y="448"/>
                </a:lnTo>
                <a:lnTo>
                  <a:pt x="16099" y="452"/>
                </a:lnTo>
                <a:lnTo>
                  <a:pt x="16084" y="459"/>
                </a:lnTo>
                <a:lnTo>
                  <a:pt x="16070" y="465"/>
                </a:lnTo>
                <a:lnTo>
                  <a:pt x="16056" y="471"/>
                </a:lnTo>
                <a:lnTo>
                  <a:pt x="16041" y="480"/>
                </a:lnTo>
                <a:lnTo>
                  <a:pt x="16029" y="488"/>
                </a:lnTo>
                <a:lnTo>
                  <a:pt x="16015" y="498"/>
                </a:lnTo>
                <a:lnTo>
                  <a:pt x="16002" y="507"/>
                </a:lnTo>
                <a:lnTo>
                  <a:pt x="15990" y="518"/>
                </a:lnTo>
                <a:lnTo>
                  <a:pt x="15978" y="529"/>
                </a:lnTo>
                <a:lnTo>
                  <a:pt x="15967" y="542"/>
                </a:lnTo>
                <a:lnTo>
                  <a:pt x="15955" y="555"/>
                </a:lnTo>
                <a:lnTo>
                  <a:pt x="15946" y="567"/>
                </a:lnTo>
                <a:lnTo>
                  <a:pt x="15936" y="580"/>
                </a:lnTo>
                <a:lnTo>
                  <a:pt x="15928" y="594"/>
                </a:lnTo>
                <a:lnTo>
                  <a:pt x="15920" y="607"/>
                </a:lnTo>
                <a:lnTo>
                  <a:pt x="15913" y="622"/>
                </a:lnTo>
                <a:lnTo>
                  <a:pt x="15907" y="636"/>
                </a:lnTo>
                <a:lnTo>
                  <a:pt x="15902" y="652"/>
                </a:lnTo>
                <a:lnTo>
                  <a:pt x="15896" y="666"/>
                </a:lnTo>
                <a:lnTo>
                  <a:pt x="15892" y="682"/>
                </a:lnTo>
                <a:lnTo>
                  <a:pt x="15889" y="698"/>
                </a:lnTo>
                <a:lnTo>
                  <a:pt x="15886" y="715"/>
                </a:lnTo>
                <a:lnTo>
                  <a:pt x="15885" y="731"/>
                </a:lnTo>
                <a:lnTo>
                  <a:pt x="15884" y="749"/>
                </a:lnTo>
                <a:lnTo>
                  <a:pt x="15883" y="765"/>
                </a:lnTo>
                <a:close/>
                <a:moveTo>
                  <a:pt x="15619" y="765"/>
                </a:moveTo>
                <a:lnTo>
                  <a:pt x="15620" y="734"/>
                </a:lnTo>
                <a:lnTo>
                  <a:pt x="15622" y="703"/>
                </a:lnTo>
                <a:lnTo>
                  <a:pt x="15625" y="674"/>
                </a:lnTo>
                <a:lnTo>
                  <a:pt x="15629" y="644"/>
                </a:lnTo>
                <a:lnTo>
                  <a:pt x="15636" y="615"/>
                </a:lnTo>
                <a:lnTo>
                  <a:pt x="15643" y="587"/>
                </a:lnTo>
                <a:lnTo>
                  <a:pt x="15652" y="560"/>
                </a:lnTo>
                <a:lnTo>
                  <a:pt x="15662" y="532"/>
                </a:lnTo>
                <a:lnTo>
                  <a:pt x="15674" y="506"/>
                </a:lnTo>
                <a:lnTo>
                  <a:pt x="15686" y="481"/>
                </a:lnTo>
                <a:lnTo>
                  <a:pt x="15700" y="455"/>
                </a:lnTo>
                <a:lnTo>
                  <a:pt x="15716" y="431"/>
                </a:lnTo>
                <a:lnTo>
                  <a:pt x="15731" y="408"/>
                </a:lnTo>
                <a:lnTo>
                  <a:pt x="15750" y="385"/>
                </a:lnTo>
                <a:lnTo>
                  <a:pt x="15769" y="362"/>
                </a:lnTo>
                <a:lnTo>
                  <a:pt x="15790" y="341"/>
                </a:lnTo>
                <a:lnTo>
                  <a:pt x="15811" y="319"/>
                </a:lnTo>
                <a:lnTo>
                  <a:pt x="15833" y="300"/>
                </a:lnTo>
                <a:lnTo>
                  <a:pt x="15856" y="283"/>
                </a:lnTo>
                <a:lnTo>
                  <a:pt x="15881" y="266"/>
                </a:lnTo>
                <a:lnTo>
                  <a:pt x="15905" y="250"/>
                </a:lnTo>
                <a:lnTo>
                  <a:pt x="15929" y="236"/>
                </a:lnTo>
                <a:lnTo>
                  <a:pt x="15955" y="223"/>
                </a:lnTo>
                <a:lnTo>
                  <a:pt x="15980" y="212"/>
                </a:lnTo>
                <a:lnTo>
                  <a:pt x="16008" y="201"/>
                </a:lnTo>
                <a:lnTo>
                  <a:pt x="16035" y="193"/>
                </a:lnTo>
                <a:lnTo>
                  <a:pt x="16063" y="186"/>
                </a:lnTo>
                <a:lnTo>
                  <a:pt x="16092" y="179"/>
                </a:lnTo>
                <a:lnTo>
                  <a:pt x="16121" y="175"/>
                </a:lnTo>
                <a:lnTo>
                  <a:pt x="16152" y="172"/>
                </a:lnTo>
                <a:lnTo>
                  <a:pt x="16182" y="170"/>
                </a:lnTo>
                <a:lnTo>
                  <a:pt x="16214" y="169"/>
                </a:lnTo>
                <a:lnTo>
                  <a:pt x="16245" y="170"/>
                </a:lnTo>
                <a:lnTo>
                  <a:pt x="16275" y="172"/>
                </a:lnTo>
                <a:lnTo>
                  <a:pt x="16305" y="175"/>
                </a:lnTo>
                <a:lnTo>
                  <a:pt x="16334" y="179"/>
                </a:lnTo>
                <a:lnTo>
                  <a:pt x="16363" y="186"/>
                </a:lnTo>
                <a:lnTo>
                  <a:pt x="16391" y="193"/>
                </a:lnTo>
                <a:lnTo>
                  <a:pt x="16418" y="201"/>
                </a:lnTo>
                <a:lnTo>
                  <a:pt x="16446" y="212"/>
                </a:lnTo>
                <a:lnTo>
                  <a:pt x="16472" y="223"/>
                </a:lnTo>
                <a:lnTo>
                  <a:pt x="16497" y="236"/>
                </a:lnTo>
                <a:lnTo>
                  <a:pt x="16522" y="250"/>
                </a:lnTo>
                <a:lnTo>
                  <a:pt x="16546" y="266"/>
                </a:lnTo>
                <a:lnTo>
                  <a:pt x="16570" y="283"/>
                </a:lnTo>
                <a:lnTo>
                  <a:pt x="16593" y="300"/>
                </a:lnTo>
                <a:lnTo>
                  <a:pt x="16615" y="319"/>
                </a:lnTo>
                <a:lnTo>
                  <a:pt x="16637" y="341"/>
                </a:lnTo>
                <a:lnTo>
                  <a:pt x="16657" y="362"/>
                </a:lnTo>
                <a:lnTo>
                  <a:pt x="16677" y="385"/>
                </a:lnTo>
                <a:lnTo>
                  <a:pt x="16695" y="408"/>
                </a:lnTo>
                <a:lnTo>
                  <a:pt x="16711" y="431"/>
                </a:lnTo>
                <a:lnTo>
                  <a:pt x="16726" y="455"/>
                </a:lnTo>
                <a:lnTo>
                  <a:pt x="16741" y="481"/>
                </a:lnTo>
                <a:lnTo>
                  <a:pt x="16753" y="506"/>
                </a:lnTo>
                <a:lnTo>
                  <a:pt x="16764" y="532"/>
                </a:lnTo>
                <a:lnTo>
                  <a:pt x="16774" y="560"/>
                </a:lnTo>
                <a:lnTo>
                  <a:pt x="16783" y="587"/>
                </a:lnTo>
                <a:lnTo>
                  <a:pt x="16790" y="615"/>
                </a:lnTo>
                <a:lnTo>
                  <a:pt x="16796" y="644"/>
                </a:lnTo>
                <a:lnTo>
                  <a:pt x="16801" y="674"/>
                </a:lnTo>
                <a:lnTo>
                  <a:pt x="16804" y="703"/>
                </a:lnTo>
                <a:lnTo>
                  <a:pt x="16806" y="734"/>
                </a:lnTo>
                <a:lnTo>
                  <a:pt x="16807" y="765"/>
                </a:lnTo>
                <a:lnTo>
                  <a:pt x="16806" y="797"/>
                </a:lnTo>
                <a:lnTo>
                  <a:pt x="16804" y="828"/>
                </a:lnTo>
                <a:lnTo>
                  <a:pt x="16801" y="857"/>
                </a:lnTo>
                <a:lnTo>
                  <a:pt x="16796" y="887"/>
                </a:lnTo>
                <a:lnTo>
                  <a:pt x="16790" y="916"/>
                </a:lnTo>
                <a:lnTo>
                  <a:pt x="16783" y="944"/>
                </a:lnTo>
                <a:lnTo>
                  <a:pt x="16774" y="971"/>
                </a:lnTo>
                <a:lnTo>
                  <a:pt x="16764" y="998"/>
                </a:lnTo>
                <a:lnTo>
                  <a:pt x="16752" y="1025"/>
                </a:lnTo>
                <a:lnTo>
                  <a:pt x="16740" y="1050"/>
                </a:lnTo>
                <a:lnTo>
                  <a:pt x="16726" y="1074"/>
                </a:lnTo>
                <a:lnTo>
                  <a:pt x="16710" y="1100"/>
                </a:lnTo>
                <a:lnTo>
                  <a:pt x="16695" y="1123"/>
                </a:lnTo>
                <a:lnTo>
                  <a:pt x="16676" y="1146"/>
                </a:lnTo>
                <a:lnTo>
                  <a:pt x="16657" y="1168"/>
                </a:lnTo>
                <a:lnTo>
                  <a:pt x="16636" y="1190"/>
                </a:lnTo>
                <a:lnTo>
                  <a:pt x="16615" y="1210"/>
                </a:lnTo>
                <a:lnTo>
                  <a:pt x="16592" y="1230"/>
                </a:lnTo>
                <a:lnTo>
                  <a:pt x="16570" y="1248"/>
                </a:lnTo>
                <a:lnTo>
                  <a:pt x="16545" y="1265"/>
                </a:lnTo>
                <a:lnTo>
                  <a:pt x="16521" y="1280"/>
                </a:lnTo>
                <a:lnTo>
                  <a:pt x="16496" y="1295"/>
                </a:lnTo>
                <a:lnTo>
                  <a:pt x="16471" y="1307"/>
                </a:lnTo>
                <a:lnTo>
                  <a:pt x="16445" y="1319"/>
                </a:lnTo>
                <a:lnTo>
                  <a:pt x="16418" y="1328"/>
                </a:lnTo>
                <a:lnTo>
                  <a:pt x="16391" y="1337"/>
                </a:lnTo>
                <a:lnTo>
                  <a:pt x="16363" y="1344"/>
                </a:lnTo>
                <a:lnTo>
                  <a:pt x="16334" y="1350"/>
                </a:lnTo>
                <a:lnTo>
                  <a:pt x="16305" y="1356"/>
                </a:lnTo>
                <a:lnTo>
                  <a:pt x="16275" y="1359"/>
                </a:lnTo>
                <a:lnTo>
                  <a:pt x="16244" y="1361"/>
                </a:lnTo>
                <a:lnTo>
                  <a:pt x="16214" y="1361"/>
                </a:lnTo>
                <a:lnTo>
                  <a:pt x="16182" y="1361"/>
                </a:lnTo>
                <a:lnTo>
                  <a:pt x="16152" y="1359"/>
                </a:lnTo>
                <a:lnTo>
                  <a:pt x="16121" y="1356"/>
                </a:lnTo>
                <a:lnTo>
                  <a:pt x="16093" y="1350"/>
                </a:lnTo>
                <a:lnTo>
                  <a:pt x="16063" y="1344"/>
                </a:lnTo>
                <a:lnTo>
                  <a:pt x="16036" y="1337"/>
                </a:lnTo>
                <a:lnTo>
                  <a:pt x="16008" y="1328"/>
                </a:lnTo>
                <a:lnTo>
                  <a:pt x="15981" y="1319"/>
                </a:lnTo>
                <a:lnTo>
                  <a:pt x="15955" y="1307"/>
                </a:lnTo>
                <a:lnTo>
                  <a:pt x="15930" y="1295"/>
                </a:lnTo>
                <a:lnTo>
                  <a:pt x="15905" y="1280"/>
                </a:lnTo>
                <a:lnTo>
                  <a:pt x="15881" y="1265"/>
                </a:lnTo>
                <a:lnTo>
                  <a:pt x="15857" y="1248"/>
                </a:lnTo>
                <a:lnTo>
                  <a:pt x="15834" y="1230"/>
                </a:lnTo>
                <a:lnTo>
                  <a:pt x="15812" y="1210"/>
                </a:lnTo>
                <a:lnTo>
                  <a:pt x="15790" y="1190"/>
                </a:lnTo>
                <a:lnTo>
                  <a:pt x="15769" y="1168"/>
                </a:lnTo>
                <a:lnTo>
                  <a:pt x="15750" y="1146"/>
                </a:lnTo>
                <a:lnTo>
                  <a:pt x="15732" y="1123"/>
                </a:lnTo>
                <a:lnTo>
                  <a:pt x="15716" y="1100"/>
                </a:lnTo>
                <a:lnTo>
                  <a:pt x="15700" y="1074"/>
                </a:lnTo>
                <a:lnTo>
                  <a:pt x="15686" y="1050"/>
                </a:lnTo>
                <a:lnTo>
                  <a:pt x="15674" y="1025"/>
                </a:lnTo>
                <a:lnTo>
                  <a:pt x="15662" y="998"/>
                </a:lnTo>
                <a:lnTo>
                  <a:pt x="15652" y="971"/>
                </a:lnTo>
                <a:lnTo>
                  <a:pt x="15643" y="944"/>
                </a:lnTo>
                <a:lnTo>
                  <a:pt x="15636" y="916"/>
                </a:lnTo>
                <a:lnTo>
                  <a:pt x="15629" y="887"/>
                </a:lnTo>
                <a:lnTo>
                  <a:pt x="15625" y="857"/>
                </a:lnTo>
                <a:lnTo>
                  <a:pt x="15622" y="828"/>
                </a:lnTo>
                <a:lnTo>
                  <a:pt x="15620" y="797"/>
                </a:lnTo>
                <a:lnTo>
                  <a:pt x="15619" y="765"/>
                </a:lnTo>
                <a:close/>
                <a:moveTo>
                  <a:pt x="14871" y="1323"/>
                </a:moveTo>
                <a:lnTo>
                  <a:pt x="14848" y="1323"/>
                </a:lnTo>
                <a:lnTo>
                  <a:pt x="14827" y="1321"/>
                </a:lnTo>
                <a:lnTo>
                  <a:pt x="14807" y="1319"/>
                </a:lnTo>
                <a:lnTo>
                  <a:pt x="14790" y="1316"/>
                </a:lnTo>
                <a:lnTo>
                  <a:pt x="14774" y="1310"/>
                </a:lnTo>
                <a:lnTo>
                  <a:pt x="14761" y="1305"/>
                </a:lnTo>
                <a:lnTo>
                  <a:pt x="14748" y="1299"/>
                </a:lnTo>
                <a:lnTo>
                  <a:pt x="14739" y="1291"/>
                </a:lnTo>
                <a:lnTo>
                  <a:pt x="14733" y="1287"/>
                </a:lnTo>
                <a:lnTo>
                  <a:pt x="14729" y="1282"/>
                </a:lnTo>
                <a:lnTo>
                  <a:pt x="14725" y="1277"/>
                </a:lnTo>
                <a:lnTo>
                  <a:pt x="14721" y="1270"/>
                </a:lnTo>
                <a:lnTo>
                  <a:pt x="14715" y="1257"/>
                </a:lnTo>
                <a:lnTo>
                  <a:pt x="14708" y="1242"/>
                </a:lnTo>
                <a:lnTo>
                  <a:pt x="14704" y="1224"/>
                </a:lnTo>
                <a:lnTo>
                  <a:pt x="14701" y="1206"/>
                </a:lnTo>
                <a:lnTo>
                  <a:pt x="14699" y="1185"/>
                </a:lnTo>
                <a:lnTo>
                  <a:pt x="14699" y="1163"/>
                </a:lnTo>
                <a:lnTo>
                  <a:pt x="14699" y="383"/>
                </a:lnTo>
                <a:lnTo>
                  <a:pt x="14699" y="358"/>
                </a:lnTo>
                <a:lnTo>
                  <a:pt x="14701" y="337"/>
                </a:lnTo>
                <a:lnTo>
                  <a:pt x="14704" y="317"/>
                </a:lnTo>
                <a:lnTo>
                  <a:pt x="14708" y="298"/>
                </a:lnTo>
                <a:lnTo>
                  <a:pt x="14713" y="283"/>
                </a:lnTo>
                <a:lnTo>
                  <a:pt x="14721" y="268"/>
                </a:lnTo>
                <a:lnTo>
                  <a:pt x="14728" y="255"/>
                </a:lnTo>
                <a:lnTo>
                  <a:pt x="14738" y="244"/>
                </a:lnTo>
                <a:lnTo>
                  <a:pt x="14748" y="234"/>
                </a:lnTo>
                <a:lnTo>
                  <a:pt x="14761" y="226"/>
                </a:lnTo>
                <a:lnTo>
                  <a:pt x="14775" y="219"/>
                </a:lnTo>
                <a:lnTo>
                  <a:pt x="14791" y="213"/>
                </a:lnTo>
                <a:lnTo>
                  <a:pt x="14809" y="209"/>
                </a:lnTo>
                <a:lnTo>
                  <a:pt x="14829" y="206"/>
                </a:lnTo>
                <a:lnTo>
                  <a:pt x="14851" y="203"/>
                </a:lnTo>
                <a:lnTo>
                  <a:pt x="14874" y="203"/>
                </a:lnTo>
                <a:lnTo>
                  <a:pt x="15083" y="203"/>
                </a:lnTo>
                <a:lnTo>
                  <a:pt x="15120" y="205"/>
                </a:lnTo>
                <a:lnTo>
                  <a:pt x="15155" y="208"/>
                </a:lnTo>
                <a:lnTo>
                  <a:pt x="15171" y="210"/>
                </a:lnTo>
                <a:lnTo>
                  <a:pt x="15187" y="212"/>
                </a:lnTo>
                <a:lnTo>
                  <a:pt x="15203" y="215"/>
                </a:lnTo>
                <a:lnTo>
                  <a:pt x="15219" y="219"/>
                </a:lnTo>
                <a:lnTo>
                  <a:pt x="15233" y="223"/>
                </a:lnTo>
                <a:lnTo>
                  <a:pt x="15248" y="228"/>
                </a:lnTo>
                <a:lnTo>
                  <a:pt x="15262" y="233"/>
                </a:lnTo>
                <a:lnTo>
                  <a:pt x="15275" y="238"/>
                </a:lnTo>
                <a:lnTo>
                  <a:pt x="15288" y="245"/>
                </a:lnTo>
                <a:lnTo>
                  <a:pt x="15301" y="251"/>
                </a:lnTo>
                <a:lnTo>
                  <a:pt x="15313" y="258"/>
                </a:lnTo>
                <a:lnTo>
                  <a:pt x="15325" y="266"/>
                </a:lnTo>
                <a:lnTo>
                  <a:pt x="15337" y="275"/>
                </a:lnTo>
                <a:lnTo>
                  <a:pt x="15350" y="285"/>
                </a:lnTo>
                <a:lnTo>
                  <a:pt x="15361" y="295"/>
                </a:lnTo>
                <a:lnTo>
                  <a:pt x="15371" y="306"/>
                </a:lnTo>
                <a:lnTo>
                  <a:pt x="15381" y="317"/>
                </a:lnTo>
                <a:lnTo>
                  <a:pt x="15390" y="330"/>
                </a:lnTo>
                <a:lnTo>
                  <a:pt x="15397" y="343"/>
                </a:lnTo>
                <a:lnTo>
                  <a:pt x="15405" y="355"/>
                </a:lnTo>
                <a:lnTo>
                  <a:pt x="15411" y="370"/>
                </a:lnTo>
                <a:lnTo>
                  <a:pt x="15416" y="384"/>
                </a:lnTo>
                <a:lnTo>
                  <a:pt x="15420" y="399"/>
                </a:lnTo>
                <a:lnTo>
                  <a:pt x="15425" y="414"/>
                </a:lnTo>
                <a:lnTo>
                  <a:pt x="15428" y="430"/>
                </a:lnTo>
                <a:lnTo>
                  <a:pt x="15430" y="447"/>
                </a:lnTo>
                <a:lnTo>
                  <a:pt x="15431" y="464"/>
                </a:lnTo>
                <a:lnTo>
                  <a:pt x="15431" y="482"/>
                </a:lnTo>
                <a:lnTo>
                  <a:pt x="15431" y="502"/>
                </a:lnTo>
                <a:lnTo>
                  <a:pt x="15429" y="521"/>
                </a:lnTo>
                <a:lnTo>
                  <a:pt x="15427" y="539"/>
                </a:lnTo>
                <a:lnTo>
                  <a:pt x="15423" y="556"/>
                </a:lnTo>
                <a:lnTo>
                  <a:pt x="15417" y="572"/>
                </a:lnTo>
                <a:lnTo>
                  <a:pt x="15412" y="588"/>
                </a:lnTo>
                <a:lnTo>
                  <a:pt x="15405" y="603"/>
                </a:lnTo>
                <a:lnTo>
                  <a:pt x="15396" y="618"/>
                </a:lnTo>
                <a:lnTo>
                  <a:pt x="15388" y="630"/>
                </a:lnTo>
                <a:lnTo>
                  <a:pt x="15377" y="643"/>
                </a:lnTo>
                <a:lnTo>
                  <a:pt x="15366" y="655"/>
                </a:lnTo>
                <a:lnTo>
                  <a:pt x="15353" y="666"/>
                </a:lnTo>
                <a:lnTo>
                  <a:pt x="15340" y="677"/>
                </a:lnTo>
                <a:lnTo>
                  <a:pt x="15326" y="686"/>
                </a:lnTo>
                <a:lnTo>
                  <a:pt x="15310" y="695"/>
                </a:lnTo>
                <a:lnTo>
                  <a:pt x="15293" y="702"/>
                </a:lnTo>
                <a:lnTo>
                  <a:pt x="15321" y="711"/>
                </a:lnTo>
                <a:lnTo>
                  <a:pt x="15346" y="719"/>
                </a:lnTo>
                <a:lnTo>
                  <a:pt x="15370" y="730"/>
                </a:lnTo>
                <a:lnTo>
                  <a:pt x="15392" y="741"/>
                </a:lnTo>
                <a:lnTo>
                  <a:pt x="15412" y="754"/>
                </a:lnTo>
                <a:lnTo>
                  <a:pt x="15431" y="769"/>
                </a:lnTo>
                <a:lnTo>
                  <a:pt x="15439" y="776"/>
                </a:lnTo>
                <a:lnTo>
                  <a:pt x="15448" y="784"/>
                </a:lnTo>
                <a:lnTo>
                  <a:pt x="15455" y="793"/>
                </a:lnTo>
                <a:lnTo>
                  <a:pt x="15462" y="801"/>
                </a:lnTo>
                <a:lnTo>
                  <a:pt x="15470" y="810"/>
                </a:lnTo>
                <a:lnTo>
                  <a:pt x="15476" y="819"/>
                </a:lnTo>
                <a:lnTo>
                  <a:pt x="15482" y="830"/>
                </a:lnTo>
                <a:lnTo>
                  <a:pt x="15488" y="839"/>
                </a:lnTo>
                <a:lnTo>
                  <a:pt x="15493" y="850"/>
                </a:lnTo>
                <a:lnTo>
                  <a:pt x="15497" y="860"/>
                </a:lnTo>
                <a:lnTo>
                  <a:pt x="15501" y="872"/>
                </a:lnTo>
                <a:lnTo>
                  <a:pt x="15506" y="882"/>
                </a:lnTo>
                <a:lnTo>
                  <a:pt x="15512" y="907"/>
                </a:lnTo>
                <a:lnTo>
                  <a:pt x="15516" y="932"/>
                </a:lnTo>
                <a:lnTo>
                  <a:pt x="15518" y="958"/>
                </a:lnTo>
                <a:lnTo>
                  <a:pt x="15519" y="987"/>
                </a:lnTo>
                <a:lnTo>
                  <a:pt x="15519" y="1007"/>
                </a:lnTo>
                <a:lnTo>
                  <a:pt x="15517" y="1028"/>
                </a:lnTo>
                <a:lnTo>
                  <a:pt x="15515" y="1047"/>
                </a:lnTo>
                <a:lnTo>
                  <a:pt x="15512" y="1066"/>
                </a:lnTo>
                <a:lnTo>
                  <a:pt x="15508" y="1085"/>
                </a:lnTo>
                <a:lnTo>
                  <a:pt x="15502" y="1103"/>
                </a:lnTo>
                <a:lnTo>
                  <a:pt x="15497" y="1120"/>
                </a:lnTo>
                <a:lnTo>
                  <a:pt x="15490" y="1136"/>
                </a:lnTo>
                <a:lnTo>
                  <a:pt x="15482" y="1152"/>
                </a:lnTo>
                <a:lnTo>
                  <a:pt x="15474" y="1167"/>
                </a:lnTo>
                <a:lnTo>
                  <a:pt x="15463" y="1182"/>
                </a:lnTo>
                <a:lnTo>
                  <a:pt x="15453" y="1196"/>
                </a:lnTo>
                <a:lnTo>
                  <a:pt x="15442" y="1209"/>
                </a:lnTo>
                <a:lnTo>
                  <a:pt x="15430" y="1221"/>
                </a:lnTo>
                <a:lnTo>
                  <a:pt x="15416" y="1233"/>
                </a:lnTo>
                <a:lnTo>
                  <a:pt x="15403" y="1245"/>
                </a:lnTo>
                <a:lnTo>
                  <a:pt x="15389" y="1255"/>
                </a:lnTo>
                <a:lnTo>
                  <a:pt x="15375" y="1263"/>
                </a:lnTo>
                <a:lnTo>
                  <a:pt x="15361" y="1271"/>
                </a:lnTo>
                <a:lnTo>
                  <a:pt x="15346" y="1279"/>
                </a:lnTo>
                <a:lnTo>
                  <a:pt x="15330" y="1286"/>
                </a:lnTo>
                <a:lnTo>
                  <a:pt x="15314" y="1293"/>
                </a:lnTo>
                <a:lnTo>
                  <a:pt x="15298" y="1298"/>
                </a:lnTo>
                <a:lnTo>
                  <a:pt x="15280" y="1303"/>
                </a:lnTo>
                <a:lnTo>
                  <a:pt x="15262" y="1308"/>
                </a:lnTo>
                <a:lnTo>
                  <a:pt x="15244" y="1311"/>
                </a:lnTo>
                <a:lnTo>
                  <a:pt x="15225" y="1316"/>
                </a:lnTo>
                <a:lnTo>
                  <a:pt x="15206" y="1318"/>
                </a:lnTo>
                <a:lnTo>
                  <a:pt x="15185" y="1320"/>
                </a:lnTo>
                <a:lnTo>
                  <a:pt x="15165" y="1322"/>
                </a:lnTo>
                <a:lnTo>
                  <a:pt x="15144" y="1323"/>
                </a:lnTo>
                <a:lnTo>
                  <a:pt x="15122" y="1323"/>
                </a:lnTo>
                <a:lnTo>
                  <a:pt x="14871" y="1323"/>
                </a:lnTo>
                <a:close/>
                <a:moveTo>
                  <a:pt x="14953" y="1104"/>
                </a:moveTo>
                <a:lnTo>
                  <a:pt x="15080" y="1104"/>
                </a:lnTo>
                <a:lnTo>
                  <a:pt x="15101" y="1104"/>
                </a:lnTo>
                <a:lnTo>
                  <a:pt x="15120" y="1102"/>
                </a:lnTo>
                <a:lnTo>
                  <a:pt x="15139" y="1100"/>
                </a:lnTo>
                <a:lnTo>
                  <a:pt x="15156" y="1096"/>
                </a:lnTo>
                <a:lnTo>
                  <a:pt x="15171" y="1091"/>
                </a:lnTo>
                <a:lnTo>
                  <a:pt x="15185" y="1086"/>
                </a:lnTo>
                <a:lnTo>
                  <a:pt x="15198" y="1080"/>
                </a:lnTo>
                <a:lnTo>
                  <a:pt x="15209" y="1072"/>
                </a:lnTo>
                <a:lnTo>
                  <a:pt x="15220" y="1064"/>
                </a:lnTo>
                <a:lnTo>
                  <a:pt x="15228" y="1054"/>
                </a:lnTo>
                <a:lnTo>
                  <a:pt x="15236" y="1045"/>
                </a:lnTo>
                <a:lnTo>
                  <a:pt x="15242" y="1033"/>
                </a:lnTo>
                <a:lnTo>
                  <a:pt x="15246" y="1021"/>
                </a:lnTo>
                <a:lnTo>
                  <a:pt x="15250" y="1008"/>
                </a:lnTo>
                <a:lnTo>
                  <a:pt x="15251" y="993"/>
                </a:lnTo>
                <a:lnTo>
                  <a:pt x="15252" y="978"/>
                </a:lnTo>
                <a:lnTo>
                  <a:pt x="15251" y="963"/>
                </a:lnTo>
                <a:lnTo>
                  <a:pt x="15250" y="949"/>
                </a:lnTo>
                <a:lnTo>
                  <a:pt x="15246" y="935"/>
                </a:lnTo>
                <a:lnTo>
                  <a:pt x="15242" y="922"/>
                </a:lnTo>
                <a:lnTo>
                  <a:pt x="15236" y="912"/>
                </a:lnTo>
                <a:lnTo>
                  <a:pt x="15228" y="901"/>
                </a:lnTo>
                <a:lnTo>
                  <a:pt x="15219" y="892"/>
                </a:lnTo>
                <a:lnTo>
                  <a:pt x="15208" y="883"/>
                </a:lnTo>
                <a:lnTo>
                  <a:pt x="15197" y="876"/>
                </a:lnTo>
                <a:lnTo>
                  <a:pt x="15183" y="870"/>
                </a:lnTo>
                <a:lnTo>
                  <a:pt x="15169" y="864"/>
                </a:lnTo>
                <a:lnTo>
                  <a:pt x="15154" y="860"/>
                </a:lnTo>
                <a:lnTo>
                  <a:pt x="15136" y="857"/>
                </a:lnTo>
                <a:lnTo>
                  <a:pt x="15117" y="854"/>
                </a:lnTo>
                <a:lnTo>
                  <a:pt x="15097" y="853"/>
                </a:lnTo>
                <a:lnTo>
                  <a:pt x="15076" y="853"/>
                </a:lnTo>
                <a:lnTo>
                  <a:pt x="14953" y="853"/>
                </a:lnTo>
                <a:lnTo>
                  <a:pt x="14953" y="1104"/>
                </a:lnTo>
                <a:close/>
                <a:moveTo>
                  <a:pt x="14953" y="639"/>
                </a:moveTo>
                <a:lnTo>
                  <a:pt x="15059" y="639"/>
                </a:lnTo>
                <a:lnTo>
                  <a:pt x="15073" y="639"/>
                </a:lnTo>
                <a:lnTo>
                  <a:pt x="15085" y="638"/>
                </a:lnTo>
                <a:lnTo>
                  <a:pt x="15097" y="636"/>
                </a:lnTo>
                <a:lnTo>
                  <a:pt x="15108" y="633"/>
                </a:lnTo>
                <a:lnTo>
                  <a:pt x="15119" y="628"/>
                </a:lnTo>
                <a:lnTo>
                  <a:pt x="15129" y="624"/>
                </a:lnTo>
                <a:lnTo>
                  <a:pt x="15139" y="619"/>
                </a:lnTo>
                <a:lnTo>
                  <a:pt x="15147" y="613"/>
                </a:lnTo>
                <a:lnTo>
                  <a:pt x="15157" y="605"/>
                </a:lnTo>
                <a:lnTo>
                  <a:pt x="15164" y="597"/>
                </a:lnTo>
                <a:lnTo>
                  <a:pt x="15170" y="587"/>
                </a:lnTo>
                <a:lnTo>
                  <a:pt x="15176" y="578"/>
                </a:lnTo>
                <a:lnTo>
                  <a:pt x="15180" y="567"/>
                </a:lnTo>
                <a:lnTo>
                  <a:pt x="15183" y="556"/>
                </a:lnTo>
                <a:lnTo>
                  <a:pt x="15185" y="544"/>
                </a:lnTo>
                <a:lnTo>
                  <a:pt x="15185" y="531"/>
                </a:lnTo>
                <a:lnTo>
                  <a:pt x="15185" y="518"/>
                </a:lnTo>
                <a:lnTo>
                  <a:pt x="15183" y="505"/>
                </a:lnTo>
                <a:lnTo>
                  <a:pt x="15180" y="493"/>
                </a:lnTo>
                <a:lnTo>
                  <a:pt x="15176" y="483"/>
                </a:lnTo>
                <a:lnTo>
                  <a:pt x="15170" y="472"/>
                </a:lnTo>
                <a:lnTo>
                  <a:pt x="15164" y="463"/>
                </a:lnTo>
                <a:lnTo>
                  <a:pt x="15156" y="454"/>
                </a:lnTo>
                <a:lnTo>
                  <a:pt x="15147" y="447"/>
                </a:lnTo>
                <a:lnTo>
                  <a:pt x="15138" y="441"/>
                </a:lnTo>
                <a:lnTo>
                  <a:pt x="15128" y="435"/>
                </a:lnTo>
                <a:lnTo>
                  <a:pt x="15118" y="431"/>
                </a:lnTo>
                <a:lnTo>
                  <a:pt x="15107" y="427"/>
                </a:lnTo>
                <a:lnTo>
                  <a:pt x="15096" y="424"/>
                </a:lnTo>
                <a:lnTo>
                  <a:pt x="15083" y="422"/>
                </a:lnTo>
                <a:lnTo>
                  <a:pt x="15071" y="421"/>
                </a:lnTo>
                <a:lnTo>
                  <a:pt x="15057" y="421"/>
                </a:lnTo>
                <a:lnTo>
                  <a:pt x="14953" y="421"/>
                </a:lnTo>
                <a:lnTo>
                  <a:pt x="14953" y="639"/>
                </a:lnTo>
                <a:close/>
                <a:moveTo>
                  <a:pt x="13622" y="765"/>
                </a:moveTo>
                <a:lnTo>
                  <a:pt x="13622" y="783"/>
                </a:lnTo>
                <a:lnTo>
                  <a:pt x="13623" y="800"/>
                </a:lnTo>
                <a:lnTo>
                  <a:pt x="13625" y="816"/>
                </a:lnTo>
                <a:lnTo>
                  <a:pt x="13628" y="833"/>
                </a:lnTo>
                <a:lnTo>
                  <a:pt x="13632" y="849"/>
                </a:lnTo>
                <a:lnTo>
                  <a:pt x="13636" y="864"/>
                </a:lnTo>
                <a:lnTo>
                  <a:pt x="13640" y="879"/>
                </a:lnTo>
                <a:lnTo>
                  <a:pt x="13646" y="894"/>
                </a:lnTo>
                <a:lnTo>
                  <a:pt x="13653" y="909"/>
                </a:lnTo>
                <a:lnTo>
                  <a:pt x="13659" y="924"/>
                </a:lnTo>
                <a:lnTo>
                  <a:pt x="13667" y="937"/>
                </a:lnTo>
                <a:lnTo>
                  <a:pt x="13676" y="950"/>
                </a:lnTo>
                <a:lnTo>
                  <a:pt x="13685" y="964"/>
                </a:lnTo>
                <a:lnTo>
                  <a:pt x="13695" y="976"/>
                </a:lnTo>
                <a:lnTo>
                  <a:pt x="13706" y="989"/>
                </a:lnTo>
                <a:lnTo>
                  <a:pt x="13718" y="1000"/>
                </a:lnTo>
                <a:lnTo>
                  <a:pt x="13729" y="1012"/>
                </a:lnTo>
                <a:lnTo>
                  <a:pt x="13742" y="1023"/>
                </a:lnTo>
                <a:lnTo>
                  <a:pt x="13754" y="1033"/>
                </a:lnTo>
                <a:lnTo>
                  <a:pt x="13768" y="1043"/>
                </a:lnTo>
                <a:lnTo>
                  <a:pt x="13782" y="1051"/>
                </a:lnTo>
                <a:lnTo>
                  <a:pt x="13795" y="1058"/>
                </a:lnTo>
                <a:lnTo>
                  <a:pt x="13809" y="1066"/>
                </a:lnTo>
                <a:lnTo>
                  <a:pt x="13824" y="1072"/>
                </a:lnTo>
                <a:lnTo>
                  <a:pt x="13838" y="1077"/>
                </a:lnTo>
                <a:lnTo>
                  <a:pt x="13854" y="1083"/>
                </a:lnTo>
                <a:lnTo>
                  <a:pt x="13869" y="1087"/>
                </a:lnTo>
                <a:lnTo>
                  <a:pt x="13886" y="1090"/>
                </a:lnTo>
                <a:lnTo>
                  <a:pt x="13901" y="1092"/>
                </a:lnTo>
                <a:lnTo>
                  <a:pt x="13918" y="1094"/>
                </a:lnTo>
                <a:lnTo>
                  <a:pt x="13935" y="1095"/>
                </a:lnTo>
                <a:lnTo>
                  <a:pt x="13952" y="1096"/>
                </a:lnTo>
                <a:lnTo>
                  <a:pt x="13970" y="1095"/>
                </a:lnTo>
                <a:lnTo>
                  <a:pt x="13987" y="1094"/>
                </a:lnTo>
                <a:lnTo>
                  <a:pt x="14003" y="1092"/>
                </a:lnTo>
                <a:lnTo>
                  <a:pt x="14019" y="1090"/>
                </a:lnTo>
                <a:lnTo>
                  <a:pt x="14035" y="1087"/>
                </a:lnTo>
                <a:lnTo>
                  <a:pt x="14051" y="1083"/>
                </a:lnTo>
                <a:lnTo>
                  <a:pt x="14065" y="1077"/>
                </a:lnTo>
                <a:lnTo>
                  <a:pt x="14080" y="1072"/>
                </a:lnTo>
                <a:lnTo>
                  <a:pt x="14095" y="1066"/>
                </a:lnTo>
                <a:lnTo>
                  <a:pt x="14109" y="1058"/>
                </a:lnTo>
                <a:lnTo>
                  <a:pt x="14123" y="1051"/>
                </a:lnTo>
                <a:lnTo>
                  <a:pt x="14137" y="1043"/>
                </a:lnTo>
                <a:lnTo>
                  <a:pt x="14149" y="1033"/>
                </a:lnTo>
                <a:lnTo>
                  <a:pt x="14162" y="1023"/>
                </a:lnTo>
                <a:lnTo>
                  <a:pt x="14175" y="1012"/>
                </a:lnTo>
                <a:lnTo>
                  <a:pt x="14187" y="1000"/>
                </a:lnTo>
                <a:lnTo>
                  <a:pt x="14199" y="989"/>
                </a:lnTo>
                <a:lnTo>
                  <a:pt x="14209" y="976"/>
                </a:lnTo>
                <a:lnTo>
                  <a:pt x="14220" y="964"/>
                </a:lnTo>
                <a:lnTo>
                  <a:pt x="14228" y="950"/>
                </a:lnTo>
                <a:lnTo>
                  <a:pt x="14238" y="937"/>
                </a:lnTo>
                <a:lnTo>
                  <a:pt x="14245" y="924"/>
                </a:lnTo>
                <a:lnTo>
                  <a:pt x="14252" y="909"/>
                </a:lnTo>
                <a:lnTo>
                  <a:pt x="14259" y="894"/>
                </a:lnTo>
                <a:lnTo>
                  <a:pt x="14264" y="879"/>
                </a:lnTo>
                <a:lnTo>
                  <a:pt x="14269" y="864"/>
                </a:lnTo>
                <a:lnTo>
                  <a:pt x="14273" y="849"/>
                </a:lnTo>
                <a:lnTo>
                  <a:pt x="14276" y="833"/>
                </a:lnTo>
                <a:lnTo>
                  <a:pt x="14279" y="816"/>
                </a:lnTo>
                <a:lnTo>
                  <a:pt x="14281" y="800"/>
                </a:lnTo>
                <a:lnTo>
                  <a:pt x="14282" y="783"/>
                </a:lnTo>
                <a:lnTo>
                  <a:pt x="14283" y="765"/>
                </a:lnTo>
                <a:lnTo>
                  <a:pt x="14282" y="749"/>
                </a:lnTo>
                <a:lnTo>
                  <a:pt x="14281" y="731"/>
                </a:lnTo>
                <a:lnTo>
                  <a:pt x="14279" y="715"/>
                </a:lnTo>
                <a:lnTo>
                  <a:pt x="14276" y="698"/>
                </a:lnTo>
                <a:lnTo>
                  <a:pt x="14273" y="682"/>
                </a:lnTo>
                <a:lnTo>
                  <a:pt x="14269" y="666"/>
                </a:lnTo>
                <a:lnTo>
                  <a:pt x="14264" y="652"/>
                </a:lnTo>
                <a:lnTo>
                  <a:pt x="14259" y="636"/>
                </a:lnTo>
                <a:lnTo>
                  <a:pt x="14252" y="622"/>
                </a:lnTo>
                <a:lnTo>
                  <a:pt x="14245" y="607"/>
                </a:lnTo>
                <a:lnTo>
                  <a:pt x="14238" y="594"/>
                </a:lnTo>
                <a:lnTo>
                  <a:pt x="14229" y="580"/>
                </a:lnTo>
                <a:lnTo>
                  <a:pt x="14220" y="567"/>
                </a:lnTo>
                <a:lnTo>
                  <a:pt x="14209" y="555"/>
                </a:lnTo>
                <a:lnTo>
                  <a:pt x="14199" y="542"/>
                </a:lnTo>
                <a:lnTo>
                  <a:pt x="14187" y="529"/>
                </a:lnTo>
                <a:lnTo>
                  <a:pt x="14176" y="518"/>
                </a:lnTo>
                <a:lnTo>
                  <a:pt x="14163" y="507"/>
                </a:lnTo>
                <a:lnTo>
                  <a:pt x="14150" y="498"/>
                </a:lnTo>
                <a:lnTo>
                  <a:pt x="14137" y="488"/>
                </a:lnTo>
                <a:lnTo>
                  <a:pt x="14123" y="480"/>
                </a:lnTo>
                <a:lnTo>
                  <a:pt x="14109" y="471"/>
                </a:lnTo>
                <a:lnTo>
                  <a:pt x="14096" y="465"/>
                </a:lnTo>
                <a:lnTo>
                  <a:pt x="14081" y="459"/>
                </a:lnTo>
                <a:lnTo>
                  <a:pt x="14066" y="452"/>
                </a:lnTo>
                <a:lnTo>
                  <a:pt x="14051" y="448"/>
                </a:lnTo>
                <a:lnTo>
                  <a:pt x="14036" y="444"/>
                </a:lnTo>
                <a:lnTo>
                  <a:pt x="14019" y="441"/>
                </a:lnTo>
                <a:lnTo>
                  <a:pt x="14003" y="438"/>
                </a:lnTo>
                <a:lnTo>
                  <a:pt x="13987" y="435"/>
                </a:lnTo>
                <a:lnTo>
                  <a:pt x="13970" y="434"/>
                </a:lnTo>
                <a:lnTo>
                  <a:pt x="13952" y="434"/>
                </a:lnTo>
                <a:lnTo>
                  <a:pt x="13935" y="434"/>
                </a:lnTo>
                <a:lnTo>
                  <a:pt x="13918" y="435"/>
                </a:lnTo>
                <a:lnTo>
                  <a:pt x="13901" y="438"/>
                </a:lnTo>
                <a:lnTo>
                  <a:pt x="13885" y="441"/>
                </a:lnTo>
                <a:lnTo>
                  <a:pt x="13869" y="444"/>
                </a:lnTo>
                <a:lnTo>
                  <a:pt x="13853" y="448"/>
                </a:lnTo>
                <a:lnTo>
                  <a:pt x="13838" y="452"/>
                </a:lnTo>
                <a:lnTo>
                  <a:pt x="13823" y="459"/>
                </a:lnTo>
                <a:lnTo>
                  <a:pt x="13809" y="465"/>
                </a:lnTo>
                <a:lnTo>
                  <a:pt x="13794" y="471"/>
                </a:lnTo>
                <a:lnTo>
                  <a:pt x="13781" y="480"/>
                </a:lnTo>
                <a:lnTo>
                  <a:pt x="13767" y="488"/>
                </a:lnTo>
                <a:lnTo>
                  <a:pt x="13754" y="498"/>
                </a:lnTo>
                <a:lnTo>
                  <a:pt x="13742" y="507"/>
                </a:lnTo>
                <a:lnTo>
                  <a:pt x="13729" y="518"/>
                </a:lnTo>
                <a:lnTo>
                  <a:pt x="13717" y="529"/>
                </a:lnTo>
                <a:lnTo>
                  <a:pt x="13705" y="542"/>
                </a:lnTo>
                <a:lnTo>
                  <a:pt x="13695" y="555"/>
                </a:lnTo>
                <a:lnTo>
                  <a:pt x="13685" y="567"/>
                </a:lnTo>
                <a:lnTo>
                  <a:pt x="13676" y="580"/>
                </a:lnTo>
                <a:lnTo>
                  <a:pt x="13667" y="594"/>
                </a:lnTo>
                <a:lnTo>
                  <a:pt x="13659" y="607"/>
                </a:lnTo>
                <a:lnTo>
                  <a:pt x="13651" y="622"/>
                </a:lnTo>
                <a:lnTo>
                  <a:pt x="13645" y="636"/>
                </a:lnTo>
                <a:lnTo>
                  <a:pt x="13640" y="652"/>
                </a:lnTo>
                <a:lnTo>
                  <a:pt x="13636" y="666"/>
                </a:lnTo>
                <a:lnTo>
                  <a:pt x="13632" y="682"/>
                </a:lnTo>
                <a:lnTo>
                  <a:pt x="13627" y="698"/>
                </a:lnTo>
                <a:lnTo>
                  <a:pt x="13625" y="715"/>
                </a:lnTo>
                <a:lnTo>
                  <a:pt x="13623" y="731"/>
                </a:lnTo>
                <a:lnTo>
                  <a:pt x="13622" y="749"/>
                </a:lnTo>
                <a:lnTo>
                  <a:pt x="13622" y="765"/>
                </a:lnTo>
                <a:close/>
                <a:moveTo>
                  <a:pt x="13358" y="765"/>
                </a:moveTo>
                <a:lnTo>
                  <a:pt x="13358" y="734"/>
                </a:lnTo>
                <a:lnTo>
                  <a:pt x="13361" y="703"/>
                </a:lnTo>
                <a:lnTo>
                  <a:pt x="13365" y="674"/>
                </a:lnTo>
                <a:lnTo>
                  <a:pt x="13369" y="644"/>
                </a:lnTo>
                <a:lnTo>
                  <a:pt x="13375" y="615"/>
                </a:lnTo>
                <a:lnTo>
                  <a:pt x="13383" y="587"/>
                </a:lnTo>
                <a:lnTo>
                  <a:pt x="13391" y="560"/>
                </a:lnTo>
                <a:lnTo>
                  <a:pt x="13400" y="532"/>
                </a:lnTo>
                <a:lnTo>
                  <a:pt x="13412" y="506"/>
                </a:lnTo>
                <a:lnTo>
                  <a:pt x="13425" y="481"/>
                </a:lnTo>
                <a:lnTo>
                  <a:pt x="13439" y="455"/>
                </a:lnTo>
                <a:lnTo>
                  <a:pt x="13454" y="431"/>
                </a:lnTo>
                <a:lnTo>
                  <a:pt x="13471" y="408"/>
                </a:lnTo>
                <a:lnTo>
                  <a:pt x="13489" y="385"/>
                </a:lnTo>
                <a:lnTo>
                  <a:pt x="13509" y="362"/>
                </a:lnTo>
                <a:lnTo>
                  <a:pt x="13529" y="341"/>
                </a:lnTo>
                <a:lnTo>
                  <a:pt x="13551" y="319"/>
                </a:lnTo>
                <a:lnTo>
                  <a:pt x="13573" y="300"/>
                </a:lnTo>
                <a:lnTo>
                  <a:pt x="13596" y="283"/>
                </a:lnTo>
                <a:lnTo>
                  <a:pt x="13619" y="266"/>
                </a:lnTo>
                <a:lnTo>
                  <a:pt x="13643" y="250"/>
                </a:lnTo>
                <a:lnTo>
                  <a:pt x="13668" y="236"/>
                </a:lnTo>
                <a:lnTo>
                  <a:pt x="13694" y="223"/>
                </a:lnTo>
                <a:lnTo>
                  <a:pt x="13720" y="212"/>
                </a:lnTo>
                <a:lnTo>
                  <a:pt x="13747" y="201"/>
                </a:lnTo>
                <a:lnTo>
                  <a:pt x="13774" y="193"/>
                </a:lnTo>
                <a:lnTo>
                  <a:pt x="13802" y="186"/>
                </a:lnTo>
                <a:lnTo>
                  <a:pt x="13831" y="179"/>
                </a:lnTo>
                <a:lnTo>
                  <a:pt x="13861" y="175"/>
                </a:lnTo>
                <a:lnTo>
                  <a:pt x="13890" y="172"/>
                </a:lnTo>
                <a:lnTo>
                  <a:pt x="13921" y="170"/>
                </a:lnTo>
                <a:lnTo>
                  <a:pt x="13952" y="169"/>
                </a:lnTo>
                <a:lnTo>
                  <a:pt x="13983" y="170"/>
                </a:lnTo>
                <a:lnTo>
                  <a:pt x="14014" y="172"/>
                </a:lnTo>
                <a:lnTo>
                  <a:pt x="14044" y="175"/>
                </a:lnTo>
                <a:lnTo>
                  <a:pt x="14074" y="179"/>
                </a:lnTo>
                <a:lnTo>
                  <a:pt x="14102" y="186"/>
                </a:lnTo>
                <a:lnTo>
                  <a:pt x="14130" y="193"/>
                </a:lnTo>
                <a:lnTo>
                  <a:pt x="14158" y="201"/>
                </a:lnTo>
                <a:lnTo>
                  <a:pt x="14184" y="212"/>
                </a:lnTo>
                <a:lnTo>
                  <a:pt x="14210" y="223"/>
                </a:lnTo>
                <a:lnTo>
                  <a:pt x="14237" y="236"/>
                </a:lnTo>
                <a:lnTo>
                  <a:pt x="14261" y="250"/>
                </a:lnTo>
                <a:lnTo>
                  <a:pt x="14285" y="266"/>
                </a:lnTo>
                <a:lnTo>
                  <a:pt x="14309" y="283"/>
                </a:lnTo>
                <a:lnTo>
                  <a:pt x="14331" y="300"/>
                </a:lnTo>
                <a:lnTo>
                  <a:pt x="14354" y="319"/>
                </a:lnTo>
                <a:lnTo>
                  <a:pt x="14375" y="341"/>
                </a:lnTo>
                <a:lnTo>
                  <a:pt x="14396" y="362"/>
                </a:lnTo>
                <a:lnTo>
                  <a:pt x="14415" y="385"/>
                </a:lnTo>
                <a:lnTo>
                  <a:pt x="14433" y="408"/>
                </a:lnTo>
                <a:lnTo>
                  <a:pt x="14450" y="431"/>
                </a:lnTo>
                <a:lnTo>
                  <a:pt x="14466" y="455"/>
                </a:lnTo>
                <a:lnTo>
                  <a:pt x="14479" y="481"/>
                </a:lnTo>
                <a:lnTo>
                  <a:pt x="14492" y="506"/>
                </a:lnTo>
                <a:lnTo>
                  <a:pt x="14503" y="532"/>
                </a:lnTo>
                <a:lnTo>
                  <a:pt x="14513" y="560"/>
                </a:lnTo>
                <a:lnTo>
                  <a:pt x="14522" y="587"/>
                </a:lnTo>
                <a:lnTo>
                  <a:pt x="14530" y="615"/>
                </a:lnTo>
                <a:lnTo>
                  <a:pt x="14535" y="644"/>
                </a:lnTo>
                <a:lnTo>
                  <a:pt x="14540" y="674"/>
                </a:lnTo>
                <a:lnTo>
                  <a:pt x="14543" y="703"/>
                </a:lnTo>
                <a:lnTo>
                  <a:pt x="14545" y="734"/>
                </a:lnTo>
                <a:lnTo>
                  <a:pt x="14546" y="765"/>
                </a:lnTo>
                <a:lnTo>
                  <a:pt x="14545" y="797"/>
                </a:lnTo>
                <a:lnTo>
                  <a:pt x="14543" y="828"/>
                </a:lnTo>
                <a:lnTo>
                  <a:pt x="14540" y="857"/>
                </a:lnTo>
                <a:lnTo>
                  <a:pt x="14535" y="887"/>
                </a:lnTo>
                <a:lnTo>
                  <a:pt x="14530" y="916"/>
                </a:lnTo>
                <a:lnTo>
                  <a:pt x="14522" y="944"/>
                </a:lnTo>
                <a:lnTo>
                  <a:pt x="14513" y="971"/>
                </a:lnTo>
                <a:lnTo>
                  <a:pt x="14503" y="998"/>
                </a:lnTo>
                <a:lnTo>
                  <a:pt x="14492" y="1025"/>
                </a:lnTo>
                <a:lnTo>
                  <a:pt x="14479" y="1050"/>
                </a:lnTo>
                <a:lnTo>
                  <a:pt x="14466" y="1074"/>
                </a:lnTo>
                <a:lnTo>
                  <a:pt x="14450" y="1100"/>
                </a:lnTo>
                <a:lnTo>
                  <a:pt x="14433" y="1123"/>
                </a:lnTo>
                <a:lnTo>
                  <a:pt x="14415" y="1146"/>
                </a:lnTo>
                <a:lnTo>
                  <a:pt x="14396" y="1168"/>
                </a:lnTo>
                <a:lnTo>
                  <a:pt x="14375" y="1190"/>
                </a:lnTo>
                <a:lnTo>
                  <a:pt x="14353" y="1210"/>
                </a:lnTo>
                <a:lnTo>
                  <a:pt x="14331" y="1230"/>
                </a:lnTo>
                <a:lnTo>
                  <a:pt x="14308" y="1248"/>
                </a:lnTo>
                <a:lnTo>
                  <a:pt x="14285" y="1265"/>
                </a:lnTo>
                <a:lnTo>
                  <a:pt x="14261" y="1280"/>
                </a:lnTo>
                <a:lnTo>
                  <a:pt x="14236" y="1295"/>
                </a:lnTo>
                <a:lnTo>
                  <a:pt x="14210" y="1307"/>
                </a:lnTo>
                <a:lnTo>
                  <a:pt x="14184" y="1319"/>
                </a:lnTo>
                <a:lnTo>
                  <a:pt x="14157" y="1328"/>
                </a:lnTo>
                <a:lnTo>
                  <a:pt x="14129" y="1337"/>
                </a:lnTo>
                <a:lnTo>
                  <a:pt x="14102" y="1344"/>
                </a:lnTo>
                <a:lnTo>
                  <a:pt x="14073" y="1350"/>
                </a:lnTo>
                <a:lnTo>
                  <a:pt x="14044" y="1356"/>
                </a:lnTo>
                <a:lnTo>
                  <a:pt x="14014" y="1359"/>
                </a:lnTo>
                <a:lnTo>
                  <a:pt x="13983" y="1361"/>
                </a:lnTo>
                <a:lnTo>
                  <a:pt x="13952" y="1361"/>
                </a:lnTo>
                <a:lnTo>
                  <a:pt x="13921" y="1361"/>
                </a:lnTo>
                <a:lnTo>
                  <a:pt x="13891" y="1359"/>
                </a:lnTo>
                <a:lnTo>
                  <a:pt x="13861" y="1356"/>
                </a:lnTo>
                <a:lnTo>
                  <a:pt x="13831" y="1350"/>
                </a:lnTo>
                <a:lnTo>
                  <a:pt x="13803" y="1344"/>
                </a:lnTo>
                <a:lnTo>
                  <a:pt x="13774" y="1337"/>
                </a:lnTo>
                <a:lnTo>
                  <a:pt x="13747" y="1328"/>
                </a:lnTo>
                <a:lnTo>
                  <a:pt x="13721" y="1319"/>
                </a:lnTo>
                <a:lnTo>
                  <a:pt x="13695" y="1307"/>
                </a:lnTo>
                <a:lnTo>
                  <a:pt x="13668" y="1295"/>
                </a:lnTo>
                <a:lnTo>
                  <a:pt x="13644" y="1280"/>
                </a:lnTo>
                <a:lnTo>
                  <a:pt x="13620" y="1265"/>
                </a:lnTo>
                <a:lnTo>
                  <a:pt x="13596" y="1248"/>
                </a:lnTo>
                <a:lnTo>
                  <a:pt x="13573" y="1230"/>
                </a:lnTo>
                <a:lnTo>
                  <a:pt x="13551" y="1210"/>
                </a:lnTo>
                <a:lnTo>
                  <a:pt x="13529" y="1190"/>
                </a:lnTo>
                <a:lnTo>
                  <a:pt x="13509" y="1168"/>
                </a:lnTo>
                <a:lnTo>
                  <a:pt x="13489" y="1146"/>
                </a:lnTo>
                <a:lnTo>
                  <a:pt x="13471" y="1123"/>
                </a:lnTo>
                <a:lnTo>
                  <a:pt x="13454" y="1100"/>
                </a:lnTo>
                <a:lnTo>
                  <a:pt x="13439" y="1074"/>
                </a:lnTo>
                <a:lnTo>
                  <a:pt x="13425" y="1050"/>
                </a:lnTo>
                <a:lnTo>
                  <a:pt x="13412" y="1025"/>
                </a:lnTo>
                <a:lnTo>
                  <a:pt x="13401" y="998"/>
                </a:lnTo>
                <a:lnTo>
                  <a:pt x="13391" y="971"/>
                </a:lnTo>
                <a:lnTo>
                  <a:pt x="13383" y="944"/>
                </a:lnTo>
                <a:lnTo>
                  <a:pt x="13375" y="916"/>
                </a:lnTo>
                <a:lnTo>
                  <a:pt x="13369" y="887"/>
                </a:lnTo>
                <a:lnTo>
                  <a:pt x="13365" y="857"/>
                </a:lnTo>
                <a:lnTo>
                  <a:pt x="13361" y="828"/>
                </a:lnTo>
                <a:lnTo>
                  <a:pt x="13359" y="797"/>
                </a:lnTo>
                <a:lnTo>
                  <a:pt x="13358" y="765"/>
                </a:lnTo>
                <a:close/>
                <a:moveTo>
                  <a:pt x="12737" y="370"/>
                </a:moveTo>
                <a:lnTo>
                  <a:pt x="12738" y="348"/>
                </a:lnTo>
                <a:lnTo>
                  <a:pt x="12739" y="328"/>
                </a:lnTo>
                <a:lnTo>
                  <a:pt x="12742" y="309"/>
                </a:lnTo>
                <a:lnTo>
                  <a:pt x="12745" y="291"/>
                </a:lnTo>
                <a:lnTo>
                  <a:pt x="12749" y="274"/>
                </a:lnTo>
                <a:lnTo>
                  <a:pt x="12754" y="259"/>
                </a:lnTo>
                <a:lnTo>
                  <a:pt x="12762" y="247"/>
                </a:lnTo>
                <a:lnTo>
                  <a:pt x="12769" y="234"/>
                </a:lnTo>
                <a:lnTo>
                  <a:pt x="12778" y="223"/>
                </a:lnTo>
                <a:lnTo>
                  <a:pt x="12787" y="214"/>
                </a:lnTo>
                <a:lnTo>
                  <a:pt x="12797" y="207"/>
                </a:lnTo>
                <a:lnTo>
                  <a:pt x="12809" y="200"/>
                </a:lnTo>
                <a:lnTo>
                  <a:pt x="12821" y="195"/>
                </a:lnTo>
                <a:lnTo>
                  <a:pt x="12834" y="192"/>
                </a:lnTo>
                <a:lnTo>
                  <a:pt x="12849" y="190"/>
                </a:lnTo>
                <a:lnTo>
                  <a:pt x="12865" y="189"/>
                </a:lnTo>
                <a:lnTo>
                  <a:pt x="12879" y="190"/>
                </a:lnTo>
                <a:lnTo>
                  <a:pt x="12894" y="192"/>
                </a:lnTo>
                <a:lnTo>
                  <a:pt x="12908" y="195"/>
                </a:lnTo>
                <a:lnTo>
                  <a:pt x="12920" y="200"/>
                </a:lnTo>
                <a:lnTo>
                  <a:pt x="12932" y="207"/>
                </a:lnTo>
                <a:lnTo>
                  <a:pt x="12941" y="214"/>
                </a:lnTo>
                <a:lnTo>
                  <a:pt x="12951" y="223"/>
                </a:lnTo>
                <a:lnTo>
                  <a:pt x="12959" y="234"/>
                </a:lnTo>
                <a:lnTo>
                  <a:pt x="12968" y="247"/>
                </a:lnTo>
                <a:lnTo>
                  <a:pt x="12974" y="259"/>
                </a:lnTo>
                <a:lnTo>
                  <a:pt x="12979" y="274"/>
                </a:lnTo>
                <a:lnTo>
                  <a:pt x="12983" y="291"/>
                </a:lnTo>
                <a:lnTo>
                  <a:pt x="12987" y="309"/>
                </a:lnTo>
                <a:lnTo>
                  <a:pt x="12990" y="328"/>
                </a:lnTo>
                <a:lnTo>
                  <a:pt x="12991" y="348"/>
                </a:lnTo>
                <a:lnTo>
                  <a:pt x="12992" y="370"/>
                </a:lnTo>
                <a:lnTo>
                  <a:pt x="12992" y="1087"/>
                </a:lnTo>
                <a:lnTo>
                  <a:pt x="13206" y="1087"/>
                </a:lnTo>
                <a:lnTo>
                  <a:pt x="13228" y="1088"/>
                </a:lnTo>
                <a:lnTo>
                  <a:pt x="13248" y="1089"/>
                </a:lnTo>
                <a:lnTo>
                  <a:pt x="13267" y="1091"/>
                </a:lnTo>
                <a:lnTo>
                  <a:pt x="13285" y="1094"/>
                </a:lnTo>
                <a:lnTo>
                  <a:pt x="13302" y="1099"/>
                </a:lnTo>
                <a:lnTo>
                  <a:pt x="13316" y="1104"/>
                </a:lnTo>
                <a:lnTo>
                  <a:pt x="13330" y="1109"/>
                </a:lnTo>
                <a:lnTo>
                  <a:pt x="13342" y="1116"/>
                </a:lnTo>
                <a:lnTo>
                  <a:pt x="13352" y="1124"/>
                </a:lnTo>
                <a:lnTo>
                  <a:pt x="13362" y="1133"/>
                </a:lnTo>
                <a:lnTo>
                  <a:pt x="13369" y="1143"/>
                </a:lnTo>
                <a:lnTo>
                  <a:pt x="13375" y="1153"/>
                </a:lnTo>
                <a:lnTo>
                  <a:pt x="13380" y="1165"/>
                </a:lnTo>
                <a:lnTo>
                  <a:pt x="13384" y="1178"/>
                </a:lnTo>
                <a:lnTo>
                  <a:pt x="13386" y="1190"/>
                </a:lnTo>
                <a:lnTo>
                  <a:pt x="13387" y="1205"/>
                </a:lnTo>
                <a:lnTo>
                  <a:pt x="13386" y="1219"/>
                </a:lnTo>
                <a:lnTo>
                  <a:pt x="13384" y="1232"/>
                </a:lnTo>
                <a:lnTo>
                  <a:pt x="13380" y="1245"/>
                </a:lnTo>
                <a:lnTo>
                  <a:pt x="13375" y="1257"/>
                </a:lnTo>
                <a:lnTo>
                  <a:pt x="13369" y="1267"/>
                </a:lnTo>
                <a:lnTo>
                  <a:pt x="13362" y="1277"/>
                </a:lnTo>
                <a:lnTo>
                  <a:pt x="13352" y="1285"/>
                </a:lnTo>
                <a:lnTo>
                  <a:pt x="13342" y="1294"/>
                </a:lnTo>
                <a:lnTo>
                  <a:pt x="13330" y="1301"/>
                </a:lnTo>
                <a:lnTo>
                  <a:pt x="13316" y="1306"/>
                </a:lnTo>
                <a:lnTo>
                  <a:pt x="13302" y="1311"/>
                </a:lnTo>
                <a:lnTo>
                  <a:pt x="13285" y="1316"/>
                </a:lnTo>
                <a:lnTo>
                  <a:pt x="13267" y="1319"/>
                </a:lnTo>
                <a:lnTo>
                  <a:pt x="13248" y="1321"/>
                </a:lnTo>
                <a:lnTo>
                  <a:pt x="13228" y="1323"/>
                </a:lnTo>
                <a:lnTo>
                  <a:pt x="13206" y="1323"/>
                </a:lnTo>
                <a:lnTo>
                  <a:pt x="12910" y="1323"/>
                </a:lnTo>
                <a:lnTo>
                  <a:pt x="12887" y="1323"/>
                </a:lnTo>
                <a:lnTo>
                  <a:pt x="12865" y="1321"/>
                </a:lnTo>
                <a:lnTo>
                  <a:pt x="12846" y="1319"/>
                </a:lnTo>
                <a:lnTo>
                  <a:pt x="12828" y="1316"/>
                </a:lnTo>
                <a:lnTo>
                  <a:pt x="12812" y="1310"/>
                </a:lnTo>
                <a:lnTo>
                  <a:pt x="12799" y="1305"/>
                </a:lnTo>
                <a:lnTo>
                  <a:pt x="12787" y="1299"/>
                </a:lnTo>
                <a:lnTo>
                  <a:pt x="12776" y="1291"/>
                </a:lnTo>
                <a:lnTo>
                  <a:pt x="12772" y="1287"/>
                </a:lnTo>
                <a:lnTo>
                  <a:pt x="12767" y="1282"/>
                </a:lnTo>
                <a:lnTo>
                  <a:pt x="12763" y="1277"/>
                </a:lnTo>
                <a:lnTo>
                  <a:pt x="12760" y="1270"/>
                </a:lnTo>
                <a:lnTo>
                  <a:pt x="12752" y="1257"/>
                </a:lnTo>
                <a:lnTo>
                  <a:pt x="12747" y="1242"/>
                </a:lnTo>
                <a:lnTo>
                  <a:pt x="12743" y="1224"/>
                </a:lnTo>
                <a:lnTo>
                  <a:pt x="12740" y="1206"/>
                </a:lnTo>
                <a:lnTo>
                  <a:pt x="12738" y="1185"/>
                </a:lnTo>
                <a:lnTo>
                  <a:pt x="12737" y="1163"/>
                </a:lnTo>
                <a:lnTo>
                  <a:pt x="12737" y="370"/>
                </a:lnTo>
                <a:close/>
                <a:moveTo>
                  <a:pt x="8817" y="842"/>
                </a:moveTo>
                <a:lnTo>
                  <a:pt x="8816" y="869"/>
                </a:lnTo>
                <a:lnTo>
                  <a:pt x="8815" y="895"/>
                </a:lnTo>
                <a:lnTo>
                  <a:pt x="8812" y="920"/>
                </a:lnTo>
                <a:lnTo>
                  <a:pt x="8807" y="946"/>
                </a:lnTo>
                <a:lnTo>
                  <a:pt x="8802" y="971"/>
                </a:lnTo>
                <a:lnTo>
                  <a:pt x="8794" y="996"/>
                </a:lnTo>
                <a:lnTo>
                  <a:pt x="8786" y="1021"/>
                </a:lnTo>
                <a:lnTo>
                  <a:pt x="8776" y="1044"/>
                </a:lnTo>
                <a:lnTo>
                  <a:pt x="8766" y="1068"/>
                </a:lnTo>
                <a:lnTo>
                  <a:pt x="8753" y="1091"/>
                </a:lnTo>
                <a:lnTo>
                  <a:pt x="8741" y="1114"/>
                </a:lnTo>
                <a:lnTo>
                  <a:pt x="8726" y="1136"/>
                </a:lnTo>
                <a:lnTo>
                  <a:pt x="8709" y="1159"/>
                </a:lnTo>
                <a:lnTo>
                  <a:pt x="8692" y="1181"/>
                </a:lnTo>
                <a:lnTo>
                  <a:pt x="8673" y="1202"/>
                </a:lnTo>
                <a:lnTo>
                  <a:pt x="8655" y="1223"/>
                </a:lnTo>
                <a:lnTo>
                  <a:pt x="8634" y="1243"/>
                </a:lnTo>
                <a:lnTo>
                  <a:pt x="8613" y="1262"/>
                </a:lnTo>
                <a:lnTo>
                  <a:pt x="8592" y="1280"/>
                </a:lnTo>
                <a:lnTo>
                  <a:pt x="8569" y="1297"/>
                </a:lnTo>
                <a:lnTo>
                  <a:pt x="8547" y="1311"/>
                </a:lnTo>
                <a:lnTo>
                  <a:pt x="8525" y="1325"/>
                </a:lnTo>
                <a:lnTo>
                  <a:pt x="8502" y="1338"/>
                </a:lnTo>
                <a:lnTo>
                  <a:pt x="8479" y="1348"/>
                </a:lnTo>
                <a:lnTo>
                  <a:pt x="8455" y="1359"/>
                </a:lnTo>
                <a:lnTo>
                  <a:pt x="8432" y="1367"/>
                </a:lnTo>
                <a:lnTo>
                  <a:pt x="8407" y="1375"/>
                </a:lnTo>
                <a:lnTo>
                  <a:pt x="8382" y="1380"/>
                </a:lnTo>
                <a:lnTo>
                  <a:pt x="8357" y="1385"/>
                </a:lnTo>
                <a:lnTo>
                  <a:pt x="8332" y="1388"/>
                </a:lnTo>
                <a:lnTo>
                  <a:pt x="8306" y="1389"/>
                </a:lnTo>
                <a:lnTo>
                  <a:pt x="8280" y="1391"/>
                </a:lnTo>
                <a:lnTo>
                  <a:pt x="8249" y="1389"/>
                </a:lnTo>
                <a:lnTo>
                  <a:pt x="8219" y="1388"/>
                </a:lnTo>
                <a:lnTo>
                  <a:pt x="8189" y="1384"/>
                </a:lnTo>
                <a:lnTo>
                  <a:pt x="8160" y="1380"/>
                </a:lnTo>
                <a:lnTo>
                  <a:pt x="8131" y="1374"/>
                </a:lnTo>
                <a:lnTo>
                  <a:pt x="8104" y="1366"/>
                </a:lnTo>
                <a:lnTo>
                  <a:pt x="8077" y="1358"/>
                </a:lnTo>
                <a:lnTo>
                  <a:pt x="8051" y="1347"/>
                </a:lnTo>
                <a:lnTo>
                  <a:pt x="8024" y="1337"/>
                </a:lnTo>
                <a:lnTo>
                  <a:pt x="7999" y="1324"/>
                </a:lnTo>
                <a:lnTo>
                  <a:pt x="7974" y="1309"/>
                </a:lnTo>
                <a:lnTo>
                  <a:pt x="7950" y="1295"/>
                </a:lnTo>
                <a:lnTo>
                  <a:pt x="7927" y="1278"/>
                </a:lnTo>
                <a:lnTo>
                  <a:pt x="7903" y="1260"/>
                </a:lnTo>
                <a:lnTo>
                  <a:pt x="7881" y="1240"/>
                </a:lnTo>
                <a:lnTo>
                  <a:pt x="7859" y="1219"/>
                </a:lnTo>
                <a:lnTo>
                  <a:pt x="7839" y="1198"/>
                </a:lnTo>
                <a:lnTo>
                  <a:pt x="7819" y="1175"/>
                </a:lnTo>
                <a:lnTo>
                  <a:pt x="7802" y="1152"/>
                </a:lnTo>
                <a:lnTo>
                  <a:pt x="7785" y="1128"/>
                </a:lnTo>
                <a:lnTo>
                  <a:pt x="7769" y="1105"/>
                </a:lnTo>
                <a:lnTo>
                  <a:pt x="7755" y="1080"/>
                </a:lnTo>
                <a:lnTo>
                  <a:pt x="7743" y="1054"/>
                </a:lnTo>
                <a:lnTo>
                  <a:pt x="7731" y="1028"/>
                </a:lnTo>
                <a:lnTo>
                  <a:pt x="7722" y="1002"/>
                </a:lnTo>
                <a:lnTo>
                  <a:pt x="7712" y="974"/>
                </a:lnTo>
                <a:lnTo>
                  <a:pt x="7706" y="947"/>
                </a:lnTo>
                <a:lnTo>
                  <a:pt x="7700" y="918"/>
                </a:lnTo>
                <a:lnTo>
                  <a:pt x="7694" y="889"/>
                </a:lnTo>
                <a:lnTo>
                  <a:pt x="7691" y="859"/>
                </a:lnTo>
                <a:lnTo>
                  <a:pt x="7689" y="829"/>
                </a:lnTo>
                <a:lnTo>
                  <a:pt x="7689" y="798"/>
                </a:lnTo>
                <a:lnTo>
                  <a:pt x="7689" y="767"/>
                </a:lnTo>
                <a:lnTo>
                  <a:pt x="7691" y="737"/>
                </a:lnTo>
                <a:lnTo>
                  <a:pt x="7694" y="707"/>
                </a:lnTo>
                <a:lnTo>
                  <a:pt x="7700" y="678"/>
                </a:lnTo>
                <a:lnTo>
                  <a:pt x="7706" y="649"/>
                </a:lnTo>
                <a:lnTo>
                  <a:pt x="7712" y="622"/>
                </a:lnTo>
                <a:lnTo>
                  <a:pt x="7722" y="595"/>
                </a:lnTo>
                <a:lnTo>
                  <a:pt x="7731" y="567"/>
                </a:lnTo>
                <a:lnTo>
                  <a:pt x="7743" y="542"/>
                </a:lnTo>
                <a:lnTo>
                  <a:pt x="7755" y="517"/>
                </a:lnTo>
                <a:lnTo>
                  <a:pt x="7769" y="491"/>
                </a:lnTo>
                <a:lnTo>
                  <a:pt x="7785" y="467"/>
                </a:lnTo>
                <a:lnTo>
                  <a:pt x="7802" y="444"/>
                </a:lnTo>
                <a:lnTo>
                  <a:pt x="7819" y="421"/>
                </a:lnTo>
                <a:lnTo>
                  <a:pt x="7839" y="399"/>
                </a:lnTo>
                <a:lnTo>
                  <a:pt x="7859" y="377"/>
                </a:lnTo>
                <a:lnTo>
                  <a:pt x="7881" y="356"/>
                </a:lnTo>
                <a:lnTo>
                  <a:pt x="7903" y="337"/>
                </a:lnTo>
                <a:lnTo>
                  <a:pt x="7927" y="318"/>
                </a:lnTo>
                <a:lnTo>
                  <a:pt x="7950" y="303"/>
                </a:lnTo>
                <a:lnTo>
                  <a:pt x="7974" y="287"/>
                </a:lnTo>
                <a:lnTo>
                  <a:pt x="7999" y="273"/>
                </a:lnTo>
                <a:lnTo>
                  <a:pt x="8024" y="260"/>
                </a:lnTo>
                <a:lnTo>
                  <a:pt x="8051" y="249"/>
                </a:lnTo>
                <a:lnTo>
                  <a:pt x="8077" y="238"/>
                </a:lnTo>
                <a:lnTo>
                  <a:pt x="8104" y="230"/>
                </a:lnTo>
                <a:lnTo>
                  <a:pt x="8131" y="222"/>
                </a:lnTo>
                <a:lnTo>
                  <a:pt x="8160" y="216"/>
                </a:lnTo>
                <a:lnTo>
                  <a:pt x="8189" y="212"/>
                </a:lnTo>
                <a:lnTo>
                  <a:pt x="8219" y="209"/>
                </a:lnTo>
                <a:lnTo>
                  <a:pt x="8249" y="207"/>
                </a:lnTo>
                <a:lnTo>
                  <a:pt x="8280" y="206"/>
                </a:lnTo>
                <a:lnTo>
                  <a:pt x="8306" y="207"/>
                </a:lnTo>
                <a:lnTo>
                  <a:pt x="8331" y="208"/>
                </a:lnTo>
                <a:lnTo>
                  <a:pt x="8357" y="211"/>
                </a:lnTo>
                <a:lnTo>
                  <a:pt x="8381" y="214"/>
                </a:lnTo>
                <a:lnTo>
                  <a:pt x="8407" y="219"/>
                </a:lnTo>
                <a:lnTo>
                  <a:pt x="8431" y="225"/>
                </a:lnTo>
                <a:lnTo>
                  <a:pt x="8455" y="232"/>
                </a:lnTo>
                <a:lnTo>
                  <a:pt x="8478" y="239"/>
                </a:lnTo>
                <a:lnTo>
                  <a:pt x="8501" y="249"/>
                </a:lnTo>
                <a:lnTo>
                  <a:pt x="8524" y="258"/>
                </a:lnTo>
                <a:lnTo>
                  <a:pt x="8546" y="270"/>
                </a:lnTo>
                <a:lnTo>
                  <a:pt x="8568" y="283"/>
                </a:lnTo>
                <a:lnTo>
                  <a:pt x="8590" y="295"/>
                </a:lnTo>
                <a:lnTo>
                  <a:pt x="8611" y="310"/>
                </a:lnTo>
                <a:lnTo>
                  <a:pt x="8632" y="325"/>
                </a:lnTo>
                <a:lnTo>
                  <a:pt x="8654" y="342"/>
                </a:lnTo>
                <a:lnTo>
                  <a:pt x="8665" y="352"/>
                </a:lnTo>
                <a:lnTo>
                  <a:pt x="8675" y="363"/>
                </a:lnTo>
                <a:lnTo>
                  <a:pt x="8683" y="374"/>
                </a:lnTo>
                <a:lnTo>
                  <a:pt x="8690" y="387"/>
                </a:lnTo>
                <a:lnTo>
                  <a:pt x="8696" y="401"/>
                </a:lnTo>
                <a:lnTo>
                  <a:pt x="8700" y="414"/>
                </a:lnTo>
                <a:lnTo>
                  <a:pt x="8702" y="429"/>
                </a:lnTo>
                <a:lnTo>
                  <a:pt x="8703" y="444"/>
                </a:lnTo>
                <a:lnTo>
                  <a:pt x="8702" y="458"/>
                </a:lnTo>
                <a:lnTo>
                  <a:pt x="8700" y="471"/>
                </a:lnTo>
                <a:lnTo>
                  <a:pt x="8698" y="483"/>
                </a:lnTo>
                <a:lnTo>
                  <a:pt x="8693" y="495"/>
                </a:lnTo>
                <a:lnTo>
                  <a:pt x="8688" y="507"/>
                </a:lnTo>
                <a:lnTo>
                  <a:pt x="8681" y="518"/>
                </a:lnTo>
                <a:lnTo>
                  <a:pt x="8673" y="528"/>
                </a:lnTo>
                <a:lnTo>
                  <a:pt x="8664" y="538"/>
                </a:lnTo>
                <a:lnTo>
                  <a:pt x="8655" y="546"/>
                </a:lnTo>
                <a:lnTo>
                  <a:pt x="8644" y="555"/>
                </a:lnTo>
                <a:lnTo>
                  <a:pt x="8634" y="561"/>
                </a:lnTo>
                <a:lnTo>
                  <a:pt x="8622" y="566"/>
                </a:lnTo>
                <a:lnTo>
                  <a:pt x="8609" y="570"/>
                </a:lnTo>
                <a:lnTo>
                  <a:pt x="8598" y="574"/>
                </a:lnTo>
                <a:lnTo>
                  <a:pt x="8584" y="575"/>
                </a:lnTo>
                <a:lnTo>
                  <a:pt x="8571" y="576"/>
                </a:lnTo>
                <a:lnTo>
                  <a:pt x="8559" y="576"/>
                </a:lnTo>
                <a:lnTo>
                  <a:pt x="8547" y="574"/>
                </a:lnTo>
                <a:lnTo>
                  <a:pt x="8537" y="571"/>
                </a:lnTo>
                <a:lnTo>
                  <a:pt x="8526" y="568"/>
                </a:lnTo>
                <a:lnTo>
                  <a:pt x="8516" y="564"/>
                </a:lnTo>
                <a:lnTo>
                  <a:pt x="8505" y="559"/>
                </a:lnTo>
                <a:lnTo>
                  <a:pt x="8496" y="552"/>
                </a:lnTo>
                <a:lnTo>
                  <a:pt x="8486" y="545"/>
                </a:lnTo>
                <a:lnTo>
                  <a:pt x="8475" y="536"/>
                </a:lnTo>
                <a:lnTo>
                  <a:pt x="8463" y="527"/>
                </a:lnTo>
                <a:lnTo>
                  <a:pt x="8452" y="520"/>
                </a:lnTo>
                <a:lnTo>
                  <a:pt x="8440" y="512"/>
                </a:lnTo>
                <a:lnTo>
                  <a:pt x="8428" y="506"/>
                </a:lnTo>
                <a:lnTo>
                  <a:pt x="8416" y="500"/>
                </a:lnTo>
                <a:lnTo>
                  <a:pt x="8404" y="494"/>
                </a:lnTo>
                <a:lnTo>
                  <a:pt x="8391" y="489"/>
                </a:lnTo>
                <a:lnTo>
                  <a:pt x="8377" y="485"/>
                </a:lnTo>
                <a:lnTo>
                  <a:pt x="8364" y="481"/>
                </a:lnTo>
                <a:lnTo>
                  <a:pt x="8351" y="478"/>
                </a:lnTo>
                <a:lnTo>
                  <a:pt x="8337" y="475"/>
                </a:lnTo>
                <a:lnTo>
                  <a:pt x="8323" y="473"/>
                </a:lnTo>
                <a:lnTo>
                  <a:pt x="8309" y="471"/>
                </a:lnTo>
                <a:lnTo>
                  <a:pt x="8294" y="470"/>
                </a:lnTo>
                <a:lnTo>
                  <a:pt x="8280" y="470"/>
                </a:lnTo>
                <a:lnTo>
                  <a:pt x="8263" y="471"/>
                </a:lnTo>
                <a:lnTo>
                  <a:pt x="8246" y="472"/>
                </a:lnTo>
                <a:lnTo>
                  <a:pt x="8229" y="473"/>
                </a:lnTo>
                <a:lnTo>
                  <a:pt x="8213" y="477"/>
                </a:lnTo>
                <a:lnTo>
                  <a:pt x="8198" y="480"/>
                </a:lnTo>
                <a:lnTo>
                  <a:pt x="8182" y="484"/>
                </a:lnTo>
                <a:lnTo>
                  <a:pt x="8167" y="488"/>
                </a:lnTo>
                <a:lnTo>
                  <a:pt x="8152" y="494"/>
                </a:lnTo>
                <a:lnTo>
                  <a:pt x="8138" y="501"/>
                </a:lnTo>
                <a:lnTo>
                  <a:pt x="8124" y="507"/>
                </a:lnTo>
                <a:lnTo>
                  <a:pt x="8110" y="516"/>
                </a:lnTo>
                <a:lnTo>
                  <a:pt x="8097" y="524"/>
                </a:lnTo>
                <a:lnTo>
                  <a:pt x="8084" y="532"/>
                </a:lnTo>
                <a:lnTo>
                  <a:pt x="8072" y="543"/>
                </a:lnTo>
                <a:lnTo>
                  <a:pt x="8059" y="553"/>
                </a:lnTo>
                <a:lnTo>
                  <a:pt x="8046" y="565"/>
                </a:lnTo>
                <a:lnTo>
                  <a:pt x="8035" y="577"/>
                </a:lnTo>
                <a:lnTo>
                  <a:pt x="8024" y="589"/>
                </a:lnTo>
                <a:lnTo>
                  <a:pt x="8015" y="602"/>
                </a:lnTo>
                <a:lnTo>
                  <a:pt x="8005" y="615"/>
                </a:lnTo>
                <a:lnTo>
                  <a:pt x="7997" y="628"/>
                </a:lnTo>
                <a:lnTo>
                  <a:pt x="7989" y="642"/>
                </a:lnTo>
                <a:lnTo>
                  <a:pt x="7981" y="656"/>
                </a:lnTo>
                <a:lnTo>
                  <a:pt x="7975" y="670"/>
                </a:lnTo>
                <a:lnTo>
                  <a:pt x="7970" y="685"/>
                </a:lnTo>
                <a:lnTo>
                  <a:pt x="7965" y="700"/>
                </a:lnTo>
                <a:lnTo>
                  <a:pt x="7961" y="716"/>
                </a:lnTo>
                <a:lnTo>
                  <a:pt x="7958" y="732"/>
                </a:lnTo>
                <a:lnTo>
                  <a:pt x="7955" y="747"/>
                </a:lnTo>
                <a:lnTo>
                  <a:pt x="7953" y="764"/>
                </a:lnTo>
                <a:lnTo>
                  <a:pt x="7952" y="781"/>
                </a:lnTo>
                <a:lnTo>
                  <a:pt x="7952" y="798"/>
                </a:lnTo>
                <a:lnTo>
                  <a:pt x="7952" y="815"/>
                </a:lnTo>
                <a:lnTo>
                  <a:pt x="7953" y="832"/>
                </a:lnTo>
                <a:lnTo>
                  <a:pt x="7955" y="849"/>
                </a:lnTo>
                <a:lnTo>
                  <a:pt x="7958" y="864"/>
                </a:lnTo>
                <a:lnTo>
                  <a:pt x="7961" y="880"/>
                </a:lnTo>
                <a:lnTo>
                  <a:pt x="7965" y="895"/>
                </a:lnTo>
                <a:lnTo>
                  <a:pt x="7970" y="911"/>
                </a:lnTo>
                <a:lnTo>
                  <a:pt x="7975" y="926"/>
                </a:lnTo>
                <a:lnTo>
                  <a:pt x="7981" y="939"/>
                </a:lnTo>
                <a:lnTo>
                  <a:pt x="7989" y="954"/>
                </a:lnTo>
                <a:lnTo>
                  <a:pt x="7997" y="968"/>
                </a:lnTo>
                <a:lnTo>
                  <a:pt x="8005" y="980"/>
                </a:lnTo>
                <a:lnTo>
                  <a:pt x="8015" y="994"/>
                </a:lnTo>
                <a:lnTo>
                  <a:pt x="8024" y="1007"/>
                </a:lnTo>
                <a:lnTo>
                  <a:pt x="8035" y="1019"/>
                </a:lnTo>
                <a:lnTo>
                  <a:pt x="8046" y="1031"/>
                </a:lnTo>
                <a:lnTo>
                  <a:pt x="8059" y="1043"/>
                </a:lnTo>
                <a:lnTo>
                  <a:pt x="8072" y="1053"/>
                </a:lnTo>
                <a:lnTo>
                  <a:pt x="8084" y="1064"/>
                </a:lnTo>
                <a:lnTo>
                  <a:pt x="8097" y="1072"/>
                </a:lnTo>
                <a:lnTo>
                  <a:pt x="8110" y="1082"/>
                </a:lnTo>
                <a:lnTo>
                  <a:pt x="8124" y="1089"/>
                </a:lnTo>
                <a:lnTo>
                  <a:pt x="8138" y="1096"/>
                </a:lnTo>
                <a:lnTo>
                  <a:pt x="8152" y="1103"/>
                </a:lnTo>
                <a:lnTo>
                  <a:pt x="8167" y="1108"/>
                </a:lnTo>
                <a:lnTo>
                  <a:pt x="8182" y="1112"/>
                </a:lnTo>
                <a:lnTo>
                  <a:pt x="8198" y="1116"/>
                </a:lnTo>
                <a:lnTo>
                  <a:pt x="8213" y="1120"/>
                </a:lnTo>
                <a:lnTo>
                  <a:pt x="8229" y="1123"/>
                </a:lnTo>
                <a:lnTo>
                  <a:pt x="8246" y="1125"/>
                </a:lnTo>
                <a:lnTo>
                  <a:pt x="8263" y="1126"/>
                </a:lnTo>
                <a:lnTo>
                  <a:pt x="8280" y="1126"/>
                </a:lnTo>
                <a:lnTo>
                  <a:pt x="8300" y="1125"/>
                </a:lnTo>
                <a:lnTo>
                  <a:pt x="8319" y="1123"/>
                </a:lnTo>
                <a:lnTo>
                  <a:pt x="8339" y="1120"/>
                </a:lnTo>
                <a:lnTo>
                  <a:pt x="8358" y="1114"/>
                </a:lnTo>
                <a:lnTo>
                  <a:pt x="8377" y="1108"/>
                </a:lnTo>
                <a:lnTo>
                  <a:pt x="8395" y="1100"/>
                </a:lnTo>
                <a:lnTo>
                  <a:pt x="8414" y="1090"/>
                </a:lnTo>
                <a:lnTo>
                  <a:pt x="8432" y="1078"/>
                </a:lnTo>
                <a:lnTo>
                  <a:pt x="8448" y="1067"/>
                </a:lnTo>
                <a:lnTo>
                  <a:pt x="8463" y="1054"/>
                </a:lnTo>
                <a:lnTo>
                  <a:pt x="8478" y="1041"/>
                </a:lnTo>
                <a:lnTo>
                  <a:pt x="8492" y="1027"/>
                </a:lnTo>
                <a:lnTo>
                  <a:pt x="8504" y="1011"/>
                </a:lnTo>
                <a:lnTo>
                  <a:pt x="8516" y="995"/>
                </a:lnTo>
                <a:lnTo>
                  <a:pt x="8527" y="977"/>
                </a:lnTo>
                <a:lnTo>
                  <a:pt x="8538" y="959"/>
                </a:lnTo>
                <a:lnTo>
                  <a:pt x="8356" y="959"/>
                </a:lnTo>
                <a:lnTo>
                  <a:pt x="8345" y="959"/>
                </a:lnTo>
                <a:lnTo>
                  <a:pt x="8333" y="957"/>
                </a:lnTo>
                <a:lnTo>
                  <a:pt x="8323" y="955"/>
                </a:lnTo>
                <a:lnTo>
                  <a:pt x="8312" y="951"/>
                </a:lnTo>
                <a:lnTo>
                  <a:pt x="8302" y="947"/>
                </a:lnTo>
                <a:lnTo>
                  <a:pt x="8292" y="940"/>
                </a:lnTo>
                <a:lnTo>
                  <a:pt x="8283" y="934"/>
                </a:lnTo>
                <a:lnTo>
                  <a:pt x="8274" y="926"/>
                </a:lnTo>
                <a:lnTo>
                  <a:pt x="8266" y="917"/>
                </a:lnTo>
                <a:lnTo>
                  <a:pt x="8260" y="909"/>
                </a:lnTo>
                <a:lnTo>
                  <a:pt x="8253" y="899"/>
                </a:lnTo>
                <a:lnTo>
                  <a:pt x="8249" y="889"/>
                </a:lnTo>
                <a:lnTo>
                  <a:pt x="8245" y="878"/>
                </a:lnTo>
                <a:lnTo>
                  <a:pt x="8243" y="868"/>
                </a:lnTo>
                <a:lnTo>
                  <a:pt x="8241" y="856"/>
                </a:lnTo>
                <a:lnTo>
                  <a:pt x="8241" y="843"/>
                </a:lnTo>
                <a:lnTo>
                  <a:pt x="8241" y="832"/>
                </a:lnTo>
                <a:lnTo>
                  <a:pt x="8243" y="820"/>
                </a:lnTo>
                <a:lnTo>
                  <a:pt x="8245" y="810"/>
                </a:lnTo>
                <a:lnTo>
                  <a:pt x="8249" y="799"/>
                </a:lnTo>
                <a:lnTo>
                  <a:pt x="8253" y="790"/>
                </a:lnTo>
                <a:lnTo>
                  <a:pt x="8260" y="779"/>
                </a:lnTo>
                <a:lnTo>
                  <a:pt x="8266" y="771"/>
                </a:lnTo>
                <a:lnTo>
                  <a:pt x="8274" y="762"/>
                </a:lnTo>
                <a:lnTo>
                  <a:pt x="8283" y="754"/>
                </a:lnTo>
                <a:lnTo>
                  <a:pt x="8292" y="747"/>
                </a:lnTo>
                <a:lnTo>
                  <a:pt x="8302" y="741"/>
                </a:lnTo>
                <a:lnTo>
                  <a:pt x="8312" y="736"/>
                </a:lnTo>
                <a:lnTo>
                  <a:pt x="8323" y="733"/>
                </a:lnTo>
                <a:lnTo>
                  <a:pt x="8333" y="730"/>
                </a:lnTo>
                <a:lnTo>
                  <a:pt x="8345" y="728"/>
                </a:lnTo>
                <a:lnTo>
                  <a:pt x="8356" y="727"/>
                </a:lnTo>
                <a:lnTo>
                  <a:pt x="8703" y="727"/>
                </a:lnTo>
                <a:lnTo>
                  <a:pt x="8714" y="728"/>
                </a:lnTo>
                <a:lnTo>
                  <a:pt x="8726" y="730"/>
                </a:lnTo>
                <a:lnTo>
                  <a:pt x="8736" y="733"/>
                </a:lnTo>
                <a:lnTo>
                  <a:pt x="8747" y="736"/>
                </a:lnTo>
                <a:lnTo>
                  <a:pt x="8756" y="741"/>
                </a:lnTo>
                <a:lnTo>
                  <a:pt x="8766" y="746"/>
                </a:lnTo>
                <a:lnTo>
                  <a:pt x="8775" y="754"/>
                </a:lnTo>
                <a:lnTo>
                  <a:pt x="8784" y="761"/>
                </a:lnTo>
                <a:lnTo>
                  <a:pt x="8792" y="770"/>
                </a:lnTo>
                <a:lnTo>
                  <a:pt x="8798" y="779"/>
                </a:lnTo>
                <a:lnTo>
                  <a:pt x="8805" y="789"/>
                </a:lnTo>
                <a:lnTo>
                  <a:pt x="8809" y="798"/>
                </a:lnTo>
                <a:lnTo>
                  <a:pt x="8813" y="809"/>
                </a:lnTo>
                <a:lnTo>
                  <a:pt x="8815" y="819"/>
                </a:lnTo>
                <a:lnTo>
                  <a:pt x="8817" y="831"/>
                </a:lnTo>
                <a:lnTo>
                  <a:pt x="8817" y="842"/>
                </a:lnTo>
                <a:close/>
                <a:moveTo>
                  <a:pt x="6792" y="1197"/>
                </a:moveTo>
                <a:lnTo>
                  <a:pt x="6792" y="1218"/>
                </a:lnTo>
                <a:lnTo>
                  <a:pt x="6791" y="1239"/>
                </a:lnTo>
                <a:lnTo>
                  <a:pt x="6788" y="1258"/>
                </a:lnTo>
                <a:lnTo>
                  <a:pt x="6785" y="1276"/>
                </a:lnTo>
                <a:lnTo>
                  <a:pt x="6781" y="1291"/>
                </a:lnTo>
                <a:lnTo>
                  <a:pt x="6774" y="1306"/>
                </a:lnTo>
                <a:lnTo>
                  <a:pt x="6768" y="1320"/>
                </a:lnTo>
                <a:lnTo>
                  <a:pt x="6761" y="1332"/>
                </a:lnTo>
                <a:lnTo>
                  <a:pt x="6752" y="1342"/>
                </a:lnTo>
                <a:lnTo>
                  <a:pt x="6743" y="1352"/>
                </a:lnTo>
                <a:lnTo>
                  <a:pt x="6732" y="1359"/>
                </a:lnTo>
                <a:lnTo>
                  <a:pt x="6721" y="1365"/>
                </a:lnTo>
                <a:lnTo>
                  <a:pt x="6709" y="1371"/>
                </a:lnTo>
                <a:lnTo>
                  <a:pt x="6695" y="1374"/>
                </a:lnTo>
                <a:lnTo>
                  <a:pt x="6681" y="1376"/>
                </a:lnTo>
                <a:lnTo>
                  <a:pt x="6665" y="1377"/>
                </a:lnTo>
                <a:lnTo>
                  <a:pt x="6650" y="1376"/>
                </a:lnTo>
                <a:lnTo>
                  <a:pt x="6636" y="1374"/>
                </a:lnTo>
                <a:lnTo>
                  <a:pt x="6622" y="1371"/>
                </a:lnTo>
                <a:lnTo>
                  <a:pt x="6609" y="1365"/>
                </a:lnTo>
                <a:lnTo>
                  <a:pt x="6598" y="1359"/>
                </a:lnTo>
                <a:lnTo>
                  <a:pt x="6588" y="1352"/>
                </a:lnTo>
                <a:lnTo>
                  <a:pt x="6579" y="1342"/>
                </a:lnTo>
                <a:lnTo>
                  <a:pt x="6569" y="1332"/>
                </a:lnTo>
                <a:lnTo>
                  <a:pt x="6562" y="1320"/>
                </a:lnTo>
                <a:lnTo>
                  <a:pt x="6556" y="1306"/>
                </a:lnTo>
                <a:lnTo>
                  <a:pt x="6551" y="1291"/>
                </a:lnTo>
                <a:lnTo>
                  <a:pt x="6546" y="1276"/>
                </a:lnTo>
                <a:lnTo>
                  <a:pt x="6542" y="1258"/>
                </a:lnTo>
                <a:lnTo>
                  <a:pt x="6540" y="1239"/>
                </a:lnTo>
                <a:lnTo>
                  <a:pt x="6539" y="1219"/>
                </a:lnTo>
                <a:lnTo>
                  <a:pt x="6538" y="1197"/>
                </a:lnTo>
                <a:lnTo>
                  <a:pt x="6538" y="401"/>
                </a:lnTo>
                <a:lnTo>
                  <a:pt x="6539" y="381"/>
                </a:lnTo>
                <a:lnTo>
                  <a:pt x="6540" y="362"/>
                </a:lnTo>
                <a:lnTo>
                  <a:pt x="6542" y="344"/>
                </a:lnTo>
                <a:lnTo>
                  <a:pt x="6545" y="327"/>
                </a:lnTo>
                <a:lnTo>
                  <a:pt x="6549" y="311"/>
                </a:lnTo>
                <a:lnTo>
                  <a:pt x="6555" y="297"/>
                </a:lnTo>
                <a:lnTo>
                  <a:pt x="6561" y="285"/>
                </a:lnTo>
                <a:lnTo>
                  <a:pt x="6567" y="273"/>
                </a:lnTo>
                <a:lnTo>
                  <a:pt x="6576" y="264"/>
                </a:lnTo>
                <a:lnTo>
                  <a:pt x="6584" y="254"/>
                </a:lnTo>
                <a:lnTo>
                  <a:pt x="6594" y="247"/>
                </a:lnTo>
                <a:lnTo>
                  <a:pt x="6604" y="241"/>
                </a:lnTo>
                <a:lnTo>
                  <a:pt x="6616" y="236"/>
                </a:lnTo>
                <a:lnTo>
                  <a:pt x="6628" y="233"/>
                </a:lnTo>
                <a:lnTo>
                  <a:pt x="6642" y="231"/>
                </a:lnTo>
                <a:lnTo>
                  <a:pt x="6656" y="231"/>
                </a:lnTo>
                <a:lnTo>
                  <a:pt x="6665" y="231"/>
                </a:lnTo>
                <a:lnTo>
                  <a:pt x="6674" y="232"/>
                </a:lnTo>
                <a:lnTo>
                  <a:pt x="6683" y="233"/>
                </a:lnTo>
                <a:lnTo>
                  <a:pt x="6692" y="235"/>
                </a:lnTo>
                <a:lnTo>
                  <a:pt x="6701" y="238"/>
                </a:lnTo>
                <a:lnTo>
                  <a:pt x="6709" y="242"/>
                </a:lnTo>
                <a:lnTo>
                  <a:pt x="6718" y="247"/>
                </a:lnTo>
                <a:lnTo>
                  <a:pt x="6726" y="251"/>
                </a:lnTo>
                <a:lnTo>
                  <a:pt x="6734" y="256"/>
                </a:lnTo>
                <a:lnTo>
                  <a:pt x="6743" y="263"/>
                </a:lnTo>
                <a:lnTo>
                  <a:pt x="6751" y="269"/>
                </a:lnTo>
                <a:lnTo>
                  <a:pt x="6760" y="276"/>
                </a:lnTo>
                <a:lnTo>
                  <a:pt x="6775" y="293"/>
                </a:lnTo>
                <a:lnTo>
                  <a:pt x="6791" y="313"/>
                </a:lnTo>
                <a:lnTo>
                  <a:pt x="7260" y="934"/>
                </a:lnTo>
                <a:lnTo>
                  <a:pt x="7260" y="411"/>
                </a:lnTo>
                <a:lnTo>
                  <a:pt x="7261" y="389"/>
                </a:lnTo>
                <a:lnTo>
                  <a:pt x="7262" y="369"/>
                </a:lnTo>
                <a:lnTo>
                  <a:pt x="7264" y="350"/>
                </a:lnTo>
                <a:lnTo>
                  <a:pt x="7268" y="332"/>
                </a:lnTo>
                <a:lnTo>
                  <a:pt x="7272" y="316"/>
                </a:lnTo>
                <a:lnTo>
                  <a:pt x="7277" y="302"/>
                </a:lnTo>
                <a:lnTo>
                  <a:pt x="7284" y="288"/>
                </a:lnTo>
                <a:lnTo>
                  <a:pt x="7291" y="276"/>
                </a:lnTo>
                <a:lnTo>
                  <a:pt x="7301" y="266"/>
                </a:lnTo>
                <a:lnTo>
                  <a:pt x="7309" y="256"/>
                </a:lnTo>
                <a:lnTo>
                  <a:pt x="7319" y="248"/>
                </a:lnTo>
                <a:lnTo>
                  <a:pt x="7331" y="241"/>
                </a:lnTo>
                <a:lnTo>
                  <a:pt x="7344" y="237"/>
                </a:lnTo>
                <a:lnTo>
                  <a:pt x="7357" y="233"/>
                </a:lnTo>
                <a:lnTo>
                  <a:pt x="7372" y="231"/>
                </a:lnTo>
                <a:lnTo>
                  <a:pt x="7387" y="231"/>
                </a:lnTo>
                <a:lnTo>
                  <a:pt x="7402" y="231"/>
                </a:lnTo>
                <a:lnTo>
                  <a:pt x="7417" y="233"/>
                </a:lnTo>
                <a:lnTo>
                  <a:pt x="7431" y="237"/>
                </a:lnTo>
                <a:lnTo>
                  <a:pt x="7442" y="241"/>
                </a:lnTo>
                <a:lnTo>
                  <a:pt x="7454" y="248"/>
                </a:lnTo>
                <a:lnTo>
                  <a:pt x="7464" y="256"/>
                </a:lnTo>
                <a:lnTo>
                  <a:pt x="7474" y="266"/>
                </a:lnTo>
                <a:lnTo>
                  <a:pt x="7482" y="276"/>
                </a:lnTo>
                <a:lnTo>
                  <a:pt x="7490" y="288"/>
                </a:lnTo>
                <a:lnTo>
                  <a:pt x="7496" y="302"/>
                </a:lnTo>
                <a:lnTo>
                  <a:pt x="7502" y="316"/>
                </a:lnTo>
                <a:lnTo>
                  <a:pt x="7506" y="332"/>
                </a:lnTo>
                <a:lnTo>
                  <a:pt x="7510" y="350"/>
                </a:lnTo>
                <a:lnTo>
                  <a:pt x="7513" y="369"/>
                </a:lnTo>
                <a:lnTo>
                  <a:pt x="7514" y="390"/>
                </a:lnTo>
                <a:lnTo>
                  <a:pt x="7514" y="411"/>
                </a:lnTo>
                <a:lnTo>
                  <a:pt x="7514" y="1225"/>
                </a:lnTo>
                <a:lnTo>
                  <a:pt x="7514" y="1244"/>
                </a:lnTo>
                <a:lnTo>
                  <a:pt x="7513" y="1262"/>
                </a:lnTo>
                <a:lnTo>
                  <a:pt x="7511" y="1279"/>
                </a:lnTo>
                <a:lnTo>
                  <a:pt x="7507" y="1295"/>
                </a:lnTo>
                <a:lnTo>
                  <a:pt x="7503" y="1308"/>
                </a:lnTo>
                <a:lnTo>
                  <a:pt x="7498" y="1322"/>
                </a:lnTo>
                <a:lnTo>
                  <a:pt x="7492" y="1334"/>
                </a:lnTo>
                <a:lnTo>
                  <a:pt x="7485" y="1344"/>
                </a:lnTo>
                <a:lnTo>
                  <a:pt x="7477" y="1354"/>
                </a:lnTo>
                <a:lnTo>
                  <a:pt x="7469" y="1361"/>
                </a:lnTo>
                <a:lnTo>
                  <a:pt x="7459" y="1368"/>
                </a:lnTo>
                <a:lnTo>
                  <a:pt x="7449" y="1374"/>
                </a:lnTo>
                <a:lnTo>
                  <a:pt x="7437" y="1378"/>
                </a:lnTo>
                <a:lnTo>
                  <a:pt x="7426" y="1381"/>
                </a:lnTo>
                <a:lnTo>
                  <a:pt x="7412" y="1383"/>
                </a:lnTo>
                <a:lnTo>
                  <a:pt x="7398" y="1384"/>
                </a:lnTo>
                <a:lnTo>
                  <a:pt x="7389" y="1383"/>
                </a:lnTo>
                <a:lnTo>
                  <a:pt x="7379" y="1382"/>
                </a:lnTo>
                <a:lnTo>
                  <a:pt x="7370" y="1381"/>
                </a:lnTo>
                <a:lnTo>
                  <a:pt x="7360" y="1378"/>
                </a:lnTo>
                <a:lnTo>
                  <a:pt x="7351" y="1375"/>
                </a:lnTo>
                <a:lnTo>
                  <a:pt x="7343" y="1371"/>
                </a:lnTo>
                <a:lnTo>
                  <a:pt x="7333" y="1366"/>
                </a:lnTo>
                <a:lnTo>
                  <a:pt x="7324" y="1361"/>
                </a:lnTo>
                <a:lnTo>
                  <a:pt x="7315" y="1355"/>
                </a:lnTo>
                <a:lnTo>
                  <a:pt x="7306" y="1347"/>
                </a:lnTo>
                <a:lnTo>
                  <a:pt x="7296" y="1340"/>
                </a:lnTo>
                <a:lnTo>
                  <a:pt x="7288" y="1332"/>
                </a:lnTo>
                <a:lnTo>
                  <a:pt x="7270" y="1313"/>
                </a:lnTo>
                <a:lnTo>
                  <a:pt x="7252" y="1290"/>
                </a:lnTo>
                <a:lnTo>
                  <a:pt x="6792" y="681"/>
                </a:lnTo>
                <a:lnTo>
                  <a:pt x="6792" y="1197"/>
                </a:lnTo>
                <a:close/>
                <a:moveTo>
                  <a:pt x="6303" y="1197"/>
                </a:moveTo>
                <a:lnTo>
                  <a:pt x="6303" y="1219"/>
                </a:lnTo>
                <a:lnTo>
                  <a:pt x="6302" y="1239"/>
                </a:lnTo>
                <a:lnTo>
                  <a:pt x="6298" y="1258"/>
                </a:lnTo>
                <a:lnTo>
                  <a:pt x="6295" y="1276"/>
                </a:lnTo>
                <a:lnTo>
                  <a:pt x="6291" y="1291"/>
                </a:lnTo>
                <a:lnTo>
                  <a:pt x="6285" y="1306"/>
                </a:lnTo>
                <a:lnTo>
                  <a:pt x="6278" y="1320"/>
                </a:lnTo>
                <a:lnTo>
                  <a:pt x="6271" y="1332"/>
                </a:lnTo>
                <a:lnTo>
                  <a:pt x="6263" y="1342"/>
                </a:lnTo>
                <a:lnTo>
                  <a:pt x="6253" y="1352"/>
                </a:lnTo>
                <a:lnTo>
                  <a:pt x="6243" y="1359"/>
                </a:lnTo>
                <a:lnTo>
                  <a:pt x="6231" y="1365"/>
                </a:lnTo>
                <a:lnTo>
                  <a:pt x="6220" y="1371"/>
                </a:lnTo>
                <a:lnTo>
                  <a:pt x="6206" y="1374"/>
                </a:lnTo>
                <a:lnTo>
                  <a:pt x="6191" y="1376"/>
                </a:lnTo>
                <a:lnTo>
                  <a:pt x="6176" y="1377"/>
                </a:lnTo>
                <a:lnTo>
                  <a:pt x="6161" y="1376"/>
                </a:lnTo>
                <a:lnTo>
                  <a:pt x="6146" y="1374"/>
                </a:lnTo>
                <a:lnTo>
                  <a:pt x="6132" y="1371"/>
                </a:lnTo>
                <a:lnTo>
                  <a:pt x="6120" y="1365"/>
                </a:lnTo>
                <a:lnTo>
                  <a:pt x="6108" y="1359"/>
                </a:lnTo>
                <a:lnTo>
                  <a:pt x="6099" y="1352"/>
                </a:lnTo>
                <a:lnTo>
                  <a:pt x="6089" y="1342"/>
                </a:lnTo>
                <a:lnTo>
                  <a:pt x="6080" y="1332"/>
                </a:lnTo>
                <a:lnTo>
                  <a:pt x="6073" y="1320"/>
                </a:lnTo>
                <a:lnTo>
                  <a:pt x="6066" y="1306"/>
                </a:lnTo>
                <a:lnTo>
                  <a:pt x="6061" y="1291"/>
                </a:lnTo>
                <a:lnTo>
                  <a:pt x="6057" y="1276"/>
                </a:lnTo>
                <a:lnTo>
                  <a:pt x="6053" y="1258"/>
                </a:lnTo>
                <a:lnTo>
                  <a:pt x="6051" y="1239"/>
                </a:lnTo>
                <a:lnTo>
                  <a:pt x="6049" y="1219"/>
                </a:lnTo>
                <a:lnTo>
                  <a:pt x="6048" y="1197"/>
                </a:lnTo>
                <a:lnTo>
                  <a:pt x="6048" y="410"/>
                </a:lnTo>
                <a:lnTo>
                  <a:pt x="6049" y="388"/>
                </a:lnTo>
                <a:lnTo>
                  <a:pt x="6051" y="368"/>
                </a:lnTo>
                <a:lnTo>
                  <a:pt x="6053" y="349"/>
                </a:lnTo>
                <a:lnTo>
                  <a:pt x="6057" y="331"/>
                </a:lnTo>
                <a:lnTo>
                  <a:pt x="6061" y="314"/>
                </a:lnTo>
                <a:lnTo>
                  <a:pt x="6066" y="299"/>
                </a:lnTo>
                <a:lnTo>
                  <a:pt x="6073" y="287"/>
                </a:lnTo>
                <a:lnTo>
                  <a:pt x="6080" y="274"/>
                </a:lnTo>
                <a:lnTo>
                  <a:pt x="6089" y="264"/>
                </a:lnTo>
                <a:lnTo>
                  <a:pt x="6099" y="254"/>
                </a:lnTo>
                <a:lnTo>
                  <a:pt x="6108" y="247"/>
                </a:lnTo>
                <a:lnTo>
                  <a:pt x="6120" y="240"/>
                </a:lnTo>
                <a:lnTo>
                  <a:pt x="6132" y="235"/>
                </a:lnTo>
                <a:lnTo>
                  <a:pt x="6146" y="232"/>
                </a:lnTo>
                <a:lnTo>
                  <a:pt x="6161" y="230"/>
                </a:lnTo>
                <a:lnTo>
                  <a:pt x="6176" y="229"/>
                </a:lnTo>
                <a:lnTo>
                  <a:pt x="6191" y="230"/>
                </a:lnTo>
                <a:lnTo>
                  <a:pt x="6206" y="232"/>
                </a:lnTo>
                <a:lnTo>
                  <a:pt x="6220" y="235"/>
                </a:lnTo>
                <a:lnTo>
                  <a:pt x="6231" y="240"/>
                </a:lnTo>
                <a:lnTo>
                  <a:pt x="6243" y="247"/>
                </a:lnTo>
                <a:lnTo>
                  <a:pt x="6253" y="254"/>
                </a:lnTo>
                <a:lnTo>
                  <a:pt x="6263" y="264"/>
                </a:lnTo>
                <a:lnTo>
                  <a:pt x="6271" y="274"/>
                </a:lnTo>
                <a:lnTo>
                  <a:pt x="6278" y="287"/>
                </a:lnTo>
                <a:lnTo>
                  <a:pt x="6285" y="299"/>
                </a:lnTo>
                <a:lnTo>
                  <a:pt x="6291" y="314"/>
                </a:lnTo>
                <a:lnTo>
                  <a:pt x="6295" y="331"/>
                </a:lnTo>
                <a:lnTo>
                  <a:pt x="6298" y="349"/>
                </a:lnTo>
                <a:lnTo>
                  <a:pt x="6302" y="368"/>
                </a:lnTo>
                <a:lnTo>
                  <a:pt x="6303" y="388"/>
                </a:lnTo>
                <a:lnTo>
                  <a:pt x="6303" y="410"/>
                </a:lnTo>
                <a:lnTo>
                  <a:pt x="6303" y="1197"/>
                </a:lnTo>
                <a:close/>
                <a:moveTo>
                  <a:pt x="5415" y="481"/>
                </a:moveTo>
                <a:lnTo>
                  <a:pt x="5322" y="481"/>
                </a:lnTo>
                <a:lnTo>
                  <a:pt x="5299" y="481"/>
                </a:lnTo>
                <a:lnTo>
                  <a:pt x="5278" y="479"/>
                </a:lnTo>
                <a:lnTo>
                  <a:pt x="5260" y="477"/>
                </a:lnTo>
                <a:lnTo>
                  <a:pt x="5242" y="473"/>
                </a:lnTo>
                <a:lnTo>
                  <a:pt x="5226" y="469"/>
                </a:lnTo>
                <a:lnTo>
                  <a:pt x="5211" y="465"/>
                </a:lnTo>
                <a:lnTo>
                  <a:pt x="5198" y="459"/>
                </a:lnTo>
                <a:lnTo>
                  <a:pt x="5185" y="451"/>
                </a:lnTo>
                <a:lnTo>
                  <a:pt x="5174" y="444"/>
                </a:lnTo>
                <a:lnTo>
                  <a:pt x="5166" y="435"/>
                </a:lnTo>
                <a:lnTo>
                  <a:pt x="5158" y="425"/>
                </a:lnTo>
                <a:lnTo>
                  <a:pt x="5151" y="414"/>
                </a:lnTo>
                <a:lnTo>
                  <a:pt x="5146" y="404"/>
                </a:lnTo>
                <a:lnTo>
                  <a:pt x="5143" y="391"/>
                </a:lnTo>
                <a:lnTo>
                  <a:pt x="5141" y="377"/>
                </a:lnTo>
                <a:lnTo>
                  <a:pt x="5140" y="364"/>
                </a:lnTo>
                <a:lnTo>
                  <a:pt x="5141" y="349"/>
                </a:lnTo>
                <a:lnTo>
                  <a:pt x="5143" y="335"/>
                </a:lnTo>
                <a:lnTo>
                  <a:pt x="5146" y="323"/>
                </a:lnTo>
                <a:lnTo>
                  <a:pt x="5151" y="311"/>
                </a:lnTo>
                <a:lnTo>
                  <a:pt x="5158" y="300"/>
                </a:lnTo>
                <a:lnTo>
                  <a:pt x="5165" y="290"/>
                </a:lnTo>
                <a:lnTo>
                  <a:pt x="5174" y="281"/>
                </a:lnTo>
                <a:lnTo>
                  <a:pt x="5185" y="273"/>
                </a:lnTo>
                <a:lnTo>
                  <a:pt x="5198" y="267"/>
                </a:lnTo>
                <a:lnTo>
                  <a:pt x="5210" y="260"/>
                </a:lnTo>
                <a:lnTo>
                  <a:pt x="5226" y="255"/>
                </a:lnTo>
                <a:lnTo>
                  <a:pt x="5242" y="251"/>
                </a:lnTo>
                <a:lnTo>
                  <a:pt x="5260" y="248"/>
                </a:lnTo>
                <a:lnTo>
                  <a:pt x="5278" y="246"/>
                </a:lnTo>
                <a:lnTo>
                  <a:pt x="5299" y="244"/>
                </a:lnTo>
                <a:lnTo>
                  <a:pt x="5320" y="244"/>
                </a:lnTo>
                <a:lnTo>
                  <a:pt x="5763" y="244"/>
                </a:lnTo>
                <a:lnTo>
                  <a:pt x="5785" y="244"/>
                </a:lnTo>
                <a:lnTo>
                  <a:pt x="5806" y="246"/>
                </a:lnTo>
                <a:lnTo>
                  <a:pt x="5825" y="248"/>
                </a:lnTo>
                <a:lnTo>
                  <a:pt x="5843" y="251"/>
                </a:lnTo>
                <a:lnTo>
                  <a:pt x="5858" y="255"/>
                </a:lnTo>
                <a:lnTo>
                  <a:pt x="5873" y="260"/>
                </a:lnTo>
                <a:lnTo>
                  <a:pt x="5887" y="267"/>
                </a:lnTo>
                <a:lnTo>
                  <a:pt x="5899" y="273"/>
                </a:lnTo>
                <a:lnTo>
                  <a:pt x="5910" y="281"/>
                </a:lnTo>
                <a:lnTo>
                  <a:pt x="5918" y="290"/>
                </a:lnTo>
                <a:lnTo>
                  <a:pt x="5927" y="300"/>
                </a:lnTo>
                <a:lnTo>
                  <a:pt x="5933" y="311"/>
                </a:lnTo>
                <a:lnTo>
                  <a:pt x="5937" y="323"/>
                </a:lnTo>
                <a:lnTo>
                  <a:pt x="5941" y="335"/>
                </a:lnTo>
                <a:lnTo>
                  <a:pt x="5943" y="349"/>
                </a:lnTo>
                <a:lnTo>
                  <a:pt x="5944" y="364"/>
                </a:lnTo>
                <a:lnTo>
                  <a:pt x="5943" y="377"/>
                </a:lnTo>
                <a:lnTo>
                  <a:pt x="5941" y="391"/>
                </a:lnTo>
                <a:lnTo>
                  <a:pt x="5937" y="404"/>
                </a:lnTo>
                <a:lnTo>
                  <a:pt x="5933" y="414"/>
                </a:lnTo>
                <a:lnTo>
                  <a:pt x="5927" y="425"/>
                </a:lnTo>
                <a:lnTo>
                  <a:pt x="5918" y="435"/>
                </a:lnTo>
                <a:lnTo>
                  <a:pt x="5910" y="444"/>
                </a:lnTo>
                <a:lnTo>
                  <a:pt x="5899" y="451"/>
                </a:lnTo>
                <a:lnTo>
                  <a:pt x="5887" y="459"/>
                </a:lnTo>
                <a:lnTo>
                  <a:pt x="5873" y="465"/>
                </a:lnTo>
                <a:lnTo>
                  <a:pt x="5858" y="469"/>
                </a:lnTo>
                <a:lnTo>
                  <a:pt x="5843" y="473"/>
                </a:lnTo>
                <a:lnTo>
                  <a:pt x="5825" y="477"/>
                </a:lnTo>
                <a:lnTo>
                  <a:pt x="5806" y="479"/>
                </a:lnTo>
                <a:lnTo>
                  <a:pt x="5785" y="481"/>
                </a:lnTo>
                <a:lnTo>
                  <a:pt x="5763" y="481"/>
                </a:lnTo>
                <a:lnTo>
                  <a:pt x="5669" y="481"/>
                </a:lnTo>
                <a:lnTo>
                  <a:pt x="5669" y="1197"/>
                </a:lnTo>
                <a:lnTo>
                  <a:pt x="5668" y="1218"/>
                </a:lnTo>
                <a:lnTo>
                  <a:pt x="5667" y="1239"/>
                </a:lnTo>
                <a:lnTo>
                  <a:pt x="5665" y="1258"/>
                </a:lnTo>
                <a:lnTo>
                  <a:pt x="5661" y="1276"/>
                </a:lnTo>
                <a:lnTo>
                  <a:pt x="5657" y="1291"/>
                </a:lnTo>
                <a:lnTo>
                  <a:pt x="5651" y="1306"/>
                </a:lnTo>
                <a:lnTo>
                  <a:pt x="5645" y="1320"/>
                </a:lnTo>
                <a:lnTo>
                  <a:pt x="5638" y="1332"/>
                </a:lnTo>
                <a:lnTo>
                  <a:pt x="5628" y="1342"/>
                </a:lnTo>
                <a:lnTo>
                  <a:pt x="5620" y="1352"/>
                </a:lnTo>
                <a:lnTo>
                  <a:pt x="5609" y="1359"/>
                </a:lnTo>
                <a:lnTo>
                  <a:pt x="5598" y="1365"/>
                </a:lnTo>
                <a:lnTo>
                  <a:pt x="5585" y="1371"/>
                </a:lnTo>
                <a:lnTo>
                  <a:pt x="5572" y="1374"/>
                </a:lnTo>
                <a:lnTo>
                  <a:pt x="5557" y="1376"/>
                </a:lnTo>
                <a:lnTo>
                  <a:pt x="5542" y="1377"/>
                </a:lnTo>
                <a:lnTo>
                  <a:pt x="5526" y="1376"/>
                </a:lnTo>
                <a:lnTo>
                  <a:pt x="5512" y="1374"/>
                </a:lnTo>
                <a:lnTo>
                  <a:pt x="5499" y="1371"/>
                </a:lnTo>
                <a:lnTo>
                  <a:pt x="5486" y="1365"/>
                </a:lnTo>
                <a:lnTo>
                  <a:pt x="5475" y="1359"/>
                </a:lnTo>
                <a:lnTo>
                  <a:pt x="5464" y="1352"/>
                </a:lnTo>
                <a:lnTo>
                  <a:pt x="5455" y="1342"/>
                </a:lnTo>
                <a:lnTo>
                  <a:pt x="5447" y="1332"/>
                </a:lnTo>
                <a:lnTo>
                  <a:pt x="5439" y="1320"/>
                </a:lnTo>
                <a:lnTo>
                  <a:pt x="5433" y="1306"/>
                </a:lnTo>
                <a:lnTo>
                  <a:pt x="5427" y="1291"/>
                </a:lnTo>
                <a:lnTo>
                  <a:pt x="5422" y="1276"/>
                </a:lnTo>
                <a:lnTo>
                  <a:pt x="5419" y="1258"/>
                </a:lnTo>
                <a:lnTo>
                  <a:pt x="5416" y="1239"/>
                </a:lnTo>
                <a:lnTo>
                  <a:pt x="5415" y="1218"/>
                </a:lnTo>
                <a:lnTo>
                  <a:pt x="5415" y="1197"/>
                </a:lnTo>
                <a:lnTo>
                  <a:pt x="5415" y="481"/>
                </a:lnTo>
                <a:close/>
                <a:moveTo>
                  <a:pt x="4909" y="244"/>
                </a:moveTo>
                <a:lnTo>
                  <a:pt x="4930" y="244"/>
                </a:lnTo>
                <a:lnTo>
                  <a:pt x="4951" y="246"/>
                </a:lnTo>
                <a:lnTo>
                  <a:pt x="4970" y="248"/>
                </a:lnTo>
                <a:lnTo>
                  <a:pt x="4987" y="251"/>
                </a:lnTo>
                <a:lnTo>
                  <a:pt x="5003" y="255"/>
                </a:lnTo>
                <a:lnTo>
                  <a:pt x="5018" y="260"/>
                </a:lnTo>
                <a:lnTo>
                  <a:pt x="5032" y="267"/>
                </a:lnTo>
                <a:lnTo>
                  <a:pt x="5044" y="273"/>
                </a:lnTo>
                <a:lnTo>
                  <a:pt x="5055" y="281"/>
                </a:lnTo>
                <a:lnTo>
                  <a:pt x="5063" y="290"/>
                </a:lnTo>
                <a:lnTo>
                  <a:pt x="5072" y="300"/>
                </a:lnTo>
                <a:lnTo>
                  <a:pt x="5078" y="311"/>
                </a:lnTo>
                <a:lnTo>
                  <a:pt x="5083" y="323"/>
                </a:lnTo>
                <a:lnTo>
                  <a:pt x="5086" y="335"/>
                </a:lnTo>
                <a:lnTo>
                  <a:pt x="5088" y="349"/>
                </a:lnTo>
                <a:lnTo>
                  <a:pt x="5089" y="364"/>
                </a:lnTo>
                <a:lnTo>
                  <a:pt x="5088" y="377"/>
                </a:lnTo>
                <a:lnTo>
                  <a:pt x="5086" y="391"/>
                </a:lnTo>
                <a:lnTo>
                  <a:pt x="5083" y="404"/>
                </a:lnTo>
                <a:lnTo>
                  <a:pt x="5078" y="414"/>
                </a:lnTo>
                <a:lnTo>
                  <a:pt x="5072" y="425"/>
                </a:lnTo>
                <a:lnTo>
                  <a:pt x="5063" y="435"/>
                </a:lnTo>
                <a:lnTo>
                  <a:pt x="5055" y="444"/>
                </a:lnTo>
                <a:lnTo>
                  <a:pt x="5044" y="451"/>
                </a:lnTo>
                <a:lnTo>
                  <a:pt x="5032" y="459"/>
                </a:lnTo>
                <a:lnTo>
                  <a:pt x="5018" y="465"/>
                </a:lnTo>
                <a:lnTo>
                  <a:pt x="5003" y="469"/>
                </a:lnTo>
                <a:lnTo>
                  <a:pt x="4987" y="473"/>
                </a:lnTo>
                <a:lnTo>
                  <a:pt x="4970" y="477"/>
                </a:lnTo>
                <a:lnTo>
                  <a:pt x="4951" y="479"/>
                </a:lnTo>
                <a:lnTo>
                  <a:pt x="4930" y="481"/>
                </a:lnTo>
                <a:lnTo>
                  <a:pt x="4909" y="481"/>
                </a:lnTo>
                <a:lnTo>
                  <a:pt x="4702" y="481"/>
                </a:lnTo>
                <a:lnTo>
                  <a:pt x="4702" y="681"/>
                </a:lnTo>
                <a:lnTo>
                  <a:pt x="4879" y="681"/>
                </a:lnTo>
                <a:lnTo>
                  <a:pt x="4901" y="681"/>
                </a:lnTo>
                <a:lnTo>
                  <a:pt x="4922" y="683"/>
                </a:lnTo>
                <a:lnTo>
                  <a:pt x="4941" y="685"/>
                </a:lnTo>
                <a:lnTo>
                  <a:pt x="4959" y="688"/>
                </a:lnTo>
                <a:lnTo>
                  <a:pt x="4975" y="693"/>
                </a:lnTo>
                <a:lnTo>
                  <a:pt x="4990" y="698"/>
                </a:lnTo>
                <a:lnTo>
                  <a:pt x="5003" y="703"/>
                </a:lnTo>
                <a:lnTo>
                  <a:pt x="5016" y="711"/>
                </a:lnTo>
                <a:lnTo>
                  <a:pt x="5026" y="718"/>
                </a:lnTo>
                <a:lnTo>
                  <a:pt x="5036" y="727"/>
                </a:lnTo>
                <a:lnTo>
                  <a:pt x="5043" y="737"/>
                </a:lnTo>
                <a:lnTo>
                  <a:pt x="5049" y="747"/>
                </a:lnTo>
                <a:lnTo>
                  <a:pt x="5055" y="759"/>
                </a:lnTo>
                <a:lnTo>
                  <a:pt x="5058" y="772"/>
                </a:lnTo>
                <a:lnTo>
                  <a:pt x="5060" y="785"/>
                </a:lnTo>
                <a:lnTo>
                  <a:pt x="5061" y="799"/>
                </a:lnTo>
                <a:lnTo>
                  <a:pt x="5060" y="814"/>
                </a:lnTo>
                <a:lnTo>
                  <a:pt x="5058" y="827"/>
                </a:lnTo>
                <a:lnTo>
                  <a:pt x="5055" y="839"/>
                </a:lnTo>
                <a:lnTo>
                  <a:pt x="5049" y="851"/>
                </a:lnTo>
                <a:lnTo>
                  <a:pt x="5043" y="861"/>
                </a:lnTo>
                <a:lnTo>
                  <a:pt x="5036" y="871"/>
                </a:lnTo>
                <a:lnTo>
                  <a:pt x="5026" y="879"/>
                </a:lnTo>
                <a:lnTo>
                  <a:pt x="5016" y="888"/>
                </a:lnTo>
                <a:lnTo>
                  <a:pt x="5003" y="894"/>
                </a:lnTo>
                <a:lnTo>
                  <a:pt x="4990" y="900"/>
                </a:lnTo>
                <a:lnTo>
                  <a:pt x="4975" y="906"/>
                </a:lnTo>
                <a:lnTo>
                  <a:pt x="4959" y="910"/>
                </a:lnTo>
                <a:lnTo>
                  <a:pt x="4941" y="913"/>
                </a:lnTo>
                <a:lnTo>
                  <a:pt x="4922" y="915"/>
                </a:lnTo>
                <a:lnTo>
                  <a:pt x="4901" y="916"/>
                </a:lnTo>
                <a:lnTo>
                  <a:pt x="4879" y="917"/>
                </a:lnTo>
                <a:lnTo>
                  <a:pt x="4702" y="917"/>
                </a:lnTo>
                <a:lnTo>
                  <a:pt x="4702" y="1127"/>
                </a:lnTo>
                <a:lnTo>
                  <a:pt x="4916" y="1127"/>
                </a:lnTo>
                <a:lnTo>
                  <a:pt x="4938" y="1128"/>
                </a:lnTo>
                <a:lnTo>
                  <a:pt x="4958" y="1129"/>
                </a:lnTo>
                <a:lnTo>
                  <a:pt x="4977" y="1131"/>
                </a:lnTo>
                <a:lnTo>
                  <a:pt x="4995" y="1134"/>
                </a:lnTo>
                <a:lnTo>
                  <a:pt x="5012" y="1139"/>
                </a:lnTo>
                <a:lnTo>
                  <a:pt x="5026" y="1144"/>
                </a:lnTo>
                <a:lnTo>
                  <a:pt x="5039" y="1149"/>
                </a:lnTo>
                <a:lnTo>
                  <a:pt x="5052" y="1157"/>
                </a:lnTo>
                <a:lnTo>
                  <a:pt x="5062" y="1164"/>
                </a:lnTo>
                <a:lnTo>
                  <a:pt x="5072" y="1173"/>
                </a:lnTo>
                <a:lnTo>
                  <a:pt x="5079" y="1183"/>
                </a:lnTo>
                <a:lnTo>
                  <a:pt x="5085" y="1193"/>
                </a:lnTo>
                <a:lnTo>
                  <a:pt x="5090" y="1205"/>
                </a:lnTo>
                <a:lnTo>
                  <a:pt x="5094" y="1218"/>
                </a:lnTo>
                <a:lnTo>
                  <a:pt x="5096" y="1230"/>
                </a:lnTo>
                <a:lnTo>
                  <a:pt x="5097" y="1245"/>
                </a:lnTo>
                <a:lnTo>
                  <a:pt x="5096" y="1259"/>
                </a:lnTo>
                <a:lnTo>
                  <a:pt x="5094" y="1272"/>
                </a:lnTo>
                <a:lnTo>
                  <a:pt x="5090" y="1285"/>
                </a:lnTo>
                <a:lnTo>
                  <a:pt x="5085" y="1297"/>
                </a:lnTo>
                <a:lnTo>
                  <a:pt x="5079" y="1307"/>
                </a:lnTo>
                <a:lnTo>
                  <a:pt x="5072" y="1317"/>
                </a:lnTo>
                <a:lnTo>
                  <a:pt x="5062" y="1325"/>
                </a:lnTo>
                <a:lnTo>
                  <a:pt x="5052" y="1334"/>
                </a:lnTo>
                <a:lnTo>
                  <a:pt x="5039" y="1340"/>
                </a:lnTo>
                <a:lnTo>
                  <a:pt x="5026" y="1346"/>
                </a:lnTo>
                <a:lnTo>
                  <a:pt x="5012" y="1352"/>
                </a:lnTo>
                <a:lnTo>
                  <a:pt x="4995" y="1356"/>
                </a:lnTo>
                <a:lnTo>
                  <a:pt x="4977" y="1359"/>
                </a:lnTo>
                <a:lnTo>
                  <a:pt x="4958" y="1361"/>
                </a:lnTo>
                <a:lnTo>
                  <a:pt x="4938" y="1363"/>
                </a:lnTo>
                <a:lnTo>
                  <a:pt x="4916" y="1363"/>
                </a:lnTo>
                <a:lnTo>
                  <a:pt x="4619" y="1363"/>
                </a:lnTo>
                <a:lnTo>
                  <a:pt x="4597" y="1362"/>
                </a:lnTo>
                <a:lnTo>
                  <a:pt x="4575" y="1361"/>
                </a:lnTo>
                <a:lnTo>
                  <a:pt x="4556" y="1359"/>
                </a:lnTo>
                <a:lnTo>
                  <a:pt x="4538" y="1355"/>
                </a:lnTo>
                <a:lnTo>
                  <a:pt x="4522" y="1350"/>
                </a:lnTo>
                <a:lnTo>
                  <a:pt x="4508" y="1345"/>
                </a:lnTo>
                <a:lnTo>
                  <a:pt x="4497" y="1339"/>
                </a:lnTo>
                <a:lnTo>
                  <a:pt x="4486" y="1332"/>
                </a:lnTo>
                <a:lnTo>
                  <a:pt x="4482" y="1327"/>
                </a:lnTo>
                <a:lnTo>
                  <a:pt x="4477" y="1322"/>
                </a:lnTo>
                <a:lnTo>
                  <a:pt x="4473" y="1317"/>
                </a:lnTo>
                <a:lnTo>
                  <a:pt x="4470" y="1310"/>
                </a:lnTo>
                <a:lnTo>
                  <a:pt x="4462" y="1297"/>
                </a:lnTo>
                <a:lnTo>
                  <a:pt x="4457" y="1282"/>
                </a:lnTo>
                <a:lnTo>
                  <a:pt x="4453" y="1264"/>
                </a:lnTo>
                <a:lnTo>
                  <a:pt x="4450" y="1246"/>
                </a:lnTo>
                <a:lnTo>
                  <a:pt x="4448" y="1225"/>
                </a:lnTo>
                <a:lnTo>
                  <a:pt x="4447" y="1203"/>
                </a:lnTo>
                <a:lnTo>
                  <a:pt x="4447" y="423"/>
                </a:lnTo>
                <a:lnTo>
                  <a:pt x="4448" y="399"/>
                </a:lnTo>
                <a:lnTo>
                  <a:pt x="4450" y="377"/>
                </a:lnTo>
                <a:lnTo>
                  <a:pt x="4453" y="357"/>
                </a:lnTo>
                <a:lnTo>
                  <a:pt x="4457" y="338"/>
                </a:lnTo>
                <a:lnTo>
                  <a:pt x="4462" y="323"/>
                </a:lnTo>
                <a:lnTo>
                  <a:pt x="4469" y="308"/>
                </a:lnTo>
                <a:lnTo>
                  <a:pt x="4477" y="295"/>
                </a:lnTo>
                <a:lnTo>
                  <a:pt x="4486" y="284"/>
                </a:lnTo>
                <a:lnTo>
                  <a:pt x="4497" y="274"/>
                </a:lnTo>
                <a:lnTo>
                  <a:pt x="4510" y="266"/>
                </a:lnTo>
                <a:lnTo>
                  <a:pt x="4523" y="259"/>
                </a:lnTo>
                <a:lnTo>
                  <a:pt x="4540" y="253"/>
                </a:lnTo>
                <a:lnTo>
                  <a:pt x="4558" y="249"/>
                </a:lnTo>
                <a:lnTo>
                  <a:pt x="4578" y="246"/>
                </a:lnTo>
                <a:lnTo>
                  <a:pt x="4599" y="244"/>
                </a:lnTo>
                <a:lnTo>
                  <a:pt x="4622" y="244"/>
                </a:lnTo>
                <a:lnTo>
                  <a:pt x="4909" y="244"/>
                </a:lnTo>
                <a:close/>
                <a:moveTo>
                  <a:pt x="4026" y="320"/>
                </a:moveTo>
                <a:lnTo>
                  <a:pt x="4045" y="299"/>
                </a:lnTo>
                <a:lnTo>
                  <a:pt x="4064" y="281"/>
                </a:lnTo>
                <a:lnTo>
                  <a:pt x="4081" y="267"/>
                </a:lnTo>
                <a:lnTo>
                  <a:pt x="4098" y="254"/>
                </a:lnTo>
                <a:lnTo>
                  <a:pt x="4115" y="245"/>
                </a:lnTo>
                <a:lnTo>
                  <a:pt x="4129" y="238"/>
                </a:lnTo>
                <a:lnTo>
                  <a:pt x="4137" y="236"/>
                </a:lnTo>
                <a:lnTo>
                  <a:pt x="4144" y="234"/>
                </a:lnTo>
                <a:lnTo>
                  <a:pt x="4151" y="233"/>
                </a:lnTo>
                <a:lnTo>
                  <a:pt x="4159" y="233"/>
                </a:lnTo>
                <a:lnTo>
                  <a:pt x="4170" y="233"/>
                </a:lnTo>
                <a:lnTo>
                  <a:pt x="4181" y="235"/>
                </a:lnTo>
                <a:lnTo>
                  <a:pt x="4192" y="237"/>
                </a:lnTo>
                <a:lnTo>
                  <a:pt x="4202" y="241"/>
                </a:lnTo>
                <a:lnTo>
                  <a:pt x="4212" y="246"/>
                </a:lnTo>
                <a:lnTo>
                  <a:pt x="4222" y="252"/>
                </a:lnTo>
                <a:lnTo>
                  <a:pt x="4230" y="258"/>
                </a:lnTo>
                <a:lnTo>
                  <a:pt x="4240" y="267"/>
                </a:lnTo>
                <a:lnTo>
                  <a:pt x="4247" y="275"/>
                </a:lnTo>
                <a:lnTo>
                  <a:pt x="4253" y="285"/>
                </a:lnTo>
                <a:lnTo>
                  <a:pt x="4260" y="294"/>
                </a:lnTo>
                <a:lnTo>
                  <a:pt x="4264" y="305"/>
                </a:lnTo>
                <a:lnTo>
                  <a:pt x="4268" y="315"/>
                </a:lnTo>
                <a:lnTo>
                  <a:pt x="4270" y="326"/>
                </a:lnTo>
                <a:lnTo>
                  <a:pt x="4272" y="337"/>
                </a:lnTo>
                <a:lnTo>
                  <a:pt x="4272" y="349"/>
                </a:lnTo>
                <a:lnTo>
                  <a:pt x="4271" y="364"/>
                </a:lnTo>
                <a:lnTo>
                  <a:pt x="4268" y="378"/>
                </a:lnTo>
                <a:lnTo>
                  <a:pt x="4264" y="394"/>
                </a:lnTo>
                <a:lnTo>
                  <a:pt x="4256" y="409"/>
                </a:lnTo>
                <a:lnTo>
                  <a:pt x="4247" y="426"/>
                </a:lnTo>
                <a:lnTo>
                  <a:pt x="4236" y="442"/>
                </a:lnTo>
                <a:lnTo>
                  <a:pt x="4223" y="459"/>
                </a:lnTo>
                <a:lnTo>
                  <a:pt x="4208" y="474"/>
                </a:lnTo>
                <a:lnTo>
                  <a:pt x="3934" y="762"/>
                </a:lnTo>
                <a:lnTo>
                  <a:pt x="4274" y="1133"/>
                </a:lnTo>
                <a:lnTo>
                  <a:pt x="4289" y="1150"/>
                </a:lnTo>
                <a:lnTo>
                  <a:pt x="4302" y="1167"/>
                </a:lnTo>
                <a:lnTo>
                  <a:pt x="4313" y="1184"/>
                </a:lnTo>
                <a:lnTo>
                  <a:pt x="4323" y="1200"/>
                </a:lnTo>
                <a:lnTo>
                  <a:pt x="4329" y="1216"/>
                </a:lnTo>
                <a:lnTo>
                  <a:pt x="4334" y="1230"/>
                </a:lnTo>
                <a:lnTo>
                  <a:pt x="4337" y="1245"/>
                </a:lnTo>
                <a:lnTo>
                  <a:pt x="4338" y="1260"/>
                </a:lnTo>
                <a:lnTo>
                  <a:pt x="4337" y="1271"/>
                </a:lnTo>
                <a:lnTo>
                  <a:pt x="4336" y="1282"/>
                </a:lnTo>
                <a:lnTo>
                  <a:pt x="4333" y="1293"/>
                </a:lnTo>
                <a:lnTo>
                  <a:pt x="4330" y="1303"/>
                </a:lnTo>
                <a:lnTo>
                  <a:pt x="4325" y="1314"/>
                </a:lnTo>
                <a:lnTo>
                  <a:pt x="4318" y="1323"/>
                </a:lnTo>
                <a:lnTo>
                  <a:pt x="4311" y="1333"/>
                </a:lnTo>
                <a:lnTo>
                  <a:pt x="4304" y="1342"/>
                </a:lnTo>
                <a:lnTo>
                  <a:pt x="4294" y="1349"/>
                </a:lnTo>
                <a:lnTo>
                  <a:pt x="4285" y="1357"/>
                </a:lnTo>
                <a:lnTo>
                  <a:pt x="4275" y="1363"/>
                </a:lnTo>
                <a:lnTo>
                  <a:pt x="4265" y="1368"/>
                </a:lnTo>
                <a:lnTo>
                  <a:pt x="4254" y="1372"/>
                </a:lnTo>
                <a:lnTo>
                  <a:pt x="4244" y="1375"/>
                </a:lnTo>
                <a:lnTo>
                  <a:pt x="4232" y="1377"/>
                </a:lnTo>
                <a:lnTo>
                  <a:pt x="4221" y="1377"/>
                </a:lnTo>
                <a:lnTo>
                  <a:pt x="4214" y="1377"/>
                </a:lnTo>
                <a:lnTo>
                  <a:pt x="4207" y="1376"/>
                </a:lnTo>
                <a:lnTo>
                  <a:pt x="4199" y="1374"/>
                </a:lnTo>
                <a:lnTo>
                  <a:pt x="4191" y="1372"/>
                </a:lnTo>
                <a:lnTo>
                  <a:pt x="4184" y="1368"/>
                </a:lnTo>
                <a:lnTo>
                  <a:pt x="4175" y="1364"/>
                </a:lnTo>
                <a:lnTo>
                  <a:pt x="4167" y="1360"/>
                </a:lnTo>
                <a:lnTo>
                  <a:pt x="4159" y="1355"/>
                </a:lnTo>
                <a:lnTo>
                  <a:pt x="4141" y="1342"/>
                </a:lnTo>
                <a:lnTo>
                  <a:pt x="4123" y="1327"/>
                </a:lnTo>
                <a:lnTo>
                  <a:pt x="4104" y="1308"/>
                </a:lnTo>
                <a:lnTo>
                  <a:pt x="4084" y="1287"/>
                </a:lnTo>
                <a:lnTo>
                  <a:pt x="3703" y="866"/>
                </a:lnTo>
                <a:lnTo>
                  <a:pt x="3703" y="1197"/>
                </a:lnTo>
                <a:lnTo>
                  <a:pt x="3703" y="1218"/>
                </a:lnTo>
                <a:lnTo>
                  <a:pt x="3701" y="1239"/>
                </a:lnTo>
                <a:lnTo>
                  <a:pt x="3699" y="1258"/>
                </a:lnTo>
                <a:lnTo>
                  <a:pt x="3695" y="1276"/>
                </a:lnTo>
                <a:lnTo>
                  <a:pt x="3691" y="1291"/>
                </a:lnTo>
                <a:lnTo>
                  <a:pt x="3685" y="1306"/>
                </a:lnTo>
                <a:lnTo>
                  <a:pt x="3679" y="1320"/>
                </a:lnTo>
                <a:lnTo>
                  <a:pt x="3671" y="1332"/>
                </a:lnTo>
                <a:lnTo>
                  <a:pt x="3663" y="1342"/>
                </a:lnTo>
                <a:lnTo>
                  <a:pt x="3653" y="1352"/>
                </a:lnTo>
                <a:lnTo>
                  <a:pt x="3643" y="1359"/>
                </a:lnTo>
                <a:lnTo>
                  <a:pt x="3631" y="1365"/>
                </a:lnTo>
                <a:lnTo>
                  <a:pt x="3619" y="1371"/>
                </a:lnTo>
                <a:lnTo>
                  <a:pt x="3606" y="1374"/>
                </a:lnTo>
                <a:lnTo>
                  <a:pt x="3591" y="1376"/>
                </a:lnTo>
                <a:lnTo>
                  <a:pt x="3576" y="1377"/>
                </a:lnTo>
                <a:lnTo>
                  <a:pt x="3561" y="1376"/>
                </a:lnTo>
                <a:lnTo>
                  <a:pt x="3546" y="1374"/>
                </a:lnTo>
                <a:lnTo>
                  <a:pt x="3533" y="1371"/>
                </a:lnTo>
                <a:lnTo>
                  <a:pt x="3520" y="1365"/>
                </a:lnTo>
                <a:lnTo>
                  <a:pt x="3508" y="1359"/>
                </a:lnTo>
                <a:lnTo>
                  <a:pt x="3498" y="1352"/>
                </a:lnTo>
                <a:lnTo>
                  <a:pt x="3489" y="1342"/>
                </a:lnTo>
                <a:lnTo>
                  <a:pt x="3480" y="1332"/>
                </a:lnTo>
                <a:lnTo>
                  <a:pt x="3473" y="1320"/>
                </a:lnTo>
                <a:lnTo>
                  <a:pt x="3466" y="1306"/>
                </a:lnTo>
                <a:lnTo>
                  <a:pt x="3461" y="1291"/>
                </a:lnTo>
                <a:lnTo>
                  <a:pt x="3457" y="1276"/>
                </a:lnTo>
                <a:lnTo>
                  <a:pt x="3453" y="1258"/>
                </a:lnTo>
                <a:lnTo>
                  <a:pt x="3451" y="1239"/>
                </a:lnTo>
                <a:lnTo>
                  <a:pt x="3450" y="1219"/>
                </a:lnTo>
                <a:lnTo>
                  <a:pt x="3449" y="1197"/>
                </a:lnTo>
                <a:lnTo>
                  <a:pt x="3449" y="410"/>
                </a:lnTo>
                <a:lnTo>
                  <a:pt x="3450" y="388"/>
                </a:lnTo>
                <a:lnTo>
                  <a:pt x="3451" y="368"/>
                </a:lnTo>
                <a:lnTo>
                  <a:pt x="3453" y="349"/>
                </a:lnTo>
                <a:lnTo>
                  <a:pt x="3457" y="331"/>
                </a:lnTo>
                <a:lnTo>
                  <a:pt x="3461" y="314"/>
                </a:lnTo>
                <a:lnTo>
                  <a:pt x="3466" y="299"/>
                </a:lnTo>
                <a:lnTo>
                  <a:pt x="3473" y="287"/>
                </a:lnTo>
                <a:lnTo>
                  <a:pt x="3480" y="274"/>
                </a:lnTo>
                <a:lnTo>
                  <a:pt x="3489" y="264"/>
                </a:lnTo>
                <a:lnTo>
                  <a:pt x="3498" y="254"/>
                </a:lnTo>
                <a:lnTo>
                  <a:pt x="3508" y="247"/>
                </a:lnTo>
                <a:lnTo>
                  <a:pt x="3520" y="240"/>
                </a:lnTo>
                <a:lnTo>
                  <a:pt x="3533" y="235"/>
                </a:lnTo>
                <a:lnTo>
                  <a:pt x="3546" y="232"/>
                </a:lnTo>
                <a:lnTo>
                  <a:pt x="3561" y="230"/>
                </a:lnTo>
                <a:lnTo>
                  <a:pt x="3576" y="229"/>
                </a:lnTo>
                <a:lnTo>
                  <a:pt x="3591" y="230"/>
                </a:lnTo>
                <a:lnTo>
                  <a:pt x="3606" y="232"/>
                </a:lnTo>
                <a:lnTo>
                  <a:pt x="3619" y="235"/>
                </a:lnTo>
                <a:lnTo>
                  <a:pt x="3631" y="240"/>
                </a:lnTo>
                <a:lnTo>
                  <a:pt x="3643" y="247"/>
                </a:lnTo>
                <a:lnTo>
                  <a:pt x="3653" y="254"/>
                </a:lnTo>
                <a:lnTo>
                  <a:pt x="3663" y="264"/>
                </a:lnTo>
                <a:lnTo>
                  <a:pt x="3671" y="274"/>
                </a:lnTo>
                <a:lnTo>
                  <a:pt x="3679" y="287"/>
                </a:lnTo>
                <a:lnTo>
                  <a:pt x="3685" y="299"/>
                </a:lnTo>
                <a:lnTo>
                  <a:pt x="3691" y="314"/>
                </a:lnTo>
                <a:lnTo>
                  <a:pt x="3695" y="331"/>
                </a:lnTo>
                <a:lnTo>
                  <a:pt x="3699" y="349"/>
                </a:lnTo>
                <a:lnTo>
                  <a:pt x="3701" y="368"/>
                </a:lnTo>
                <a:lnTo>
                  <a:pt x="3703" y="388"/>
                </a:lnTo>
                <a:lnTo>
                  <a:pt x="3703" y="410"/>
                </a:lnTo>
                <a:lnTo>
                  <a:pt x="3703" y="687"/>
                </a:lnTo>
                <a:lnTo>
                  <a:pt x="4026" y="320"/>
                </a:lnTo>
                <a:close/>
                <a:moveTo>
                  <a:pt x="2734" y="751"/>
                </a:moveTo>
                <a:lnTo>
                  <a:pt x="2852" y="751"/>
                </a:lnTo>
                <a:lnTo>
                  <a:pt x="2872" y="750"/>
                </a:lnTo>
                <a:lnTo>
                  <a:pt x="2890" y="749"/>
                </a:lnTo>
                <a:lnTo>
                  <a:pt x="2907" y="745"/>
                </a:lnTo>
                <a:lnTo>
                  <a:pt x="2922" y="741"/>
                </a:lnTo>
                <a:lnTo>
                  <a:pt x="2937" y="737"/>
                </a:lnTo>
                <a:lnTo>
                  <a:pt x="2951" y="731"/>
                </a:lnTo>
                <a:lnTo>
                  <a:pt x="2962" y="723"/>
                </a:lnTo>
                <a:lnTo>
                  <a:pt x="2973" y="716"/>
                </a:lnTo>
                <a:lnTo>
                  <a:pt x="2982" y="706"/>
                </a:lnTo>
                <a:lnTo>
                  <a:pt x="2991" y="696"/>
                </a:lnTo>
                <a:lnTo>
                  <a:pt x="2998" y="685"/>
                </a:lnTo>
                <a:lnTo>
                  <a:pt x="3003" y="673"/>
                </a:lnTo>
                <a:lnTo>
                  <a:pt x="3007" y="659"/>
                </a:lnTo>
                <a:lnTo>
                  <a:pt x="3011" y="644"/>
                </a:lnTo>
                <a:lnTo>
                  <a:pt x="3013" y="628"/>
                </a:lnTo>
                <a:lnTo>
                  <a:pt x="3014" y="611"/>
                </a:lnTo>
                <a:lnTo>
                  <a:pt x="3013" y="596"/>
                </a:lnTo>
                <a:lnTo>
                  <a:pt x="3012" y="581"/>
                </a:lnTo>
                <a:lnTo>
                  <a:pt x="3008" y="566"/>
                </a:lnTo>
                <a:lnTo>
                  <a:pt x="3003" y="553"/>
                </a:lnTo>
                <a:lnTo>
                  <a:pt x="2998" y="541"/>
                </a:lnTo>
                <a:lnTo>
                  <a:pt x="2992" y="530"/>
                </a:lnTo>
                <a:lnTo>
                  <a:pt x="2983" y="521"/>
                </a:lnTo>
                <a:lnTo>
                  <a:pt x="2974" y="511"/>
                </a:lnTo>
                <a:lnTo>
                  <a:pt x="2963" y="504"/>
                </a:lnTo>
                <a:lnTo>
                  <a:pt x="2952" y="497"/>
                </a:lnTo>
                <a:lnTo>
                  <a:pt x="2939" y="491"/>
                </a:lnTo>
                <a:lnTo>
                  <a:pt x="2924" y="486"/>
                </a:lnTo>
                <a:lnTo>
                  <a:pt x="2909" y="483"/>
                </a:lnTo>
                <a:lnTo>
                  <a:pt x="2892" y="480"/>
                </a:lnTo>
                <a:lnTo>
                  <a:pt x="2874" y="479"/>
                </a:lnTo>
                <a:lnTo>
                  <a:pt x="2855" y="478"/>
                </a:lnTo>
                <a:lnTo>
                  <a:pt x="2734" y="478"/>
                </a:lnTo>
                <a:lnTo>
                  <a:pt x="2734" y="751"/>
                </a:lnTo>
                <a:close/>
                <a:moveTo>
                  <a:pt x="2734" y="920"/>
                </a:moveTo>
                <a:lnTo>
                  <a:pt x="2734" y="1197"/>
                </a:lnTo>
                <a:lnTo>
                  <a:pt x="2734" y="1218"/>
                </a:lnTo>
                <a:lnTo>
                  <a:pt x="2733" y="1239"/>
                </a:lnTo>
                <a:lnTo>
                  <a:pt x="2730" y="1258"/>
                </a:lnTo>
                <a:lnTo>
                  <a:pt x="2727" y="1276"/>
                </a:lnTo>
                <a:lnTo>
                  <a:pt x="2723" y="1291"/>
                </a:lnTo>
                <a:lnTo>
                  <a:pt x="2716" y="1306"/>
                </a:lnTo>
                <a:lnTo>
                  <a:pt x="2710" y="1320"/>
                </a:lnTo>
                <a:lnTo>
                  <a:pt x="2703" y="1332"/>
                </a:lnTo>
                <a:lnTo>
                  <a:pt x="2694" y="1342"/>
                </a:lnTo>
                <a:lnTo>
                  <a:pt x="2685" y="1352"/>
                </a:lnTo>
                <a:lnTo>
                  <a:pt x="2674" y="1359"/>
                </a:lnTo>
                <a:lnTo>
                  <a:pt x="2663" y="1365"/>
                </a:lnTo>
                <a:lnTo>
                  <a:pt x="2651" y="1371"/>
                </a:lnTo>
                <a:lnTo>
                  <a:pt x="2638" y="1374"/>
                </a:lnTo>
                <a:lnTo>
                  <a:pt x="2623" y="1376"/>
                </a:lnTo>
                <a:lnTo>
                  <a:pt x="2607" y="1377"/>
                </a:lnTo>
                <a:lnTo>
                  <a:pt x="2592" y="1376"/>
                </a:lnTo>
                <a:lnTo>
                  <a:pt x="2578" y="1374"/>
                </a:lnTo>
                <a:lnTo>
                  <a:pt x="2564" y="1371"/>
                </a:lnTo>
                <a:lnTo>
                  <a:pt x="2552" y="1365"/>
                </a:lnTo>
                <a:lnTo>
                  <a:pt x="2540" y="1359"/>
                </a:lnTo>
                <a:lnTo>
                  <a:pt x="2531" y="1352"/>
                </a:lnTo>
                <a:lnTo>
                  <a:pt x="2521" y="1342"/>
                </a:lnTo>
                <a:lnTo>
                  <a:pt x="2512" y="1332"/>
                </a:lnTo>
                <a:lnTo>
                  <a:pt x="2504" y="1320"/>
                </a:lnTo>
                <a:lnTo>
                  <a:pt x="2498" y="1306"/>
                </a:lnTo>
                <a:lnTo>
                  <a:pt x="2493" y="1291"/>
                </a:lnTo>
                <a:lnTo>
                  <a:pt x="2488" y="1276"/>
                </a:lnTo>
                <a:lnTo>
                  <a:pt x="2484" y="1258"/>
                </a:lnTo>
                <a:lnTo>
                  <a:pt x="2482" y="1239"/>
                </a:lnTo>
                <a:lnTo>
                  <a:pt x="2481" y="1218"/>
                </a:lnTo>
                <a:lnTo>
                  <a:pt x="2480" y="1197"/>
                </a:lnTo>
                <a:lnTo>
                  <a:pt x="2480" y="423"/>
                </a:lnTo>
                <a:lnTo>
                  <a:pt x="2481" y="399"/>
                </a:lnTo>
                <a:lnTo>
                  <a:pt x="2483" y="377"/>
                </a:lnTo>
                <a:lnTo>
                  <a:pt x="2485" y="357"/>
                </a:lnTo>
                <a:lnTo>
                  <a:pt x="2491" y="338"/>
                </a:lnTo>
                <a:lnTo>
                  <a:pt x="2496" y="323"/>
                </a:lnTo>
                <a:lnTo>
                  <a:pt x="2502" y="308"/>
                </a:lnTo>
                <a:lnTo>
                  <a:pt x="2511" y="295"/>
                </a:lnTo>
                <a:lnTo>
                  <a:pt x="2519" y="284"/>
                </a:lnTo>
                <a:lnTo>
                  <a:pt x="2531" y="274"/>
                </a:lnTo>
                <a:lnTo>
                  <a:pt x="2542" y="266"/>
                </a:lnTo>
                <a:lnTo>
                  <a:pt x="2557" y="259"/>
                </a:lnTo>
                <a:lnTo>
                  <a:pt x="2573" y="253"/>
                </a:lnTo>
                <a:lnTo>
                  <a:pt x="2591" y="249"/>
                </a:lnTo>
                <a:lnTo>
                  <a:pt x="2610" y="246"/>
                </a:lnTo>
                <a:lnTo>
                  <a:pt x="2632" y="244"/>
                </a:lnTo>
                <a:lnTo>
                  <a:pt x="2656" y="244"/>
                </a:lnTo>
                <a:lnTo>
                  <a:pt x="2854" y="244"/>
                </a:lnTo>
                <a:lnTo>
                  <a:pt x="2876" y="244"/>
                </a:lnTo>
                <a:lnTo>
                  <a:pt x="2898" y="245"/>
                </a:lnTo>
                <a:lnTo>
                  <a:pt x="2919" y="247"/>
                </a:lnTo>
                <a:lnTo>
                  <a:pt x="2940" y="249"/>
                </a:lnTo>
                <a:lnTo>
                  <a:pt x="2961" y="251"/>
                </a:lnTo>
                <a:lnTo>
                  <a:pt x="2981" y="255"/>
                </a:lnTo>
                <a:lnTo>
                  <a:pt x="3000" y="259"/>
                </a:lnTo>
                <a:lnTo>
                  <a:pt x="3019" y="264"/>
                </a:lnTo>
                <a:lnTo>
                  <a:pt x="3037" y="269"/>
                </a:lnTo>
                <a:lnTo>
                  <a:pt x="3055" y="275"/>
                </a:lnTo>
                <a:lnTo>
                  <a:pt x="3071" y="281"/>
                </a:lnTo>
                <a:lnTo>
                  <a:pt x="3088" y="289"/>
                </a:lnTo>
                <a:lnTo>
                  <a:pt x="3104" y="297"/>
                </a:lnTo>
                <a:lnTo>
                  <a:pt x="3120" y="306"/>
                </a:lnTo>
                <a:lnTo>
                  <a:pt x="3135" y="315"/>
                </a:lnTo>
                <a:lnTo>
                  <a:pt x="3149" y="325"/>
                </a:lnTo>
                <a:lnTo>
                  <a:pt x="3165" y="336"/>
                </a:lnTo>
                <a:lnTo>
                  <a:pt x="3180" y="349"/>
                </a:lnTo>
                <a:lnTo>
                  <a:pt x="3193" y="363"/>
                </a:lnTo>
                <a:lnTo>
                  <a:pt x="3206" y="376"/>
                </a:lnTo>
                <a:lnTo>
                  <a:pt x="3217" y="391"/>
                </a:lnTo>
                <a:lnTo>
                  <a:pt x="3228" y="406"/>
                </a:lnTo>
                <a:lnTo>
                  <a:pt x="3237" y="422"/>
                </a:lnTo>
                <a:lnTo>
                  <a:pt x="3247" y="439"/>
                </a:lnTo>
                <a:lnTo>
                  <a:pt x="3254" y="455"/>
                </a:lnTo>
                <a:lnTo>
                  <a:pt x="3261" y="473"/>
                </a:lnTo>
                <a:lnTo>
                  <a:pt x="3266" y="491"/>
                </a:lnTo>
                <a:lnTo>
                  <a:pt x="3271" y="510"/>
                </a:lnTo>
                <a:lnTo>
                  <a:pt x="3274" y="530"/>
                </a:lnTo>
                <a:lnTo>
                  <a:pt x="3276" y="550"/>
                </a:lnTo>
                <a:lnTo>
                  <a:pt x="3278" y="571"/>
                </a:lnTo>
                <a:lnTo>
                  <a:pt x="3278" y="594"/>
                </a:lnTo>
                <a:lnTo>
                  <a:pt x="3278" y="608"/>
                </a:lnTo>
                <a:lnTo>
                  <a:pt x="3277" y="623"/>
                </a:lnTo>
                <a:lnTo>
                  <a:pt x="3276" y="638"/>
                </a:lnTo>
                <a:lnTo>
                  <a:pt x="3274" y="652"/>
                </a:lnTo>
                <a:lnTo>
                  <a:pt x="3272" y="665"/>
                </a:lnTo>
                <a:lnTo>
                  <a:pt x="3269" y="679"/>
                </a:lnTo>
                <a:lnTo>
                  <a:pt x="3265" y="693"/>
                </a:lnTo>
                <a:lnTo>
                  <a:pt x="3261" y="705"/>
                </a:lnTo>
                <a:lnTo>
                  <a:pt x="3256" y="717"/>
                </a:lnTo>
                <a:lnTo>
                  <a:pt x="3250" y="730"/>
                </a:lnTo>
                <a:lnTo>
                  <a:pt x="3245" y="741"/>
                </a:lnTo>
                <a:lnTo>
                  <a:pt x="3238" y="753"/>
                </a:lnTo>
                <a:lnTo>
                  <a:pt x="3231" y="763"/>
                </a:lnTo>
                <a:lnTo>
                  <a:pt x="3224" y="775"/>
                </a:lnTo>
                <a:lnTo>
                  <a:pt x="3215" y="785"/>
                </a:lnTo>
                <a:lnTo>
                  <a:pt x="3206" y="795"/>
                </a:lnTo>
                <a:lnTo>
                  <a:pt x="3198" y="804"/>
                </a:lnTo>
                <a:lnTo>
                  <a:pt x="3187" y="814"/>
                </a:lnTo>
                <a:lnTo>
                  <a:pt x="3178" y="823"/>
                </a:lnTo>
                <a:lnTo>
                  <a:pt x="3167" y="831"/>
                </a:lnTo>
                <a:lnTo>
                  <a:pt x="3157" y="839"/>
                </a:lnTo>
                <a:lnTo>
                  <a:pt x="3145" y="847"/>
                </a:lnTo>
                <a:lnTo>
                  <a:pt x="3133" y="854"/>
                </a:lnTo>
                <a:lnTo>
                  <a:pt x="3122" y="860"/>
                </a:lnTo>
                <a:lnTo>
                  <a:pt x="3109" y="867"/>
                </a:lnTo>
                <a:lnTo>
                  <a:pt x="3097" y="872"/>
                </a:lnTo>
                <a:lnTo>
                  <a:pt x="3083" y="877"/>
                </a:lnTo>
                <a:lnTo>
                  <a:pt x="3070" y="881"/>
                </a:lnTo>
                <a:lnTo>
                  <a:pt x="3056" y="886"/>
                </a:lnTo>
                <a:lnTo>
                  <a:pt x="3042" y="890"/>
                </a:lnTo>
                <a:lnTo>
                  <a:pt x="3027" y="893"/>
                </a:lnTo>
                <a:lnTo>
                  <a:pt x="3012" y="896"/>
                </a:lnTo>
                <a:lnTo>
                  <a:pt x="3213" y="1120"/>
                </a:lnTo>
                <a:lnTo>
                  <a:pt x="3231" y="1140"/>
                </a:lnTo>
                <a:lnTo>
                  <a:pt x="3246" y="1160"/>
                </a:lnTo>
                <a:lnTo>
                  <a:pt x="3260" y="1180"/>
                </a:lnTo>
                <a:lnTo>
                  <a:pt x="3270" y="1198"/>
                </a:lnTo>
                <a:lnTo>
                  <a:pt x="3278" y="1217"/>
                </a:lnTo>
                <a:lnTo>
                  <a:pt x="3284" y="1233"/>
                </a:lnTo>
                <a:lnTo>
                  <a:pt x="3286" y="1242"/>
                </a:lnTo>
                <a:lnTo>
                  <a:pt x="3288" y="1249"/>
                </a:lnTo>
                <a:lnTo>
                  <a:pt x="3289" y="1258"/>
                </a:lnTo>
                <a:lnTo>
                  <a:pt x="3289" y="1265"/>
                </a:lnTo>
                <a:lnTo>
                  <a:pt x="3288" y="1278"/>
                </a:lnTo>
                <a:lnTo>
                  <a:pt x="3287" y="1290"/>
                </a:lnTo>
                <a:lnTo>
                  <a:pt x="3284" y="1302"/>
                </a:lnTo>
                <a:lnTo>
                  <a:pt x="3281" y="1313"/>
                </a:lnTo>
                <a:lnTo>
                  <a:pt x="3275" y="1323"/>
                </a:lnTo>
                <a:lnTo>
                  <a:pt x="3269" y="1333"/>
                </a:lnTo>
                <a:lnTo>
                  <a:pt x="3262" y="1342"/>
                </a:lnTo>
                <a:lnTo>
                  <a:pt x="3254" y="1352"/>
                </a:lnTo>
                <a:lnTo>
                  <a:pt x="3245" y="1359"/>
                </a:lnTo>
                <a:lnTo>
                  <a:pt x="3235" y="1366"/>
                </a:lnTo>
                <a:lnTo>
                  <a:pt x="3226" y="1373"/>
                </a:lnTo>
                <a:lnTo>
                  <a:pt x="3215" y="1377"/>
                </a:lnTo>
                <a:lnTo>
                  <a:pt x="3204" y="1381"/>
                </a:lnTo>
                <a:lnTo>
                  <a:pt x="3192" y="1383"/>
                </a:lnTo>
                <a:lnTo>
                  <a:pt x="3181" y="1385"/>
                </a:lnTo>
                <a:lnTo>
                  <a:pt x="3168" y="1385"/>
                </a:lnTo>
                <a:lnTo>
                  <a:pt x="3160" y="1385"/>
                </a:lnTo>
                <a:lnTo>
                  <a:pt x="3151" y="1384"/>
                </a:lnTo>
                <a:lnTo>
                  <a:pt x="3144" y="1382"/>
                </a:lnTo>
                <a:lnTo>
                  <a:pt x="3136" y="1380"/>
                </a:lnTo>
                <a:lnTo>
                  <a:pt x="3127" y="1377"/>
                </a:lnTo>
                <a:lnTo>
                  <a:pt x="3119" y="1373"/>
                </a:lnTo>
                <a:lnTo>
                  <a:pt x="3110" y="1368"/>
                </a:lnTo>
                <a:lnTo>
                  <a:pt x="3102" y="1362"/>
                </a:lnTo>
                <a:lnTo>
                  <a:pt x="3084" y="1349"/>
                </a:lnTo>
                <a:lnTo>
                  <a:pt x="3067" y="1334"/>
                </a:lnTo>
                <a:lnTo>
                  <a:pt x="3049" y="1316"/>
                </a:lnTo>
                <a:lnTo>
                  <a:pt x="3032" y="1294"/>
                </a:lnTo>
                <a:lnTo>
                  <a:pt x="2734" y="920"/>
                </a:lnTo>
                <a:close/>
                <a:moveTo>
                  <a:pt x="1723" y="917"/>
                </a:moveTo>
                <a:lnTo>
                  <a:pt x="1990" y="917"/>
                </a:lnTo>
                <a:lnTo>
                  <a:pt x="1860" y="502"/>
                </a:lnTo>
                <a:lnTo>
                  <a:pt x="1723" y="917"/>
                </a:lnTo>
                <a:close/>
                <a:moveTo>
                  <a:pt x="1650" y="1152"/>
                </a:moveTo>
                <a:lnTo>
                  <a:pt x="1612" y="1265"/>
                </a:lnTo>
                <a:lnTo>
                  <a:pt x="1607" y="1280"/>
                </a:lnTo>
                <a:lnTo>
                  <a:pt x="1602" y="1293"/>
                </a:lnTo>
                <a:lnTo>
                  <a:pt x="1596" y="1305"/>
                </a:lnTo>
                <a:lnTo>
                  <a:pt x="1590" y="1316"/>
                </a:lnTo>
                <a:lnTo>
                  <a:pt x="1584" y="1326"/>
                </a:lnTo>
                <a:lnTo>
                  <a:pt x="1577" y="1336"/>
                </a:lnTo>
                <a:lnTo>
                  <a:pt x="1569" y="1344"/>
                </a:lnTo>
                <a:lnTo>
                  <a:pt x="1562" y="1352"/>
                </a:lnTo>
                <a:lnTo>
                  <a:pt x="1555" y="1359"/>
                </a:lnTo>
                <a:lnTo>
                  <a:pt x="1546" y="1364"/>
                </a:lnTo>
                <a:lnTo>
                  <a:pt x="1538" y="1369"/>
                </a:lnTo>
                <a:lnTo>
                  <a:pt x="1529" y="1374"/>
                </a:lnTo>
                <a:lnTo>
                  <a:pt x="1520" y="1377"/>
                </a:lnTo>
                <a:lnTo>
                  <a:pt x="1511" y="1379"/>
                </a:lnTo>
                <a:lnTo>
                  <a:pt x="1501" y="1380"/>
                </a:lnTo>
                <a:lnTo>
                  <a:pt x="1491" y="1381"/>
                </a:lnTo>
                <a:lnTo>
                  <a:pt x="1478" y="1380"/>
                </a:lnTo>
                <a:lnTo>
                  <a:pt x="1465" y="1379"/>
                </a:lnTo>
                <a:lnTo>
                  <a:pt x="1454" y="1376"/>
                </a:lnTo>
                <a:lnTo>
                  <a:pt x="1442" y="1372"/>
                </a:lnTo>
                <a:lnTo>
                  <a:pt x="1432" y="1367"/>
                </a:lnTo>
                <a:lnTo>
                  <a:pt x="1421" y="1361"/>
                </a:lnTo>
                <a:lnTo>
                  <a:pt x="1412" y="1354"/>
                </a:lnTo>
                <a:lnTo>
                  <a:pt x="1403" y="1345"/>
                </a:lnTo>
                <a:lnTo>
                  <a:pt x="1395" y="1337"/>
                </a:lnTo>
                <a:lnTo>
                  <a:pt x="1389" y="1327"/>
                </a:lnTo>
                <a:lnTo>
                  <a:pt x="1382" y="1317"/>
                </a:lnTo>
                <a:lnTo>
                  <a:pt x="1378" y="1306"/>
                </a:lnTo>
                <a:lnTo>
                  <a:pt x="1374" y="1295"/>
                </a:lnTo>
                <a:lnTo>
                  <a:pt x="1372" y="1283"/>
                </a:lnTo>
                <a:lnTo>
                  <a:pt x="1370" y="1270"/>
                </a:lnTo>
                <a:lnTo>
                  <a:pt x="1370" y="1258"/>
                </a:lnTo>
                <a:lnTo>
                  <a:pt x="1370" y="1238"/>
                </a:lnTo>
                <a:lnTo>
                  <a:pt x="1373" y="1219"/>
                </a:lnTo>
                <a:lnTo>
                  <a:pt x="1376" y="1201"/>
                </a:lnTo>
                <a:lnTo>
                  <a:pt x="1381" y="1184"/>
                </a:lnTo>
                <a:lnTo>
                  <a:pt x="1672" y="392"/>
                </a:lnTo>
                <a:lnTo>
                  <a:pt x="1680" y="373"/>
                </a:lnTo>
                <a:lnTo>
                  <a:pt x="1688" y="354"/>
                </a:lnTo>
                <a:lnTo>
                  <a:pt x="1698" y="336"/>
                </a:lnTo>
                <a:lnTo>
                  <a:pt x="1707" y="320"/>
                </a:lnTo>
                <a:lnTo>
                  <a:pt x="1717" y="306"/>
                </a:lnTo>
                <a:lnTo>
                  <a:pt x="1728" y="292"/>
                </a:lnTo>
                <a:lnTo>
                  <a:pt x="1740" y="279"/>
                </a:lnTo>
                <a:lnTo>
                  <a:pt x="1751" y="269"/>
                </a:lnTo>
                <a:lnTo>
                  <a:pt x="1764" y="259"/>
                </a:lnTo>
                <a:lnTo>
                  <a:pt x="1776" y="251"/>
                </a:lnTo>
                <a:lnTo>
                  <a:pt x="1790" y="244"/>
                </a:lnTo>
                <a:lnTo>
                  <a:pt x="1805" y="237"/>
                </a:lnTo>
                <a:lnTo>
                  <a:pt x="1819" y="233"/>
                </a:lnTo>
                <a:lnTo>
                  <a:pt x="1834" y="230"/>
                </a:lnTo>
                <a:lnTo>
                  <a:pt x="1850" y="228"/>
                </a:lnTo>
                <a:lnTo>
                  <a:pt x="1867" y="228"/>
                </a:lnTo>
                <a:lnTo>
                  <a:pt x="1883" y="228"/>
                </a:lnTo>
                <a:lnTo>
                  <a:pt x="1899" y="230"/>
                </a:lnTo>
                <a:lnTo>
                  <a:pt x="1914" y="233"/>
                </a:lnTo>
                <a:lnTo>
                  <a:pt x="1929" y="236"/>
                </a:lnTo>
                <a:lnTo>
                  <a:pt x="1943" y="241"/>
                </a:lnTo>
                <a:lnTo>
                  <a:pt x="1956" y="248"/>
                </a:lnTo>
                <a:lnTo>
                  <a:pt x="1969" y="256"/>
                </a:lnTo>
                <a:lnTo>
                  <a:pt x="1981" y="265"/>
                </a:lnTo>
                <a:lnTo>
                  <a:pt x="1992" y="274"/>
                </a:lnTo>
                <a:lnTo>
                  <a:pt x="2003" y="286"/>
                </a:lnTo>
                <a:lnTo>
                  <a:pt x="2013" y="297"/>
                </a:lnTo>
                <a:lnTo>
                  <a:pt x="2022" y="311"/>
                </a:lnTo>
                <a:lnTo>
                  <a:pt x="2032" y="325"/>
                </a:lnTo>
                <a:lnTo>
                  <a:pt x="2039" y="341"/>
                </a:lnTo>
                <a:lnTo>
                  <a:pt x="2046" y="357"/>
                </a:lnTo>
                <a:lnTo>
                  <a:pt x="2054" y="375"/>
                </a:lnTo>
                <a:lnTo>
                  <a:pt x="2336" y="1180"/>
                </a:lnTo>
                <a:lnTo>
                  <a:pt x="2344" y="1203"/>
                </a:lnTo>
                <a:lnTo>
                  <a:pt x="2349" y="1224"/>
                </a:lnTo>
                <a:lnTo>
                  <a:pt x="2352" y="1243"/>
                </a:lnTo>
                <a:lnTo>
                  <a:pt x="2353" y="1261"/>
                </a:lnTo>
                <a:lnTo>
                  <a:pt x="2353" y="1274"/>
                </a:lnTo>
                <a:lnTo>
                  <a:pt x="2351" y="1286"/>
                </a:lnTo>
                <a:lnTo>
                  <a:pt x="2349" y="1299"/>
                </a:lnTo>
                <a:lnTo>
                  <a:pt x="2345" y="1309"/>
                </a:lnTo>
                <a:lnTo>
                  <a:pt x="2339" y="1320"/>
                </a:lnTo>
                <a:lnTo>
                  <a:pt x="2333" y="1330"/>
                </a:lnTo>
                <a:lnTo>
                  <a:pt x="2327" y="1339"/>
                </a:lnTo>
                <a:lnTo>
                  <a:pt x="2318" y="1347"/>
                </a:lnTo>
                <a:lnTo>
                  <a:pt x="2309" y="1356"/>
                </a:lnTo>
                <a:lnTo>
                  <a:pt x="2299" y="1362"/>
                </a:lnTo>
                <a:lnTo>
                  <a:pt x="2289" y="1367"/>
                </a:lnTo>
                <a:lnTo>
                  <a:pt x="2277" y="1373"/>
                </a:lnTo>
                <a:lnTo>
                  <a:pt x="2266" y="1376"/>
                </a:lnTo>
                <a:lnTo>
                  <a:pt x="2254" y="1379"/>
                </a:lnTo>
                <a:lnTo>
                  <a:pt x="2241" y="1380"/>
                </a:lnTo>
                <a:lnTo>
                  <a:pt x="2228" y="1381"/>
                </a:lnTo>
                <a:lnTo>
                  <a:pt x="2215" y="1380"/>
                </a:lnTo>
                <a:lnTo>
                  <a:pt x="2205" y="1379"/>
                </a:lnTo>
                <a:lnTo>
                  <a:pt x="2193" y="1376"/>
                </a:lnTo>
                <a:lnTo>
                  <a:pt x="2183" y="1373"/>
                </a:lnTo>
                <a:lnTo>
                  <a:pt x="2173" y="1368"/>
                </a:lnTo>
                <a:lnTo>
                  <a:pt x="2164" y="1363"/>
                </a:lnTo>
                <a:lnTo>
                  <a:pt x="2154" y="1357"/>
                </a:lnTo>
                <a:lnTo>
                  <a:pt x="2146" y="1349"/>
                </a:lnTo>
                <a:lnTo>
                  <a:pt x="2139" y="1341"/>
                </a:lnTo>
                <a:lnTo>
                  <a:pt x="2130" y="1332"/>
                </a:lnTo>
                <a:lnTo>
                  <a:pt x="2123" y="1322"/>
                </a:lnTo>
                <a:lnTo>
                  <a:pt x="2117" y="1310"/>
                </a:lnTo>
                <a:lnTo>
                  <a:pt x="2110" y="1299"/>
                </a:lnTo>
                <a:lnTo>
                  <a:pt x="2104" y="1285"/>
                </a:lnTo>
                <a:lnTo>
                  <a:pt x="2099" y="1271"/>
                </a:lnTo>
                <a:lnTo>
                  <a:pt x="2095" y="1256"/>
                </a:lnTo>
                <a:lnTo>
                  <a:pt x="2063" y="1152"/>
                </a:lnTo>
                <a:lnTo>
                  <a:pt x="1650" y="1152"/>
                </a:lnTo>
                <a:close/>
                <a:moveTo>
                  <a:pt x="485" y="353"/>
                </a:moveTo>
                <a:lnTo>
                  <a:pt x="650" y="1015"/>
                </a:lnTo>
                <a:lnTo>
                  <a:pt x="814" y="358"/>
                </a:lnTo>
                <a:lnTo>
                  <a:pt x="818" y="344"/>
                </a:lnTo>
                <a:lnTo>
                  <a:pt x="824" y="331"/>
                </a:lnTo>
                <a:lnTo>
                  <a:pt x="830" y="318"/>
                </a:lnTo>
                <a:lnTo>
                  <a:pt x="837" y="307"/>
                </a:lnTo>
                <a:lnTo>
                  <a:pt x="845" y="295"/>
                </a:lnTo>
                <a:lnTo>
                  <a:pt x="854" y="285"/>
                </a:lnTo>
                <a:lnTo>
                  <a:pt x="863" y="274"/>
                </a:lnTo>
                <a:lnTo>
                  <a:pt x="875" y="265"/>
                </a:lnTo>
                <a:lnTo>
                  <a:pt x="887" y="256"/>
                </a:lnTo>
                <a:lnTo>
                  <a:pt x="899" y="249"/>
                </a:lnTo>
                <a:lnTo>
                  <a:pt x="912" y="244"/>
                </a:lnTo>
                <a:lnTo>
                  <a:pt x="924" y="238"/>
                </a:lnTo>
                <a:lnTo>
                  <a:pt x="938" y="234"/>
                </a:lnTo>
                <a:lnTo>
                  <a:pt x="952" y="231"/>
                </a:lnTo>
                <a:lnTo>
                  <a:pt x="965" y="230"/>
                </a:lnTo>
                <a:lnTo>
                  <a:pt x="980" y="229"/>
                </a:lnTo>
                <a:lnTo>
                  <a:pt x="994" y="230"/>
                </a:lnTo>
                <a:lnTo>
                  <a:pt x="1007" y="231"/>
                </a:lnTo>
                <a:lnTo>
                  <a:pt x="1020" y="234"/>
                </a:lnTo>
                <a:lnTo>
                  <a:pt x="1034" y="237"/>
                </a:lnTo>
                <a:lnTo>
                  <a:pt x="1045" y="241"/>
                </a:lnTo>
                <a:lnTo>
                  <a:pt x="1058" y="248"/>
                </a:lnTo>
                <a:lnTo>
                  <a:pt x="1069" y="254"/>
                </a:lnTo>
                <a:lnTo>
                  <a:pt x="1081" y="263"/>
                </a:lnTo>
                <a:lnTo>
                  <a:pt x="1092" y="271"/>
                </a:lnTo>
                <a:lnTo>
                  <a:pt x="1102" y="280"/>
                </a:lnTo>
                <a:lnTo>
                  <a:pt x="1111" y="290"/>
                </a:lnTo>
                <a:lnTo>
                  <a:pt x="1120" y="300"/>
                </a:lnTo>
                <a:lnTo>
                  <a:pt x="1127" y="312"/>
                </a:lnTo>
                <a:lnTo>
                  <a:pt x="1133" y="324"/>
                </a:lnTo>
                <a:lnTo>
                  <a:pt x="1139" y="336"/>
                </a:lnTo>
                <a:lnTo>
                  <a:pt x="1143" y="350"/>
                </a:lnTo>
                <a:lnTo>
                  <a:pt x="1296" y="1212"/>
                </a:lnTo>
                <a:lnTo>
                  <a:pt x="1298" y="1226"/>
                </a:lnTo>
                <a:lnTo>
                  <a:pt x="1299" y="1241"/>
                </a:lnTo>
                <a:lnTo>
                  <a:pt x="1298" y="1255"/>
                </a:lnTo>
                <a:lnTo>
                  <a:pt x="1296" y="1267"/>
                </a:lnTo>
                <a:lnTo>
                  <a:pt x="1293" y="1280"/>
                </a:lnTo>
                <a:lnTo>
                  <a:pt x="1289" y="1291"/>
                </a:lnTo>
                <a:lnTo>
                  <a:pt x="1284" y="1303"/>
                </a:lnTo>
                <a:lnTo>
                  <a:pt x="1277" y="1315"/>
                </a:lnTo>
                <a:lnTo>
                  <a:pt x="1270" y="1325"/>
                </a:lnTo>
                <a:lnTo>
                  <a:pt x="1261" y="1335"/>
                </a:lnTo>
                <a:lnTo>
                  <a:pt x="1251" y="1344"/>
                </a:lnTo>
                <a:lnTo>
                  <a:pt x="1241" y="1352"/>
                </a:lnTo>
                <a:lnTo>
                  <a:pt x="1230" y="1358"/>
                </a:lnTo>
                <a:lnTo>
                  <a:pt x="1219" y="1363"/>
                </a:lnTo>
                <a:lnTo>
                  <a:pt x="1207" y="1367"/>
                </a:lnTo>
                <a:lnTo>
                  <a:pt x="1194" y="1371"/>
                </a:lnTo>
                <a:lnTo>
                  <a:pt x="1182" y="1373"/>
                </a:lnTo>
                <a:lnTo>
                  <a:pt x="1168" y="1373"/>
                </a:lnTo>
                <a:lnTo>
                  <a:pt x="1155" y="1373"/>
                </a:lnTo>
                <a:lnTo>
                  <a:pt x="1144" y="1372"/>
                </a:lnTo>
                <a:lnTo>
                  <a:pt x="1132" y="1368"/>
                </a:lnTo>
                <a:lnTo>
                  <a:pt x="1121" y="1365"/>
                </a:lnTo>
                <a:lnTo>
                  <a:pt x="1110" y="1361"/>
                </a:lnTo>
                <a:lnTo>
                  <a:pt x="1100" y="1356"/>
                </a:lnTo>
                <a:lnTo>
                  <a:pt x="1090" y="1349"/>
                </a:lnTo>
                <a:lnTo>
                  <a:pt x="1081" y="1342"/>
                </a:lnTo>
                <a:lnTo>
                  <a:pt x="1072" y="1334"/>
                </a:lnTo>
                <a:lnTo>
                  <a:pt x="1064" y="1324"/>
                </a:lnTo>
                <a:lnTo>
                  <a:pt x="1058" y="1316"/>
                </a:lnTo>
                <a:lnTo>
                  <a:pt x="1051" y="1305"/>
                </a:lnTo>
                <a:lnTo>
                  <a:pt x="1047" y="1295"/>
                </a:lnTo>
                <a:lnTo>
                  <a:pt x="1043" y="1284"/>
                </a:lnTo>
                <a:lnTo>
                  <a:pt x="1040" y="1272"/>
                </a:lnTo>
                <a:lnTo>
                  <a:pt x="1039" y="1260"/>
                </a:lnTo>
                <a:lnTo>
                  <a:pt x="963" y="600"/>
                </a:lnTo>
                <a:lnTo>
                  <a:pt x="794" y="1260"/>
                </a:lnTo>
                <a:lnTo>
                  <a:pt x="790" y="1272"/>
                </a:lnTo>
                <a:lnTo>
                  <a:pt x="786" y="1284"/>
                </a:lnTo>
                <a:lnTo>
                  <a:pt x="780" y="1296"/>
                </a:lnTo>
                <a:lnTo>
                  <a:pt x="774" y="1306"/>
                </a:lnTo>
                <a:lnTo>
                  <a:pt x="767" y="1316"/>
                </a:lnTo>
                <a:lnTo>
                  <a:pt x="759" y="1325"/>
                </a:lnTo>
                <a:lnTo>
                  <a:pt x="750" y="1334"/>
                </a:lnTo>
                <a:lnTo>
                  <a:pt x="741" y="1342"/>
                </a:lnTo>
                <a:lnTo>
                  <a:pt x="730" y="1349"/>
                </a:lnTo>
                <a:lnTo>
                  <a:pt x="720" y="1356"/>
                </a:lnTo>
                <a:lnTo>
                  <a:pt x="709" y="1361"/>
                </a:lnTo>
                <a:lnTo>
                  <a:pt x="697" y="1365"/>
                </a:lnTo>
                <a:lnTo>
                  <a:pt x="686" y="1368"/>
                </a:lnTo>
                <a:lnTo>
                  <a:pt x="673" y="1372"/>
                </a:lnTo>
                <a:lnTo>
                  <a:pt x="661" y="1373"/>
                </a:lnTo>
                <a:lnTo>
                  <a:pt x="648" y="1373"/>
                </a:lnTo>
                <a:lnTo>
                  <a:pt x="636" y="1373"/>
                </a:lnTo>
                <a:lnTo>
                  <a:pt x="623" y="1371"/>
                </a:lnTo>
                <a:lnTo>
                  <a:pt x="610" y="1368"/>
                </a:lnTo>
                <a:lnTo>
                  <a:pt x="599" y="1365"/>
                </a:lnTo>
                <a:lnTo>
                  <a:pt x="587" y="1360"/>
                </a:lnTo>
                <a:lnTo>
                  <a:pt x="576" y="1355"/>
                </a:lnTo>
                <a:lnTo>
                  <a:pt x="565" y="1347"/>
                </a:lnTo>
                <a:lnTo>
                  <a:pt x="556" y="1340"/>
                </a:lnTo>
                <a:lnTo>
                  <a:pt x="545" y="1332"/>
                </a:lnTo>
                <a:lnTo>
                  <a:pt x="537" y="1322"/>
                </a:lnTo>
                <a:lnTo>
                  <a:pt x="528" y="1313"/>
                </a:lnTo>
                <a:lnTo>
                  <a:pt x="522" y="1302"/>
                </a:lnTo>
                <a:lnTo>
                  <a:pt x="516" y="1291"/>
                </a:lnTo>
                <a:lnTo>
                  <a:pt x="511" y="1280"/>
                </a:lnTo>
                <a:lnTo>
                  <a:pt x="505" y="1267"/>
                </a:lnTo>
                <a:lnTo>
                  <a:pt x="502" y="1255"/>
                </a:lnTo>
                <a:lnTo>
                  <a:pt x="337" y="599"/>
                </a:lnTo>
                <a:lnTo>
                  <a:pt x="261" y="1260"/>
                </a:lnTo>
                <a:lnTo>
                  <a:pt x="258" y="1272"/>
                </a:lnTo>
                <a:lnTo>
                  <a:pt x="255" y="1283"/>
                </a:lnTo>
                <a:lnTo>
                  <a:pt x="252" y="1295"/>
                </a:lnTo>
                <a:lnTo>
                  <a:pt x="247" y="1305"/>
                </a:lnTo>
                <a:lnTo>
                  <a:pt x="242" y="1315"/>
                </a:lnTo>
                <a:lnTo>
                  <a:pt x="234" y="1324"/>
                </a:lnTo>
                <a:lnTo>
                  <a:pt x="227" y="1333"/>
                </a:lnTo>
                <a:lnTo>
                  <a:pt x="218" y="1341"/>
                </a:lnTo>
                <a:lnTo>
                  <a:pt x="209" y="1348"/>
                </a:lnTo>
                <a:lnTo>
                  <a:pt x="199" y="1355"/>
                </a:lnTo>
                <a:lnTo>
                  <a:pt x="188" y="1361"/>
                </a:lnTo>
                <a:lnTo>
                  <a:pt x="178" y="1365"/>
                </a:lnTo>
                <a:lnTo>
                  <a:pt x="167" y="1368"/>
                </a:lnTo>
                <a:lnTo>
                  <a:pt x="155" y="1371"/>
                </a:lnTo>
                <a:lnTo>
                  <a:pt x="143" y="1373"/>
                </a:lnTo>
                <a:lnTo>
                  <a:pt x="131" y="1373"/>
                </a:lnTo>
                <a:lnTo>
                  <a:pt x="118" y="1373"/>
                </a:lnTo>
                <a:lnTo>
                  <a:pt x="104" y="1371"/>
                </a:lnTo>
                <a:lnTo>
                  <a:pt x="92" y="1367"/>
                </a:lnTo>
                <a:lnTo>
                  <a:pt x="80" y="1363"/>
                </a:lnTo>
                <a:lnTo>
                  <a:pt x="68" y="1358"/>
                </a:lnTo>
                <a:lnTo>
                  <a:pt x="58" y="1352"/>
                </a:lnTo>
                <a:lnTo>
                  <a:pt x="47" y="1344"/>
                </a:lnTo>
                <a:lnTo>
                  <a:pt x="38" y="1335"/>
                </a:lnTo>
                <a:lnTo>
                  <a:pt x="29" y="1325"/>
                </a:lnTo>
                <a:lnTo>
                  <a:pt x="21" y="1315"/>
                </a:lnTo>
                <a:lnTo>
                  <a:pt x="15" y="1303"/>
                </a:lnTo>
                <a:lnTo>
                  <a:pt x="9" y="1291"/>
                </a:lnTo>
                <a:lnTo>
                  <a:pt x="5" y="1280"/>
                </a:lnTo>
                <a:lnTo>
                  <a:pt x="2" y="1267"/>
                </a:lnTo>
                <a:lnTo>
                  <a:pt x="1" y="1255"/>
                </a:lnTo>
                <a:lnTo>
                  <a:pt x="0" y="1241"/>
                </a:lnTo>
                <a:lnTo>
                  <a:pt x="0" y="1235"/>
                </a:lnTo>
                <a:lnTo>
                  <a:pt x="1" y="1226"/>
                </a:lnTo>
                <a:lnTo>
                  <a:pt x="2" y="1218"/>
                </a:lnTo>
                <a:lnTo>
                  <a:pt x="4" y="1207"/>
                </a:lnTo>
                <a:lnTo>
                  <a:pt x="154" y="358"/>
                </a:lnTo>
                <a:lnTo>
                  <a:pt x="158" y="345"/>
                </a:lnTo>
                <a:lnTo>
                  <a:pt x="162" y="331"/>
                </a:lnTo>
                <a:lnTo>
                  <a:pt x="168" y="318"/>
                </a:lnTo>
                <a:lnTo>
                  <a:pt x="174" y="307"/>
                </a:lnTo>
                <a:lnTo>
                  <a:pt x="183" y="295"/>
                </a:lnTo>
                <a:lnTo>
                  <a:pt x="192" y="284"/>
                </a:lnTo>
                <a:lnTo>
                  <a:pt x="203" y="274"/>
                </a:lnTo>
                <a:lnTo>
                  <a:pt x="214" y="265"/>
                </a:lnTo>
                <a:lnTo>
                  <a:pt x="226" y="256"/>
                </a:lnTo>
                <a:lnTo>
                  <a:pt x="238" y="249"/>
                </a:lnTo>
                <a:lnTo>
                  <a:pt x="251" y="242"/>
                </a:lnTo>
                <a:lnTo>
                  <a:pt x="265" y="238"/>
                </a:lnTo>
                <a:lnTo>
                  <a:pt x="278" y="234"/>
                </a:lnTo>
                <a:lnTo>
                  <a:pt x="292" y="231"/>
                </a:lnTo>
                <a:lnTo>
                  <a:pt x="307" y="230"/>
                </a:lnTo>
                <a:lnTo>
                  <a:pt x="321" y="229"/>
                </a:lnTo>
                <a:lnTo>
                  <a:pt x="335" y="230"/>
                </a:lnTo>
                <a:lnTo>
                  <a:pt x="349" y="231"/>
                </a:lnTo>
                <a:lnTo>
                  <a:pt x="362" y="234"/>
                </a:lnTo>
                <a:lnTo>
                  <a:pt x="376" y="237"/>
                </a:lnTo>
                <a:lnTo>
                  <a:pt x="389" y="242"/>
                </a:lnTo>
                <a:lnTo>
                  <a:pt x="401" y="249"/>
                </a:lnTo>
                <a:lnTo>
                  <a:pt x="413" y="255"/>
                </a:lnTo>
                <a:lnTo>
                  <a:pt x="425" y="264"/>
                </a:lnTo>
                <a:lnTo>
                  <a:pt x="436" y="273"/>
                </a:lnTo>
                <a:lnTo>
                  <a:pt x="446" y="283"/>
                </a:lnTo>
                <a:lnTo>
                  <a:pt x="455" y="292"/>
                </a:lnTo>
                <a:lnTo>
                  <a:pt x="463" y="304"/>
                </a:lnTo>
                <a:lnTo>
                  <a:pt x="471" y="315"/>
                </a:lnTo>
                <a:lnTo>
                  <a:pt x="476" y="327"/>
                </a:lnTo>
                <a:lnTo>
                  <a:pt x="481" y="339"/>
                </a:lnTo>
                <a:lnTo>
                  <a:pt x="485" y="353"/>
                </a:lnTo>
                <a:close/>
                <a:moveTo>
                  <a:pt x="10977" y="827"/>
                </a:moveTo>
                <a:lnTo>
                  <a:pt x="10976" y="783"/>
                </a:lnTo>
                <a:lnTo>
                  <a:pt x="10973" y="742"/>
                </a:lnTo>
                <a:lnTo>
                  <a:pt x="10968" y="701"/>
                </a:lnTo>
                <a:lnTo>
                  <a:pt x="10961" y="660"/>
                </a:lnTo>
                <a:lnTo>
                  <a:pt x="10952" y="620"/>
                </a:lnTo>
                <a:lnTo>
                  <a:pt x="10940" y="581"/>
                </a:lnTo>
                <a:lnTo>
                  <a:pt x="10928" y="543"/>
                </a:lnTo>
                <a:lnTo>
                  <a:pt x="10913" y="505"/>
                </a:lnTo>
                <a:lnTo>
                  <a:pt x="10896" y="468"/>
                </a:lnTo>
                <a:lnTo>
                  <a:pt x="10878" y="433"/>
                </a:lnTo>
                <a:lnTo>
                  <a:pt x="10858" y="399"/>
                </a:lnTo>
                <a:lnTo>
                  <a:pt x="10837" y="365"/>
                </a:lnTo>
                <a:lnTo>
                  <a:pt x="10814" y="332"/>
                </a:lnTo>
                <a:lnTo>
                  <a:pt x="10789" y="302"/>
                </a:lnTo>
                <a:lnTo>
                  <a:pt x="10764" y="271"/>
                </a:lnTo>
                <a:lnTo>
                  <a:pt x="10737" y="242"/>
                </a:lnTo>
                <a:lnTo>
                  <a:pt x="10708" y="215"/>
                </a:lnTo>
                <a:lnTo>
                  <a:pt x="10678" y="189"/>
                </a:lnTo>
                <a:lnTo>
                  <a:pt x="10647" y="164"/>
                </a:lnTo>
                <a:lnTo>
                  <a:pt x="10615" y="141"/>
                </a:lnTo>
                <a:lnTo>
                  <a:pt x="10581" y="120"/>
                </a:lnTo>
                <a:lnTo>
                  <a:pt x="10546" y="100"/>
                </a:lnTo>
                <a:lnTo>
                  <a:pt x="10511" y="82"/>
                </a:lnTo>
                <a:lnTo>
                  <a:pt x="10475" y="65"/>
                </a:lnTo>
                <a:lnTo>
                  <a:pt x="10437" y="51"/>
                </a:lnTo>
                <a:lnTo>
                  <a:pt x="10399" y="37"/>
                </a:lnTo>
                <a:lnTo>
                  <a:pt x="10360" y="26"/>
                </a:lnTo>
                <a:lnTo>
                  <a:pt x="10321" y="17"/>
                </a:lnTo>
                <a:lnTo>
                  <a:pt x="10280" y="9"/>
                </a:lnTo>
                <a:lnTo>
                  <a:pt x="10239" y="4"/>
                </a:lnTo>
                <a:lnTo>
                  <a:pt x="10197" y="1"/>
                </a:lnTo>
                <a:lnTo>
                  <a:pt x="10155" y="0"/>
                </a:lnTo>
                <a:lnTo>
                  <a:pt x="10113" y="1"/>
                </a:lnTo>
                <a:lnTo>
                  <a:pt x="10071" y="4"/>
                </a:lnTo>
                <a:lnTo>
                  <a:pt x="10030" y="9"/>
                </a:lnTo>
                <a:lnTo>
                  <a:pt x="9989" y="17"/>
                </a:lnTo>
                <a:lnTo>
                  <a:pt x="9949" y="26"/>
                </a:lnTo>
                <a:lnTo>
                  <a:pt x="9910" y="37"/>
                </a:lnTo>
                <a:lnTo>
                  <a:pt x="9872" y="51"/>
                </a:lnTo>
                <a:lnTo>
                  <a:pt x="9834" y="65"/>
                </a:lnTo>
                <a:lnTo>
                  <a:pt x="9797" y="82"/>
                </a:lnTo>
                <a:lnTo>
                  <a:pt x="9762" y="100"/>
                </a:lnTo>
                <a:lnTo>
                  <a:pt x="9728" y="120"/>
                </a:lnTo>
                <a:lnTo>
                  <a:pt x="9694" y="141"/>
                </a:lnTo>
                <a:lnTo>
                  <a:pt x="9662" y="164"/>
                </a:lnTo>
                <a:lnTo>
                  <a:pt x="9631" y="189"/>
                </a:lnTo>
                <a:lnTo>
                  <a:pt x="9601" y="215"/>
                </a:lnTo>
                <a:lnTo>
                  <a:pt x="9573" y="242"/>
                </a:lnTo>
                <a:lnTo>
                  <a:pt x="9545" y="271"/>
                </a:lnTo>
                <a:lnTo>
                  <a:pt x="9519" y="302"/>
                </a:lnTo>
                <a:lnTo>
                  <a:pt x="9495" y="332"/>
                </a:lnTo>
                <a:lnTo>
                  <a:pt x="9472" y="365"/>
                </a:lnTo>
                <a:lnTo>
                  <a:pt x="9451" y="399"/>
                </a:lnTo>
                <a:lnTo>
                  <a:pt x="9431" y="433"/>
                </a:lnTo>
                <a:lnTo>
                  <a:pt x="9413" y="468"/>
                </a:lnTo>
                <a:lnTo>
                  <a:pt x="9396" y="505"/>
                </a:lnTo>
                <a:lnTo>
                  <a:pt x="9381" y="543"/>
                </a:lnTo>
                <a:lnTo>
                  <a:pt x="9369" y="581"/>
                </a:lnTo>
                <a:lnTo>
                  <a:pt x="9357" y="620"/>
                </a:lnTo>
                <a:lnTo>
                  <a:pt x="9348" y="660"/>
                </a:lnTo>
                <a:lnTo>
                  <a:pt x="9340" y="701"/>
                </a:lnTo>
                <a:lnTo>
                  <a:pt x="9335" y="742"/>
                </a:lnTo>
                <a:lnTo>
                  <a:pt x="9332" y="783"/>
                </a:lnTo>
                <a:lnTo>
                  <a:pt x="9331" y="827"/>
                </a:lnTo>
                <a:lnTo>
                  <a:pt x="9332" y="869"/>
                </a:lnTo>
                <a:lnTo>
                  <a:pt x="9335" y="910"/>
                </a:lnTo>
                <a:lnTo>
                  <a:pt x="9340" y="952"/>
                </a:lnTo>
                <a:lnTo>
                  <a:pt x="9348" y="992"/>
                </a:lnTo>
                <a:lnTo>
                  <a:pt x="9357" y="1032"/>
                </a:lnTo>
                <a:lnTo>
                  <a:pt x="9369" y="1071"/>
                </a:lnTo>
                <a:lnTo>
                  <a:pt x="9381" y="1109"/>
                </a:lnTo>
                <a:lnTo>
                  <a:pt x="9396" y="1147"/>
                </a:lnTo>
                <a:lnTo>
                  <a:pt x="9413" y="1184"/>
                </a:lnTo>
                <a:lnTo>
                  <a:pt x="9431" y="1219"/>
                </a:lnTo>
                <a:lnTo>
                  <a:pt x="9451" y="1253"/>
                </a:lnTo>
                <a:lnTo>
                  <a:pt x="9472" y="1287"/>
                </a:lnTo>
                <a:lnTo>
                  <a:pt x="9495" y="1320"/>
                </a:lnTo>
                <a:lnTo>
                  <a:pt x="9519" y="1350"/>
                </a:lnTo>
                <a:lnTo>
                  <a:pt x="9545" y="1381"/>
                </a:lnTo>
                <a:lnTo>
                  <a:pt x="9573" y="1410"/>
                </a:lnTo>
                <a:lnTo>
                  <a:pt x="9601" y="1437"/>
                </a:lnTo>
                <a:lnTo>
                  <a:pt x="9631" y="1463"/>
                </a:lnTo>
                <a:lnTo>
                  <a:pt x="9662" y="1488"/>
                </a:lnTo>
                <a:lnTo>
                  <a:pt x="9694" y="1511"/>
                </a:lnTo>
                <a:lnTo>
                  <a:pt x="9728" y="1532"/>
                </a:lnTo>
                <a:lnTo>
                  <a:pt x="9762" y="1552"/>
                </a:lnTo>
                <a:lnTo>
                  <a:pt x="9797" y="1571"/>
                </a:lnTo>
                <a:lnTo>
                  <a:pt x="9834" y="1587"/>
                </a:lnTo>
                <a:lnTo>
                  <a:pt x="9872" y="1601"/>
                </a:lnTo>
                <a:lnTo>
                  <a:pt x="9910" y="1615"/>
                </a:lnTo>
                <a:lnTo>
                  <a:pt x="9949" y="1626"/>
                </a:lnTo>
                <a:lnTo>
                  <a:pt x="9989" y="1635"/>
                </a:lnTo>
                <a:lnTo>
                  <a:pt x="10030" y="1643"/>
                </a:lnTo>
                <a:lnTo>
                  <a:pt x="10071" y="1648"/>
                </a:lnTo>
                <a:lnTo>
                  <a:pt x="10113" y="1651"/>
                </a:lnTo>
                <a:lnTo>
                  <a:pt x="10155" y="1652"/>
                </a:lnTo>
                <a:lnTo>
                  <a:pt x="10197" y="1651"/>
                </a:lnTo>
                <a:lnTo>
                  <a:pt x="10239" y="1648"/>
                </a:lnTo>
                <a:lnTo>
                  <a:pt x="10280" y="1643"/>
                </a:lnTo>
                <a:lnTo>
                  <a:pt x="10321" y="1635"/>
                </a:lnTo>
                <a:lnTo>
                  <a:pt x="10360" y="1626"/>
                </a:lnTo>
                <a:lnTo>
                  <a:pt x="10399" y="1615"/>
                </a:lnTo>
                <a:lnTo>
                  <a:pt x="10437" y="1601"/>
                </a:lnTo>
                <a:lnTo>
                  <a:pt x="10475" y="1587"/>
                </a:lnTo>
                <a:lnTo>
                  <a:pt x="10511" y="1571"/>
                </a:lnTo>
                <a:lnTo>
                  <a:pt x="10546" y="1552"/>
                </a:lnTo>
                <a:lnTo>
                  <a:pt x="10581" y="1532"/>
                </a:lnTo>
                <a:lnTo>
                  <a:pt x="10615" y="1511"/>
                </a:lnTo>
                <a:lnTo>
                  <a:pt x="10647" y="1488"/>
                </a:lnTo>
                <a:lnTo>
                  <a:pt x="10678" y="1463"/>
                </a:lnTo>
                <a:lnTo>
                  <a:pt x="10708" y="1437"/>
                </a:lnTo>
                <a:lnTo>
                  <a:pt x="10737" y="1410"/>
                </a:lnTo>
                <a:lnTo>
                  <a:pt x="10764" y="1381"/>
                </a:lnTo>
                <a:lnTo>
                  <a:pt x="10789" y="1350"/>
                </a:lnTo>
                <a:lnTo>
                  <a:pt x="10814" y="1320"/>
                </a:lnTo>
                <a:lnTo>
                  <a:pt x="10837" y="1287"/>
                </a:lnTo>
                <a:lnTo>
                  <a:pt x="10858" y="1253"/>
                </a:lnTo>
                <a:lnTo>
                  <a:pt x="10878" y="1219"/>
                </a:lnTo>
                <a:lnTo>
                  <a:pt x="10896" y="1184"/>
                </a:lnTo>
                <a:lnTo>
                  <a:pt x="10913" y="1147"/>
                </a:lnTo>
                <a:lnTo>
                  <a:pt x="10928" y="1109"/>
                </a:lnTo>
                <a:lnTo>
                  <a:pt x="10940" y="1071"/>
                </a:lnTo>
                <a:lnTo>
                  <a:pt x="10952" y="1032"/>
                </a:lnTo>
                <a:lnTo>
                  <a:pt x="10961" y="992"/>
                </a:lnTo>
                <a:lnTo>
                  <a:pt x="10968" y="952"/>
                </a:lnTo>
                <a:lnTo>
                  <a:pt x="10973" y="910"/>
                </a:lnTo>
                <a:lnTo>
                  <a:pt x="10976" y="869"/>
                </a:lnTo>
                <a:lnTo>
                  <a:pt x="10977" y="827"/>
                </a:lnTo>
                <a:close/>
                <a:moveTo>
                  <a:pt x="9819" y="827"/>
                </a:moveTo>
                <a:lnTo>
                  <a:pt x="9821" y="843"/>
                </a:lnTo>
                <a:lnTo>
                  <a:pt x="9822" y="860"/>
                </a:lnTo>
                <a:lnTo>
                  <a:pt x="9824" y="877"/>
                </a:lnTo>
                <a:lnTo>
                  <a:pt x="9827" y="893"/>
                </a:lnTo>
                <a:lnTo>
                  <a:pt x="9830" y="910"/>
                </a:lnTo>
                <a:lnTo>
                  <a:pt x="9835" y="926"/>
                </a:lnTo>
                <a:lnTo>
                  <a:pt x="9840" y="940"/>
                </a:lnTo>
                <a:lnTo>
                  <a:pt x="9846" y="956"/>
                </a:lnTo>
                <a:lnTo>
                  <a:pt x="9853" y="971"/>
                </a:lnTo>
                <a:lnTo>
                  <a:pt x="9860" y="985"/>
                </a:lnTo>
                <a:lnTo>
                  <a:pt x="9868" y="999"/>
                </a:lnTo>
                <a:lnTo>
                  <a:pt x="9877" y="1013"/>
                </a:lnTo>
                <a:lnTo>
                  <a:pt x="9887" y="1026"/>
                </a:lnTo>
                <a:lnTo>
                  <a:pt x="9896" y="1038"/>
                </a:lnTo>
                <a:lnTo>
                  <a:pt x="9907" y="1051"/>
                </a:lnTo>
                <a:lnTo>
                  <a:pt x="9918" y="1063"/>
                </a:lnTo>
                <a:lnTo>
                  <a:pt x="9930" y="1073"/>
                </a:lnTo>
                <a:lnTo>
                  <a:pt x="9941" y="1084"/>
                </a:lnTo>
                <a:lnTo>
                  <a:pt x="9954" y="1094"/>
                </a:lnTo>
                <a:lnTo>
                  <a:pt x="9968" y="1103"/>
                </a:lnTo>
                <a:lnTo>
                  <a:pt x="9981" y="1112"/>
                </a:lnTo>
                <a:lnTo>
                  <a:pt x="9995" y="1120"/>
                </a:lnTo>
                <a:lnTo>
                  <a:pt x="10010" y="1127"/>
                </a:lnTo>
                <a:lnTo>
                  <a:pt x="10024" y="1134"/>
                </a:lnTo>
                <a:lnTo>
                  <a:pt x="10039" y="1140"/>
                </a:lnTo>
                <a:lnTo>
                  <a:pt x="10055" y="1145"/>
                </a:lnTo>
                <a:lnTo>
                  <a:pt x="10071" y="1150"/>
                </a:lnTo>
                <a:lnTo>
                  <a:pt x="10087" y="1153"/>
                </a:lnTo>
                <a:lnTo>
                  <a:pt x="10103" y="1157"/>
                </a:lnTo>
                <a:lnTo>
                  <a:pt x="10120" y="1159"/>
                </a:lnTo>
                <a:lnTo>
                  <a:pt x="10137" y="1160"/>
                </a:lnTo>
                <a:lnTo>
                  <a:pt x="10155" y="1161"/>
                </a:lnTo>
                <a:lnTo>
                  <a:pt x="10171" y="1160"/>
                </a:lnTo>
                <a:lnTo>
                  <a:pt x="10188" y="1159"/>
                </a:lnTo>
                <a:lnTo>
                  <a:pt x="10205" y="1157"/>
                </a:lnTo>
                <a:lnTo>
                  <a:pt x="10222" y="1153"/>
                </a:lnTo>
                <a:lnTo>
                  <a:pt x="10239" y="1150"/>
                </a:lnTo>
                <a:lnTo>
                  <a:pt x="10254" y="1145"/>
                </a:lnTo>
                <a:lnTo>
                  <a:pt x="10270" y="1140"/>
                </a:lnTo>
                <a:lnTo>
                  <a:pt x="10285" y="1134"/>
                </a:lnTo>
                <a:lnTo>
                  <a:pt x="10300" y="1127"/>
                </a:lnTo>
                <a:lnTo>
                  <a:pt x="10314" y="1120"/>
                </a:lnTo>
                <a:lnTo>
                  <a:pt x="10328" y="1112"/>
                </a:lnTo>
                <a:lnTo>
                  <a:pt x="10342" y="1103"/>
                </a:lnTo>
                <a:lnTo>
                  <a:pt x="10355" y="1094"/>
                </a:lnTo>
                <a:lnTo>
                  <a:pt x="10368" y="1084"/>
                </a:lnTo>
                <a:lnTo>
                  <a:pt x="10379" y="1073"/>
                </a:lnTo>
                <a:lnTo>
                  <a:pt x="10391" y="1063"/>
                </a:lnTo>
                <a:lnTo>
                  <a:pt x="10402" y="1051"/>
                </a:lnTo>
                <a:lnTo>
                  <a:pt x="10413" y="1038"/>
                </a:lnTo>
                <a:lnTo>
                  <a:pt x="10422" y="1026"/>
                </a:lnTo>
                <a:lnTo>
                  <a:pt x="10432" y="1013"/>
                </a:lnTo>
                <a:lnTo>
                  <a:pt x="10440" y="999"/>
                </a:lnTo>
                <a:lnTo>
                  <a:pt x="10449" y="985"/>
                </a:lnTo>
                <a:lnTo>
                  <a:pt x="10456" y="971"/>
                </a:lnTo>
                <a:lnTo>
                  <a:pt x="10462" y="956"/>
                </a:lnTo>
                <a:lnTo>
                  <a:pt x="10469" y="940"/>
                </a:lnTo>
                <a:lnTo>
                  <a:pt x="10474" y="926"/>
                </a:lnTo>
                <a:lnTo>
                  <a:pt x="10478" y="910"/>
                </a:lnTo>
                <a:lnTo>
                  <a:pt x="10482" y="893"/>
                </a:lnTo>
                <a:lnTo>
                  <a:pt x="10485" y="877"/>
                </a:lnTo>
                <a:lnTo>
                  <a:pt x="10488" y="860"/>
                </a:lnTo>
                <a:lnTo>
                  <a:pt x="10489" y="843"/>
                </a:lnTo>
                <a:lnTo>
                  <a:pt x="10489" y="827"/>
                </a:lnTo>
                <a:lnTo>
                  <a:pt x="10489" y="809"/>
                </a:lnTo>
                <a:lnTo>
                  <a:pt x="10488" y="792"/>
                </a:lnTo>
                <a:lnTo>
                  <a:pt x="10485" y="775"/>
                </a:lnTo>
                <a:lnTo>
                  <a:pt x="10482" y="759"/>
                </a:lnTo>
                <a:lnTo>
                  <a:pt x="10478" y="742"/>
                </a:lnTo>
                <a:lnTo>
                  <a:pt x="10474" y="726"/>
                </a:lnTo>
                <a:lnTo>
                  <a:pt x="10469" y="712"/>
                </a:lnTo>
                <a:lnTo>
                  <a:pt x="10462" y="696"/>
                </a:lnTo>
                <a:lnTo>
                  <a:pt x="10456" y="681"/>
                </a:lnTo>
                <a:lnTo>
                  <a:pt x="10449" y="667"/>
                </a:lnTo>
                <a:lnTo>
                  <a:pt x="10440" y="653"/>
                </a:lnTo>
                <a:lnTo>
                  <a:pt x="10432" y="639"/>
                </a:lnTo>
                <a:lnTo>
                  <a:pt x="10422" y="626"/>
                </a:lnTo>
                <a:lnTo>
                  <a:pt x="10413" y="614"/>
                </a:lnTo>
                <a:lnTo>
                  <a:pt x="10402" y="601"/>
                </a:lnTo>
                <a:lnTo>
                  <a:pt x="10391" y="589"/>
                </a:lnTo>
                <a:lnTo>
                  <a:pt x="10379" y="579"/>
                </a:lnTo>
                <a:lnTo>
                  <a:pt x="10368" y="568"/>
                </a:lnTo>
                <a:lnTo>
                  <a:pt x="10355" y="559"/>
                </a:lnTo>
                <a:lnTo>
                  <a:pt x="10342" y="549"/>
                </a:lnTo>
                <a:lnTo>
                  <a:pt x="10328" y="540"/>
                </a:lnTo>
                <a:lnTo>
                  <a:pt x="10314" y="532"/>
                </a:lnTo>
                <a:lnTo>
                  <a:pt x="10300" y="525"/>
                </a:lnTo>
                <a:lnTo>
                  <a:pt x="10285" y="518"/>
                </a:lnTo>
                <a:lnTo>
                  <a:pt x="10270" y="512"/>
                </a:lnTo>
                <a:lnTo>
                  <a:pt x="10254" y="507"/>
                </a:lnTo>
                <a:lnTo>
                  <a:pt x="10239" y="502"/>
                </a:lnTo>
                <a:lnTo>
                  <a:pt x="10222" y="499"/>
                </a:lnTo>
                <a:lnTo>
                  <a:pt x="10205" y="495"/>
                </a:lnTo>
                <a:lnTo>
                  <a:pt x="10188" y="493"/>
                </a:lnTo>
                <a:lnTo>
                  <a:pt x="10171" y="492"/>
                </a:lnTo>
                <a:lnTo>
                  <a:pt x="10155" y="491"/>
                </a:lnTo>
                <a:lnTo>
                  <a:pt x="10137" y="492"/>
                </a:lnTo>
                <a:lnTo>
                  <a:pt x="10120" y="493"/>
                </a:lnTo>
                <a:lnTo>
                  <a:pt x="10103" y="495"/>
                </a:lnTo>
                <a:lnTo>
                  <a:pt x="10087" y="499"/>
                </a:lnTo>
                <a:lnTo>
                  <a:pt x="10071" y="502"/>
                </a:lnTo>
                <a:lnTo>
                  <a:pt x="10055" y="507"/>
                </a:lnTo>
                <a:lnTo>
                  <a:pt x="10039" y="512"/>
                </a:lnTo>
                <a:lnTo>
                  <a:pt x="10024" y="518"/>
                </a:lnTo>
                <a:lnTo>
                  <a:pt x="10010" y="525"/>
                </a:lnTo>
                <a:lnTo>
                  <a:pt x="9995" y="532"/>
                </a:lnTo>
                <a:lnTo>
                  <a:pt x="9981" y="540"/>
                </a:lnTo>
                <a:lnTo>
                  <a:pt x="9968" y="549"/>
                </a:lnTo>
                <a:lnTo>
                  <a:pt x="9954" y="559"/>
                </a:lnTo>
                <a:lnTo>
                  <a:pt x="9941" y="568"/>
                </a:lnTo>
                <a:lnTo>
                  <a:pt x="9930" y="579"/>
                </a:lnTo>
                <a:lnTo>
                  <a:pt x="9918" y="589"/>
                </a:lnTo>
                <a:lnTo>
                  <a:pt x="9907" y="601"/>
                </a:lnTo>
                <a:lnTo>
                  <a:pt x="9896" y="614"/>
                </a:lnTo>
                <a:lnTo>
                  <a:pt x="9887" y="626"/>
                </a:lnTo>
                <a:lnTo>
                  <a:pt x="9877" y="639"/>
                </a:lnTo>
                <a:lnTo>
                  <a:pt x="9868" y="653"/>
                </a:lnTo>
                <a:lnTo>
                  <a:pt x="9860" y="667"/>
                </a:lnTo>
                <a:lnTo>
                  <a:pt x="9853" y="681"/>
                </a:lnTo>
                <a:lnTo>
                  <a:pt x="9846" y="696"/>
                </a:lnTo>
                <a:lnTo>
                  <a:pt x="9840" y="712"/>
                </a:lnTo>
                <a:lnTo>
                  <a:pt x="9835" y="726"/>
                </a:lnTo>
                <a:lnTo>
                  <a:pt x="9830" y="742"/>
                </a:lnTo>
                <a:lnTo>
                  <a:pt x="9827" y="759"/>
                </a:lnTo>
                <a:lnTo>
                  <a:pt x="9824" y="775"/>
                </a:lnTo>
                <a:lnTo>
                  <a:pt x="9822" y="792"/>
                </a:lnTo>
                <a:lnTo>
                  <a:pt x="9821" y="809"/>
                </a:lnTo>
                <a:lnTo>
                  <a:pt x="9819" y="827"/>
                </a:lnTo>
                <a:close/>
                <a:moveTo>
                  <a:pt x="10811" y="827"/>
                </a:moveTo>
                <a:lnTo>
                  <a:pt x="10811" y="867"/>
                </a:lnTo>
                <a:lnTo>
                  <a:pt x="10811" y="907"/>
                </a:lnTo>
                <a:lnTo>
                  <a:pt x="10811" y="946"/>
                </a:lnTo>
                <a:lnTo>
                  <a:pt x="10810" y="986"/>
                </a:lnTo>
                <a:lnTo>
                  <a:pt x="10809" y="1025"/>
                </a:lnTo>
                <a:lnTo>
                  <a:pt x="10807" y="1064"/>
                </a:lnTo>
                <a:lnTo>
                  <a:pt x="10804" y="1103"/>
                </a:lnTo>
                <a:lnTo>
                  <a:pt x="10801" y="1142"/>
                </a:lnTo>
                <a:lnTo>
                  <a:pt x="10800" y="1151"/>
                </a:lnTo>
                <a:lnTo>
                  <a:pt x="10797" y="1161"/>
                </a:lnTo>
                <a:lnTo>
                  <a:pt x="10795" y="1169"/>
                </a:lnTo>
                <a:lnTo>
                  <a:pt x="10792" y="1177"/>
                </a:lnTo>
                <a:lnTo>
                  <a:pt x="10789" y="1183"/>
                </a:lnTo>
                <a:lnTo>
                  <a:pt x="10785" y="1188"/>
                </a:lnTo>
                <a:lnTo>
                  <a:pt x="10781" y="1193"/>
                </a:lnTo>
                <a:lnTo>
                  <a:pt x="10775" y="1198"/>
                </a:lnTo>
                <a:lnTo>
                  <a:pt x="10770" y="1202"/>
                </a:lnTo>
                <a:lnTo>
                  <a:pt x="10764" y="1205"/>
                </a:lnTo>
                <a:lnTo>
                  <a:pt x="10758" y="1207"/>
                </a:lnTo>
                <a:lnTo>
                  <a:pt x="10750" y="1210"/>
                </a:lnTo>
                <a:lnTo>
                  <a:pt x="10733" y="1213"/>
                </a:lnTo>
                <a:lnTo>
                  <a:pt x="10716" y="1216"/>
                </a:lnTo>
                <a:lnTo>
                  <a:pt x="10648" y="1222"/>
                </a:lnTo>
                <a:lnTo>
                  <a:pt x="10579" y="1227"/>
                </a:lnTo>
                <a:lnTo>
                  <a:pt x="10509" y="1231"/>
                </a:lnTo>
                <a:lnTo>
                  <a:pt x="10437" y="1235"/>
                </a:lnTo>
                <a:lnTo>
                  <a:pt x="10366" y="1237"/>
                </a:lnTo>
                <a:lnTo>
                  <a:pt x="10295" y="1238"/>
                </a:lnTo>
                <a:lnTo>
                  <a:pt x="10224" y="1239"/>
                </a:lnTo>
                <a:lnTo>
                  <a:pt x="10155" y="1239"/>
                </a:lnTo>
                <a:lnTo>
                  <a:pt x="10084" y="1239"/>
                </a:lnTo>
                <a:lnTo>
                  <a:pt x="10014" y="1238"/>
                </a:lnTo>
                <a:lnTo>
                  <a:pt x="9942" y="1237"/>
                </a:lnTo>
                <a:lnTo>
                  <a:pt x="9871" y="1235"/>
                </a:lnTo>
                <a:lnTo>
                  <a:pt x="9801" y="1231"/>
                </a:lnTo>
                <a:lnTo>
                  <a:pt x="9730" y="1227"/>
                </a:lnTo>
                <a:lnTo>
                  <a:pt x="9661" y="1222"/>
                </a:lnTo>
                <a:lnTo>
                  <a:pt x="9594" y="1216"/>
                </a:lnTo>
                <a:lnTo>
                  <a:pt x="9575" y="1213"/>
                </a:lnTo>
                <a:lnTo>
                  <a:pt x="9559" y="1210"/>
                </a:lnTo>
                <a:lnTo>
                  <a:pt x="9552" y="1207"/>
                </a:lnTo>
                <a:lnTo>
                  <a:pt x="9545" y="1205"/>
                </a:lnTo>
                <a:lnTo>
                  <a:pt x="9539" y="1202"/>
                </a:lnTo>
                <a:lnTo>
                  <a:pt x="9534" y="1198"/>
                </a:lnTo>
                <a:lnTo>
                  <a:pt x="9529" y="1193"/>
                </a:lnTo>
                <a:lnTo>
                  <a:pt x="9524" y="1188"/>
                </a:lnTo>
                <a:lnTo>
                  <a:pt x="9520" y="1183"/>
                </a:lnTo>
                <a:lnTo>
                  <a:pt x="9517" y="1177"/>
                </a:lnTo>
                <a:lnTo>
                  <a:pt x="9514" y="1169"/>
                </a:lnTo>
                <a:lnTo>
                  <a:pt x="9512" y="1161"/>
                </a:lnTo>
                <a:lnTo>
                  <a:pt x="9510" y="1151"/>
                </a:lnTo>
                <a:lnTo>
                  <a:pt x="9509" y="1142"/>
                </a:lnTo>
                <a:lnTo>
                  <a:pt x="9505" y="1103"/>
                </a:lnTo>
                <a:lnTo>
                  <a:pt x="9502" y="1064"/>
                </a:lnTo>
                <a:lnTo>
                  <a:pt x="9500" y="1025"/>
                </a:lnTo>
                <a:lnTo>
                  <a:pt x="9499" y="986"/>
                </a:lnTo>
                <a:lnTo>
                  <a:pt x="9498" y="946"/>
                </a:lnTo>
                <a:lnTo>
                  <a:pt x="9498" y="907"/>
                </a:lnTo>
                <a:lnTo>
                  <a:pt x="9497" y="867"/>
                </a:lnTo>
                <a:lnTo>
                  <a:pt x="9497" y="827"/>
                </a:lnTo>
                <a:lnTo>
                  <a:pt x="9497" y="785"/>
                </a:lnTo>
                <a:lnTo>
                  <a:pt x="9498" y="745"/>
                </a:lnTo>
                <a:lnTo>
                  <a:pt x="9498" y="706"/>
                </a:lnTo>
                <a:lnTo>
                  <a:pt x="9499" y="666"/>
                </a:lnTo>
                <a:lnTo>
                  <a:pt x="9500" y="627"/>
                </a:lnTo>
                <a:lnTo>
                  <a:pt x="9502" y="588"/>
                </a:lnTo>
                <a:lnTo>
                  <a:pt x="9505" y="549"/>
                </a:lnTo>
                <a:lnTo>
                  <a:pt x="9509" y="510"/>
                </a:lnTo>
                <a:lnTo>
                  <a:pt x="9510" y="501"/>
                </a:lnTo>
                <a:lnTo>
                  <a:pt x="9512" y="491"/>
                </a:lnTo>
                <a:lnTo>
                  <a:pt x="9514" y="483"/>
                </a:lnTo>
                <a:lnTo>
                  <a:pt x="9517" y="475"/>
                </a:lnTo>
                <a:lnTo>
                  <a:pt x="9520" y="469"/>
                </a:lnTo>
                <a:lnTo>
                  <a:pt x="9524" y="464"/>
                </a:lnTo>
                <a:lnTo>
                  <a:pt x="9529" y="459"/>
                </a:lnTo>
                <a:lnTo>
                  <a:pt x="9534" y="454"/>
                </a:lnTo>
                <a:lnTo>
                  <a:pt x="9539" y="450"/>
                </a:lnTo>
                <a:lnTo>
                  <a:pt x="9545" y="447"/>
                </a:lnTo>
                <a:lnTo>
                  <a:pt x="9552" y="445"/>
                </a:lnTo>
                <a:lnTo>
                  <a:pt x="9559" y="442"/>
                </a:lnTo>
                <a:lnTo>
                  <a:pt x="9575" y="439"/>
                </a:lnTo>
                <a:lnTo>
                  <a:pt x="9594" y="436"/>
                </a:lnTo>
                <a:lnTo>
                  <a:pt x="9661" y="430"/>
                </a:lnTo>
                <a:lnTo>
                  <a:pt x="9730" y="425"/>
                </a:lnTo>
                <a:lnTo>
                  <a:pt x="9801" y="421"/>
                </a:lnTo>
                <a:lnTo>
                  <a:pt x="9871" y="417"/>
                </a:lnTo>
                <a:lnTo>
                  <a:pt x="9942" y="415"/>
                </a:lnTo>
                <a:lnTo>
                  <a:pt x="10014" y="414"/>
                </a:lnTo>
                <a:lnTo>
                  <a:pt x="10084" y="413"/>
                </a:lnTo>
                <a:lnTo>
                  <a:pt x="10155" y="413"/>
                </a:lnTo>
                <a:lnTo>
                  <a:pt x="10224" y="413"/>
                </a:lnTo>
                <a:lnTo>
                  <a:pt x="10295" y="414"/>
                </a:lnTo>
                <a:lnTo>
                  <a:pt x="10366" y="415"/>
                </a:lnTo>
                <a:lnTo>
                  <a:pt x="10437" y="417"/>
                </a:lnTo>
                <a:lnTo>
                  <a:pt x="10509" y="421"/>
                </a:lnTo>
                <a:lnTo>
                  <a:pt x="10579" y="425"/>
                </a:lnTo>
                <a:lnTo>
                  <a:pt x="10648" y="430"/>
                </a:lnTo>
                <a:lnTo>
                  <a:pt x="10716" y="436"/>
                </a:lnTo>
                <a:lnTo>
                  <a:pt x="10733" y="439"/>
                </a:lnTo>
                <a:lnTo>
                  <a:pt x="10750" y="442"/>
                </a:lnTo>
                <a:lnTo>
                  <a:pt x="10758" y="445"/>
                </a:lnTo>
                <a:lnTo>
                  <a:pt x="10764" y="447"/>
                </a:lnTo>
                <a:lnTo>
                  <a:pt x="10770" y="450"/>
                </a:lnTo>
                <a:lnTo>
                  <a:pt x="10775" y="454"/>
                </a:lnTo>
                <a:lnTo>
                  <a:pt x="10781" y="459"/>
                </a:lnTo>
                <a:lnTo>
                  <a:pt x="10785" y="464"/>
                </a:lnTo>
                <a:lnTo>
                  <a:pt x="10789" y="469"/>
                </a:lnTo>
                <a:lnTo>
                  <a:pt x="10792" y="475"/>
                </a:lnTo>
                <a:lnTo>
                  <a:pt x="10795" y="483"/>
                </a:lnTo>
                <a:lnTo>
                  <a:pt x="10797" y="491"/>
                </a:lnTo>
                <a:lnTo>
                  <a:pt x="10800" y="501"/>
                </a:lnTo>
                <a:lnTo>
                  <a:pt x="10801" y="510"/>
                </a:lnTo>
                <a:lnTo>
                  <a:pt x="10804" y="549"/>
                </a:lnTo>
                <a:lnTo>
                  <a:pt x="10807" y="588"/>
                </a:lnTo>
                <a:lnTo>
                  <a:pt x="10809" y="627"/>
                </a:lnTo>
                <a:lnTo>
                  <a:pt x="10810" y="666"/>
                </a:lnTo>
                <a:lnTo>
                  <a:pt x="10811" y="706"/>
                </a:lnTo>
                <a:lnTo>
                  <a:pt x="10811" y="745"/>
                </a:lnTo>
                <a:lnTo>
                  <a:pt x="10811" y="785"/>
                </a:lnTo>
                <a:lnTo>
                  <a:pt x="10811" y="827"/>
                </a:lnTo>
                <a:close/>
                <a:moveTo>
                  <a:pt x="12582" y="802"/>
                </a:moveTo>
                <a:lnTo>
                  <a:pt x="12581" y="829"/>
                </a:lnTo>
                <a:lnTo>
                  <a:pt x="12579" y="855"/>
                </a:lnTo>
                <a:lnTo>
                  <a:pt x="12576" y="880"/>
                </a:lnTo>
                <a:lnTo>
                  <a:pt x="12572" y="906"/>
                </a:lnTo>
                <a:lnTo>
                  <a:pt x="12566" y="931"/>
                </a:lnTo>
                <a:lnTo>
                  <a:pt x="12559" y="956"/>
                </a:lnTo>
                <a:lnTo>
                  <a:pt x="12551" y="980"/>
                </a:lnTo>
                <a:lnTo>
                  <a:pt x="12541" y="1004"/>
                </a:lnTo>
                <a:lnTo>
                  <a:pt x="12531" y="1028"/>
                </a:lnTo>
                <a:lnTo>
                  <a:pt x="12518" y="1051"/>
                </a:lnTo>
                <a:lnTo>
                  <a:pt x="12504" y="1074"/>
                </a:lnTo>
                <a:lnTo>
                  <a:pt x="12490" y="1096"/>
                </a:lnTo>
                <a:lnTo>
                  <a:pt x="12474" y="1119"/>
                </a:lnTo>
                <a:lnTo>
                  <a:pt x="12457" y="1141"/>
                </a:lnTo>
                <a:lnTo>
                  <a:pt x="12438" y="1162"/>
                </a:lnTo>
                <a:lnTo>
                  <a:pt x="12418" y="1183"/>
                </a:lnTo>
                <a:lnTo>
                  <a:pt x="12398" y="1203"/>
                </a:lnTo>
                <a:lnTo>
                  <a:pt x="12377" y="1222"/>
                </a:lnTo>
                <a:lnTo>
                  <a:pt x="12356" y="1240"/>
                </a:lnTo>
                <a:lnTo>
                  <a:pt x="12334" y="1257"/>
                </a:lnTo>
                <a:lnTo>
                  <a:pt x="12312" y="1271"/>
                </a:lnTo>
                <a:lnTo>
                  <a:pt x="12289" y="1285"/>
                </a:lnTo>
                <a:lnTo>
                  <a:pt x="12267" y="1298"/>
                </a:lnTo>
                <a:lnTo>
                  <a:pt x="12244" y="1308"/>
                </a:lnTo>
                <a:lnTo>
                  <a:pt x="12220" y="1319"/>
                </a:lnTo>
                <a:lnTo>
                  <a:pt x="12196" y="1327"/>
                </a:lnTo>
                <a:lnTo>
                  <a:pt x="12171" y="1335"/>
                </a:lnTo>
                <a:lnTo>
                  <a:pt x="12147" y="1340"/>
                </a:lnTo>
                <a:lnTo>
                  <a:pt x="12122" y="1345"/>
                </a:lnTo>
                <a:lnTo>
                  <a:pt x="12096" y="1348"/>
                </a:lnTo>
                <a:lnTo>
                  <a:pt x="12071" y="1349"/>
                </a:lnTo>
                <a:lnTo>
                  <a:pt x="12044" y="1350"/>
                </a:lnTo>
                <a:lnTo>
                  <a:pt x="12013" y="1349"/>
                </a:lnTo>
                <a:lnTo>
                  <a:pt x="11983" y="1348"/>
                </a:lnTo>
                <a:lnTo>
                  <a:pt x="11953" y="1344"/>
                </a:lnTo>
                <a:lnTo>
                  <a:pt x="11925" y="1340"/>
                </a:lnTo>
                <a:lnTo>
                  <a:pt x="11896" y="1334"/>
                </a:lnTo>
                <a:lnTo>
                  <a:pt x="11868" y="1326"/>
                </a:lnTo>
                <a:lnTo>
                  <a:pt x="11842" y="1318"/>
                </a:lnTo>
                <a:lnTo>
                  <a:pt x="11814" y="1307"/>
                </a:lnTo>
                <a:lnTo>
                  <a:pt x="11789" y="1297"/>
                </a:lnTo>
                <a:lnTo>
                  <a:pt x="11763" y="1284"/>
                </a:lnTo>
                <a:lnTo>
                  <a:pt x="11739" y="1269"/>
                </a:lnTo>
                <a:lnTo>
                  <a:pt x="11714" y="1255"/>
                </a:lnTo>
                <a:lnTo>
                  <a:pt x="11691" y="1238"/>
                </a:lnTo>
                <a:lnTo>
                  <a:pt x="11668" y="1220"/>
                </a:lnTo>
                <a:lnTo>
                  <a:pt x="11646" y="1200"/>
                </a:lnTo>
                <a:lnTo>
                  <a:pt x="11624" y="1180"/>
                </a:lnTo>
                <a:lnTo>
                  <a:pt x="11603" y="1158"/>
                </a:lnTo>
                <a:lnTo>
                  <a:pt x="11584" y="1135"/>
                </a:lnTo>
                <a:lnTo>
                  <a:pt x="11566" y="1112"/>
                </a:lnTo>
                <a:lnTo>
                  <a:pt x="11550" y="1088"/>
                </a:lnTo>
                <a:lnTo>
                  <a:pt x="11534" y="1065"/>
                </a:lnTo>
                <a:lnTo>
                  <a:pt x="11520" y="1039"/>
                </a:lnTo>
                <a:lnTo>
                  <a:pt x="11508" y="1014"/>
                </a:lnTo>
                <a:lnTo>
                  <a:pt x="11496" y="988"/>
                </a:lnTo>
                <a:lnTo>
                  <a:pt x="11485" y="961"/>
                </a:lnTo>
                <a:lnTo>
                  <a:pt x="11477" y="934"/>
                </a:lnTo>
                <a:lnTo>
                  <a:pt x="11470" y="907"/>
                </a:lnTo>
                <a:lnTo>
                  <a:pt x="11464" y="878"/>
                </a:lnTo>
                <a:lnTo>
                  <a:pt x="11459" y="849"/>
                </a:lnTo>
                <a:lnTo>
                  <a:pt x="11456" y="819"/>
                </a:lnTo>
                <a:lnTo>
                  <a:pt x="11454" y="789"/>
                </a:lnTo>
                <a:lnTo>
                  <a:pt x="11453" y="758"/>
                </a:lnTo>
                <a:lnTo>
                  <a:pt x="11454" y="727"/>
                </a:lnTo>
                <a:lnTo>
                  <a:pt x="11456" y="697"/>
                </a:lnTo>
                <a:lnTo>
                  <a:pt x="11459" y="667"/>
                </a:lnTo>
                <a:lnTo>
                  <a:pt x="11464" y="638"/>
                </a:lnTo>
                <a:lnTo>
                  <a:pt x="11470" y="609"/>
                </a:lnTo>
                <a:lnTo>
                  <a:pt x="11477" y="582"/>
                </a:lnTo>
                <a:lnTo>
                  <a:pt x="11485" y="555"/>
                </a:lnTo>
                <a:lnTo>
                  <a:pt x="11496" y="527"/>
                </a:lnTo>
                <a:lnTo>
                  <a:pt x="11508" y="502"/>
                </a:lnTo>
                <a:lnTo>
                  <a:pt x="11520" y="477"/>
                </a:lnTo>
                <a:lnTo>
                  <a:pt x="11534" y="451"/>
                </a:lnTo>
                <a:lnTo>
                  <a:pt x="11550" y="427"/>
                </a:lnTo>
                <a:lnTo>
                  <a:pt x="11566" y="404"/>
                </a:lnTo>
                <a:lnTo>
                  <a:pt x="11584" y="381"/>
                </a:lnTo>
                <a:lnTo>
                  <a:pt x="11603" y="358"/>
                </a:lnTo>
                <a:lnTo>
                  <a:pt x="11624" y="337"/>
                </a:lnTo>
                <a:lnTo>
                  <a:pt x="11646" y="316"/>
                </a:lnTo>
                <a:lnTo>
                  <a:pt x="11668" y="297"/>
                </a:lnTo>
                <a:lnTo>
                  <a:pt x="11691" y="278"/>
                </a:lnTo>
                <a:lnTo>
                  <a:pt x="11714" y="263"/>
                </a:lnTo>
                <a:lnTo>
                  <a:pt x="11739" y="247"/>
                </a:lnTo>
                <a:lnTo>
                  <a:pt x="11763" y="233"/>
                </a:lnTo>
                <a:lnTo>
                  <a:pt x="11789" y="220"/>
                </a:lnTo>
                <a:lnTo>
                  <a:pt x="11814" y="209"/>
                </a:lnTo>
                <a:lnTo>
                  <a:pt x="11842" y="198"/>
                </a:lnTo>
                <a:lnTo>
                  <a:pt x="11868" y="190"/>
                </a:lnTo>
                <a:lnTo>
                  <a:pt x="11896" y="182"/>
                </a:lnTo>
                <a:lnTo>
                  <a:pt x="11925" y="176"/>
                </a:lnTo>
                <a:lnTo>
                  <a:pt x="11953" y="172"/>
                </a:lnTo>
                <a:lnTo>
                  <a:pt x="11983" y="169"/>
                </a:lnTo>
                <a:lnTo>
                  <a:pt x="12013" y="167"/>
                </a:lnTo>
                <a:lnTo>
                  <a:pt x="12044" y="166"/>
                </a:lnTo>
                <a:lnTo>
                  <a:pt x="12071" y="167"/>
                </a:lnTo>
                <a:lnTo>
                  <a:pt x="12096" y="168"/>
                </a:lnTo>
                <a:lnTo>
                  <a:pt x="12121" y="171"/>
                </a:lnTo>
                <a:lnTo>
                  <a:pt x="12146" y="174"/>
                </a:lnTo>
                <a:lnTo>
                  <a:pt x="12170" y="179"/>
                </a:lnTo>
                <a:lnTo>
                  <a:pt x="12196" y="184"/>
                </a:lnTo>
                <a:lnTo>
                  <a:pt x="12219" y="192"/>
                </a:lnTo>
                <a:lnTo>
                  <a:pt x="12243" y="199"/>
                </a:lnTo>
                <a:lnTo>
                  <a:pt x="12266" y="209"/>
                </a:lnTo>
                <a:lnTo>
                  <a:pt x="12289" y="218"/>
                </a:lnTo>
                <a:lnTo>
                  <a:pt x="12311" y="230"/>
                </a:lnTo>
                <a:lnTo>
                  <a:pt x="12333" y="242"/>
                </a:lnTo>
                <a:lnTo>
                  <a:pt x="12355" y="255"/>
                </a:lnTo>
                <a:lnTo>
                  <a:pt x="12376" y="270"/>
                </a:lnTo>
                <a:lnTo>
                  <a:pt x="12397" y="285"/>
                </a:lnTo>
                <a:lnTo>
                  <a:pt x="12418" y="302"/>
                </a:lnTo>
                <a:lnTo>
                  <a:pt x="12430" y="312"/>
                </a:lnTo>
                <a:lnTo>
                  <a:pt x="12439" y="323"/>
                </a:lnTo>
                <a:lnTo>
                  <a:pt x="12448" y="335"/>
                </a:lnTo>
                <a:lnTo>
                  <a:pt x="12455" y="347"/>
                </a:lnTo>
                <a:lnTo>
                  <a:pt x="12460" y="361"/>
                </a:lnTo>
                <a:lnTo>
                  <a:pt x="12464" y="374"/>
                </a:lnTo>
                <a:lnTo>
                  <a:pt x="12467" y="389"/>
                </a:lnTo>
                <a:lnTo>
                  <a:pt x="12467" y="404"/>
                </a:lnTo>
                <a:lnTo>
                  <a:pt x="12467" y="417"/>
                </a:lnTo>
                <a:lnTo>
                  <a:pt x="12464" y="431"/>
                </a:lnTo>
                <a:lnTo>
                  <a:pt x="12461" y="443"/>
                </a:lnTo>
                <a:lnTo>
                  <a:pt x="12457" y="455"/>
                </a:lnTo>
                <a:lnTo>
                  <a:pt x="12452" y="467"/>
                </a:lnTo>
                <a:lnTo>
                  <a:pt x="12446" y="478"/>
                </a:lnTo>
                <a:lnTo>
                  <a:pt x="12438" y="488"/>
                </a:lnTo>
                <a:lnTo>
                  <a:pt x="12429" y="498"/>
                </a:lnTo>
                <a:lnTo>
                  <a:pt x="12419" y="506"/>
                </a:lnTo>
                <a:lnTo>
                  <a:pt x="12409" y="514"/>
                </a:lnTo>
                <a:lnTo>
                  <a:pt x="12397" y="521"/>
                </a:lnTo>
                <a:lnTo>
                  <a:pt x="12387" y="526"/>
                </a:lnTo>
                <a:lnTo>
                  <a:pt x="12374" y="530"/>
                </a:lnTo>
                <a:lnTo>
                  <a:pt x="12362" y="533"/>
                </a:lnTo>
                <a:lnTo>
                  <a:pt x="12349" y="536"/>
                </a:lnTo>
                <a:lnTo>
                  <a:pt x="12335" y="536"/>
                </a:lnTo>
                <a:lnTo>
                  <a:pt x="12324" y="536"/>
                </a:lnTo>
                <a:lnTo>
                  <a:pt x="12312" y="533"/>
                </a:lnTo>
                <a:lnTo>
                  <a:pt x="12302" y="531"/>
                </a:lnTo>
                <a:lnTo>
                  <a:pt x="12290" y="528"/>
                </a:lnTo>
                <a:lnTo>
                  <a:pt x="12280" y="524"/>
                </a:lnTo>
                <a:lnTo>
                  <a:pt x="12270" y="519"/>
                </a:lnTo>
                <a:lnTo>
                  <a:pt x="12261" y="512"/>
                </a:lnTo>
                <a:lnTo>
                  <a:pt x="12251" y="505"/>
                </a:lnTo>
                <a:lnTo>
                  <a:pt x="12240" y="495"/>
                </a:lnTo>
                <a:lnTo>
                  <a:pt x="12228" y="487"/>
                </a:lnTo>
                <a:lnTo>
                  <a:pt x="12217" y="480"/>
                </a:lnTo>
                <a:lnTo>
                  <a:pt x="12205" y="472"/>
                </a:lnTo>
                <a:lnTo>
                  <a:pt x="12192" y="466"/>
                </a:lnTo>
                <a:lnTo>
                  <a:pt x="12180" y="460"/>
                </a:lnTo>
                <a:lnTo>
                  <a:pt x="12167" y="454"/>
                </a:lnTo>
                <a:lnTo>
                  <a:pt x="12155" y="449"/>
                </a:lnTo>
                <a:lnTo>
                  <a:pt x="12142" y="445"/>
                </a:lnTo>
                <a:lnTo>
                  <a:pt x="12128" y="441"/>
                </a:lnTo>
                <a:lnTo>
                  <a:pt x="12115" y="438"/>
                </a:lnTo>
                <a:lnTo>
                  <a:pt x="12101" y="435"/>
                </a:lnTo>
                <a:lnTo>
                  <a:pt x="12087" y="433"/>
                </a:lnTo>
                <a:lnTo>
                  <a:pt x="12073" y="431"/>
                </a:lnTo>
                <a:lnTo>
                  <a:pt x="12059" y="431"/>
                </a:lnTo>
                <a:lnTo>
                  <a:pt x="12044" y="430"/>
                </a:lnTo>
                <a:lnTo>
                  <a:pt x="12028" y="431"/>
                </a:lnTo>
                <a:lnTo>
                  <a:pt x="12011" y="432"/>
                </a:lnTo>
                <a:lnTo>
                  <a:pt x="11994" y="433"/>
                </a:lnTo>
                <a:lnTo>
                  <a:pt x="11978" y="436"/>
                </a:lnTo>
                <a:lnTo>
                  <a:pt x="11962" y="440"/>
                </a:lnTo>
                <a:lnTo>
                  <a:pt x="11947" y="444"/>
                </a:lnTo>
                <a:lnTo>
                  <a:pt x="11932" y="448"/>
                </a:lnTo>
                <a:lnTo>
                  <a:pt x="11917" y="454"/>
                </a:lnTo>
                <a:lnTo>
                  <a:pt x="11903" y="461"/>
                </a:lnTo>
                <a:lnTo>
                  <a:pt x="11889" y="467"/>
                </a:lnTo>
                <a:lnTo>
                  <a:pt x="11874" y="475"/>
                </a:lnTo>
                <a:lnTo>
                  <a:pt x="11862" y="484"/>
                </a:lnTo>
                <a:lnTo>
                  <a:pt x="11848" y="492"/>
                </a:lnTo>
                <a:lnTo>
                  <a:pt x="11835" y="503"/>
                </a:lnTo>
                <a:lnTo>
                  <a:pt x="11823" y="513"/>
                </a:lnTo>
                <a:lnTo>
                  <a:pt x="11811" y="525"/>
                </a:lnTo>
                <a:lnTo>
                  <a:pt x="11800" y="537"/>
                </a:lnTo>
                <a:lnTo>
                  <a:pt x="11789" y="549"/>
                </a:lnTo>
                <a:lnTo>
                  <a:pt x="11779" y="562"/>
                </a:lnTo>
                <a:lnTo>
                  <a:pt x="11769" y="575"/>
                </a:lnTo>
                <a:lnTo>
                  <a:pt x="11761" y="588"/>
                </a:lnTo>
                <a:lnTo>
                  <a:pt x="11753" y="602"/>
                </a:lnTo>
                <a:lnTo>
                  <a:pt x="11746" y="616"/>
                </a:lnTo>
                <a:lnTo>
                  <a:pt x="11740" y="630"/>
                </a:lnTo>
                <a:lnTo>
                  <a:pt x="11734" y="645"/>
                </a:lnTo>
                <a:lnTo>
                  <a:pt x="11729" y="660"/>
                </a:lnTo>
                <a:lnTo>
                  <a:pt x="11725" y="676"/>
                </a:lnTo>
                <a:lnTo>
                  <a:pt x="11722" y="692"/>
                </a:lnTo>
                <a:lnTo>
                  <a:pt x="11720" y="707"/>
                </a:lnTo>
                <a:lnTo>
                  <a:pt x="11718" y="724"/>
                </a:lnTo>
                <a:lnTo>
                  <a:pt x="11717" y="741"/>
                </a:lnTo>
                <a:lnTo>
                  <a:pt x="11717" y="758"/>
                </a:lnTo>
                <a:lnTo>
                  <a:pt x="11717" y="775"/>
                </a:lnTo>
                <a:lnTo>
                  <a:pt x="11718" y="792"/>
                </a:lnTo>
                <a:lnTo>
                  <a:pt x="11720" y="809"/>
                </a:lnTo>
                <a:lnTo>
                  <a:pt x="11722" y="824"/>
                </a:lnTo>
                <a:lnTo>
                  <a:pt x="11725" y="840"/>
                </a:lnTo>
                <a:lnTo>
                  <a:pt x="11729" y="855"/>
                </a:lnTo>
                <a:lnTo>
                  <a:pt x="11734" y="871"/>
                </a:lnTo>
                <a:lnTo>
                  <a:pt x="11740" y="886"/>
                </a:lnTo>
                <a:lnTo>
                  <a:pt x="11746" y="899"/>
                </a:lnTo>
                <a:lnTo>
                  <a:pt x="11753" y="914"/>
                </a:lnTo>
                <a:lnTo>
                  <a:pt x="11761" y="928"/>
                </a:lnTo>
                <a:lnTo>
                  <a:pt x="11769" y="940"/>
                </a:lnTo>
                <a:lnTo>
                  <a:pt x="11779" y="954"/>
                </a:lnTo>
                <a:lnTo>
                  <a:pt x="11789" y="967"/>
                </a:lnTo>
                <a:lnTo>
                  <a:pt x="11800" y="979"/>
                </a:lnTo>
                <a:lnTo>
                  <a:pt x="11811" y="991"/>
                </a:lnTo>
                <a:lnTo>
                  <a:pt x="11823" y="1003"/>
                </a:lnTo>
                <a:lnTo>
                  <a:pt x="11835" y="1013"/>
                </a:lnTo>
                <a:lnTo>
                  <a:pt x="11848" y="1024"/>
                </a:lnTo>
                <a:lnTo>
                  <a:pt x="11862" y="1032"/>
                </a:lnTo>
                <a:lnTo>
                  <a:pt x="11874" y="1042"/>
                </a:lnTo>
                <a:lnTo>
                  <a:pt x="11889" y="1049"/>
                </a:lnTo>
                <a:lnTo>
                  <a:pt x="11903" y="1056"/>
                </a:lnTo>
                <a:lnTo>
                  <a:pt x="11917" y="1063"/>
                </a:lnTo>
                <a:lnTo>
                  <a:pt x="11932" y="1068"/>
                </a:lnTo>
                <a:lnTo>
                  <a:pt x="11947" y="1072"/>
                </a:lnTo>
                <a:lnTo>
                  <a:pt x="11962" y="1076"/>
                </a:lnTo>
                <a:lnTo>
                  <a:pt x="11978" y="1080"/>
                </a:lnTo>
                <a:lnTo>
                  <a:pt x="11994" y="1083"/>
                </a:lnTo>
                <a:lnTo>
                  <a:pt x="12011" y="1085"/>
                </a:lnTo>
                <a:lnTo>
                  <a:pt x="12028" y="1086"/>
                </a:lnTo>
                <a:lnTo>
                  <a:pt x="12044" y="1086"/>
                </a:lnTo>
                <a:lnTo>
                  <a:pt x="12064" y="1085"/>
                </a:lnTo>
                <a:lnTo>
                  <a:pt x="12084" y="1083"/>
                </a:lnTo>
                <a:lnTo>
                  <a:pt x="12103" y="1080"/>
                </a:lnTo>
                <a:lnTo>
                  <a:pt x="12123" y="1074"/>
                </a:lnTo>
                <a:lnTo>
                  <a:pt x="12141" y="1068"/>
                </a:lnTo>
                <a:lnTo>
                  <a:pt x="12160" y="1060"/>
                </a:lnTo>
                <a:lnTo>
                  <a:pt x="12178" y="1050"/>
                </a:lnTo>
                <a:lnTo>
                  <a:pt x="12196" y="1038"/>
                </a:lnTo>
                <a:lnTo>
                  <a:pt x="12212" y="1027"/>
                </a:lnTo>
                <a:lnTo>
                  <a:pt x="12227" y="1014"/>
                </a:lnTo>
                <a:lnTo>
                  <a:pt x="12242" y="1000"/>
                </a:lnTo>
                <a:lnTo>
                  <a:pt x="12255" y="987"/>
                </a:lnTo>
                <a:lnTo>
                  <a:pt x="12269" y="971"/>
                </a:lnTo>
                <a:lnTo>
                  <a:pt x="12281" y="955"/>
                </a:lnTo>
                <a:lnTo>
                  <a:pt x="12292" y="937"/>
                </a:lnTo>
                <a:lnTo>
                  <a:pt x="12303" y="919"/>
                </a:lnTo>
                <a:lnTo>
                  <a:pt x="12121" y="919"/>
                </a:lnTo>
                <a:lnTo>
                  <a:pt x="12108" y="919"/>
                </a:lnTo>
                <a:lnTo>
                  <a:pt x="12098" y="917"/>
                </a:lnTo>
                <a:lnTo>
                  <a:pt x="12086" y="915"/>
                </a:lnTo>
                <a:lnTo>
                  <a:pt x="12076" y="911"/>
                </a:lnTo>
                <a:lnTo>
                  <a:pt x="12066" y="907"/>
                </a:lnTo>
                <a:lnTo>
                  <a:pt x="12057" y="900"/>
                </a:lnTo>
                <a:lnTo>
                  <a:pt x="12047" y="894"/>
                </a:lnTo>
                <a:lnTo>
                  <a:pt x="12039" y="886"/>
                </a:lnTo>
                <a:lnTo>
                  <a:pt x="12031" y="877"/>
                </a:lnTo>
                <a:lnTo>
                  <a:pt x="12024" y="869"/>
                </a:lnTo>
                <a:lnTo>
                  <a:pt x="12018" y="859"/>
                </a:lnTo>
                <a:lnTo>
                  <a:pt x="12014" y="849"/>
                </a:lnTo>
                <a:lnTo>
                  <a:pt x="12010" y="838"/>
                </a:lnTo>
                <a:lnTo>
                  <a:pt x="12007" y="828"/>
                </a:lnTo>
                <a:lnTo>
                  <a:pt x="12005" y="816"/>
                </a:lnTo>
                <a:lnTo>
                  <a:pt x="12004" y="803"/>
                </a:lnTo>
                <a:lnTo>
                  <a:pt x="12005" y="792"/>
                </a:lnTo>
                <a:lnTo>
                  <a:pt x="12007" y="780"/>
                </a:lnTo>
                <a:lnTo>
                  <a:pt x="12010" y="770"/>
                </a:lnTo>
                <a:lnTo>
                  <a:pt x="12014" y="759"/>
                </a:lnTo>
                <a:lnTo>
                  <a:pt x="12018" y="750"/>
                </a:lnTo>
                <a:lnTo>
                  <a:pt x="12024" y="739"/>
                </a:lnTo>
                <a:lnTo>
                  <a:pt x="12031" y="731"/>
                </a:lnTo>
                <a:lnTo>
                  <a:pt x="12039" y="722"/>
                </a:lnTo>
                <a:lnTo>
                  <a:pt x="12047" y="714"/>
                </a:lnTo>
                <a:lnTo>
                  <a:pt x="12057" y="707"/>
                </a:lnTo>
                <a:lnTo>
                  <a:pt x="12066" y="701"/>
                </a:lnTo>
                <a:lnTo>
                  <a:pt x="12076" y="696"/>
                </a:lnTo>
                <a:lnTo>
                  <a:pt x="12086" y="693"/>
                </a:lnTo>
                <a:lnTo>
                  <a:pt x="12098" y="689"/>
                </a:lnTo>
                <a:lnTo>
                  <a:pt x="12108" y="688"/>
                </a:lnTo>
                <a:lnTo>
                  <a:pt x="12121" y="687"/>
                </a:lnTo>
                <a:lnTo>
                  <a:pt x="12467" y="687"/>
                </a:lnTo>
                <a:lnTo>
                  <a:pt x="12479" y="688"/>
                </a:lnTo>
                <a:lnTo>
                  <a:pt x="12490" y="689"/>
                </a:lnTo>
                <a:lnTo>
                  <a:pt x="12501" y="693"/>
                </a:lnTo>
                <a:lnTo>
                  <a:pt x="12511" y="696"/>
                </a:lnTo>
                <a:lnTo>
                  <a:pt x="12521" y="701"/>
                </a:lnTo>
                <a:lnTo>
                  <a:pt x="12531" y="706"/>
                </a:lnTo>
                <a:lnTo>
                  <a:pt x="12540" y="714"/>
                </a:lnTo>
                <a:lnTo>
                  <a:pt x="12549" y="721"/>
                </a:lnTo>
                <a:lnTo>
                  <a:pt x="12556" y="730"/>
                </a:lnTo>
                <a:lnTo>
                  <a:pt x="12563" y="739"/>
                </a:lnTo>
                <a:lnTo>
                  <a:pt x="12568" y="749"/>
                </a:lnTo>
                <a:lnTo>
                  <a:pt x="12574" y="758"/>
                </a:lnTo>
                <a:lnTo>
                  <a:pt x="12577" y="769"/>
                </a:lnTo>
                <a:lnTo>
                  <a:pt x="12580" y="779"/>
                </a:lnTo>
                <a:lnTo>
                  <a:pt x="12581" y="791"/>
                </a:lnTo>
                <a:lnTo>
                  <a:pt x="12582" y="8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887720" y="2221735"/>
            <a:ext cx="2410469" cy="2410469"/>
          </a:xfrm>
          <a:prstGeom prst="donut">
            <a:avLst>
              <a:gd name="adj" fmla="val 43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riangle 9"/>
          <p:cNvSpPr/>
          <p:nvPr/>
        </p:nvSpPr>
        <p:spPr>
          <a:xfrm rot="5400000">
            <a:off x="5582675" y="2894049"/>
            <a:ext cx="1236370" cy="10658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4294967295"/>
          </p:nvPr>
        </p:nvSpPr>
        <p:spPr>
          <a:xfrm>
            <a:off x="5610677" y="2951511"/>
            <a:ext cx="1687512" cy="950913"/>
          </a:xfrm>
          <a:noFill/>
          <a:ln w="76200">
            <a:noFill/>
          </a:ln>
        </p:spPr>
        <p:txBody>
          <a:bodyPr vert="horz" lIns="179990" tIns="45720" rIns="179990" bIns="45720" rtlCol="0" anchor="ctr">
            <a:noAutofit/>
          </a:bodyPr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PLAY</a:t>
            </a:r>
            <a:endParaRPr lang="en-US" b="1" spc="600" dirty="0">
              <a:solidFill>
                <a:schemeClr val="bg1"/>
              </a:solidFill>
              <a:latin typeface="Globotipo Texto Black" charset="0"/>
              <a:ea typeface="Globotipo Texto Black" charset="0"/>
              <a:cs typeface="Globotipo Texto Black" charset="0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10771059" y="-671925"/>
            <a:ext cx="503443" cy="503879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rgbClr val="A1336B"/>
          </a:solidFill>
          <a:ln w="9525">
            <a:noFill/>
            <a:round/>
            <a:headEnd/>
            <a:tailEnd/>
          </a:ln>
        </p:spPr>
        <p:txBody>
          <a:bodyPr vert="horz" wrap="square" lIns="108259" tIns="54129" rIns="108259" bIns="54129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FF0295D-C4FD-45E7-8382-0BF6C9E77BF1}"/>
              </a:ext>
            </a:extLst>
          </p:cNvPr>
          <p:cNvSpPr/>
          <p:nvPr/>
        </p:nvSpPr>
        <p:spPr>
          <a:xfrm>
            <a:off x="5095958" y="5573159"/>
            <a:ext cx="1938367" cy="4780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60227BF6-BD1E-49C5-B920-CAF3E5C9BC2D}"/>
              </a:ext>
            </a:extLst>
          </p:cNvPr>
          <p:cNvSpPr txBox="1"/>
          <p:nvPr/>
        </p:nvSpPr>
        <p:spPr>
          <a:xfrm>
            <a:off x="5335190" y="5629787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690336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7109" y="130017"/>
            <a:ext cx="5637998" cy="544603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89D8283F-080E-4389-9ED4-1B147FB5DF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0488" y="285749"/>
            <a:ext cx="11545937" cy="5856819"/>
          </a:xfrm>
        </p:spPr>
      </p:sp>
      <p:sp>
        <p:nvSpPr>
          <p:cNvPr id="12" name="Rectangle 11"/>
          <p:cNvSpPr/>
          <p:nvPr/>
        </p:nvSpPr>
        <p:spPr>
          <a:xfrm>
            <a:off x="323031" y="4684840"/>
            <a:ext cx="11543394" cy="14737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381990" y="6521208"/>
            <a:ext cx="1428024" cy="140576"/>
          </a:xfrm>
          <a:custGeom>
            <a:avLst/>
            <a:gdLst>
              <a:gd name="T0" fmla="*/ 16397 w 16807"/>
              <a:gd name="T1" fmla="*/ 1043 h 1652"/>
              <a:gd name="T2" fmla="*/ 16327 w 16807"/>
              <a:gd name="T3" fmla="*/ 452 h 1652"/>
              <a:gd name="T4" fmla="*/ 15636 w 16807"/>
              <a:gd name="T5" fmla="*/ 615 h 1652"/>
              <a:gd name="T6" fmla="*/ 16677 w 16807"/>
              <a:gd name="T7" fmla="*/ 385 h 1652"/>
              <a:gd name="T8" fmla="*/ 16244 w 16807"/>
              <a:gd name="T9" fmla="*/ 1361 h 1652"/>
              <a:gd name="T10" fmla="*/ 14725 w 16807"/>
              <a:gd name="T11" fmla="*/ 1277 h 1652"/>
              <a:gd name="T12" fmla="*/ 15390 w 16807"/>
              <a:gd name="T13" fmla="*/ 330 h 1652"/>
              <a:gd name="T14" fmla="*/ 15512 w 16807"/>
              <a:gd name="T15" fmla="*/ 907 h 1652"/>
              <a:gd name="T16" fmla="*/ 15198 w 16807"/>
              <a:gd name="T17" fmla="*/ 1080 h 1652"/>
              <a:gd name="T18" fmla="*/ 15185 w 16807"/>
              <a:gd name="T19" fmla="*/ 531 h 1652"/>
              <a:gd name="T20" fmla="*/ 13854 w 16807"/>
              <a:gd name="T21" fmla="*/ 1083 h 1652"/>
              <a:gd name="T22" fmla="*/ 14264 w 16807"/>
              <a:gd name="T23" fmla="*/ 652 h 1652"/>
              <a:gd name="T24" fmla="*/ 13676 w 16807"/>
              <a:gd name="T25" fmla="*/ 580 h 1652"/>
              <a:gd name="T26" fmla="*/ 13952 w 16807"/>
              <a:gd name="T27" fmla="*/ 169 h 1652"/>
              <a:gd name="T28" fmla="*/ 14433 w 16807"/>
              <a:gd name="T29" fmla="*/ 1123 h 1652"/>
              <a:gd name="T30" fmla="*/ 13383 w 16807"/>
              <a:gd name="T31" fmla="*/ 944 h 1652"/>
              <a:gd name="T32" fmla="*/ 13285 w 16807"/>
              <a:gd name="T33" fmla="*/ 1094 h 1652"/>
              <a:gd name="T34" fmla="*/ 12740 w 16807"/>
              <a:gd name="T35" fmla="*/ 1206 h 1652"/>
              <a:gd name="T36" fmla="*/ 8024 w 16807"/>
              <a:gd name="T37" fmla="*/ 1337 h 1652"/>
              <a:gd name="T38" fmla="*/ 7999 w 16807"/>
              <a:gd name="T39" fmla="*/ 273 h 1652"/>
              <a:gd name="T40" fmla="*/ 8634 w 16807"/>
              <a:gd name="T41" fmla="*/ 561 h 1652"/>
              <a:gd name="T42" fmla="*/ 8046 w 16807"/>
              <a:gd name="T43" fmla="*/ 565 h 1652"/>
              <a:gd name="T44" fmla="*/ 8229 w 16807"/>
              <a:gd name="T45" fmla="*/ 1123 h 1652"/>
              <a:gd name="T46" fmla="*/ 8283 w 16807"/>
              <a:gd name="T47" fmla="*/ 754 h 1652"/>
              <a:gd name="T48" fmla="*/ 6609 w 16807"/>
              <a:gd name="T49" fmla="*/ 1365 h 1652"/>
              <a:gd name="T50" fmla="*/ 7260 w 16807"/>
              <a:gd name="T51" fmla="*/ 411 h 1652"/>
              <a:gd name="T52" fmla="*/ 7449 w 16807"/>
              <a:gd name="T53" fmla="*/ 1374 h 1652"/>
              <a:gd name="T54" fmla="*/ 6080 w 16807"/>
              <a:gd name="T55" fmla="*/ 1332 h 1652"/>
              <a:gd name="T56" fmla="*/ 5299 w 16807"/>
              <a:gd name="T57" fmla="*/ 481 h 1652"/>
              <a:gd name="T58" fmla="*/ 5937 w 16807"/>
              <a:gd name="T59" fmla="*/ 323 h 1652"/>
              <a:gd name="T60" fmla="*/ 5447 w 16807"/>
              <a:gd name="T61" fmla="*/ 1332 h 1652"/>
              <a:gd name="T62" fmla="*/ 4879 w 16807"/>
              <a:gd name="T63" fmla="*/ 681 h 1652"/>
              <a:gd name="T64" fmla="*/ 5072 w 16807"/>
              <a:gd name="T65" fmla="*/ 1173 h 1652"/>
              <a:gd name="T66" fmla="*/ 4453 w 16807"/>
              <a:gd name="T67" fmla="*/ 357 h 1652"/>
              <a:gd name="T68" fmla="*/ 4256 w 16807"/>
              <a:gd name="T69" fmla="*/ 409 h 1652"/>
              <a:gd name="T70" fmla="*/ 3703 w 16807"/>
              <a:gd name="T71" fmla="*/ 1218 h 1652"/>
              <a:gd name="T72" fmla="*/ 3533 w 16807"/>
              <a:gd name="T73" fmla="*/ 235 h 1652"/>
              <a:gd name="T74" fmla="*/ 2992 w 16807"/>
              <a:gd name="T75" fmla="*/ 530 h 1652"/>
              <a:gd name="T76" fmla="*/ 2481 w 16807"/>
              <a:gd name="T77" fmla="*/ 1218 h 1652"/>
              <a:gd name="T78" fmla="*/ 3261 w 16807"/>
              <a:gd name="T79" fmla="*/ 473 h 1652"/>
              <a:gd name="T80" fmla="*/ 3284 w 16807"/>
              <a:gd name="T81" fmla="*/ 1233 h 1652"/>
              <a:gd name="T82" fmla="*/ 1577 w 16807"/>
              <a:gd name="T83" fmla="*/ 1336 h 1652"/>
              <a:gd name="T84" fmla="*/ 1834 w 16807"/>
              <a:gd name="T85" fmla="*/ 230 h 1652"/>
              <a:gd name="T86" fmla="*/ 2164 w 16807"/>
              <a:gd name="T87" fmla="*/ 1363 h 1652"/>
              <a:gd name="T88" fmla="*/ 1133 w 16807"/>
              <a:gd name="T89" fmla="*/ 324 h 1652"/>
              <a:gd name="T90" fmla="*/ 759 w 16807"/>
              <a:gd name="T91" fmla="*/ 1325 h 1652"/>
              <a:gd name="T92" fmla="*/ 118 w 16807"/>
              <a:gd name="T93" fmla="*/ 1373 h 1652"/>
              <a:gd name="T94" fmla="*/ 436 w 16807"/>
              <a:gd name="T95" fmla="*/ 273 h 1652"/>
              <a:gd name="T96" fmla="*/ 9949 w 16807"/>
              <a:gd name="T97" fmla="*/ 26 h 1652"/>
              <a:gd name="T98" fmla="*/ 9631 w 16807"/>
              <a:gd name="T99" fmla="*/ 1463 h 1652"/>
              <a:gd name="T100" fmla="*/ 10976 w 16807"/>
              <a:gd name="T101" fmla="*/ 869 h 1652"/>
              <a:gd name="T102" fmla="*/ 10328 w 16807"/>
              <a:gd name="T103" fmla="*/ 1112 h 1652"/>
              <a:gd name="T104" fmla="*/ 10285 w 16807"/>
              <a:gd name="T105" fmla="*/ 518 h 1652"/>
              <a:gd name="T106" fmla="*/ 10810 w 16807"/>
              <a:gd name="T107" fmla="*/ 986 h 1652"/>
              <a:gd name="T108" fmla="*/ 9514 w 16807"/>
              <a:gd name="T109" fmla="*/ 1169 h 1652"/>
              <a:gd name="T110" fmla="*/ 10437 w 16807"/>
              <a:gd name="T111" fmla="*/ 417 h 1652"/>
              <a:gd name="T112" fmla="*/ 12377 w 16807"/>
              <a:gd name="T113" fmla="*/ 1222 h 1652"/>
              <a:gd name="T114" fmla="*/ 11454 w 16807"/>
              <a:gd name="T115" fmla="*/ 789 h 1652"/>
              <a:gd name="T116" fmla="*/ 12333 w 16807"/>
              <a:gd name="T117" fmla="*/ 242 h 1652"/>
              <a:gd name="T118" fmla="*/ 12142 w 16807"/>
              <a:gd name="T119" fmla="*/ 445 h 1652"/>
              <a:gd name="T120" fmla="*/ 11729 w 16807"/>
              <a:gd name="T121" fmla="*/ 855 h 1652"/>
              <a:gd name="T122" fmla="*/ 12098 w 16807"/>
              <a:gd name="T123" fmla="*/ 917 h 1652"/>
              <a:gd name="T124" fmla="*/ 12580 w 16807"/>
              <a:gd name="T125" fmla="*/ 779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07" h="1652">
                <a:moveTo>
                  <a:pt x="15883" y="765"/>
                </a:moveTo>
                <a:lnTo>
                  <a:pt x="15884" y="783"/>
                </a:lnTo>
                <a:lnTo>
                  <a:pt x="15885" y="800"/>
                </a:lnTo>
                <a:lnTo>
                  <a:pt x="15886" y="816"/>
                </a:lnTo>
                <a:lnTo>
                  <a:pt x="15889" y="833"/>
                </a:lnTo>
                <a:lnTo>
                  <a:pt x="15892" y="849"/>
                </a:lnTo>
                <a:lnTo>
                  <a:pt x="15896" y="864"/>
                </a:lnTo>
                <a:lnTo>
                  <a:pt x="15902" y="879"/>
                </a:lnTo>
                <a:lnTo>
                  <a:pt x="15907" y="894"/>
                </a:lnTo>
                <a:lnTo>
                  <a:pt x="15913" y="909"/>
                </a:lnTo>
                <a:lnTo>
                  <a:pt x="15920" y="924"/>
                </a:lnTo>
                <a:lnTo>
                  <a:pt x="15928" y="937"/>
                </a:lnTo>
                <a:lnTo>
                  <a:pt x="15936" y="950"/>
                </a:lnTo>
                <a:lnTo>
                  <a:pt x="15946" y="964"/>
                </a:lnTo>
                <a:lnTo>
                  <a:pt x="15956" y="976"/>
                </a:lnTo>
                <a:lnTo>
                  <a:pt x="15967" y="989"/>
                </a:lnTo>
                <a:lnTo>
                  <a:pt x="15978" y="1000"/>
                </a:lnTo>
                <a:lnTo>
                  <a:pt x="15991" y="1012"/>
                </a:lnTo>
                <a:lnTo>
                  <a:pt x="16003" y="1023"/>
                </a:lnTo>
                <a:lnTo>
                  <a:pt x="16016" y="1033"/>
                </a:lnTo>
                <a:lnTo>
                  <a:pt x="16029" y="1043"/>
                </a:lnTo>
                <a:lnTo>
                  <a:pt x="16042" y="1051"/>
                </a:lnTo>
                <a:lnTo>
                  <a:pt x="16056" y="1058"/>
                </a:lnTo>
                <a:lnTo>
                  <a:pt x="16071" y="1066"/>
                </a:lnTo>
                <a:lnTo>
                  <a:pt x="16084" y="1072"/>
                </a:lnTo>
                <a:lnTo>
                  <a:pt x="16100" y="1077"/>
                </a:lnTo>
                <a:lnTo>
                  <a:pt x="16115" y="1083"/>
                </a:lnTo>
                <a:lnTo>
                  <a:pt x="16131" y="1087"/>
                </a:lnTo>
                <a:lnTo>
                  <a:pt x="16146" y="1090"/>
                </a:lnTo>
                <a:lnTo>
                  <a:pt x="16162" y="1092"/>
                </a:lnTo>
                <a:lnTo>
                  <a:pt x="16179" y="1094"/>
                </a:lnTo>
                <a:lnTo>
                  <a:pt x="16196" y="1095"/>
                </a:lnTo>
                <a:lnTo>
                  <a:pt x="16214" y="1096"/>
                </a:lnTo>
                <a:lnTo>
                  <a:pt x="16230" y="1095"/>
                </a:lnTo>
                <a:lnTo>
                  <a:pt x="16247" y="1094"/>
                </a:lnTo>
                <a:lnTo>
                  <a:pt x="16264" y="1092"/>
                </a:lnTo>
                <a:lnTo>
                  <a:pt x="16280" y="1090"/>
                </a:lnTo>
                <a:lnTo>
                  <a:pt x="16296" y="1087"/>
                </a:lnTo>
                <a:lnTo>
                  <a:pt x="16311" y="1083"/>
                </a:lnTo>
                <a:lnTo>
                  <a:pt x="16327" y="1077"/>
                </a:lnTo>
                <a:lnTo>
                  <a:pt x="16342" y="1072"/>
                </a:lnTo>
                <a:lnTo>
                  <a:pt x="16356" y="1066"/>
                </a:lnTo>
                <a:lnTo>
                  <a:pt x="16370" y="1058"/>
                </a:lnTo>
                <a:lnTo>
                  <a:pt x="16384" y="1051"/>
                </a:lnTo>
                <a:lnTo>
                  <a:pt x="16397" y="1043"/>
                </a:lnTo>
                <a:lnTo>
                  <a:pt x="16411" y="1033"/>
                </a:lnTo>
                <a:lnTo>
                  <a:pt x="16424" y="1023"/>
                </a:lnTo>
                <a:lnTo>
                  <a:pt x="16436" y="1012"/>
                </a:lnTo>
                <a:lnTo>
                  <a:pt x="16448" y="1000"/>
                </a:lnTo>
                <a:lnTo>
                  <a:pt x="16459" y="989"/>
                </a:lnTo>
                <a:lnTo>
                  <a:pt x="16470" y="976"/>
                </a:lnTo>
                <a:lnTo>
                  <a:pt x="16480" y="964"/>
                </a:lnTo>
                <a:lnTo>
                  <a:pt x="16490" y="950"/>
                </a:lnTo>
                <a:lnTo>
                  <a:pt x="16498" y="937"/>
                </a:lnTo>
                <a:lnTo>
                  <a:pt x="16506" y="924"/>
                </a:lnTo>
                <a:lnTo>
                  <a:pt x="16513" y="909"/>
                </a:lnTo>
                <a:lnTo>
                  <a:pt x="16519" y="894"/>
                </a:lnTo>
                <a:lnTo>
                  <a:pt x="16525" y="879"/>
                </a:lnTo>
                <a:lnTo>
                  <a:pt x="16530" y="864"/>
                </a:lnTo>
                <a:lnTo>
                  <a:pt x="16534" y="849"/>
                </a:lnTo>
                <a:lnTo>
                  <a:pt x="16537" y="833"/>
                </a:lnTo>
                <a:lnTo>
                  <a:pt x="16540" y="816"/>
                </a:lnTo>
                <a:lnTo>
                  <a:pt x="16542" y="800"/>
                </a:lnTo>
                <a:lnTo>
                  <a:pt x="16543" y="783"/>
                </a:lnTo>
                <a:lnTo>
                  <a:pt x="16543" y="765"/>
                </a:lnTo>
                <a:lnTo>
                  <a:pt x="16543" y="749"/>
                </a:lnTo>
                <a:lnTo>
                  <a:pt x="16542" y="731"/>
                </a:lnTo>
                <a:lnTo>
                  <a:pt x="16540" y="715"/>
                </a:lnTo>
                <a:lnTo>
                  <a:pt x="16537" y="698"/>
                </a:lnTo>
                <a:lnTo>
                  <a:pt x="16534" y="682"/>
                </a:lnTo>
                <a:lnTo>
                  <a:pt x="16530" y="666"/>
                </a:lnTo>
                <a:lnTo>
                  <a:pt x="16525" y="652"/>
                </a:lnTo>
                <a:lnTo>
                  <a:pt x="16519" y="636"/>
                </a:lnTo>
                <a:lnTo>
                  <a:pt x="16513" y="622"/>
                </a:lnTo>
                <a:lnTo>
                  <a:pt x="16507" y="607"/>
                </a:lnTo>
                <a:lnTo>
                  <a:pt x="16498" y="594"/>
                </a:lnTo>
                <a:lnTo>
                  <a:pt x="16490" y="580"/>
                </a:lnTo>
                <a:lnTo>
                  <a:pt x="16480" y="567"/>
                </a:lnTo>
                <a:lnTo>
                  <a:pt x="16471" y="555"/>
                </a:lnTo>
                <a:lnTo>
                  <a:pt x="16460" y="542"/>
                </a:lnTo>
                <a:lnTo>
                  <a:pt x="16449" y="529"/>
                </a:lnTo>
                <a:lnTo>
                  <a:pt x="16436" y="518"/>
                </a:lnTo>
                <a:lnTo>
                  <a:pt x="16424" y="507"/>
                </a:lnTo>
                <a:lnTo>
                  <a:pt x="16411" y="498"/>
                </a:lnTo>
                <a:lnTo>
                  <a:pt x="16398" y="488"/>
                </a:lnTo>
                <a:lnTo>
                  <a:pt x="16385" y="480"/>
                </a:lnTo>
                <a:lnTo>
                  <a:pt x="16371" y="471"/>
                </a:lnTo>
                <a:lnTo>
                  <a:pt x="16356" y="465"/>
                </a:lnTo>
                <a:lnTo>
                  <a:pt x="16342" y="459"/>
                </a:lnTo>
                <a:lnTo>
                  <a:pt x="16327" y="452"/>
                </a:lnTo>
                <a:lnTo>
                  <a:pt x="16312" y="448"/>
                </a:lnTo>
                <a:lnTo>
                  <a:pt x="16296" y="444"/>
                </a:lnTo>
                <a:lnTo>
                  <a:pt x="16281" y="441"/>
                </a:lnTo>
                <a:lnTo>
                  <a:pt x="16264" y="438"/>
                </a:lnTo>
                <a:lnTo>
                  <a:pt x="16247" y="435"/>
                </a:lnTo>
                <a:lnTo>
                  <a:pt x="16230" y="434"/>
                </a:lnTo>
                <a:lnTo>
                  <a:pt x="16214" y="434"/>
                </a:lnTo>
                <a:lnTo>
                  <a:pt x="16196" y="434"/>
                </a:lnTo>
                <a:lnTo>
                  <a:pt x="16179" y="435"/>
                </a:lnTo>
                <a:lnTo>
                  <a:pt x="16162" y="438"/>
                </a:lnTo>
                <a:lnTo>
                  <a:pt x="16146" y="441"/>
                </a:lnTo>
                <a:lnTo>
                  <a:pt x="16129" y="444"/>
                </a:lnTo>
                <a:lnTo>
                  <a:pt x="16115" y="448"/>
                </a:lnTo>
                <a:lnTo>
                  <a:pt x="16099" y="452"/>
                </a:lnTo>
                <a:lnTo>
                  <a:pt x="16084" y="459"/>
                </a:lnTo>
                <a:lnTo>
                  <a:pt x="16070" y="465"/>
                </a:lnTo>
                <a:lnTo>
                  <a:pt x="16056" y="471"/>
                </a:lnTo>
                <a:lnTo>
                  <a:pt x="16041" y="480"/>
                </a:lnTo>
                <a:lnTo>
                  <a:pt x="16029" y="488"/>
                </a:lnTo>
                <a:lnTo>
                  <a:pt x="16015" y="498"/>
                </a:lnTo>
                <a:lnTo>
                  <a:pt x="16002" y="507"/>
                </a:lnTo>
                <a:lnTo>
                  <a:pt x="15990" y="518"/>
                </a:lnTo>
                <a:lnTo>
                  <a:pt x="15978" y="529"/>
                </a:lnTo>
                <a:lnTo>
                  <a:pt x="15967" y="542"/>
                </a:lnTo>
                <a:lnTo>
                  <a:pt x="15955" y="555"/>
                </a:lnTo>
                <a:lnTo>
                  <a:pt x="15946" y="567"/>
                </a:lnTo>
                <a:lnTo>
                  <a:pt x="15936" y="580"/>
                </a:lnTo>
                <a:lnTo>
                  <a:pt x="15928" y="594"/>
                </a:lnTo>
                <a:lnTo>
                  <a:pt x="15920" y="607"/>
                </a:lnTo>
                <a:lnTo>
                  <a:pt x="15913" y="622"/>
                </a:lnTo>
                <a:lnTo>
                  <a:pt x="15907" y="636"/>
                </a:lnTo>
                <a:lnTo>
                  <a:pt x="15902" y="652"/>
                </a:lnTo>
                <a:lnTo>
                  <a:pt x="15896" y="666"/>
                </a:lnTo>
                <a:lnTo>
                  <a:pt x="15892" y="682"/>
                </a:lnTo>
                <a:lnTo>
                  <a:pt x="15889" y="698"/>
                </a:lnTo>
                <a:lnTo>
                  <a:pt x="15886" y="715"/>
                </a:lnTo>
                <a:lnTo>
                  <a:pt x="15885" y="731"/>
                </a:lnTo>
                <a:lnTo>
                  <a:pt x="15884" y="749"/>
                </a:lnTo>
                <a:lnTo>
                  <a:pt x="15883" y="765"/>
                </a:lnTo>
                <a:close/>
                <a:moveTo>
                  <a:pt x="15619" y="765"/>
                </a:moveTo>
                <a:lnTo>
                  <a:pt x="15620" y="734"/>
                </a:lnTo>
                <a:lnTo>
                  <a:pt x="15622" y="703"/>
                </a:lnTo>
                <a:lnTo>
                  <a:pt x="15625" y="674"/>
                </a:lnTo>
                <a:lnTo>
                  <a:pt x="15629" y="644"/>
                </a:lnTo>
                <a:lnTo>
                  <a:pt x="15636" y="615"/>
                </a:lnTo>
                <a:lnTo>
                  <a:pt x="15643" y="587"/>
                </a:lnTo>
                <a:lnTo>
                  <a:pt x="15652" y="560"/>
                </a:lnTo>
                <a:lnTo>
                  <a:pt x="15662" y="532"/>
                </a:lnTo>
                <a:lnTo>
                  <a:pt x="15674" y="506"/>
                </a:lnTo>
                <a:lnTo>
                  <a:pt x="15686" y="481"/>
                </a:lnTo>
                <a:lnTo>
                  <a:pt x="15700" y="455"/>
                </a:lnTo>
                <a:lnTo>
                  <a:pt x="15716" y="431"/>
                </a:lnTo>
                <a:lnTo>
                  <a:pt x="15731" y="408"/>
                </a:lnTo>
                <a:lnTo>
                  <a:pt x="15750" y="385"/>
                </a:lnTo>
                <a:lnTo>
                  <a:pt x="15769" y="362"/>
                </a:lnTo>
                <a:lnTo>
                  <a:pt x="15790" y="341"/>
                </a:lnTo>
                <a:lnTo>
                  <a:pt x="15811" y="319"/>
                </a:lnTo>
                <a:lnTo>
                  <a:pt x="15833" y="300"/>
                </a:lnTo>
                <a:lnTo>
                  <a:pt x="15856" y="283"/>
                </a:lnTo>
                <a:lnTo>
                  <a:pt x="15881" y="266"/>
                </a:lnTo>
                <a:lnTo>
                  <a:pt x="15905" y="250"/>
                </a:lnTo>
                <a:lnTo>
                  <a:pt x="15929" y="236"/>
                </a:lnTo>
                <a:lnTo>
                  <a:pt x="15955" y="223"/>
                </a:lnTo>
                <a:lnTo>
                  <a:pt x="15980" y="212"/>
                </a:lnTo>
                <a:lnTo>
                  <a:pt x="16008" y="201"/>
                </a:lnTo>
                <a:lnTo>
                  <a:pt x="16035" y="193"/>
                </a:lnTo>
                <a:lnTo>
                  <a:pt x="16063" y="186"/>
                </a:lnTo>
                <a:lnTo>
                  <a:pt x="16092" y="179"/>
                </a:lnTo>
                <a:lnTo>
                  <a:pt x="16121" y="175"/>
                </a:lnTo>
                <a:lnTo>
                  <a:pt x="16152" y="172"/>
                </a:lnTo>
                <a:lnTo>
                  <a:pt x="16182" y="170"/>
                </a:lnTo>
                <a:lnTo>
                  <a:pt x="16214" y="169"/>
                </a:lnTo>
                <a:lnTo>
                  <a:pt x="16245" y="170"/>
                </a:lnTo>
                <a:lnTo>
                  <a:pt x="16275" y="172"/>
                </a:lnTo>
                <a:lnTo>
                  <a:pt x="16305" y="175"/>
                </a:lnTo>
                <a:lnTo>
                  <a:pt x="16334" y="179"/>
                </a:lnTo>
                <a:lnTo>
                  <a:pt x="16363" y="186"/>
                </a:lnTo>
                <a:lnTo>
                  <a:pt x="16391" y="193"/>
                </a:lnTo>
                <a:lnTo>
                  <a:pt x="16418" y="201"/>
                </a:lnTo>
                <a:lnTo>
                  <a:pt x="16446" y="212"/>
                </a:lnTo>
                <a:lnTo>
                  <a:pt x="16472" y="223"/>
                </a:lnTo>
                <a:lnTo>
                  <a:pt x="16497" y="236"/>
                </a:lnTo>
                <a:lnTo>
                  <a:pt x="16522" y="250"/>
                </a:lnTo>
                <a:lnTo>
                  <a:pt x="16546" y="266"/>
                </a:lnTo>
                <a:lnTo>
                  <a:pt x="16570" y="283"/>
                </a:lnTo>
                <a:lnTo>
                  <a:pt x="16593" y="300"/>
                </a:lnTo>
                <a:lnTo>
                  <a:pt x="16615" y="319"/>
                </a:lnTo>
                <a:lnTo>
                  <a:pt x="16637" y="341"/>
                </a:lnTo>
                <a:lnTo>
                  <a:pt x="16657" y="362"/>
                </a:lnTo>
                <a:lnTo>
                  <a:pt x="16677" y="385"/>
                </a:lnTo>
                <a:lnTo>
                  <a:pt x="16695" y="408"/>
                </a:lnTo>
                <a:lnTo>
                  <a:pt x="16711" y="431"/>
                </a:lnTo>
                <a:lnTo>
                  <a:pt x="16726" y="455"/>
                </a:lnTo>
                <a:lnTo>
                  <a:pt x="16741" y="481"/>
                </a:lnTo>
                <a:lnTo>
                  <a:pt x="16753" y="506"/>
                </a:lnTo>
                <a:lnTo>
                  <a:pt x="16764" y="532"/>
                </a:lnTo>
                <a:lnTo>
                  <a:pt x="16774" y="560"/>
                </a:lnTo>
                <a:lnTo>
                  <a:pt x="16783" y="587"/>
                </a:lnTo>
                <a:lnTo>
                  <a:pt x="16790" y="615"/>
                </a:lnTo>
                <a:lnTo>
                  <a:pt x="16796" y="644"/>
                </a:lnTo>
                <a:lnTo>
                  <a:pt x="16801" y="674"/>
                </a:lnTo>
                <a:lnTo>
                  <a:pt x="16804" y="703"/>
                </a:lnTo>
                <a:lnTo>
                  <a:pt x="16806" y="734"/>
                </a:lnTo>
                <a:lnTo>
                  <a:pt x="16807" y="765"/>
                </a:lnTo>
                <a:lnTo>
                  <a:pt x="16806" y="797"/>
                </a:lnTo>
                <a:lnTo>
                  <a:pt x="16804" y="828"/>
                </a:lnTo>
                <a:lnTo>
                  <a:pt x="16801" y="857"/>
                </a:lnTo>
                <a:lnTo>
                  <a:pt x="16796" y="887"/>
                </a:lnTo>
                <a:lnTo>
                  <a:pt x="16790" y="916"/>
                </a:lnTo>
                <a:lnTo>
                  <a:pt x="16783" y="944"/>
                </a:lnTo>
                <a:lnTo>
                  <a:pt x="16774" y="971"/>
                </a:lnTo>
                <a:lnTo>
                  <a:pt x="16764" y="998"/>
                </a:lnTo>
                <a:lnTo>
                  <a:pt x="16752" y="1025"/>
                </a:lnTo>
                <a:lnTo>
                  <a:pt x="16740" y="1050"/>
                </a:lnTo>
                <a:lnTo>
                  <a:pt x="16726" y="1074"/>
                </a:lnTo>
                <a:lnTo>
                  <a:pt x="16710" y="1100"/>
                </a:lnTo>
                <a:lnTo>
                  <a:pt x="16695" y="1123"/>
                </a:lnTo>
                <a:lnTo>
                  <a:pt x="16676" y="1146"/>
                </a:lnTo>
                <a:lnTo>
                  <a:pt x="16657" y="1168"/>
                </a:lnTo>
                <a:lnTo>
                  <a:pt x="16636" y="1190"/>
                </a:lnTo>
                <a:lnTo>
                  <a:pt x="16615" y="1210"/>
                </a:lnTo>
                <a:lnTo>
                  <a:pt x="16592" y="1230"/>
                </a:lnTo>
                <a:lnTo>
                  <a:pt x="16570" y="1248"/>
                </a:lnTo>
                <a:lnTo>
                  <a:pt x="16545" y="1265"/>
                </a:lnTo>
                <a:lnTo>
                  <a:pt x="16521" y="1280"/>
                </a:lnTo>
                <a:lnTo>
                  <a:pt x="16496" y="1295"/>
                </a:lnTo>
                <a:lnTo>
                  <a:pt x="16471" y="1307"/>
                </a:lnTo>
                <a:lnTo>
                  <a:pt x="16445" y="1319"/>
                </a:lnTo>
                <a:lnTo>
                  <a:pt x="16418" y="1328"/>
                </a:lnTo>
                <a:lnTo>
                  <a:pt x="16391" y="1337"/>
                </a:lnTo>
                <a:lnTo>
                  <a:pt x="16363" y="1344"/>
                </a:lnTo>
                <a:lnTo>
                  <a:pt x="16334" y="1350"/>
                </a:lnTo>
                <a:lnTo>
                  <a:pt x="16305" y="1356"/>
                </a:lnTo>
                <a:lnTo>
                  <a:pt x="16275" y="1359"/>
                </a:lnTo>
                <a:lnTo>
                  <a:pt x="16244" y="1361"/>
                </a:lnTo>
                <a:lnTo>
                  <a:pt x="16214" y="1361"/>
                </a:lnTo>
                <a:lnTo>
                  <a:pt x="16182" y="1361"/>
                </a:lnTo>
                <a:lnTo>
                  <a:pt x="16152" y="1359"/>
                </a:lnTo>
                <a:lnTo>
                  <a:pt x="16121" y="1356"/>
                </a:lnTo>
                <a:lnTo>
                  <a:pt x="16093" y="1350"/>
                </a:lnTo>
                <a:lnTo>
                  <a:pt x="16063" y="1344"/>
                </a:lnTo>
                <a:lnTo>
                  <a:pt x="16036" y="1337"/>
                </a:lnTo>
                <a:lnTo>
                  <a:pt x="16008" y="1328"/>
                </a:lnTo>
                <a:lnTo>
                  <a:pt x="15981" y="1319"/>
                </a:lnTo>
                <a:lnTo>
                  <a:pt x="15955" y="1307"/>
                </a:lnTo>
                <a:lnTo>
                  <a:pt x="15930" y="1295"/>
                </a:lnTo>
                <a:lnTo>
                  <a:pt x="15905" y="1280"/>
                </a:lnTo>
                <a:lnTo>
                  <a:pt x="15881" y="1265"/>
                </a:lnTo>
                <a:lnTo>
                  <a:pt x="15857" y="1248"/>
                </a:lnTo>
                <a:lnTo>
                  <a:pt x="15834" y="1230"/>
                </a:lnTo>
                <a:lnTo>
                  <a:pt x="15812" y="1210"/>
                </a:lnTo>
                <a:lnTo>
                  <a:pt x="15790" y="1190"/>
                </a:lnTo>
                <a:lnTo>
                  <a:pt x="15769" y="1168"/>
                </a:lnTo>
                <a:lnTo>
                  <a:pt x="15750" y="1146"/>
                </a:lnTo>
                <a:lnTo>
                  <a:pt x="15732" y="1123"/>
                </a:lnTo>
                <a:lnTo>
                  <a:pt x="15716" y="1100"/>
                </a:lnTo>
                <a:lnTo>
                  <a:pt x="15700" y="1074"/>
                </a:lnTo>
                <a:lnTo>
                  <a:pt x="15686" y="1050"/>
                </a:lnTo>
                <a:lnTo>
                  <a:pt x="15674" y="1025"/>
                </a:lnTo>
                <a:lnTo>
                  <a:pt x="15662" y="998"/>
                </a:lnTo>
                <a:lnTo>
                  <a:pt x="15652" y="971"/>
                </a:lnTo>
                <a:lnTo>
                  <a:pt x="15643" y="944"/>
                </a:lnTo>
                <a:lnTo>
                  <a:pt x="15636" y="916"/>
                </a:lnTo>
                <a:lnTo>
                  <a:pt x="15629" y="887"/>
                </a:lnTo>
                <a:lnTo>
                  <a:pt x="15625" y="857"/>
                </a:lnTo>
                <a:lnTo>
                  <a:pt x="15622" y="828"/>
                </a:lnTo>
                <a:lnTo>
                  <a:pt x="15620" y="797"/>
                </a:lnTo>
                <a:lnTo>
                  <a:pt x="15619" y="765"/>
                </a:lnTo>
                <a:close/>
                <a:moveTo>
                  <a:pt x="14871" y="1323"/>
                </a:moveTo>
                <a:lnTo>
                  <a:pt x="14848" y="1323"/>
                </a:lnTo>
                <a:lnTo>
                  <a:pt x="14827" y="1321"/>
                </a:lnTo>
                <a:lnTo>
                  <a:pt x="14807" y="1319"/>
                </a:lnTo>
                <a:lnTo>
                  <a:pt x="14790" y="1316"/>
                </a:lnTo>
                <a:lnTo>
                  <a:pt x="14774" y="1310"/>
                </a:lnTo>
                <a:lnTo>
                  <a:pt x="14761" y="1305"/>
                </a:lnTo>
                <a:lnTo>
                  <a:pt x="14748" y="1299"/>
                </a:lnTo>
                <a:lnTo>
                  <a:pt x="14739" y="1291"/>
                </a:lnTo>
                <a:lnTo>
                  <a:pt x="14733" y="1287"/>
                </a:lnTo>
                <a:lnTo>
                  <a:pt x="14729" y="1282"/>
                </a:lnTo>
                <a:lnTo>
                  <a:pt x="14725" y="1277"/>
                </a:lnTo>
                <a:lnTo>
                  <a:pt x="14721" y="1270"/>
                </a:lnTo>
                <a:lnTo>
                  <a:pt x="14715" y="1257"/>
                </a:lnTo>
                <a:lnTo>
                  <a:pt x="14708" y="1242"/>
                </a:lnTo>
                <a:lnTo>
                  <a:pt x="14704" y="1224"/>
                </a:lnTo>
                <a:lnTo>
                  <a:pt x="14701" y="1206"/>
                </a:lnTo>
                <a:lnTo>
                  <a:pt x="14699" y="1185"/>
                </a:lnTo>
                <a:lnTo>
                  <a:pt x="14699" y="1163"/>
                </a:lnTo>
                <a:lnTo>
                  <a:pt x="14699" y="383"/>
                </a:lnTo>
                <a:lnTo>
                  <a:pt x="14699" y="358"/>
                </a:lnTo>
                <a:lnTo>
                  <a:pt x="14701" y="337"/>
                </a:lnTo>
                <a:lnTo>
                  <a:pt x="14704" y="317"/>
                </a:lnTo>
                <a:lnTo>
                  <a:pt x="14708" y="298"/>
                </a:lnTo>
                <a:lnTo>
                  <a:pt x="14713" y="283"/>
                </a:lnTo>
                <a:lnTo>
                  <a:pt x="14721" y="268"/>
                </a:lnTo>
                <a:lnTo>
                  <a:pt x="14728" y="255"/>
                </a:lnTo>
                <a:lnTo>
                  <a:pt x="14738" y="244"/>
                </a:lnTo>
                <a:lnTo>
                  <a:pt x="14748" y="234"/>
                </a:lnTo>
                <a:lnTo>
                  <a:pt x="14761" y="226"/>
                </a:lnTo>
                <a:lnTo>
                  <a:pt x="14775" y="219"/>
                </a:lnTo>
                <a:lnTo>
                  <a:pt x="14791" y="213"/>
                </a:lnTo>
                <a:lnTo>
                  <a:pt x="14809" y="209"/>
                </a:lnTo>
                <a:lnTo>
                  <a:pt x="14829" y="206"/>
                </a:lnTo>
                <a:lnTo>
                  <a:pt x="14851" y="203"/>
                </a:lnTo>
                <a:lnTo>
                  <a:pt x="14874" y="203"/>
                </a:lnTo>
                <a:lnTo>
                  <a:pt x="15083" y="203"/>
                </a:lnTo>
                <a:lnTo>
                  <a:pt x="15120" y="205"/>
                </a:lnTo>
                <a:lnTo>
                  <a:pt x="15155" y="208"/>
                </a:lnTo>
                <a:lnTo>
                  <a:pt x="15171" y="210"/>
                </a:lnTo>
                <a:lnTo>
                  <a:pt x="15187" y="212"/>
                </a:lnTo>
                <a:lnTo>
                  <a:pt x="15203" y="215"/>
                </a:lnTo>
                <a:lnTo>
                  <a:pt x="15219" y="219"/>
                </a:lnTo>
                <a:lnTo>
                  <a:pt x="15233" y="223"/>
                </a:lnTo>
                <a:lnTo>
                  <a:pt x="15248" y="228"/>
                </a:lnTo>
                <a:lnTo>
                  <a:pt x="15262" y="233"/>
                </a:lnTo>
                <a:lnTo>
                  <a:pt x="15275" y="238"/>
                </a:lnTo>
                <a:lnTo>
                  <a:pt x="15288" y="245"/>
                </a:lnTo>
                <a:lnTo>
                  <a:pt x="15301" y="251"/>
                </a:lnTo>
                <a:lnTo>
                  <a:pt x="15313" y="258"/>
                </a:lnTo>
                <a:lnTo>
                  <a:pt x="15325" y="266"/>
                </a:lnTo>
                <a:lnTo>
                  <a:pt x="15337" y="275"/>
                </a:lnTo>
                <a:lnTo>
                  <a:pt x="15350" y="285"/>
                </a:lnTo>
                <a:lnTo>
                  <a:pt x="15361" y="295"/>
                </a:lnTo>
                <a:lnTo>
                  <a:pt x="15371" y="306"/>
                </a:lnTo>
                <a:lnTo>
                  <a:pt x="15381" y="317"/>
                </a:lnTo>
                <a:lnTo>
                  <a:pt x="15390" y="330"/>
                </a:lnTo>
                <a:lnTo>
                  <a:pt x="15397" y="343"/>
                </a:lnTo>
                <a:lnTo>
                  <a:pt x="15405" y="355"/>
                </a:lnTo>
                <a:lnTo>
                  <a:pt x="15411" y="370"/>
                </a:lnTo>
                <a:lnTo>
                  <a:pt x="15416" y="384"/>
                </a:lnTo>
                <a:lnTo>
                  <a:pt x="15420" y="399"/>
                </a:lnTo>
                <a:lnTo>
                  <a:pt x="15425" y="414"/>
                </a:lnTo>
                <a:lnTo>
                  <a:pt x="15428" y="430"/>
                </a:lnTo>
                <a:lnTo>
                  <a:pt x="15430" y="447"/>
                </a:lnTo>
                <a:lnTo>
                  <a:pt x="15431" y="464"/>
                </a:lnTo>
                <a:lnTo>
                  <a:pt x="15431" y="482"/>
                </a:lnTo>
                <a:lnTo>
                  <a:pt x="15431" y="502"/>
                </a:lnTo>
                <a:lnTo>
                  <a:pt x="15429" y="521"/>
                </a:lnTo>
                <a:lnTo>
                  <a:pt x="15427" y="539"/>
                </a:lnTo>
                <a:lnTo>
                  <a:pt x="15423" y="556"/>
                </a:lnTo>
                <a:lnTo>
                  <a:pt x="15417" y="572"/>
                </a:lnTo>
                <a:lnTo>
                  <a:pt x="15412" y="588"/>
                </a:lnTo>
                <a:lnTo>
                  <a:pt x="15405" y="603"/>
                </a:lnTo>
                <a:lnTo>
                  <a:pt x="15396" y="618"/>
                </a:lnTo>
                <a:lnTo>
                  <a:pt x="15388" y="630"/>
                </a:lnTo>
                <a:lnTo>
                  <a:pt x="15377" y="643"/>
                </a:lnTo>
                <a:lnTo>
                  <a:pt x="15366" y="655"/>
                </a:lnTo>
                <a:lnTo>
                  <a:pt x="15353" y="666"/>
                </a:lnTo>
                <a:lnTo>
                  <a:pt x="15340" y="677"/>
                </a:lnTo>
                <a:lnTo>
                  <a:pt x="15326" y="686"/>
                </a:lnTo>
                <a:lnTo>
                  <a:pt x="15310" y="695"/>
                </a:lnTo>
                <a:lnTo>
                  <a:pt x="15293" y="702"/>
                </a:lnTo>
                <a:lnTo>
                  <a:pt x="15321" y="711"/>
                </a:lnTo>
                <a:lnTo>
                  <a:pt x="15346" y="719"/>
                </a:lnTo>
                <a:lnTo>
                  <a:pt x="15370" y="730"/>
                </a:lnTo>
                <a:lnTo>
                  <a:pt x="15392" y="741"/>
                </a:lnTo>
                <a:lnTo>
                  <a:pt x="15412" y="754"/>
                </a:lnTo>
                <a:lnTo>
                  <a:pt x="15431" y="769"/>
                </a:lnTo>
                <a:lnTo>
                  <a:pt x="15439" y="776"/>
                </a:lnTo>
                <a:lnTo>
                  <a:pt x="15448" y="784"/>
                </a:lnTo>
                <a:lnTo>
                  <a:pt x="15455" y="793"/>
                </a:lnTo>
                <a:lnTo>
                  <a:pt x="15462" y="801"/>
                </a:lnTo>
                <a:lnTo>
                  <a:pt x="15470" y="810"/>
                </a:lnTo>
                <a:lnTo>
                  <a:pt x="15476" y="819"/>
                </a:lnTo>
                <a:lnTo>
                  <a:pt x="15482" y="830"/>
                </a:lnTo>
                <a:lnTo>
                  <a:pt x="15488" y="839"/>
                </a:lnTo>
                <a:lnTo>
                  <a:pt x="15493" y="850"/>
                </a:lnTo>
                <a:lnTo>
                  <a:pt x="15497" y="860"/>
                </a:lnTo>
                <a:lnTo>
                  <a:pt x="15501" y="872"/>
                </a:lnTo>
                <a:lnTo>
                  <a:pt x="15506" y="882"/>
                </a:lnTo>
                <a:lnTo>
                  <a:pt x="15512" y="907"/>
                </a:lnTo>
                <a:lnTo>
                  <a:pt x="15516" y="932"/>
                </a:lnTo>
                <a:lnTo>
                  <a:pt x="15518" y="958"/>
                </a:lnTo>
                <a:lnTo>
                  <a:pt x="15519" y="987"/>
                </a:lnTo>
                <a:lnTo>
                  <a:pt x="15519" y="1007"/>
                </a:lnTo>
                <a:lnTo>
                  <a:pt x="15517" y="1028"/>
                </a:lnTo>
                <a:lnTo>
                  <a:pt x="15515" y="1047"/>
                </a:lnTo>
                <a:lnTo>
                  <a:pt x="15512" y="1066"/>
                </a:lnTo>
                <a:lnTo>
                  <a:pt x="15508" y="1085"/>
                </a:lnTo>
                <a:lnTo>
                  <a:pt x="15502" y="1103"/>
                </a:lnTo>
                <a:lnTo>
                  <a:pt x="15497" y="1120"/>
                </a:lnTo>
                <a:lnTo>
                  <a:pt x="15490" y="1136"/>
                </a:lnTo>
                <a:lnTo>
                  <a:pt x="15482" y="1152"/>
                </a:lnTo>
                <a:lnTo>
                  <a:pt x="15474" y="1167"/>
                </a:lnTo>
                <a:lnTo>
                  <a:pt x="15463" y="1182"/>
                </a:lnTo>
                <a:lnTo>
                  <a:pt x="15453" y="1196"/>
                </a:lnTo>
                <a:lnTo>
                  <a:pt x="15442" y="1209"/>
                </a:lnTo>
                <a:lnTo>
                  <a:pt x="15430" y="1221"/>
                </a:lnTo>
                <a:lnTo>
                  <a:pt x="15416" y="1233"/>
                </a:lnTo>
                <a:lnTo>
                  <a:pt x="15403" y="1245"/>
                </a:lnTo>
                <a:lnTo>
                  <a:pt x="15389" y="1255"/>
                </a:lnTo>
                <a:lnTo>
                  <a:pt x="15375" y="1263"/>
                </a:lnTo>
                <a:lnTo>
                  <a:pt x="15361" y="1271"/>
                </a:lnTo>
                <a:lnTo>
                  <a:pt x="15346" y="1279"/>
                </a:lnTo>
                <a:lnTo>
                  <a:pt x="15330" y="1286"/>
                </a:lnTo>
                <a:lnTo>
                  <a:pt x="15314" y="1293"/>
                </a:lnTo>
                <a:lnTo>
                  <a:pt x="15298" y="1298"/>
                </a:lnTo>
                <a:lnTo>
                  <a:pt x="15280" y="1303"/>
                </a:lnTo>
                <a:lnTo>
                  <a:pt x="15262" y="1308"/>
                </a:lnTo>
                <a:lnTo>
                  <a:pt x="15244" y="1311"/>
                </a:lnTo>
                <a:lnTo>
                  <a:pt x="15225" y="1316"/>
                </a:lnTo>
                <a:lnTo>
                  <a:pt x="15206" y="1318"/>
                </a:lnTo>
                <a:lnTo>
                  <a:pt x="15185" y="1320"/>
                </a:lnTo>
                <a:lnTo>
                  <a:pt x="15165" y="1322"/>
                </a:lnTo>
                <a:lnTo>
                  <a:pt x="15144" y="1323"/>
                </a:lnTo>
                <a:lnTo>
                  <a:pt x="15122" y="1323"/>
                </a:lnTo>
                <a:lnTo>
                  <a:pt x="14871" y="1323"/>
                </a:lnTo>
                <a:close/>
                <a:moveTo>
                  <a:pt x="14953" y="1104"/>
                </a:moveTo>
                <a:lnTo>
                  <a:pt x="15080" y="1104"/>
                </a:lnTo>
                <a:lnTo>
                  <a:pt x="15101" y="1104"/>
                </a:lnTo>
                <a:lnTo>
                  <a:pt x="15120" y="1102"/>
                </a:lnTo>
                <a:lnTo>
                  <a:pt x="15139" y="1100"/>
                </a:lnTo>
                <a:lnTo>
                  <a:pt x="15156" y="1096"/>
                </a:lnTo>
                <a:lnTo>
                  <a:pt x="15171" y="1091"/>
                </a:lnTo>
                <a:lnTo>
                  <a:pt x="15185" y="1086"/>
                </a:lnTo>
                <a:lnTo>
                  <a:pt x="15198" y="1080"/>
                </a:lnTo>
                <a:lnTo>
                  <a:pt x="15209" y="1072"/>
                </a:lnTo>
                <a:lnTo>
                  <a:pt x="15220" y="1064"/>
                </a:lnTo>
                <a:lnTo>
                  <a:pt x="15228" y="1054"/>
                </a:lnTo>
                <a:lnTo>
                  <a:pt x="15236" y="1045"/>
                </a:lnTo>
                <a:lnTo>
                  <a:pt x="15242" y="1033"/>
                </a:lnTo>
                <a:lnTo>
                  <a:pt x="15246" y="1021"/>
                </a:lnTo>
                <a:lnTo>
                  <a:pt x="15250" y="1008"/>
                </a:lnTo>
                <a:lnTo>
                  <a:pt x="15251" y="993"/>
                </a:lnTo>
                <a:lnTo>
                  <a:pt x="15252" y="978"/>
                </a:lnTo>
                <a:lnTo>
                  <a:pt x="15251" y="963"/>
                </a:lnTo>
                <a:lnTo>
                  <a:pt x="15250" y="949"/>
                </a:lnTo>
                <a:lnTo>
                  <a:pt x="15246" y="935"/>
                </a:lnTo>
                <a:lnTo>
                  <a:pt x="15242" y="922"/>
                </a:lnTo>
                <a:lnTo>
                  <a:pt x="15236" y="912"/>
                </a:lnTo>
                <a:lnTo>
                  <a:pt x="15228" y="901"/>
                </a:lnTo>
                <a:lnTo>
                  <a:pt x="15219" y="892"/>
                </a:lnTo>
                <a:lnTo>
                  <a:pt x="15208" y="883"/>
                </a:lnTo>
                <a:lnTo>
                  <a:pt x="15197" y="876"/>
                </a:lnTo>
                <a:lnTo>
                  <a:pt x="15183" y="870"/>
                </a:lnTo>
                <a:lnTo>
                  <a:pt x="15169" y="864"/>
                </a:lnTo>
                <a:lnTo>
                  <a:pt x="15154" y="860"/>
                </a:lnTo>
                <a:lnTo>
                  <a:pt x="15136" y="857"/>
                </a:lnTo>
                <a:lnTo>
                  <a:pt x="15117" y="854"/>
                </a:lnTo>
                <a:lnTo>
                  <a:pt x="15097" y="853"/>
                </a:lnTo>
                <a:lnTo>
                  <a:pt x="15076" y="853"/>
                </a:lnTo>
                <a:lnTo>
                  <a:pt x="14953" y="853"/>
                </a:lnTo>
                <a:lnTo>
                  <a:pt x="14953" y="1104"/>
                </a:lnTo>
                <a:close/>
                <a:moveTo>
                  <a:pt x="14953" y="639"/>
                </a:moveTo>
                <a:lnTo>
                  <a:pt x="15059" y="639"/>
                </a:lnTo>
                <a:lnTo>
                  <a:pt x="15073" y="639"/>
                </a:lnTo>
                <a:lnTo>
                  <a:pt x="15085" y="638"/>
                </a:lnTo>
                <a:lnTo>
                  <a:pt x="15097" y="636"/>
                </a:lnTo>
                <a:lnTo>
                  <a:pt x="15108" y="633"/>
                </a:lnTo>
                <a:lnTo>
                  <a:pt x="15119" y="628"/>
                </a:lnTo>
                <a:lnTo>
                  <a:pt x="15129" y="624"/>
                </a:lnTo>
                <a:lnTo>
                  <a:pt x="15139" y="619"/>
                </a:lnTo>
                <a:lnTo>
                  <a:pt x="15147" y="613"/>
                </a:lnTo>
                <a:lnTo>
                  <a:pt x="15157" y="605"/>
                </a:lnTo>
                <a:lnTo>
                  <a:pt x="15164" y="597"/>
                </a:lnTo>
                <a:lnTo>
                  <a:pt x="15170" y="587"/>
                </a:lnTo>
                <a:lnTo>
                  <a:pt x="15176" y="578"/>
                </a:lnTo>
                <a:lnTo>
                  <a:pt x="15180" y="567"/>
                </a:lnTo>
                <a:lnTo>
                  <a:pt x="15183" y="556"/>
                </a:lnTo>
                <a:lnTo>
                  <a:pt x="15185" y="544"/>
                </a:lnTo>
                <a:lnTo>
                  <a:pt x="15185" y="531"/>
                </a:lnTo>
                <a:lnTo>
                  <a:pt x="15185" y="518"/>
                </a:lnTo>
                <a:lnTo>
                  <a:pt x="15183" y="505"/>
                </a:lnTo>
                <a:lnTo>
                  <a:pt x="15180" y="493"/>
                </a:lnTo>
                <a:lnTo>
                  <a:pt x="15176" y="483"/>
                </a:lnTo>
                <a:lnTo>
                  <a:pt x="15170" y="472"/>
                </a:lnTo>
                <a:lnTo>
                  <a:pt x="15164" y="463"/>
                </a:lnTo>
                <a:lnTo>
                  <a:pt x="15156" y="454"/>
                </a:lnTo>
                <a:lnTo>
                  <a:pt x="15147" y="447"/>
                </a:lnTo>
                <a:lnTo>
                  <a:pt x="15138" y="441"/>
                </a:lnTo>
                <a:lnTo>
                  <a:pt x="15128" y="435"/>
                </a:lnTo>
                <a:lnTo>
                  <a:pt x="15118" y="431"/>
                </a:lnTo>
                <a:lnTo>
                  <a:pt x="15107" y="427"/>
                </a:lnTo>
                <a:lnTo>
                  <a:pt x="15096" y="424"/>
                </a:lnTo>
                <a:lnTo>
                  <a:pt x="15083" y="422"/>
                </a:lnTo>
                <a:lnTo>
                  <a:pt x="15071" y="421"/>
                </a:lnTo>
                <a:lnTo>
                  <a:pt x="15057" y="421"/>
                </a:lnTo>
                <a:lnTo>
                  <a:pt x="14953" y="421"/>
                </a:lnTo>
                <a:lnTo>
                  <a:pt x="14953" y="639"/>
                </a:lnTo>
                <a:close/>
                <a:moveTo>
                  <a:pt x="13622" y="765"/>
                </a:moveTo>
                <a:lnTo>
                  <a:pt x="13622" y="783"/>
                </a:lnTo>
                <a:lnTo>
                  <a:pt x="13623" y="800"/>
                </a:lnTo>
                <a:lnTo>
                  <a:pt x="13625" y="816"/>
                </a:lnTo>
                <a:lnTo>
                  <a:pt x="13628" y="833"/>
                </a:lnTo>
                <a:lnTo>
                  <a:pt x="13632" y="849"/>
                </a:lnTo>
                <a:lnTo>
                  <a:pt x="13636" y="864"/>
                </a:lnTo>
                <a:lnTo>
                  <a:pt x="13640" y="879"/>
                </a:lnTo>
                <a:lnTo>
                  <a:pt x="13646" y="894"/>
                </a:lnTo>
                <a:lnTo>
                  <a:pt x="13653" y="909"/>
                </a:lnTo>
                <a:lnTo>
                  <a:pt x="13659" y="924"/>
                </a:lnTo>
                <a:lnTo>
                  <a:pt x="13667" y="937"/>
                </a:lnTo>
                <a:lnTo>
                  <a:pt x="13676" y="950"/>
                </a:lnTo>
                <a:lnTo>
                  <a:pt x="13685" y="964"/>
                </a:lnTo>
                <a:lnTo>
                  <a:pt x="13695" y="976"/>
                </a:lnTo>
                <a:lnTo>
                  <a:pt x="13706" y="989"/>
                </a:lnTo>
                <a:lnTo>
                  <a:pt x="13718" y="1000"/>
                </a:lnTo>
                <a:lnTo>
                  <a:pt x="13729" y="1012"/>
                </a:lnTo>
                <a:lnTo>
                  <a:pt x="13742" y="1023"/>
                </a:lnTo>
                <a:lnTo>
                  <a:pt x="13754" y="1033"/>
                </a:lnTo>
                <a:lnTo>
                  <a:pt x="13768" y="1043"/>
                </a:lnTo>
                <a:lnTo>
                  <a:pt x="13782" y="1051"/>
                </a:lnTo>
                <a:lnTo>
                  <a:pt x="13795" y="1058"/>
                </a:lnTo>
                <a:lnTo>
                  <a:pt x="13809" y="1066"/>
                </a:lnTo>
                <a:lnTo>
                  <a:pt x="13824" y="1072"/>
                </a:lnTo>
                <a:lnTo>
                  <a:pt x="13838" y="1077"/>
                </a:lnTo>
                <a:lnTo>
                  <a:pt x="13854" y="1083"/>
                </a:lnTo>
                <a:lnTo>
                  <a:pt x="13869" y="1087"/>
                </a:lnTo>
                <a:lnTo>
                  <a:pt x="13886" y="1090"/>
                </a:lnTo>
                <a:lnTo>
                  <a:pt x="13901" y="1092"/>
                </a:lnTo>
                <a:lnTo>
                  <a:pt x="13918" y="1094"/>
                </a:lnTo>
                <a:lnTo>
                  <a:pt x="13935" y="1095"/>
                </a:lnTo>
                <a:lnTo>
                  <a:pt x="13952" y="1096"/>
                </a:lnTo>
                <a:lnTo>
                  <a:pt x="13970" y="1095"/>
                </a:lnTo>
                <a:lnTo>
                  <a:pt x="13987" y="1094"/>
                </a:lnTo>
                <a:lnTo>
                  <a:pt x="14003" y="1092"/>
                </a:lnTo>
                <a:lnTo>
                  <a:pt x="14019" y="1090"/>
                </a:lnTo>
                <a:lnTo>
                  <a:pt x="14035" y="1087"/>
                </a:lnTo>
                <a:lnTo>
                  <a:pt x="14051" y="1083"/>
                </a:lnTo>
                <a:lnTo>
                  <a:pt x="14065" y="1077"/>
                </a:lnTo>
                <a:lnTo>
                  <a:pt x="14080" y="1072"/>
                </a:lnTo>
                <a:lnTo>
                  <a:pt x="14095" y="1066"/>
                </a:lnTo>
                <a:lnTo>
                  <a:pt x="14109" y="1058"/>
                </a:lnTo>
                <a:lnTo>
                  <a:pt x="14123" y="1051"/>
                </a:lnTo>
                <a:lnTo>
                  <a:pt x="14137" y="1043"/>
                </a:lnTo>
                <a:lnTo>
                  <a:pt x="14149" y="1033"/>
                </a:lnTo>
                <a:lnTo>
                  <a:pt x="14162" y="1023"/>
                </a:lnTo>
                <a:lnTo>
                  <a:pt x="14175" y="1012"/>
                </a:lnTo>
                <a:lnTo>
                  <a:pt x="14187" y="1000"/>
                </a:lnTo>
                <a:lnTo>
                  <a:pt x="14199" y="989"/>
                </a:lnTo>
                <a:lnTo>
                  <a:pt x="14209" y="976"/>
                </a:lnTo>
                <a:lnTo>
                  <a:pt x="14220" y="964"/>
                </a:lnTo>
                <a:lnTo>
                  <a:pt x="14228" y="950"/>
                </a:lnTo>
                <a:lnTo>
                  <a:pt x="14238" y="937"/>
                </a:lnTo>
                <a:lnTo>
                  <a:pt x="14245" y="924"/>
                </a:lnTo>
                <a:lnTo>
                  <a:pt x="14252" y="909"/>
                </a:lnTo>
                <a:lnTo>
                  <a:pt x="14259" y="894"/>
                </a:lnTo>
                <a:lnTo>
                  <a:pt x="14264" y="879"/>
                </a:lnTo>
                <a:lnTo>
                  <a:pt x="14269" y="864"/>
                </a:lnTo>
                <a:lnTo>
                  <a:pt x="14273" y="849"/>
                </a:lnTo>
                <a:lnTo>
                  <a:pt x="14276" y="833"/>
                </a:lnTo>
                <a:lnTo>
                  <a:pt x="14279" y="816"/>
                </a:lnTo>
                <a:lnTo>
                  <a:pt x="14281" y="800"/>
                </a:lnTo>
                <a:lnTo>
                  <a:pt x="14282" y="783"/>
                </a:lnTo>
                <a:lnTo>
                  <a:pt x="14283" y="765"/>
                </a:lnTo>
                <a:lnTo>
                  <a:pt x="14282" y="749"/>
                </a:lnTo>
                <a:lnTo>
                  <a:pt x="14281" y="731"/>
                </a:lnTo>
                <a:lnTo>
                  <a:pt x="14279" y="715"/>
                </a:lnTo>
                <a:lnTo>
                  <a:pt x="14276" y="698"/>
                </a:lnTo>
                <a:lnTo>
                  <a:pt x="14273" y="682"/>
                </a:lnTo>
                <a:lnTo>
                  <a:pt x="14269" y="666"/>
                </a:lnTo>
                <a:lnTo>
                  <a:pt x="14264" y="652"/>
                </a:lnTo>
                <a:lnTo>
                  <a:pt x="14259" y="636"/>
                </a:lnTo>
                <a:lnTo>
                  <a:pt x="14252" y="622"/>
                </a:lnTo>
                <a:lnTo>
                  <a:pt x="14245" y="607"/>
                </a:lnTo>
                <a:lnTo>
                  <a:pt x="14238" y="594"/>
                </a:lnTo>
                <a:lnTo>
                  <a:pt x="14229" y="580"/>
                </a:lnTo>
                <a:lnTo>
                  <a:pt x="14220" y="567"/>
                </a:lnTo>
                <a:lnTo>
                  <a:pt x="14209" y="555"/>
                </a:lnTo>
                <a:lnTo>
                  <a:pt x="14199" y="542"/>
                </a:lnTo>
                <a:lnTo>
                  <a:pt x="14187" y="529"/>
                </a:lnTo>
                <a:lnTo>
                  <a:pt x="14176" y="518"/>
                </a:lnTo>
                <a:lnTo>
                  <a:pt x="14163" y="507"/>
                </a:lnTo>
                <a:lnTo>
                  <a:pt x="14150" y="498"/>
                </a:lnTo>
                <a:lnTo>
                  <a:pt x="14137" y="488"/>
                </a:lnTo>
                <a:lnTo>
                  <a:pt x="14123" y="480"/>
                </a:lnTo>
                <a:lnTo>
                  <a:pt x="14109" y="471"/>
                </a:lnTo>
                <a:lnTo>
                  <a:pt x="14096" y="465"/>
                </a:lnTo>
                <a:lnTo>
                  <a:pt x="14081" y="459"/>
                </a:lnTo>
                <a:lnTo>
                  <a:pt x="14066" y="452"/>
                </a:lnTo>
                <a:lnTo>
                  <a:pt x="14051" y="448"/>
                </a:lnTo>
                <a:lnTo>
                  <a:pt x="14036" y="444"/>
                </a:lnTo>
                <a:lnTo>
                  <a:pt x="14019" y="441"/>
                </a:lnTo>
                <a:lnTo>
                  <a:pt x="14003" y="438"/>
                </a:lnTo>
                <a:lnTo>
                  <a:pt x="13987" y="435"/>
                </a:lnTo>
                <a:lnTo>
                  <a:pt x="13970" y="434"/>
                </a:lnTo>
                <a:lnTo>
                  <a:pt x="13952" y="434"/>
                </a:lnTo>
                <a:lnTo>
                  <a:pt x="13935" y="434"/>
                </a:lnTo>
                <a:lnTo>
                  <a:pt x="13918" y="435"/>
                </a:lnTo>
                <a:lnTo>
                  <a:pt x="13901" y="438"/>
                </a:lnTo>
                <a:lnTo>
                  <a:pt x="13885" y="441"/>
                </a:lnTo>
                <a:lnTo>
                  <a:pt x="13869" y="444"/>
                </a:lnTo>
                <a:lnTo>
                  <a:pt x="13853" y="448"/>
                </a:lnTo>
                <a:lnTo>
                  <a:pt x="13838" y="452"/>
                </a:lnTo>
                <a:lnTo>
                  <a:pt x="13823" y="459"/>
                </a:lnTo>
                <a:lnTo>
                  <a:pt x="13809" y="465"/>
                </a:lnTo>
                <a:lnTo>
                  <a:pt x="13794" y="471"/>
                </a:lnTo>
                <a:lnTo>
                  <a:pt x="13781" y="480"/>
                </a:lnTo>
                <a:lnTo>
                  <a:pt x="13767" y="488"/>
                </a:lnTo>
                <a:lnTo>
                  <a:pt x="13754" y="498"/>
                </a:lnTo>
                <a:lnTo>
                  <a:pt x="13742" y="507"/>
                </a:lnTo>
                <a:lnTo>
                  <a:pt x="13729" y="518"/>
                </a:lnTo>
                <a:lnTo>
                  <a:pt x="13717" y="529"/>
                </a:lnTo>
                <a:lnTo>
                  <a:pt x="13705" y="542"/>
                </a:lnTo>
                <a:lnTo>
                  <a:pt x="13695" y="555"/>
                </a:lnTo>
                <a:lnTo>
                  <a:pt x="13685" y="567"/>
                </a:lnTo>
                <a:lnTo>
                  <a:pt x="13676" y="580"/>
                </a:lnTo>
                <a:lnTo>
                  <a:pt x="13667" y="594"/>
                </a:lnTo>
                <a:lnTo>
                  <a:pt x="13659" y="607"/>
                </a:lnTo>
                <a:lnTo>
                  <a:pt x="13651" y="622"/>
                </a:lnTo>
                <a:lnTo>
                  <a:pt x="13645" y="636"/>
                </a:lnTo>
                <a:lnTo>
                  <a:pt x="13640" y="652"/>
                </a:lnTo>
                <a:lnTo>
                  <a:pt x="13636" y="666"/>
                </a:lnTo>
                <a:lnTo>
                  <a:pt x="13632" y="682"/>
                </a:lnTo>
                <a:lnTo>
                  <a:pt x="13627" y="698"/>
                </a:lnTo>
                <a:lnTo>
                  <a:pt x="13625" y="715"/>
                </a:lnTo>
                <a:lnTo>
                  <a:pt x="13623" y="731"/>
                </a:lnTo>
                <a:lnTo>
                  <a:pt x="13622" y="749"/>
                </a:lnTo>
                <a:lnTo>
                  <a:pt x="13622" y="765"/>
                </a:lnTo>
                <a:close/>
                <a:moveTo>
                  <a:pt x="13358" y="765"/>
                </a:moveTo>
                <a:lnTo>
                  <a:pt x="13358" y="734"/>
                </a:lnTo>
                <a:lnTo>
                  <a:pt x="13361" y="703"/>
                </a:lnTo>
                <a:lnTo>
                  <a:pt x="13365" y="674"/>
                </a:lnTo>
                <a:lnTo>
                  <a:pt x="13369" y="644"/>
                </a:lnTo>
                <a:lnTo>
                  <a:pt x="13375" y="615"/>
                </a:lnTo>
                <a:lnTo>
                  <a:pt x="13383" y="587"/>
                </a:lnTo>
                <a:lnTo>
                  <a:pt x="13391" y="560"/>
                </a:lnTo>
                <a:lnTo>
                  <a:pt x="13400" y="532"/>
                </a:lnTo>
                <a:lnTo>
                  <a:pt x="13412" y="506"/>
                </a:lnTo>
                <a:lnTo>
                  <a:pt x="13425" y="481"/>
                </a:lnTo>
                <a:lnTo>
                  <a:pt x="13439" y="455"/>
                </a:lnTo>
                <a:lnTo>
                  <a:pt x="13454" y="431"/>
                </a:lnTo>
                <a:lnTo>
                  <a:pt x="13471" y="408"/>
                </a:lnTo>
                <a:lnTo>
                  <a:pt x="13489" y="385"/>
                </a:lnTo>
                <a:lnTo>
                  <a:pt x="13509" y="362"/>
                </a:lnTo>
                <a:lnTo>
                  <a:pt x="13529" y="341"/>
                </a:lnTo>
                <a:lnTo>
                  <a:pt x="13551" y="319"/>
                </a:lnTo>
                <a:lnTo>
                  <a:pt x="13573" y="300"/>
                </a:lnTo>
                <a:lnTo>
                  <a:pt x="13596" y="283"/>
                </a:lnTo>
                <a:lnTo>
                  <a:pt x="13619" y="266"/>
                </a:lnTo>
                <a:lnTo>
                  <a:pt x="13643" y="250"/>
                </a:lnTo>
                <a:lnTo>
                  <a:pt x="13668" y="236"/>
                </a:lnTo>
                <a:lnTo>
                  <a:pt x="13694" y="223"/>
                </a:lnTo>
                <a:lnTo>
                  <a:pt x="13720" y="212"/>
                </a:lnTo>
                <a:lnTo>
                  <a:pt x="13747" y="201"/>
                </a:lnTo>
                <a:lnTo>
                  <a:pt x="13774" y="193"/>
                </a:lnTo>
                <a:lnTo>
                  <a:pt x="13802" y="186"/>
                </a:lnTo>
                <a:lnTo>
                  <a:pt x="13831" y="179"/>
                </a:lnTo>
                <a:lnTo>
                  <a:pt x="13861" y="175"/>
                </a:lnTo>
                <a:lnTo>
                  <a:pt x="13890" y="172"/>
                </a:lnTo>
                <a:lnTo>
                  <a:pt x="13921" y="170"/>
                </a:lnTo>
                <a:lnTo>
                  <a:pt x="13952" y="169"/>
                </a:lnTo>
                <a:lnTo>
                  <a:pt x="13983" y="170"/>
                </a:lnTo>
                <a:lnTo>
                  <a:pt x="14014" y="172"/>
                </a:lnTo>
                <a:lnTo>
                  <a:pt x="14044" y="175"/>
                </a:lnTo>
                <a:lnTo>
                  <a:pt x="14074" y="179"/>
                </a:lnTo>
                <a:lnTo>
                  <a:pt x="14102" y="186"/>
                </a:lnTo>
                <a:lnTo>
                  <a:pt x="14130" y="193"/>
                </a:lnTo>
                <a:lnTo>
                  <a:pt x="14158" y="201"/>
                </a:lnTo>
                <a:lnTo>
                  <a:pt x="14184" y="212"/>
                </a:lnTo>
                <a:lnTo>
                  <a:pt x="14210" y="223"/>
                </a:lnTo>
                <a:lnTo>
                  <a:pt x="14237" y="236"/>
                </a:lnTo>
                <a:lnTo>
                  <a:pt x="14261" y="250"/>
                </a:lnTo>
                <a:lnTo>
                  <a:pt x="14285" y="266"/>
                </a:lnTo>
                <a:lnTo>
                  <a:pt x="14309" y="283"/>
                </a:lnTo>
                <a:lnTo>
                  <a:pt x="14331" y="300"/>
                </a:lnTo>
                <a:lnTo>
                  <a:pt x="14354" y="319"/>
                </a:lnTo>
                <a:lnTo>
                  <a:pt x="14375" y="341"/>
                </a:lnTo>
                <a:lnTo>
                  <a:pt x="14396" y="362"/>
                </a:lnTo>
                <a:lnTo>
                  <a:pt x="14415" y="385"/>
                </a:lnTo>
                <a:lnTo>
                  <a:pt x="14433" y="408"/>
                </a:lnTo>
                <a:lnTo>
                  <a:pt x="14450" y="431"/>
                </a:lnTo>
                <a:lnTo>
                  <a:pt x="14466" y="455"/>
                </a:lnTo>
                <a:lnTo>
                  <a:pt x="14479" y="481"/>
                </a:lnTo>
                <a:lnTo>
                  <a:pt x="14492" y="506"/>
                </a:lnTo>
                <a:lnTo>
                  <a:pt x="14503" y="532"/>
                </a:lnTo>
                <a:lnTo>
                  <a:pt x="14513" y="560"/>
                </a:lnTo>
                <a:lnTo>
                  <a:pt x="14522" y="587"/>
                </a:lnTo>
                <a:lnTo>
                  <a:pt x="14530" y="615"/>
                </a:lnTo>
                <a:lnTo>
                  <a:pt x="14535" y="644"/>
                </a:lnTo>
                <a:lnTo>
                  <a:pt x="14540" y="674"/>
                </a:lnTo>
                <a:lnTo>
                  <a:pt x="14543" y="703"/>
                </a:lnTo>
                <a:lnTo>
                  <a:pt x="14545" y="734"/>
                </a:lnTo>
                <a:lnTo>
                  <a:pt x="14546" y="765"/>
                </a:lnTo>
                <a:lnTo>
                  <a:pt x="14545" y="797"/>
                </a:lnTo>
                <a:lnTo>
                  <a:pt x="14543" y="828"/>
                </a:lnTo>
                <a:lnTo>
                  <a:pt x="14540" y="857"/>
                </a:lnTo>
                <a:lnTo>
                  <a:pt x="14535" y="887"/>
                </a:lnTo>
                <a:lnTo>
                  <a:pt x="14530" y="916"/>
                </a:lnTo>
                <a:lnTo>
                  <a:pt x="14522" y="944"/>
                </a:lnTo>
                <a:lnTo>
                  <a:pt x="14513" y="971"/>
                </a:lnTo>
                <a:lnTo>
                  <a:pt x="14503" y="998"/>
                </a:lnTo>
                <a:lnTo>
                  <a:pt x="14492" y="1025"/>
                </a:lnTo>
                <a:lnTo>
                  <a:pt x="14479" y="1050"/>
                </a:lnTo>
                <a:lnTo>
                  <a:pt x="14466" y="1074"/>
                </a:lnTo>
                <a:lnTo>
                  <a:pt x="14450" y="1100"/>
                </a:lnTo>
                <a:lnTo>
                  <a:pt x="14433" y="1123"/>
                </a:lnTo>
                <a:lnTo>
                  <a:pt x="14415" y="1146"/>
                </a:lnTo>
                <a:lnTo>
                  <a:pt x="14396" y="1168"/>
                </a:lnTo>
                <a:lnTo>
                  <a:pt x="14375" y="1190"/>
                </a:lnTo>
                <a:lnTo>
                  <a:pt x="14353" y="1210"/>
                </a:lnTo>
                <a:lnTo>
                  <a:pt x="14331" y="1230"/>
                </a:lnTo>
                <a:lnTo>
                  <a:pt x="14308" y="1248"/>
                </a:lnTo>
                <a:lnTo>
                  <a:pt x="14285" y="1265"/>
                </a:lnTo>
                <a:lnTo>
                  <a:pt x="14261" y="1280"/>
                </a:lnTo>
                <a:lnTo>
                  <a:pt x="14236" y="1295"/>
                </a:lnTo>
                <a:lnTo>
                  <a:pt x="14210" y="1307"/>
                </a:lnTo>
                <a:lnTo>
                  <a:pt x="14184" y="1319"/>
                </a:lnTo>
                <a:lnTo>
                  <a:pt x="14157" y="1328"/>
                </a:lnTo>
                <a:lnTo>
                  <a:pt x="14129" y="1337"/>
                </a:lnTo>
                <a:lnTo>
                  <a:pt x="14102" y="1344"/>
                </a:lnTo>
                <a:lnTo>
                  <a:pt x="14073" y="1350"/>
                </a:lnTo>
                <a:lnTo>
                  <a:pt x="14044" y="1356"/>
                </a:lnTo>
                <a:lnTo>
                  <a:pt x="14014" y="1359"/>
                </a:lnTo>
                <a:lnTo>
                  <a:pt x="13983" y="1361"/>
                </a:lnTo>
                <a:lnTo>
                  <a:pt x="13952" y="1361"/>
                </a:lnTo>
                <a:lnTo>
                  <a:pt x="13921" y="1361"/>
                </a:lnTo>
                <a:lnTo>
                  <a:pt x="13891" y="1359"/>
                </a:lnTo>
                <a:lnTo>
                  <a:pt x="13861" y="1356"/>
                </a:lnTo>
                <a:lnTo>
                  <a:pt x="13831" y="1350"/>
                </a:lnTo>
                <a:lnTo>
                  <a:pt x="13803" y="1344"/>
                </a:lnTo>
                <a:lnTo>
                  <a:pt x="13774" y="1337"/>
                </a:lnTo>
                <a:lnTo>
                  <a:pt x="13747" y="1328"/>
                </a:lnTo>
                <a:lnTo>
                  <a:pt x="13721" y="1319"/>
                </a:lnTo>
                <a:lnTo>
                  <a:pt x="13695" y="1307"/>
                </a:lnTo>
                <a:lnTo>
                  <a:pt x="13668" y="1295"/>
                </a:lnTo>
                <a:lnTo>
                  <a:pt x="13644" y="1280"/>
                </a:lnTo>
                <a:lnTo>
                  <a:pt x="13620" y="1265"/>
                </a:lnTo>
                <a:lnTo>
                  <a:pt x="13596" y="1248"/>
                </a:lnTo>
                <a:lnTo>
                  <a:pt x="13573" y="1230"/>
                </a:lnTo>
                <a:lnTo>
                  <a:pt x="13551" y="1210"/>
                </a:lnTo>
                <a:lnTo>
                  <a:pt x="13529" y="1190"/>
                </a:lnTo>
                <a:lnTo>
                  <a:pt x="13509" y="1168"/>
                </a:lnTo>
                <a:lnTo>
                  <a:pt x="13489" y="1146"/>
                </a:lnTo>
                <a:lnTo>
                  <a:pt x="13471" y="1123"/>
                </a:lnTo>
                <a:lnTo>
                  <a:pt x="13454" y="1100"/>
                </a:lnTo>
                <a:lnTo>
                  <a:pt x="13439" y="1074"/>
                </a:lnTo>
                <a:lnTo>
                  <a:pt x="13425" y="1050"/>
                </a:lnTo>
                <a:lnTo>
                  <a:pt x="13412" y="1025"/>
                </a:lnTo>
                <a:lnTo>
                  <a:pt x="13401" y="998"/>
                </a:lnTo>
                <a:lnTo>
                  <a:pt x="13391" y="971"/>
                </a:lnTo>
                <a:lnTo>
                  <a:pt x="13383" y="944"/>
                </a:lnTo>
                <a:lnTo>
                  <a:pt x="13375" y="916"/>
                </a:lnTo>
                <a:lnTo>
                  <a:pt x="13369" y="887"/>
                </a:lnTo>
                <a:lnTo>
                  <a:pt x="13365" y="857"/>
                </a:lnTo>
                <a:lnTo>
                  <a:pt x="13361" y="828"/>
                </a:lnTo>
                <a:lnTo>
                  <a:pt x="13359" y="797"/>
                </a:lnTo>
                <a:lnTo>
                  <a:pt x="13358" y="765"/>
                </a:lnTo>
                <a:close/>
                <a:moveTo>
                  <a:pt x="12737" y="370"/>
                </a:moveTo>
                <a:lnTo>
                  <a:pt x="12738" y="348"/>
                </a:lnTo>
                <a:lnTo>
                  <a:pt x="12739" y="328"/>
                </a:lnTo>
                <a:lnTo>
                  <a:pt x="12742" y="309"/>
                </a:lnTo>
                <a:lnTo>
                  <a:pt x="12745" y="291"/>
                </a:lnTo>
                <a:lnTo>
                  <a:pt x="12749" y="274"/>
                </a:lnTo>
                <a:lnTo>
                  <a:pt x="12754" y="259"/>
                </a:lnTo>
                <a:lnTo>
                  <a:pt x="12762" y="247"/>
                </a:lnTo>
                <a:lnTo>
                  <a:pt x="12769" y="234"/>
                </a:lnTo>
                <a:lnTo>
                  <a:pt x="12778" y="223"/>
                </a:lnTo>
                <a:lnTo>
                  <a:pt x="12787" y="214"/>
                </a:lnTo>
                <a:lnTo>
                  <a:pt x="12797" y="207"/>
                </a:lnTo>
                <a:lnTo>
                  <a:pt x="12809" y="200"/>
                </a:lnTo>
                <a:lnTo>
                  <a:pt x="12821" y="195"/>
                </a:lnTo>
                <a:lnTo>
                  <a:pt x="12834" y="192"/>
                </a:lnTo>
                <a:lnTo>
                  <a:pt x="12849" y="190"/>
                </a:lnTo>
                <a:lnTo>
                  <a:pt x="12865" y="189"/>
                </a:lnTo>
                <a:lnTo>
                  <a:pt x="12879" y="190"/>
                </a:lnTo>
                <a:lnTo>
                  <a:pt x="12894" y="192"/>
                </a:lnTo>
                <a:lnTo>
                  <a:pt x="12908" y="195"/>
                </a:lnTo>
                <a:lnTo>
                  <a:pt x="12920" y="200"/>
                </a:lnTo>
                <a:lnTo>
                  <a:pt x="12932" y="207"/>
                </a:lnTo>
                <a:lnTo>
                  <a:pt x="12941" y="214"/>
                </a:lnTo>
                <a:lnTo>
                  <a:pt x="12951" y="223"/>
                </a:lnTo>
                <a:lnTo>
                  <a:pt x="12959" y="234"/>
                </a:lnTo>
                <a:lnTo>
                  <a:pt x="12968" y="247"/>
                </a:lnTo>
                <a:lnTo>
                  <a:pt x="12974" y="259"/>
                </a:lnTo>
                <a:lnTo>
                  <a:pt x="12979" y="274"/>
                </a:lnTo>
                <a:lnTo>
                  <a:pt x="12983" y="291"/>
                </a:lnTo>
                <a:lnTo>
                  <a:pt x="12987" y="309"/>
                </a:lnTo>
                <a:lnTo>
                  <a:pt x="12990" y="328"/>
                </a:lnTo>
                <a:lnTo>
                  <a:pt x="12991" y="348"/>
                </a:lnTo>
                <a:lnTo>
                  <a:pt x="12992" y="370"/>
                </a:lnTo>
                <a:lnTo>
                  <a:pt x="12992" y="1087"/>
                </a:lnTo>
                <a:lnTo>
                  <a:pt x="13206" y="1087"/>
                </a:lnTo>
                <a:lnTo>
                  <a:pt x="13228" y="1088"/>
                </a:lnTo>
                <a:lnTo>
                  <a:pt x="13248" y="1089"/>
                </a:lnTo>
                <a:lnTo>
                  <a:pt x="13267" y="1091"/>
                </a:lnTo>
                <a:lnTo>
                  <a:pt x="13285" y="1094"/>
                </a:lnTo>
                <a:lnTo>
                  <a:pt x="13302" y="1099"/>
                </a:lnTo>
                <a:lnTo>
                  <a:pt x="13316" y="1104"/>
                </a:lnTo>
                <a:lnTo>
                  <a:pt x="13330" y="1109"/>
                </a:lnTo>
                <a:lnTo>
                  <a:pt x="13342" y="1116"/>
                </a:lnTo>
                <a:lnTo>
                  <a:pt x="13352" y="1124"/>
                </a:lnTo>
                <a:lnTo>
                  <a:pt x="13362" y="1133"/>
                </a:lnTo>
                <a:lnTo>
                  <a:pt x="13369" y="1143"/>
                </a:lnTo>
                <a:lnTo>
                  <a:pt x="13375" y="1153"/>
                </a:lnTo>
                <a:lnTo>
                  <a:pt x="13380" y="1165"/>
                </a:lnTo>
                <a:lnTo>
                  <a:pt x="13384" y="1178"/>
                </a:lnTo>
                <a:lnTo>
                  <a:pt x="13386" y="1190"/>
                </a:lnTo>
                <a:lnTo>
                  <a:pt x="13387" y="1205"/>
                </a:lnTo>
                <a:lnTo>
                  <a:pt x="13386" y="1219"/>
                </a:lnTo>
                <a:lnTo>
                  <a:pt x="13384" y="1232"/>
                </a:lnTo>
                <a:lnTo>
                  <a:pt x="13380" y="1245"/>
                </a:lnTo>
                <a:lnTo>
                  <a:pt x="13375" y="1257"/>
                </a:lnTo>
                <a:lnTo>
                  <a:pt x="13369" y="1267"/>
                </a:lnTo>
                <a:lnTo>
                  <a:pt x="13362" y="1277"/>
                </a:lnTo>
                <a:lnTo>
                  <a:pt x="13352" y="1285"/>
                </a:lnTo>
                <a:lnTo>
                  <a:pt x="13342" y="1294"/>
                </a:lnTo>
                <a:lnTo>
                  <a:pt x="13330" y="1301"/>
                </a:lnTo>
                <a:lnTo>
                  <a:pt x="13316" y="1306"/>
                </a:lnTo>
                <a:lnTo>
                  <a:pt x="13302" y="1311"/>
                </a:lnTo>
                <a:lnTo>
                  <a:pt x="13285" y="1316"/>
                </a:lnTo>
                <a:lnTo>
                  <a:pt x="13267" y="1319"/>
                </a:lnTo>
                <a:lnTo>
                  <a:pt x="13248" y="1321"/>
                </a:lnTo>
                <a:lnTo>
                  <a:pt x="13228" y="1323"/>
                </a:lnTo>
                <a:lnTo>
                  <a:pt x="13206" y="1323"/>
                </a:lnTo>
                <a:lnTo>
                  <a:pt x="12910" y="1323"/>
                </a:lnTo>
                <a:lnTo>
                  <a:pt x="12887" y="1323"/>
                </a:lnTo>
                <a:lnTo>
                  <a:pt x="12865" y="1321"/>
                </a:lnTo>
                <a:lnTo>
                  <a:pt x="12846" y="1319"/>
                </a:lnTo>
                <a:lnTo>
                  <a:pt x="12828" y="1316"/>
                </a:lnTo>
                <a:lnTo>
                  <a:pt x="12812" y="1310"/>
                </a:lnTo>
                <a:lnTo>
                  <a:pt x="12799" y="1305"/>
                </a:lnTo>
                <a:lnTo>
                  <a:pt x="12787" y="1299"/>
                </a:lnTo>
                <a:lnTo>
                  <a:pt x="12776" y="1291"/>
                </a:lnTo>
                <a:lnTo>
                  <a:pt x="12772" y="1287"/>
                </a:lnTo>
                <a:lnTo>
                  <a:pt x="12767" y="1282"/>
                </a:lnTo>
                <a:lnTo>
                  <a:pt x="12763" y="1277"/>
                </a:lnTo>
                <a:lnTo>
                  <a:pt x="12760" y="1270"/>
                </a:lnTo>
                <a:lnTo>
                  <a:pt x="12752" y="1257"/>
                </a:lnTo>
                <a:lnTo>
                  <a:pt x="12747" y="1242"/>
                </a:lnTo>
                <a:lnTo>
                  <a:pt x="12743" y="1224"/>
                </a:lnTo>
                <a:lnTo>
                  <a:pt x="12740" y="1206"/>
                </a:lnTo>
                <a:lnTo>
                  <a:pt x="12738" y="1185"/>
                </a:lnTo>
                <a:lnTo>
                  <a:pt x="12737" y="1163"/>
                </a:lnTo>
                <a:lnTo>
                  <a:pt x="12737" y="370"/>
                </a:lnTo>
                <a:close/>
                <a:moveTo>
                  <a:pt x="8817" y="842"/>
                </a:moveTo>
                <a:lnTo>
                  <a:pt x="8816" y="869"/>
                </a:lnTo>
                <a:lnTo>
                  <a:pt x="8815" y="895"/>
                </a:lnTo>
                <a:lnTo>
                  <a:pt x="8812" y="920"/>
                </a:lnTo>
                <a:lnTo>
                  <a:pt x="8807" y="946"/>
                </a:lnTo>
                <a:lnTo>
                  <a:pt x="8802" y="971"/>
                </a:lnTo>
                <a:lnTo>
                  <a:pt x="8794" y="996"/>
                </a:lnTo>
                <a:lnTo>
                  <a:pt x="8786" y="1021"/>
                </a:lnTo>
                <a:lnTo>
                  <a:pt x="8776" y="1044"/>
                </a:lnTo>
                <a:lnTo>
                  <a:pt x="8766" y="1068"/>
                </a:lnTo>
                <a:lnTo>
                  <a:pt x="8753" y="1091"/>
                </a:lnTo>
                <a:lnTo>
                  <a:pt x="8741" y="1114"/>
                </a:lnTo>
                <a:lnTo>
                  <a:pt x="8726" y="1136"/>
                </a:lnTo>
                <a:lnTo>
                  <a:pt x="8709" y="1159"/>
                </a:lnTo>
                <a:lnTo>
                  <a:pt x="8692" y="1181"/>
                </a:lnTo>
                <a:lnTo>
                  <a:pt x="8673" y="1202"/>
                </a:lnTo>
                <a:lnTo>
                  <a:pt x="8655" y="1223"/>
                </a:lnTo>
                <a:lnTo>
                  <a:pt x="8634" y="1243"/>
                </a:lnTo>
                <a:lnTo>
                  <a:pt x="8613" y="1262"/>
                </a:lnTo>
                <a:lnTo>
                  <a:pt x="8592" y="1280"/>
                </a:lnTo>
                <a:lnTo>
                  <a:pt x="8569" y="1297"/>
                </a:lnTo>
                <a:lnTo>
                  <a:pt x="8547" y="1311"/>
                </a:lnTo>
                <a:lnTo>
                  <a:pt x="8525" y="1325"/>
                </a:lnTo>
                <a:lnTo>
                  <a:pt x="8502" y="1338"/>
                </a:lnTo>
                <a:lnTo>
                  <a:pt x="8479" y="1348"/>
                </a:lnTo>
                <a:lnTo>
                  <a:pt x="8455" y="1359"/>
                </a:lnTo>
                <a:lnTo>
                  <a:pt x="8432" y="1367"/>
                </a:lnTo>
                <a:lnTo>
                  <a:pt x="8407" y="1375"/>
                </a:lnTo>
                <a:lnTo>
                  <a:pt x="8382" y="1380"/>
                </a:lnTo>
                <a:lnTo>
                  <a:pt x="8357" y="1385"/>
                </a:lnTo>
                <a:lnTo>
                  <a:pt x="8332" y="1388"/>
                </a:lnTo>
                <a:lnTo>
                  <a:pt x="8306" y="1389"/>
                </a:lnTo>
                <a:lnTo>
                  <a:pt x="8280" y="1391"/>
                </a:lnTo>
                <a:lnTo>
                  <a:pt x="8249" y="1389"/>
                </a:lnTo>
                <a:lnTo>
                  <a:pt x="8219" y="1388"/>
                </a:lnTo>
                <a:lnTo>
                  <a:pt x="8189" y="1384"/>
                </a:lnTo>
                <a:lnTo>
                  <a:pt x="8160" y="1380"/>
                </a:lnTo>
                <a:lnTo>
                  <a:pt x="8131" y="1374"/>
                </a:lnTo>
                <a:lnTo>
                  <a:pt x="8104" y="1366"/>
                </a:lnTo>
                <a:lnTo>
                  <a:pt x="8077" y="1358"/>
                </a:lnTo>
                <a:lnTo>
                  <a:pt x="8051" y="1347"/>
                </a:lnTo>
                <a:lnTo>
                  <a:pt x="8024" y="1337"/>
                </a:lnTo>
                <a:lnTo>
                  <a:pt x="7999" y="1324"/>
                </a:lnTo>
                <a:lnTo>
                  <a:pt x="7974" y="1309"/>
                </a:lnTo>
                <a:lnTo>
                  <a:pt x="7950" y="1295"/>
                </a:lnTo>
                <a:lnTo>
                  <a:pt x="7927" y="1278"/>
                </a:lnTo>
                <a:lnTo>
                  <a:pt x="7903" y="1260"/>
                </a:lnTo>
                <a:lnTo>
                  <a:pt x="7881" y="1240"/>
                </a:lnTo>
                <a:lnTo>
                  <a:pt x="7859" y="1219"/>
                </a:lnTo>
                <a:lnTo>
                  <a:pt x="7839" y="1198"/>
                </a:lnTo>
                <a:lnTo>
                  <a:pt x="7819" y="1175"/>
                </a:lnTo>
                <a:lnTo>
                  <a:pt x="7802" y="1152"/>
                </a:lnTo>
                <a:lnTo>
                  <a:pt x="7785" y="1128"/>
                </a:lnTo>
                <a:lnTo>
                  <a:pt x="7769" y="1105"/>
                </a:lnTo>
                <a:lnTo>
                  <a:pt x="7755" y="1080"/>
                </a:lnTo>
                <a:lnTo>
                  <a:pt x="7743" y="1054"/>
                </a:lnTo>
                <a:lnTo>
                  <a:pt x="7731" y="1028"/>
                </a:lnTo>
                <a:lnTo>
                  <a:pt x="7722" y="1002"/>
                </a:lnTo>
                <a:lnTo>
                  <a:pt x="7712" y="974"/>
                </a:lnTo>
                <a:lnTo>
                  <a:pt x="7706" y="947"/>
                </a:lnTo>
                <a:lnTo>
                  <a:pt x="7700" y="918"/>
                </a:lnTo>
                <a:lnTo>
                  <a:pt x="7694" y="889"/>
                </a:lnTo>
                <a:lnTo>
                  <a:pt x="7691" y="859"/>
                </a:lnTo>
                <a:lnTo>
                  <a:pt x="7689" y="829"/>
                </a:lnTo>
                <a:lnTo>
                  <a:pt x="7689" y="798"/>
                </a:lnTo>
                <a:lnTo>
                  <a:pt x="7689" y="767"/>
                </a:lnTo>
                <a:lnTo>
                  <a:pt x="7691" y="737"/>
                </a:lnTo>
                <a:lnTo>
                  <a:pt x="7694" y="707"/>
                </a:lnTo>
                <a:lnTo>
                  <a:pt x="7700" y="678"/>
                </a:lnTo>
                <a:lnTo>
                  <a:pt x="7706" y="649"/>
                </a:lnTo>
                <a:lnTo>
                  <a:pt x="7712" y="622"/>
                </a:lnTo>
                <a:lnTo>
                  <a:pt x="7722" y="595"/>
                </a:lnTo>
                <a:lnTo>
                  <a:pt x="7731" y="567"/>
                </a:lnTo>
                <a:lnTo>
                  <a:pt x="7743" y="542"/>
                </a:lnTo>
                <a:lnTo>
                  <a:pt x="7755" y="517"/>
                </a:lnTo>
                <a:lnTo>
                  <a:pt x="7769" y="491"/>
                </a:lnTo>
                <a:lnTo>
                  <a:pt x="7785" y="467"/>
                </a:lnTo>
                <a:lnTo>
                  <a:pt x="7802" y="444"/>
                </a:lnTo>
                <a:lnTo>
                  <a:pt x="7819" y="421"/>
                </a:lnTo>
                <a:lnTo>
                  <a:pt x="7839" y="399"/>
                </a:lnTo>
                <a:lnTo>
                  <a:pt x="7859" y="377"/>
                </a:lnTo>
                <a:lnTo>
                  <a:pt x="7881" y="356"/>
                </a:lnTo>
                <a:lnTo>
                  <a:pt x="7903" y="337"/>
                </a:lnTo>
                <a:lnTo>
                  <a:pt x="7927" y="318"/>
                </a:lnTo>
                <a:lnTo>
                  <a:pt x="7950" y="303"/>
                </a:lnTo>
                <a:lnTo>
                  <a:pt x="7974" y="287"/>
                </a:lnTo>
                <a:lnTo>
                  <a:pt x="7999" y="273"/>
                </a:lnTo>
                <a:lnTo>
                  <a:pt x="8024" y="260"/>
                </a:lnTo>
                <a:lnTo>
                  <a:pt x="8051" y="249"/>
                </a:lnTo>
                <a:lnTo>
                  <a:pt x="8077" y="238"/>
                </a:lnTo>
                <a:lnTo>
                  <a:pt x="8104" y="230"/>
                </a:lnTo>
                <a:lnTo>
                  <a:pt x="8131" y="222"/>
                </a:lnTo>
                <a:lnTo>
                  <a:pt x="8160" y="216"/>
                </a:lnTo>
                <a:lnTo>
                  <a:pt x="8189" y="212"/>
                </a:lnTo>
                <a:lnTo>
                  <a:pt x="8219" y="209"/>
                </a:lnTo>
                <a:lnTo>
                  <a:pt x="8249" y="207"/>
                </a:lnTo>
                <a:lnTo>
                  <a:pt x="8280" y="206"/>
                </a:lnTo>
                <a:lnTo>
                  <a:pt x="8306" y="207"/>
                </a:lnTo>
                <a:lnTo>
                  <a:pt x="8331" y="208"/>
                </a:lnTo>
                <a:lnTo>
                  <a:pt x="8357" y="211"/>
                </a:lnTo>
                <a:lnTo>
                  <a:pt x="8381" y="214"/>
                </a:lnTo>
                <a:lnTo>
                  <a:pt x="8407" y="219"/>
                </a:lnTo>
                <a:lnTo>
                  <a:pt x="8431" y="225"/>
                </a:lnTo>
                <a:lnTo>
                  <a:pt x="8455" y="232"/>
                </a:lnTo>
                <a:lnTo>
                  <a:pt x="8478" y="239"/>
                </a:lnTo>
                <a:lnTo>
                  <a:pt x="8501" y="249"/>
                </a:lnTo>
                <a:lnTo>
                  <a:pt x="8524" y="258"/>
                </a:lnTo>
                <a:lnTo>
                  <a:pt x="8546" y="270"/>
                </a:lnTo>
                <a:lnTo>
                  <a:pt x="8568" y="283"/>
                </a:lnTo>
                <a:lnTo>
                  <a:pt x="8590" y="295"/>
                </a:lnTo>
                <a:lnTo>
                  <a:pt x="8611" y="310"/>
                </a:lnTo>
                <a:lnTo>
                  <a:pt x="8632" y="325"/>
                </a:lnTo>
                <a:lnTo>
                  <a:pt x="8654" y="342"/>
                </a:lnTo>
                <a:lnTo>
                  <a:pt x="8665" y="352"/>
                </a:lnTo>
                <a:lnTo>
                  <a:pt x="8675" y="363"/>
                </a:lnTo>
                <a:lnTo>
                  <a:pt x="8683" y="374"/>
                </a:lnTo>
                <a:lnTo>
                  <a:pt x="8690" y="387"/>
                </a:lnTo>
                <a:lnTo>
                  <a:pt x="8696" y="401"/>
                </a:lnTo>
                <a:lnTo>
                  <a:pt x="8700" y="414"/>
                </a:lnTo>
                <a:lnTo>
                  <a:pt x="8702" y="429"/>
                </a:lnTo>
                <a:lnTo>
                  <a:pt x="8703" y="444"/>
                </a:lnTo>
                <a:lnTo>
                  <a:pt x="8702" y="458"/>
                </a:lnTo>
                <a:lnTo>
                  <a:pt x="8700" y="471"/>
                </a:lnTo>
                <a:lnTo>
                  <a:pt x="8698" y="483"/>
                </a:lnTo>
                <a:lnTo>
                  <a:pt x="8693" y="495"/>
                </a:lnTo>
                <a:lnTo>
                  <a:pt x="8688" y="507"/>
                </a:lnTo>
                <a:lnTo>
                  <a:pt x="8681" y="518"/>
                </a:lnTo>
                <a:lnTo>
                  <a:pt x="8673" y="528"/>
                </a:lnTo>
                <a:lnTo>
                  <a:pt x="8664" y="538"/>
                </a:lnTo>
                <a:lnTo>
                  <a:pt x="8655" y="546"/>
                </a:lnTo>
                <a:lnTo>
                  <a:pt x="8644" y="555"/>
                </a:lnTo>
                <a:lnTo>
                  <a:pt x="8634" y="561"/>
                </a:lnTo>
                <a:lnTo>
                  <a:pt x="8622" y="566"/>
                </a:lnTo>
                <a:lnTo>
                  <a:pt x="8609" y="570"/>
                </a:lnTo>
                <a:lnTo>
                  <a:pt x="8598" y="574"/>
                </a:lnTo>
                <a:lnTo>
                  <a:pt x="8584" y="575"/>
                </a:lnTo>
                <a:lnTo>
                  <a:pt x="8571" y="576"/>
                </a:lnTo>
                <a:lnTo>
                  <a:pt x="8559" y="576"/>
                </a:lnTo>
                <a:lnTo>
                  <a:pt x="8547" y="574"/>
                </a:lnTo>
                <a:lnTo>
                  <a:pt x="8537" y="571"/>
                </a:lnTo>
                <a:lnTo>
                  <a:pt x="8526" y="568"/>
                </a:lnTo>
                <a:lnTo>
                  <a:pt x="8516" y="564"/>
                </a:lnTo>
                <a:lnTo>
                  <a:pt x="8505" y="559"/>
                </a:lnTo>
                <a:lnTo>
                  <a:pt x="8496" y="552"/>
                </a:lnTo>
                <a:lnTo>
                  <a:pt x="8486" y="545"/>
                </a:lnTo>
                <a:lnTo>
                  <a:pt x="8475" y="536"/>
                </a:lnTo>
                <a:lnTo>
                  <a:pt x="8463" y="527"/>
                </a:lnTo>
                <a:lnTo>
                  <a:pt x="8452" y="520"/>
                </a:lnTo>
                <a:lnTo>
                  <a:pt x="8440" y="512"/>
                </a:lnTo>
                <a:lnTo>
                  <a:pt x="8428" y="506"/>
                </a:lnTo>
                <a:lnTo>
                  <a:pt x="8416" y="500"/>
                </a:lnTo>
                <a:lnTo>
                  <a:pt x="8404" y="494"/>
                </a:lnTo>
                <a:lnTo>
                  <a:pt x="8391" y="489"/>
                </a:lnTo>
                <a:lnTo>
                  <a:pt x="8377" y="485"/>
                </a:lnTo>
                <a:lnTo>
                  <a:pt x="8364" y="481"/>
                </a:lnTo>
                <a:lnTo>
                  <a:pt x="8351" y="478"/>
                </a:lnTo>
                <a:lnTo>
                  <a:pt x="8337" y="475"/>
                </a:lnTo>
                <a:lnTo>
                  <a:pt x="8323" y="473"/>
                </a:lnTo>
                <a:lnTo>
                  <a:pt x="8309" y="471"/>
                </a:lnTo>
                <a:lnTo>
                  <a:pt x="8294" y="470"/>
                </a:lnTo>
                <a:lnTo>
                  <a:pt x="8280" y="470"/>
                </a:lnTo>
                <a:lnTo>
                  <a:pt x="8263" y="471"/>
                </a:lnTo>
                <a:lnTo>
                  <a:pt x="8246" y="472"/>
                </a:lnTo>
                <a:lnTo>
                  <a:pt x="8229" y="473"/>
                </a:lnTo>
                <a:lnTo>
                  <a:pt x="8213" y="477"/>
                </a:lnTo>
                <a:lnTo>
                  <a:pt x="8198" y="480"/>
                </a:lnTo>
                <a:lnTo>
                  <a:pt x="8182" y="484"/>
                </a:lnTo>
                <a:lnTo>
                  <a:pt x="8167" y="488"/>
                </a:lnTo>
                <a:lnTo>
                  <a:pt x="8152" y="494"/>
                </a:lnTo>
                <a:lnTo>
                  <a:pt x="8138" y="501"/>
                </a:lnTo>
                <a:lnTo>
                  <a:pt x="8124" y="507"/>
                </a:lnTo>
                <a:lnTo>
                  <a:pt x="8110" y="516"/>
                </a:lnTo>
                <a:lnTo>
                  <a:pt x="8097" y="524"/>
                </a:lnTo>
                <a:lnTo>
                  <a:pt x="8084" y="532"/>
                </a:lnTo>
                <a:lnTo>
                  <a:pt x="8072" y="543"/>
                </a:lnTo>
                <a:lnTo>
                  <a:pt x="8059" y="553"/>
                </a:lnTo>
                <a:lnTo>
                  <a:pt x="8046" y="565"/>
                </a:lnTo>
                <a:lnTo>
                  <a:pt x="8035" y="577"/>
                </a:lnTo>
                <a:lnTo>
                  <a:pt x="8024" y="589"/>
                </a:lnTo>
                <a:lnTo>
                  <a:pt x="8015" y="602"/>
                </a:lnTo>
                <a:lnTo>
                  <a:pt x="8005" y="615"/>
                </a:lnTo>
                <a:lnTo>
                  <a:pt x="7997" y="628"/>
                </a:lnTo>
                <a:lnTo>
                  <a:pt x="7989" y="642"/>
                </a:lnTo>
                <a:lnTo>
                  <a:pt x="7981" y="656"/>
                </a:lnTo>
                <a:lnTo>
                  <a:pt x="7975" y="670"/>
                </a:lnTo>
                <a:lnTo>
                  <a:pt x="7970" y="685"/>
                </a:lnTo>
                <a:lnTo>
                  <a:pt x="7965" y="700"/>
                </a:lnTo>
                <a:lnTo>
                  <a:pt x="7961" y="716"/>
                </a:lnTo>
                <a:lnTo>
                  <a:pt x="7958" y="732"/>
                </a:lnTo>
                <a:lnTo>
                  <a:pt x="7955" y="747"/>
                </a:lnTo>
                <a:lnTo>
                  <a:pt x="7953" y="764"/>
                </a:lnTo>
                <a:lnTo>
                  <a:pt x="7952" y="781"/>
                </a:lnTo>
                <a:lnTo>
                  <a:pt x="7952" y="798"/>
                </a:lnTo>
                <a:lnTo>
                  <a:pt x="7952" y="815"/>
                </a:lnTo>
                <a:lnTo>
                  <a:pt x="7953" y="832"/>
                </a:lnTo>
                <a:lnTo>
                  <a:pt x="7955" y="849"/>
                </a:lnTo>
                <a:lnTo>
                  <a:pt x="7958" y="864"/>
                </a:lnTo>
                <a:lnTo>
                  <a:pt x="7961" y="880"/>
                </a:lnTo>
                <a:lnTo>
                  <a:pt x="7965" y="895"/>
                </a:lnTo>
                <a:lnTo>
                  <a:pt x="7970" y="911"/>
                </a:lnTo>
                <a:lnTo>
                  <a:pt x="7975" y="926"/>
                </a:lnTo>
                <a:lnTo>
                  <a:pt x="7981" y="939"/>
                </a:lnTo>
                <a:lnTo>
                  <a:pt x="7989" y="954"/>
                </a:lnTo>
                <a:lnTo>
                  <a:pt x="7997" y="968"/>
                </a:lnTo>
                <a:lnTo>
                  <a:pt x="8005" y="980"/>
                </a:lnTo>
                <a:lnTo>
                  <a:pt x="8015" y="994"/>
                </a:lnTo>
                <a:lnTo>
                  <a:pt x="8024" y="1007"/>
                </a:lnTo>
                <a:lnTo>
                  <a:pt x="8035" y="1019"/>
                </a:lnTo>
                <a:lnTo>
                  <a:pt x="8046" y="1031"/>
                </a:lnTo>
                <a:lnTo>
                  <a:pt x="8059" y="1043"/>
                </a:lnTo>
                <a:lnTo>
                  <a:pt x="8072" y="1053"/>
                </a:lnTo>
                <a:lnTo>
                  <a:pt x="8084" y="1064"/>
                </a:lnTo>
                <a:lnTo>
                  <a:pt x="8097" y="1072"/>
                </a:lnTo>
                <a:lnTo>
                  <a:pt x="8110" y="1082"/>
                </a:lnTo>
                <a:lnTo>
                  <a:pt x="8124" y="1089"/>
                </a:lnTo>
                <a:lnTo>
                  <a:pt x="8138" y="1096"/>
                </a:lnTo>
                <a:lnTo>
                  <a:pt x="8152" y="1103"/>
                </a:lnTo>
                <a:lnTo>
                  <a:pt x="8167" y="1108"/>
                </a:lnTo>
                <a:lnTo>
                  <a:pt x="8182" y="1112"/>
                </a:lnTo>
                <a:lnTo>
                  <a:pt x="8198" y="1116"/>
                </a:lnTo>
                <a:lnTo>
                  <a:pt x="8213" y="1120"/>
                </a:lnTo>
                <a:lnTo>
                  <a:pt x="8229" y="1123"/>
                </a:lnTo>
                <a:lnTo>
                  <a:pt x="8246" y="1125"/>
                </a:lnTo>
                <a:lnTo>
                  <a:pt x="8263" y="1126"/>
                </a:lnTo>
                <a:lnTo>
                  <a:pt x="8280" y="1126"/>
                </a:lnTo>
                <a:lnTo>
                  <a:pt x="8300" y="1125"/>
                </a:lnTo>
                <a:lnTo>
                  <a:pt x="8319" y="1123"/>
                </a:lnTo>
                <a:lnTo>
                  <a:pt x="8339" y="1120"/>
                </a:lnTo>
                <a:lnTo>
                  <a:pt x="8358" y="1114"/>
                </a:lnTo>
                <a:lnTo>
                  <a:pt x="8377" y="1108"/>
                </a:lnTo>
                <a:lnTo>
                  <a:pt x="8395" y="1100"/>
                </a:lnTo>
                <a:lnTo>
                  <a:pt x="8414" y="1090"/>
                </a:lnTo>
                <a:lnTo>
                  <a:pt x="8432" y="1078"/>
                </a:lnTo>
                <a:lnTo>
                  <a:pt x="8448" y="1067"/>
                </a:lnTo>
                <a:lnTo>
                  <a:pt x="8463" y="1054"/>
                </a:lnTo>
                <a:lnTo>
                  <a:pt x="8478" y="1041"/>
                </a:lnTo>
                <a:lnTo>
                  <a:pt x="8492" y="1027"/>
                </a:lnTo>
                <a:lnTo>
                  <a:pt x="8504" y="1011"/>
                </a:lnTo>
                <a:lnTo>
                  <a:pt x="8516" y="995"/>
                </a:lnTo>
                <a:lnTo>
                  <a:pt x="8527" y="977"/>
                </a:lnTo>
                <a:lnTo>
                  <a:pt x="8538" y="959"/>
                </a:lnTo>
                <a:lnTo>
                  <a:pt x="8356" y="959"/>
                </a:lnTo>
                <a:lnTo>
                  <a:pt x="8345" y="959"/>
                </a:lnTo>
                <a:lnTo>
                  <a:pt x="8333" y="957"/>
                </a:lnTo>
                <a:lnTo>
                  <a:pt x="8323" y="955"/>
                </a:lnTo>
                <a:lnTo>
                  <a:pt x="8312" y="951"/>
                </a:lnTo>
                <a:lnTo>
                  <a:pt x="8302" y="947"/>
                </a:lnTo>
                <a:lnTo>
                  <a:pt x="8292" y="940"/>
                </a:lnTo>
                <a:lnTo>
                  <a:pt x="8283" y="934"/>
                </a:lnTo>
                <a:lnTo>
                  <a:pt x="8274" y="926"/>
                </a:lnTo>
                <a:lnTo>
                  <a:pt x="8266" y="917"/>
                </a:lnTo>
                <a:lnTo>
                  <a:pt x="8260" y="909"/>
                </a:lnTo>
                <a:lnTo>
                  <a:pt x="8253" y="899"/>
                </a:lnTo>
                <a:lnTo>
                  <a:pt x="8249" y="889"/>
                </a:lnTo>
                <a:lnTo>
                  <a:pt x="8245" y="878"/>
                </a:lnTo>
                <a:lnTo>
                  <a:pt x="8243" y="868"/>
                </a:lnTo>
                <a:lnTo>
                  <a:pt x="8241" y="856"/>
                </a:lnTo>
                <a:lnTo>
                  <a:pt x="8241" y="843"/>
                </a:lnTo>
                <a:lnTo>
                  <a:pt x="8241" y="832"/>
                </a:lnTo>
                <a:lnTo>
                  <a:pt x="8243" y="820"/>
                </a:lnTo>
                <a:lnTo>
                  <a:pt x="8245" y="810"/>
                </a:lnTo>
                <a:lnTo>
                  <a:pt x="8249" y="799"/>
                </a:lnTo>
                <a:lnTo>
                  <a:pt x="8253" y="790"/>
                </a:lnTo>
                <a:lnTo>
                  <a:pt x="8260" y="779"/>
                </a:lnTo>
                <a:lnTo>
                  <a:pt x="8266" y="771"/>
                </a:lnTo>
                <a:lnTo>
                  <a:pt x="8274" y="762"/>
                </a:lnTo>
                <a:lnTo>
                  <a:pt x="8283" y="754"/>
                </a:lnTo>
                <a:lnTo>
                  <a:pt x="8292" y="747"/>
                </a:lnTo>
                <a:lnTo>
                  <a:pt x="8302" y="741"/>
                </a:lnTo>
                <a:lnTo>
                  <a:pt x="8312" y="736"/>
                </a:lnTo>
                <a:lnTo>
                  <a:pt x="8323" y="733"/>
                </a:lnTo>
                <a:lnTo>
                  <a:pt x="8333" y="730"/>
                </a:lnTo>
                <a:lnTo>
                  <a:pt x="8345" y="728"/>
                </a:lnTo>
                <a:lnTo>
                  <a:pt x="8356" y="727"/>
                </a:lnTo>
                <a:lnTo>
                  <a:pt x="8703" y="727"/>
                </a:lnTo>
                <a:lnTo>
                  <a:pt x="8714" y="728"/>
                </a:lnTo>
                <a:lnTo>
                  <a:pt x="8726" y="730"/>
                </a:lnTo>
                <a:lnTo>
                  <a:pt x="8736" y="733"/>
                </a:lnTo>
                <a:lnTo>
                  <a:pt x="8747" y="736"/>
                </a:lnTo>
                <a:lnTo>
                  <a:pt x="8756" y="741"/>
                </a:lnTo>
                <a:lnTo>
                  <a:pt x="8766" y="746"/>
                </a:lnTo>
                <a:lnTo>
                  <a:pt x="8775" y="754"/>
                </a:lnTo>
                <a:lnTo>
                  <a:pt x="8784" y="761"/>
                </a:lnTo>
                <a:lnTo>
                  <a:pt x="8792" y="770"/>
                </a:lnTo>
                <a:lnTo>
                  <a:pt x="8798" y="779"/>
                </a:lnTo>
                <a:lnTo>
                  <a:pt x="8805" y="789"/>
                </a:lnTo>
                <a:lnTo>
                  <a:pt x="8809" y="798"/>
                </a:lnTo>
                <a:lnTo>
                  <a:pt x="8813" y="809"/>
                </a:lnTo>
                <a:lnTo>
                  <a:pt x="8815" y="819"/>
                </a:lnTo>
                <a:lnTo>
                  <a:pt x="8817" y="831"/>
                </a:lnTo>
                <a:lnTo>
                  <a:pt x="8817" y="842"/>
                </a:lnTo>
                <a:close/>
                <a:moveTo>
                  <a:pt x="6792" y="1197"/>
                </a:moveTo>
                <a:lnTo>
                  <a:pt x="6792" y="1218"/>
                </a:lnTo>
                <a:lnTo>
                  <a:pt x="6791" y="1239"/>
                </a:lnTo>
                <a:lnTo>
                  <a:pt x="6788" y="1258"/>
                </a:lnTo>
                <a:lnTo>
                  <a:pt x="6785" y="1276"/>
                </a:lnTo>
                <a:lnTo>
                  <a:pt x="6781" y="1291"/>
                </a:lnTo>
                <a:lnTo>
                  <a:pt x="6774" y="1306"/>
                </a:lnTo>
                <a:lnTo>
                  <a:pt x="6768" y="1320"/>
                </a:lnTo>
                <a:lnTo>
                  <a:pt x="6761" y="1332"/>
                </a:lnTo>
                <a:lnTo>
                  <a:pt x="6752" y="1342"/>
                </a:lnTo>
                <a:lnTo>
                  <a:pt x="6743" y="1352"/>
                </a:lnTo>
                <a:lnTo>
                  <a:pt x="6732" y="1359"/>
                </a:lnTo>
                <a:lnTo>
                  <a:pt x="6721" y="1365"/>
                </a:lnTo>
                <a:lnTo>
                  <a:pt x="6709" y="1371"/>
                </a:lnTo>
                <a:lnTo>
                  <a:pt x="6695" y="1374"/>
                </a:lnTo>
                <a:lnTo>
                  <a:pt x="6681" y="1376"/>
                </a:lnTo>
                <a:lnTo>
                  <a:pt x="6665" y="1377"/>
                </a:lnTo>
                <a:lnTo>
                  <a:pt x="6650" y="1376"/>
                </a:lnTo>
                <a:lnTo>
                  <a:pt x="6636" y="1374"/>
                </a:lnTo>
                <a:lnTo>
                  <a:pt x="6622" y="1371"/>
                </a:lnTo>
                <a:lnTo>
                  <a:pt x="6609" y="1365"/>
                </a:lnTo>
                <a:lnTo>
                  <a:pt x="6598" y="1359"/>
                </a:lnTo>
                <a:lnTo>
                  <a:pt x="6588" y="1352"/>
                </a:lnTo>
                <a:lnTo>
                  <a:pt x="6579" y="1342"/>
                </a:lnTo>
                <a:lnTo>
                  <a:pt x="6569" y="1332"/>
                </a:lnTo>
                <a:lnTo>
                  <a:pt x="6562" y="1320"/>
                </a:lnTo>
                <a:lnTo>
                  <a:pt x="6556" y="1306"/>
                </a:lnTo>
                <a:lnTo>
                  <a:pt x="6551" y="1291"/>
                </a:lnTo>
                <a:lnTo>
                  <a:pt x="6546" y="1276"/>
                </a:lnTo>
                <a:lnTo>
                  <a:pt x="6542" y="1258"/>
                </a:lnTo>
                <a:lnTo>
                  <a:pt x="6540" y="1239"/>
                </a:lnTo>
                <a:lnTo>
                  <a:pt x="6539" y="1219"/>
                </a:lnTo>
                <a:lnTo>
                  <a:pt x="6538" y="1197"/>
                </a:lnTo>
                <a:lnTo>
                  <a:pt x="6538" y="401"/>
                </a:lnTo>
                <a:lnTo>
                  <a:pt x="6539" y="381"/>
                </a:lnTo>
                <a:lnTo>
                  <a:pt x="6540" y="362"/>
                </a:lnTo>
                <a:lnTo>
                  <a:pt x="6542" y="344"/>
                </a:lnTo>
                <a:lnTo>
                  <a:pt x="6545" y="327"/>
                </a:lnTo>
                <a:lnTo>
                  <a:pt x="6549" y="311"/>
                </a:lnTo>
                <a:lnTo>
                  <a:pt x="6555" y="297"/>
                </a:lnTo>
                <a:lnTo>
                  <a:pt x="6561" y="285"/>
                </a:lnTo>
                <a:lnTo>
                  <a:pt x="6567" y="273"/>
                </a:lnTo>
                <a:lnTo>
                  <a:pt x="6576" y="264"/>
                </a:lnTo>
                <a:lnTo>
                  <a:pt x="6584" y="254"/>
                </a:lnTo>
                <a:lnTo>
                  <a:pt x="6594" y="247"/>
                </a:lnTo>
                <a:lnTo>
                  <a:pt x="6604" y="241"/>
                </a:lnTo>
                <a:lnTo>
                  <a:pt x="6616" y="236"/>
                </a:lnTo>
                <a:lnTo>
                  <a:pt x="6628" y="233"/>
                </a:lnTo>
                <a:lnTo>
                  <a:pt x="6642" y="231"/>
                </a:lnTo>
                <a:lnTo>
                  <a:pt x="6656" y="231"/>
                </a:lnTo>
                <a:lnTo>
                  <a:pt x="6665" y="231"/>
                </a:lnTo>
                <a:lnTo>
                  <a:pt x="6674" y="232"/>
                </a:lnTo>
                <a:lnTo>
                  <a:pt x="6683" y="233"/>
                </a:lnTo>
                <a:lnTo>
                  <a:pt x="6692" y="235"/>
                </a:lnTo>
                <a:lnTo>
                  <a:pt x="6701" y="238"/>
                </a:lnTo>
                <a:lnTo>
                  <a:pt x="6709" y="242"/>
                </a:lnTo>
                <a:lnTo>
                  <a:pt x="6718" y="247"/>
                </a:lnTo>
                <a:lnTo>
                  <a:pt x="6726" y="251"/>
                </a:lnTo>
                <a:lnTo>
                  <a:pt x="6734" y="256"/>
                </a:lnTo>
                <a:lnTo>
                  <a:pt x="6743" y="263"/>
                </a:lnTo>
                <a:lnTo>
                  <a:pt x="6751" y="269"/>
                </a:lnTo>
                <a:lnTo>
                  <a:pt x="6760" y="276"/>
                </a:lnTo>
                <a:lnTo>
                  <a:pt x="6775" y="293"/>
                </a:lnTo>
                <a:lnTo>
                  <a:pt x="6791" y="313"/>
                </a:lnTo>
                <a:lnTo>
                  <a:pt x="7260" y="934"/>
                </a:lnTo>
                <a:lnTo>
                  <a:pt x="7260" y="411"/>
                </a:lnTo>
                <a:lnTo>
                  <a:pt x="7261" y="389"/>
                </a:lnTo>
                <a:lnTo>
                  <a:pt x="7262" y="369"/>
                </a:lnTo>
                <a:lnTo>
                  <a:pt x="7264" y="350"/>
                </a:lnTo>
                <a:lnTo>
                  <a:pt x="7268" y="332"/>
                </a:lnTo>
                <a:lnTo>
                  <a:pt x="7272" y="316"/>
                </a:lnTo>
                <a:lnTo>
                  <a:pt x="7277" y="302"/>
                </a:lnTo>
                <a:lnTo>
                  <a:pt x="7284" y="288"/>
                </a:lnTo>
                <a:lnTo>
                  <a:pt x="7291" y="276"/>
                </a:lnTo>
                <a:lnTo>
                  <a:pt x="7301" y="266"/>
                </a:lnTo>
                <a:lnTo>
                  <a:pt x="7309" y="256"/>
                </a:lnTo>
                <a:lnTo>
                  <a:pt x="7319" y="248"/>
                </a:lnTo>
                <a:lnTo>
                  <a:pt x="7331" y="241"/>
                </a:lnTo>
                <a:lnTo>
                  <a:pt x="7344" y="237"/>
                </a:lnTo>
                <a:lnTo>
                  <a:pt x="7357" y="233"/>
                </a:lnTo>
                <a:lnTo>
                  <a:pt x="7372" y="231"/>
                </a:lnTo>
                <a:lnTo>
                  <a:pt x="7387" y="231"/>
                </a:lnTo>
                <a:lnTo>
                  <a:pt x="7402" y="231"/>
                </a:lnTo>
                <a:lnTo>
                  <a:pt x="7417" y="233"/>
                </a:lnTo>
                <a:lnTo>
                  <a:pt x="7431" y="237"/>
                </a:lnTo>
                <a:lnTo>
                  <a:pt x="7442" y="241"/>
                </a:lnTo>
                <a:lnTo>
                  <a:pt x="7454" y="248"/>
                </a:lnTo>
                <a:lnTo>
                  <a:pt x="7464" y="256"/>
                </a:lnTo>
                <a:lnTo>
                  <a:pt x="7474" y="266"/>
                </a:lnTo>
                <a:lnTo>
                  <a:pt x="7482" y="276"/>
                </a:lnTo>
                <a:lnTo>
                  <a:pt x="7490" y="288"/>
                </a:lnTo>
                <a:lnTo>
                  <a:pt x="7496" y="302"/>
                </a:lnTo>
                <a:lnTo>
                  <a:pt x="7502" y="316"/>
                </a:lnTo>
                <a:lnTo>
                  <a:pt x="7506" y="332"/>
                </a:lnTo>
                <a:lnTo>
                  <a:pt x="7510" y="350"/>
                </a:lnTo>
                <a:lnTo>
                  <a:pt x="7513" y="369"/>
                </a:lnTo>
                <a:lnTo>
                  <a:pt x="7514" y="390"/>
                </a:lnTo>
                <a:lnTo>
                  <a:pt x="7514" y="411"/>
                </a:lnTo>
                <a:lnTo>
                  <a:pt x="7514" y="1225"/>
                </a:lnTo>
                <a:lnTo>
                  <a:pt x="7514" y="1244"/>
                </a:lnTo>
                <a:lnTo>
                  <a:pt x="7513" y="1262"/>
                </a:lnTo>
                <a:lnTo>
                  <a:pt x="7511" y="1279"/>
                </a:lnTo>
                <a:lnTo>
                  <a:pt x="7507" y="1295"/>
                </a:lnTo>
                <a:lnTo>
                  <a:pt x="7503" y="1308"/>
                </a:lnTo>
                <a:lnTo>
                  <a:pt x="7498" y="1322"/>
                </a:lnTo>
                <a:lnTo>
                  <a:pt x="7492" y="1334"/>
                </a:lnTo>
                <a:lnTo>
                  <a:pt x="7485" y="1344"/>
                </a:lnTo>
                <a:lnTo>
                  <a:pt x="7477" y="1354"/>
                </a:lnTo>
                <a:lnTo>
                  <a:pt x="7469" y="1361"/>
                </a:lnTo>
                <a:lnTo>
                  <a:pt x="7459" y="1368"/>
                </a:lnTo>
                <a:lnTo>
                  <a:pt x="7449" y="1374"/>
                </a:lnTo>
                <a:lnTo>
                  <a:pt x="7437" y="1378"/>
                </a:lnTo>
                <a:lnTo>
                  <a:pt x="7426" y="1381"/>
                </a:lnTo>
                <a:lnTo>
                  <a:pt x="7412" y="1383"/>
                </a:lnTo>
                <a:lnTo>
                  <a:pt x="7398" y="1384"/>
                </a:lnTo>
                <a:lnTo>
                  <a:pt x="7389" y="1383"/>
                </a:lnTo>
                <a:lnTo>
                  <a:pt x="7379" y="1382"/>
                </a:lnTo>
                <a:lnTo>
                  <a:pt x="7370" y="1381"/>
                </a:lnTo>
                <a:lnTo>
                  <a:pt x="7360" y="1378"/>
                </a:lnTo>
                <a:lnTo>
                  <a:pt x="7351" y="1375"/>
                </a:lnTo>
                <a:lnTo>
                  <a:pt x="7343" y="1371"/>
                </a:lnTo>
                <a:lnTo>
                  <a:pt x="7333" y="1366"/>
                </a:lnTo>
                <a:lnTo>
                  <a:pt x="7324" y="1361"/>
                </a:lnTo>
                <a:lnTo>
                  <a:pt x="7315" y="1355"/>
                </a:lnTo>
                <a:lnTo>
                  <a:pt x="7306" y="1347"/>
                </a:lnTo>
                <a:lnTo>
                  <a:pt x="7296" y="1340"/>
                </a:lnTo>
                <a:lnTo>
                  <a:pt x="7288" y="1332"/>
                </a:lnTo>
                <a:lnTo>
                  <a:pt x="7270" y="1313"/>
                </a:lnTo>
                <a:lnTo>
                  <a:pt x="7252" y="1290"/>
                </a:lnTo>
                <a:lnTo>
                  <a:pt x="6792" y="681"/>
                </a:lnTo>
                <a:lnTo>
                  <a:pt x="6792" y="1197"/>
                </a:lnTo>
                <a:close/>
                <a:moveTo>
                  <a:pt x="6303" y="1197"/>
                </a:moveTo>
                <a:lnTo>
                  <a:pt x="6303" y="1219"/>
                </a:lnTo>
                <a:lnTo>
                  <a:pt x="6302" y="1239"/>
                </a:lnTo>
                <a:lnTo>
                  <a:pt x="6298" y="1258"/>
                </a:lnTo>
                <a:lnTo>
                  <a:pt x="6295" y="1276"/>
                </a:lnTo>
                <a:lnTo>
                  <a:pt x="6291" y="1291"/>
                </a:lnTo>
                <a:lnTo>
                  <a:pt x="6285" y="1306"/>
                </a:lnTo>
                <a:lnTo>
                  <a:pt x="6278" y="1320"/>
                </a:lnTo>
                <a:lnTo>
                  <a:pt x="6271" y="1332"/>
                </a:lnTo>
                <a:lnTo>
                  <a:pt x="6263" y="1342"/>
                </a:lnTo>
                <a:lnTo>
                  <a:pt x="6253" y="1352"/>
                </a:lnTo>
                <a:lnTo>
                  <a:pt x="6243" y="1359"/>
                </a:lnTo>
                <a:lnTo>
                  <a:pt x="6231" y="1365"/>
                </a:lnTo>
                <a:lnTo>
                  <a:pt x="6220" y="1371"/>
                </a:lnTo>
                <a:lnTo>
                  <a:pt x="6206" y="1374"/>
                </a:lnTo>
                <a:lnTo>
                  <a:pt x="6191" y="1376"/>
                </a:lnTo>
                <a:lnTo>
                  <a:pt x="6176" y="1377"/>
                </a:lnTo>
                <a:lnTo>
                  <a:pt x="6161" y="1376"/>
                </a:lnTo>
                <a:lnTo>
                  <a:pt x="6146" y="1374"/>
                </a:lnTo>
                <a:lnTo>
                  <a:pt x="6132" y="1371"/>
                </a:lnTo>
                <a:lnTo>
                  <a:pt x="6120" y="1365"/>
                </a:lnTo>
                <a:lnTo>
                  <a:pt x="6108" y="1359"/>
                </a:lnTo>
                <a:lnTo>
                  <a:pt x="6099" y="1352"/>
                </a:lnTo>
                <a:lnTo>
                  <a:pt x="6089" y="1342"/>
                </a:lnTo>
                <a:lnTo>
                  <a:pt x="6080" y="1332"/>
                </a:lnTo>
                <a:lnTo>
                  <a:pt x="6073" y="1320"/>
                </a:lnTo>
                <a:lnTo>
                  <a:pt x="6066" y="1306"/>
                </a:lnTo>
                <a:lnTo>
                  <a:pt x="6061" y="1291"/>
                </a:lnTo>
                <a:lnTo>
                  <a:pt x="6057" y="1276"/>
                </a:lnTo>
                <a:lnTo>
                  <a:pt x="6053" y="1258"/>
                </a:lnTo>
                <a:lnTo>
                  <a:pt x="6051" y="1239"/>
                </a:lnTo>
                <a:lnTo>
                  <a:pt x="6049" y="1219"/>
                </a:lnTo>
                <a:lnTo>
                  <a:pt x="6048" y="1197"/>
                </a:lnTo>
                <a:lnTo>
                  <a:pt x="6048" y="410"/>
                </a:lnTo>
                <a:lnTo>
                  <a:pt x="6049" y="388"/>
                </a:lnTo>
                <a:lnTo>
                  <a:pt x="6051" y="368"/>
                </a:lnTo>
                <a:lnTo>
                  <a:pt x="6053" y="349"/>
                </a:lnTo>
                <a:lnTo>
                  <a:pt x="6057" y="331"/>
                </a:lnTo>
                <a:lnTo>
                  <a:pt x="6061" y="314"/>
                </a:lnTo>
                <a:lnTo>
                  <a:pt x="6066" y="299"/>
                </a:lnTo>
                <a:lnTo>
                  <a:pt x="6073" y="287"/>
                </a:lnTo>
                <a:lnTo>
                  <a:pt x="6080" y="274"/>
                </a:lnTo>
                <a:lnTo>
                  <a:pt x="6089" y="264"/>
                </a:lnTo>
                <a:lnTo>
                  <a:pt x="6099" y="254"/>
                </a:lnTo>
                <a:lnTo>
                  <a:pt x="6108" y="247"/>
                </a:lnTo>
                <a:lnTo>
                  <a:pt x="6120" y="240"/>
                </a:lnTo>
                <a:lnTo>
                  <a:pt x="6132" y="235"/>
                </a:lnTo>
                <a:lnTo>
                  <a:pt x="6146" y="232"/>
                </a:lnTo>
                <a:lnTo>
                  <a:pt x="6161" y="230"/>
                </a:lnTo>
                <a:lnTo>
                  <a:pt x="6176" y="229"/>
                </a:lnTo>
                <a:lnTo>
                  <a:pt x="6191" y="230"/>
                </a:lnTo>
                <a:lnTo>
                  <a:pt x="6206" y="232"/>
                </a:lnTo>
                <a:lnTo>
                  <a:pt x="6220" y="235"/>
                </a:lnTo>
                <a:lnTo>
                  <a:pt x="6231" y="240"/>
                </a:lnTo>
                <a:lnTo>
                  <a:pt x="6243" y="247"/>
                </a:lnTo>
                <a:lnTo>
                  <a:pt x="6253" y="254"/>
                </a:lnTo>
                <a:lnTo>
                  <a:pt x="6263" y="264"/>
                </a:lnTo>
                <a:lnTo>
                  <a:pt x="6271" y="274"/>
                </a:lnTo>
                <a:lnTo>
                  <a:pt x="6278" y="287"/>
                </a:lnTo>
                <a:lnTo>
                  <a:pt x="6285" y="299"/>
                </a:lnTo>
                <a:lnTo>
                  <a:pt x="6291" y="314"/>
                </a:lnTo>
                <a:lnTo>
                  <a:pt x="6295" y="331"/>
                </a:lnTo>
                <a:lnTo>
                  <a:pt x="6298" y="349"/>
                </a:lnTo>
                <a:lnTo>
                  <a:pt x="6302" y="368"/>
                </a:lnTo>
                <a:lnTo>
                  <a:pt x="6303" y="388"/>
                </a:lnTo>
                <a:lnTo>
                  <a:pt x="6303" y="410"/>
                </a:lnTo>
                <a:lnTo>
                  <a:pt x="6303" y="1197"/>
                </a:lnTo>
                <a:close/>
                <a:moveTo>
                  <a:pt x="5415" y="481"/>
                </a:moveTo>
                <a:lnTo>
                  <a:pt x="5322" y="481"/>
                </a:lnTo>
                <a:lnTo>
                  <a:pt x="5299" y="481"/>
                </a:lnTo>
                <a:lnTo>
                  <a:pt x="5278" y="479"/>
                </a:lnTo>
                <a:lnTo>
                  <a:pt x="5260" y="477"/>
                </a:lnTo>
                <a:lnTo>
                  <a:pt x="5242" y="473"/>
                </a:lnTo>
                <a:lnTo>
                  <a:pt x="5226" y="469"/>
                </a:lnTo>
                <a:lnTo>
                  <a:pt x="5211" y="465"/>
                </a:lnTo>
                <a:lnTo>
                  <a:pt x="5198" y="459"/>
                </a:lnTo>
                <a:lnTo>
                  <a:pt x="5185" y="451"/>
                </a:lnTo>
                <a:lnTo>
                  <a:pt x="5174" y="444"/>
                </a:lnTo>
                <a:lnTo>
                  <a:pt x="5166" y="435"/>
                </a:lnTo>
                <a:lnTo>
                  <a:pt x="5158" y="425"/>
                </a:lnTo>
                <a:lnTo>
                  <a:pt x="5151" y="414"/>
                </a:lnTo>
                <a:lnTo>
                  <a:pt x="5146" y="404"/>
                </a:lnTo>
                <a:lnTo>
                  <a:pt x="5143" y="391"/>
                </a:lnTo>
                <a:lnTo>
                  <a:pt x="5141" y="377"/>
                </a:lnTo>
                <a:lnTo>
                  <a:pt x="5140" y="364"/>
                </a:lnTo>
                <a:lnTo>
                  <a:pt x="5141" y="349"/>
                </a:lnTo>
                <a:lnTo>
                  <a:pt x="5143" y="335"/>
                </a:lnTo>
                <a:lnTo>
                  <a:pt x="5146" y="323"/>
                </a:lnTo>
                <a:lnTo>
                  <a:pt x="5151" y="311"/>
                </a:lnTo>
                <a:lnTo>
                  <a:pt x="5158" y="300"/>
                </a:lnTo>
                <a:lnTo>
                  <a:pt x="5165" y="290"/>
                </a:lnTo>
                <a:lnTo>
                  <a:pt x="5174" y="281"/>
                </a:lnTo>
                <a:lnTo>
                  <a:pt x="5185" y="273"/>
                </a:lnTo>
                <a:lnTo>
                  <a:pt x="5198" y="267"/>
                </a:lnTo>
                <a:lnTo>
                  <a:pt x="5210" y="260"/>
                </a:lnTo>
                <a:lnTo>
                  <a:pt x="5226" y="255"/>
                </a:lnTo>
                <a:lnTo>
                  <a:pt x="5242" y="251"/>
                </a:lnTo>
                <a:lnTo>
                  <a:pt x="5260" y="248"/>
                </a:lnTo>
                <a:lnTo>
                  <a:pt x="5278" y="246"/>
                </a:lnTo>
                <a:lnTo>
                  <a:pt x="5299" y="244"/>
                </a:lnTo>
                <a:lnTo>
                  <a:pt x="5320" y="244"/>
                </a:lnTo>
                <a:lnTo>
                  <a:pt x="5763" y="244"/>
                </a:lnTo>
                <a:lnTo>
                  <a:pt x="5785" y="244"/>
                </a:lnTo>
                <a:lnTo>
                  <a:pt x="5806" y="246"/>
                </a:lnTo>
                <a:lnTo>
                  <a:pt x="5825" y="248"/>
                </a:lnTo>
                <a:lnTo>
                  <a:pt x="5843" y="251"/>
                </a:lnTo>
                <a:lnTo>
                  <a:pt x="5858" y="255"/>
                </a:lnTo>
                <a:lnTo>
                  <a:pt x="5873" y="260"/>
                </a:lnTo>
                <a:lnTo>
                  <a:pt x="5887" y="267"/>
                </a:lnTo>
                <a:lnTo>
                  <a:pt x="5899" y="273"/>
                </a:lnTo>
                <a:lnTo>
                  <a:pt x="5910" y="281"/>
                </a:lnTo>
                <a:lnTo>
                  <a:pt x="5918" y="290"/>
                </a:lnTo>
                <a:lnTo>
                  <a:pt x="5927" y="300"/>
                </a:lnTo>
                <a:lnTo>
                  <a:pt x="5933" y="311"/>
                </a:lnTo>
                <a:lnTo>
                  <a:pt x="5937" y="323"/>
                </a:lnTo>
                <a:lnTo>
                  <a:pt x="5941" y="335"/>
                </a:lnTo>
                <a:lnTo>
                  <a:pt x="5943" y="349"/>
                </a:lnTo>
                <a:lnTo>
                  <a:pt x="5944" y="364"/>
                </a:lnTo>
                <a:lnTo>
                  <a:pt x="5943" y="377"/>
                </a:lnTo>
                <a:lnTo>
                  <a:pt x="5941" y="391"/>
                </a:lnTo>
                <a:lnTo>
                  <a:pt x="5937" y="404"/>
                </a:lnTo>
                <a:lnTo>
                  <a:pt x="5933" y="414"/>
                </a:lnTo>
                <a:lnTo>
                  <a:pt x="5927" y="425"/>
                </a:lnTo>
                <a:lnTo>
                  <a:pt x="5918" y="435"/>
                </a:lnTo>
                <a:lnTo>
                  <a:pt x="5910" y="444"/>
                </a:lnTo>
                <a:lnTo>
                  <a:pt x="5899" y="451"/>
                </a:lnTo>
                <a:lnTo>
                  <a:pt x="5887" y="459"/>
                </a:lnTo>
                <a:lnTo>
                  <a:pt x="5873" y="465"/>
                </a:lnTo>
                <a:lnTo>
                  <a:pt x="5858" y="469"/>
                </a:lnTo>
                <a:lnTo>
                  <a:pt x="5843" y="473"/>
                </a:lnTo>
                <a:lnTo>
                  <a:pt x="5825" y="477"/>
                </a:lnTo>
                <a:lnTo>
                  <a:pt x="5806" y="479"/>
                </a:lnTo>
                <a:lnTo>
                  <a:pt x="5785" y="481"/>
                </a:lnTo>
                <a:lnTo>
                  <a:pt x="5763" y="481"/>
                </a:lnTo>
                <a:lnTo>
                  <a:pt x="5669" y="481"/>
                </a:lnTo>
                <a:lnTo>
                  <a:pt x="5669" y="1197"/>
                </a:lnTo>
                <a:lnTo>
                  <a:pt x="5668" y="1218"/>
                </a:lnTo>
                <a:lnTo>
                  <a:pt x="5667" y="1239"/>
                </a:lnTo>
                <a:lnTo>
                  <a:pt x="5665" y="1258"/>
                </a:lnTo>
                <a:lnTo>
                  <a:pt x="5661" y="1276"/>
                </a:lnTo>
                <a:lnTo>
                  <a:pt x="5657" y="1291"/>
                </a:lnTo>
                <a:lnTo>
                  <a:pt x="5651" y="1306"/>
                </a:lnTo>
                <a:lnTo>
                  <a:pt x="5645" y="1320"/>
                </a:lnTo>
                <a:lnTo>
                  <a:pt x="5638" y="1332"/>
                </a:lnTo>
                <a:lnTo>
                  <a:pt x="5628" y="1342"/>
                </a:lnTo>
                <a:lnTo>
                  <a:pt x="5620" y="1352"/>
                </a:lnTo>
                <a:lnTo>
                  <a:pt x="5609" y="1359"/>
                </a:lnTo>
                <a:lnTo>
                  <a:pt x="5598" y="1365"/>
                </a:lnTo>
                <a:lnTo>
                  <a:pt x="5585" y="1371"/>
                </a:lnTo>
                <a:lnTo>
                  <a:pt x="5572" y="1374"/>
                </a:lnTo>
                <a:lnTo>
                  <a:pt x="5557" y="1376"/>
                </a:lnTo>
                <a:lnTo>
                  <a:pt x="5542" y="1377"/>
                </a:lnTo>
                <a:lnTo>
                  <a:pt x="5526" y="1376"/>
                </a:lnTo>
                <a:lnTo>
                  <a:pt x="5512" y="1374"/>
                </a:lnTo>
                <a:lnTo>
                  <a:pt x="5499" y="1371"/>
                </a:lnTo>
                <a:lnTo>
                  <a:pt x="5486" y="1365"/>
                </a:lnTo>
                <a:lnTo>
                  <a:pt x="5475" y="1359"/>
                </a:lnTo>
                <a:lnTo>
                  <a:pt x="5464" y="1352"/>
                </a:lnTo>
                <a:lnTo>
                  <a:pt x="5455" y="1342"/>
                </a:lnTo>
                <a:lnTo>
                  <a:pt x="5447" y="1332"/>
                </a:lnTo>
                <a:lnTo>
                  <a:pt x="5439" y="1320"/>
                </a:lnTo>
                <a:lnTo>
                  <a:pt x="5433" y="1306"/>
                </a:lnTo>
                <a:lnTo>
                  <a:pt x="5427" y="1291"/>
                </a:lnTo>
                <a:lnTo>
                  <a:pt x="5422" y="1276"/>
                </a:lnTo>
                <a:lnTo>
                  <a:pt x="5419" y="1258"/>
                </a:lnTo>
                <a:lnTo>
                  <a:pt x="5416" y="1239"/>
                </a:lnTo>
                <a:lnTo>
                  <a:pt x="5415" y="1218"/>
                </a:lnTo>
                <a:lnTo>
                  <a:pt x="5415" y="1197"/>
                </a:lnTo>
                <a:lnTo>
                  <a:pt x="5415" y="481"/>
                </a:lnTo>
                <a:close/>
                <a:moveTo>
                  <a:pt x="4909" y="244"/>
                </a:moveTo>
                <a:lnTo>
                  <a:pt x="4930" y="244"/>
                </a:lnTo>
                <a:lnTo>
                  <a:pt x="4951" y="246"/>
                </a:lnTo>
                <a:lnTo>
                  <a:pt x="4970" y="248"/>
                </a:lnTo>
                <a:lnTo>
                  <a:pt x="4987" y="251"/>
                </a:lnTo>
                <a:lnTo>
                  <a:pt x="5003" y="255"/>
                </a:lnTo>
                <a:lnTo>
                  <a:pt x="5018" y="260"/>
                </a:lnTo>
                <a:lnTo>
                  <a:pt x="5032" y="267"/>
                </a:lnTo>
                <a:lnTo>
                  <a:pt x="5044" y="273"/>
                </a:lnTo>
                <a:lnTo>
                  <a:pt x="5055" y="281"/>
                </a:lnTo>
                <a:lnTo>
                  <a:pt x="5063" y="290"/>
                </a:lnTo>
                <a:lnTo>
                  <a:pt x="5072" y="300"/>
                </a:lnTo>
                <a:lnTo>
                  <a:pt x="5078" y="311"/>
                </a:lnTo>
                <a:lnTo>
                  <a:pt x="5083" y="323"/>
                </a:lnTo>
                <a:lnTo>
                  <a:pt x="5086" y="335"/>
                </a:lnTo>
                <a:lnTo>
                  <a:pt x="5088" y="349"/>
                </a:lnTo>
                <a:lnTo>
                  <a:pt x="5089" y="364"/>
                </a:lnTo>
                <a:lnTo>
                  <a:pt x="5088" y="377"/>
                </a:lnTo>
                <a:lnTo>
                  <a:pt x="5086" y="391"/>
                </a:lnTo>
                <a:lnTo>
                  <a:pt x="5083" y="404"/>
                </a:lnTo>
                <a:lnTo>
                  <a:pt x="5078" y="414"/>
                </a:lnTo>
                <a:lnTo>
                  <a:pt x="5072" y="425"/>
                </a:lnTo>
                <a:lnTo>
                  <a:pt x="5063" y="435"/>
                </a:lnTo>
                <a:lnTo>
                  <a:pt x="5055" y="444"/>
                </a:lnTo>
                <a:lnTo>
                  <a:pt x="5044" y="451"/>
                </a:lnTo>
                <a:lnTo>
                  <a:pt x="5032" y="459"/>
                </a:lnTo>
                <a:lnTo>
                  <a:pt x="5018" y="465"/>
                </a:lnTo>
                <a:lnTo>
                  <a:pt x="5003" y="469"/>
                </a:lnTo>
                <a:lnTo>
                  <a:pt x="4987" y="473"/>
                </a:lnTo>
                <a:lnTo>
                  <a:pt x="4970" y="477"/>
                </a:lnTo>
                <a:lnTo>
                  <a:pt x="4951" y="479"/>
                </a:lnTo>
                <a:lnTo>
                  <a:pt x="4930" y="481"/>
                </a:lnTo>
                <a:lnTo>
                  <a:pt x="4909" y="481"/>
                </a:lnTo>
                <a:lnTo>
                  <a:pt x="4702" y="481"/>
                </a:lnTo>
                <a:lnTo>
                  <a:pt x="4702" y="681"/>
                </a:lnTo>
                <a:lnTo>
                  <a:pt x="4879" y="681"/>
                </a:lnTo>
                <a:lnTo>
                  <a:pt x="4901" y="681"/>
                </a:lnTo>
                <a:lnTo>
                  <a:pt x="4922" y="683"/>
                </a:lnTo>
                <a:lnTo>
                  <a:pt x="4941" y="685"/>
                </a:lnTo>
                <a:lnTo>
                  <a:pt x="4959" y="688"/>
                </a:lnTo>
                <a:lnTo>
                  <a:pt x="4975" y="693"/>
                </a:lnTo>
                <a:lnTo>
                  <a:pt x="4990" y="698"/>
                </a:lnTo>
                <a:lnTo>
                  <a:pt x="5003" y="703"/>
                </a:lnTo>
                <a:lnTo>
                  <a:pt x="5016" y="711"/>
                </a:lnTo>
                <a:lnTo>
                  <a:pt x="5026" y="718"/>
                </a:lnTo>
                <a:lnTo>
                  <a:pt x="5036" y="727"/>
                </a:lnTo>
                <a:lnTo>
                  <a:pt x="5043" y="737"/>
                </a:lnTo>
                <a:lnTo>
                  <a:pt x="5049" y="747"/>
                </a:lnTo>
                <a:lnTo>
                  <a:pt x="5055" y="759"/>
                </a:lnTo>
                <a:lnTo>
                  <a:pt x="5058" y="772"/>
                </a:lnTo>
                <a:lnTo>
                  <a:pt x="5060" y="785"/>
                </a:lnTo>
                <a:lnTo>
                  <a:pt x="5061" y="799"/>
                </a:lnTo>
                <a:lnTo>
                  <a:pt x="5060" y="814"/>
                </a:lnTo>
                <a:lnTo>
                  <a:pt x="5058" y="827"/>
                </a:lnTo>
                <a:lnTo>
                  <a:pt x="5055" y="839"/>
                </a:lnTo>
                <a:lnTo>
                  <a:pt x="5049" y="851"/>
                </a:lnTo>
                <a:lnTo>
                  <a:pt x="5043" y="861"/>
                </a:lnTo>
                <a:lnTo>
                  <a:pt x="5036" y="871"/>
                </a:lnTo>
                <a:lnTo>
                  <a:pt x="5026" y="879"/>
                </a:lnTo>
                <a:lnTo>
                  <a:pt x="5016" y="888"/>
                </a:lnTo>
                <a:lnTo>
                  <a:pt x="5003" y="894"/>
                </a:lnTo>
                <a:lnTo>
                  <a:pt x="4990" y="900"/>
                </a:lnTo>
                <a:lnTo>
                  <a:pt x="4975" y="906"/>
                </a:lnTo>
                <a:lnTo>
                  <a:pt x="4959" y="910"/>
                </a:lnTo>
                <a:lnTo>
                  <a:pt x="4941" y="913"/>
                </a:lnTo>
                <a:lnTo>
                  <a:pt x="4922" y="915"/>
                </a:lnTo>
                <a:lnTo>
                  <a:pt x="4901" y="916"/>
                </a:lnTo>
                <a:lnTo>
                  <a:pt x="4879" y="917"/>
                </a:lnTo>
                <a:lnTo>
                  <a:pt x="4702" y="917"/>
                </a:lnTo>
                <a:lnTo>
                  <a:pt x="4702" y="1127"/>
                </a:lnTo>
                <a:lnTo>
                  <a:pt x="4916" y="1127"/>
                </a:lnTo>
                <a:lnTo>
                  <a:pt x="4938" y="1128"/>
                </a:lnTo>
                <a:lnTo>
                  <a:pt x="4958" y="1129"/>
                </a:lnTo>
                <a:lnTo>
                  <a:pt x="4977" y="1131"/>
                </a:lnTo>
                <a:lnTo>
                  <a:pt x="4995" y="1134"/>
                </a:lnTo>
                <a:lnTo>
                  <a:pt x="5012" y="1139"/>
                </a:lnTo>
                <a:lnTo>
                  <a:pt x="5026" y="1144"/>
                </a:lnTo>
                <a:lnTo>
                  <a:pt x="5039" y="1149"/>
                </a:lnTo>
                <a:lnTo>
                  <a:pt x="5052" y="1157"/>
                </a:lnTo>
                <a:lnTo>
                  <a:pt x="5062" y="1164"/>
                </a:lnTo>
                <a:lnTo>
                  <a:pt x="5072" y="1173"/>
                </a:lnTo>
                <a:lnTo>
                  <a:pt x="5079" y="1183"/>
                </a:lnTo>
                <a:lnTo>
                  <a:pt x="5085" y="1193"/>
                </a:lnTo>
                <a:lnTo>
                  <a:pt x="5090" y="1205"/>
                </a:lnTo>
                <a:lnTo>
                  <a:pt x="5094" y="1218"/>
                </a:lnTo>
                <a:lnTo>
                  <a:pt x="5096" y="1230"/>
                </a:lnTo>
                <a:lnTo>
                  <a:pt x="5097" y="1245"/>
                </a:lnTo>
                <a:lnTo>
                  <a:pt x="5096" y="1259"/>
                </a:lnTo>
                <a:lnTo>
                  <a:pt x="5094" y="1272"/>
                </a:lnTo>
                <a:lnTo>
                  <a:pt x="5090" y="1285"/>
                </a:lnTo>
                <a:lnTo>
                  <a:pt x="5085" y="1297"/>
                </a:lnTo>
                <a:lnTo>
                  <a:pt x="5079" y="1307"/>
                </a:lnTo>
                <a:lnTo>
                  <a:pt x="5072" y="1317"/>
                </a:lnTo>
                <a:lnTo>
                  <a:pt x="5062" y="1325"/>
                </a:lnTo>
                <a:lnTo>
                  <a:pt x="5052" y="1334"/>
                </a:lnTo>
                <a:lnTo>
                  <a:pt x="5039" y="1340"/>
                </a:lnTo>
                <a:lnTo>
                  <a:pt x="5026" y="1346"/>
                </a:lnTo>
                <a:lnTo>
                  <a:pt x="5012" y="1352"/>
                </a:lnTo>
                <a:lnTo>
                  <a:pt x="4995" y="1356"/>
                </a:lnTo>
                <a:lnTo>
                  <a:pt x="4977" y="1359"/>
                </a:lnTo>
                <a:lnTo>
                  <a:pt x="4958" y="1361"/>
                </a:lnTo>
                <a:lnTo>
                  <a:pt x="4938" y="1363"/>
                </a:lnTo>
                <a:lnTo>
                  <a:pt x="4916" y="1363"/>
                </a:lnTo>
                <a:lnTo>
                  <a:pt x="4619" y="1363"/>
                </a:lnTo>
                <a:lnTo>
                  <a:pt x="4597" y="1362"/>
                </a:lnTo>
                <a:lnTo>
                  <a:pt x="4575" y="1361"/>
                </a:lnTo>
                <a:lnTo>
                  <a:pt x="4556" y="1359"/>
                </a:lnTo>
                <a:lnTo>
                  <a:pt x="4538" y="1355"/>
                </a:lnTo>
                <a:lnTo>
                  <a:pt x="4522" y="1350"/>
                </a:lnTo>
                <a:lnTo>
                  <a:pt x="4508" y="1345"/>
                </a:lnTo>
                <a:lnTo>
                  <a:pt x="4497" y="1339"/>
                </a:lnTo>
                <a:lnTo>
                  <a:pt x="4486" y="1332"/>
                </a:lnTo>
                <a:lnTo>
                  <a:pt x="4482" y="1327"/>
                </a:lnTo>
                <a:lnTo>
                  <a:pt x="4477" y="1322"/>
                </a:lnTo>
                <a:lnTo>
                  <a:pt x="4473" y="1317"/>
                </a:lnTo>
                <a:lnTo>
                  <a:pt x="4470" y="1310"/>
                </a:lnTo>
                <a:lnTo>
                  <a:pt x="4462" y="1297"/>
                </a:lnTo>
                <a:lnTo>
                  <a:pt x="4457" y="1282"/>
                </a:lnTo>
                <a:lnTo>
                  <a:pt x="4453" y="1264"/>
                </a:lnTo>
                <a:lnTo>
                  <a:pt x="4450" y="1246"/>
                </a:lnTo>
                <a:lnTo>
                  <a:pt x="4448" y="1225"/>
                </a:lnTo>
                <a:lnTo>
                  <a:pt x="4447" y="1203"/>
                </a:lnTo>
                <a:lnTo>
                  <a:pt x="4447" y="423"/>
                </a:lnTo>
                <a:lnTo>
                  <a:pt x="4448" y="399"/>
                </a:lnTo>
                <a:lnTo>
                  <a:pt x="4450" y="377"/>
                </a:lnTo>
                <a:lnTo>
                  <a:pt x="4453" y="357"/>
                </a:lnTo>
                <a:lnTo>
                  <a:pt x="4457" y="338"/>
                </a:lnTo>
                <a:lnTo>
                  <a:pt x="4462" y="323"/>
                </a:lnTo>
                <a:lnTo>
                  <a:pt x="4469" y="308"/>
                </a:lnTo>
                <a:lnTo>
                  <a:pt x="4477" y="295"/>
                </a:lnTo>
                <a:lnTo>
                  <a:pt x="4486" y="284"/>
                </a:lnTo>
                <a:lnTo>
                  <a:pt x="4497" y="274"/>
                </a:lnTo>
                <a:lnTo>
                  <a:pt x="4510" y="266"/>
                </a:lnTo>
                <a:lnTo>
                  <a:pt x="4523" y="259"/>
                </a:lnTo>
                <a:lnTo>
                  <a:pt x="4540" y="253"/>
                </a:lnTo>
                <a:lnTo>
                  <a:pt x="4558" y="249"/>
                </a:lnTo>
                <a:lnTo>
                  <a:pt x="4578" y="246"/>
                </a:lnTo>
                <a:lnTo>
                  <a:pt x="4599" y="244"/>
                </a:lnTo>
                <a:lnTo>
                  <a:pt x="4622" y="244"/>
                </a:lnTo>
                <a:lnTo>
                  <a:pt x="4909" y="244"/>
                </a:lnTo>
                <a:close/>
                <a:moveTo>
                  <a:pt x="4026" y="320"/>
                </a:moveTo>
                <a:lnTo>
                  <a:pt x="4045" y="299"/>
                </a:lnTo>
                <a:lnTo>
                  <a:pt x="4064" y="281"/>
                </a:lnTo>
                <a:lnTo>
                  <a:pt x="4081" y="267"/>
                </a:lnTo>
                <a:lnTo>
                  <a:pt x="4098" y="254"/>
                </a:lnTo>
                <a:lnTo>
                  <a:pt x="4115" y="245"/>
                </a:lnTo>
                <a:lnTo>
                  <a:pt x="4129" y="238"/>
                </a:lnTo>
                <a:lnTo>
                  <a:pt x="4137" y="236"/>
                </a:lnTo>
                <a:lnTo>
                  <a:pt x="4144" y="234"/>
                </a:lnTo>
                <a:lnTo>
                  <a:pt x="4151" y="233"/>
                </a:lnTo>
                <a:lnTo>
                  <a:pt x="4159" y="233"/>
                </a:lnTo>
                <a:lnTo>
                  <a:pt x="4170" y="233"/>
                </a:lnTo>
                <a:lnTo>
                  <a:pt x="4181" y="235"/>
                </a:lnTo>
                <a:lnTo>
                  <a:pt x="4192" y="237"/>
                </a:lnTo>
                <a:lnTo>
                  <a:pt x="4202" y="241"/>
                </a:lnTo>
                <a:lnTo>
                  <a:pt x="4212" y="246"/>
                </a:lnTo>
                <a:lnTo>
                  <a:pt x="4222" y="252"/>
                </a:lnTo>
                <a:lnTo>
                  <a:pt x="4230" y="258"/>
                </a:lnTo>
                <a:lnTo>
                  <a:pt x="4240" y="267"/>
                </a:lnTo>
                <a:lnTo>
                  <a:pt x="4247" y="275"/>
                </a:lnTo>
                <a:lnTo>
                  <a:pt x="4253" y="285"/>
                </a:lnTo>
                <a:lnTo>
                  <a:pt x="4260" y="294"/>
                </a:lnTo>
                <a:lnTo>
                  <a:pt x="4264" y="305"/>
                </a:lnTo>
                <a:lnTo>
                  <a:pt x="4268" y="315"/>
                </a:lnTo>
                <a:lnTo>
                  <a:pt x="4270" y="326"/>
                </a:lnTo>
                <a:lnTo>
                  <a:pt x="4272" y="337"/>
                </a:lnTo>
                <a:lnTo>
                  <a:pt x="4272" y="349"/>
                </a:lnTo>
                <a:lnTo>
                  <a:pt x="4271" y="364"/>
                </a:lnTo>
                <a:lnTo>
                  <a:pt x="4268" y="378"/>
                </a:lnTo>
                <a:lnTo>
                  <a:pt x="4264" y="394"/>
                </a:lnTo>
                <a:lnTo>
                  <a:pt x="4256" y="409"/>
                </a:lnTo>
                <a:lnTo>
                  <a:pt x="4247" y="426"/>
                </a:lnTo>
                <a:lnTo>
                  <a:pt x="4236" y="442"/>
                </a:lnTo>
                <a:lnTo>
                  <a:pt x="4223" y="459"/>
                </a:lnTo>
                <a:lnTo>
                  <a:pt x="4208" y="474"/>
                </a:lnTo>
                <a:lnTo>
                  <a:pt x="3934" y="762"/>
                </a:lnTo>
                <a:lnTo>
                  <a:pt x="4274" y="1133"/>
                </a:lnTo>
                <a:lnTo>
                  <a:pt x="4289" y="1150"/>
                </a:lnTo>
                <a:lnTo>
                  <a:pt x="4302" y="1167"/>
                </a:lnTo>
                <a:lnTo>
                  <a:pt x="4313" y="1184"/>
                </a:lnTo>
                <a:lnTo>
                  <a:pt x="4323" y="1200"/>
                </a:lnTo>
                <a:lnTo>
                  <a:pt x="4329" y="1216"/>
                </a:lnTo>
                <a:lnTo>
                  <a:pt x="4334" y="1230"/>
                </a:lnTo>
                <a:lnTo>
                  <a:pt x="4337" y="1245"/>
                </a:lnTo>
                <a:lnTo>
                  <a:pt x="4338" y="1260"/>
                </a:lnTo>
                <a:lnTo>
                  <a:pt x="4337" y="1271"/>
                </a:lnTo>
                <a:lnTo>
                  <a:pt x="4336" y="1282"/>
                </a:lnTo>
                <a:lnTo>
                  <a:pt x="4333" y="1293"/>
                </a:lnTo>
                <a:lnTo>
                  <a:pt x="4330" y="1303"/>
                </a:lnTo>
                <a:lnTo>
                  <a:pt x="4325" y="1314"/>
                </a:lnTo>
                <a:lnTo>
                  <a:pt x="4318" y="1323"/>
                </a:lnTo>
                <a:lnTo>
                  <a:pt x="4311" y="1333"/>
                </a:lnTo>
                <a:lnTo>
                  <a:pt x="4304" y="1342"/>
                </a:lnTo>
                <a:lnTo>
                  <a:pt x="4294" y="1349"/>
                </a:lnTo>
                <a:lnTo>
                  <a:pt x="4285" y="1357"/>
                </a:lnTo>
                <a:lnTo>
                  <a:pt x="4275" y="1363"/>
                </a:lnTo>
                <a:lnTo>
                  <a:pt x="4265" y="1368"/>
                </a:lnTo>
                <a:lnTo>
                  <a:pt x="4254" y="1372"/>
                </a:lnTo>
                <a:lnTo>
                  <a:pt x="4244" y="1375"/>
                </a:lnTo>
                <a:lnTo>
                  <a:pt x="4232" y="1377"/>
                </a:lnTo>
                <a:lnTo>
                  <a:pt x="4221" y="1377"/>
                </a:lnTo>
                <a:lnTo>
                  <a:pt x="4214" y="1377"/>
                </a:lnTo>
                <a:lnTo>
                  <a:pt x="4207" y="1376"/>
                </a:lnTo>
                <a:lnTo>
                  <a:pt x="4199" y="1374"/>
                </a:lnTo>
                <a:lnTo>
                  <a:pt x="4191" y="1372"/>
                </a:lnTo>
                <a:lnTo>
                  <a:pt x="4184" y="1368"/>
                </a:lnTo>
                <a:lnTo>
                  <a:pt x="4175" y="1364"/>
                </a:lnTo>
                <a:lnTo>
                  <a:pt x="4167" y="1360"/>
                </a:lnTo>
                <a:lnTo>
                  <a:pt x="4159" y="1355"/>
                </a:lnTo>
                <a:lnTo>
                  <a:pt x="4141" y="1342"/>
                </a:lnTo>
                <a:lnTo>
                  <a:pt x="4123" y="1327"/>
                </a:lnTo>
                <a:lnTo>
                  <a:pt x="4104" y="1308"/>
                </a:lnTo>
                <a:lnTo>
                  <a:pt x="4084" y="1287"/>
                </a:lnTo>
                <a:lnTo>
                  <a:pt x="3703" y="866"/>
                </a:lnTo>
                <a:lnTo>
                  <a:pt x="3703" y="1197"/>
                </a:lnTo>
                <a:lnTo>
                  <a:pt x="3703" y="1218"/>
                </a:lnTo>
                <a:lnTo>
                  <a:pt x="3701" y="1239"/>
                </a:lnTo>
                <a:lnTo>
                  <a:pt x="3699" y="1258"/>
                </a:lnTo>
                <a:lnTo>
                  <a:pt x="3695" y="1276"/>
                </a:lnTo>
                <a:lnTo>
                  <a:pt x="3691" y="1291"/>
                </a:lnTo>
                <a:lnTo>
                  <a:pt x="3685" y="1306"/>
                </a:lnTo>
                <a:lnTo>
                  <a:pt x="3679" y="1320"/>
                </a:lnTo>
                <a:lnTo>
                  <a:pt x="3671" y="1332"/>
                </a:lnTo>
                <a:lnTo>
                  <a:pt x="3663" y="1342"/>
                </a:lnTo>
                <a:lnTo>
                  <a:pt x="3653" y="1352"/>
                </a:lnTo>
                <a:lnTo>
                  <a:pt x="3643" y="1359"/>
                </a:lnTo>
                <a:lnTo>
                  <a:pt x="3631" y="1365"/>
                </a:lnTo>
                <a:lnTo>
                  <a:pt x="3619" y="1371"/>
                </a:lnTo>
                <a:lnTo>
                  <a:pt x="3606" y="1374"/>
                </a:lnTo>
                <a:lnTo>
                  <a:pt x="3591" y="1376"/>
                </a:lnTo>
                <a:lnTo>
                  <a:pt x="3576" y="1377"/>
                </a:lnTo>
                <a:lnTo>
                  <a:pt x="3561" y="1376"/>
                </a:lnTo>
                <a:lnTo>
                  <a:pt x="3546" y="1374"/>
                </a:lnTo>
                <a:lnTo>
                  <a:pt x="3533" y="1371"/>
                </a:lnTo>
                <a:lnTo>
                  <a:pt x="3520" y="1365"/>
                </a:lnTo>
                <a:lnTo>
                  <a:pt x="3508" y="1359"/>
                </a:lnTo>
                <a:lnTo>
                  <a:pt x="3498" y="1352"/>
                </a:lnTo>
                <a:lnTo>
                  <a:pt x="3489" y="1342"/>
                </a:lnTo>
                <a:lnTo>
                  <a:pt x="3480" y="1332"/>
                </a:lnTo>
                <a:lnTo>
                  <a:pt x="3473" y="1320"/>
                </a:lnTo>
                <a:lnTo>
                  <a:pt x="3466" y="1306"/>
                </a:lnTo>
                <a:lnTo>
                  <a:pt x="3461" y="1291"/>
                </a:lnTo>
                <a:lnTo>
                  <a:pt x="3457" y="1276"/>
                </a:lnTo>
                <a:lnTo>
                  <a:pt x="3453" y="1258"/>
                </a:lnTo>
                <a:lnTo>
                  <a:pt x="3451" y="1239"/>
                </a:lnTo>
                <a:lnTo>
                  <a:pt x="3450" y="1219"/>
                </a:lnTo>
                <a:lnTo>
                  <a:pt x="3449" y="1197"/>
                </a:lnTo>
                <a:lnTo>
                  <a:pt x="3449" y="410"/>
                </a:lnTo>
                <a:lnTo>
                  <a:pt x="3450" y="388"/>
                </a:lnTo>
                <a:lnTo>
                  <a:pt x="3451" y="368"/>
                </a:lnTo>
                <a:lnTo>
                  <a:pt x="3453" y="349"/>
                </a:lnTo>
                <a:lnTo>
                  <a:pt x="3457" y="331"/>
                </a:lnTo>
                <a:lnTo>
                  <a:pt x="3461" y="314"/>
                </a:lnTo>
                <a:lnTo>
                  <a:pt x="3466" y="299"/>
                </a:lnTo>
                <a:lnTo>
                  <a:pt x="3473" y="287"/>
                </a:lnTo>
                <a:lnTo>
                  <a:pt x="3480" y="274"/>
                </a:lnTo>
                <a:lnTo>
                  <a:pt x="3489" y="264"/>
                </a:lnTo>
                <a:lnTo>
                  <a:pt x="3498" y="254"/>
                </a:lnTo>
                <a:lnTo>
                  <a:pt x="3508" y="247"/>
                </a:lnTo>
                <a:lnTo>
                  <a:pt x="3520" y="240"/>
                </a:lnTo>
                <a:lnTo>
                  <a:pt x="3533" y="235"/>
                </a:lnTo>
                <a:lnTo>
                  <a:pt x="3546" y="232"/>
                </a:lnTo>
                <a:lnTo>
                  <a:pt x="3561" y="230"/>
                </a:lnTo>
                <a:lnTo>
                  <a:pt x="3576" y="229"/>
                </a:lnTo>
                <a:lnTo>
                  <a:pt x="3591" y="230"/>
                </a:lnTo>
                <a:lnTo>
                  <a:pt x="3606" y="232"/>
                </a:lnTo>
                <a:lnTo>
                  <a:pt x="3619" y="235"/>
                </a:lnTo>
                <a:lnTo>
                  <a:pt x="3631" y="240"/>
                </a:lnTo>
                <a:lnTo>
                  <a:pt x="3643" y="247"/>
                </a:lnTo>
                <a:lnTo>
                  <a:pt x="3653" y="254"/>
                </a:lnTo>
                <a:lnTo>
                  <a:pt x="3663" y="264"/>
                </a:lnTo>
                <a:lnTo>
                  <a:pt x="3671" y="274"/>
                </a:lnTo>
                <a:lnTo>
                  <a:pt x="3679" y="287"/>
                </a:lnTo>
                <a:lnTo>
                  <a:pt x="3685" y="299"/>
                </a:lnTo>
                <a:lnTo>
                  <a:pt x="3691" y="314"/>
                </a:lnTo>
                <a:lnTo>
                  <a:pt x="3695" y="331"/>
                </a:lnTo>
                <a:lnTo>
                  <a:pt x="3699" y="349"/>
                </a:lnTo>
                <a:lnTo>
                  <a:pt x="3701" y="368"/>
                </a:lnTo>
                <a:lnTo>
                  <a:pt x="3703" y="388"/>
                </a:lnTo>
                <a:lnTo>
                  <a:pt x="3703" y="410"/>
                </a:lnTo>
                <a:lnTo>
                  <a:pt x="3703" y="687"/>
                </a:lnTo>
                <a:lnTo>
                  <a:pt x="4026" y="320"/>
                </a:lnTo>
                <a:close/>
                <a:moveTo>
                  <a:pt x="2734" y="751"/>
                </a:moveTo>
                <a:lnTo>
                  <a:pt x="2852" y="751"/>
                </a:lnTo>
                <a:lnTo>
                  <a:pt x="2872" y="750"/>
                </a:lnTo>
                <a:lnTo>
                  <a:pt x="2890" y="749"/>
                </a:lnTo>
                <a:lnTo>
                  <a:pt x="2907" y="745"/>
                </a:lnTo>
                <a:lnTo>
                  <a:pt x="2922" y="741"/>
                </a:lnTo>
                <a:lnTo>
                  <a:pt x="2937" y="737"/>
                </a:lnTo>
                <a:lnTo>
                  <a:pt x="2951" y="731"/>
                </a:lnTo>
                <a:lnTo>
                  <a:pt x="2962" y="723"/>
                </a:lnTo>
                <a:lnTo>
                  <a:pt x="2973" y="716"/>
                </a:lnTo>
                <a:lnTo>
                  <a:pt x="2982" y="706"/>
                </a:lnTo>
                <a:lnTo>
                  <a:pt x="2991" y="696"/>
                </a:lnTo>
                <a:lnTo>
                  <a:pt x="2998" y="685"/>
                </a:lnTo>
                <a:lnTo>
                  <a:pt x="3003" y="673"/>
                </a:lnTo>
                <a:lnTo>
                  <a:pt x="3007" y="659"/>
                </a:lnTo>
                <a:lnTo>
                  <a:pt x="3011" y="644"/>
                </a:lnTo>
                <a:lnTo>
                  <a:pt x="3013" y="628"/>
                </a:lnTo>
                <a:lnTo>
                  <a:pt x="3014" y="611"/>
                </a:lnTo>
                <a:lnTo>
                  <a:pt x="3013" y="596"/>
                </a:lnTo>
                <a:lnTo>
                  <a:pt x="3012" y="581"/>
                </a:lnTo>
                <a:lnTo>
                  <a:pt x="3008" y="566"/>
                </a:lnTo>
                <a:lnTo>
                  <a:pt x="3003" y="553"/>
                </a:lnTo>
                <a:lnTo>
                  <a:pt x="2998" y="541"/>
                </a:lnTo>
                <a:lnTo>
                  <a:pt x="2992" y="530"/>
                </a:lnTo>
                <a:lnTo>
                  <a:pt x="2983" y="521"/>
                </a:lnTo>
                <a:lnTo>
                  <a:pt x="2974" y="511"/>
                </a:lnTo>
                <a:lnTo>
                  <a:pt x="2963" y="504"/>
                </a:lnTo>
                <a:lnTo>
                  <a:pt x="2952" y="497"/>
                </a:lnTo>
                <a:lnTo>
                  <a:pt x="2939" y="491"/>
                </a:lnTo>
                <a:lnTo>
                  <a:pt x="2924" y="486"/>
                </a:lnTo>
                <a:lnTo>
                  <a:pt x="2909" y="483"/>
                </a:lnTo>
                <a:lnTo>
                  <a:pt x="2892" y="480"/>
                </a:lnTo>
                <a:lnTo>
                  <a:pt x="2874" y="479"/>
                </a:lnTo>
                <a:lnTo>
                  <a:pt x="2855" y="478"/>
                </a:lnTo>
                <a:lnTo>
                  <a:pt x="2734" y="478"/>
                </a:lnTo>
                <a:lnTo>
                  <a:pt x="2734" y="751"/>
                </a:lnTo>
                <a:close/>
                <a:moveTo>
                  <a:pt x="2734" y="920"/>
                </a:moveTo>
                <a:lnTo>
                  <a:pt x="2734" y="1197"/>
                </a:lnTo>
                <a:lnTo>
                  <a:pt x="2734" y="1218"/>
                </a:lnTo>
                <a:lnTo>
                  <a:pt x="2733" y="1239"/>
                </a:lnTo>
                <a:lnTo>
                  <a:pt x="2730" y="1258"/>
                </a:lnTo>
                <a:lnTo>
                  <a:pt x="2727" y="1276"/>
                </a:lnTo>
                <a:lnTo>
                  <a:pt x="2723" y="1291"/>
                </a:lnTo>
                <a:lnTo>
                  <a:pt x="2716" y="1306"/>
                </a:lnTo>
                <a:lnTo>
                  <a:pt x="2710" y="1320"/>
                </a:lnTo>
                <a:lnTo>
                  <a:pt x="2703" y="1332"/>
                </a:lnTo>
                <a:lnTo>
                  <a:pt x="2694" y="1342"/>
                </a:lnTo>
                <a:lnTo>
                  <a:pt x="2685" y="1352"/>
                </a:lnTo>
                <a:lnTo>
                  <a:pt x="2674" y="1359"/>
                </a:lnTo>
                <a:lnTo>
                  <a:pt x="2663" y="1365"/>
                </a:lnTo>
                <a:lnTo>
                  <a:pt x="2651" y="1371"/>
                </a:lnTo>
                <a:lnTo>
                  <a:pt x="2638" y="1374"/>
                </a:lnTo>
                <a:lnTo>
                  <a:pt x="2623" y="1376"/>
                </a:lnTo>
                <a:lnTo>
                  <a:pt x="2607" y="1377"/>
                </a:lnTo>
                <a:lnTo>
                  <a:pt x="2592" y="1376"/>
                </a:lnTo>
                <a:lnTo>
                  <a:pt x="2578" y="1374"/>
                </a:lnTo>
                <a:lnTo>
                  <a:pt x="2564" y="1371"/>
                </a:lnTo>
                <a:lnTo>
                  <a:pt x="2552" y="1365"/>
                </a:lnTo>
                <a:lnTo>
                  <a:pt x="2540" y="1359"/>
                </a:lnTo>
                <a:lnTo>
                  <a:pt x="2531" y="1352"/>
                </a:lnTo>
                <a:lnTo>
                  <a:pt x="2521" y="1342"/>
                </a:lnTo>
                <a:lnTo>
                  <a:pt x="2512" y="1332"/>
                </a:lnTo>
                <a:lnTo>
                  <a:pt x="2504" y="1320"/>
                </a:lnTo>
                <a:lnTo>
                  <a:pt x="2498" y="1306"/>
                </a:lnTo>
                <a:lnTo>
                  <a:pt x="2493" y="1291"/>
                </a:lnTo>
                <a:lnTo>
                  <a:pt x="2488" y="1276"/>
                </a:lnTo>
                <a:lnTo>
                  <a:pt x="2484" y="1258"/>
                </a:lnTo>
                <a:lnTo>
                  <a:pt x="2482" y="1239"/>
                </a:lnTo>
                <a:lnTo>
                  <a:pt x="2481" y="1218"/>
                </a:lnTo>
                <a:lnTo>
                  <a:pt x="2480" y="1197"/>
                </a:lnTo>
                <a:lnTo>
                  <a:pt x="2480" y="423"/>
                </a:lnTo>
                <a:lnTo>
                  <a:pt x="2481" y="399"/>
                </a:lnTo>
                <a:lnTo>
                  <a:pt x="2483" y="377"/>
                </a:lnTo>
                <a:lnTo>
                  <a:pt x="2485" y="357"/>
                </a:lnTo>
                <a:lnTo>
                  <a:pt x="2491" y="338"/>
                </a:lnTo>
                <a:lnTo>
                  <a:pt x="2496" y="323"/>
                </a:lnTo>
                <a:lnTo>
                  <a:pt x="2502" y="308"/>
                </a:lnTo>
                <a:lnTo>
                  <a:pt x="2511" y="295"/>
                </a:lnTo>
                <a:lnTo>
                  <a:pt x="2519" y="284"/>
                </a:lnTo>
                <a:lnTo>
                  <a:pt x="2531" y="274"/>
                </a:lnTo>
                <a:lnTo>
                  <a:pt x="2542" y="266"/>
                </a:lnTo>
                <a:lnTo>
                  <a:pt x="2557" y="259"/>
                </a:lnTo>
                <a:lnTo>
                  <a:pt x="2573" y="253"/>
                </a:lnTo>
                <a:lnTo>
                  <a:pt x="2591" y="249"/>
                </a:lnTo>
                <a:lnTo>
                  <a:pt x="2610" y="246"/>
                </a:lnTo>
                <a:lnTo>
                  <a:pt x="2632" y="244"/>
                </a:lnTo>
                <a:lnTo>
                  <a:pt x="2656" y="244"/>
                </a:lnTo>
                <a:lnTo>
                  <a:pt x="2854" y="244"/>
                </a:lnTo>
                <a:lnTo>
                  <a:pt x="2876" y="244"/>
                </a:lnTo>
                <a:lnTo>
                  <a:pt x="2898" y="245"/>
                </a:lnTo>
                <a:lnTo>
                  <a:pt x="2919" y="247"/>
                </a:lnTo>
                <a:lnTo>
                  <a:pt x="2940" y="249"/>
                </a:lnTo>
                <a:lnTo>
                  <a:pt x="2961" y="251"/>
                </a:lnTo>
                <a:lnTo>
                  <a:pt x="2981" y="255"/>
                </a:lnTo>
                <a:lnTo>
                  <a:pt x="3000" y="259"/>
                </a:lnTo>
                <a:lnTo>
                  <a:pt x="3019" y="264"/>
                </a:lnTo>
                <a:lnTo>
                  <a:pt x="3037" y="269"/>
                </a:lnTo>
                <a:lnTo>
                  <a:pt x="3055" y="275"/>
                </a:lnTo>
                <a:lnTo>
                  <a:pt x="3071" y="281"/>
                </a:lnTo>
                <a:lnTo>
                  <a:pt x="3088" y="289"/>
                </a:lnTo>
                <a:lnTo>
                  <a:pt x="3104" y="297"/>
                </a:lnTo>
                <a:lnTo>
                  <a:pt x="3120" y="306"/>
                </a:lnTo>
                <a:lnTo>
                  <a:pt x="3135" y="315"/>
                </a:lnTo>
                <a:lnTo>
                  <a:pt x="3149" y="325"/>
                </a:lnTo>
                <a:lnTo>
                  <a:pt x="3165" y="336"/>
                </a:lnTo>
                <a:lnTo>
                  <a:pt x="3180" y="349"/>
                </a:lnTo>
                <a:lnTo>
                  <a:pt x="3193" y="363"/>
                </a:lnTo>
                <a:lnTo>
                  <a:pt x="3206" y="376"/>
                </a:lnTo>
                <a:lnTo>
                  <a:pt x="3217" y="391"/>
                </a:lnTo>
                <a:lnTo>
                  <a:pt x="3228" y="406"/>
                </a:lnTo>
                <a:lnTo>
                  <a:pt x="3237" y="422"/>
                </a:lnTo>
                <a:lnTo>
                  <a:pt x="3247" y="439"/>
                </a:lnTo>
                <a:lnTo>
                  <a:pt x="3254" y="455"/>
                </a:lnTo>
                <a:lnTo>
                  <a:pt x="3261" y="473"/>
                </a:lnTo>
                <a:lnTo>
                  <a:pt x="3266" y="491"/>
                </a:lnTo>
                <a:lnTo>
                  <a:pt x="3271" y="510"/>
                </a:lnTo>
                <a:lnTo>
                  <a:pt x="3274" y="530"/>
                </a:lnTo>
                <a:lnTo>
                  <a:pt x="3276" y="550"/>
                </a:lnTo>
                <a:lnTo>
                  <a:pt x="3278" y="571"/>
                </a:lnTo>
                <a:lnTo>
                  <a:pt x="3278" y="594"/>
                </a:lnTo>
                <a:lnTo>
                  <a:pt x="3278" y="608"/>
                </a:lnTo>
                <a:lnTo>
                  <a:pt x="3277" y="623"/>
                </a:lnTo>
                <a:lnTo>
                  <a:pt x="3276" y="638"/>
                </a:lnTo>
                <a:lnTo>
                  <a:pt x="3274" y="652"/>
                </a:lnTo>
                <a:lnTo>
                  <a:pt x="3272" y="665"/>
                </a:lnTo>
                <a:lnTo>
                  <a:pt x="3269" y="679"/>
                </a:lnTo>
                <a:lnTo>
                  <a:pt x="3265" y="693"/>
                </a:lnTo>
                <a:lnTo>
                  <a:pt x="3261" y="705"/>
                </a:lnTo>
                <a:lnTo>
                  <a:pt x="3256" y="717"/>
                </a:lnTo>
                <a:lnTo>
                  <a:pt x="3250" y="730"/>
                </a:lnTo>
                <a:lnTo>
                  <a:pt x="3245" y="741"/>
                </a:lnTo>
                <a:lnTo>
                  <a:pt x="3238" y="753"/>
                </a:lnTo>
                <a:lnTo>
                  <a:pt x="3231" y="763"/>
                </a:lnTo>
                <a:lnTo>
                  <a:pt x="3224" y="775"/>
                </a:lnTo>
                <a:lnTo>
                  <a:pt x="3215" y="785"/>
                </a:lnTo>
                <a:lnTo>
                  <a:pt x="3206" y="795"/>
                </a:lnTo>
                <a:lnTo>
                  <a:pt x="3198" y="804"/>
                </a:lnTo>
                <a:lnTo>
                  <a:pt x="3187" y="814"/>
                </a:lnTo>
                <a:lnTo>
                  <a:pt x="3178" y="823"/>
                </a:lnTo>
                <a:lnTo>
                  <a:pt x="3167" y="831"/>
                </a:lnTo>
                <a:lnTo>
                  <a:pt x="3157" y="839"/>
                </a:lnTo>
                <a:lnTo>
                  <a:pt x="3145" y="847"/>
                </a:lnTo>
                <a:lnTo>
                  <a:pt x="3133" y="854"/>
                </a:lnTo>
                <a:lnTo>
                  <a:pt x="3122" y="860"/>
                </a:lnTo>
                <a:lnTo>
                  <a:pt x="3109" y="867"/>
                </a:lnTo>
                <a:lnTo>
                  <a:pt x="3097" y="872"/>
                </a:lnTo>
                <a:lnTo>
                  <a:pt x="3083" y="877"/>
                </a:lnTo>
                <a:lnTo>
                  <a:pt x="3070" y="881"/>
                </a:lnTo>
                <a:lnTo>
                  <a:pt x="3056" y="886"/>
                </a:lnTo>
                <a:lnTo>
                  <a:pt x="3042" y="890"/>
                </a:lnTo>
                <a:lnTo>
                  <a:pt x="3027" y="893"/>
                </a:lnTo>
                <a:lnTo>
                  <a:pt x="3012" y="896"/>
                </a:lnTo>
                <a:lnTo>
                  <a:pt x="3213" y="1120"/>
                </a:lnTo>
                <a:lnTo>
                  <a:pt x="3231" y="1140"/>
                </a:lnTo>
                <a:lnTo>
                  <a:pt x="3246" y="1160"/>
                </a:lnTo>
                <a:lnTo>
                  <a:pt x="3260" y="1180"/>
                </a:lnTo>
                <a:lnTo>
                  <a:pt x="3270" y="1198"/>
                </a:lnTo>
                <a:lnTo>
                  <a:pt x="3278" y="1217"/>
                </a:lnTo>
                <a:lnTo>
                  <a:pt x="3284" y="1233"/>
                </a:lnTo>
                <a:lnTo>
                  <a:pt x="3286" y="1242"/>
                </a:lnTo>
                <a:lnTo>
                  <a:pt x="3288" y="1249"/>
                </a:lnTo>
                <a:lnTo>
                  <a:pt x="3289" y="1258"/>
                </a:lnTo>
                <a:lnTo>
                  <a:pt x="3289" y="1265"/>
                </a:lnTo>
                <a:lnTo>
                  <a:pt x="3288" y="1278"/>
                </a:lnTo>
                <a:lnTo>
                  <a:pt x="3287" y="1290"/>
                </a:lnTo>
                <a:lnTo>
                  <a:pt x="3284" y="1302"/>
                </a:lnTo>
                <a:lnTo>
                  <a:pt x="3281" y="1313"/>
                </a:lnTo>
                <a:lnTo>
                  <a:pt x="3275" y="1323"/>
                </a:lnTo>
                <a:lnTo>
                  <a:pt x="3269" y="1333"/>
                </a:lnTo>
                <a:lnTo>
                  <a:pt x="3262" y="1342"/>
                </a:lnTo>
                <a:lnTo>
                  <a:pt x="3254" y="1352"/>
                </a:lnTo>
                <a:lnTo>
                  <a:pt x="3245" y="1359"/>
                </a:lnTo>
                <a:lnTo>
                  <a:pt x="3235" y="1366"/>
                </a:lnTo>
                <a:lnTo>
                  <a:pt x="3226" y="1373"/>
                </a:lnTo>
                <a:lnTo>
                  <a:pt x="3215" y="1377"/>
                </a:lnTo>
                <a:lnTo>
                  <a:pt x="3204" y="1381"/>
                </a:lnTo>
                <a:lnTo>
                  <a:pt x="3192" y="1383"/>
                </a:lnTo>
                <a:lnTo>
                  <a:pt x="3181" y="1385"/>
                </a:lnTo>
                <a:lnTo>
                  <a:pt x="3168" y="1385"/>
                </a:lnTo>
                <a:lnTo>
                  <a:pt x="3160" y="1385"/>
                </a:lnTo>
                <a:lnTo>
                  <a:pt x="3151" y="1384"/>
                </a:lnTo>
                <a:lnTo>
                  <a:pt x="3144" y="1382"/>
                </a:lnTo>
                <a:lnTo>
                  <a:pt x="3136" y="1380"/>
                </a:lnTo>
                <a:lnTo>
                  <a:pt x="3127" y="1377"/>
                </a:lnTo>
                <a:lnTo>
                  <a:pt x="3119" y="1373"/>
                </a:lnTo>
                <a:lnTo>
                  <a:pt x="3110" y="1368"/>
                </a:lnTo>
                <a:lnTo>
                  <a:pt x="3102" y="1362"/>
                </a:lnTo>
                <a:lnTo>
                  <a:pt x="3084" y="1349"/>
                </a:lnTo>
                <a:lnTo>
                  <a:pt x="3067" y="1334"/>
                </a:lnTo>
                <a:lnTo>
                  <a:pt x="3049" y="1316"/>
                </a:lnTo>
                <a:lnTo>
                  <a:pt x="3032" y="1294"/>
                </a:lnTo>
                <a:lnTo>
                  <a:pt x="2734" y="920"/>
                </a:lnTo>
                <a:close/>
                <a:moveTo>
                  <a:pt x="1723" y="917"/>
                </a:moveTo>
                <a:lnTo>
                  <a:pt x="1990" y="917"/>
                </a:lnTo>
                <a:lnTo>
                  <a:pt x="1860" y="502"/>
                </a:lnTo>
                <a:lnTo>
                  <a:pt x="1723" y="917"/>
                </a:lnTo>
                <a:close/>
                <a:moveTo>
                  <a:pt x="1650" y="1152"/>
                </a:moveTo>
                <a:lnTo>
                  <a:pt x="1612" y="1265"/>
                </a:lnTo>
                <a:lnTo>
                  <a:pt x="1607" y="1280"/>
                </a:lnTo>
                <a:lnTo>
                  <a:pt x="1602" y="1293"/>
                </a:lnTo>
                <a:lnTo>
                  <a:pt x="1596" y="1305"/>
                </a:lnTo>
                <a:lnTo>
                  <a:pt x="1590" y="1316"/>
                </a:lnTo>
                <a:lnTo>
                  <a:pt x="1584" y="1326"/>
                </a:lnTo>
                <a:lnTo>
                  <a:pt x="1577" y="1336"/>
                </a:lnTo>
                <a:lnTo>
                  <a:pt x="1569" y="1344"/>
                </a:lnTo>
                <a:lnTo>
                  <a:pt x="1562" y="1352"/>
                </a:lnTo>
                <a:lnTo>
                  <a:pt x="1555" y="1359"/>
                </a:lnTo>
                <a:lnTo>
                  <a:pt x="1546" y="1364"/>
                </a:lnTo>
                <a:lnTo>
                  <a:pt x="1538" y="1369"/>
                </a:lnTo>
                <a:lnTo>
                  <a:pt x="1529" y="1374"/>
                </a:lnTo>
                <a:lnTo>
                  <a:pt x="1520" y="1377"/>
                </a:lnTo>
                <a:lnTo>
                  <a:pt x="1511" y="1379"/>
                </a:lnTo>
                <a:lnTo>
                  <a:pt x="1501" y="1380"/>
                </a:lnTo>
                <a:lnTo>
                  <a:pt x="1491" y="1381"/>
                </a:lnTo>
                <a:lnTo>
                  <a:pt x="1478" y="1380"/>
                </a:lnTo>
                <a:lnTo>
                  <a:pt x="1465" y="1379"/>
                </a:lnTo>
                <a:lnTo>
                  <a:pt x="1454" y="1376"/>
                </a:lnTo>
                <a:lnTo>
                  <a:pt x="1442" y="1372"/>
                </a:lnTo>
                <a:lnTo>
                  <a:pt x="1432" y="1367"/>
                </a:lnTo>
                <a:lnTo>
                  <a:pt x="1421" y="1361"/>
                </a:lnTo>
                <a:lnTo>
                  <a:pt x="1412" y="1354"/>
                </a:lnTo>
                <a:lnTo>
                  <a:pt x="1403" y="1345"/>
                </a:lnTo>
                <a:lnTo>
                  <a:pt x="1395" y="1337"/>
                </a:lnTo>
                <a:lnTo>
                  <a:pt x="1389" y="1327"/>
                </a:lnTo>
                <a:lnTo>
                  <a:pt x="1382" y="1317"/>
                </a:lnTo>
                <a:lnTo>
                  <a:pt x="1378" y="1306"/>
                </a:lnTo>
                <a:lnTo>
                  <a:pt x="1374" y="1295"/>
                </a:lnTo>
                <a:lnTo>
                  <a:pt x="1372" y="1283"/>
                </a:lnTo>
                <a:lnTo>
                  <a:pt x="1370" y="1270"/>
                </a:lnTo>
                <a:lnTo>
                  <a:pt x="1370" y="1258"/>
                </a:lnTo>
                <a:lnTo>
                  <a:pt x="1370" y="1238"/>
                </a:lnTo>
                <a:lnTo>
                  <a:pt x="1373" y="1219"/>
                </a:lnTo>
                <a:lnTo>
                  <a:pt x="1376" y="1201"/>
                </a:lnTo>
                <a:lnTo>
                  <a:pt x="1381" y="1184"/>
                </a:lnTo>
                <a:lnTo>
                  <a:pt x="1672" y="392"/>
                </a:lnTo>
                <a:lnTo>
                  <a:pt x="1680" y="373"/>
                </a:lnTo>
                <a:lnTo>
                  <a:pt x="1688" y="354"/>
                </a:lnTo>
                <a:lnTo>
                  <a:pt x="1698" y="336"/>
                </a:lnTo>
                <a:lnTo>
                  <a:pt x="1707" y="320"/>
                </a:lnTo>
                <a:lnTo>
                  <a:pt x="1717" y="306"/>
                </a:lnTo>
                <a:lnTo>
                  <a:pt x="1728" y="292"/>
                </a:lnTo>
                <a:lnTo>
                  <a:pt x="1740" y="279"/>
                </a:lnTo>
                <a:lnTo>
                  <a:pt x="1751" y="269"/>
                </a:lnTo>
                <a:lnTo>
                  <a:pt x="1764" y="259"/>
                </a:lnTo>
                <a:lnTo>
                  <a:pt x="1776" y="251"/>
                </a:lnTo>
                <a:lnTo>
                  <a:pt x="1790" y="244"/>
                </a:lnTo>
                <a:lnTo>
                  <a:pt x="1805" y="237"/>
                </a:lnTo>
                <a:lnTo>
                  <a:pt x="1819" y="233"/>
                </a:lnTo>
                <a:lnTo>
                  <a:pt x="1834" y="230"/>
                </a:lnTo>
                <a:lnTo>
                  <a:pt x="1850" y="228"/>
                </a:lnTo>
                <a:lnTo>
                  <a:pt x="1867" y="228"/>
                </a:lnTo>
                <a:lnTo>
                  <a:pt x="1883" y="228"/>
                </a:lnTo>
                <a:lnTo>
                  <a:pt x="1899" y="230"/>
                </a:lnTo>
                <a:lnTo>
                  <a:pt x="1914" y="233"/>
                </a:lnTo>
                <a:lnTo>
                  <a:pt x="1929" y="236"/>
                </a:lnTo>
                <a:lnTo>
                  <a:pt x="1943" y="241"/>
                </a:lnTo>
                <a:lnTo>
                  <a:pt x="1956" y="248"/>
                </a:lnTo>
                <a:lnTo>
                  <a:pt x="1969" y="256"/>
                </a:lnTo>
                <a:lnTo>
                  <a:pt x="1981" y="265"/>
                </a:lnTo>
                <a:lnTo>
                  <a:pt x="1992" y="274"/>
                </a:lnTo>
                <a:lnTo>
                  <a:pt x="2003" y="286"/>
                </a:lnTo>
                <a:lnTo>
                  <a:pt x="2013" y="297"/>
                </a:lnTo>
                <a:lnTo>
                  <a:pt x="2022" y="311"/>
                </a:lnTo>
                <a:lnTo>
                  <a:pt x="2032" y="325"/>
                </a:lnTo>
                <a:lnTo>
                  <a:pt x="2039" y="341"/>
                </a:lnTo>
                <a:lnTo>
                  <a:pt x="2046" y="357"/>
                </a:lnTo>
                <a:lnTo>
                  <a:pt x="2054" y="375"/>
                </a:lnTo>
                <a:lnTo>
                  <a:pt x="2336" y="1180"/>
                </a:lnTo>
                <a:lnTo>
                  <a:pt x="2344" y="1203"/>
                </a:lnTo>
                <a:lnTo>
                  <a:pt x="2349" y="1224"/>
                </a:lnTo>
                <a:lnTo>
                  <a:pt x="2352" y="1243"/>
                </a:lnTo>
                <a:lnTo>
                  <a:pt x="2353" y="1261"/>
                </a:lnTo>
                <a:lnTo>
                  <a:pt x="2353" y="1274"/>
                </a:lnTo>
                <a:lnTo>
                  <a:pt x="2351" y="1286"/>
                </a:lnTo>
                <a:lnTo>
                  <a:pt x="2349" y="1299"/>
                </a:lnTo>
                <a:lnTo>
                  <a:pt x="2345" y="1309"/>
                </a:lnTo>
                <a:lnTo>
                  <a:pt x="2339" y="1320"/>
                </a:lnTo>
                <a:lnTo>
                  <a:pt x="2333" y="1330"/>
                </a:lnTo>
                <a:lnTo>
                  <a:pt x="2327" y="1339"/>
                </a:lnTo>
                <a:lnTo>
                  <a:pt x="2318" y="1347"/>
                </a:lnTo>
                <a:lnTo>
                  <a:pt x="2309" y="1356"/>
                </a:lnTo>
                <a:lnTo>
                  <a:pt x="2299" y="1362"/>
                </a:lnTo>
                <a:lnTo>
                  <a:pt x="2289" y="1367"/>
                </a:lnTo>
                <a:lnTo>
                  <a:pt x="2277" y="1373"/>
                </a:lnTo>
                <a:lnTo>
                  <a:pt x="2266" y="1376"/>
                </a:lnTo>
                <a:lnTo>
                  <a:pt x="2254" y="1379"/>
                </a:lnTo>
                <a:lnTo>
                  <a:pt x="2241" y="1380"/>
                </a:lnTo>
                <a:lnTo>
                  <a:pt x="2228" y="1381"/>
                </a:lnTo>
                <a:lnTo>
                  <a:pt x="2215" y="1380"/>
                </a:lnTo>
                <a:lnTo>
                  <a:pt x="2205" y="1379"/>
                </a:lnTo>
                <a:lnTo>
                  <a:pt x="2193" y="1376"/>
                </a:lnTo>
                <a:lnTo>
                  <a:pt x="2183" y="1373"/>
                </a:lnTo>
                <a:lnTo>
                  <a:pt x="2173" y="1368"/>
                </a:lnTo>
                <a:lnTo>
                  <a:pt x="2164" y="1363"/>
                </a:lnTo>
                <a:lnTo>
                  <a:pt x="2154" y="1357"/>
                </a:lnTo>
                <a:lnTo>
                  <a:pt x="2146" y="1349"/>
                </a:lnTo>
                <a:lnTo>
                  <a:pt x="2139" y="1341"/>
                </a:lnTo>
                <a:lnTo>
                  <a:pt x="2130" y="1332"/>
                </a:lnTo>
                <a:lnTo>
                  <a:pt x="2123" y="1322"/>
                </a:lnTo>
                <a:lnTo>
                  <a:pt x="2117" y="1310"/>
                </a:lnTo>
                <a:lnTo>
                  <a:pt x="2110" y="1299"/>
                </a:lnTo>
                <a:lnTo>
                  <a:pt x="2104" y="1285"/>
                </a:lnTo>
                <a:lnTo>
                  <a:pt x="2099" y="1271"/>
                </a:lnTo>
                <a:lnTo>
                  <a:pt x="2095" y="1256"/>
                </a:lnTo>
                <a:lnTo>
                  <a:pt x="2063" y="1152"/>
                </a:lnTo>
                <a:lnTo>
                  <a:pt x="1650" y="1152"/>
                </a:lnTo>
                <a:close/>
                <a:moveTo>
                  <a:pt x="485" y="353"/>
                </a:moveTo>
                <a:lnTo>
                  <a:pt x="650" y="1015"/>
                </a:lnTo>
                <a:lnTo>
                  <a:pt x="814" y="358"/>
                </a:lnTo>
                <a:lnTo>
                  <a:pt x="818" y="344"/>
                </a:lnTo>
                <a:lnTo>
                  <a:pt x="824" y="331"/>
                </a:lnTo>
                <a:lnTo>
                  <a:pt x="830" y="318"/>
                </a:lnTo>
                <a:lnTo>
                  <a:pt x="837" y="307"/>
                </a:lnTo>
                <a:lnTo>
                  <a:pt x="845" y="295"/>
                </a:lnTo>
                <a:lnTo>
                  <a:pt x="854" y="285"/>
                </a:lnTo>
                <a:lnTo>
                  <a:pt x="863" y="274"/>
                </a:lnTo>
                <a:lnTo>
                  <a:pt x="875" y="265"/>
                </a:lnTo>
                <a:lnTo>
                  <a:pt x="887" y="256"/>
                </a:lnTo>
                <a:lnTo>
                  <a:pt x="899" y="249"/>
                </a:lnTo>
                <a:lnTo>
                  <a:pt x="912" y="244"/>
                </a:lnTo>
                <a:lnTo>
                  <a:pt x="924" y="238"/>
                </a:lnTo>
                <a:lnTo>
                  <a:pt x="938" y="234"/>
                </a:lnTo>
                <a:lnTo>
                  <a:pt x="952" y="231"/>
                </a:lnTo>
                <a:lnTo>
                  <a:pt x="965" y="230"/>
                </a:lnTo>
                <a:lnTo>
                  <a:pt x="980" y="229"/>
                </a:lnTo>
                <a:lnTo>
                  <a:pt x="994" y="230"/>
                </a:lnTo>
                <a:lnTo>
                  <a:pt x="1007" y="231"/>
                </a:lnTo>
                <a:lnTo>
                  <a:pt x="1020" y="234"/>
                </a:lnTo>
                <a:lnTo>
                  <a:pt x="1034" y="237"/>
                </a:lnTo>
                <a:lnTo>
                  <a:pt x="1045" y="241"/>
                </a:lnTo>
                <a:lnTo>
                  <a:pt x="1058" y="248"/>
                </a:lnTo>
                <a:lnTo>
                  <a:pt x="1069" y="254"/>
                </a:lnTo>
                <a:lnTo>
                  <a:pt x="1081" y="263"/>
                </a:lnTo>
                <a:lnTo>
                  <a:pt x="1092" y="271"/>
                </a:lnTo>
                <a:lnTo>
                  <a:pt x="1102" y="280"/>
                </a:lnTo>
                <a:lnTo>
                  <a:pt x="1111" y="290"/>
                </a:lnTo>
                <a:lnTo>
                  <a:pt x="1120" y="300"/>
                </a:lnTo>
                <a:lnTo>
                  <a:pt x="1127" y="312"/>
                </a:lnTo>
                <a:lnTo>
                  <a:pt x="1133" y="324"/>
                </a:lnTo>
                <a:lnTo>
                  <a:pt x="1139" y="336"/>
                </a:lnTo>
                <a:lnTo>
                  <a:pt x="1143" y="350"/>
                </a:lnTo>
                <a:lnTo>
                  <a:pt x="1296" y="1212"/>
                </a:lnTo>
                <a:lnTo>
                  <a:pt x="1298" y="1226"/>
                </a:lnTo>
                <a:lnTo>
                  <a:pt x="1299" y="1241"/>
                </a:lnTo>
                <a:lnTo>
                  <a:pt x="1298" y="1255"/>
                </a:lnTo>
                <a:lnTo>
                  <a:pt x="1296" y="1267"/>
                </a:lnTo>
                <a:lnTo>
                  <a:pt x="1293" y="1280"/>
                </a:lnTo>
                <a:lnTo>
                  <a:pt x="1289" y="1291"/>
                </a:lnTo>
                <a:lnTo>
                  <a:pt x="1284" y="1303"/>
                </a:lnTo>
                <a:lnTo>
                  <a:pt x="1277" y="1315"/>
                </a:lnTo>
                <a:lnTo>
                  <a:pt x="1270" y="1325"/>
                </a:lnTo>
                <a:lnTo>
                  <a:pt x="1261" y="1335"/>
                </a:lnTo>
                <a:lnTo>
                  <a:pt x="1251" y="1344"/>
                </a:lnTo>
                <a:lnTo>
                  <a:pt x="1241" y="1352"/>
                </a:lnTo>
                <a:lnTo>
                  <a:pt x="1230" y="1358"/>
                </a:lnTo>
                <a:lnTo>
                  <a:pt x="1219" y="1363"/>
                </a:lnTo>
                <a:lnTo>
                  <a:pt x="1207" y="1367"/>
                </a:lnTo>
                <a:lnTo>
                  <a:pt x="1194" y="1371"/>
                </a:lnTo>
                <a:lnTo>
                  <a:pt x="1182" y="1373"/>
                </a:lnTo>
                <a:lnTo>
                  <a:pt x="1168" y="1373"/>
                </a:lnTo>
                <a:lnTo>
                  <a:pt x="1155" y="1373"/>
                </a:lnTo>
                <a:lnTo>
                  <a:pt x="1144" y="1372"/>
                </a:lnTo>
                <a:lnTo>
                  <a:pt x="1132" y="1368"/>
                </a:lnTo>
                <a:lnTo>
                  <a:pt x="1121" y="1365"/>
                </a:lnTo>
                <a:lnTo>
                  <a:pt x="1110" y="1361"/>
                </a:lnTo>
                <a:lnTo>
                  <a:pt x="1100" y="1356"/>
                </a:lnTo>
                <a:lnTo>
                  <a:pt x="1090" y="1349"/>
                </a:lnTo>
                <a:lnTo>
                  <a:pt x="1081" y="1342"/>
                </a:lnTo>
                <a:lnTo>
                  <a:pt x="1072" y="1334"/>
                </a:lnTo>
                <a:lnTo>
                  <a:pt x="1064" y="1324"/>
                </a:lnTo>
                <a:lnTo>
                  <a:pt x="1058" y="1316"/>
                </a:lnTo>
                <a:lnTo>
                  <a:pt x="1051" y="1305"/>
                </a:lnTo>
                <a:lnTo>
                  <a:pt x="1047" y="1295"/>
                </a:lnTo>
                <a:lnTo>
                  <a:pt x="1043" y="1284"/>
                </a:lnTo>
                <a:lnTo>
                  <a:pt x="1040" y="1272"/>
                </a:lnTo>
                <a:lnTo>
                  <a:pt x="1039" y="1260"/>
                </a:lnTo>
                <a:lnTo>
                  <a:pt x="963" y="600"/>
                </a:lnTo>
                <a:lnTo>
                  <a:pt x="794" y="1260"/>
                </a:lnTo>
                <a:lnTo>
                  <a:pt x="790" y="1272"/>
                </a:lnTo>
                <a:lnTo>
                  <a:pt x="786" y="1284"/>
                </a:lnTo>
                <a:lnTo>
                  <a:pt x="780" y="1296"/>
                </a:lnTo>
                <a:lnTo>
                  <a:pt x="774" y="1306"/>
                </a:lnTo>
                <a:lnTo>
                  <a:pt x="767" y="1316"/>
                </a:lnTo>
                <a:lnTo>
                  <a:pt x="759" y="1325"/>
                </a:lnTo>
                <a:lnTo>
                  <a:pt x="750" y="1334"/>
                </a:lnTo>
                <a:lnTo>
                  <a:pt x="741" y="1342"/>
                </a:lnTo>
                <a:lnTo>
                  <a:pt x="730" y="1349"/>
                </a:lnTo>
                <a:lnTo>
                  <a:pt x="720" y="1356"/>
                </a:lnTo>
                <a:lnTo>
                  <a:pt x="709" y="1361"/>
                </a:lnTo>
                <a:lnTo>
                  <a:pt x="697" y="1365"/>
                </a:lnTo>
                <a:lnTo>
                  <a:pt x="686" y="1368"/>
                </a:lnTo>
                <a:lnTo>
                  <a:pt x="673" y="1372"/>
                </a:lnTo>
                <a:lnTo>
                  <a:pt x="661" y="1373"/>
                </a:lnTo>
                <a:lnTo>
                  <a:pt x="648" y="1373"/>
                </a:lnTo>
                <a:lnTo>
                  <a:pt x="636" y="1373"/>
                </a:lnTo>
                <a:lnTo>
                  <a:pt x="623" y="1371"/>
                </a:lnTo>
                <a:lnTo>
                  <a:pt x="610" y="1368"/>
                </a:lnTo>
                <a:lnTo>
                  <a:pt x="599" y="1365"/>
                </a:lnTo>
                <a:lnTo>
                  <a:pt x="587" y="1360"/>
                </a:lnTo>
                <a:lnTo>
                  <a:pt x="576" y="1355"/>
                </a:lnTo>
                <a:lnTo>
                  <a:pt x="565" y="1347"/>
                </a:lnTo>
                <a:lnTo>
                  <a:pt x="556" y="1340"/>
                </a:lnTo>
                <a:lnTo>
                  <a:pt x="545" y="1332"/>
                </a:lnTo>
                <a:lnTo>
                  <a:pt x="537" y="1322"/>
                </a:lnTo>
                <a:lnTo>
                  <a:pt x="528" y="1313"/>
                </a:lnTo>
                <a:lnTo>
                  <a:pt x="522" y="1302"/>
                </a:lnTo>
                <a:lnTo>
                  <a:pt x="516" y="1291"/>
                </a:lnTo>
                <a:lnTo>
                  <a:pt x="511" y="1280"/>
                </a:lnTo>
                <a:lnTo>
                  <a:pt x="505" y="1267"/>
                </a:lnTo>
                <a:lnTo>
                  <a:pt x="502" y="1255"/>
                </a:lnTo>
                <a:lnTo>
                  <a:pt x="337" y="599"/>
                </a:lnTo>
                <a:lnTo>
                  <a:pt x="261" y="1260"/>
                </a:lnTo>
                <a:lnTo>
                  <a:pt x="258" y="1272"/>
                </a:lnTo>
                <a:lnTo>
                  <a:pt x="255" y="1283"/>
                </a:lnTo>
                <a:lnTo>
                  <a:pt x="252" y="1295"/>
                </a:lnTo>
                <a:lnTo>
                  <a:pt x="247" y="1305"/>
                </a:lnTo>
                <a:lnTo>
                  <a:pt x="242" y="1315"/>
                </a:lnTo>
                <a:lnTo>
                  <a:pt x="234" y="1324"/>
                </a:lnTo>
                <a:lnTo>
                  <a:pt x="227" y="1333"/>
                </a:lnTo>
                <a:lnTo>
                  <a:pt x="218" y="1341"/>
                </a:lnTo>
                <a:lnTo>
                  <a:pt x="209" y="1348"/>
                </a:lnTo>
                <a:lnTo>
                  <a:pt x="199" y="1355"/>
                </a:lnTo>
                <a:lnTo>
                  <a:pt x="188" y="1361"/>
                </a:lnTo>
                <a:lnTo>
                  <a:pt x="178" y="1365"/>
                </a:lnTo>
                <a:lnTo>
                  <a:pt x="167" y="1368"/>
                </a:lnTo>
                <a:lnTo>
                  <a:pt x="155" y="1371"/>
                </a:lnTo>
                <a:lnTo>
                  <a:pt x="143" y="1373"/>
                </a:lnTo>
                <a:lnTo>
                  <a:pt x="131" y="1373"/>
                </a:lnTo>
                <a:lnTo>
                  <a:pt x="118" y="1373"/>
                </a:lnTo>
                <a:lnTo>
                  <a:pt x="104" y="1371"/>
                </a:lnTo>
                <a:lnTo>
                  <a:pt x="92" y="1367"/>
                </a:lnTo>
                <a:lnTo>
                  <a:pt x="80" y="1363"/>
                </a:lnTo>
                <a:lnTo>
                  <a:pt x="68" y="1358"/>
                </a:lnTo>
                <a:lnTo>
                  <a:pt x="58" y="1352"/>
                </a:lnTo>
                <a:lnTo>
                  <a:pt x="47" y="1344"/>
                </a:lnTo>
                <a:lnTo>
                  <a:pt x="38" y="1335"/>
                </a:lnTo>
                <a:lnTo>
                  <a:pt x="29" y="1325"/>
                </a:lnTo>
                <a:lnTo>
                  <a:pt x="21" y="1315"/>
                </a:lnTo>
                <a:lnTo>
                  <a:pt x="15" y="1303"/>
                </a:lnTo>
                <a:lnTo>
                  <a:pt x="9" y="1291"/>
                </a:lnTo>
                <a:lnTo>
                  <a:pt x="5" y="1280"/>
                </a:lnTo>
                <a:lnTo>
                  <a:pt x="2" y="1267"/>
                </a:lnTo>
                <a:lnTo>
                  <a:pt x="1" y="1255"/>
                </a:lnTo>
                <a:lnTo>
                  <a:pt x="0" y="1241"/>
                </a:lnTo>
                <a:lnTo>
                  <a:pt x="0" y="1235"/>
                </a:lnTo>
                <a:lnTo>
                  <a:pt x="1" y="1226"/>
                </a:lnTo>
                <a:lnTo>
                  <a:pt x="2" y="1218"/>
                </a:lnTo>
                <a:lnTo>
                  <a:pt x="4" y="1207"/>
                </a:lnTo>
                <a:lnTo>
                  <a:pt x="154" y="358"/>
                </a:lnTo>
                <a:lnTo>
                  <a:pt x="158" y="345"/>
                </a:lnTo>
                <a:lnTo>
                  <a:pt x="162" y="331"/>
                </a:lnTo>
                <a:lnTo>
                  <a:pt x="168" y="318"/>
                </a:lnTo>
                <a:lnTo>
                  <a:pt x="174" y="307"/>
                </a:lnTo>
                <a:lnTo>
                  <a:pt x="183" y="295"/>
                </a:lnTo>
                <a:lnTo>
                  <a:pt x="192" y="284"/>
                </a:lnTo>
                <a:lnTo>
                  <a:pt x="203" y="274"/>
                </a:lnTo>
                <a:lnTo>
                  <a:pt x="214" y="265"/>
                </a:lnTo>
                <a:lnTo>
                  <a:pt x="226" y="256"/>
                </a:lnTo>
                <a:lnTo>
                  <a:pt x="238" y="249"/>
                </a:lnTo>
                <a:lnTo>
                  <a:pt x="251" y="242"/>
                </a:lnTo>
                <a:lnTo>
                  <a:pt x="265" y="238"/>
                </a:lnTo>
                <a:lnTo>
                  <a:pt x="278" y="234"/>
                </a:lnTo>
                <a:lnTo>
                  <a:pt x="292" y="231"/>
                </a:lnTo>
                <a:lnTo>
                  <a:pt x="307" y="230"/>
                </a:lnTo>
                <a:lnTo>
                  <a:pt x="321" y="229"/>
                </a:lnTo>
                <a:lnTo>
                  <a:pt x="335" y="230"/>
                </a:lnTo>
                <a:lnTo>
                  <a:pt x="349" y="231"/>
                </a:lnTo>
                <a:lnTo>
                  <a:pt x="362" y="234"/>
                </a:lnTo>
                <a:lnTo>
                  <a:pt x="376" y="237"/>
                </a:lnTo>
                <a:lnTo>
                  <a:pt x="389" y="242"/>
                </a:lnTo>
                <a:lnTo>
                  <a:pt x="401" y="249"/>
                </a:lnTo>
                <a:lnTo>
                  <a:pt x="413" y="255"/>
                </a:lnTo>
                <a:lnTo>
                  <a:pt x="425" y="264"/>
                </a:lnTo>
                <a:lnTo>
                  <a:pt x="436" y="273"/>
                </a:lnTo>
                <a:lnTo>
                  <a:pt x="446" y="283"/>
                </a:lnTo>
                <a:lnTo>
                  <a:pt x="455" y="292"/>
                </a:lnTo>
                <a:lnTo>
                  <a:pt x="463" y="304"/>
                </a:lnTo>
                <a:lnTo>
                  <a:pt x="471" y="315"/>
                </a:lnTo>
                <a:lnTo>
                  <a:pt x="476" y="327"/>
                </a:lnTo>
                <a:lnTo>
                  <a:pt x="481" y="339"/>
                </a:lnTo>
                <a:lnTo>
                  <a:pt x="485" y="353"/>
                </a:lnTo>
                <a:close/>
                <a:moveTo>
                  <a:pt x="10977" y="827"/>
                </a:moveTo>
                <a:lnTo>
                  <a:pt x="10976" y="783"/>
                </a:lnTo>
                <a:lnTo>
                  <a:pt x="10973" y="742"/>
                </a:lnTo>
                <a:lnTo>
                  <a:pt x="10968" y="701"/>
                </a:lnTo>
                <a:lnTo>
                  <a:pt x="10961" y="660"/>
                </a:lnTo>
                <a:lnTo>
                  <a:pt x="10952" y="620"/>
                </a:lnTo>
                <a:lnTo>
                  <a:pt x="10940" y="581"/>
                </a:lnTo>
                <a:lnTo>
                  <a:pt x="10928" y="543"/>
                </a:lnTo>
                <a:lnTo>
                  <a:pt x="10913" y="505"/>
                </a:lnTo>
                <a:lnTo>
                  <a:pt x="10896" y="468"/>
                </a:lnTo>
                <a:lnTo>
                  <a:pt x="10878" y="433"/>
                </a:lnTo>
                <a:lnTo>
                  <a:pt x="10858" y="399"/>
                </a:lnTo>
                <a:lnTo>
                  <a:pt x="10837" y="365"/>
                </a:lnTo>
                <a:lnTo>
                  <a:pt x="10814" y="332"/>
                </a:lnTo>
                <a:lnTo>
                  <a:pt x="10789" y="302"/>
                </a:lnTo>
                <a:lnTo>
                  <a:pt x="10764" y="271"/>
                </a:lnTo>
                <a:lnTo>
                  <a:pt x="10737" y="242"/>
                </a:lnTo>
                <a:lnTo>
                  <a:pt x="10708" y="215"/>
                </a:lnTo>
                <a:lnTo>
                  <a:pt x="10678" y="189"/>
                </a:lnTo>
                <a:lnTo>
                  <a:pt x="10647" y="164"/>
                </a:lnTo>
                <a:lnTo>
                  <a:pt x="10615" y="141"/>
                </a:lnTo>
                <a:lnTo>
                  <a:pt x="10581" y="120"/>
                </a:lnTo>
                <a:lnTo>
                  <a:pt x="10546" y="100"/>
                </a:lnTo>
                <a:lnTo>
                  <a:pt x="10511" y="82"/>
                </a:lnTo>
                <a:lnTo>
                  <a:pt x="10475" y="65"/>
                </a:lnTo>
                <a:lnTo>
                  <a:pt x="10437" y="51"/>
                </a:lnTo>
                <a:lnTo>
                  <a:pt x="10399" y="37"/>
                </a:lnTo>
                <a:lnTo>
                  <a:pt x="10360" y="26"/>
                </a:lnTo>
                <a:lnTo>
                  <a:pt x="10321" y="17"/>
                </a:lnTo>
                <a:lnTo>
                  <a:pt x="10280" y="9"/>
                </a:lnTo>
                <a:lnTo>
                  <a:pt x="10239" y="4"/>
                </a:lnTo>
                <a:lnTo>
                  <a:pt x="10197" y="1"/>
                </a:lnTo>
                <a:lnTo>
                  <a:pt x="10155" y="0"/>
                </a:lnTo>
                <a:lnTo>
                  <a:pt x="10113" y="1"/>
                </a:lnTo>
                <a:lnTo>
                  <a:pt x="10071" y="4"/>
                </a:lnTo>
                <a:lnTo>
                  <a:pt x="10030" y="9"/>
                </a:lnTo>
                <a:lnTo>
                  <a:pt x="9989" y="17"/>
                </a:lnTo>
                <a:lnTo>
                  <a:pt x="9949" y="26"/>
                </a:lnTo>
                <a:lnTo>
                  <a:pt x="9910" y="37"/>
                </a:lnTo>
                <a:lnTo>
                  <a:pt x="9872" y="51"/>
                </a:lnTo>
                <a:lnTo>
                  <a:pt x="9834" y="65"/>
                </a:lnTo>
                <a:lnTo>
                  <a:pt x="9797" y="82"/>
                </a:lnTo>
                <a:lnTo>
                  <a:pt x="9762" y="100"/>
                </a:lnTo>
                <a:lnTo>
                  <a:pt x="9728" y="120"/>
                </a:lnTo>
                <a:lnTo>
                  <a:pt x="9694" y="141"/>
                </a:lnTo>
                <a:lnTo>
                  <a:pt x="9662" y="164"/>
                </a:lnTo>
                <a:lnTo>
                  <a:pt x="9631" y="189"/>
                </a:lnTo>
                <a:lnTo>
                  <a:pt x="9601" y="215"/>
                </a:lnTo>
                <a:lnTo>
                  <a:pt x="9573" y="242"/>
                </a:lnTo>
                <a:lnTo>
                  <a:pt x="9545" y="271"/>
                </a:lnTo>
                <a:lnTo>
                  <a:pt x="9519" y="302"/>
                </a:lnTo>
                <a:lnTo>
                  <a:pt x="9495" y="332"/>
                </a:lnTo>
                <a:lnTo>
                  <a:pt x="9472" y="365"/>
                </a:lnTo>
                <a:lnTo>
                  <a:pt x="9451" y="399"/>
                </a:lnTo>
                <a:lnTo>
                  <a:pt x="9431" y="433"/>
                </a:lnTo>
                <a:lnTo>
                  <a:pt x="9413" y="468"/>
                </a:lnTo>
                <a:lnTo>
                  <a:pt x="9396" y="505"/>
                </a:lnTo>
                <a:lnTo>
                  <a:pt x="9381" y="543"/>
                </a:lnTo>
                <a:lnTo>
                  <a:pt x="9369" y="581"/>
                </a:lnTo>
                <a:lnTo>
                  <a:pt x="9357" y="620"/>
                </a:lnTo>
                <a:lnTo>
                  <a:pt x="9348" y="660"/>
                </a:lnTo>
                <a:lnTo>
                  <a:pt x="9340" y="701"/>
                </a:lnTo>
                <a:lnTo>
                  <a:pt x="9335" y="742"/>
                </a:lnTo>
                <a:lnTo>
                  <a:pt x="9332" y="783"/>
                </a:lnTo>
                <a:lnTo>
                  <a:pt x="9331" y="827"/>
                </a:lnTo>
                <a:lnTo>
                  <a:pt x="9332" y="869"/>
                </a:lnTo>
                <a:lnTo>
                  <a:pt x="9335" y="910"/>
                </a:lnTo>
                <a:lnTo>
                  <a:pt x="9340" y="952"/>
                </a:lnTo>
                <a:lnTo>
                  <a:pt x="9348" y="992"/>
                </a:lnTo>
                <a:lnTo>
                  <a:pt x="9357" y="1032"/>
                </a:lnTo>
                <a:lnTo>
                  <a:pt x="9369" y="1071"/>
                </a:lnTo>
                <a:lnTo>
                  <a:pt x="9381" y="1109"/>
                </a:lnTo>
                <a:lnTo>
                  <a:pt x="9396" y="1147"/>
                </a:lnTo>
                <a:lnTo>
                  <a:pt x="9413" y="1184"/>
                </a:lnTo>
                <a:lnTo>
                  <a:pt x="9431" y="1219"/>
                </a:lnTo>
                <a:lnTo>
                  <a:pt x="9451" y="1253"/>
                </a:lnTo>
                <a:lnTo>
                  <a:pt x="9472" y="1287"/>
                </a:lnTo>
                <a:lnTo>
                  <a:pt x="9495" y="1320"/>
                </a:lnTo>
                <a:lnTo>
                  <a:pt x="9519" y="1350"/>
                </a:lnTo>
                <a:lnTo>
                  <a:pt x="9545" y="1381"/>
                </a:lnTo>
                <a:lnTo>
                  <a:pt x="9573" y="1410"/>
                </a:lnTo>
                <a:lnTo>
                  <a:pt x="9601" y="1437"/>
                </a:lnTo>
                <a:lnTo>
                  <a:pt x="9631" y="1463"/>
                </a:lnTo>
                <a:lnTo>
                  <a:pt x="9662" y="1488"/>
                </a:lnTo>
                <a:lnTo>
                  <a:pt x="9694" y="1511"/>
                </a:lnTo>
                <a:lnTo>
                  <a:pt x="9728" y="1532"/>
                </a:lnTo>
                <a:lnTo>
                  <a:pt x="9762" y="1552"/>
                </a:lnTo>
                <a:lnTo>
                  <a:pt x="9797" y="1571"/>
                </a:lnTo>
                <a:lnTo>
                  <a:pt x="9834" y="1587"/>
                </a:lnTo>
                <a:lnTo>
                  <a:pt x="9872" y="1601"/>
                </a:lnTo>
                <a:lnTo>
                  <a:pt x="9910" y="1615"/>
                </a:lnTo>
                <a:lnTo>
                  <a:pt x="9949" y="1626"/>
                </a:lnTo>
                <a:lnTo>
                  <a:pt x="9989" y="1635"/>
                </a:lnTo>
                <a:lnTo>
                  <a:pt x="10030" y="1643"/>
                </a:lnTo>
                <a:lnTo>
                  <a:pt x="10071" y="1648"/>
                </a:lnTo>
                <a:lnTo>
                  <a:pt x="10113" y="1651"/>
                </a:lnTo>
                <a:lnTo>
                  <a:pt x="10155" y="1652"/>
                </a:lnTo>
                <a:lnTo>
                  <a:pt x="10197" y="1651"/>
                </a:lnTo>
                <a:lnTo>
                  <a:pt x="10239" y="1648"/>
                </a:lnTo>
                <a:lnTo>
                  <a:pt x="10280" y="1643"/>
                </a:lnTo>
                <a:lnTo>
                  <a:pt x="10321" y="1635"/>
                </a:lnTo>
                <a:lnTo>
                  <a:pt x="10360" y="1626"/>
                </a:lnTo>
                <a:lnTo>
                  <a:pt x="10399" y="1615"/>
                </a:lnTo>
                <a:lnTo>
                  <a:pt x="10437" y="1601"/>
                </a:lnTo>
                <a:lnTo>
                  <a:pt x="10475" y="1587"/>
                </a:lnTo>
                <a:lnTo>
                  <a:pt x="10511" y="1571"/>
                </a:lnTo>
                <a:lnTo>
                  <a:pt x="10546" y="1552"/>
                </a:lnTo>
                <a:lnTo>
                  <a:pt x="10581" y="1532"/>
                </a:lnTo>
                <a:lnTo>
                  <a:pt x="10615" y="1511"/>
                </a:lnTo>
                <a:lnTo>
                  <a:pt x="10647" y="1488"/>
                </a:lnTo>
                <a:lnTo>
                  <a:pt x="10678" y="1463"/>
                </a:lnTo>
                <a:lnTo>
                  <a:pt x="10708" y="1437"/>
                </a:lnTo>
                <a:lnTo>
                  <a:pt x="10737" y="1410"/>
                </a:lnTo>
                <a:lnTo>
                  <a:pt x="10764" y="1381"/>
                </a:lnTo>
                <a:lnTo>
                  <a:pt x="10789" y="1350"/>
                </a:lnTo>
                <a:lnTo>
                  <a:pt x="10814" y="1320"/>
                </a:lnTo>
                <a:lnTo>
                  <a:pt x="10837" y="1287"/>
                </a:lnTo>
                <a:lnTo>
                  <a:pt x="10858" y="1253"/>
                </a:lnTo>
                <a:lnTo>
                  <a:pt x="10878" y="1219"/>
                </a:lnTo>
                <a:lnTo>
                  <a:pt x="10896" y="1184"/>
                </a:lnTo>
                <a:lnTo>
                  <a:pt x="10913" y="1147"/>
                </a:lnTo>
                <a:lnTo>
                  <a:pt x="10928" y="1109"/>
                </a:lnTo>
                <a:lnTo>
                  <a:pt x="10940" y="1071"/>
                </a:lnTo>
                <a:lnTo>
                  <a:pt x="10952" y="1032"/>
                </a:lnTo>
                <a:lnTo>
                  <a:pt x="10961" y="992"/>
                </a:lnTo>
                <a:lnTo>
                  <a:pt x="10968" y="952"/>
                </a:lnTo>
                <a:lnTo>
                  <a:pt x="10973" y="910"/>
                </a:lnTo>
                <a:lnTo>
                  <a:pt x="10976" y="869"/>
                </a:lnTo>
                <a:lnTo>
                  <a:pt x="10977" y="827"/>
                </a:lnTo>
                <a:close/>
                <a:moveTo>
                  <a:pt x="9819" y="827"/>
                </a:moveTo>
                <a:lnTo>
                  <a:pt x="9821" y="843"/>
                </a:lnTo>
                <a:lnTo>
                  <a:pt x="9822" y="860"/>
                </a:lnTo>
                <a:lnTo>
                  <a:pt x="9824" y="877"/>
                </a:lnTo>
                <a:lnTo>
                  <a:pt x="9827" y="893"/>
                </a:lnTo>
                <a:lnTo>
                  <a:pt x="9830" y="910"/>
                </a:lnTo>
                <a:lnTo>
                  <a:pt x="9835" y="926"/>
                </a:lnTo>
                <a:lnTo>
                  <a:pt x="9840" y="940"/>
                </a:lnTo>
                <a:lnTo>
                  <a:pt x="9846" y="956"/>
                </a:lnTo>
                <a:lnTo>
                  <a:pt x="9853" y="971"/>
                </a:lnTo>
                <a:lnTo>
                  <a:pt x="9860" y="985"/>
                </a:lnTo>
                <a:lnTo>
                  <a:pt x="9868" y="999"/>
                </a:lnTo>
                <a:lnTo>
                  <a:pt x="9877" y="1013"/>
                </a:lnTo>
                <a:lnTo>
                  <a:pt x="9887" y="1026"/>
                </a:lnTo>
                <a:lnTo>
                  <a:pt x="9896" y="1038"/>
                </a:lnTo>
                <a:lnTo>
                  <a:pt x="9907" y="1051"/>
                </a:lnTo>
                <a:lnTo>
                  <a:pt x="9918" y="1063"/>
                </a:lnTo>
                <a:lnTo>
                  <a:pt x="9930" y="1073"/>
                </a:lnTo>
                <a:lnTo>
                  <a:pt x="9941" y="1084"/>
                </a:lnTo>
                <a:lnTo>
                  <a:pt x="9954" y="1094"/>
                </a:lnTo>
                <a:lnTo>
                  <a:pt x="9968" y="1103"/>
                </a:lnTo>
                <a:lnTo>
                  <a:pt x="9981" y="1112"/>
                </a:lnTo>
                <a:lnTo>
                  <a:pt x="9995" y="1120"/>
                </a:lnTo>
                <a:lnTo>
                  <a:pt x="10010" y="1127"/>
                </a:lnTo>
                <a:lnTo>
                  <a:pt x="10024" y="1134"/>
                </a:lnTo>
                <a:lnTo>
                  <a:pt x="10039" y="1140"/>
                </a:lnTo>
                <a:lnTo>
                  <a:pt x="10055" y="1145"/>
                </a:lnTo>
                <a:lnTo>
                  <a:pt x="10071" y="1150"/>
                </a:lnTo>
                <a:lnTo>
                  <a:pt x="10087" y="1153"/>
                </a:lnTo>
                <a:lnTo>
                  <a:pt x="10103" y="1157"/>
                </a:lnTo>
                <a:lnTo>
                  <a:pt x="10120" y="1159"/>
                </a:lnTo>
                <a:lnTo>
                  <a:pt x="10137" y="1160"/>
                </a:lnTo>
                <a:lnTo>
                  <a:pt x="10155" y="1161"/>
                </a:lnTo>
                <a:lnTo>
                  <a:pt x="10171" y="1160"/>
                </a:lnTo>
                <a:lnTo>
                  <a:pt x="10188" y="1159"/>
                </a:lnTo>
                <a:lnTo>
                  <a:pt x="10205" y="1157"/>
                </a:lnTo>
                <a:lnTo>
                  <a:pt x="10222" y="1153"/>
                </a:lnTo>
                <a:lnTo>
                  <a:pt x="10239" y="1150"/>
                </a:lnTo>
                <a:lnTo>
                  <a:pt x="10254" y="1145"/>
                </a:lnTo>
                <a:lnTo>
                  <a:pt x="10270" y="1140"/>
                </a:lnTo>
                <a:lnTo>
                  <a:pt x="10285" y="1134"/>
                </a:lnTo>
                <a:lnTo>
                  <a:pt x="10300" y="1127"/>
                </a:lnTo>
                <a:lnTo>
                  <a:pt x="10314" y="1120"/>
                </a:lnTo>
                <a:lnTo>
                  <a:pt x="10328" y="1112"/>
                </a:lnTo>
                <a:lnTo>
                  <a:pt x="10342" y="1103"/>
                </a:lnTo>
                <a:lnTo>
                  <a:pt x="10355" y="1094"/>
                </a:lnTo>
                <a:lnTo>
                  <a:pt x="10368" y="1084"/>
                </a:lnTo>
                <a:lnTo>
                  <a:pt x="10379" y="1073"/>
                </a:lnTo>
                <a:lnTo>
                  <a:pt x="10391" y="1063"/>
                </a:lnTo>
                <a:lnTo>
                  <a:pt x="10402" y="1051"/>
                </a:lnTo>
                <a:lnTo>
                  <a:pt x="10413" y="1038"/>
                </a:lnTo>
                <a:lnTo>
                  <a:pt x="10422" y="1026"/>
                </a:lnTo>
                <a:lnTo>
                  <a:pt x="10432" y="1013"/>
                </a:lnTo>
                <a:lnTo>
                  <a:pt x="10440" y="999"/>
                </a:lnTo>
                <a:lnTo>
                  <a:pt x="10449" y="985"/>
                </a:lnTo>
                <a:lnTo>
                  <a:pt x="10456" y="971"/>
                </a:lnTo>
                <a:lnTo>
                  <a:pt x="10462" y="956"/>
                </a:lnTo>
                <a:lnTo>
                  <a:pt x="10469" y="940"/>
                </a:lnTo>
                <a:lnTo>
                  <a:pt x="10474" y="926"/>
                </a:lnTo>
                <a:lnTo>
                  <a:pt x="10478" y="910"/>
                </a:lnTo>
                <a:lnTo>
                  <a:pt x="10482" y="893"/>
                </a:lnTo>
                <a:lnTo>
                  <a:pt x="10485" y="877"/>
                </a:lnTo>
                <a:lnTo>
                  <a:pt x="10488" y="860"/>
                </a:lnTo>
                <a:lnTo>
                  <a:pt x="10489" y="843"/>
                </a:lnTo>
                <a:lnTo>
                  <a:pt x="10489" y="827"/>
                </a:lnTo>
                <a:lnTo>
                  <a:pt x="10489" y="809"/>
                </a:lnTo>
                <a:lnTo>
                  <a:pt x="10488" y="792"/>
                </a:lnTo>
                <a:lnTo>
                  <a:pt x="10485" y="775"/>
                </a:lnTo>
                <a:lnTo>
                  <a:pt x="10482" y="759"/>
                </a:lnTo>
                <a:lnTo>
                  <a:pt x="10478" y="742"/>
                </a:lnTo>
                <a:lnTo>
                  <a:pt x="10474" y="726"/>
                </a:lnTo>
                <a:lnTo>
                  <a:pt x="10469" y="712"/>
                </a:lnTo>
                <a:lnTo>
                  <a:pt x="10462" y="696"/>
                </a:lnTo>
                <a:lnTo>
                  <a:pt x="10456" y="681"/>
                </a:lnTo>
                <a:lnTo>
                  <a:pt x="10449" y="667"/>
                </a:lnTo>
                <a:lnTo>
                  <a:pt x="10440" y="653"/>
                </a:lnTo>
                <a:lnTo>
                  <a:pt x="10432" y="639"/>
                </a:lnTo>
                <a:lnTo>
                  <a:pt x="10422" y="626"/>
                </a:lnTo>
                <a:lnTo>
                  <a:pt x="10413" y="614"/>
                </a:lnTo>
                <a:lnTo>
                  <a:pt x="10402" y="601"/>
                </a:lnTo>
                <a:lnTo>
                  <a:pt x="10391" y="589"/>
                </a:lnTo>
                <a:lnTo>
                  <a:pt x="10379" y="579"/>
                </a:lnTo>
                <a:lnTo>
                  <a:pt x="10368" y="568"/>
                </a:lnTo>
                <a:lnTo>
                  <a:pt x="10355" y="559"/>
                </a:lnTo>
                <a:lnTo>
                  <a:pt x="10342" y="549"/>
                </a:lnTo>
                <a:lnTo>
                  <a:pt x="10328" y="540"/>
                </a:lnTo>
                <a:lnTo>
                  <a:pt x="10314" y="532"/>
                </a:lnTo>
                <a:lnTo>
                  <a:pt x="10300" y="525"/>
                </a:lnTo>
                <a:lnTo>
                  <a:pt x="10285" y="518"/>
                </a:lnTo>
                <a:lnTo>
                  <a:pt x="10270" y="512"/>
                </a:lnTo>
                <a:lnTo>
                  <a:pt x="10254" y="507"/>
                </a:lnTo>
                <a:lnTo>
                  <a:pt x="10239" y="502"/>
                </a:lnTo>
                <a:lnTo>
                  <a:pt x="10222" y="499"/>
                </a:lnTo>
                <a:lnTo>
                  <a:pt x="10205" y="495"/>
                </a:lnTo>
                <a:lnTo>
                  <a:pt x="10188" y="493"/>
                </a:lnTo>
                <a:lnTo>
                  <a:pt x="10171" y="492"/>
                </a:lnTo>
                <a:lnTo>
                  <a:pt x="10155" y="491"/>
                </a:lnTo>
                <a:lnTo>
                  <a:pt x="10137" y="492"/>
                </a:lnTo>
                <a:lnTo>
                  <a:pt x="10120" y="493"/>
                </a:lnTo>
                <a:lnTo>
                  <a:pt x="10103" y="495"/>
                </a:lnTo>
                <a:lnTo>
                  <a:pt x="10087" y="499"/>
                </a:lnTo>
                <a:lnTo>
                  <a:pt x="10071" y="502"/>
                </a:lnTo>
                <a:lnTo>
                  <a:pt x="10055" y="507"/>
                </a:lnTo>
                <a:lnTo>
                  <a:pt x="10039" y="512"/>
                </a:lnTo>
                <a:lnTo>
                  <a:pt x="10024" y="518"/>
                </a:lnTo>
                <a:lnTo>
                  <a:pt x="10010" y="525"/>
                </a:lnTo>
                <a:lnTo>
                  <a:pt x="9995" y="532"/>
                </a:lnTo>
                <a:lnTo>
                  <a:pt x="9981" y="540"/>
                </a:lnTo>
                <a:lnTo>
                  <a:pt x="9968" y="549"/>
                </a:lnTo>
                <a:lnTo>
                  <a:pt x="9954" y="559"/>
                </a:lnTo>
                <a:lnTo>
                  <a:pt x="9941" y="568"/>
                </a:lnTo>
                <a:lnTo>
                  <a:pt x="9930" y="579"/>
                </a:lnTo>
                <a:lnTo>
                  <a:pt x="9918" y="589"/>
                </a:lnTo>
                <a:lnTo>
                  <a:pt x="9907" y="601"/>
                </a:lnTo>
                <a:lnTo>
                  <a:pt x="9896" y="614"/>
                </a:lnTo>
                <a:lnTo>
                  <a:pt x="9887" y="626"/>
                </a:lnTo>
                <a:lnTo>
                  <a:pt x="9877" y="639"/>
                </a:lnTo>
                <a:lnTo>
                  <a:pt x="9868" y="653"/>
                </a:lnTo>
                <a:lnTo>
                  <a:pt x="9860" y="667"/>
                </a:lnTo>
                <a:lnTo>
                  <a:pt x="9853" y="681"/>
                </a:lnTo>
                <a:lnTo>
                  <a:pt x="9846" y="696"/>
                </a:lnTo>
                <a:lnTo>
                  <a:pt x="9840" y="712"/>
                </a:lnTo>
                <a:lnTo>
                  <a:pt x="9835" y="726"/>
                </a:lnTo>
                <a:lnTo>
                  <a:pt x="9830" y="742"/>
                </a:lnTo>
                <a:lnTo>
                  <a:pt x="9827" y="759"/>
                </a:lnTo>
                <a:lnTo>
                  <a:pt x="9824" y="775"/>
                </a:lnTo>
                <a:lnTo>
                  <a:pt x="9822" y="792"/>
                </a:lnTo>
                <a:lnTo>
                  <a:pt x="9821" y="809"/>
                </a:lnTo>
                <a:lnTo>
                  <a:pt x="9819" y="827"/>
                </a:lnTo>
                <a:close/>
                <a:moveTo>
                  <a:pt x="10811" y="827"/>
                </a:moveTo>
                <a:lnTo>
                  <a:pt x="10811" y="867"/>
                </a:lnTo>
                <a:lnTo>
                  <a:pt x="10811" y="907"/>
                </a:lnTo>
                <a:lnTo>
                  <a:pt x="10811" y="946"/>
                </a:lnTo>
                <a:lnTo>
                  <a:pt x="10810" y="986"/>
                </a:lnTo>
                <a:lnTo>
                  <a:pt x="10809" y="1025"/>
                </a:lnTo>
                <a:lnTo>
                  <a:pt x="10807" y="1064"/>
                </a:lnTo>
                <a:lnTo>
                  <a:pt x="10804" y="1103"/>
                </a:lnTo>
                <a:lnTo>
                  <a:pt x="10801" y="1142"/>
                </a:lnTo>
                <a:lnTo>
                  <a:pt x="10800" y="1151"/>
                </a:lnTo>
                <a:lnTo>
                  <a:pt x="10797" y="1161"/>
                </a:lnTo>
                <a:lnTo>
                  <a:pt x="10795" y="1169"/>
                </a:lnTo>
                <a:lnTo>
                  <a:pt x="10792" y="1177"/>
                </a:lnTo>
                <a:lnTo>
                  <a:pt x="10789" y="1183"/>
                </a:lnTo>
                <a:lnTo>
                  <a:pt x="10785" y="1188"/>
                </a:lnTo>
                <a:lnTo>
                  <a:pt x="10781" y="1193"/>
                </a:lnTo>
                <a:lnTo>
                  <a:pt x="10775" y="1198"/>
                </a:lnTo>
                <a:lnTo>
                  <a:pt x="10770" y="1202"/>
                </a:lnTo>
                <a:lnTo>
                  <a:pt x="10764" y="1205"/>
                </a:lnTo>
                <a:lnTo>
                  <a:pt x="10758" y="1207"/>
                </a:lnTo>
                <a:lnTo>
                  <a:pt x="10750" y="1210"/>
                </a:lnTo>
                <a:lnTo>
                  <a:pt x="10733" y="1213"/>
                </a:lnTo>
                <a:lnTo>
                  <a:pt x="10716" y="1216"/>
                </a:lnTo>
                <a:lnTo>
                  <a:pt x="10648" y="1222"/>
                </a:lnTo>
                <a:lnTo>
                  <a:pt x="10579" y="1227"/>
                </a:lnTo>
                <a:lnTo>
                  <a:pt x="10509" y="1231"/>
                </a:lnTo>
                <a:lnTo>
                  <a:pt x="10437" y="1235"/>
                </a:lnTo>
                <a:lnTo>
                  <a:pt x="10366" y="1237"/>
                </a:lnTo>
                <a:lnTo>
                  <a:pt x="10295" y="1238"/>
                </a:lnTo>
                <a:lnTo>
                  <a:pt x="10224" y="1239"/>
                </a:lnTo>
                <a:lnTo>
                  <a:pt x="10155" y="1239"/>
                </a:lnTo>
                <a:lnTo>
                  <a:pt x="10084" y="1239"/>
                </a:lnTo>
                <a:lnTo>
                  <a:pt x="10014" y="1238"/>
                </a:lnTo>
                <a:lnTo>
                  <a:pt x="9942" y="1237"/>
                </a:lnTo>
                <a:lnTo>
                  <a:pt x="9871" y="1235"/>
                </a:lnTo>
                <a:lnTo>
                  <a:pt x="9801" y="1231"/>
                </a:lnTo>
                <a:lnTo>
                  <a:pt x="9730" y="1227"/>
                </a:lnTo>
                <a:lnTo>
                  <a:pt x="9661" y="1222"/>
                </a:lnTo>
                <a:lnTo>
                  <a:pt x="9594" y="1216"/>
                </a:lnTo>
                <a:lnTo>
                  <a:pt x="9575" y="1213"/>
                </a:lnTo>
                <a:lnTo>
                  <a:pt x="9559" y="1210"/>
                </a:lnTo>
                <a:lnTo>
                  <a:pt x="9552" y="1207"/>
                </a:lnTo>
                <a:lnTo>
                  <a:pt x="9545" y="1205"/>
                </a:lnTo>
                <a:lnTo>
                  <a:pt x="9539" y="1202"/>
                </a:lnTo>
                <a:lnTo>
                  <a:pt x="9534" y="1198"/>
                </a:lnTo>
                <a:lnTo>
                  <a:pt x="9529" y="1193"/>
                </a:lnTo>
                <a:lnTo>
                  <a:pt x="9524" y="1188"/>
                </a:lnTo>
                <a:lnTo>
                  <a:pt x="9520" y="1183"/>
                </a:lnTo>
                <a:lnTo>
                  <a:pt x="9517" y="1177"/>
                </a:lnTo>
                <a:lnTo>
                  <a:pt x="9514" y="1169"/>
                </a:lnTo>
                <a:lnTo>
                  <a:pt x="9512" y="1161"/>
                </a:lnTo>
                <a:lnTo>
                  <a:pt x="9510" y="1151"/>
                </a:lnTo>
                <a:lnTo>
                  <a:pt x="9509" y="1142"/>
                </a:lnTo>
                <a:lnTo>
                  <a:pt x="9505" y="1103"/>
                </a:lnTo>
                <a:lnTo>
                  <a:pt x="9502" y="1064"/>
                </a:lnTo>
                <a:lnTo>
                  <a:pt x="9500" y="1025"/>
                </a:lnTo>
                <a:lnTo>
                  <a:pt x="9499" y="986"/>
                </a:lnTo>
                <a:lnTo>
                  <a:pt x="9498" y="946"/>
                </a:lnTo>
                <a:lnTo>
                  <a:pt x="9498" y="907"/>
                </a:lnTo>
                <a:lnTo>
                  <a:pt x="9497" y="867"/>
                </a:lnTo>
                <a:lnTo>
                  <a:pt x="9497" y="827"/>
                </a:lnTo>
                <a:lnTo>
                  <a:pt x="9497" y="785"/>
                </a:lnTo>
                <a:lnTo>
                  <a:pt x="9498" y="745"/>
                </a:lnTo>
                <a:lnTo>
                  <a:pt x="9498" y="706"/>
                </a:lnTo>
                <a:lnTo>
                  <a:pt x="9499" y="666"/>
                </a:lnTo>
                <a:lnTo>
                  <a:pt x="9500" y="627"/>
                </a:lnTo>
                <a:lnTo>
                  <a:pt x="9502" y="588"/>
                </a:lnTo>
                <a:lnTo>
                  <a:pt x="9505" y="549"/>
                </a:lnTo>
                <a:lnTo>
                  <a:pt x="9509" y="510"/>
                </a:lnTo>
                <a:lnTo>
                  <a:pt x="9510" y="501"/>
                </a:lnTo>
                <a:lnTo>
                  <a:pt x="9512" y="491"/>
                </a:lnTo>
                <a:lnTo>
                  <a:pt x="9514" y="483"/>
                </a:lnTo>
                <a:lnTo>
                  <a:pt x="9517" y="475"/>
                </a:lnTo>
                <a:lnTo>
                  <a:pt x="9520" y="469"/>
                </a:lnTo>
                <a:lnTo>
                  <a:pt x="9524" y="464"/>
                </a:lnTo>
                <a:lnTo>
                  <a:pt x="9529" y="459"/>
                </a:lnTo>
                <a:lnTo>
                  <a:pt x="9534" y="454"/>
                </a:lnTo>
                <a:lnTo>
                  <a:pt x="9539" y="450"/>
                </a:lnTo>
                <a:lnTo>
                  <a:pt x="9545" y="447"/>
                </a:lnTo>
                <a:lnTo>
                  <a:pt x="9552" y="445"/>
                </a:lnTo>
                <a:lnTo>
                  <a:pt x="9559" y="442"/>
                </a:lnTo>
                <a:lnTo>
                  <a:pt x="9575" y="439"/>
                </a:lnTo>
                <a:lnTo>
                  <a:pt x="9594" y="436"/>
                </a:lnTo>
                <a:lnTo>
                  <a:pt x="9661" y="430"/>
                </a:lnTo>
                <a:lnTo>
                  <a:pt x="9730" y="425"/>
                </a:lnTo>
                <a:lnTo>
                  <a:pt x="9801" y="421"/>
                </a:lnTo>
                <a:lnTo>
                  <a:pt x="9871" y="417"/>
                </a:lnTo>
                <a:lnTo>
                  <a:pt x="9942" y="415"/>
                </a:lnTo>
                <a:lnTo>
                  <a:pt x="10014" y="414"/>
                </a:lnTo>
                <a:lnTo>
                  <a:pt x="10084" y="413"/>
                </a:lnTo>
                <a:lnTo>
                  <a:pt x="10155" y="413"/>
                </a:lnTo>
                <a:lnTo>
                  <a:pt x="10224" y="413"/>
                </a:lnTo>
                <a:lnTo>
                  <a:pt x="10295" y="414"/>
                </a:lnTo>
                <a:lnTo>
                  <a:pt x="10366" y="415"/>
                </a:lnTo>
                <a:lnTo>
                  <a:pt x="10437" y="417"/>
                </a:lnTo>
                <a:lnTo>
                  <a:pt x="10509" y="421"/>
                </a:lnTo>
                <a:lnTo>
                  <a:pt x="10579" y="425"/>
                </a:lnTo>
                <a:lnTo>
                  <a:pt x="10648" y="430"/>
                </a:lnTo>
                <a:lnTo>
                  <a:pt x="10716" y="436"/>
                </a:lnTo>
                <a:lnTo>
                  <a:pt x="10733" y="439"/>
                </a:lnTo>
                <a:lnTo>
                  <a:pt x="10750" y="442"/>
                </a:lnTo>
                <a:lnTo>
                  <a:pt x="10758" y="445"/>
                </a:lnTo>
                <a:lnTo>
                  <a:pt x="10764" y="447"/>
                </a:lnTo>
                <a:lnTo>
                  <a:pt x="10770" y="450"/>
                </a:lnTo>
                <a:lnTo>
                  <a:pt x="10775" y="454"/>
                </a:lnTo>
                <a:lnTo>
                  <a:pt x="10781" y="459"/>
                </a:lnTo>
                <a:lnTo>
                  <a:pt x="10785" y="464"/>
                </a:lnTo>
                <a:lnTo>
                  <a:pt x="10789" y="469"/>
                </a:lnTo>
                <a:lnTo>
                  <a:pt x="10792" y="475"/>
                </a:lnTo>
                <a:lnTo>
                  <a:pt x="10795" y="483"/>
                </a:lnTo>
                <a:lnTo>
                  <a:pt x="10797" y="491"/>
                </a:lnTo>
                <a:lnTo>
                  <a:pt x="10800" y="501"/>
                </a:lnTo>
                <a:lnTo>
                  <a:pt x="10801" y="510"/>
                </a:lnTo>
                <a:lnTo>
                  <a:pt x="10804" y="549"/>
                </a:lnTo>
                <a:lnTo>
                  <a:pt x="10807" y="588"/>
                </a:lnTo>
                <a:lnTo>
                  <a:pt x="10809" y="627"/>
                </a:lnTo>
                <a:lnTo>
                  <a:pt x="10810" y="666"/>
                </a:lnTo>
                <a:lnTo>
                  <a:pt x="10811" y="706"/>
                </a:lnTo>
                <a:lnTo>
                  <a:pt x="10811" y="745"/>
                </a:lnTo>
                <a:lnTo>
                  <a:pt x="10811" y="785"/>
                </a:lnTo>
                <a:lnTo>
                  <a:pt x="10811" y="827"/>
                </a:lnTo>
                <a:close/>
                <a:moveTo>
                  <a:pt x="12582" y="802"/>
                </a:moveTo>
                <a:lnTo>
                  <a:pt x="12581" y="829"/>
                </a:lnTo>
                <a:lnTo>
                  <a:pt x="12579" y="855"/>
                </a:lnTo>
                <a:lnTo>
                  <a:pt x="12576" y="880"/>
                </a:lnTo>
                <a:lnTo>
                  <a:pt x="12572" y="906"/>
                </a:lnTo>
                <a:lnTo>
                  <a:pt x="12566" y="931"/>
                </a:lnTo>
                <a:lnTo>
                  <a:pt x="12559" y="956"/>
                </a:lnTo>
                <a:lnTo>
                  <a:pt x="12551" y="980"/>
                </a:lnTo>
                <a:lnTo>
                  <a:pt x="12541" y="1004"/>
                </a:lnTo>
                <a:lnTo>
                  <a:pt x="12531" y="1028"/>
                </a:lnTo>
                <a:lnTo>
                  <a:pt x="12518" y="1051"/>
                </a:lnTo>
                <a:lnTo>
                  <a:pt x="12504" y="1074"/>
                </a:lnTo>
                <a:lnTo>
                  <a:pt x="12490" y="1096"/>
                </a:lnTo>
                <a:lnTo>
                  <a:pt x="12474" y="1119"/>
                </a:lnTo>
                <a:lnTo>
                  <a:pt x="12457" y="1141"/>
                </a:lnTo>
                <a:lnTo>
                  <a:pt x="12438" y="1162"/>
                </a:lnTo>
                <a:lnTo>
                  <a:pt x="12418" y="1183"/>
                </a:lnTo>
                <a:lnTo>
                  <a:pt x="12398" y="1203"/>
                </a:lnTo>
                <a:lnTo>
                  <a:pt x="12377" y="1222"/>
                </a:lnTo>
                <a:lnTo>
                  <a:pt x="12356" y="1240"/>
                </a:lnTo>
                <a:lnTo>
                  <a:pt x="12334" y="1257"/>
                </a:lnTo>
                <a:lnTo>
                  <a:pt x="12312" y="1271"/>
                </a:lnTo>
                <a:lnTo>
                  <a:pt x="12289" y="1285"/>
                </a:lnTo>
                <a:lnTo>
                  <a:pt x="12267" y="1298"/>
                </a:lnTo>
                <a:lnTo>
                  <a:pt x="12244" y="1308"/>
                </a:lnTo>
                <a:lnTo>
                  <a:pt x="12220" y="1319"/>
                </a:lnTo>
                <a:lnTo>
                  <a:pt x="12196" y="1327"/>
                </a:lnTo>
                <a:lnTo>
                  <a:pt x="12171" y="1335"/>
                </a:lnTo>
                <a:lnTo>
                  <a:pt x="12147" y="1340"/>
                </a:lnTo>
                <a:lnTo>
                  <a:pt x="12122" y="1345"/>
                </a:lnTo>
                <a:lnTo>
                  <a:pt x="12096" y="1348"/>
                </a:lnTo>
                <a:lnTo>
                  <a:pt x="12071" y="1349"/>
                </a:lnTo>
                <a:lnTo>
                  <a:pt x="12044" y="1350"/>
                </a:lnTo>
                <a:lnTo>
                  <a:pt x="12013" y="1349"/>
                </a:lnTo>
                <a:lnTo>
                  <a:pt x="11983" y="1348"/>
                </a:lnTo>
                <a:lnTo>
                  <a:pt x="11953" y="1344"/>
                </a:lnTo>
                <a:lnTo>
                  <a:pt x="11925" y="1340"/>
                </a:lnTo>
                <a:lnTo>
                  <a:pt x="11896" y="1334"/>
                </a:lnTo>
                <a:lnTo>
                  <a:pt x="11868" y="1326"/>
                </a:lnTo>
                <a:lnTo>
                  <a:pt x="11842" y="1318"/>
                </a:lnTo>
                <a:lnTo>
                  <a:pt x="11814" y="1307"/>
                </a:lnTo>
                <a:lnTo>
                  <a:pt x="11789" y="1297"/>
                </a:lnTo>
                <a:lnTo>
                  <a:pt x="11763" y="1284"/>
                </a:lnTo>
                <a:lnTo>
                  <a:pt x="11739" y="1269"/>
                </a:lnTo>
                <a:lnTo>
                  <a:pt x="11714" y="1255"/>
                </a:lnTo>
                <a:lnTo>
                  <a:pt x="11691" y="1238"/>
                </a:lnTo>
                <a:lnTo>
                  <a:pt x="11668" y="1220"/>
                </a:lnTo>
                <a:lnTo>
                  <a:pt x="11646" y="1200"/>
                </a:lnTo>
                <a:lnTo>
                  <a:pt x="11624" y="1180"/>
                </a:lnTo>
                <a:lnTo>
                  <a:pt x="11603" y="1158"/>
                </a:lnTo>
                <a:lnTo>
                  <a:pt x="11584" y="1135"/>
                </a:lnTo>
                <a:lnTo>
                  <a:pt x="11566" y="1112"/>
                </a:lnTo>
                <a:lnTo>
                  <a:pt x="11550" y="1088"/>
                </a:lnTo>
                <a:lnTo>
                  <a:pt x="11534" y="1065"/>
                </a:lnTo>
                <a:lnTo>
                  <a:pt x="11520" y="1039"/>
                </a:lnTo>
                <a:lnTo>
                  <a:pt x="11508" y="1014"/>
                </a:lnTo>
                <a:lnTo>
                  <a:pt x="11496" y="988"/>
                </a:lnTo>
                <a:lnTo>
                  <a:pt x="11485" y="961"/>
                </a:lnTo>
                <a:lnTo>
                  <a:pt x="11477" y="934"/>
                </a:lnTo>
                <a:lnTo>
                  <a:pt x="11470" y="907"/>
                </a:lnTo>
                <a:lnTo>
                  <a:pt x="11464" y="878"/>
                </a:lnTo>
                <a:lnTo>
                  <a:pt x="11459" y="849"/>
                </a:lnTo>
                <a:lnTo>
                  <a:pt x="11456" y="819"/>
                </a:lnTo>
                <a:lnTo>
                  <a:pt x="11454" y="789"/>
                </a:lnTo>
                <a:lnTo>
                  <a:pt x="11453" y="758"/>
                </a:lnTo>
                <a:lnTo>
                  <a:pt x="11454" y="727"/>
                </a:lnTo>
                <a:lnTo>
                  <a:pt x="11456" y="697"/>
                </a:lnTo>
                <a:lnTo>
                  <a:pt x="11459" y="667"/>
                </a:lnTo>
                <a:lnTo>
                  <a:pt x="11464" y="638"/>
                </a:lnTo>
                <a:lnTo>
                  <a:pt x="11470" y="609"/>
                </a:lnTo>
                <a:lnTo>
                  <a:pt x="11477" y="582"/>
                </a:lnTo>
                <a:lnTo>
                  <a:pt x="11485" y="555"/>
                </a:lnTo>
                <a:lnTo>
                  <a:pt x="11496" y="527"/>
                </a:lnTo>
                <a:lnTo>
                  <a:pt x="11508" y="502"/>
                </a:lnTo>
                <a:lnTo>
                  <a:pt x="11520" y="477"/>
                </a:lnTo>
                <a:lnTo>
                  <a:pt x="11534" y="451"/>
                </a:lnTo>
                <a:lnTo>
                  <a:pt x="11550" y="427"/>
                </a:lnTo>
                <a:lnTo>
                  <a:pt x="11566" y="404"/>
                </a:lnTo>
                <a:lnTo>
                  <a:pt x="11584" y="381"/>
                </a:lnTo>
                <a:lnTo>
                  <a:pt x="11603" y="358"/>
                </a:lnTo>
                <a:lnTo>
                  <a:pt x="11624" y="337"/>
                </a:lnTo>
                <a:lnTo>
                  <a:pt x="11646" y="316"/>
                </a:lnTo>
                <a:lnTo>
                  <a:pt x="11668" y="297"/>
                </a:lnTo>
                <a:lnTo>
                  <a:pt x="11691" y="278"/>
                </a:lnTo>
                <a:lnTo>
                  <a:pt x="11714" y="263"/>
                </a:lnTo>
                <a:lnTo>
                  <a:pt x="11739" y="247"/>
                </a:lnTo>
                <a:lnTo>
                  <a:pt x="11763" y="233"/>
                </a:lnTo>
                <a:lnTo>
                  <a:pt x="11789" y="220"/>
                </a:lnTo>
                <a:lnTo>
                  <a:pt x="11814" y="209"/>
                </a:lnTo>
                <a:lnTo>
                  <a:pt x="11842" y="198"/>
                </a:lnTo>
                <a:lnTo>
                  <a:pt x="11868" y="190"/>
                </a:lnTo>
                <a:lnTo>
                  <a:pt x="11896" y="182"/>
                </a:lnTo>
                <a:lnTo>
                  <a:pt x="11925" y="176"/>
                </a:lnTo>
                <a:lnTo>
                  <a:pt x="11953" y="172"/>
                </a:lnTo>
                <a:lnTo>
                  <a:pt x="11983" y="169"/>
                </a:lnTo>
                <a:lnTo>
                  <a:pt x="12013" y="167"/>
                </a:lnTo>
                <a:lnTo>
                  <a:pt x="12044" y="166"/>
                </a:lnTo>
                <a:lnTo>
                  <a:pt x="12071" y="167"/>
                </a:lnTo>
                <a:lnTo>
                  <a:pt x="12096" y="168"/>
                </a:lnTo>
                <a:lnTo>
                  <a:pt x="12121" y="171"/>
                </a:lnTo>
                <a:lnTo>
                  <a:pt x="12146" y="174"/>
                </a:lnTo>
                <a:lnTo>
                  <a:pt x="12170" y="179"/>
                </a:lnTo>
                <a:lnTo>
                  <a:pt x="12196" y="184"/>
                </a:lnTo>
                <a:lnTo>
                  <a:pt x="12219" y="192"/>
                </a:lnTo>
                <a:lnTo>
                  <a:pt x="12243" y="199"/>
                </a:lnTo>
                <a:lnTo>
                  <a:pt x="12266" y="209"/>
                </a:lnTo>
                <a:lnTo>
                  <a:pt x="12289" y="218"/>
                </a:lnTo>
                <a:lnTo>
                  <a:pt x="12311" y="230"/>
                </a:lnTo>
                <a:lnTo>
                  <a:pt x="12333" y="242"/>
                </a:lnTo>
                <a:lnTo>
                  <a:pt x="12355" y="255"/>
                </a:lnTo>
                <a:lnTo>
                  <a:pt x="12376" y="270"/>
                </a:lnTo>
                <a:lnTo>
                  <a:pt x="12397" y="285"/>
                </a:lnTo>
                <a:lnTo>
                  <a:pt x="12418" y="302"/>
                </a:lnTo>
                <a:lnTo>
                  <a:pt x="12430" y="312"/>
                </a:lnTo>
                <a:lnTo>
                  <a:pt x="12439" y="323"/>
                </a:lnTo>
                <a:lnTo>
                  <a:pt x="12448" y="335"/>
                </a:lnTo>
                <a:lnTo>
                  <a:pt x="12455" y="347"/>
                </a:lnTo>
                <a:lnTo>
                  <a:pt x="12460" y="361"/>
                </a:lnTo>
                <a:lnTo>
                  <a:pt x="12464" y="374"/>
                </a:lnTo>
                <a:lnTo>
                  <a:pt x="12467" y="389"/>
                </a:lnTo>
                <a:lnTo>
                  <a:pt x="12467" y="404"/>
                </a:lnTo>
                <a:lnTo>
                  <a:pt x="12467" y="417"/>
                </a:lnTo>
                <a:lnTo>
                  <a:pt x="12464" y="431"/>
                </a:lnTo>
                <a:lnTo>
                  <a:pt x="12461" y="443"/>
                </a:lnTo>
                <a:lnTo>
                  <a:pt x="12457" y="455"/>
                </a:lnTo>
                <a:lnTo>
                  <a:pt x="12452" y="467"/>
                </a:lnTo>
                <a:lnTo>
                  <a:pt x="12446" y="478"/>
                </a:lnTo>
                <a:lnTo>
                  <a:pt x="12438" y="488"/>
                </a:lnTo>
                <a:lnTo>
                  <a:pt x="12429" y="498"/>
                </a:lnTo>
                <a:lnTo>
                  <a:pt x="12419" y="506"/>
                </a:lnTo>
                <a:lnTo>
                  <a:pt x="12409" y="514"/>
                </a:lnTo>
                <a:lnTo>
                  <a:pt x="12397" y="521"/>
                </a:lnTo>
                <a:lnTo>
                  <a:pt x="12387" y="526"/>
                </a:lnTo>
                <a:lnTo>
                  <a:pt x="12374" y="530"/>
                </a:lnTo>
                <a:lnTo>
                  <a:pt x="12362" y="533"/>
                </a:lnTo>
                <a:lnTo>
                  <a:pt x="12349" y="536"/>
                </a:lnTo>
                <a:lnTo>
                  <a:pt x="12335" y="536"/>
                </a:lnTo>
                <a:lnTo>
                  <a:pt x="12324" y="536"/>
                </a:lnTo>
                <a:lnTo>
                  <a:pt x="12312" y="533"/>
                </a:lnTo>
                <a:lnTo>
                  <a:pt x="12302" y="531"/>
                </a:lnTo>
                <a:lnTo>
                  <a:pt x="12290" y="528"/>
                </a:lnTo>
                <a:lnTo>
                  <a:pt x="12280" y="524"/>
                </a:lnTo>
                <a:lnTo>
                  <a:pt x="12270" y="519"/>
                </a:lnTo>
                <a:lnTo>
                  <a:pt x="12261" y="512"/>
                </a:lnTo>
                <a:lnTo>
                  <a:pt x="12251" y="505"/>
                </a:lnTo>
                <a:lnTo>
                  <a:pt x="12240" y="495"/>
                </a:lnTo>
                <a:lnTo>
                  <a:pt x="12228" y="487"/>
                </a:lnTo>
                <a:lnTo>
                  <a:pt x="12217" y="480"/>
                </a:lnTo>
                <a:lnTo>
                  <a:pt x="12205" y="472"/>
                </a:lnTo>
                <a:lnTo>
                  <a:pt x="12192" y="466"/>
                </a:lnTo>
                <a:lnTo>
                  <a:pt x="12180" y="460"/>
                </a:lnTo>
                <a:lnTo>
                  <a:pt x="12167" y="454"/>
                </a:lnTo>
                <a:lnTo>
                  <a:pt x="12155" y="449"/>
                </a:lnTo>
                <a:lnTo>
                  <a:pt x="12142" y="445"/>
                </a:lnTo>
                <a:lnTo>
                  <a:pt x="12128" y="441"/>
                </a:lnTo>
                <a:lnTo>
                  <a:pt x="12115" y="438"/>
                </a:lnTo>
                <a:lnTo>
                  <a:pt x="12101" y="435"/>
                </a:lnTo>
                <a:lnTo>
                  <a:pt x="12087" y="433"/>
                </a:lnTo>
                <a:lnTo>
                  <a:pt x="12073" y="431"/>
                </a:lnTo>
                <a:lnTo>
                  <a:pt x="12059" y="431"/>
                </a:lnTo>
                <a:lnTo>
                  <a:pt x="12044" y="430"/>
                </a:lnTo>
                <a:lnTo>
                  <a:pt x="12028" y="431"/>
                </a:lnTo>
                <a:lnTo>
                  <a:pt x="12011" y="432"/>
                </a:lnTo>
                <a:lnTo>
                  <a:pt x="11994" y="433"/>
                </a:lnTo>
                <a:lnTo>
                  <a:pt x="11978" y="436"/>
                </a:lnTo>
                <a:lnTo>
                  <a:pt x="11962" y="440"/>
                </a:lnTo>
                <a:lnTo>
                  <a:pt x="11947" y="444"/>
                </a:lnTo>
                <a:lnTo>
                  <a:pt x="11932" y="448"/>
                </a:lnTo>
                <a:lnTo>
                  <a:pt x="11917" y="454"/>
                </a:lnTo>
                <a:lnTo>
                  <a:pt x="11903" y="461"/>
                </a:lnTo>
                <a:lnTo>
                  <a:pt x="11889" y="467"/>
                </a:lnTo>
                <a:lnTo>
                  <a:pt x="11874" y="475"/>
                </a:lnTo>
                <a:lnTo>
                  <a:pt x="11862" y="484"/>
                </a:lnTo>
                <a:lnTo>
                  <a:pt x="11848" y="492"/>
                </a:lnTo>
                <a:lnTo>
                  <a:pt x="11835" y="503"/>
                </a:lnTo>
                <a:lnTo>
                  <a:pt x="11823" y="513"/>
                </a:lnTo>
                <a:lnTo>
                  <a:pt x="11811" y="525"/>
                </a:lnTo>
                <a:lnTo>
                  <a:pt x="11800" y="537"/>
                </a:lnTo>
                <a:lnTo>
                  <a:pt x="11789" y="549"/>
                </a:lnTo>
                <a:lnTo>
                  <a:pt x="11779" y="562"/>
                </a:lnTo>
                <a:lnTo>
                  <a:pt x="11769" y="575"/>
                </a:lnTo>
                <a:lnTo>
                  <a:pt x="11761" y="588"/>
                </a:lnTo>
                <a:lnTo>
                  <a:pt x="11753" y="602"/>
                </a:lnTo>
                <a:lnTo>
                  <a:pt x="11746" y="616"/>
                </a:lnTo>
                <a:lnTo>
                  <a:pt x="11740" y="630"/>
                </a:lnTo>
                <a:lnTo>
                  <a:pt x="11734" y="645"/>
                </a:lnTo>
                <a:lnTo>
                  <a:pt x="11729" y="660"/>
                </a:lnTo>
                <a:lnTo>
                  <a:pt x="11725" y="676"/>
                </a:lnTo>
                <a:lnTo>
                  <a:pt x="11722" y="692"/>
                </a:lnTo>
                <a:lnTo>
                  <a:pt x="11720" y="707"/>
                </a:lnTo>
                <a:lnTo>
                  <a:pt x="11718" y="724"/>
                </a:lnTo>
                <a:lnTo>
                  <a:pt x="11717" y="741"/>
                </a:lnTo>
                <a:lnTo>
                  <a:pt x="11717" y="758"/>
                </a:lnTo>
                <a:lnTo>
                  <a:pt x="11717" y="775"/>
                </a:lnTo>
                <a:lnTo>
                  <a:pt x="11718" y="792"/>
                </a:lnTo>
                <a:lnTo>
                  <a:pt x="11720" y="809"/>
                </a:lnTo>
                <a:lnTo>
                  <a:pt x="11722" y="824"/>
                </a:lnTo>
                <a:lnTo>
                  <a:pt x="11725" y="840"/>
                </a:lnTo>
                <a:lnTo>
                  <a:pt x="11729" y="855"/>
                </a:lnTo>
                <a:lnTo>
                  <a:pt x="11734" y="871"/>
                </a:lnTo>
                <a:lnTo>
                  <a:pt x="11740" y="886"/>
                </a:lnTo>
                <a:lnTo>
                  <a:pt x="11746" y="899"/>
                </a:lnTo>
                <a:lnTo>
                  <a:pt x="11753" y="914"/>
                </a:lnTo>
                <a:lnTo>
                  <a:pt x="11761" y="928"/>
                </a:lnTo>
                <a:lnTo>
                  <a:pt x="11769" y="940"/>
                </a:lnTo>
                <a:lnTo>
                  <a:pt x="11779" y="954"/>
                </a:lnTo>
                <a:lnTo>
                  <a:pt x="11789" y="967"/>
                </a:lnTo>
                <a:lnTo>
                  <a:pt x="11800" y="979"/>
                </a:lnTo>
                <a:lnTo>
                  <a:pt x="11811" y="991"/>
                </a:lnTo>
                <a:lnTo>
                  <a:pt x="11823" y="1003"/>
                </a:lnTo>
                <a:lnTo>
                  <a:pt x="11835" y="1013"/>
                </a:lnTo>
                <a:lnTo>
                  <a:pt x="11848" y="1024"/>
                </a:lnTo>
                <a:lnTo>
                  <a:pt x="11862" y="1032"/>
                </a:lnTo>
                <a:lnTo>
                  <a:pt x="11874" y="1042"/>
                </a:lnTo>
                <a:lnTo>
                  <a:pt x="11889" y="1049"/>
                </a:lnTo>
                <a:lnTo>
                  <a:pt x="11903" y="1056"/>
                </a:lnTo>
                <a:lnTo>
                  <a:pt x="11917" y="1063"/>
                </a:lnTo>
                <a:lnTo>
                  <a:pt x="11932" y="1068"/>
                </a:lnTo>
                <a:lnTo>
                  <a:pt x="11947" y="1072"/>
                </a:lnTo>
                <a:lnTo>
                  <a:pt x="11962" y="1076"/>
                </a:lnTo>
                <a:lnTo>
                  <a:pt x="11978" y="1080"/>
                </a:lnTo>
                <a:lnTo>
                  <a:pt x="11994" y="1083"/>
                </a:lnTo>
                <a:lnTo>
                  <a:pt x="12011" y="1085"/>
                </a:lnTo>
                <a:lnTo>
                  <a:pt x="12028" y="1086"/>
                </a:lnTo>
                <a:lnTo>
                  <a:pt x="12044" y="1086"/>
                </a:lnTo>
                <a:lnTo>
                  <a:pt x="12064" y="1085"/>
                </a:lnTo>
                <a:lnTo>
                  <a:pt x="12084" y="1083"/>
                </a:lnTo>
                <a:lnTo>
                  <a:pt x="12103" y="1080"/>
                </a:lnTo>
                <a:lnTo>
                  <a:pt x="12123" y="1074"/>
                </a:lnTo>
                <a:lnTo>
                  <a:pt x="12141" y="1068"/>
                </a:lnTo>
                <a:lnTo>
                  <a:pt x="12160" y="1060"/>
                </a:lnTo>
                <a:lnTo>
                  <a:pt x="12178" y="1050"/>
                </a:lnTo>
                <a:lnTo>
                  <a:pt x="12196" y="1038"/>
                </a:lnTo>
                <a:lnTo>
                  <a:pt x="12212" y="1027"/>
                </a:lnTo>
                <a:lnTo>
                  <a:pt x="12227" y="1014"/>
                </a:lnTo>
                <a:lnTo>
                  <a:pt x="12242" y="1000"/>
                </a:lnTo>
                <a:lnTo>
                  <a:pt x="12255" y="987"/>
                </a:lnTo>
                <a:lnTo>
                  <a:pt x="12269" y="971"/>
                </a:lnTo>
                <a:lnTo>
                  <a:pt x="12281" y="955"/>
                </a:lnTo>
                <a:lnTo>
                  <a:pt x="12292" y="937"/>
                </a:lnTo>
                <a:lnTo>
                  <a:pt x="12303" y="919"/>
                </a:lnTo>
                <a:lnTo>
                  <a:pt x="12121" y="919"/>
                </a:lnTo>
                <a:lnTo>
                  <a:pt x="12108" y="919"/>
                </a:lnTo>
                <a:lnTo>
                  <a:pt x="12098" y="917"/>
                </a:lnTo>
                <a:lnTo>
                  <a:pt x="12086" y="915"/>
                </a:lnTo>
                <a:lnTo>
                  <a:pt x="12076" y="911"/>
                </a:lnTo>
                <a:lnTo>
                  <a:pt x="12066" y="907"/>
                </a:lnTo>
                <a:lnTo>
                  <a:pt x="12057" y="900"/>
                </a:lnTo>
                <a:lnTo>
                  <a:pt x="12047" y="894"/>
                </a:lnTo>
                <a:lnTo>
                  <a:pt x="12039" y="886"/>
                </a:lnTo>
                <a:lnTo>
                  <a:pt x="12031" y="877"/>
                </a:lnTo>
                <a:lnTo>
                  <a:pt x="12024" y="869"/>
                </a:lnTo>
                <a:lnTo>
                  <a:pt x="12018" y="859"/>
                </a:lnTo>
                <a:lnTo>
                  <a:pt x="12014" y="849"/>
                </a:lnTo>
                <a:lnTo>
                  <a:pt x="12010" y="838"/>
                </a:lnTo>
                <a:lnTo>
                  <a:pt x="12007" y="828"/>
                </a:lnTo>
                <a:lnTo>
                  <a:pt x="12005" y="816"/>
                </a:lnTo>
                <a:lnTo>
                  <a:pt x="12004" y="803"/>
                </a:lnTo>
                <a:lnTo>
                  <a:pt x="12005" y="792"/>
                </a:lnTo>
                <a:lnTo>
                  <a:pt x="12007" y="780"/>
                </a:lnTo>
                <a:lnTo>
                  <a:pt x="12010" y="770"/>
                </a:lnTo>
                <a:lnTo>
                  <a:pt x="12014" y="759"/>
                </a:lnTo>
                <a:lnTo>
                  <a:pt x="12018" y="750"/>
                </a:lnTo>
                <a:lnTo>
                  <a:pt x="12024" y="739"/>
                </a:lnTo>
                <a:lnTo>
                  <a:pt x="12031" y="731"/>
                </a:lnTo>
                <a:lnTo>
                  <a:pt x="12039" y="722"/>
                </a:lnTo>
                <a:lnTo>
                  <a:pt x="12047" y="714"/>
                </a:lnTo>
                <a:lnTo>
                  <a:pt x="12057" y="707"/>
                </a:lnTo>
                <a:lnTo>
                  <a:pt x="12066" y="701"/>
                </a:lnTo>
                <a:lnTo>
                  <a:pt x="12076" y="696"/>
                </a:lnTo>
                <a:lnTo>
                  <a:pt x="12086" y="693"/>
                </a:lnTo>
                <a:lnTo>
                  <a:pt x="12098" y="689"/>
                </a:lnTo>
                <a:lnTo>
                  <a:pt x="12108" y="688"/>
                </a:lnTo>
                <a:lnTo>
                  <a:pt x="12121" y="687"/>
                </a:lnTo>
                <a:lnTo>
                  <a:pt x="12467" y="687"/>
                </a:lnTo>
                <a:lnTo>
                  <a:pt x="12479" y="688"/>
                </a:lnTo>
                <a:lnTo>
                  <a:pt x="12490" y="689"/>
                </a:lnTo>
                <a:lnTo>
                  <a:pt x="12501" y="693"/>
                </a:lnTo>
                <a:lnTo>
                  <a:pt x="12511" y="696"/>
                </a:lnTo>
                <a:lnTo>
                  <a:pt x="12521" y="701"/>
                </a:lnTo>
                <a:lnTo>
                  <a:pt x="12531" y="706"/>
                </a:lnTo>
                <a:lnTo>
                  <a:pt x="12540" y="714"/>
                </a:lnTo>
                <a:lnTo>
                  <a:pt x="12549" y="721"/>
                </a:lnTo>
                <a:lnTo>
                  <a:pt x="12556" y="730"/>
                </a:lnTo>
                <a:lnTo>
                  <a:pt x="12563" y="739"/>
                </a:lnTo>
                <a:lnTo>
                  <a:pt x="12568" y="749"/>
                </a:lnTo>
                <a:lnTo>
                  <a:pt x="12574" y="758"/>
                </a:lnTo>
                <a:lnTo>
                  <a:pt x="12577" y="769"/>
                </a:lnTo>
                <a:lnTo>
                  <a:pt x="12580" y="779"/>
                </a:lnTo>
                <a:lnTo>
                  <a:pt x="12581" y="791"/>
                </a:lnTo>
                <a:lnTo>
                  <a:pt x="12582" y="8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5807265" y="4642898"/>
            <a:ext cx="6218101" cy="0"/>
          </a:xfrm>
          <a:prstGeom prst="line">
            <a:avLst/>
          </a:prstGeom>
          <a:ln w="1238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67817" y="4642898"/>
            <a:ext cx="5637998" cy="0"/>
          </a:xfrm>
          <a:prstGeom prst="line">
            <a:avLst/>
          </a:prstGeom>
          <a:ln w="1238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7944581" y="5354363"/>
            <a:ext cx="2385663" cy="36364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27325" y="4343353"/>
            <a:ext cx="2620451" cy="2385663"/>
          </a:xfrm>
          <a:prstGeom prst="rect">
            <a:avLst/>
          </a:prstGeom>
          <a:solidFill>
            <a:schemeClr val="tx1">
              <a:lumMod val="75000"/>
              <a:lumOff val="25000"/>
              <a:alpha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723872" y="4937125"/>
            <a:ext cx="2468128" cy="942975"/>
          </a:xfrm>
        </p:spPr>
        <p:txBody>
          <a:bodyPr anchor="t">
            <a:noAutofit/>
          </a:bodyPr>
          <a:lstStyle/>
          <a:p>
            <a:pPr marL="0" indent="0" algn="l">
              <a:lnSpc>
                <a:spcPts val="3599"/>
              </a:lnSpc>
              <a:buNone/>
            </a:pPr>
            <a:r>
              <a:rPr lang="en-US" sz="3599" b="1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NOME</a:t>
            </a:r>
            <a:endParaRPr lang="en-US" sz="4399" b="1" spc="600" dirty="0">
              <a:solidFill>
                <a:schemeClr val="bg1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723873" y="5378377"/>
            <a:ext cx="1987534" cy="961584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</a:pPr>
            <a:r>
              <a:rPr lang="en-US" sz="14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Aqui</a:t>
            </a:r>
            <a:r>
              <a:rPr lang="en-US" sz="14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entra</a:t>
            </a:r>
            <a:r>
              <a:rPr lang="en-US" sz="14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um </a:t>
            </a:r>
            <a:r>
              <a:rPr lang="en-US" sz="14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subtítulo</a:t>
            </a:r>
            <a:r>
              <a:rPr lang="en-US" sz="14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divisão</a:t>
            </a:r>
            <a:r>
              <a:rPr lang="en-US" sz="14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capítulo</a:t>
            </a:r>
            <a:r>
              <a:rPr lang="en-US" sz="14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33A0FA0B-E403-4509-B59B-D63A0E1C1590}"/>
              </a:ext>
            </a:extLst>
          </p:cNvPr>
          <p:cNvSpPr/>
          <p:nvPr/>
        </p:nvSpPr>
        <p:spPr>
          <a:xfrm>
            <a:off x="5095958" y="5901274"/>
            <a:ext cx="1938367" cy="478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F394FA39-C851-4F27-A51D-6EF57785E846}"/>
              </a:ext>
            </a:extLst>
          </p:cNvPr>
          <p:cNvSpPr txBox="1"/>
          <p:nvPr/>
        </p:nvSpPr>
        <p:spPr>
          <a:xfrm>
            <a:off x="5335190" y="595790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1504121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E7F72279-D054-42F9-B0A8-30A6806318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62" y="214140"/>
            <a:ext cx="11761076" cy="6433187"/>
          </a:xfrm>
        </p:spPr>
      </p:sp>
      <p:sp>
        <p:nvSpPr>
          <p:cNvPr id="28" name="Rectangle 27"/>
          <p:cNvSpPr/>
          <p:nvPr/>
        </p:nvSpPr>
        <p:spPr>
          <a:xfrm>
            <a:off x="5567452" y="2555291"/>
            <a:ext cx="5879630" cy="3111781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751813" y="2752688"/>
            <a:ext cx="2692581" cy="2803390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</a:pP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um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fato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conhecido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todos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que um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leitor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se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distrairá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com o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conteúdo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texto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legível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uma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página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quando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estiver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examinando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diagramação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</a:p>
          <a:p>
            <a:pPr algn="l">
              <a:lnSpc>
                <a:spcPts val="1800"/>
              </a:lnSpc>
            </a:pP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vantagem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usar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Lorem Ipsum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que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ele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tem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uma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distribuição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normal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letras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contrário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"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Conteúdo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aqui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conteúdo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aqui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",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fazendo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com que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ele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tenha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uma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aparência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similar a de um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texto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legível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423" y="2420524"/>
            <a:ext cx="10839648" cy="36948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381990" y="6489834"/>
            <a:ext cx="1428024" cy="140576"/>
          </a:xfrm>
          <a:custGeom>
            <a:avLst/>
            <a:gdLst>
              <a:gd name="T0" fmla="*/ 16397 w 16807"/>
              <a:gd name="T1" fmla="*/ 1043 h 1652"/>
              <a:gd name="T2" fmla="*/ 16327 w 16807"/>
              <a:gd name="T3" fmla="*/ 452 h 1652"/>
              <a:gd name="T4" fmla="*/ 15636 w 16807"/>
              <a:gd name="T5" fmla="*/ 615 h 1652"/>
              <a:gd name="T6" fmla="*/ 16677 w 16807"/>
              <a:gd name="T7" fmla="*/ 385 h 1652"/>
              <a:gd name="T8" fmla="*/ 16244 w 16807"/>
              <a:gd name="T9" fmla="*/ 1361 h 1652"/>
              <a:gd name="T10" fmla="*/ 14725 w 16807"/>
              <a:gd name="T11" fmla="*/ 1277 h 1652"/>
              <a:gd name="T12" fmla="*/ 15390 w 16807"/>
              <a:gd name="T13" fmla="*/ 330 h 1652"/>
              <a:gd name="T14" fmla="*/ 15512 w 16807"/>
              <a:gd name="T15" fmla="*/ 907 h 1652"/>
              <a:gd name="T16" fmla="*/ 15198 w 16807"/>
              <a:gd name="T17" fmla="*/ 1080 h 1652"/>
              <a:gd name="T18" fmla="*/ 15185 w 16807"/>
              <a:gd name="T19" fmla="*/ 531 h 1652"/>
              <a:gd name="T20" fmla="*/ 13854 w 16807"/>
              <a:gd name="T21" fmla="*/ 1083 h 1652"/>
              <a:gd name="T22" fmla="*/ 14264 w 16807"/>
              <a:gd name="T23" fmla="*/ 652 h 1652"/>
              <a:gd name="T24" fmla="*/ 13676 w 16807"/>
              <a:gd name="T25" fmla="*/ 580 h 1652"/>
              <a:gd name="T26" fmla="*/ 13952 w 16807"/>
              <a:gd name="T27" fmla="*/ 169 h 1652"/>
              <a:gd name="T28" fmla="*/ 14433 w 16807"/>
              <a:gd name="T29" fmla="*/ 1123 h 1652"/>
              <a:gd name="T30" fmla="*/ 13383 w 16807"/>
              <a:gd name="T31" fmla="*/ 944 h 1652"/>
              <a:gd name="T32" fmla="*/ 13285 w 16807"/>
              <a:gd name="T33" fmla="*/ 1094 h 1652"/>
              <a:gd name="T34" fmla="*/ 12740 w 16807"/>
              <a:gd name="T35" fmla="*/ 1206 h 1652"/>
              <a:gd name="T36" fmla="*/ 8024 w 16807"/>
              <a:gd name="T37" fmla="*/ 1337 h 1652"/>
              <a:gd name="T38" fmla="*/ 7999 w 16807"/>
              <a:gd name="T39" fmla="*/ 273 h 1652"/>
              <a:gd name="T40" fmla="*/ 8634 w 16807"/>
              <a:gd name="T41" fmla="*/ 561 h 1652"/>
              <a:gd name="T42" fmla="*/ 8046 w 16807"/>
              <a:gd name="T43" fmla="*/ 565 h 1652"/>
              <a:gd name="T44" fmla="*/ 8229 w 16807"/>
              <a:gd name="T45" fmla="*/ 1123 h 1652"/>
              <a:gd name="T46" fmla="*/ 8283 w 16807"/>
              <a:gd name="T47" fmla="*/ 754 h 1652"/>
              <a:gd name="T48" fmla="*/ 6609 w 16807"/>
              <a:gd name="T49" fmla="*/ 1365 h 1652"/>
              <a:gd name="T50" fmla="*/ 7260 w 16807"/>
              <a:gd name="T51" fmla="*/ 411 h 1652"/>
              <a:gd name="T52" fmla="*/ 7449 w 16807"/>
              <a:gd name="T53" fmla="*/ 1374 h 1652"/>
              <a:gd name="T54" fmla="*/ 6080 w 16807"/>
              <a:gd name="T55" fmla="*/ 1332 h 1652"/>
              <a:gd name="T56" fmla="*/ 5299 w 16807"/>
              <a:gd name="T57" fmla="*/ 481 h 1652"/>
              <a:gd name="T58" fmla="*/ 5937 w 16807"/>
              <a:gd name="T59" fmla="*/ 323 h 1652"/>
              <a:gd name="T60" fmla="*/ 5447 w 16807"/>
              <a:gd name="T61" fmla="*/ 1332 h 1652"/>
              <a:gd name="T62" fmla="*/ 4879 w 16807"/>
              <a:gd name="T63" fmla="*/ 681 h 1652"/>
              <a:gd name="T64" fmla="*/ 5072 w 16807"/>
              <a:gd name="T65" fmla="*/ 1173 h 1652"/>
              <a:gd name="T66" fmla="*/ 4453 w 16807"/>
              <a:gd name="T67" fmla="*/ 357 h 1652"/>
              <a:gd name="T68" fmla="*/ 4256 w 16807"/>
              <a:gd name="T69" fmla="*/ 409 h 1652"/>
              <a:gd name="T70" fmla="*/ 3703 w 16807"/>
              <a:gd name="T71" fmla="*/ 1218 h 1652"/>
              <a:gd name="T72" fmla="*/ 3533 w 16807"/>
              <a:gd name="T73" fmla="*/ 235 h 1652"/>
              <a:gd name="T74" fmla="*/ 2992 w 16807"/>
              <a:gd name="T75" fmla="*/ 530 h 1652"/>
              <a:gd name="T76" fmla="*/ 2481 w 16807"/>
              <a:gd name="T77" fmla="*/ 1218 h 1652"/>
              <a:gd name="T78" fmla="*/ 3261 w 16807"/>
              <a:gd name="T79" fmla="*/ 473 h 1652"/>
              <a:gd name="T80" fmla="*/ 3284 w 16807"/>
              <a:gd name="T81" fmla="*/ 1233 h 1652"/>
              <a:gd name="T82" fmla="*/ 1577 w 16807"/>
              <a:gd name="T83" fmla="*/ 1336 h 1652"/>
              <a:gd name="T84" fmla="*/ 1834 w 16807"/>
              <a:gd name="T85" fmla="*/ 230 h 1652"/>
              <a:gd name="T86" fmla="*/ 2164 w 16807"/>
              <a:gd name="T87" fmla="*/ 1363 h 1652"/>
              <a:gd name="T88" fmla="*/ 1133 w 16807"/>
              <a:gd name="T89" fmla="*/ 324 h 1652"/>
              <a:gd name="T90" fmla="*/ 759 w 16807"/>
              <a:gd name="T91" fmla="*/ 1325 h 1652"/>
              <a:gd name="T92" fmla="*/ 118 w 16807"/>
              <a:gd name="T93" fmla="*/ 1373 h 1652"/>
              <a:gd name="T94" fmla="*/ 436 w 16807"/>
              <a:gd name="T95" fmla="*/ 273 h 1652"/>
              <a:gd name="T96" fmla="*/ 9949 w 16807"/>
              <a:gd name="T97" fmla="*/ 26 h 1652"/>
              <a:gd name="T98" fmla="*/ 9631 w 16807"/>
              <a:gd name="T99" fmla="*/ 1463 h 1652"/>
              <a:gd name="T100" fmla="*/ 10976 w 16807"/>
              <a:gd name="T101" fmla="*/ 869 h 1652"/>
              <a:gd name="T102" fmla="*/ 10328 w 16807"/>
              <a:gd name="T103" fmla="*/ 1112 h 1652"/>
              <a:gd name="T104" fmla="*/ 10285 w 16807"/>
              <a:gd name="T105" fmla="*/ 518 h 1652"/>
              <a:gd name="T106" fmla="*/ 10810 w 16807"/>
              <a:gd name="T107" fmla="*/ 986 h 1652"/>
              <a:gd name="T108" fmla="*/ 9514 w 16807"/>
              <a:gd name="T109" fmla="*/ 1169 h 1652"/>
              <a:gd name="T110" fmla="*/ 10437 w 16807"/>
              <a:gd name="T111" fmla="*/ 417 h 1652"/>
              <a:gd name="T112" fmla="*/ 12377 w 16807"/>
              <a:gd name="T113" fmla="*/ 1222 h 1652"/>
              <a:gd name="T114" fmla="*/ 11454 w 16807"/>
              <a:gd name="T115" fmla="*/ 789 h 1652"/>
              <a:gd name="T116" fmla="*/ 12333 w 16807"/>
              <a:gd name="T117" fmla="*/ 242 h 1652"/>
              <a:gd name="T118" fmla="*/ 12142 w 16807"/>
              <a:gd name="T119" fmla="*/ 445 h 1652"/>
              <a:gd name="T120" fmla="*/ 11729 w 16807"/>
              <a:gd name="T121" fmla="*/ 855 h 1652"/>
              <a:gd name="T122" fmla="*/ 12098 w 16807"/>
              <a:gd name="T123" fmla="*/ 917 h 1652"/>
              <a:gd name="T124" fmla="*/ 12580 w 16807"/>
              <a:gd name="T125" fmla="*/ 779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07" h="1652">
                <a:moveTo>
                  <a:pt x="15883" y="765"/>
                </a:moveTo>
                <a:lnTo>
                  <a:pt x="15884" y="783"/>
                </a:lnTo>
                <a:lnTo>
                  <a:pt x="15885" y="800"/>
                </a:lnTo>
                <a:lnTo>
                  <a:pt x="15886" y="816"/>
                </a:lnTo>
                <a:lnTo>
                  <a:pt x="15889" y="833"/>
                </a:lnTo>
                <a:lnTo>
                  <a:pt x="15892" y="849"/>
                </a:lnTo>
                <a:lnTo>
                  <a:pt x="15896" y="864"/>
                </a:lnTo>
                <a:lnTo>
                  <a:pt x="15902" y="879"/>
                </a:lnTo>
                <a:lnTo>
                  <a:pt x="15907" y="894"/>
                </a:lnTo>
                <a:lnTo>
                  <a:pt x="15913" y="909"/>
                </a:lnTo>
                <a:lnTo>
                  <a:pt x="15920" y="924"/>
                </a:lnTo>
                <a:lnTo>
                  <a:pt x="15928" y="937"/>
                </a:lnTo>
                <a:lnTo>
                  <a:pt x="15936" y="950"/>
                </a:lnTo>
                <a:lnTo>
                  <a:pt x="15946" y="964"/>
                </a:lnTo>
                <a:lnTo>
                  <a:pt x="15956" y="976"/>
                </a:lnTo>
                <a:lnTo>
                  <a:pt x="15967" y="989"/>
                </a:lnTo>
                <a:lnTo>
                  <a:pt x="15978" y="1000"/>
                </a:lnTo>
                <a:lnTo>
                  <a:pt x="15991" y="1012"/>
                </a:lnTo>
                <a:lnTo>
                  <a:pt x="16003" y="1023"/>
                </a:lnTo>
                <a:lnTo>
                  <a:pt x="16016" y="1033"/>
                </a:lnTo>
                <a:lnTo>
                  <a:pt x="16029" y="1043"/>
                </a:lnTo>
                <a:lnTo>
                  <a:pt x="16042" y="1051"/>
                </a:lnTo>
                <a:lnTo>
                  <a:pt x="16056" y="1058"/>
                </a:lnTo>
                <a:lnTo>
                  <a:pt x="16071" y="1066"/>
                </a:lnTo>
                <a:lnTo>
                  <a:pt x="16084" y="1072"/>
                </a:lnTo>
                <a:lnTo>
                  <a:pt x="16100" y="1077"/>
                </a:lnTo>
                <a:lnTo>
                  <a:pt x="16115" y="1083"/>
                </a:lnTo>
                <a:lnTo>
                  <a:pt x="16131" y="1087"/>
                </a:lnTo>
                <a:lnTo>
                  <a:pt x="16146" y="1090"/>
                </a:lnTo>
                <a:lnTo>
                  <a:pt x="16162" y="1092"/>
                </a:lnTo>
                <a:lnTo>
                  <a:pt x="16179" y="1094"/>
                </a:lnTo>
                <a:lnTo>
                  <a:pt x="16196" y="1095"/>
                </a:lnTo>
                <a:lnTo>
                  <a:pt x="16214" y="1096"/>
                </a:lnTo>
                <a:lnTo>
                  <a:pt x="16230" y="1095"/>
                </a:lnTo>
                <a:lnTo>
                  <a:pt x="16247" y="1094"/>
                </a:lnTo>
                <a:lnTo>
                  <a:pt x="16264" y="1092"/>
                </a:lnTo>
                <a:lnTo>
                  <a:pt x="16280" y="1090"/>
                </a:lnTo>
                <a:lnTo>
                  <a:pt x="16296" y="1087"/>
                </a:lnTo>
                <a:lnTo>
                  <a:pt x="16311" y="1083"/>
                </a:lnTo>
                <a:lnTo>
                  <a:pt x="16327" y="1077"/>
                </a:lnTo>
                <a:lnTo>
                  <a:pt x="16342" y="1072"/>
                </a:lnTo>
                <a:lnTo>
                  <a:pt x="16356" y="1066"/>
                </a:lnTo>
                <a:lnTo>
                  <a:pt x="16370" y="1058"/>
                </a:lnTo>
                <a:lnTo>
                  <a:pt x="16384" y="1051"/>
                </a:lnTo>
                <a:lnTo>
                  <a:pt x="16397" y="1043"/>
                </a:lnTo>
                <a:lnTo>
                  <a:pt x="16411" y="1033"/>
                </a:lnTo>
                <a:lnTo>
                  <a:pt x="16424" y="1023"/>
                </a:lnTo>
                <a:lnTo>
                  <a:pt x="16436" y="1012"/>
                </a:lnTo>
                <a:lnTo>
                  <a:pt x="16448" y="1000"/>
                </a:lnTo>
                <a:lnTo>
                  <a:pt x="16459" y="989"/>
                </a:lnTo>
                <a:lnTo>
                  <a:pt x="16470" y="976"/>
                </a:lnTo>
                <a:lnTo>
                  <a:pt x="16480" y="964"/>
                </a:lnTo>
                <a:lnTo>
                  <a:pt x="16490" y="950"/>
                </a:lnTo>
                <a:lnTo>
                  <a:pt x="16498" y="937"/>
                </a:lnTo>
                <a:lnTo>
                  <a:pt x="16506" y="924"/>
                </a:lnTo>
                <a:lnTo>
                  <a:pt x="16513" y="909"/>
                </a:lnTo>
                <a:lnTo>
                  <a:pt x="16519" y="894"/>
                </a:lnTo>
                <a:lnTo>
                  <a:pt x="16525" y="879"/>
                </a:lnTo>
                <a:lnTo>
                  <a:pt x="16530" y="864"/>
                </a:lnTo>
                <a:lnTo>
                  <a:pt x="16534" y="849"/>
                </a:lnTo>
                <a:lnTo>
                  <a:pt x="16537" y="833"/>
                </a:lnTo>
                <a:lnTo>
                  <a:pt x="16540" y="816"/>
                </a:lnTo>
                <a:lnTo>
                  <a:pt x="16542" y="800"/>
                </a:lnTo>
                <a:lnTo>
                  <a:pt x="16543" y="783"/>
                </a:lnTo>
                <a:lnTo>
                  <a:pt x="16543" y="765"/>
                </a:lnTo>
                <a:lnTo>
                  <a:pt x="16543" y="749"/>
                </a:lnTo>
                <a:lnTo>
                  <a:pt x="16542" y="731"/>
                </a:lnTo>
                <a:lnTo>
                  <a:pt x="16540" y="715"/>
                </a:lnTo>
                <a:lnTo>
                  <a:pt x="16537" y="698"/>
                </a:lnTo>
                <a:lnTo>
                  <a:pt x="16534" y="682"/>
                </a:lnTo>
                <a:lnTo>
                  <a:pt x="16530" y="666"/>
                </a:lnTo>
                <a:lnTo>
                  <a:pt x="16525" y="652"/>
                </a:lnTo>
                <a:lnTo>
                  <a:pt x="16519" y="636"/>
                </a:lnTo>
                <a:lnTo>
                  <a:pt x="16513" y="622"/>
                </a:lnTo>
                <a:lnTo>
                  <a:pt x="16507" y="607"/>
                </a:lnTo>
                <a:lnTo>
                  <a:pt x="16498" y="594"/>
                </a:lnTo>
                <a:lnTo>
                  <a:pt x="16490" y="580"/>
                </a:lnTo>
                <a:lnTo>
                  <a:pt x="16480" y="567"/>
                </a:lnTo>
                <a:lnTo>
                  <a:pt x="16471" y="555"/>
                </a:lnTo>
                <a:lnTo>
                  <a:pt x="16460" y="542"/>
                </a:lnTo>
                <a:lnTo>
                  <a:pt x="16449" y="529"/>
                </a:lnTo>
                <a:lnTo>
                  <a:pt x="16436" y="518"/>
                </a:lnTo>
                <a:lnTo>
                  <a:pt x="16424" y="507"/>
                </a:lnTo>
                <a:lnTo>
                  <a:pt x="16411" y="498"/>
                </a:lnTo>
                <a:lnTo>
                  <a:pt x="16398" y="488"/>
                </a:lnTo>
                <a:lnTo>
                  <a:pt x="16385" y="480"/>
                </a:lnTo>
                <a:lnTo>
                  <a:pt x="16371" y="471"/>
                </a:lnTo>
                <a:lnTo>
                  <a:pt x="16356" y="465"/>
                </a:lnTo>
                <a:lnTo>
                  <a:pt x="16342" y="459"/>
                </a:lnTo>
                <a:lnTo>
                  <a:pt x="16327" y="452"/>
                </a:lnTo>
                <a:lnTo>
                  <a:pt x="16312" y="448"/>
                </a:lnTo>
                <a:lnTo>
                  <a:pt x="16296" y="444"/>
                </a:lnTo>
                <a:lnTo>
                  <a:pt x="16281" y="441"/>
                </a:lnTo>
                <a:lnTo>
                  <a:pt x="16264" y="438"/>
                </a:lnTo>
                <a:lnTo>
                  <a:pt x="16247" y="435"/>
                </a:lnTo>
                <a:lnTo>
                  <a:pt x="16230" y="434"/>
                </a:lnTo>
                <a:lnTo>
                  <a:pt x="16214" y="434"/>
                </a:lnTo>
                <a:lnTo>
                  <a:pt x="16196" y="434"/>
                </a:lnTo>
                <a:lnTo>
                  <a:pt x="16179" y="435"/>
                </a:lnTo>
                <a:lnTo>
                  <a:pt x="16162" y="438"/>
                </a:lnTo>
                <a:lnTo>
                  <a:pt x="16146" y="441"/>
                </a:lnTo>
                <a:lnTo>
                  <a:pt x="16129" y="444"/>
                </a:lnTo>
                <a:lnTo>
                  <a:pt x="16115" y="448"/>
                </a:lnTo>
                <a:lnTo>
                  <a:pt x="16099" y="452"/>
                </a:lnTo>
                <a:lnTo>
                  <a:pt x="16084" y="459"/>
                </a:lnTo>
                <a:lnTo>
                  <a:pt x="16070" y="465"/>
                </a:lnTo>
                <a:lnTo>
                  <a:pt x="16056" y="471"/>
                </a:lnTo>
                <a:lnTo>
                  <a:pt x="16041" y="480"/>
                </a:lnTo>
                <a:lnTo>
                  <a:pt x="16029" y="488"/>
                </a:lnTo>
                <a:lnTo>
                  <a:pt x="16015" y="498"/>
                </a:lnTo>
                <a:lnTo>
                  <a:pt x="16002" y="507"/>
                </a:lnTo>
                <a:lnTo>
                  <a:pt x="15990" y="518"/>
                </a:lnTo>
                <a:lnTo>
                  <a:pt x="15978" y="529"/>
                </a:lnTo>
                <a:lnTo>
                  <a:pt x="15967" y="542"/>
                </a:lnTo>
                <a:lnTo>
                  <a:pt x="15955" y="555"/>
                </a:lnTo>
                <a:lnTo>
                  <a:pt x="15946" y="567"/>
                </a:lnTo>
                <a:lnTo>
                  <a:pt x="15936" y="580"/>
                </a:lnTo>
                <a:lnTo>
                  <a:pt x="15928" y="594"/>
                </a:lnTo>
                <a:lnTo>
                  <a:pt x="15920" y="607"/>
                </a:lnTo>
                <a:lnTo>
                  <a:pt x="15913" y="622"/>
                </a:lnTo>
                <a:lnTo>
                  <a:pt x="15907" y="636"/>
                </a:lnTo>
                <a:lnTo>
                  <a:pt x="15902" y="652"/>
                </a:lnTo>
                <a:lnTo>
                  <a:pt x="15896" y="666"/>
                </a:lnTo>
                <a:lnTo>
                  <a:pt x="15892" y="682"/>
                </a:lnTo>
                <a:lnTo>
                  <a:pt x="15889" y="698"/>
                </a:lnTo>
                <a:lnTo>
                  <a:pt x="15886" y="715"/>
                </a:lnTo>
                <a:lnTo>
                  <a:pt x="15885" y="731"/>
                </a:lnTo>
                <a:lnTo>
                  <a:pt x="15884" y="749"/>
                </a:lnTo>
                <a:lnTo>
                  <a:pt x="15883" y="765"/>
                </a:lnTo>
                <a:close/>
                <a:moveTo>
                  <a:pt x="15619" y="765"/>
                </a:moveTo>
                <a:lnTo>
                  <a:pt x="15620" y="734"/>
                </a:lnTo>
                <a:lnTo>
                  <a:pt x="15622" y="703"/>
                </a:lnTo>
                <a:lnTo>
                  <a:pt x="15625" y="674"/>
                </a:lnTo>
                <a:lnTo>
                  <a:pt x="15629" y="644"/>
                </a:lnTo>
                <a:lnTo>
                  <a:pt x="15636" y="615"/>
                </a:lnTo>
                <a:lnTo>
                  <a:pt x="15643" y="587"/>
                </a:lnTo>
                <a:lnTo>
                  <a:pt x="15652" y="560"/>
                </a:lnTo>
                <a:lnTo>
                  <a:pt x="15662" y="532"/>
                </a:lnTo>
                <a:lnTo>
                  <a:pt x="15674" y="506"/>
                </a:lnTo>
                <a:lnTo>
                  <a:pt x="15686" y="481"/>
                </a:lnTo>
                <a:lnTo>
                  <a:pt x="15700" y="455"/>
                </a:lnTo>
                <a:lnTo>
                  <a:pt x="15716" y="431"/>
                </a:lnTo>
                <a:lnTo>
                  <a:pt x="15731" y="408"/>
                </a:lnTo>
                <a:lnTo>
                  <a:pt x="15750" y="385"/>
                </a:lnTo>
                <a:lnTo>
                  <a:pt x="15769" y="362"/>
                </a:lnTo>
                <a:lnTo>
                  <a:pt x="15790" y="341"/>
                </a:lnTo>
                <a:lnTo>
                  <a:pt x="15811" y="319"/>
                </a:lnTo>
                <a:lnTo>
                  <a:pt x="15833" y="300"/>
                </a:lnTo>
                <a:lnTo>
                  <a:pt x="15856" y="283"/>
                </a:lnTo>
                <a:lnTo>
                  <a:pt x="15881" y="266"/>
                </a:lnTo>
                <a:lnTo>
                  <a:pt x="15905" y="250"/>
                </a:lnTo>
                <a:lnTo>
                  <a:pt x="15929" y="236"/>
                </a:lnTo>
                <a:lnTo>
                  <a:pt x="15955" y="223"/>
                </a:lnTo>
                <a:lnTo>
                  <a:pt x="15980" y="212"/>
                </a:lnTo>
                <a:lnTo>
                  <a:pt x="16008" y="201"/>
                </a:lnTo>
                <a:lnTo>
                  <a:pt x="16035" y="193"/>
                </a:lnTo>
                <a:lnTo>
                  <a:pt x="16063" y="186"/>
                </a:lnTo>
                <a:lnTo>
                  <a:pt x="16092" y="179"/>
                </a:lnTo>
                <a:lnTo>
                  <a:pt x="16121" y="175"/>
                </a:lnTo>
                <a:lnTo>
                  <a:pt x="16152" y="172"/>
                </a:lnTo>
                <a:lnTo>
                  <a:pt x="16182" y="170"/>
                </a:lnTo>
                <a:lnTo>
                  <a:pt x="16214" y="169"/>
                </a:lnTo>
                <a:lnTo>
                  <a:pt x="16245" y="170"/>
                </a:lnTo>
                <a:lnTo>
                  <a:pt x="16275" y="172"/>
                </a:lnTo>
                <a:lnTo>
                  <a:pt x="16305" y="175"/>
                </a:lnTo>
                <a:lnTo>
                  <a:pt x="16334" y="179"/>
                </a:lnTo>
                <a:lnTo>
                  <a:pt x="16363" y="186"/>
                </a:lnTo>
                <a:lnTo>
                  <a:pt x="16391" y="193"/>
                </a:lnTo>
                <a:lnTo>
                  <a:pt x="16418" y="201"/>
                </a:lnTo>
                <a:lnTo>
                  <a:pt x="16446" y="212"/>
                </a:lnTo>
                <a:lnTo>
                  <a:pt x="16472" y="223"/>
                </a:lnTo>
                <a:lnTo>
                  <a:pt x="16497" y="236"/>
                </a:lnTo>
                <a:lnTo>
                  <a:pt x="16522" y="250"/>
                </a:lnTo>
                <a:lnTo>
                  <a:pt x="16546" y="266"/>
                </a:lnTo>
                <a:lnTo>
                  <a:pt x="16570" y="283"/>
                </a:lnTo>
                <a:lnTo>
                  <a:pt x="16593" y="300"/>
                </a:lnTo>
                <a:lnTo>
                  <a:pt x="16615" y="319"/>
                </a:lnTo>
                <a:lnTo>
                  <a:pt x="16637" y="341"/>
                </a:lnTo>
                <a:lnTo>
                  <a:pt x="16657" y="362"/>
                </a:lnTo>
                <a:lnTo>
                  <a:pt x="16677" y="385"/>
                </a:lnTo>
                <a:lnTo>
                  <a:pt x="16695" y="408"/>
                </a:lnTo>
                <a:lnTo>
                  <a:pt x="16711" y="431"/>
                </a:lnTo>
                <a:lnTo>
                  <a:pt x="16726" y="455"/>
                </a:lnTo>
                <a:lnTo>
                  <a:pt x="16741" y="481"/>
                </a:lnTo>
                <a:lnTo>
                  <a:pt x="16753" y="506"/>
                </a:lnTo>
                <a:lnTo>
                  <a:pt x="16764" y="532"/>
                </a:lnTo>
                <a:lnTo>
                  <a:pt x="16774" y="560"/>
                </a:lnTo>
                <a:lnTo>
                  <a:pt x="16783" y="587"/>
                </a:lnTo>
                <a:lnTo>
                  <a:pt x="16790" y="615"/>
                </a:lnTo>
                <a:lnTo>
                  <a:pt x="16796" y="644"/>
                </a:lnTo>
                <a:lnTo>
                  <a:pt x="16801" y="674"/>
                </a:lnTo>
                <a:lnTo>
                  <a:pt x="16804" y="703"/>
                </a:lnTo>
                <a:lnTo>
                  <a:pt x="16806" y="734"/>
                </a:lnTo>
                <a:lnTo>
                  <a:pt x="16807" y="765"/>
                </a:lnTo>
                <a:lnTo>
                  <a:pt x="16806" y="797"/>
                </a:lnTo>
                <a:lnTo>
                  <a:pt x="16804" y="828"/>
                </a:lnTo>
                <a:lnTo>
                  <a:pt x="16801" y="857"/>
                </a:lnTo>
                <a:lnTo>
                  <a:pt x="16796" y="887"/>
                </a:lnTo>
                <a:lnTo>
                  <a:pt x="16790" y="916"/>
                </a:lnTo>
                <a:lnTo>
                  <a:pt x="16783" y="944"/>
                </a:lnTo>
                <a:lnTo>
                  <a:pt x="16774" y="971"/>
                </a:lnTo>
                <a:lnTo>
                  <a:pt x="16764" y="998"/>
                </a:lnTo>
                <a:lnTo>
                  <a:pt x="16752" y="1025"/>
                </a:lnTo>
                <a:lnTo>
                  <a:pt x="16740" y="1050"/>
                </a:lnTo>
                <a:lnTo>
                  <a:pt x="16726" y="1074"/>
                </a:lnTo>
                <a:lnTo>
                  <a:pt x="16710" y="1100"/>
                </a:lnTo>
                <a:lnTo>
                  <a:pt x="16695" y="1123"/>
                </a:lnTo>
                <a:lnTo>
                  <a:pt x="16676" y="1146"/>
                </a:lnTo>
                <a:lnTo>
                  <a:pt x="16657" y="1168"/>
                </a:lnTo>
                <a:lnTo>
                  <a:pt x="16636" y="1190"/>
                </a:lnTo>
                <a:lnTo>
                  <a:pt x="16615" y="1210"/>
                </a:lnTo>
                <a:lnTo>
                  <a:pt x="16592" y="1230"/>
                </a:lnTo>
                <a:lnTo>
                  <a:pt x="16570" y="1248"/>
                </a:lnTo>
                <a:lnTo>
                  <a:pt x="16545" y="1265"/>
                </a:lnTo>
                <a:lnTo>
                  <a:pt x="16521" y="1280"/>
                </a:lnTo>
                <a:lnTo>
                  <a:pt x="16496" y="1295"/>
                </a:lnTo>
                <a:lnTo>
                  <a:pt x="16471" y="1307"/>
                </a:lnTo>
                <a:lnTo>
                  <a:pt x="16445" y="1319"/>
                </a:lnTo>
                <a:lnTo>
                  <a:pt x="16418" y="1328"/>
                </a:lnTo>
                <a:lnTo>
                  <a:pt x="16391" y="1337"/>
                </a:lnTo>
                <a:lnTo>
                  <a:pt x="16363" y="1344"/>
                </a:lnTo>
                <a:lnTo>
                  <a:pt x="16334" y="1350"/>
                </a:lnTo>
                <a:lnTo>
                  <a:pt x="16305" y="1356"/>
                </a:lnTo>
                <a:lnTo>
                  <a:pt x="16275" y="1359"/>
                </a:lnTo>
                <a:lnTo>
                  <a:pt x="16244" y="1361"/>
                </a:lnTo>
                <a:lnTo>
                  <a:pt x="16214" y="1361"/>
                </a:lnTo>
                <a:lnTo>
                  <a:pt x="16182" y="1361"/>
                </a:lnTo>
                <a:lnTo>
                  <a:pt x="16152" y="1359"/>
                </a:lnTo>
                <a:lnTo>
                  <a:pt x="16121" y="1356"/>
                </a:lnTo>
                <a:lnTo>
                  <a:pt x="16093" y="1350"/>
                </a:lnTo>
                <a:lnTo>
                  <a:pt x="16063" y="1344"/>
                </a:lnTo>
                <a:lnTo>
                  <a:pt x="16036" y="1337"/>
                </a:lnTo>
                <a:lnTo>
                  <a:pt x="16008" y="1328"/>
                </a:lnTo>
                <a:lnTo>
                  <a:pt x="15981" y="1319"/>
                </a:lnTo>
                <a:lnTo>
                  <a:pt x="15955" y="1307"/>
                </a:lnTo>
                <a:lnTo>
                  <a:pt x="15930" y="1295"/>
                </a:lnTo>
                <a:lnTo>
                  <a:pt x="15905" y="1280"/>
                </a:lnTo>
                <a:lnTo>
                  <a:pt x="15881" y="1265"/>
                </a:lnTo>
                <a:lnTo>
                  <a:pt x="15857" y="1248"/>
                </a:lnTo>
                <a:lnTo>
                  <a:pt x="15834" y="1230"/>
                </a:lnTo>
                <a:lnTo>
                  <a:pt x="15812" y="1210"/>
                </a:lnTo>
                <a:lnTo>
                  <a:pt x="15790" y="1190"/>
                </a:lnTo>
                <a:lnTo>
                  <a:pt x="15769" y="1168"/>
                </a:lnTo>
                <a:lnTo>
                  <a:pt x="15750" y="1146"/>
                </a:lnTo>
                <a:lnTo>
                  <a:pt x="15732" y="1123"/>
                </a:lnTo>
                <a:lnTo>
                  <a:pt x="15716" y="1100"/>
                </a:lnTo>
                <a:lnTo>
                  <a:pt x="15700" y="1074"/>
                </a:lnTo>
                <a:lnTo>
                  <a:pt x="15686" y="1050"/>
                </a:lnTo>
                <a:lnTo>
                  <a:pt x="15674" y="1025"/>
                </a:lnTo>
                <a:lnTo>
                  <a:pt x="15662" y="998"/>
                </a:lnTo>
                <a:lnTo>
                  <a:pt x="15652" y="971"/>
                </a:lnTo>
                <a:lnTo>
                  <a:pt x="15643" y="944"/>
                </a:lnTo>
                <a:lnTo>
                  <a:pt x="15636" y="916"/>
                </a:lnTo>
                <a:lnTo>
                  <a:pt x="15629" y="887"/>
                </a:lnTo>
                <a:lnTo>
                  <a:pt x="15625" y="857"/>
                </a:lnTo>
                <a:lnTo>
                  <a:pt x="15622" y="828"/>
                </a:lnTo>
                <a:lnTo>
                  <a:pt x="15620" y="797"/>
                </a:lnTo>
                <a:lnTo>
                  <a:pt x="15619" y="765"/>
                </a:lnTo>
                <a:close/>
                <a:moveTo>
                  <a:pt x="14871" y="1323"/>
                </a:moveTo>
                <a:lnTo>
                  <a:pt x="14848" y="1323"/>
                </a:lnTo>
                <a:lnTo>
                  <a:pt x="14827" y="1321"/>
                </a:lnTo>
                <a:lnTo>
                  <a:pt x="14807" y="1319"/>
                </a:lnTo>
                <a:lnTo>
                  <a:pt x="14790" y="1316"/>
                </a:lnTo>
                <a:lnTo>
                  <a:pt x="14774" y="1310"/>
                </a:lnTo>
                <a:lnTo>
                  <a:pt x="14761" y="1305"/>
                </a:lnTo>
                <a:lnTo>
                  <a:pt x="14748" y="1299"/>
                </a:lnTo>
                <a:lnTo>
                  <a:pt x="14739" y="1291"/>
                </a:lnTo>
                <a:lnTo>
                  <a:pt x="14733" y="1287"/>
                </a:lnTo>
                <a:lnTo>
                  <a:pt x="14729" y="1282"/>
                </a:lnTo>
                <a:lnTo>
                  <a:pt x="14725" y="1277"/>
                </a:lnTo>
                <a:lnTo>
                  <a:pt x="14721" y="1270"/>
                </a:lnTo>
                <a:lnTo>
                  <a:pt x="14715" y="1257"/>
                </a:lnTo>
                <a:lnTo>
                  <a:pt x="14708" y="1242"/>
                </a:lnTo>
                <a:lnTo>
                  <a:pt x="14704" y="1224"/>
                </a:lnTo>
                <a:lnTo>
                  <a:pt x="14701" y="1206"/>
                </a:lnTo>
                <a:lnTo>
                  <a:pt x="14699" y="1185"/>
                </a:lnTo>
                <a:lnTo>
                  <a:pt x="14699" y="1163"/>
                </a:lnTo>
                <a:lnTo>
                  <a:pt x="14699" y="383"/>
                </a:lnTo>
                <a:lnTo>
                  <a:pt x="14699" y="358"/>
                </a:lnTo>
                <a:lnTo>
                  <a:pt x="14701" y="337"/>
                </a:lnTo>
                <a:lnTo>
                  <a:pt x="14704" y="317"/>
                </a:lnTo>
                <a:lnTo>
                  <a:pt x="14708" y="298"/>
                </a:lnTo>
                <a:lnTo>
                  <a:pt x="14713" y="283"/>
                </a:lnTo>
                <a:lnTo>
                  <a:pt x="14721" y="268"/>
                </a:lnTo>
                <a:lnTo>
                  <a:pt x="14728" y="255"/>
                </a:lnTo>
                <a:lnTo>
                  <a:pt x="14738" y="244"/>
                </a:lnTo>
                <a:lnTo>
                  <a:pt x="14748" y="234"/>
                </a:lnTo>
                <a:lnTo>
                  <a:pt x="14761" y="226"/>
                </a:lnTo>
                <a:lnTo>
                  <a:pt x="14775" y="219"/>
                </a:lnTo>
                <a:lnTo>
                  <a:pt x="14791" y="213"/>
                </a:lnTo>
                <a:lnTo>
                  <a:pt x="14809" y="209"/>
                </a:lnTo>
                <a:lnTo>
                  <a:pt x="14829" y="206"/>
                </a:lnTo>
                <a:lnTo>
                  <a:pt x="14851" y="203"/>
                </a:lnTo>
                <a:lnTo>
                  <a:pt x="14874" y="203"/>
                </a:lnTo>
                <a:lnTo>
                  <a:pt x="15083" y="203"/>
                </a:lnTo>
                <a:lnTo>
                  <a:pt x="15120" y="205"/>
                </a:lnTo>
                <a:lnTo>
                  <a:pt x="15155" y="208"/>
                </a:lnTo>
                <a:lnTo>
                  <a:pt x="15171" y="210"/>
                </a:lnTo>
                <a:lnTo>
                  <a:pt x="15187" y="212"/>
                </a:lnTo>
                <a:lnTo>
                  <a:pt x="15203" y="215"/>
                </a:lnTo>
                <a:lnTo>
                  <a:pt x="15219" y="219"/>
                </a:lnTo>
                <a:lnTo>
                  <a:pt x="15233" y="223"/>
                </a:lnTo>
                <a:lnTo>
                  <a:pt x="15248" y="228"/>
                </a:lnTo>
                <a:lnTo>
                  <a:pt x="15262" y="233"/>
                </a:lnTo>
                <a:lnTo>
                  <a:pt x="15275" y="238"/>
                </a:lnTo>
                <a:lnTo>
                  <a:pt x="15288" y="245"/>
                </a:lnTo>
                <a:lnTo>
                  <a:pt x="15301" y="251"/>
                </a:lnTo>
                <a:lnTo>
                  <a:pt x="15313" y="258"/>
                </a:lnTo>
                <a:lnTo>
                  <a:pt x="15325" y="266"/>
                </a:lnTo>
                <a:lnTo>
                  <a:pt x="15337" y="275"/>
                </a:lnTo>
                <a:lnTo>
                  <a:pt x="15350" y="285"/>
                </a:lnTo>
                <a:lnTo>
                  <a:pt x="15361" y="295"/>
                </a:lnTo>
                <a:lnTo>
                  <a:pt x="15371" y="306"/>
                </a:lnTo>
                <a:lnTo>
                  <a:pt x="15381" y="317"/>
                </a:lnTo>
                <a:lnTo>
                  <a:pt x="15390" y="330"/>
                </a:lnTo>
                <a:lnTo>
                  <a:pt x="15397" y="343"/>
                </a:lnTo>
                <a:lnTo>
                  <a:pt x="15405" y="355"/>
                </a:lnTo>
                <a:lnTo>
                  <a:pt x="15411" y="370"/>
                </a:lnTo>
                <a:lnTo>
                  <a:pt x="15416" y="384"/>
                </a:lnTo>
                <a:lnTo>
                  <a:pt x="15420" y="399"/>
                </a:lnTo>
                <a:lnTo>
                  <a:pt x="15425" y="414"/>
                </a:lnTo>
                <a:lnTo>
                  <a:pt x="15428" y="430"/>
                </a:lnTo>
                <a:lnTo>
                  <a:pt x="15430" y="447"/>
                </a:lnTo>
                <a:lnTo>
                  <a:pt x="15431" y="464"/>
                </a:lnTo>
                <a:lnTo>
                  <a:pt x="15431" y="482"/>
                </a:lnTo>
                <a:lnTo>
                  <a:pt x="15431" y="502"/>
                </a:lnTo>
                <a:lnTo>
                  <a:pt x="15429" y="521"/>
                </a:lnTo>
                <a:lnTo>
                  <a:pt x="15427" y="539"/>
                </a:lnTo>
                <a:lnTo>
                  <a:pt x="15423" y="556"/>
                </a:lnTo>
                <a:lnTo>
                  <a:pt x="15417" y="572"/>
                </a:lnTo>
                <a:lnTo>
                  <a:pt x="15412" y="588"/>
                </a:lnTo>
                <a:lnTo>
                  <a:pt x="15405" y="603"/>
                </a:lnTo>
                <a:lnTo>
                  <a:pt x="15396" y="618"/>
                </a:lnTo>
                <a:lnTo>
                  <a:pt x="15388" y="630"/>
                </a:lnTo>
                <a:lnTo>
                  <a:pt x="15377" y="643"/>
                </a:lnTo>
                <a:lnTo>
                  <a:pt x="15366" y="655"/>
                </a:lnTo>
                <a:lnTo>
                  <a:pt x="15353" y="666"/>
                </a:lnTo>
                <a:lnTo>
                  <a:pt x="15340" y="677"/>
                </a:lnTo>
                <a:lnTo>
                  <a:pt x="15326" y="686"/>
                </a:lnTo>
                <a:lnTo>
                  <a:pt x="15310" y="695"/>
                </a:lnTo>
                <a:lnTo>
                  <a:pt x="15293" y="702"/>
                </a:lnTo>
                <a:lnTo>
                  <a:pt x="15321" y="711"/>
                </a:lnTo>
                <a:lnTo>
                  <a:pt x="15346" y="719"/>
                </a:lnTo>
                <a:lnTo>
                  <a:pt x="15370" y="730"/>
                </a:lnTo>
                <a:lnTo>
                  <a:pt x="15392" y="741"/>
                </a:lnTo>
                <a:lnTo>
                  <a:pt x="15412" y="754"/>
                </a:lnTo>
                <a:lnTo>
                  <a:pt x="15431" y="769"/>
                </a:lnTo>
                <a:lnTo>
                  <a:pt x="15439" y="776"/>
                </a:lnTo>
                <a:lnTo>
                  <a:pt x="15448" y="784"/>
                </a:lnTo>
                <a:lnTo>
                  <a:pt x="15455" y="793"/>
                </a:lnTo>
                <a:lnTo>
                  <a:pt x="15462" y="801"/>
                </a:lnTo>
                <a:lnTo>
                  <a:pt x="15470" y="810"/>
                </a:lnTo>
                <a:lnTo>
                  <a:pt x="15476" y="819"/>
                </a:lnTo>
                <a:lnTo>
                  <a:pt x="15482" y="830"/>
                </a:lnTo>
                <a:lnTo>
                  <a:pt x="15488" y="839"/>
                </a:lnTo>
                <a:lnTo>
                  <a:pt x="15493" y="850"/>
                </a:lnTo>
                <a:lnTo>
                  <a:pt x="15497" y="860"/>
                </a:lnTo>
                <a:lnTo>
                  <a:pt x="15501" y="872"/>
                </a:lnTo>
                <a:lnTo>
                  <a:pt x="15506" y="882"/>
                </a:lnTo>
                <a:lnTo>
                  <a:pt x="15512" y="907"/>
                </a:lnTo>
                <a:lnTo>
                  <a:pt x="15516" y="932"/>
                </a:lnTo>
                <a:lnTo>
                  <a:pt x="15518" y="958"/>
                </a:lnTo>
                <a:lnTo>
                  <a:pt x="15519" y="987"/>
                </a:lnTo>
                <a:lnTo>
                  <a:pt x="15519" y="1007"/>
                </a:lnTo>
                <a:lnTo>
                  <a:pt x="15517" y="1028"/>
                </a:lnTo>
                <a:lnTo>
                  <a:pt x="15515" y="1047"/>
                </a:lnTo>
                <a:lnTo>
                  <a:pt x="15512" y="1066"/>
                </a:lnTo>
                <a:lnTo>
                  <a:pt x="15508" y="1085"/>
                </a:lnTo>
                <a:lnTo>
                  <a:pt x="15502" y="1103"/>
                </a:lnTo>
                <a:lnTo>
                  <a:pt x="15497" y="1120"/>
                </a:lnTo>
                <a:lnTo>
                  <a:pt x="15490" y="1136"/>
                </a:lnTo>
                <a:lnTo>
                  <a:pt x="15482" y="1152"/>
                </a:lnTo>
                <a:lnTo>
                  <a:pt x="15474" y="1167"/>
                </a:lnTo>
                <a:lnTo>
                  <a:pt x="15463" y="1182"/>
                </a:lnTo>
                <a:lnTo>
                  <a:pt x="15453" y="1196"/>
                </a:lnTo>
                <a:lnTo>
                  <a:pt x="15442" y="1209"/>
                </a:lnTo>
                <a:lnTo>
                  <a:pt x="15430" y="1221"/>
                </a:lnTo>
                <a:lnTo>
                  <a:pt x="15416" y="1233"/>
                </a:lnTo>
                <a:lnTo>
                  <a:pt x="15403" y="1245"/>
                </a:lnTo>
                <a:lnTo>
                  <a:pt x="15389" y="1255"/>
                </a:lnTo>
                <a:lnTo>
                  <a:pt x="15375" y="1263"/>
                </a:lnTo>
                <a:lnTo>
                  <a:pt x="15361" y="1271"/>
                </a:lnTo>
                <a:lnTo>
                  <a:pt x="15346" y="1279"/>
                </a:lnTo>
                <a:lnTo>
                  <a:pt x="15330" y="1286"/>
                </a:lnTo>
                <a:lnTo>
                  <a:pt x="15314" y="1293"/>
                </a:lnTo>
                <a:lnTo>
                  <a:pt x="15298" y="1298"/>
                </a:lnTo>
                <a:lnTo>
                  <a:pt x="15280" y="1303"/>
                </a:lnTo>
                <a:lnTo>
                  <a:pt x="15262" y="1308"/>
                </a:lnTo>
                <a:lnTo>
                  <a:pt x="15244" y="1311"/>
                </a:lnTo>
                <a:lnTo>
                  <a:pt x="15225" y="1316"/>
                </a:lnTo>
                <a:lnTo>
                  <a:pt x="15206" y="1318"/>
                </a:lnTo>
                <a:lnTo>
                  <a:pt x="15185" y="1320"/>
                </a:lnTo>
                <a:lnTo>
                  <a:pt x="15165" y="1322"/>
                </a:lnTo>
                <a:lnTo>
                  <a:pt x="15144" y="1323"/>
                </a:lnTo>
                <a:lnTo>
                  <a:pt x="15122" y="1323"/>
                </a:lnTo>
                <a:lnTo>
                  <a:pt x="14871" y="1323"/>
                </a:lnTo>
                <a:close/>
                <a:moveTo>
                  <a:pt x="14953" y="1104"/>
                </a:moveTo>
                <a:lnTo>
                  <a:pt x="15080" y="1104"/>
                </a:lnTo>
                <a:lnTo>
                  <a:pt x="15101" y="1104"/>
                </a:lnTo>
                <a:lnTo>
                  <a:pt x="15120" y="1102"/>
                </a:lnTo>
                <a:lnTo>
                  <a:pt x="15139" y="1100"/>
                </a:lnTo>
                <a:lnTo>
                  <a:pt x="15156" y="1096"/>
                </a:lnTo>
                <a:lnTo>
                  <a:pt x="15171" y="1091"/>
                </a:lnTo>
                <a:lnTo>
                  <a:pt x="15185" y="1086"/>
                </a:lnTo>
                <a:lnTo>
                  <a:pt x="15198" y="1080"/>
                </a:lnTo>
                <a:lnTo>
                  <a:pt x="15209" y="1072"/>
                </a:lnTo>
                <a:lnTo>
                  <a:pt x="15220" y="1064"/>
                </a:lnTo>
                <a:lnTo>
                  <a:pt x="15228" y="1054"/>
                </a:lnTo>
                <a:lnTo>
                  <a:pt x="15236" y="1045"/>
                </a:lnTo>
                <a:lnTo>
                  <a:pt x="15242" y="1033"/>
                </a:lnTo>
                <a:lnTo>
                  <a:pt x="15246" y="1021"/>
                </a:lnTo>
                <a:lnTo>
                  <a:pt x="15250" y="1008"/>
                </a:lnTo>
                <a:lnTo>
                  <a:pt x="15251" y="993"/>
                </a:lnTo>
                <a:lnTo>
                  <a:pt x="15252" y="978"/>
                </a:lnTo>
                <a:lnTo>
                  <a:pt x="15251" y="963"/>
                </a:lnTo>
                <a:lnTo>
                  <a:pt x="15250" y="949"/>
                </a:lnTo>
                <a:lnTo>
                  <a:pt x="15246" y="935"/>
                </a:lnTo>
                <a:lnTo>
                  <a:pt x="15242" y="922"/>
                </a:lnTo>
                <a:lnTo>
                  <a:pt x="15236" y="912"/>
                </a:lnTo>
                <a:lnTo>
                  <a:pt x="15228" y="901"/>
                </a:lnTo>
                <a:lnTo>
                  <a:pt x="15219" y="892"/>
                </a:lnTo>
                <a:lnTo>
                  <a:pt x="15208" y="883"/>
                </a:lnTo>
                <a:lnTo>
                  <a:pt x="15197" y="876"/>
                </a:lnTo>
                <a:lnTo>
                  <a:pt x="15183" y="870"/>
                </a:lnTo>
                <a:lnTo>
                  <a:pt x="15169" y="864"/>
                </a:lnTo>
                <a:lnTo>
                  <a:pt x="15154" y="860"/>
                </a:lnTo>
                <a:lnTo>
                  <a:pt x="15136" y="857"/>
                </a:lnTo>
                <a:lnTo>
                  <a:pt x="15117" y="854"/>
                </a:lnTo>
                <a:lnTo>
                  <a:pt x="15097" y="853"/>
                </a:lnTo>
                <a:lnTo>
                  <a:pt x="15076" y="853"/>
                </a:lnTo>
                <a:lnTo>
                  <a:pt x="14953" y="853"/>
                </a:lnTo>
                <a:lnTo>
                  <a:pt x="14953" y="1104"/>
                </a:lnTo>
                <a:close/>
                <a:moveTo>
                  <a:pt x="14953" y="639"/>
                </a:moveTo>
                <a:lnTo>
                  <a:pt x="15059" y="639"/>
                </a:lnTo>
                <a:lnTo>
                  <a:pt x="15073" y="639"/>
                </a:lnTo>
                <a:lnTo>
                  <a:pt x="15085" y="638"/>
                </a:lnTo>
                <a:lnTo>
                  <a:pt x="15097" y="636"/>
                </a:lnTo>
                <a:lnTo>
                  <a:pt x="15108" y="633"/>
                </a:lnTo>
                <a:lnTo>
                  <a:pt x="15119" y="628"/>
                </a:lnTo>
                <a:lnTo>
                  <a:pt x="15129" y="624"/>
                </a:lnTo>
                <a:lnTo>
                  <a:pt x="15139" y="619"/>
                </a:lnTo>
                <a:lnTo>
                  <a:pt x="15147" y="613"/>
                </a:lnTo>
                <a:lnTo>
                  <a:pt x="15157" y="605"/>
                </a:lnTo>
                <a:lnTo>
                  <a:pt x="15164" y="597"/>
                </a:lnTo>
                <a:lnTo>
                  <a:pt x="15170" y="587"/>
                </a:lnTo>
                <a:lnTo>
                  <a:pt x="15176" y="578"/>
                </a:lnTo>
                <a:lnTo>
                  <a:pt x="15180" y="567"/>
                </a:lnTo>
                <a:lnTo>
                  <a:pt x="15183" y="556"/>
                </a:lnTo>
                <a:lnTo>
                  <a:pt x="15185" y="544"/>
                </a:lnTo>
                <a:lnTo>
                  <a:pt x="15185" y="531"/>
                </a:lnTo>
                <a:lnTo>
                  <a:pt x="15185" y="518"/>
                </a:lnTo>
                <a:lnTo>
                  <a:pt x="15183" y="505"/>
                </a:lnTo>
                <a:lnTo>
                  <a:pt x="15180" y="493"/>
                </a:lnTo>
                <a:lnTo>
                  <a:pt x="15176" y="483"/>
                </a:lnTo>
                <a:lnTo>
                  <a:pt x="15170" y="472"/>
                </a:lnTo>
                <a:lnTo>
                  <a:pt x="15164" y="463"/>
                </a:lnTo>
                <a:lnTo>
                  <a:pt x="15156" y="454"/>
                </a:lnTo>
                <a:lnTo>
                  <a:pt x="15147" y="447"/>
                </a:lnTo>
                <a:lnTo>
                  <a:pt x="15138" y="441"/>
                </a:lnTo>
                <a:lnTo>
                  <a:pt x="15128" y="435"/>
                </a:lnTo>
                <a:lnTo>
                  <a:pt x="15118" y="431"/>
                </a:lnTo>
                <a:lnTo>
                  <a:pt x="15107" y="427"/>
                </a:lnTo>
                <a:lnTo>
                  <a:pt x="15096" y="424"/>
                </a:lnTo>
                <a:lnTo>
                  <a:pt x="15083" y="422"/>
                </a:lnTo>
                <a:lnTo>
                  <a:pt x="15071" y="421"/>
                </a:lnTo>
                <a:lnTo>
                  <a:pt x="15057" y="421"/>
                </a:lnTo>
                <a:lnTo>
                  <a:pt x="14953" y="421"/>
                </a:lnTo>
                <a:lnTo>
                  <a:pt x="14953" y="639"/>
                </a:lnTo>
                <a:close/>
                <a:moveTo>
                  <a:pt x="13622" y="765"/>
                </a:moveTo>
                <a:lnTo>
                  <a:pt x="13622" y="783"/>
                </a:lnTo>
                <a:lnTo>
                  <a:pt x="13623" y="800"/>
                </a:lnTo>
                <a:lnTo>
                  <a:pt x="13625" y="816"/>
                </a:lnTo>
                <a:lnTo>
                  <a:pt x="13628" y="833"/>
                </a:lnTo>
                <a:lnTo>
                  <a:pt x="13632" y="849"/>
                </a:lnTo>
                <a:lnTo>
                  <a:pt x="13636" y="864"/>
                </a:lnTo>
                <a:lnTo>
                  <a:pt x="13640" y="879"/>
                </a:lnTo>
                <a:lnTo>
                  <a:pt x="13646" y="894"/>
                </a:lnTo>
                <a:lnTo>
                  <a:pt x="13653" y="909"/>
                </a:lnTo>
                <a:lnTo>
                  <a:pt x="13659" y="924"/>
                </a:lnTo>
                <a:lnTo>
                  <a:pt x="13667" y="937"/>
                </a:lnTo>
                <a:lnTo>
                  <a:pt x="13676" y="950"/>
                </a:lnTo>
                <a:lnTo>
                  <a:pt x="13685" y="964"/>
                </a:lnTo>
                <a:lnTo>
                  <a:pt x="13695" y="976"/>
                </a:lnTo>
                <a:lnTo>
                  <a:pt x="13706" y="989"/>
                </a:lnTo>
                <a:lnTo>
                  <a:pt x="13718" y="1000"/>
                </a:lnTo>
                <a:lnTo>
                  <a:pt x="13729" y="1012"/>
                </a:lnTo>
                <a:lnTo>
                  <a:pt x="13742" y="1023"/>
                </a:lnTo>
                <a:lnTo>
                  <a:pt x="13754" y="1033"/>
                </a:lnTo>
                <a:lnTo>
                  <a:pt x="13768" y="1043"/>
                </a:lnTo>
                <a:lnTo>
                  <a:pt x="13782" y="1051"/>
                </a:lnTo>
                <a:lnTo>
                  <a:pt x="13795" y="1058"/>
                </a:lnTo>
                <a:lnTo>
                  <a:pt x="13809" y="1066"/>
                </a:lnTo>
                <a:lnTo>
                  <a:pt x="13824" y="1072"/>
                </a:lnTo>
                <a:lnTo>
                  <a:pt x="13838" y="1077"/>
                </a:lnTo>
                <a:lnTo>
                  <a:pt x="13854" y="1083"/>
                </a:lnTo>
                <a:lnTo>
                  <a:pt x="13869" y="1087"/>
                </a:lnTo>
                <a:lnTo>
                  <a:pt x="13886" y="1090"/>
                </a:lnTo>
                <a:lnTo>
                  <a:pt x="13901" y="1092"/>
                </a:lnTo>
                <a:lnTo>
                  <a:pt x="13918" y="1094"/>
                </a:lnTo>
                <a:lnTo>
                  <a:pt x="13935" y="1095"/>
                </a:lnTo>
                <a:lnTo>
                  <a:pt x="13952" y="1096"/>
                </a:lnTo>
                <a:lnTo>
                  <a:pt x="13970" y="1095"/>
                </a:lnTo>
                <a:lnTo>
                  <a:pt x="13987" y="1094"/>
                </a:lnTo>
                <a:lnTo>
                  <a:pt x="14003" y="1092"/>
                </a:lnTo>
                <a:lnTo>
                  <a:pt x="14019" y="1090"/>
                </a:lnTo>
                <a:lnTo>
                  <a:pt x="14035" y="1087"/>
                </a:lnTo>
                <a:lnTo>
                  <a:pt x="14051" y="1083"/>
                </a:lnTo>
                <a:lnTo>
                  <a:pt x="14065" y="1077"/>
                </a:lnTo>
                <a:lnTo>
                  <a:pt x="14080" y="1072"/>
                </a:lnTo>
                <a:lnTo>
                  <a:pt x="14095" y="1066"/>
                </a:lnTo>
                <a:lnTo>
                  <a:pt x="14109" y="1058"/>
                </a:lnTo>
                <a:lnTo>
                  <a:pt x="14123" y="1051"/>
                </a:lnTo>
                <a:lnTo>
                  <a:pt x="14137" y="1043"/>
                </a:lnTo>
                <a:lnTo>
                  <a:pt x="14149" y="1033"/>
                </a:lnTo>
                <a:lnTo>
                  <a:pt x="14162" y="1023"/>
                </a:lnTo>
                <a:lnTo>
                  <a:pt x="14175" y="1012"/>
                </a:lnTo>
                <a:lnTo>
                  <a:pt x="14187" y="1000"/>
                </a:lnTo>
                <a:lnTo>
                  <a:pt x="14199" y="989"/>
                </a:lnTo>
                <a:lnTo>
                  <a:pt x="14209" y="976"/>
                </a:lnTo>
                <a:lnTo>
                  <a:pt x="14220" y="964"/>
                </a:lnTo>
                <a:lnTo>
                  <a:pt x="14228" y="950"/>
                </a:lnTo>
                <a:lnTo>
                  <a:pt x="14238" y="937"/>
                </a:lnTo>
                <a:lnTo>
                  <a:pt x="14245" y="924"/>
                </a:lnTo>
                <a:lnTo>
                  <a:pt x="14252" y="909"/>
                </a:lnTo>
                <a:lnTo>
                  <a:pt x="14259" y="894"/>
                </a:lnTo>
                <a:lnTo>
                  <a:pt x="14264" y="879"/>
                </a:lnTo>
                <a:lnTo>
                  <a:pt x="14269" y="864"/>
                </a:lnTo>
                <a:lnTo>
                  <a:pt x="14273" y="849"/>
                </a:lnTo>
                <a:lnTo>
                  <a:pt x="14276" y="833"/>
                </a:lnTo>
                <a:lnTo>
                  <a:pt x="14279" y="816"/>
                </a:lnTo>
                <a:lnTo>
                  <a:pt x="14281" y="800"/>
                </a:lnTo>
                <a:lnTo>
                  <a:pt x="14282" y="783"/>
                </a:lnTo>
                <a:lnTo>
                  <a:pt x="14283" y="765"/>
                </a:lnTo>
                <a:lnTo>
                  <a:pt x="14282" y="749"/>
                </a:lnTo>
                <a:lnTo>
                  <a:pt x="14281" y="731"/>
                </a:lnTo>
                <a:lnTo>
                  <a:pt x="14279" y="715"/>
                </a:lnTo>
                <a:lnTo>
                  <a:pt x="14276" y="698"/>
                </a:lnTo>
                <a:lnTo>
                  <a:pt x="14273" y="682"/>
                </a:lnTo>
                <a:lnTo>
                  <a:pt x="14269" y="666"/>
                </a:lnTo>
                <a:lnTo>
                  <a:pt x="14264" y="652"/>
                </a:lnTo>
                <a:lnTo>
                  <a:pt x="14259" y="636"/>
                </a:lnTo>
                <a:lnTo>
                  <a:pt x="14252" y="622"/>
                </a:lnTo>
                <a:lnTo>
                  <a:pt x="14245" y="607"/>
                </a:lnTo>
                <a:lnTo>
                  <a:pt x="14238" y="594"/>
                </a:lnTo>
                <a:lnTo>
                  <a:pt x="14229" y="580"/>
                </a:lnTo>
                <a:lnTo>
                  <a:pt x="14220" y="567"/>
                </a:lnTo>
                <a:lnTo>
                  <a:pt x="14209" y="555"/>
                </a:lnTo>
                <a:lnTo>
                  <a:pt x="14199" y="542"/>
                </a:lnTo>
                <a:lnTo>
                  <a:pt x="14187" y="529"/>
                </a:lnTo>
                <a:lnTo>
                  <a:pt x="14176" y="518"/>
                </a:lnTo>
                <a:lnTo>
                  <a:pt x="14163" y="507"/>
                </a:lnTo>
                <a:lnTo>
                  <a:pt x="14150" y="498"/>
                </a:lnTo>
                <a:lnTo>
                  <a:pt x="14137" y="488"/>
                </a:lnTo>
                <a:lnTo>
                  <a:pt x="14123" y="480"/>
                </a:lnTo>
                <a:lnTo>
                  <a:pt x="14109" y="471"/>
                </a:lnTo>
                <a:lnTo>
                  <a:pt x="14096" y="465"/>
                </a:lnTo>
                <a:lnTo>
                  <a:pt x="14081" y="459"/>
                </a:lnTo>
                <a:lnTo>
                  <a:pt x="14066" y="452"/>
                </a:lnTo>
                <a:lnTo>
                  <a:pt x="14051" y="448"/>
                </a:lnTo>
                <a:lnTo>
                  <a:pt x="14036" y="444"/>
                </a:lnTo>
                <a:lnTo>
                  <a:pt x="14019" y="441"/>
                </a:lnTo>
                <a:lnTo>
                  <a:pt x="14003" y="438"/>
                </a:lnTo>
                <a:lnTo>
                  <a:pt x="13987" y="435"/>
                </a:lnTo>
                <a:lnTo>
                  <a:pt x="13970" y="434"/>
                </a:lnTo>
                <a:lnTo>
                  <a:pt x="13952" y="434"/>
                </a:lnTo>
                <a:lnTo>
                  <a:pt x="13935" y="434"/>
                </a:lnTo>
                <a:lnTo>
                  <a:pt x="13918" y="435"/>
                </a:lnTo>
                <a:lnTo>
                  <a:pt x="13901" y="438"/>
                </a:lnTo>
                <a:lnTo>
                  <a:pt x="13885" y="441"/>
                </a:lnTo>
                <a:lnTo>
                  <a:pt x="13869" y="444"/>
                </a:lnTo>
                <a:lnTo>
                  <a:pt x="13853" y="448"/>
                </a:lnTo>
                <a:lnTo>
                  <a:pt x="13838" y="452"/>
                </a:lnTo>
                <a:lnTo>
                  <a:pt x="13823" y="459"/>
                </a:lnTo>
                <a:lnTo>
                  <a:pt x="13809" y="465"/>
                </a:lnTo>
                <a:lnTo>
                  <a:pt x="13794" y="471"/>
                </a:lnTo>
                <a:lnTo>
                  <a:pt x="13781" y="480"/>
                </a:lnTo>
                <a:lnTo>
                  <a:pt x="13767" y="488"/>
                </a:lnTo>
                <a:lnTo>
                  <a:pt x="13754" y="498"/>
                </a:lnTo>
                <a:lnTo>
                  <a:pt x="13742" y="507"/>
                </a:lnTo>
                <a:lnTo>
                  <a:pt x="13729" y="518"/>
                </a:lnTo>
                <a:lnTo>
                  <a:pt x="13717" y="529"/>
                </a:lnTo>
                <a:lnTo>
                  <a:pt x="13705" y="542"/>
                </a:lnTo>
                <a:lnTo>
                  <a:pt x="13695" y="555"/>
                </a:lnTo>
                <a:lnTo>
                  <a:pt x="13685" y="567"/>
                </a:lnTo>
                <a:lnTo>
                  <a:pt x="13676" y="580"/>
                </a:lnTo>
                <a:lnTo>
                  <a:pt x="13667" y="594"/>
                </a:lnTo>
                <a:lnTo>
                  <a:pt x="13659" y="607"/>
                </a:lnTo>
                <a:lnTo>
                  <a:pt x="13651" y="622"/>
                </a:lnTo>
                <a:lnTo>
                  <a:pt x="13645" y="636"/>
                </a:lnTo>
                <a:lnTo>
                  <a:pt x="13640" y="652"/>
                </a:lnTo>
                <a:lnTo>
                  <a:pt x="13636" y="666"/>
                </a:lnTo>
                <a:lnTo>
                  <a:pt x="13632" y="682"/>
                </a:lnTo>
                <a:lnTo>
                  <a:pt x="13627" y="698"/>
                </a:lnTo>
                <a:lnTo>
                  <a:pt x="13625" y="715"/>
                </a:lnTo>
                <a:lnTo>
                  <a:pt x="13623" y="731"/>
                </a:lnTo>
                <a:lnTo>
                  <a:pt x="13622" y="749"/>
                </a:lnTo>
                <a:lnTo>
                  <a:pt x="13622" y="765"/>
                </a:lnTo>
                <a:close/>
                <a:moveTo>
                  <a:pt x="13358" y="765"/>
                </a:moveTo>
                <a:lnTo>
                  <a:pt x="13358" y="734"/>
                </a:lnTo>
                <a:lnTo>
                  <a:pt x="13361" y="703"/>
                </a:lnTo>
                <a:lnTo>
                  <a:pt x="13365" y="674"/>
                </a:lnTo>
                <a:lnTo>
                  <a:pt x="13369" y="644"/>
                </a:lnTo>
                <a:lnTo>
                  <a:pt x="13375" y="615"/>
                </a:lnTo>
                <a:lnTo>
                  <a:pt x="13383" y="587"/>
                </a:lnTo>
                <a:lnTo>
                  <a:pt x="13391" y="560"/>
                </a:lnTo>
                <a:lnTo>
                  <a:pt x="13400" y="532"/>
                </a:lnTo>
                <a:lnTo>
                  <a:pt x="13412" y="506"/>
                </a:lnTo>
                <a:lnTo>
                  <a:pt x="13425" y="481"/>
                </a:lnTo>
                <a:lnTo>
                  <a:pt x="13439" y="455"/>
                </a:lnTo>
                <a:lnTo>
                  <a:pt x="13454" y="431"/>
                </a:lnTo>
                <a:lnTo>
                  <a:pt x="13471" y="408"/>
                </a:lnTo>
                <a:lnTo>
                  <a:pt x="13489" y="385"/>
                </a:lnTo>
                <a:lnTo>
                  <a:pt x="13509" y="362"/>
                </a:lnTo>
                <a:lnTo>
                  <a:pt x="13529" y="341"/>
                </a:lnTo>
                <a:lnTo>
                  <a:pt x="13551" y="319"/>
                </a:lnTo>
                <a:lnTo>
                  <a:pt x="13573" y="300"/>
                </a:lnTo>
                <a:lnTo>
                  <a:pt x="13596" y="283"/>
                </a:lnTo>
                <a:lnTo>
                  <a:pt x="13619" y="266"/>
                </a:lnTo>
                <a:lnTo>
                  <a:pt x="13643" y="250"/>
                </a:lnTo>
                <a:lnTo>
                  <a:pt x="13668" y="236"/>
                </a:lnTo>
                <a:lnTo>
                  <a:pt x="13694" y="223"/>
                </a:lnTo>
                <a:lnTo>
                  <a:pt x="13720" y="212"/>
                </a:lnTo>
                <a:lnTo>
                  <a:pt x="13747" y="201"/>
                </a:lnTo>
                <a:lnTo>
                  <a:pt x="13774" y="193"/>
                </a:lnTo>
                <a:lnTo>
                  <a:pt x="13802" y="186"/>
                </a:lnTo>
                <a:lnTo>
                  <a:pt x="13831" y="179"/>
                </a:lnTo>
                <a:lnTo>
                  <a:pt x="13861" y="175"/>
                </a:lnTo>
                <a:lnTo>
                  <a:pt x="13890" y="172"/>
                </a:lnTo>
                <a:lnTo>
                  <a:pt x="13921" y="170"/>
                </a:lnTo>
                <a:lnTo>
                  <a:pt x="13952" y="169"/>
                </a:lnTo>
                <a:lnTo>
                  <a:pt x="13983" y="170"/>
                </a:lnTo>
                <a:lnTo>
                  <a:pt x="14014" y="172"/>
                </a:lnTo>
                <a:lnTo>
                  <a:pt x="14044" y="175"/>
                </a:lnTo>
                <a:lnTo>
                  <a:pt x="14074" y="179"/>
                </a:lnTo>
                <a:lnTo>
                  <a:pt x="14102" y="186"/>
                </a:lnTo>
                <a:lnTo>
                  <a:pt x="14130" y="193"/>
                </a:lnTo>
                <a:lnTo>
                  <a:pt x="14158" y="201"/>
                </a:lnTo>
                <a:lnTo>
                  <a:pt x="14184" y="212"/>
                </a:lnTo>
                <a:lnTo>
                  <a:pt x="14210" y="223"/>
                </a:lnTo>
                <a:lnTo>
                  <a:pt x="14237" y="236"/>
                </a:lnTo>
                <a:lnTo>
                  <a:pt x="14261" y="250"/>
                </a:lnTo>
                <a:lnTo>
                  <a:pt x="14285" y="266"/>
                </a:lnTo>
                <a:lnTo>
                  <a:pt x="14309" y="283"/>
                </a:lnTo>
                <a:lnTo>
                  <a:pt x="14331" y="300"/>
                </a:lnTo>
                <a:lnTo>
                  <a:pt x="14354" y="319"/>
                </a:lnTo>
                <a:lnTo>
                  <a:pt x="14375" y="341"/>
                </a:lnTo>
                <a:lnTo>
                  <a:pt x="14396" y="362"/>
                </a:lnTo>
                <a:lnTo>
                  <a:pt x="14415" y="385"/>
                </a:lnTo>
                <a:lnTo>
                  <a:pt x="14433" y="408"/>
                </a:lnTo>
                <a:lnTo>
                  <a:pt x="14450" y="431"/>
                </a:lnTo>
                <a:lnTo>
                  <a:pt x="14466" y="455"/>
                </a:lnTo>
                <a:lnTo>
                  <a:pt x="14479" y="481"/>
                </a:lnTo>
                <a:lnTo>
                  <a:pt x="14492" y="506"/>
                </a:lnTo>
                <a:lnTo>
                  <a:pt x="14503" y="532"/>
                </a:lnTo>
                <a:lnTo>
                  <a:pt x="14513" y="560"/>
                </a:lnTo>
                <a:lnTo>
                  <a:pt x="14522" y="587"/>
                </a:lnTo>
                <a:lnTo>
                  <a:pt x="14530" y="615"/>
                </a:lnTo>
                <a:lnTo>
                  <a:pt x="14535" y="644"/>
                </a:lnTo>
                <a:lnTo>
                  <a:pt x="14540" y="674"/>
                </a:lnTo>
                <a:lnTo>
                  <a:pt x="14543" y="703"/>
                </a:lnTo>
                <a:lnTo>
                  <a:pt x="14545" y="734"/>
                </a:lnTo>
                <a:lnTo>
                  <a:pt x="14546" y="765"/>
                </a:lnTo>
                <a:lnTo>
                  <a:pt x="14545" y="797"/>
                </a:lnTo>
                <a:lnTo>
                  <a:pt x="14543" y="828"/>
                </a:lnTo>
                <a:lnTo>
                  <a:pt x="14540" y="857"/>
                </a:lnTo>
                <a:lnTo>
                  <a:pt x="14535" y="887"/>
                </a:lnTo>
                <a:lnTo>
                  <a:pt x="14530" y="916"/>
                </a:lnTo>
                <a:lnTo>
                  <a:pt x="14522" y="944"/>
                </a:lnTo>
                <a:lnTo>
                  <a:pt x="14513" y="971"/>
                </a:lnTo>
                <a:lnTo>
                  <a:pt x="14503" y="998"/>
                </a:lnTo>
                <a:lnTo>
                  <a:pt x="14492" y="1025"/>
                </a:lnTo>
                <a:lnTo>
                  <a:pt x="14479" y="1050"/>
                </a:lnTo>
                <a:lnTo>
                  <a:pt x="14466" y="1074"/>
                </a:lnTo>
                <a:lnTo>
                  <a:pt x="14450" y="1100"/>
                </a:lnTo>
                <a:lnTo>
                  <a:pt x="14433" y="1123"/>
                </a:lnTo>
                <a:lnTo>
                  <a:pt x="14415" y="1146"/>
                </a:lnTo>
                <a:lnTo>
                  <a:pt x="14396" y="1168"/>
                </a:lnTo>
                <a:lnTo>
                  <a:pt x="14375" y="1190"/>
                </a:lnTo>
                <a:lnTo>
                  <a:pt x="14353" y="1210"/>
                </a:lnTo>
                <a:lnTo>
                  <a:pt x="14331" y="1230"/>
                </a:lnTo>
                <a:lnTo>
                  <a:pt x="14308" y="1248"/>
                </a:lnTo>
                <a:lnTo>
                  <a:pt x="14285" y="1265"/>
                </a:lnTo>
                <a:lnTo>
                  <a:pt x="14261" y="1280"/>
                </a:lnTo>
                <a:lnTo>
                  <a:pt x="14236" y="1295"/>
                </a:lnTo>
                <a:lnTo>
                  <a:pt x="14210" y="1307"/>
                </a:lnTo>
                <a:lnTo>
                  <a:pt x="14184" y="1319"/>
                </a:lnTo>
                <a:lnTo>
                  <a:pt x="14157" y="1328"/>
                </a:lnTo>
                <a:lnTo>
                  <a:pt x="14129" y="1337"/>
                </a:lnTo>
                <a:lnTo>
                  <a:pt x="14102" y="1344"/>
                </a:lnTo>
                <a:lnTo>
                  <a:pt x="14073" y="1350"/>
                </a:lnTo>
                <a:lnTo>
                  <a:pt x="14044" y="1356"/>
                </a:lnTo>
                <a:lnTo>
                  <a:pt x="14014" y="1359"/>
                </a:lnTo>
                <a:lnTo>
                  <a:pt x="13983" y="1361"/>
                </a:lnTo>
                <a:lnTo>
                  <a:pt x="13952" y="1361"/>
                </a:lnTo>
                <a:lnTo>
                  <a:pt x="13921" y="1361"/>
                </a:lnTo>
                <a:lnTo>
                  <a:pt x="13891" y="1359"/>
                </a:lnTo>
                <a:lnTo>
                  <a:pt x="13861" y="1356"/>
                </a:lnTo>
                <a:lnTo>
                  <a:pt x="13831" y="1350"/>
                </a:lnTo>
                <a:lnTo>
                  <a:pt x="13803" y="1344"/>
                </a:lnTo>
                <a:lnTo>
                  <a:pt x="13774" y="1337"/>
                </a:lnTo>
                <a:lnTo>
                  <a:pt x="13747" y="1328"/>
                </a:lnTo>
                <a:lnTo>
                  <a:pt x="13721" y="1319"/>
                </a:lnTo>
                <a:lnTo>
                  <a:pt x="13695" y="1307"/>
                </a:lnTo>
                <a:lnTo>
                  <a:pt x="13668" y="1295"/>
                </a:lnTo>
                <a:lnTo>
                  <a:pt x="13644" y="1280"/>
                </a:lnTo>
                <a:lnTo>
                  <a:pt x="13620" y="1265"/>
                </a:lnTo>
                <a:lnTo>
                  <a:pt x="13596" y="1248"/>
                </a:lnTo>
                <a:lnTo>
                  <a:pt x="13573" y="1230"/>
                </a:lnTo>
                <a:lnTo>
                  <a:pt x="13551" y="1210"/>
                </a:lnTo>
                <a:lnTo>
                  <a:pt x="13529" y="1190"/>
                </a:lnTo>
                <a:lnTo>
                  <a:pt x="13509" y="1168"/>
                </a:lnTo>
                <a:lnTo>
                  <a:pt x="13489" y="1146"/>
                </a:lnTo>
                <a:lnTo>
                  <a:pt x="13471" y="1123"/>
                </a:lnTo>
                <a:lnTo>
                  <a:pt x="13454" y="1100"/>
                </a:lnTo>
                <a:lnTo>
                  <a:pt x="13439" y="1074"/>
                </a:lnTo>
                <a:lnTo>
                  <a:pt x="13425" y="1050"/>
                </a:lnTo>
                <a:lnTo>
                  <a:pt x="13412" y="1025"/>
                </a:lnTo>
                <a:lnTo>
                  <a:pt x="13401" y="998"/>
                </a:lnTo>
                <a:lnTo>
                  <a:pt x="13391" y="971"/>
                </a:lnTo>
                <a:lnTo>
                  <a:pt x="13383" y="944"/>
                </a:lnTo>
                <a:lnTo>
                  <a:pt x="13375" y="916"/>
                </a:lnTo>
                <a:lnTo>
                  <a:pt x="13369" y="887"/>
                </a:lnTo>
                <a:lnTo>
                  <a:pt x="13365" y="857"/>
                </a:lnTo>
                <a:lnTo>
                  <a:pt x="13361" y="828"/>
                </a:lnTo>
                <a:lnTo>
                  <a:pt x="13359" y="797"/>
                </a:lnTo>
                <a:lnTo>
                  <a:pt x="13358" y="765"/>
                </a:lnTo>
                <a:close/>
                <a:moveTo>
                  <a:pt x="12737" y="370"/>
                </a:moveTo>
                <a:lnTo>
                  <a:pt x="12738" y="348"/>
                </a:lnTo>
                <a:lnTo>
                  <a:pt x="12739" y="328"/>
                </a:lnTo>
                <a:lnTo>
                  <a:pt x="12742" y="309"/>
                </a:lnTo>
                <a:lnTo>
                  <a:pt x="12745" y="291"/>
                </a:lnTo>
                <a:lnTo>
                  <a:pt x="12749" y="274"/>
                </a:lnTo>
                <a:lnTo>
                  <a:pt x="12754" y="259"/>
                </a:lnTo>
                <a:lnTo>
                  <a:pt x="12762" y="247"/>
                </a:lnTo>
                <a:lnTo>
                  <a:pt x="12769" y="234"/>
                </a:lnTo>
                <a:lnTo>
                  <a:pt x="12778" y="223"/>
                </a:lnTo>
                <a:lnTo>
                  <a:pt x="12787" y="214"/>
                </a:lnTo>
                <a:lnTo>
                  <a:pt x="12797" y="207"/>
                </a:lnTo>
                <a:lnTo>
                  <a:pt x="12809" y="200"/>
                </a:lnTo>
                <a:lnTo>
                  <a:pt x="12821" y="195"/>
                </a:lnTo>
                <a:lnTo>
                  <a:pt x="12834" y="192"/>
                </a:lnTo>
                <a:lnTo>
                  <a:pt x="12849" y="190"/>
                </a:lnTo>
                <a:lnTo>
                  <a:pt x="12865" y="189"/>
                </a:lnTo>
                <a:lnTo>
                  <a:pt x="12879" y="190"/>
                </a:lnTo>
                <a:lnTo>
                  <a:pt x="12894" y="192"/>
                </a:lnTo>
                <a:lnTo>
                  <a:pt x="12908" y="195"/>
                </a:lnTo>
                <a:lnTo>
                  <a:pt x="12920" y="200"/>
                </a:lnTo>
                <a:lnTo>
                  <a:pt x="12932" y="207"/>
                </a:lnTo>
                <a:lnTo>
                  <a:pt x="12941" y="214"/>
                </a:lnTo>
                <a:lnTo>
                  <a:pt x="12951" y="223"/>
                </a:lnTo>
                <a:lnTo>
                  <a:pt x="12959" y="234"/>
                </a:lnTo>
                <a:lnTo>
                  <a:pt x="12968" y="247"/>
                </a:lnTo>
                <a:lnTo>
                  <a:pt x="12974" y="259"/>
                </a:lnTo>
                <a:lnTo>
                  <a:pt x="12979" y="274"/>
                </a:lnTo>
                <a:lnTo>
                  <a:pt x="12983" y="291"/>
                </a:lnTo>
                <a:lnTo>
                  <a:pt x="12987" y="309"/>
                </a:lnTo>
                <a:lnTo>
                  <a:pt x="12990" y="328"/>
                </a:lnTo>
                <a:lnTo>
                  <a:pt x="12991" y="348"/>
                </a:lnTo>
                <a:lnTo>
                  <a:pt x="12992" y="370"/>
                </a:lnTo>
                <a:lnTo>
                  <a:pt x="12992" y="1087"/>
                </a:lnTo>
                <a:lnTo>
                  <a:pt x="13206" y="1087"/>
                </a:lnTo>
                <a:lnTo>
                  <a:pt x="13228" y="1088"/>
                </a:lnTo>
                <a:lnTo>
                  <a:pt x="13248" y="1089"/>
                </a:lnTo>
                <a:lnTo>
                  <a:pt x="13267" y="1091"/>
                </a:lnTo>
                <a:lnTo>
                  <a:pt x="13285" y="1094"/>
                </a:lnTo>
                <a:lnTo>
                  <a:pt x="13302" y="1099"/>
                </a:lnTo>
                <a:lnTo>
                  <a:pt x="13316" y="1104"/>
                </a:lnTo>
                <a:lnTo>
                  <a:pt x="13330" y="1109"/>
                </a:lnTo>
                <a:lnTo>
                  <a:pt x="13342" y="1116"/>
                </a:lnTo>
                <a:lnTo>
                  <a:pt x="13352" y="1124"/>
                </a:lnTo>
                <a:lnTo>
                  <a:pt x="13362" y="1133"/>
                </a:lnTo>
                <a:lnTo>
                  <a:pt x="13369" y="1143"/>
                </a:lnTo>
                <a:lnTo>
                  <a:pt x="13375" y="1153"/>
                </a:lnTo>
                <a:lnTo>
                  <a:pt x="13380" y="1165"/>
                </a:lnTo>
                <a:lnTo>
                  <a:pt x="13384" y="1178"/>
                </a:lnTo>
                <a:lnTo>
                  <a:pt x="13386" y="1190"/>
                </a:lnTo>
                <a:lnTo>
                  <a:pt x="13387" y="1205"/>
                </a:lnTo>
                <a:lnTo>
                  <a:pt x="13386" y="1219"/>
                </a:lnTo>
                <a:lnTo>
                  <a:pt x="13384" y="1232"/>
                </a:lnTo>
                <a:lnTo>
                  <a:pt x="13380" y="1245"/>
                </a:lnTo>
                <a:lnTo>
                  <a:pt x="13375" y="1257"/>
                </a:lnTo>
                <a:lnTo>
                  <a:pt x="13369" y="1267"/>
                </a:lnTo>
                <a:lnTo>
                  <a:pt x="13362" y="1277"/>
                </a:lnTo>
                <a:lnTo>
                  <a:pt x="13352" y="1285"/>
                </a:lnTo>
                <a:lnTo>
                  <a:pt x="13342" y="1294"/>
                </a:lnTo>
                <a:lnTo>
                  <a:pt x="13330" y="1301"/>
                </a:lnTo>
                <a:lnTo>
                  <a:pt x="13316" y="1306"/>
                </a:lnTo>
                <a:lnTo>
                  <a:pt x="13302" y="1311"/>
                </a:lnTo>
                <a:lnTo>
                  <a:pt x="13285" y="1316"/>
                </a:lnTo>
                <a:lnTo>
                  <a:pt x="13267" y="1319"/>
                </a:lnTo>
                <a:lnTo>
                  <a:pt x="13248" y="1321"/>
                </a:lnTo>
                <a:lnTo>
                  <a:pt x="13228" y="1323"/>
                </a:lnTo>
                <a:lnTo>
                  <a:pt x="13206" y="1323"/>
                </a:lnTo>
                <a:lnTo>
                  <a:pt x="12910" y="1323"/>
                </a:lnTo>
                <a:lnTo>
                  <a:pt x="12887" y="1323"/>
                </a:lnTo>
                <a:lnTo>
                  <a:pt x="12865" y="1321"/>
                </a:lnTo>
                <a:lnTo>
                  <a:pt x="12846" y="1319"/>
                </a:lnTo>
                <a:lnTo>
                  <a:pt x="12828" y="1316"/>
                </a:lnTo>
                <a:lnTo>
                  <a:pt x="12812" y="1310"/>
                </a:lnTo>
                <a:lnTo>
                  <a:pt x="12799" y="1305"/>
                </a:lnTo>
                <a:lnTo>
                  <a:pt x="12787" y="1299"/>
                </a:lnTo>
                <a:lnTo>
                  <a:pt x="12776" y="1291"/>
                </a:lnTo>
                <a:lnTo>
                  <a:pt x="12772" y="1287"/>
                </a:lnTo>
                <a:lnTo>
                  <a:pt x="12767" y="1282"/>
                </a:lnTo>
                <a:lnTo>
                  <a:pt x="12763" y="1277"/>
                </a:lnTo>
                <a:lnTo>
                  <a:pt x="12760" y="1270"/>
                </a:lnTo>
                <a:lnTo>
                  <a:pt x="12752" y="1257"/>
                </a:lnTo>
                <a:lnTo>
                  <a:pt x="12747" y="1242"/>
                </a:lnTo>
                <a:lnTo>
                  <a:pt x="12743" y="1224"/>
                </a:lnTo>
                <a:lnTo>
                  <a:pt x="12740" y="1206"/>
                </a:lnTo>
                <a:lnTo>
                  <a:pt x="12738" y="1185"/>
                </a:lnTo>
                <a:lnTo>
                  <a:pt x="12737" y="1163"/>
                </a:lnTo>
                <a:lnTo>
                  <a:pt x="12737" y="370"/>
                </a:lnTo>
                <a:close/>
                <a:moveTo>
                  <a:pt x="8817" y="842"/>
                </a:moveTo>
                <a:lnTo>
                  <a:pt x="8816" y="869"/>
                </a:lnTo>
                <a:lnTo>
                  <a:pt x="8815" y="895"/>
                </a:lnTo>
                <a:lnTo>
                  <a:pt x="8812" y="920"/>
                </a:lnTo>
                <a:lnTo>
                  <a:pt x="8807" y="946"/>
                </a:lnTo>
                <a:lnTo>
                  <a:pt x="8802" y="971"/>
                </a:lnTo>
                <a:lnTo>
                  <a:pt x="8794" y="996"/>
                </a:lnTo>
                <a:lnTo>
                  <a:pt x="8786" y="1021"/>
                </a:lnTo>
                <a:lnTo>
                  <a:pt x="8776" y="1044"/>
                </a:lnTo>
                <a:lnTo>
                  <a:pt x="8766" y="1068"/>
                </a:lnTo>
                <a:lnTo>
                  <a:pt x="8753" y="1091"/>
                </a:lnTo>
                <a:lnTo>
                  <a:pt x="8741" y="1114"/>
                </a:lnTo>
                <a:lnTo>
                  <a:pt x="8726" y="1136"/>
                </a:lnTo>
                <a:lnTo>
                  <a:pt x="8709" y="1159"/>
                </a:lnTo>
                <a:lnTo>
                  <a:pt x="8692" y="1181"/>
                </a:lnTo>
                <a:lnTo>
                  <a:pt x="8673" y="1202"/>
                </a:lnTo>
                <a:lnTo>
                  <a:pt x="8655" y="1223"/>
                </a:lnTo>
                <a:lnTo>
                  <a:pt x="8634" y="1243"/>
                </a:lnTo>
                <a:lnTo>
                  <a:pt x="8613" y="1262"/>
                </a:lnTo>
                <a:lnTo>
                  <a:pt x="8592" y="1280"/>
                </a:lnTo>
                <a:lnTo>
                  <a:pt x="8569" y="1297"/>
                </a:lnTo>
                <a:lnTo>
                  <a:pt x="8547" y="1311"/>
                </a:lnTo>
                <a:lnTo>
                  <a:pt x="8525" y="1325"/>
                </a:lnTo>
                <a:lnTo>
                  <a:pt x="8502" y="1338"/>
                </a:lnTo>
                <a:lnTo>
                  <a:pt x="8479" y="1348"/>
                </a:lnTo>
                <a:lnTo>
                  <a:pt x="8455" y="1359"/>
                </a:lnTo>
                <a:lnTo>
                  <a:pt x="8432" y="1367"/>
                </a:lnTo>
                <a:lnTo>
                  <a:pt x="8407" y="1375"/>
                </a:lnTo>
                <a:lnTo>
                  <a:pt x="8382" y="1380"/>
                </a:lnTo>
                <a:lnTo>
                  <a:pt x="8357" y="1385"/>
                </a:lnTo>
                <a:lnTo>
                  <a:pt x="8332" y="1388"/>
                </a:lnTo>
                <a:lnTo>
                  <a:pt x="8306" y="1389"/>
                </a:lnTo>
                <a:lnTo>
                  <a:pt x="8280" y="1391"/>
                </a:lnTo>
                <a:lnTo>
                  <a:pt x="8249" y="1389"/>
                </a:lnTo>
                <a:lnTo>
                  <a:pt x="8219" y="1388"/>
                </a:lnTo>
                <a:lnTo>
                  <a:pt x="8189" y="1384"/>
                </a:lnTo>
                <a:lnTo>
                  <a:pt x="8160" y="1380"/>
                </a:lnTo>
                <a:lnTo>
                  <a:pt x="8131" y="1374"/>
                </a:lnTo>
                <a:lnTo>
                  <a:pt x="8104" y="1366"/>
                </a:lnTo>
                <a:lnTo>
                  <a:pt x="8077" y="1358"/>
                </a:lnTo>
                <a:lnTo>
                  <a:pt x="8051" y="1347"/>
                </a:lnTo>
                <a:lnTo>
                  <a:pt x="8024" y="1337"/>
                </a:lnTo>
                <a:lnTo>
                  <a:pt x="7999" y="1324"/>
                </a:lnTo>
                <a:lnTo>
                  <a:pt x="7974" y="1309"/>
                </a:lnTo>
                <a:lnTo>
                  <a:pt x="7950" y="1295"/>
                </a:lnTo>
                <a:lnTo>
                  <a:pt x="7927" y="1278"/>
                </a:lnTo>
                <a:lnTo>
                  <a:pt x="7903" y="1260"/>
                </a:lnTo>
                <a:lnTo>
                  <a:pt x="7881" y="1240"/>
                </a:lnTo>
                <a:lnTo>
                  <a:pt x="7859" y="1219"/>
                </a:lnTo>
                <a:lnTo>
                  <a:pt x="7839" y="1198"/>
                </a:lnTo>
                <a:lnTo>
                  <a:pt x="7819" y="1175"/>
                </a:lnTo>
                <a:lnTo>
                  <a:pt x="7802" y="1152"/>
                </a:lnTo>
                <a:lnTo>
                  <a:pt x="7785" y="1128"/>
                </a:lnTo>
                <a:lnTo>
                  <a:pt x="7769" y="1105"/>
                </a:lnTo>
                <a:lnTo>
                  <a:pt x="7755" y="1080"/>
                </a:lnTo>
                <a:lnTo>
                  <a:pt x="7743" y="1054"/>
                </a:lnTo>
                <a:lnTo>
                  <a:pt x="7731" y="1028"/>
                </a:lnTo>
                <a:lnTo>
                  <a:pt x="7722" y="1002"/>
                </a:lnTo>
                <a:lnTo>
                  <a:pt x="7712" y="974"/>
                </a:lnTo>
                <a:lnTo>
                  <a:pt x="7706" y="947"/>
                </a:lnTo>
                <a:lnTo>
                  <a:pt x="7700" y="918"/>
                </a:lnTo>
                <a:lnTo>
                  <a:pt x="7694" y="889"/>
                </a:lnTo>
                <a:lnTo>
                  <a:pt x="7691" y="859"/>
                </a:lnTo>
                <a:lnTo>
                  <a:pt x="7689" y="829"/>
                </a:lnTo>
                <a:lnTo>
                  <a:pt x="7689" y="798"/>
                </a:lnTo>
                <a:lnTo>
                  <a:pt x="7689" y="767"/>
                </a:lnTo>
                <a:lnTo>
                  <a:pt x="7691" y="737"/>
                </a:lnTo>
                <a:lnTo>
                  <a:pt x="7694" y="707"/>
                </a:lnTo>
                <a:lnTo>
                  <a:pt x="7700" y="678"/>
                </a:lnTo>
                <a:lnTo>
                  <a:pt x="7706" y="649"/>
                </a:lnTo>
                <a:lnTo>
                  <a:pt x="7712" y="622"/>
                </a:lnTo>
                <a:lnTo>
                  <a:pt x="7722" y="595"/>
                </a:lnTo>
                <a:lnTo>
                  <a:pt x="7731" y="567"/>
                </a:lnTo>
                <a:lnTo>
                  <a:pt x="7743" y="542"/>
                </a:lnTo>
                <a:lnTo>
                  <a:pt x="7755" y="517"/>
                </a:lnTo>
                <a:lnTo>
                  <a:pt x="7769" y="491"/>
                </a:lnTo>
                <a:lnTo>
                  <a:pt x="7785" y="467"/>
                </a:lnTo>
                <a:lnTo>
                  <a:pt x="7802" y="444"/>
                </a:lnTo>
                <a:lnTo>
                  <a:pt x="7819" y="421"/>
                </a:lnTo>
                <a:lnTo>
                  <a:pt x="7839" y="399"/>
                </a:lnTo>
                <a:lnTo>
                  <a:pt x="7859" y="377"/>
                </a:lnTo>
                <a:lnTo>
                  <a:pt x="7881" y="356"/>
                </a:lnTo>
                <a:lnTo>
                  <a:pt x="7903" y="337"/>
                </a:lnTo>
                <a:lnTo>
                  <a:pt x="7927" y="318"/>
                </a:lnTo>
                <a:lnTo>
                  <a:pt x="7950" y="303"/>
                </a:lnTo>
                <a:lnTo>
                  <a:pt x="7974" y="287"/>
                </a:lnTo>
                <a:lnTo>
                  <a:pt x="7999" y="273"/>
                </a:lnTo>
                <a:lnTo>
                  <a:pt x="8024" y="260"/>
                </a:lnTo>
                <a:lnTo>
                  <a:pt x="8051" y="249"/>
                </a:lnTo>
                <a:lnTo>
                  <a:pt x="8077" y="238"/>
                </a:lnTo>
                <a:lnTo>
                  <a:pt x="8104" y="230"/>
                </a:lnTo>
                <a:lnTo>
                  <a:pt x="8131" y="222"/>
                </a:lnTo>
                <a:lnTo>
                  <a:pt x="8160" y="216"/>
                </a:lnTo>
                <a:lnTo>
                  <a:pt x="8189" y="212"/>
                </a:lnTo>
                <a:lnTo>
                  <a:pt x="8219" y="209"/>
                </a:lnTo>
                <a:lnTo>
                  <a:pt x="8249" y="207"/>
                </a:lnTo>
                <a:lnTo>
                  <a:pt x="8280" y="206"/>
                </a:lnTo>
                <a:lnTo>
                  <a:pt x="8306" y="207"/>
                </a:lnTo>
                <a:lnTo>
                  <a:pt x="8331" y="208"/>
                </a:lnTo>
                <a:lnTo>
                  <a:pt x="8357" y="211"/>
                </a:lnTo>
                <a:lnTo>
                  <a:pt x="8381" y="214"/>
                </a:lnTo>
                <a:lnTo>
                  <a:pt x="8407" y="219"/>
                </a:lnTo>
                <a:lnTo>
                  <a:pt x="8431" y="225"/>
                </a:lnTo>
                <a:lnTo>
                  <a:pt x="8455" y="232"/>
                </a:lnTo>
                <a:lnTo>
                  <a:pt x="8478" y="239"/>
                </a:lnTo>
                <a:lnTo>
                  <a:pt x="8501" y="249"/>
                </a:lnTo>
                <a:lnTo>
                  <a:pt x="8524" y="258"/>
                </a:lnTo>
                <a:lnTo>
                  <a:pt x="8546" y="270"/>
                </a:lnTo>
                <a:lnTo>
                  <a:pt x="8568" y="283"/>
                </a:lnTo>
                <a:lnTo>
                  <a:pt x="8590" y="295"/>
                </a:lnTo>
                <a:lnTo>
                  <a:pt x="8611" y="310"/>
                </a:lnTo>
                <a:lnTo>
                  <a:pt x="8632" y="325"/>
                </a:lnTo>
                <a:lnTo>
                  <a:pt x="8654" y="342"/>
                </a:lnTo>
                <a:lnTo>
                  <a:pt x="8665" y="352"/>
                </a:lnTo>
                <a:lnTo>
                  <a:pt x="8675" y="363"/>
                </a:lnTo>
                <a:lnTo>
                  <a:pt x="8683" y="374"/>
                </a:lnTo>
                <a:lnTo>
                  <a:pt x="8690" y="387"/>
                </a:lnTo>
                <a:lnTo>
                  <a:pt x="8696" y="401"/>
                </a:lnTo>
                <a:lnTo>
                  <a:pt x="8700" y="414"/>
                </a:lnTo>
                <a:lnTo>
                  <a:pt x="8702" y="429"/>
                </a:lnTo>
                <a:lnTo>
                  <a:pt x="8703" y="444"/>
                </a:lnTo>
                <a:lnTo>
                  <a:pt x="8702" y="458"/>
                </a:lnTo>
                <a:lnTo>
                  <a:pt x="8700" y="471"/>
                </a:lnTo>
                <a:lnTo>
                  <a:pt x="8698" y="483"/>
                </a:lnTo>
                <a:lnTo>
                  <a:pt x="8693" y="495"/>
                </a:lnTo>
                <a:lnTo>
                  <a:pt x="8688" y="507"/>
                </a:lnTo>
                <a:lnTo>
                  <a:pt x="8681" y="518"/>
                </a:lnTo>
                <a:lnTo>
                  <a:pt x="8673" y="528"/>
                </a:lnTo>
                <a:lnTo>
                  <a:pt x="8664" y="538"/>
                </a:lnTo>
                <a:lnTo>
                  <a:pt x="8655" y="546"/>
                </a:lnTo>
                <a:lnTo>
                  <a:pt x="8644" y="555"/>
                </a:lnTo>
                <a:lnTo>
                  <a:pt x="8634" y="561"/>
                </a:lnTo>
                <a:lnTo>
                  <a:pt x="8622" y="566"/>
                </a:lnTo>
                <a:lnTo>
                  <a:pt x="8609" y="570"/>
                </a:lnTo>
                <a:lnTo>
                  <a:pt x="8598" y="574"/>
                </a:lnTo>
                <a:lnTo>
                  <a:pt x="8584" y="575"/>
                </a:lnTo>
                <a:lnTo>
                  <a:pt x="8571" y="576"/>
                </a:lnTo>
                <a:lnTo>
                  <a:pt x="8559" y="576"/>
                </a:lnTo>
                <a:lnTo>
                  <a:pt x="8547" y="574"/>
                </a:lnTo>
                <a:lnTo>
                  <a:pt x="8537" y="571"/>
                </a:lnTo>
                <a:lnTo>
                  <a:pt x="8526" y="568"/>
                </a:lnTo>
                <a:lnTo>
                  <a:pt x="8516" y="564"/>
                </a:lnTo>
                <a:lnTo>
                  <a:pt x="8505" y="559"/>
                </a:lnTo>
                <a:lnTo>
                  <a:pt x="8496" y="552"/>
                </a:lnTo>
                <a:lnTo>
                  <a:pt x="8486" y="545"/>
                </a:lnTo>
                <a:lnTo>
                  <a:pt x="8475" y="536"/>
                </a:lnTo>
                <a:lnTo>
                  <a:pt x="8463" y="527"/>
                </a:lnTo>
                <a:lnTo>
                  <a:pt x="8452" y="520"/>
                </a:lnTo>
                <a:lnTo>
                  <a:pt x="8440" y="512"/>
                </a:lnTo>
                <a:lnTo>
                  <a:pt x="8428" y="506"/>
                </a:lnTo>
                <a:lnTo>
                  <a:pt x="8416" y="500"/>
                </a:lnTo>
                <a:lnTo>
                  <a:pt x="8404" y="494"/>
                </a:lnTo>
                <a:lnTo>
                  <a:pt x="8391" y="489"/>
                </a:lnTo>
                <a:lnTo>
                  <a:pt x="8377" y="485"/>
                </a:lnTo>
                <a:lnTo>
                  <a:pt x="8364" y="481"/>
                </a:lnTo>
                <a:lnTo>
                  <a:pt x="8351" y="478"/>
                </a:lnTo>
                <a:lnTo>
                  <a:pt x="8337" y="475"/>
                </a:lnTo>
                <a:lnTo>
                  <a:pt x="8323" y="473"/>
                </a:lnTo>
                <a:lnTo>
                  <a:pt x="8309" y="471"/>
                </a:lnTo>
                <a:lnTo>
                  <a:pt x="8294" y="470"/>
                </a:lnTo>
                <a:lnTo>
                  <a:pt x="8280" y="470"/>
                </a:lnTo>
                <a:lnTo>
                  <a:pt x="8263" y="471"/>
                </a:lnTo>
                <a:lnTo>
                  <a:pt x="8246" y="472"/>
                </a:lnTo>
                <a:lnTo>
                  <a:pt x="8229" y="473"/>
                </a:lnTo>
                <a:lnTo>
                  <a:pt x="8213" y="477"/>
                </a:lnTo>
                <a:lnTo>
                  <a:pt x="8198" y="480"/>
                </a:lnTo>
                <a:lnTo>
                  <a:pt x="8182" y="484"/>
                </a:lnTo>
                <a:lnTo>
                  <a:pt x="8167" y="488"/>
                </a:lnTo>
                <a:lnTo>
                  <a:pt x="8152" y="494"/>
                </a:lnTo>
                <a:lnTo>
                  <a:pt x="8138" y="501"/>
                </a:lnTo>
                <a:lnTo>
                  <a:pt x="8124" y="507"/>
                </a:lnTo>
                <a:lnTo>
                  <a:pt x="8110" y="516"/>
                </a:lnTo>
                <a:lnTo>
                  <a:pt x="8097" y="524"/>
                </a:lnTo>
                <a:lnTo>
                  <a:pt x="8084" y="532"/>
                </a:lnTo>
                <a:lnTo>
                  <a:pt x="8072" y="543"/>
                </a:lnTo>
                <a:lnTo>
                  <a:pt x="8059" y="553"/>
                </a:lnTo>
                <a:lnTo>
                  <a:pt x="8046" y="565"/>
                </a:lnTo>
                <a:lnTo>
                  <a:pt x="8035" y="577"/>
                </a:lnTo>
                <a:lnTo>
                  <a:pt x="8024" y="589"/>
                </a:lnTo>
                <a:lnTo>
                  <a:pt x="8015" y="602"/>
                </a:lnTo>
                <a:lnTo>
                  <a:pt x="8005" y="615"/>
                </a:lnTo>
                <a:lnTo>
                  <a:pt x="7997" y="628"/>
                </a:lnTo>
                <a:lnTo>
                  <a:pt x="7989" y="642"/>
                </a:lnTo>
                <a:lnTo>
                  <a:pt x="7981" y="656"/>
                </a:lnTo>
                <a:lnTo>
                  <a:pt x="7975" y="670"/>
                </a:lnTo>
                <a:lnTo>
                  <a:pt x="7970" y="685"/>
                </a:lnTo>
                <a:lnTo>
                  <a:pt x="7965" y="700"/>
                </a:lnTo>
                <a:lnTo>
                  <a:pt x="7961" y="716"/>
                </a:lnTo>
                <a:lnTo>
                  <a:pt x="7958" y="732"/>
                </a:lnTo>
                <a:lnTo>
                  <a:pt x="7955" y="747"/>
                </a:lnTo>
                <a:lnTo>
                  <a:pt x="7953" y="764"/>
                </a:lnTo>
                <a:lnTo>
                  <a:pt x="7952" y="781"/>
                </a:lnTo>
                <a:lnTo>
                  <a:pt x="7952" y="798"/>
                </a:lnTo>
                <a:lnTo>
                  <a:pt x="7952" y="815"/>
                </a:lnTo>
                <a:lnTo>
                  <a:pt x="7953" y="832"/>
                </a:lnTo>
                <a:lnTo>
                  <a:pt x="7955" y="849"/>
                </a:lnTo>
                <a:lnTo>
                  <a:pt x="7958" y="864"/>
                </a:lnTo>
                <a:lnTo>
                  <a:pt x="7961" y="880"/>
                </a:lnTo>
                <a:lnTo>
                  <a:pt x="7965" y="895"/>
                </a:lnTo>
                <a:lnTo>
                  <a:pt x="7970" y="911"/>
                </a:lnTo>
                <a:lnTo>
                  <a:pt x="7975" y="926"/>
                </a:lnTo>
                <a:lnTo>
                  <a:pt x="7981" y="939"/>
                </a:lnTo>
                <a:lnTo>
                  <a:pt x="7989" y="954"/>
                </a:lnTo>
                <a:lnTo>
                  <a:pt x="7997" y="968"/>
                </a:lnTo>
                <a:lnTo>
                  <a:pt x="8005" y="980"/>
                </a:lnTo>
                <a:lnTo>
                  <a:pt x="8015" y="994"/>
                </a:lnTo>
                <a:lnTo>
                  <a:pt x="8024" y="1007"/>
                </a:lnTo>
                <a:lnTo>
                  <a:pt x="8035" y="1019"/>
                </a:lnTo>
                <a:lnTo>
                  <a:pt x="8046" y="1031"/>
                </a:lnTo>
                <a:lnTo>
                  <a:pt x="8059" y="1043"/>
                </a:lnTo>
                <a:lnTo>
                  <a:pt x="8072" y="1053"/>
                </a:lnTo>
                <a:lnTo>
                  <a:pt x="8084" y="1064"/>
                </a:lnTo>
                <a:lnTo>
                  <a:pt x="8097" y="1072"/>
                </a:lnTo>
                <a:lnTo>
                  <a:pt x="8110" y="1082"/>
                </a:lnTo>
                <a:lnTo>
                  <a:pt x="8124" y="1089"/>
                </a:lnTo>
                <a:lnTo>
                  <a:pt x="8138" y="1096"/>
                </a:lnTo>
                <a:lnTo>
                  <a:pt x="8152" y="1103"/>
                </a:lnTo>
                <a:lnTo>
                  <a:pt x="8167" y="1108"/>
                </a:lnTo>
                <a:lnTo>
                  <a:pt x="8182" y="1112"/>
                </a:lnTo>
                <a:lnTo>
                  <a:pt x="8198" y="1116"/>
                </a:lnTo>
                <a:lnTo>
                  <a:pt x="8213" y="1120"/>
                </a:lnTo>
                <a:lnTo>
                  <a:pt x="8229" y="1123"/>
                </a:lnTo>
                <a:lnTo>
                  <a:pt x="8246" y="1125"/>
                </a:lnTo>
                <a:lnTo>
                  <a:pt x="8263" y="1126"/>
                </a:lnTo>
                <a:lnTo>
                  <a:pt x="8280" y="1126"/>
                </a:lnTo>
                <a:lnTo>
                  <a:pt x="8300" y="1125"/>
                </a:lnTo>
                <a:lnTo>
                  <a:pt x="8319" y="1123"/>
                </a:lnTo>
                <a:lnTo>
                  <a:pt x="8339" y="1120"/>
                </a:lnTo>
                <a:lnTo>
                  <a:pt x="8358" y="1114"/>
                </a:lnTo>
                <a:lnTo>
                  <a:pt x="8377" y="1108"/>
                </a:lnTo>
                <a:lnTo>
                  <a:pt x="8395" y="1100"/>
                </a:lnTo>
                <a:lnTo>
                  <a:pt x="8414" y="1090"/>
                </a:lnTo>
                <a:lnTo>
                  <a:pt x="8432" y="1078"/>
                </a:lnTo>
                <a:lnTo>
                  <a:pt x="8448" y="1067"/>
                </a:lnTo>
                <a:lnTo>
                  <a:pt x="8463" y="1054"/>
                </a:lnTo>
                <a:lnTo>
                  <a:pt x="8478" y="1041"/>
                </a:lnTo>
                <a:lnTo>
                  <a:pt x="8492" y="1027"/>
                </a:lnTo>
                <a:lnTo>
                  <a:pt x="8504" y="1011"/>
                </a:lnTo>
                <a:lnTo>
                  <a:pt x="8516" y="995"/>
                </a:lnTo>
                <a:lnTo>
                  <a:pt x="8527" y="977"/>
                </a:lnTo>
                <a:lnTo>
                  <a:pt x="8538" y="959"/>
                </a:lnTo>
                <a:lnTo>
                  <a:pt x="8356" y="959"/>
                </a:lnTo>
                <a:lnTo>
                  <a:pt x="8345" y="959"/>
                </a:lnTo>
                <a:lnTo>
                  <a:pt x="8333" y="957"/>
                </a:lnTo>
                <a:lnTo>
                  <a:pt x="8323" y="955"/>
                </a:lnTo>
                <a:lnTo>
                  <a:pt x="8312" y="951"/>
                </a:lnTo>
                <a:lnTo>
                  <a:pt x="8302" y="947"/>
                </a:lnTo>
                <a:lnTo>
                  <a:pt x="8292" y="940"/>
                </a:lnTo>
                <a:lnTo>
                  <a:pt x="8283" y="934"/>
                </a:lnTo>
                <a:lnTo>
                  <a:pt x="8274" y="926"/>
                </a:lnTo>
                <a:lnTo>
                  <a:pt x="8266" y="917"/>
                </a:lnTo>
                <a:lnTo>
                  <a:pt x="8260" y="909"/>
                </a:lnTo>
                <a:lnTo>
                  <a:pt x="8253" y="899"/>
                </a:lnTo>
                <a:lnTo>
                  <a:pt x="8249" y="889"/>
                </a:lnTo>
                <a:lnTo>
                  <a:pt x="8245" y="878"/>
                </a:lnTo>
                <a:lnTo>
                  <a:pt x="8243" y="868"/>
                </a:lnTo>
                <a:lnTo>
                  <a:pt x="8241" y="856"/>
                </a:lnTo>
                <a:lnTo>
                  <a:pt x="8241" y="843"/>
                </a:lnTo>
                <a:lnTo>
                  <a:pt x="8241" y="832"/>
                </a:lnTo>
                <a:lnTo>
                  <a:pt x="8243" y="820"/>
                </a:lnTo>
                <a:lnTo>
                  <a:pt x="8245" y="810"/>
                </a:lnTo>
                <a:lnTo>
                  <a:pt x="8249" y="799"/>
                </a:lnTo>
                <a:lnTo>
                  <a:pt x="8253" y="790"/>
                </a:lnTo>
                <a:lnTo>
                  <a:pt x="8260" y="779"/>
                </a:lnTo>
                <a:lnTo>
                  <a:pt x="8266" y="771"/>
                </a:lnTo>
                <a:lnTo>
                  <a:pt x="8274" y="762"/>
                </a:lnTo>
                <a:lnTo>
                  <a:pt x="8283" y="754"/>
                </a:lnTo>
                <a:lnTo>
                  <a:pt x="8292" y="747"/>
                </a:lnTo>
                <a:lnTo>
                  <a:pt x="8302" y="741"/>
                </a:lnTo>
                <a:lnTo>
                  <a:pt x="8312" y="736"/>
                </a:lnTo>
                <a:lnTo>
                  <a:pt x="8323" y="733"/>
                </a:lnTo>
                <a:lnTo>
                  <a:pt x="8333" y="730"/>
                </a:lnTo>
                <a:lnTo>
                  <a:pt x="8345" y="728"/>
                </a:lnTo>
                <a:lnTo>
                  <a:pt x="8356" y="727"/>
                </a:lnTo>
                <a:lnTo>
                  <a:pt x="8703" y="727"/>
                </a:lnTo>
                <a:lnTo>
                  <a:pt x="8714" y="728"/>
                </a:lnTo>
                <a:lnTo>
                  <a:pt x="8726" y="730"/>
                </a:lnTo>
                <a:lnTo>
                  <a:pt x="8736" y="733"/>
                </a:lnTo>
                <a:lnTo>
                  <a:pt x="8747" y="736"/>
                </a:lnTo>
                <a:lnTo>
                  <a:pt x="8756" y="741"/>
                </a:lnTo>
                <a:lnTo>
                  <a:pt x="8766" y="746"/>
                </a:lnTo>
                <a:lnTo>
                  <a:pt x="8775" y="754"/>
                </a:lnTo>
                <a:lnTo>
                  <a:pt x="8784" y="761"/>
                </a:lnTo>
                <a:lnTo>
                  <a:pt x="8792" y="770"/>
                </a:lnTo>
                <a:lnTo>
                  <a:pt x="8798" y="779"/>
                </a:lnTo>
                <a:lnTo>
                  <a:pt x="8805" y="789"/>
                </a:lnTo>
                <a:lnTo>
                  <a:pt x="8809" y="798"/>
                </a:lnTo>
                <a:lnTo>
                  <a:pt x="8813" y="809"/>
                </a:lnTo>
                <a:lnTo>
                  <a:pt x="8815" y="819"/>
                </a:lnTo>
                <a:lnTo>
                  <a:pt x="8817" y="831"/>
                </a:lnTo>
                <a:lnTo>
                  <a:pt x="8817" y="842"/>
                </a:lnTo>
                <a:close/>
                <a:moveTo>
                  <a:pt x="6792" y="1197"/>
                </a:moveTo>
                <a:lnTo>
                  <a:pt x="6792" y="1218"/>
                </a:lnTo>
                <a:lnTo>
                  <a:pt x="6791" y="1239"/>
                </a:lnTo>
                <a:lnTo>
                  <a:pt x="6788" y="1258"/>
                </a:lnTo>
                <a:lnTo>
                  <a:pt x="6785" y="1276"/>
                </a:lnTo>
                <a:lnTo>
                  <a:pt x="6781" y="1291"/>
                </a:lnTo>
                <a:lnTo>
                  <a:pt x="6774" y="1306"/>
                </a:lnTo>
                <a:lnTo>
                  <a:pt x="6768" y="1320"/>
                </a:lnTo>
                <a:lnTo>
                  <a:pt x="6761" y="1332"/>
                </a:lnTo>
                <a:lnTo>
                  <a:pt x="6752" y="1342"/>
                </a:lnTo>
                <a:lnTo>
                  <a:pt x="6743" y="1352"/>
                </a:lnTo>
                <a:lnTo>
                  <a:pt x="6732" y="1359"/>
                </a:lnTo>
                <a:lnTo>
                  <a:pt x="6721" y="1365"/>
                </a:lnTo>
                <a:lnTo>
                  <a:pt x="6709" y="1371"/>
                </a:lnTo>
                <a:lnTo>
                  <a:pt x="6695" y="1374"/>
                </a:lnTo>
                <a:lnTo>
                  <a:pt x="6681" y="1376"/>
                </a:lnTo>
                <a:lnTo>
                  <a:pt x="6665" y="1377"/>
                </a:lnTo>
                <a:lnTo>
                  <a:pt x="6650" y="1376"/>
                </a:lnTo>
                <a:lnTo>
                  <a:pt x="6636" y="1374"/>
                </a:lnTo>
                <a:lnTo>
                  <a:pt x="6622" y="1371"/>
                </a:lnTo>
                <a:lnTo>
                  <a:pt x="6609" y="1365"/>
                </a:lnTo>
                <a:lnTo>
                  <a:pt x="6598" y="1359"/>
                </a:lnTo>
                <a:lnTo>
                  <a:pt x="6588" y="1352"/>
                </a:lnTo>
                <a:lnTo>
                  <a:pt x="6579" y="1342"/>
                </a:lnTo>
                <a:lnTo>
                  <a:pt x="6569" y="1332"/>
                </a:lnTo>
                <a:lnTo>
                  <a:pt x="6562" y="1320"/>
                </a:lnTo>
                <a:lnTo>
                  <a:pt x="6556" y="1306"/>
                </a:lnTo>
                <a:lnTo>
                  <a:pt x="6551" y="1291"/>
                </a:lnTo>
                <a:lnTo>
                  <a:pt x="6546" y="1276"/>
                </a:lnTo>
                <a:lnTo>
                  <a:pt x="6542" y="1258"/>
                </a:lnTo>
                <a:lnTo>
                  <a:pt x="6540" y="1239"/>
                </a:lnTo>
                <a:lnTo>
                  <a:pt x="6539" y="1219"/>
                </a:lnTo>
                <a:lnTo>
                  <a:pt x="6538" y="1197"/>
                </a:lnTo>
                <a:lnTo>
                  <a:pt x="6538" y="401"/>
                </a:lnTo>
                <a:lnTo>
                  <a:pt x="6539" y="381"/>
                </a:lnTo>
                <a:lnTo>
                  <a:pt x="6540" y="362"/>
                </a:lnTo>
                <a:lnTo>
                  <a:pt x="6542" y="344"/>
                </a:lnTo>
                <a:lnTo>
                  <a:pt x="6545" y="327"/>
                </a:lnTo>
                <a:lnTo>
                  <a:pt x="6549" y="311"/>
                </a:lnTo>
                <a:lnTo>
                  <a:pt x="6555" y="297"/>
                </a:lnTo>
                <a:lnTo>
                  <a:pt x="6561" y="285"/>
                </a:lnTo>
                <a:lnTo>
                  <a:pt x="6567" y="273"/>
                </a:lnTo>
                <a:lnTo>
                  <a:pt x="6576" y="264"/>
                </a:lnTo>
                <a:lnTo>
                  <a:pt x="6584" y="254"/>
                </a:lnTo>
                <a:lnTo>
                  <a:pt x="6594" y="247"/>
                </a:lnTo>
                <a:lnTo>
                  <a:pt x="6604" y="241"/>
                </a:lnTo>
                <a:lnTo>
                  <a:pt x="6616" y="236"/>
                </a:lnTo>
                <a:lnTo>
                  <a:pt x="6628" y="233"/>
                </a:lnTo>
                <a:lnTo>
                  <a:pt x="6642" y="231"/>
                </a:lnTo>
                <a:lnTo>
                  <a:pt x="6656" y="231"/>
                </a:lnTo>
                <a:lnTo>
                  <a:pt x="6665" y="231"/>
                </a:lnTo>
                <a:lnTo>
                  <a:pt x="6674" y="232"/>
                </a:lnTo>
                <a:lnTo>
                  <a:pt x="6683" y="233"/>
                </a:lnTo>
                <a:lnTo>
                  <a:pt x="6692" y="235"/>
                </a:lnTo>
                <a:lnTo>
                  <a:pt x="6701" y="238"/>
                </a:lnTo>
                <a:lnTo>
                  <a:pt x="6709" y="242"/>
                </a:lnTo>
                <a:lnTo>
                  <a:pt x="6718" y="247"/>
                </a:lnTo>
                <a:lnTo>
                  <a:pt x="6726" y="251"/>
                </a:lnTo>
                <a:lnTo>
                  <a:pt x="6734" y="256"/>
                </a:lnTo>
                <a:lnTo>
                  <a:pt x="6743" y="263"/>
                </a:lnTo>
                <a:lnTo>
                  <a:pt x="6751" y="269"/>
                </a:lnTo>
                <a:lnTo>
                  <a:pt x="6760" y="276"/>
                </a:lnTo>
                <a:lnTo>
                  <a:pt x="6775" y="293"/>
                </a:lnTo>
                <a:lnTo>
                  <a:pt x="6791" y="313"/>
                </a:lnTo>
                <a:lnTo>
                  <a:pt x="7260" y="934"/>
                </a:lnTo>
                <a:lnTo>
                  <a:pt x="7260" y="411"/>
                </a:lnTo>
                <a:lnTo>
                  <a:pt x="7261" y="389"/>
                </a:lnTo>
                <a:lnTo>
                  <a:pt x="7262" y="369"/>
                </a:lnTo>
                <a:lnTo>
                  <a:pt x="7264" y="350"/>
                </a:lnTo>
                <a:lnTo>
                  <a:pt x="7268" y="332"/>
                </a:lnTo>
                <a:lnTo>
                  <a:pt x="7272" y="316"/>
                </a:lnTo>
                <a:lnTo>
                  <a:pt x="7277" y="302"/>
                </a:lnTo>
                <a:lnTo>
                  <a:pt x="7284" y="288"/>
                </a:lnTo>
                <a:lnTo>
                  <a:pt x="7291" y="276"/>
                </a:lnTo>
                <a:lnTo>
                  <a:pt x="7301" y="266"/>
                </a:lnTo>
                <a:lnTo>
                  <a:pt x="7309" y="256"/>
                </a:lnTo>
                <a:lnTo>
                  <a:pt x="7319" y="248"/>
                </a:lnTo>
                <a:lnTo>
                  <a:pt x="7331" y="241"/>
                </a:lnTo>
                <a:lnTo>
                  <a:pt x="7344" y="237"/>
                </a:lnTo>
                <a:lnTo>
                  <a:pt x="7357" y="233"/>
                </a:lnTo>
                <a:lnTo>
                  <a:pt x="7372" y="231"/>
                </a:lnTo>
                <a:lnTo>
                  <a:pt x="7387" y="231"/>
                </a:lnTo>
                <a:lnTo>
                  <a:pt x="7402" y="231"/>
                </a:lnTo>
                <a:lnTo>
                  <a:pt x="7417" y="233"/>
                </a:lnTo>
                <a:lnTo>
                  <a:pt x="7431" y="237"/>
                </a:lnTo>
                <a:lnTo>
                  <a:pt x="7442" y="241"/>
                </a:lnTo>
                <a:lnTo>
                  <a:pt x="7454" y="248"/>
                </a:lnTo>
                <a:lnTo>
                  <a:pt x="7464" y="256"/>
                </a:lnTo>
                <a:lnTo>
                  <a:pt x="7474" y="266"/>
                </a:lnTo>
                <a:lnTo>
                  <a:pt x="7482" y="276"/>
                </a:lnTo>
                <a:lnTo>
                  <a:pt x="7490" y="288"/>
                </a:lnTo>
                <a:lnTo>
                  <a:pt x="7496" y="302"/>
                </a:lnTo>
                <a:lnTo>
                  <a:pt x="7502" y="316"/>
                </a:lnTo>
                <a:lnTo>
                  <a:pt x="7506" y="332"/>
                </a:lnTo>
                <a:lnTo>
                  <a:pt x="7510" y="350"/>
                </a:lnTo>
                <a:lnTo>
                  <a:pt x="7513" y="369"/>
                </a:lnTo>
                <a:lnTo>
                  <a:pt x="7514" y="390"/>
                </a:lnTo>
                <a:lnTo>
                  <a:pt x="7514" y="411"/>
                </a:lnTo>
                <a:lnTo>
                  <a:pt x="7514" y="1225"/>
                </a:lnTo>
                <a:lnTo>
                  <a:pt x="7514" y="1244"/>
                </a:lnTo>
                <a:lnTo>
                  <a:pt x="7513" y="1262"/>
                </a:lnTo>
                <a:lnTo>
                  <a:pt x="7511" y="1279"/>
                </a:lnTo>
                <a:lnTo>
                  <a:pt x="7507" y="1295"/>
                </a:lnTo>
                <a:lnTo>
                  <a:pt x="7503" y="1308"/>
                </a:lnTo>
                <a:lnTo>
                  <a:pt x="7498" y="1322"/>
                </a:lnTo>
                <a:lnTo>
                  <a:pt x="7492" y="1334"/>
                </a:lnTo>
                <a:lnTo>
                  <a:pt x="7485" y="1344"/>
                </a:lnTo>
                <a:lnTo>
                  <a:pt x="7477" y="1354"/>
                </a:lnTo>
                <a:lnTo>
                  <a:pt x="7469" y="1361"/>
                </a:lnTo>
                <a:lnTo>
                  <a:pt x="7459" y="1368"/>
                </a:lnTo>
                <a:lnTo>
                  <a:pt x="7449" y="1374"/>
                </a:lnTo>
                <a:lnTo>
                  <a:pt x="7437" y="1378"/>
                </a:lnTo>
                <a:lnTo>
                  <a:pt x="7426" y="1381"/>
                </a:lnTo>
                <a:lnTo>
                  <a:pt x="7412" y="1383"/>
                </a:lnTo>
                <a:lnTo>
                  <a:pt x="7398" y="1384"/>
                </a:lnTo>
                <a:lnTo>
                  <a:pt x="7389" y="1383"/>
                </a:lnTo>
                <a:lnTo>
                  <a:pt x="7379" y="1382"/>
                </a:lnTo>
                <a:lnTo>
                  <a:pt x="7370" y="1381"/>
                </a:lnTo>
                <a:lnTo>
                  <a:pt x="7360" y="1378"/>
                </a:lnTo>
                <a:lnTo>
                  <a:pt x="7351" y="1375"/>
                </a:lnTo>
                <a:lnTo>
                  <a:pt x="7343" y="1371"/>
                </a:lnTo>
                <a:lnTo>
                  <a:pt x="7333" y="1366"/>
                </a:lnTo>
                <a:lnTo>
                  <a:pt x="7324" y="1361"/>
                </a:lnTo>
                <a:lnTo>
                  <a:pt x="7315" y="1355"/>
                </a:lnTo>
                <a:lnTo>
                  <a:pt x="7306" y="1347"/>
                </a:lnTo>
                <a:lnTo>
                  <a:pt x="7296" y="1340"/>
                </a:lnTo>
                <a:lnTo>
                  <a:pt x="7288" y="1332"/>
                </a:lnTo>
                <a:lnTo>
                  <a:pt x="7270" y="1313"/>
                </a:lnTo>
                <a:lnTo>
                  <a:pt x="7252" y="1290"/>
                </a:lnTo>
                <a:lnTo>
                  <a:pt x="6792" y="681"/>
                </a:lnTo>
                <a:lnTo>
                  <a:pt x="6792" y="1197"/>
                </a:lnTo>
                <a:close/>
                <a:moveTo>
                  <a:pt x="6303" y="1197"/>
                </a:moveTo>
                <a:lnTo>
                  <a:pt x="6303" y="1219"/>
                </a:lnTo>
                <a:lnTo>
                  <a:pt x="6302" y="1239"/>
                </a:lnTo>
                <a:lnTo>
                  <a:pt x="6298" y="1258"/>
                </a:lnTo>
                <a:lnTo>
                  <a:pt x="6295" y="1276"/>
                </a:lnTo>
                <a:lnTo>
                  <a:pt x="6291" y="1291"/>
                </a:lnTo>
                <a:lnTo>
                  <a:pt x="6285" y="1306"/>
                </a:lnTo>
                <a:lnTo>
                  <a:pt x="6278" y="1320"/>
                </a:lnTo>
                <a:lnTo>
                  <a:pt x="6271" y="1332"/>
                </a:lnTo>
                <a:lnTo>
                  <a:pt x="6263" y="1342"/>
                </a:lnTo>
                <a:lnTo>
                  <a:pt x="6253" y="1352"/>
                </a:lnTo>
                <a:lnTo>
                  <a:pt x="6243" y="1359"/>
                </a:lnTo>
                <a:lnTo>
                  <a:pt x="6231" y="1365"/>
                </a:lnTo>
                <a:lnTo>
                  <a:pt x="6220" y="1371"/>
                </a:lnTo>
                <a:lnTo>
                  <a:pt x="6206" y="1374"/>
                </a:lnTo>
                <a:lnTo>
                  <a:pt x="6191" y="1376"/>
                </a:lnTo>
                <a:lnTo>
                  <a:pt x="6176" y="1377"/>
                </a:lnTo>
                <a:lnTo>
                  <a:pt x="6161" y="1376"/>
                </a:lnTo>
                <a:lnTo>
                  <a:pt x="6146" y="1374"/>
                </a:lnTo>
                <a:lnTo>
                  <a:pt x="6132" y="1371"/>
                </a:lnTo>
                <a:lnTo>
                  <a:pt x="6120" y="1365"/>
                </a:lnTo>
                <a:lnTo>
                  <a:pt x="6108" y="1359"/>
                </a:lnTo>
                <a:lnTo>
                  <a:pt x="6099" y="1352"/>
                </a:lnTo>
                <a:lnTo>
                  <a:pt x="6089" y="1342"/>
                </a:lnTo>
                <a:lnTo>
                  <a:pt x="6080" y="1332"/>
                </a:lnTo>
                <a:lnTo>
                  <a:pt x="6073" y="1320"/>
                </a:lnTo>
                <a:lnTo>
                  <a:pt x="6066" y="1306"/>
                </a:lnTo>
                <a:lnTo>
                  <a:pt x="6061" y="1291"/>
                </a:lnTo>
                <a:lnTo>
                  <a:pt x="6057" y="1276"/>
                </a:lnTo>
                <a:lnTo>
                  <a:pt x="6053" y="1258"/>
                </a:lnTo>
                <a:lnTo>
                  <a:pt x="6051" y="1239"/>
                </a:lnTo>
                <a:lnTo>
                  <a:pt x="6049" y="1219"/>
                </a:lnTo>
                <a:lnTo>
                  <a:pt x="6048" y="1197"/>
                </a:lnTo>
                <a:lnTo>
                  <a:pt x="6048" y="410"/>
                </a:lnTo>
                <a:lnTo>
                  <a:pt x="6049" y="388"/>
                </a:lnTo>
                <a:lnTo>
                  <a:pt x="6051" y="368"/>
                </a:lnTo>
                <a:lnTo>
                  <a:pt x="6053" y="349"/>
                </a:lnTo>
                <a:lnTo>
                  <a:pt x="6057" y="331"/>
                </a:lnTo>
                <a:lnTo>
                  <a:pt x="6061" y="314"/>
                </a:lnTo>
                <a:lnTo>
                  <a:pt x="6066" y="299"/>
                </a:lnTo>
                <a:lnTo>
                  <a:pt x="6073" y="287"/>
                </a:lnTo>
                <a:lnTo>
                  <a:pt x="6080" y="274"/>
                </a:lnTo>
                <a:lnTo>
                  <a:pt x="6089" y="264"/>
                </a:lnTo>
                <a:lnTo>
                  <a:pt x="6099" y="254"/>
                </a:lnTo>
                <a:lnTo>
                  <a:pt x="6108" y="247"/>
                </a:lnTo>
                <a:lnTo>
                  <a:pt x="6120" y="240"/>
                </a:lnTo>
                <a:lnTo>
                  <a:pt x="6132" y="235"/>
                </a:lnTo>
                <a:lnTo>
                  <a:pt x="6146" y="232"/>
                </a:lnTo>
                <a:lnTo>
                  <a:pt x="6161" y="230"/>
                </a:lnTo>
                <a:lnTo>
                  <a:pt x="6176" y="229"/>
                </a:lnTo>
                <a:lnTo>
                  <a:pt x="6191" y="230"/>
                </a:lnTo>
                <a:lnTo>
                  <a:pt x="6206" y="232"/>
                </a:lnTo>
                <a:lnTo>
                  <a:pt x="6220" y="235"/>
                </a:lnTo>
                <a:lnTo>
                  <a:pt x="6231" y="240"/>
                </a:lnTo>
                <a:lnTo>
                  <a:pt x="6243" y="247"/>
                </a:lnTo>
                <a:lnTo>
                  <a:pt x="6253" y="254"/>
                </a:lnTo>
                <a:lnTo>
                  <a:pt x="6263" y="264"/>
                </a:lnTo>
                <a:lnTo>
                  <a:pt x="6271" y="274"/>
                </a:lnTo>
                <a:lnTo>
                  <a:pt x="6278" y="287"/>
                </a:lnTo>
                <a:lnTo>
                  <a:pt x="6285" y="299"/>
                </a:lnTo>
                <a:lnTo>
                  <a:pt x="6291" y="314"/>
                </a:lnTo>
                <a:lnTo>
                  <a:pt x="6295" y="331"/>
                </a:lnTo>
                <a:lnTo>
                  <a:pt x="6298" y="349"/>
                </a:lnTo>
                <a:lnTo>
                  <a:pt x="6302" y="368"/>
                </a:lnTo>
                <a:lnTo>
                  <a:pt x="6303" y="388"/>
                </a:lnTo>
                <a:lnTo>
                  <a:pt x="6303" y="410"/>
                </a:lnTo>
                <a:lnTo>
                  <a:pt x="6303" y="1197"/>
                </a:lnTo>
                <a:close/>
                <a:moveTo>
                  <a:pt x="5415" y="481"/>
                </a:moveTo>
                <a:lnTo>
                  <a:pt x="5322" y="481"/>
                </a:lnTo>
                <a:lnTo>
                  <a:pt x="5299" y="481"/>
                </a:lnTo>
                <a:lnTo>
                  <a:pt x="5278" y="479"/>
                </a:lnTo>
                <a:lnTo>
                  <a:pt x="5260" y="477"/>
                </a:lnTo>
                <a:lnTo>
                  <a:pt x="5242" y="473"/>
                </a:lnTo>
                <a:lnTo>
                  <a:pt x="5226" y="469"/>
                </a:lnTo>
                <a:lnTo>
                  <a:pt x="5211" y="465"/>
                </a:lnTo>
                <a:lnTo>
                  <a:pt x="5198" y="459"/>
                </a:lnTo>
                <a:lnTo>
                  <a:pt x="5185" y="451"/>
                </a:lnTo>
                <a:lnTo>
                  <a:pt x="5174" y="444"/>
                </a:lnTo>
                <a:lnTo>
                  <a:pt x="5166" y="435"/>
                </a:lnTo>
                <a:lnTo>
                  <a:pt x="5158" y="425"/>
                </a:lnTo>
                <a:lnTo>
                  <a:pt x="5151" y="414"/>
                </a:lnTo>
                <a:lnTo>
                  <a:pt x="5146" y="404"/>
                </a:lnTo>
                <a:lnTo>
                  <a:pt x="5143" y="391"/>
                </a:lnTo>
                <a:lnTo>
                  <a:pt x="5141" y="377"/>
                </a:lnTo>
                <a:lnTo>
                  <a:pt x="5140" y="364"/>
                </a:lnTo>
                <a:lnTo>
                  <a:pt x="5141" y="349"/>
                </a:lnTo>
                <a:lnTo>
                  <a:pt x="5143" y="335"/>
                </a:lnTo>
                <a:lnTo>
                  <a:pt x="5146" y="323"/>
                </a:lnTo>
                <a:lnTo>
                  <a:pt x="5151" y="311"/>
                </a:lnTo>
                <a:lnTo>
                  <a:pt x="5158" y="300"/>
                </a:lnTo>
                <a:lnTo>
                  <a:pt x="5165" y="290"/>
                </a:lnTo>
                <a:lnTo>
                  <a:pt x="5174" y="281"/>
                </a:lnTo>
                <a:lnTo>
                  <a:pt x="5185" y="273"/>
                </a:lnTo>
                <a:lnTo>
                  <a:pt x="5198" y="267"/>
                </a:lnTo>
                <a:lnTo>
                  <a:pt x="5210" y="260"/>
                </a:lnTo>
                <a:lnTo>
                  <a:pt x="5226" y="255"/>
                </a:lnTo>
                <a:lnTo>
                  <a:pt x="5242" y="251"/>
                </a:lnTo>
                <a:lnTo>
                  <a:pt x="5260" y="248"/>
                </a:lnTo>
                <a:lnTo>
                  <a:pt x="5278" y="246"/>
                </a:lnTo>
                <a:lnTo>
                  <a:pt x="5299" y="244"/>
                </a:lnTo>
                <a:lnTo>
                  <a:pt x="5320" y="244"/>
                </a:lnTo>
                <a:lnTo>
                  <a:pt x="5763" y="244"/>
                </a:lnTo>
                <a:lnTo>
                  <a:pt x="5785" y="244"/>
                </a:lnTo>
                <a:lnTo>
                  <a:pt x="5806" y="246"/>
                </a:lnTo>
                <a:lnTo>
                  <a:pt x="5825" y="248"/>
                </a:lnTo>
                <a:lnTo>
                  <a:pt x="5843" y="251"/>
                </a:lnTo>
                <a:lnTo>
                  <a:pt x="5858" y="255"/>
                </a:lnTo>
                <a:lnTo>
                  <a:pt x="5873" y="260"/>
                </a:lnTo>
                <a:lnTo>
                  <a:pt x="5887" y="267"/>
                </a:lnTo>
                <a:lnTo>
                  <a:pt x="5899" y="273"/>
                </a:lnTo>
                <a:lnTo>
                  <a:pt x="5910" y="281"/>
                </a:lnTo>
                <a:lnTo>
                  <a:pt x="5918" y="290"/>
                </a:lnTo>
                <a:lnTo>
                  <a:pt x="5927" y="300"/>
                </a:lnTo>
                <a:lnTo>
                  <a:pt x="5933" y="311"/>
                </a:lnTo>
                <a:lnTo>
                  <a:pt x="5937" y="323"/>
                </a:lnTo>
                <a:lnTo>
                  <a:pt x="5941" y="335"/>
                </a:lnTo>
                <a:lnTo>
                  <a:pt x="5943" y="349"/>
                </a:lnTo>
                <a:lnTo>
                  <a:pt x="5944" y="364"/>
                </a:lnTo>
                <a:lnTo>
                  <a:pt x="5943" y="377"/>
                </a:lnTo>
                <a:lnTo>
                  <a:pt x="5941" y="391"/>
                </a:lnTo>
                <a:lnTo>
                  <a:pt x="5937" y="404"/>
                </a:lnTo>
                <a:lnTo>
                  <a:pt x="5933" y="414"/>
                </a:lnTo>
                <a:lnTo>
                  <a:pt x="5927" y="425"/>
                </a:lnTo>
                <a:lnTo>
                  <a:pt x="5918" y="435"/>
                </a:lnTo>
                <a:lnTo>
                  <a:pt x="5910" y="444"/>
                </a:lnTo>
                <a:lnTo>
                  <a:pt x="5899" y="451"/>
                </a:lnTo>
                <a:lnTo>
                  <a:pt x="5887" y="459"/>
                </a:lnTo>
                <a:lnTo>
                  <a:pt x="5873" y="465"/>
                </a:lnTo>
                <a:lnTo>
                  <a:pt x="5858" y="469"/>
                </a:lnTo>
                <a:lnTo>
                  <a:pt x="5843" y="473"/>
                </a:lnTo>
                <a:lnTo>
                  <a:pt x="5825" y="477"/>
                </a:lnTo>
                <a:lnTo>
                  <a:pt x="5806" y="479"/>
                </a:lnTo>
                <a:lnTo>
                  <a:pt x="5785" y="481"/>
                </a:lnTo>
                <a:lnTo>
                  <a:pt x="5763" y="481"/>
                </a:lnTo>
                <a:lnTo>
                  <a:pt x="5669" y="481"/>
                </a:lnTo>
                <a:lnTo>
                  <a:pt x="5669" y="1197"/>
                </a:lnTo>
                <a:lnTo>
                  <a:pt x="5668" y="1218"/>
                </a:lnTo>
                <a:lnTo>
                  <a:pt x="5667" y="1239"/>
                </a:lnTo>
                <a:lnTo>
                  <a:pt x="5665" y="1258"/>
                </a:lnTo>
                <a:lnTo>
                  <a:pt x="5661" y="1276"/>
                </a:lnTo>
                <a:lnTo>
                  <a:pt x="5657" y="1291"/>
                </a:lnTo>
                <a:lnTo>
                  <a:pt x="5651" y="1306"/>
                </a:lnTo>
                <a:lnTo>
                  <a:pt x="5645" y="1320"/>
                </a:lnTo>
                <a:lnTo>
                  <a:pt x="5638" y="1332"/>
                </a:lnTo>
                <a:lnTo>
                  <a:pt x="5628" y="1342"/>
                </a:lnTo>
                <a:lnTo>
                  <a:pt x="5620" y="1352"/>
                </a:lnTo>
                <a:lnTo>
                  <a:pt x="5609" y="1359"/>
                </a:lnTo>
                <a:lnTo>
                  <a:pt x="5598" y="1365"/>
                </a:lnTo>
                <a:lnTo>
                  <a:pt x="5585" y="1371"/>
                </a:lnTo>
                <a:lnTo>
                  <a:pt x="5572" y="1374"/>
                </a:lnTo>
                <a:lnTo>
                  <a:pt x="5557" y="1376"/>
                </a:lnTo>
                <a:lnTo>
                  <a:pt x="5542" y="1377"/>
                </a:lnTo>
                <a:lnTo>
                  <a:pt x="5526" y="1376"/>
                </a:lnTo>
                <a:lnTo>
                  <a:pt x="5512" y="1374"/>
                </a:lnTo>
                <a:lnTo>
                  <a:pt x="5499" y="1371"/>
                </a:lnTo>
                <a:lnTo>
                  <a:pt x="5486" y="1365"/>
                </a:lnTo>
                <a:lnTo>
                  <a:pt x="5475" y="1359"/>
                </a:lnTo>
                <a:lnTo>
                  <a:pt x="5464" y="1352"/>
                </a:lnTo>
                <a:lnTo>
                  <a:pt x="5455" y="1342"/>
                </a:lnTo>
                <a:lnTo>
                  <a:pt x="5447" y="1332"/>
                </a:lnTo>
                <a:lnTo>
                  <a:pt x="5439" y="1320"/>
                </a:lnTo>
                <a:lnTo>
                  <a:pt x="5433" y="1306"/>
                </a:lnTo>
                <a:lnTo>
                  <a:pt x="5427" y="1291"/>
                </a:lnTo>
                <a:lnTo>
                  <a:pt x="5422" y="1276"/>
                </a:lnTo>
                <a:lnTo>
                  <a:pt x="5419" y="1258"/>
                </a:lnTo>
                <a:lnTo>
                  <a:pt x="5416" y="1239"/>
                </a:lnTo>
                <a:lnTo>
                  <a:pt x="5415" y="1218"/>
                </a:lnTo>
                <a:lnTo>
                  <a:pt x="5415" y="1197"/>
                </a:lnTo>
                <a:lnTo>
                  <a:pt x="5415" y="481"/>
                </a:lnTo>
                <a:close/>
                <a:moveTo>
                  <a:pt x="4909" y="244"/>
                </a:moveTo>
                <a:lnTo>
                  <a:pt x="4930" y="244"/>
                </a:lnTo>
                <a:lnTo>
                  <a:pt x="4951" y="246"/>
                </a:lnTo>
                <a:lnTo>
                  <a:pt x="4970" y="248"/>
                </a:lnTo>
                <a:lnTo>
                  <a:pt x="4987" y="251"/>
                </a:lnTo>
                <a:lnTo>
                  <a:pt x="5003" y="255"/>
                </a:lnTo>
                <a:lnTo>
                  <a:pt x="5018" y="260"/>
                </a:lnTo>
                <a:lnTo>
                  <a:pt x="5032" y="267"/>
                </a:lnTo>
                <a:lnTo>
                  <a:pt x="5044" y="273"/>
                </a:lnTo>
                <a:lnTo>
                  <a:pt x="5055" y="281"/>
                </a:lnTo>
                <a:lnTo>
                  <a:pt x="5063" y="290"/>
                </a:lnTo>
                <a:lnTo>
                  <a:pt x="5072" y="300"/>
                </a:lnTo>
                <a:lnTo>
                  <a:pt x="5078" y="311"/>
                </a:lnTo>
                <a:lnTo>
                  <a:pt x="5083" y="323"/>
                </a:lnTo>
                <a:lnTo>
                  <a:pt x="5086" y="335"/>
                </a:lnTo>
                <a:lnTo>
                  <a:pt x="5088" y="349"/>
                </a:lnTo>
                <a:lnTo>
                  <a:pt x="5089" y="364"/>
                </a:lnTo>
                <a:lnTo>
                  <a:pt x="5088" y="377"/>
                </a:lnTo>
                <a:lnTo>
                  <a:pt x="5086" y="391"/>
                </a:lnTo>
                <a:lnTo>
                  <a:pt x="5083" y="404"/>
                </a:lnTo>
                <a:lnTo>
                  <a:pt x="5078" y="414"/>
                </a:lnTo>
                <a:lnTo>
                  <a:pt x="5072" y="425"/>
                </a:lnTo>
                <a:lnTo>
                  <a:pt x="5063" y="435"/>
                </a:lnTo>
                <a:lnTo>
                  <a:pt x="5055" y="444"/>
                </a:lnTo>
                <a:lnTo>
                  <a:pt x="5044" y="451"/>
                </a:lnTo>
                <a:lnTo>
                  <a:pt x="5032" y="459"/>
                </a:lnTo>
                <a:lnTo>
                  <a:pt x="5018" y="465"/>
                </a:lnTo>
                <a:lnTo>
                  <a:pt x="5003" y="469"/>
                </a:lnTo>
                <a:lnTo>
                  <a:pt x="4987" y="473"/>
                </a:lnTo>
                <a:lnTo>
                  <a:pt x="4970" y="477"/>
                </a:lnTo>
                <a:lnTo>
                  <a:pt x="4951" y="479"/>
                </a:lnTo>
                <a:lnTo>
                  <a:pt x="4930" y="481"/>
                </a:lnTo>
                <a:lnTo>
                  <a:pt x="4909" y="481"/>
                </a:lnTo>
                <a:lnTo>
                  <a:pt x="4702" y="481"/>
                </a:lnTo>
                <a:lnTo>
                  <a:pt x="4702" y="681"/>
                </a:lnTo>
                <a:lnTo>
                  <a:pt x="4879" y="681"/>
                </a:lnTo>
                <a:lnTo>
                  <a:pt x="4901" y="681"/>
                </a:lnTo>
                <a:lnTo>
                  <a:pt x="4922" y="683"/>
                </a:lnTo>
                <a:lnTo>
                  <a:pt x="4941" y="685"/>
                </a:lnTo>
                <a:lnTo>
                  <a:pt x="4959" y="688"/>
                </a:lnTo>
                <a:lnTo>
                  <a:pt x="4975" y="693"/>
                </a:lnTo>
                <a:lnTo>
                  <a:pt x="4990" y="698"/>
                </a:lnTo>
                <a:lnTo>
                  <a:pt x="5003" y="703"/>
                </a:lnTo>
                <a:lnTo>
                  <a:pt x="5016" y="711"/>
                </a:lnTo>
                <a:lnTo>
                  <a:pt x="5026" y="718"/>
                </a:lnTo>
                <a:lnTo>
                  <a:pt x="5036" y="727"/>
                </a:lnTo>
                <a:lnTo>
                  <a:pt x="5043" y="737"/>
                </a:lnTo>
                <a:lnTo>
                  <a:pt x="5049" y="747"/>
                </a:lnTo>
                <a:lnTo>
                  <a:pt x="5055" y="759"/>
                </a:lnTo>
                <a:lnTo>
                  <a:pt x="5058" y="772"/>
                </a:lnTo>
                <a:lnTo>
                  <a:pt x="5060" y="785"/>
                </a:lnTo>
                <a:lnTo>
                  <a:pt x="5061" y="799"/>
                </a:lnTo>
                <a:lnTo>
                  <a:pt x="5060" y="814"/>
                </a:lnTo>
                <a:lnTo>
                  <a:pt x="5058" y="827"/>
                </a:lnTo>
                <a:lnTo>
                  <a:pt x="5055" y="839"/>
                </a:lnTo>
                <a:lnTo>
                  <a:pt x="5049" y="851"/>
                </a:lnTo>
                <a:lnTo>
                  <a:pt x="5043" y="861"/>
                </a:lnTo>
                <a:lnTo>
                  <a:pt x="5036" y="871"/>
                </a:lnTo>
                <a:lnTo>
                  <a:pt x="5026" y="879"/>
                </a:lnTo>
                <a:lnTo>
                  <a:pt x="5016" y="888"/>
                </a:lnTo>
                <a:lnTo>
                  <a:pt x="5003" y="894"/>
                </a:lnTo>
                <a:lnTo>
                  <a:pt x="4990" y="900"/>
                </a:lnTo>
                <a:lnTo>
                  <a:pt x="4975" y="906"/>
                </a:lnTo>
                <a:lnTo>
                  <a:pt x="4959" y="910"/>
                </a:lnTo>
                <a:lnTo>
                  <a:pt x="4941" y="913"/>
                </a:lnTo>
                <a:lnTo>
                  <a:pt x="4922" y="915"/>
                </a:lnTo>
                <a:lnTo>
                  <a:pt x="4901" y="916"/>
                </a:lnTo>
                <a:lnTo>
                  <a:pt x="4879" y="917"/>
                </a:lnTo>
                <a:lnTo>
                  <a:pt x="4702" y="917"/>
                </a:lnTo>
                <a:lnTo>
                  <a:pt x="4702" y="1127"/>
                </a:lnTo>
                <a:lnTo>
                  <a:pt x="4916" y="1127"/>
                </a:lnTo>
                <a:lnTo>
                  <a:pt x="4938" y="1128"/>
                </a:lnTo>
                <a:lnTo>
                  <a:pt x="4958" y="1129"/>
                </a:lnTo>
                <a:lnTo>
                  <a:pt x="4977" y="1131"/>
                </a:lnTo>
                <a:lnTo>
                  <a:pt x="4995" y="1134"/>
                </a:lnTo>
                <a:lnTo>
                  <a:pt x="5012" y="1139"/>
                </a:lnTo>
                <a:lnTo>
                  <a:pt x="5026" y="1144"/>
                </a:lnTo>
                <a:lnTo>
                  <a:pt x="5039" y="1149"/>
                </a:lnTo>
                <a:lnTo>
                  <a:pt x="5052" y="1157"/>
                </a:lnTo>
                <a:lnTo>
                  <a:pt x="5062" y="1164"/>
                </a:lnTo>
                <a:lnTo>
                  <a:pt x="5072" y="1173"/>
                </a:lnTo>
                <a:lnTo>
                  <a:pt x="5079" y="1183"/>
                </a:lnTo>
                <a:lnTo>
                  <a:pt x="5085" y="1193"/>
                </a:lnTo>
                <a:lnTo>
                  <a:pt x="5090" y="1205"/>
                </a:lnTo>
                <a:lnTo>
                  <a:pt x="5094" y="1218"/>
                </a:lnTo>
                <a:lnTo>
                  <a:pt x="5096" y="1230"/>
                </a:lnTo>
                <a:lnTo>
                  <a:pt x="5097" y="1245"/>
                </a:lnTo>
                <a:lnTo>
                  <a:pt x="5096" y="1259"/>
                </a:lnTo>
                <a:lnTo>
                  <a:pt x="5094" y="1272"/>
                </a:lnTo>
                <a:lnTo>
                  <a:pt x="5090" y="1285"/>
                </a:lnTo>
                <a:lnTo>
                  <a:pt x="5085" y="1297"/>
                </a:lnTo>
                <a:lnTo>
                  <a:pt x="5079" y="1307"/>
                </a:lnTo>
                <a:lnTo>
                  <a:pt x="5072" y="1317"/>
                </a:lnTo>
                <a:lnTo>
                  <a:pt x="5062" y="1325"/>
                </a:lnTo>
                <a:lnTo>
                  <a:pt x="5052" y="1334"/>
                </a:lnTo>
                <a:lnTo>
                  <a:pt x="5039" y="1340"/>
                </a:lnTo>
                <a:lnTo>
                  <a:pt x="5026" y="1346"/>
                </a:lnTo>
                <a:lnTo>
                  <a:pt x="5012" y="1352"/>
                </a:lnTo>
                <a:lnTo>
                  <a:pt x="4995" y="1356"/>
                </a:lnTo>
                <a:lnTo>
                  <a:pt x="4977" y="1359"/>
                </a:lnTo>
                <a:lnTo>
                  <a:pt x="4958" y="1361"/>
                </a:lnTo>
                <a:lnTo>
                  <a:pt x="4938" y="1363"/>
                </a:lnTo>
                <a:lnTo>
                  <a:pt x="4916" y="1363"/>
                </a:lnTo>
                <a:lnTo>
                  <a:pt x="4619" y="1363"/>
                </a:lnTo>
                <a:lnTo>
                  <a:pt x="4597" y="1362"/>
                </a:lnTo>
                <a:lnTo>
                  <a:pt x="4575" y="1361"/>
                </a:lnTo>
                <a:lnTo>
                  <a:pt x="4556" y="1359"/>
                </a:lnTo>
                <a:lnTo>
                  <a:pt x="4538" y="1355"/>
                </a:lnTo>
                <a:lnTo>
                  <a:pt x="4522" y="1350"/>
                </a:lnTo>
                <a:lnTo>
                  <a:pt x="4508" y="1345"/>
                </a:lnTo>
                <a:lnTo>
                  <a:pt x="4497" y="1339"/>
                </a:lnTo>
                <a:lnTo>
                  <a:pt x="4486" y="1332"/>
                </a:lnTo>
                <a:lnTo>
                  <a:pt x="4482" y="1327"/>
                </a:lnTo>
                <a:lnTo>
                  <a:pt x="4477" y="1322"/>
                </a:lnTo>
                <a:lnTo>
                  <a:pt x="4473" y="1317"/>
                </a:lnTo>
                <a:lnTo>
                  <a:pt x="4470" y="1310"/>
                </a:lnTo>
                <a:lnTo>
                  <a:pt x="4462" y="1297"/>
                </a:lnTo>
                <a:lnTo>
                  <a:pt x="4457" y="1282"/>
                </a:lnTo>
                <a:lnTo>
                  <a:pt x="4453" y="1264"/>
                </a:lnTo>
                <a:lnTo>
                  <a:pt x="4450" y="1246"/>
                </a:lnTo>
                <a:lnTo>
                  <a:pt x="4448" y="1225"/>
                </a:lnTo>
                <a:lnTo>
                  <a:pt x="4447" y="1203"/>
                </a:lnTo>
                <a:lnTo>
                  <a:pt x="4447" y="423"/>
                </a:lnTo>
                <a:lnTo>
                  <a:pt x="4448" y="399"/>
                </a:lnTo>
                <a:lnTo>
                  <a:pt x="4450" y="377"/>
                </a:lnTo>
                <a:lnTo>
                  <a:pt x="4453" y="357"/>
                </a:lnTo>
                <a:lnTo>
                  <a:pt x="4457" y="338"/>
                </a:lnTo>
                <a:lnTo>
                  <a:pt x="4462" y="323"/>
                </a:lnTo>
                <a:lnTo>
                  <a:pt x="4469" y="308"/>
                </a:lnTo>
                <a:lnTo>
                  <a:pt x="4477" y="295"/>
                </a:lnTo>
                <a:lnTo>
                  <a:pt x="4486" y="284"/>
                </a:lnTo>
                <a:lnTo>
                  <a:pt x="4497" y="274"/>
                </a:lnTo>
                <a:lnTo>
                  <a:pt x="4510" y="266"/>
                </a:lnTo>
                <a:lnTo>
                  <a:pt x="4523" y="259"/>
                </a:lnTo>
                <a:lnTo>
                  <a:pt x="4540" y="253"/>
                </a:lnTo>
                <a:lnTo>
                  <a:pt x="4558" y="249"/>
                </a:lnTo>
                <a:lnTo>
                  <a:pt x="4578" y="246"/>
                </a:lnTo>
                <a:lnTo>
                  <a:pt x="4599" y="244"/>
                </a:lnTo>
                <a:lnTo>
                  <a:pt x="4622" y="244"/>
                </a:lnTo>
                <a:lnTo>
                  <a:pt x="4909" y="244"/>
                </a:lnTo>
                <a:close/>
                <a:moveTo>
                  <a:pt x="4026" y="320"/>
                </a:moveTo>
                <a:lnTo>
                  <a:pt x="4045" y="299"/>
                </a:lnTo>
                <a:lnTo>
                  <a:pt x="4064" y="281"/>
                </a:lnTo>
                <a:lnTo>
                  <a:pt x="4081" y="267"/>
                </a:lnTo>
                <a:lnTo>
                  <a:pt x="4098" y="254"/>
                </a:lnTo>
                <a:lnTo>
                  <a:pt x="4115" y="245"/>
                </a:lnTo>
                <a:lnTo>
                  <a:pt x="4129" y="238"/>
                </a:lnTo>
                <a:lnTo>
                  <a:pt x="4137" y="236"/>
                </a:lnTo>
                <a:lnTo>
                  <a:pt x="4144" y="234"/>
                </a:lnTo>
                <a:lnTo>
                  <a:pt x="4151" y="233"/>
                </a:lnTo>
                <a:lnTo>
                  <a:pt x="4159" y="233"/>
                </a:lnTo>
                <a:lnTo>
                  <a:pt x="4170" y="233"/>
                </a:lnTo>
                <a:lnTo>
                  <a:pt x="4181" y="235"/>
                </a:lnTo>
                <a:lnTo>
                  <a:pt x="4192" y="237"/>
                </a:lnTo>
                <a:lnTo>
                  <a:pt x="4202" y="241"/>
                </a:lnTo>
                <a:lnTo>
                  <a:pt x="4212" y="246"/>
                </a:lnTo>
                <a:lnTo>
                  <a:pt x="4222" y="252"/>
                </a:lnTo>
                <a:lnTo>
                  <a:pt x="4230" y="258"/>
                </a:lnTo>
                <a:lnTo>
                  <a:pt x="4240" y="267"/>
                </a:lnTo>
                <a:lnTo>
                  <a:pt x="4247" y="275"/>
                </a:lnTo>
                <a:lnTo>
                  <a:pt x="4253" y="285"/>
                </a:lnTo>
                <a:lnTo>
                  <a:pt x="4260" y="294"/>
                </a:lnTo>
                <a:lnTo>
                  <a:pt x="4264" y="305"/>
                </a:lnTo>
                <a:lnTo>
                  <a:pt x="4268" y="315"/>
                </a:lnTo>
                <a:lnTo>
                  <a:pt x="4270" y="326"/>
                </a:lnTo>
                <a:lnTo>
                  <a:pt x="4272" y="337"/>
                </a:lnTo>
                <a:lnTo>
                  <a:pt x="4272" y="349"/>
                </a:lnTo>
                <a:lnTo>
                  <a:pt x="4271" y="364"/>
                </a:lnTo>
                <a:lnTo>
                  <a:pt x="4268" y="378"/>
                </a:lnTo>
                <a:lnTo>
                  <a:pt x="4264" y="394"/>
                </a:lnTo>
                <a:lnTo>
                  <a:pt x="4256" y="409"/>
                </a:lnTo>
                <a:lnTo>
                  <a:pt x="4247" y="426"/>
                </a:lnTo>
                <a:lnTo>
                  <a:pt x="4236" y="442"/>
                </a:lnTo>
                <a:lnTo>
                  <a:pt x="4223" y="459"/>
                </a:lnTo>
                <a:lnTo>
                  <a:pt x="4208" y="474"/>
                </a:lnTo>
                <a:lnTo>
                  <a:pt x="3934" y="762"/>
                </a:lnTo>
                <a:lnTo>
                  <a:pt x="4274" y="1133"/>
                </a:lnTo>
                <a:lnTo>
                  <a:pt x="4289" y="1150"/>
                </a:lnTo>
                <a:lnTo>
                  <a:pt x="4302" y="1167"/>
                </a:lnTo>
                <a:lnTo>
                  <a:pt x="4313" y="1184"/>
                </a:lnTo>
                <a:lnTo>
                  <a:pt x="4323" y="1200"/>
                </a:lnTo>
                <a:lnTo>
                  <a:pt x="4329" y="1216"/>
                </a:lnTo>
                <a:lnTo>
                  <a:pt x="4334" y="1230"/>
                </a:lnTo>
                <a:lnTo>
                  <a:pt x="4337" y="1245"/>
                </a:lnTo>
                <a:lnTo>
                  <a:pt x="4338" y="1260"/>
                </a:lnTo>
                <a:lnTo>
                  <a:pt x="4337" y="1271"/>
                </a:lnTo>
                <a:lnTo>
                  <a:pt x="4336" y="1282"/>
                </a:lnTo>
                <a:lnTo>
                  <a:pt x="4333" y="1293"/>
                </a:lnTo>
                <a:lnTo>
                  <a:pt x="4330" y="1303"/>
                </a:lnTo>
                <a:lnTo>
                  <a:pt x="4325" y="1314"/>
                </a:lnTo>
                <a:lnTo>
                  <a:pt x="4318" y="1323"/>
                </a:lnTo>
                <a:lnTo>
                  <a:pt x="4311" y="1333"/>
                </a:lnTo>
                <a:lnTo>
                  <a:pt x="4304" y="1342"/>
                </a:lnTo>
                <a:lnTo>
                  <a:pt x="4294" y="1349"/>
                </a:lnTo>
                <a:lnTo>
                  <a:pt x="4285" y="1357"/>
                </a:lnTo>
                <a:lnTo>
                  <a:pt x="4275" y="1363"/>
                </a:lnTo>
                <a:lnTo>
                  <a:pt x="4265" y="1368"/>
                </a:lnTo>
                <a:lnTo>
                  <a:pt x="4254" y="1372"/>
                </a:lnTo>
                <a:lnTo>
                  <a:pt x="4244" y="1375"/>
                </a:lnTo>
                <a:lnTo>
                  <a:pt x="4232" y="1377"/>
                </a:lnTo>
                <a:lnTo>
                  <a:pt x="4221" y="1377"/>
                </a:lnTo>
                <a:lnTo>
                  <a:pt x="4214" y="1377"/>
                </a:lnTo>
                <a:lnTo>
                  <a:pt x="4207" y="1376"/>
                </a:lnTo>
                <a:lnTo>
                  <a:pt x="4199" y="1374"/>
                </a:lnTo>
                <a:lnTo>
                  <a:pt x="4191" y="1372"/>
                </a:lnTo>
                <a:lnTo>
                  <a:pt x="4184" y="1368"/>
                </a:lnTo>
                <a:lnTo>
                  <a:pt x="4175" y="1364"/>
                </a:lnTo>
                <a:lnTo>
                  <a:pt x="4167" y="1360"/>
                </a:lnTo>
                <a:lnTo>
                  <a:pt x="4159" y="1355"/>
                </a:lnTo>
                <a:lnTo>
                  <a:pt x="4141" y="1342"/>
                </a:lnTo>
                <a:lnTo>
                  <a:pt x="4123" y="1327"/>
                </a:lnTo>
                <a:lnTo>
                  <a:pt x="4104" y="1308"/>
                </a:lnTo>
                <a:lnTo>
                  <a:pt x="4084" y="1287"/>
                </a:lnTo>
                <a:lnTo>
                  <a:pt x="3703" y="866"/>
                </a:lnTo>
                <a:lnTo>
                  <a:pt x="3703" y="1197"/>
                </a:lnTo>
                <a:lnTo>
                  <a:pt x="3703" y="1218"/>
                </a:lnTo>
                <a:lnTo>
                  <a:pt x="3701" y="1239"/>
                </a:lnTo>
                <a:lnTo>
                  <a:pt x="3699" y="1258"/>
                </a:lnTo>
                <a:lnTo>
                  <a:pt x="3695" y="1276"/>
                </a:lnTo>
                <a:lnTo>
                  <a:pt x="3691" y="1291"/>
                </a:lnTo>
                <a:lnTo>
                  <a:pt x="3685" y="1306"/>
                </a:lnTo>
                <a:lnTo>
                  <a:pt x="3679" y="1320"/>
                </a:lnTo>
                <a:lnTo>
                  <a:pt x="3671" y="1332"/>
                </a:lnTo>
                <a:lnTo>
                  <a:pt x="3663" y="1342"/>
                </a:lnTo>
                <a:lnTo>
                  <a:pt x="3653" y="1352"/>
                </a:lnTo>
                <a:lnTo>
                  <a:pt x="3643" y="1359"/>
                </a:lnTo>
                <a:lnTo>
                  <a:pt x="3631" y="1365"/>
                </a:lnTo>
                <a:lnTo>
                  <a:pt x="3619" y="1371"/>
                </a:lnTo>
                <a:lnTo>
                  <a:pt x="3606" y="1374"/>
                </a:lnTo>
                <a:lnTo>
                  <a:pt x="3591" y="1376"/>
                </a:lnTo>
                <a:lnTo>
                  <a:pt x="3576" y="1377"/>
                </a:lnTo>
                <a:lnTo>
                  <a:pt x="3561" y="1376"/>
                </a:lnTo>
                <a:lnTo>
                  <a:pt x="3546" y="1374"/>
                </a:lnTo>
                <a:lnTo>
                  <a:pt x="3533" y="1371"/>
                </a:lnTo>
                <a:lnTo>
                  <a:pt x="3520" y="1365"/>
                </a:lnTo>
                <a:lnTo>
                  <a:pt x="3508" y="1359"/>
                </a:lnTo>
                <a:lnTo>
                  <a:pt x="3498" y="1352"/>
                </a:lnTo>
                <a:lnTo>
                  <a:pt x="3489" y="1342"/>
                </a:lnTo>
                <a:lnTo>
                  <a:pt x="3480" y="1332"/>
                </a:lnTo>
                <a:lnTo>
                  <a:pt x="3473" y="1320"/>
                </a:lnTo>
                <a:lnTo>
                  <a:pt x="3466" y="1306"/>
                </a:lnTo>
                <a:lnTo>
                  <a:pt x="3461" y="1291"/>
                </a:lnTo>
                <a:lnTo>
                  <a:pt x="3457" y="1276"/>
                </a:lnTo>
                <a:lnTo>
                  <a:pt x="3453" y="1258"/>
                </a:lnTo>
                <a:lnTo>
                  <a:pt x="3451" y="1239"/>
                </a:lnTo>
                <a:lnTo>
                  <a:pt x="3450" y="1219"/>
                </a:lnTo>
                <a:lnTo>
                  <a:pt x="3449" y="1197"/>
                </a:lnTo>
                <a:lnTo>
                  <a:pt x="3449" y="410"/>
                </a:lnTo>
                <a:lnTo>
                  <a:pt x="3450" y="388"/>
                </a:lnTo>
                <a:lnTo>
                  <a:pt x="3451" y="368"/>
                </a:lnTo>
                <a:lnTo>
                  <a:pt x="3453" y="349"/>
                </a:lnTo>
                <a:lnTo>
                  <a:pt x="3457" y="331"/>
                </a:lnTo>
                <a:lnTo>
                  <a:pt x="3461" y="314"/>
                </a:lnTo>
                <a:lnTo>
                  <a:pt x="3466" y="299"/>
                </a:lnTo>
                <a:lnTo>
                  <a:pt x="3473" y="287"/>
                </a:lnTo>
                <a:lnTo>
                  <a:pt x="3480" y="274"/>
                </a:lnTo>
                <a:lnTo>
                  <a:pt x="3489" y="264"/>
                </a:lnTo>
                <a:lnTo>
                  <a:pt x="3498" y="254"/>
                </a:lnTo>
                <a:lnTo>
                  <a:pt x="3508" y="247"/>
                </a:lnTo>
                <a:lnTo>
                  <a:pt x="3520" y="240"/>
                </a:lnTo>
                <a:lnTo>
                  <a:pt x="3533" y="235"/>
                </a:lnTo>
                <a:lnTo>
                  <a:pt x="3546" y="232"/>
                </a:lnTo>
                <a:lnTo>
                  <a:pt x="3561" y="230"/>
                </a:lnTo>
                <a:lnTo>
                  <a:pt x="3576" y="229"/>
                </a:lnTo>
                <a:lnTo>
                  <a:pt x="3591" y="230"/>
                </a:lnTo>
                <a:lnTo>
                  <a:pt x="3606" y="232"/>
                </a:lnTo>
                <a:lnTo>
                  <a:pt x="3619" y="235"/>
                </a:lnTo>
                <a:lnTo>
                  <a:pt x="3631" y="240"/>
                </a:lnTo>
                <a:lnTo>
                  <a:pt x="3643" y="247"/>
                </a:lnTo>
                <a:lnTo>
                  <a:pt x="3653" y="254"/>
                </a:lnTo>
                <a:lnTo>
                  <a:pt x="3663" y="264"/>
                </a:lnTo>
                <a:lnTo>
                  <a:pt x="3671" y="274"/>
                </a:lnTo>
                <a:lnTo>
                  <a:pt x="3679" y="287"/>
                </a:lnTo>
                <a:lnTo>
                  <a:pt x="3685" y="299"/>
                </a:lnTo>
                <a:lnTo>
                  <a:pt x="3691" y="314"/>
                </a:lnTo>
                <a:lnTo>
                  <a:pt x="3695" y="331"/>
                </a:lnTo>
                <a:lnTo>
                  <a:pt x="3699" y="349"/>
                </a:lnTo>
                <a:lnTo>
                  <a:pt x="3701" y="368"/>
                </a:lnTo>
                <a:lnTo>
                  <a:pt x="3703" y="388"/>
                </a:lnTo>
                <a:lnTo>
                  <a:pt x="3703" y="410"/>
                </a:lnTo>
                <a:lnTo>
                  <a:pt x="3703" y="687"/>
                </a:lnTo>
                <a:lnTo>
                  <a:pt x="4026" y="320"/>
                </a:lnTo>
                <a:close/>
                <a:moveTo>
                  <a:pt x="2734" y="751"/>
                </a:moveTo>
                <a:lnTo>
                  <a:pt x="2852" y="751"/>
                </a:lnTo>
                <a:lnTo>
                  <a:pt x="2872" y="750"/>
                </a:lnTo>
                <a:lnTo>
                  <a:pt x="2890" y="749"/>
                </a:lnTo>
                <a:lnTo>
                  <a:pt x="2907" y="745"/>
                </a:lnTo>
                <a:lnTo>
                  <a:pt x="2922" y="741"/>
                </a:lnTo>
                <a:lnTo>
                  <a:pt x="2937" y="737"/>
                </a:lnTo>
                <a:lnTo>
                  <a:pt x="2951" y="731"/>
                </a:lnTo>
                <a:lnTo>
                  <a:pt x="2962" y="723"/>
                </a:lnTo>
                <a:lnTo>
                  <a:pt x="2973" y="716"/>
                </a:lnTo>
                <a:lnTo>
                  <a:pt x="2982" y="706"/>
                </a:lnTo>
                <a:lnTo>
                  <a:pt x="2991" y="696"/>
                </a:lnTo>
                <a:lnTo>
                  <a:pt x="2998" y="685"/>
                </a:lnTo>
                <a:lnTo>
                  <a:pt x="3003" y="673"/>
                </a:lnTo>
                <a:lnTo>
                  <a:pt x="3007" y="659"/>
                </a:lnTo>
                <a:lnTo>
                  <a:pt x="3011" y="644"/>
                </a:lnTo>
                <a:lnTo>
                  <a:pt x="3013" y="628"/>
                </a:lnTo>
                <a:lnTo>
                  <a:pt x="3014" y="611"/>
                </a:lnTo>
                <a:lnTo>
                  <a:pt x="3013" y="596"/>
                </a:lnTo>
                <a:lnTo>
                  <a:pt x="3012" y="581"/>
                </a:lnTo>
                <a:lnTo>
                  <a:pt x="3008" y="566"/>
                </a:lnTo>
                <a:lnTo>
                  <a:pt x="3003" y="553"/>
                </a:lnTo>
                <a:lnTo>
                  <a:pt x="2998" y="541"/>
                </a:lnTo>
                <a:lnTo>
                  <a:pt x="2992" y="530"/>
                </a:lnTo>
                <a:lnTo>
                  <a:pt x="2983" y="521"/>
                </a:lnTo>
                <a:lnTo>
                  <a:pt x="2974" y="511"/>
                </a:lnTo>
                <a:lnTo>
                  <a:pt x="2963" y="504"/>
                </a:lnTo>
                <a:lnTo>
                  <a:pt x="2952" y="497"/>
                </a:lnTo>
                <a:lnTo>
                  <a:pt x="2939" y="491"/>
                </a:lnTo>
                <a:lnTo>
                  <a:pt x="2924" y="486"/>
                </a:lnTo>
                <a:lnTo>
                  <a:pt x="2909" y="483"/>
                </a:lnTo>
                <a:lnTo>
                  <a:pt x="2892" y="480"/>
                </a:lnTo>
                <a:lnTo>
                  <a:pt x="2874" y="479"/>
                </a:lnTo>
                <a:lnTo>
                  <a:pt x="2855" y="478"/>
                </a:lnTo>
                <a:lnTo>
                  <a:pt x="2734" y="478"/>
                </a:lnTo>
                <a:lnTo>
                  <a:pt x="2734" y="751"/>
                </a:lnTo>
                <a:close/>
                <a:moveTo>
                  <a:pt x="2734" y="920"/>
                </a:moveTo>
                <a:lnTo>
                  <a:pt x="2734" y="1197"/>
                </a:lnTo>
                <a:lnTo>
                  <a:pt x="2734" y="1218"/>
                </a:lnTo>
                <a:lnTo>
                  <a:pt x="2733" y="1239"/>
                </a:lnTo>
                <a:lnTo>
                  <a:pt x="2730" y="1258"/>
                </a:lnTo>
                <a:lnTo>
                  <a:pt x="2727" y="1276"/>
                </a:lnTo>
                <a:lnTo>
                  <a:pt x="2723" y="1291"/>
                </a:lnTo>
                <a:lnTo>
                  <a:pt x="2716" y="1306"/>
                </a:lnTo>
                <a:lnTo>
                  <a:pt x="2710" y="1320"/>
                </a:lnTo>
                <a:lnTo>
                  <a:pt x="2703" y="1332"/>
                </a:lnTo>
                <a:lnTo>
                  <a:pt x="2694" y="1342"/>
                </a:lnTo>
                <a:lnTo>
                  <a:pt x="2685" y="1352"/>
                </a:lnTo>
                <a:lnTo>
                  <a:pt x="2674" y="1359"/>
                </a:lnTo>
                <a:lnTo>
                  <a:pt x="2663" y="1365"/>
                </a:lnTo>
                <a:lnTo>
                  <a:pt x="2651" y="1371"/>
                </a:lnTo>
                <a:lnTo>
                  <a:pt x="2638" y="1374"/>
                </a:lnTo>
                <a:lnTo>
                  <a:pt x="2623" y="1376"/>
                </a:lnTo>
                <a:lnTo>
                  <a:pt x="2607" y="1377"/>
                </a:lnTo>
                <a:lnTo>
                  <a:pt x="2592" y="1376"/>
                </a:lnTo>
                <a:lnTo>
                  <a:pt x="2578" y="1374"/>
                </a:lnTo>
                <a:lnTo>
                  <a:pt x="2564" y="1371"/>
                </a:lnTo>
                <a:lnTo>
                  <a:pt x="2552" y="1365"/>
                </a:lnTo>
                <a:lnTo>
                  <a:pt x="2540" y="1359"/>
                </a:lnTo>
                <a:lnTo>
                  <a:pt x="2531" y="1352"/>
                </a:lnTo>
                <a:lnTo>
                  <a:pt x="2521" y="1342"/>
                </a:lnTo>
                <a:lnTo>
                  <a:pt x="2512" y="1332"/>
                </a:lnTo>
                <a:lnTo>
                  <a:pt x="2504" y="1320"/>
                </a:lnTo>
                <a:lnTo>
                  <a:pt x="2498" y="1306"/>
                </a:lnTo>
                <a:lnTo>
                  <a:pt x="2493" y="1291"/>
                </a:lnTo>
                <a:lnTo>
                  <a:pt x="2488" y="1276"/>
                </a:lnTo>
                <a:lnTo>
                  <a:pt x="2484" y="1258"/>
                </a:lnTo>
                <a:lnTo>
                  <a:pt x="2482" y="1239"/>
                </a:lnTo>
                <a:lnTo>
                  <a:pt x="2481" y="1218"/>
                </a:lnTo>
                <a:lnTo>
                  <a:pt x="2480" y="1197"/>
                </a:lnTo>
                <a:lnTo>
                  <a:pt x="2480" y="423"/>
                </a:lnTo>
                <a:lnTo>
                  <a:pt x="2481" y="399"/>
                </a:lnTo>
                <a:lnTo>
                  <a:pt x="2483" y="377"/>
                </a:lnTo>
                <a:lnTo>
                  <a:pt x="2485" y="357"/>
                </a:lnTo>
                <a:lnTo>
                  <a:pt x="2491" y="338"/>
                </a:lnTo>
                <a:lnTo>
                  <a:pt x="2496" y="323"/>
                </a:lnTo>
                <a:lnTo>
                  <a:pt x="2502" y="308"/>
                </a:lnTo>
                <a:lnTo>
                  <a:pt x="2511" y="295"/>
                </a:lnTo>
                <a:lnTo>
                  <a:pt x="2519" y="284"/>
                </a:lnTo>
                <a:lnTo>
                  <a:pt x="2531" y="274"/>
                </a:lnTo>
                <a:lnTo>
                  <a:pt x="2542" y="266"/>
                </a:lnTo>
                <a:lnTo>
                  <a:pt x="2557" y="259"/>
                </a:lnTo>
                <a:lnTo>
                  <a:pt x="2573" y="253"/>
                </a:lnTo>
                <a:lnTo>
                  <a:pt x="2591" y="249"/>
                </a:lnTo>
                <a:lnTo>
                  <a:pt x="2610" y="246"/>
                </a:lnTo>
                <a:lnTo>
                  <a:pt x="2632" y="244"/>
                </a:lnTo>
                <a:lnTo>
                  <a:pt x="2656" y="244"/>
                </a:lnTo>
                <a:lnTo>
                  <a:pt x="2854" y="244"/>
                </a:lnTo>
                <a:lnTo>
                  <a:pt x="2876" y="244"/>
                </a:lnTo>
                <a:lnTo>
                  <a:pt x="2898" y="245"/>
                </a:lnTo>
                <a:lnTo>
                  <a:pt x="2919" y="247"/>
                </a:lnTo>
                <a:lnTo>
                  <a:pt x="2940" y="249"/>
                </a:lnTo>
                <a:lnTo>
                  <a:pt x="2961" y="251"/>
                </a:lnTo>
                <a:lnTo>
                  <a:pt x="2981" y="255"/>
                </a:lnTo>
                <a:lnTo>
                  <a:pt x="3000" y="259"/>
                </a:lnTo>
                <a:lnTo>
                  <a:pt x="3019" y="264"/>
                </a:lnTo>
                <a:lnTo>
                  <a:pt x="3037" y="269"/>
                </a:lnTo>
                <a:lnTo>
                  <a:pt x="3055" y="275"/>
                </a:lnTo>
                <a:lnTo>
                  <a:pt x="3071" y="281"/>
                </a:lnTo>
                <a:lnTo>
                  <a:pt x="3088" y="289"/>
                </a:lnTo>
                <a:lnTo>
                  <a:pt x="3104" y="297"/>
                </a:lnTo>
                <a:lnTo>
                  <a:pt x="3120" y="306"/>
                </a:lnTo>
                <a:lnTo>
                  <a:pt x="3135" y="315"/>
                </a:lnTo>
                <a:lnTo>
                  <a:pt x="3149" y="325"/>
                </a:lnTo>
                <a:lnTo>
                  <a:pt x="3165" y="336"/>
                </a:lnTo>
                <a:lnTo>
                  <a:pt x="3180" y="349"/>
                </a:lnTo>
                <a:lnTo>
                  <a:pt x="3193" y="363"/>
                </a:lnTo>
                <a:lnTo>
                  <a:pt x="3206" y="376"/>
                </a:lnTo>
                <a:lnTo>
                  <a:pt x="3217" y="391"/>
                </a:lnTo>
                <a:lnTo>
                  <a:pt x="3228" y="406"/>
                </a:lnTo>
                <a:lnTo>
                  <a:pt x="3237" y="422"/>
                </a:lnTo>
                <a:lnTo>
                  <a:pt x="3247" y="439"/>
                </a:lnTo>
                <a:lnTo>
                  <a:pt x="3254" y="455"/>
                </a:lnTo>
                <a:lnTo>
                  <a:pt x="3261" y="473"/>
                </a:lnTo>
                <a:lnTo>
                  <a:pt x="3266" y="491"/>
                </a:lnTo>
                <a:lnTo>
                  <a:pt x="3271" y="510"/>
                </a:lnTo>
                <a:lnTo>
                  <a:pt x="3274" y="530"/>
                </a:lnTo>
                <a:lnTo>
                  <a:pt x="3276" y="550"/>
                </a:lnTo>
                <a:lnTo>
                  <a:pt x="3278" y="571"/>
                </a:lnTo>
                <a:lnTo>
                  <a:pt x="3278" y="594"/>
                </a:lnTo>
                <a:lnTo>
                  <a:pt x="3278" y="608"/>
                </a:lnTo>
                <a:lnTo>
                  <a:pt x="3277" y="623"/>
                </a:lnTo>
                <a:lnTo>
                  <a:pt x="3276" y="638"/>
                </a:lnTo>
                <a:lnTo>
                  <a:pt x="3274" y="652"/>
                </a:lnTo>
                <a:lnTo>
                  <a:pt x="3272" y="665"/>
                </a:lnTo>
                <a:lnTo>
                  <a:pt x="3269" y="679"/>
                </a:lnTo>
                <a:lnTo>
                  <a:pt x="3265" y="693"/>
                </a:lnTo>
                <a:lnTo>
                  <a:pt x="3261" y="705"/>
                </a:lnTo>
                <a:lnTo>
                  <a:pt x="3256" y="717"/>
                </a:lnTo>
                <a:lnTo>
                  <a:pt x="3250" y="730"/>
                </a:lnTo>
                <a:lnTo>
                  <a:pt x="3245" y="741"/>
                </a:lnTo>
                <a:lnTo>
                  <a:pt x="3238" y="753"/>
                </a:lnTo>
                <a:lnTo>
                  <a:pt x="3231" y="763"/>
                </a:lnTo>
                <a:lnTo>
                  <a:pt x="3224" y="775"/>
                </a:lnTo>
                <a:lnTo>
                  <a:pt x="3215" y="785"/>
                </a:lnTo>
                <a:lnTo>
                  <a:pt x="3206" y="795"/>
                </a:lnTo>
                <a:lnTo>
                  <a:pt x="3198" y="804"/>
                </a:lnTo>
                <a:lnTo>
                  <a:pt x="3187" y="814"/>
                </a:lnTo>
                <a:lnTo>
                  <a:pt x="3178" y="823"/>
                </a:lnTo>
                <a:lnTo>
                  <a:pt x="3167" y="831"/>
                </a:lnTo>
                <a:lnTo>
                  <a:pt x="3157" y="839"/>
                </a:lnTo>
                <a:lnTo>
                  <a:pt x="3145" y="847"/>
                </a:lnTo>
                <a:lnTo>
                  <a:pt x="3133" y="854"/>
                </a:lnTo>
                <a:lnTo>
                  <a:pt x="3122" y="860"/>
                </a:lnTo>
                <a:lnTo>
                  <a:pt x="3109" y="867"/>
                </a:lnTo>
                <a:lnTo>
                  <a:pt x="3097" y="872"/>
                </a:lnTo>
                <a:lnTo>
                  <a:pt x="3083" y="877"/>
                </a:lnTo>
                <a:lnTo>
                  <a:pt x="3070" y="881"/>
                </a:lnTo>
                <a:lnTo>
                  <a:pt x="3056" y="886"/>
                </a:lnTo>
                <a:lnTo>
                  <a:pt x="3042" y="890"/>
                </a:lnTo>
                <a:lnTo>
                  <a:pt x="3027" y="893"/>
                </a:lnTo>
                <a:lnTo>
                  <a:pt x="3012" y="896"/>
                </a:lnTo>
                <a:lnTo>
                  <a:pt x="3213" y="1120"/>
                </a:lnTo>
                <a:lnTo>
                  <a:pt x="3231" y="1140"/>
                </a:lnTo>
                <a:lnTo>
                  <a:pt x="3246" y="1160"/>
                </a:lnTo>
                <a:lnTo>
                  <a:pt x="3260" y="1180"/>
                </a:lnTo>
                <a:lnTo>
                  <a:pt x="3270" y="1198"/>
                </a:lnTo>
                <a:lnTo>
                  <a:pt x="3278" y="1217"/>
                </a:lnTo>
                <a:lnTo>
                  <a:pt x="3284" y="1233"/>
                </a:lnTo>
                <a:lnTo>
                  <a:pt x="3286" y="1242"/>
                </a:lnTo>
                <a:lnTo>
                  <a:pt x="3288" y="1249"/>
                </a:lnTo>
                <a:lnTo>
                  <a:pt x="3289" y="1258"/>
                </a:lnTo>
                <a:lnTo>
                  <a:pt x="3289" y="1265"/>
                </a:lnTo>
                <a:lnTo>
                  <a:pt x="3288" y="1278"/>
                </a:lnTo>
                <a:lnTo>
                  <a:pt x="3287" y="1290"/>
                </a:lnTo>
                <a:lnTo>
                  <a:pt x="3284" y="1302"/>
                </a:lnTo>
                <a:lnTo>
                  <a:pt x="3281" y="1313"/>
                </a:lnTo>
                <a:lnTo>
                  <a:pt x="3275" y="1323"/>
                </a:lnTo>
                <a:lnTo>
                  <a:pt x="3269" y="1333"/>
                </a:lnTo>
                <a:lnTo>
                  <a:pt x="3262" y="1342"/>
                </a:lnTo>
                <a:lnTo>
                  <a:pt x="3254" y="1352"/>
                </a:lnTo>
                <a:lnTo>
                  <a:pt x="3245" y="1359"/>
                </a:lnTo>
                <a:lnTo>
                  <a:pt x="3235" y="1366"/>
                </a:lnTo>
                <a:lnTo>
                  <a:pt x="3226" y="1373"/>
                </a:lnTo>
                <a:lnTo>
                  <a:pt x="3215" y="1377"/>
                </a:lnTo>
                <a:lnTo>
                  <a:pt x="3204" y="1381"/>
                </a:lnTo>
                <a:lnTo>
                  <a:pt x="3192" y="1383"/>
                </a:lnTo>
                <a:lnTo>
                  <a:pt x="3181" y="1385"/>
                </a:lnTo>
                <a:lnTo>
                  <a:pt x="3168" y="1385"/>
                </a:lnTo>
                <a:lnTo>
                  <a:pt x="3160" y="1385"/>
                </a:lnTo>
                <a:lnTo>
                  <a:pt x="3151" y="1384"/>
                </a:lnTo>
                <a:lnTo>
                  <a:pt x="3144" y="1382"/>
                </a:lnTo>
                <a:lnTo>
                  <a:pt x="3136" y="1380"/>
                </a:lnTo>
                <a:lnTo>
                  <a:pt x="3127" y="1377"/>
                </a:lnTo>
                <a:lnTo>
                  <a:pt x="3119" y="1373"/>
                </a:lnTo>
                <a:lnTo>
                  <a:pt x="3110" y="1368"/>
                </a:lnTo>
                <a:lnTo>
                  <a:pt x="3102" y="1362"/>
                </a:lnTo>
                <a:lnTo>
                  <a:pt x="3084" y="1349"/>
                </a:lnTo>
                <a:lnTo>
                  <a:pt x="3067" y="1334"/>
                </a:lnTo>
                <a:lnTo>
                  <a:pt x="3049" y="1316"/>
                </a:lnTo>
                <a:lnTo>
                  <a:pt x="3032" y="1294"/>
                </a:lnTo>
                <a:lnTo>
                  <a:pt x="2734" y="920"/>
                </a:lnTo>
                <a:close/>
                <a:moveTo>
                  <a:pt x="1723" y="917"/>
                </a:moveTo>
                <a:lnTo>
                  <a:pt x="1990" y="917"/>
                </a:lnTo>
                <a:lnTo>
                  <a:pt x="1860" y="502"/>
                </a:lnTo>
                <a:lnTo>
                  <a:pt x="1723" y="917"/>
                </a:lnTo>
                <a:close/>
                <a:moveTo>
                  <a:pt x="1650" y="1152"/>
                </a:moveTo>
                <a:lnTo>
                  <a:pt x="1612" y="1265"/>
                </a:lnTo>
                <a:lnTo>
                  <a:pt x="1607" y="1280"/>
                </a:lnTo>
                <a:lnTo>
                  <a:pt x="1602" y="1293"/>
                </a:lnTo>
                <a:lnTo>
                  <a:pt x="1596" y="1305"/>
                </a:lnTo>
                <a:lnTo>
                  <a:pt x="1590" y="1316"/>
                </a:lnTo>
                <a:lnTo>
                  <a:pt x="1584" y="1326"/>
                </a:lnTo>
                <a:lnTo>
                  <a:pt x="1577" y="1336"/>
                </a:lnTo>
                <a:lnTo>
                  <a:pt x="1569" y="1344"/>
                </a:lnTo>
                <a:lnTo>
                  <a:pt x="1562" y="1352"/>
                </a:lnTo>
                <a:lnTo>
                  <a:pt x="1555" y="1359"/>
                </a:lnTo>
                <a:lnTo>
                  <a:pt x="1546" y="1364"/>
                </a:lnTo>
                <a:lnTo>
                  <a:pt x="1538" y="1369"/>
                </a:lnTo>
                <a:lnTo>
                  <a:pt x="1529" y="1374"/>
                </a:lnTo>
                <a:lnTo>
                  <a:pt x="1520" y="1377"/>
                </a:lnTo>
                <a:lnTo>
                  <a:pt x="1511" y="1379"/>
                </a:lnTo>
                <a:lnTo>
                  <a:pt x="1501" y="1380"/>
                </a:lnTo>
                <a:lnTo>
                  <a:pt x="1491" y="1381"/>
                </a:lnTo>
                <a:lnTo>
                  <a:pt x="1478" y="1380"/>
                </a:lnTo>
                <a:lnTo>
                  <a:pt x="1465" y="1379"/>
                </a:lnTo>
                <a:lnTo>
                  <a:pt x="1454" y="1376"/>
                </a:lnTo>
                <a:lnTo>
                  <a:pt x="1442" y="1372"/>
                </a:lnTo>
                <a:lnTo>
                  <a:pt x="1432" y="1367"/>
                </a:lnTo>
                <a:lnTo>
                  <a:pt x="1421" y="1361"/>
                </a:lnTo>
                <a:lnTo>
                  <a:pt x="1412" y="1354"/>
                </a:lnTo>
                <a:lnTo>
                  <a:pt x="1403" y="1345"/>
                </a:lnTo>
                <a:lnTo>
                  <a:pt x="1395" y="1337"/>
                </a:lnTo>
                <a:lnTo>
                  <a:pt x="1389" y="1327"/>
                </a:lnTo>
                <a:lnTo>
                  <a:pt x="1382" y="1317"/>
                </a:lnTo>
                <a:lnTo>
                  <a:pt x="1378" y="1306"/>
                </a:lnTo>
                <a:lnTo>
                  <a:pt x="1374" y="1295"/>
                </a:lnTo>
                <a:lnTo>
                  <a:pt x="1372" y="1283"/>
                </a:lnTo>
                <a:lnTo>
                  <a:pt x="1370" y="1270"/>
                </a:lnTo>
                <a:lnTo>
                  <a:pt x="1370" y="1258"/>
                </a:lnTo>
                <a:lnTo>
                  <a:pt x="1370" y="1238"/>
                </a:lnTo>
                <a:lnTo>
                  <a:pt x="1373" y="1219"/>
                </a:lnTo>
                <a:lnTo>
                  <a:pt x="1376" y="1201"/>
                </a:lnTo>
                <a:lnTo>
                  <a:pt x="1381" y="1184"/>
                </a:lnTo>
                <a:lnTo>
                  <a:pt x="1672" y="392"/>
                </a:lnTo>
                <a:lnTo>
                  <a:pt x="1680" y="373"/>
                </a:lnTo>
                <a:lnTo>
                  <a:pt x="1688" y="354"/>
                </a:lnTo>
                <a:lnTo>
                  <a:pt x="1698" y="336"/>
                </a:lnTo>
                <a:lnTo>
                  <a:pt x="1707" y="320"/>
                </a:lnTo>
                <a:lnTo>
                  <a:pt x="1717" y="306"/>
                </a:lnTo>
                <a:lnTo>
                  <a:pt x="1728" y="292"/>
                </a:lnTo>
                <a:lnTo>
                  <a:pt x="1740" y="279"/>
                </a:lnTo>
                <a:lnTo>
                  <a:pt x="1751" y="269"/>
                </a:lnTo>
                <a:lnTo>
                  <a:pt x="1764" y="259"/>
                </a:lnTo>
                <a:lnTo>
                  <a:pt x="1776" y="251"/>
                </a:lnTo>
                <a:lnTo>
                  <a:pt x="1790" y="244"/>
                </a:lnTo>
                <a:lnTo>
                  <a:pt x="1805" y="237"/>
                </a:lnTo>
                <a:lnTo>
                  <a:pt x="1819" y="233"/>
                </a:lnTo>
                <a:lnTo>
                  <a:pt x="1834" y="230"/>
                </a:lnTo>
                <a:lnTo>
                  <a:pt x="1850" y="228"/>
                </a:lnTo>
                <a:lnTo>
                  <a:pt x="1867" y="228"/>
                </a:lnTo>
                <a:lnTo>
                  <a:pt x="1883" y="228"/>
                </a:lnTo>
                <a:lnTo>
                  <a:pt x="1899" y="230"/>
                </a:lnTo>
                <a:lnTo>
                  <a:pt x="1914" y="233"/>
                </a:lnTo>
                <a:lnTo>
                  <a:pt x="1929" y="236"/>
                </a:lnTo>
                <a:lnTo>
                  <a:pt x="1943" y="241"/>
                </a:lnTo>
                <a:lnTo>
                  <a:pt x="1956" y="248"/>
                </a:lnTo>
                <a:lnTo>
                  <a:pt x="1969" y="256"/>
                </a:lnTo>
                <a:lnTo>
                  <a:pt x="1981" y="265"/>
                </a:lnTo>
                <a:lnTo>
                  <a:pt x="1992" y="274"/>
                </a:lnTo>
                <a:lnTo>
                  <a:pt x="2003" y="286"/>
                </a:lnTo>
                <a:lnTo>
                  <a:pt x="2013" y="297"/>
                </a:lnTo>
                <a:lnTo>
                  <a:pt x="2022" y="311"/>
                </a:lnTo>
                <a:lnTo>
                  <a:pt x="2032" y="325"/>
                </a:lnTo>
                <a:lnTo>
                  <a:pt x="2039" y="341"/>
                </a:lnTo>
                <a:lnTo>
                  <a:pt x="2046" y="357"/>
                </a:lnTo>
                <a:lnTo>
                  <a:pt x="2054" y="375"/>
                </a:lnTo>
                <a:lnTo>
                  <a:pt x="2336" y="1180"/>
                </a:lnTo>
                <a:lnTo>
                  <a:pt x="2344" y="1203"/>
                </a:lnTo>
                <a:lnTo>
                  <a:pt x="2349" y="1224"/>
                </a:lnTo>
                <a:lnTo>
                  <a:pt x="2352" y="1243"/>
                </a:lnTo>
                <a:lnTo>
                  <a:pt x="2353" y="1261"/>
                </a:lnTo>
                <a:lnTo>
                  <a:pt x="2353" y="1274"/>
                </a:lnTo>
                <a:lnTo>
                  <a:pt x="2351" y="1286"/>
                </a:lnTo>
                <a:lnTo>
                  <a:pt x="2349" y="1299"/>
                </a:lnTo>
                <a:lnTo>
                  <a:pt x="2345" y="1309"/>
                </a:lnTo>
                <a:lnTo>
                  <a:pt x="2339" y="1320"/>
                </a:lnTo>
                <a:lnTo>
                  <a:pt x="2333" y="1330"/>
                </a:lnTo>
                <a:lnTo>
                  <a:pt x="2327" y="1339"/>
                </a:lnTo>
                <a:lnTo>
                  <a:pt x="2318" y="1347"/>
                </a:lnTo>
                <a:lnTo>
                  <a:pt x="2309" y="1356"/>
                </a:lnTo>
                <a:lnTo>
                  <a:pt x="2299" y="1362"/>
                </a:lnTo>
                <a:lnTo>
                  <a:pt x="2289" y="1367"/>
                </a:lnTo>
                <a:lnTo>
                  <a:pt x="2277" y="1373"/>
                </a:lnTo>
                <a:lnTo>
                  <a:pt x="2266" y="1376"/>
                </a:lnTo>
                <a:lnTo>
                  <a:pt x="2254" y="1379"/>
                </a:lnTo>
                <a:lnTo>
                  <a:pt x="2241" y="1380"/>
                </a:lnTo>
                <a:lnTo>
                  <a:pt x="2228" y="1381"/>
                </a:lnTo>
                <a:lnTo>
                  <a:pt x="2215" y="1380"/>
                </a:lnTo>
                <a:lnTo>
                  <a:pt x="2205" y="1379"/>
                </a:lnTo>
                <a:lnTo>
                  <a:pt x="2193" y="1376"/>
                </a:lnTo>
                <a:lnTo>
                  <a:pt x="2183" y="1373"/>
                </a:lnTo>
                <a:lnTo>
                  <a:pt x="2173" y="1368"/>
                </a:lnTo>
                <a:lnTo>
                  <a:pt x="2164" y="1363"/>
                </a:lnTo>
                <a:lnTo>
                  <a:pt x="2154" y="1357"/>
                </a:lnTo>
                <a:lnTo>
                  <a:pt x="2146" y="1349"/>
                </a:lnTo>
                <a:lnTo>
                  <a:pt x="2139" y="1341"/>
                </a:lnTo>
                <a:lnTo>
                  <a:pt x="2130" y="1332"/>
                </a:lnTo>
                <a:lnTo>
                  <a:pt x="2123" y="1322"/>
                </a:lnTo>
                <a:lnTo>
                  <a:pt x="2117" y="1310"/>
                </a:lnTo>
                <a:lnTo>
                  <a:pt x="2110" y="1299"/>
                </a:lnTo>
                <a:lnTo>
                  <a:pt x="2104" y="1285"/>
                </a:lnTo>
                <a:lnTo>
                  <a:pt x="2099" y="1271"/>
                </a:lnTo>
                <a:lnTo>
                  <a:pt x="2095" y="1256"/>
                </a:lnTo>
                <a:lnTo>
                  <a:pt x="2063" y="1152"/>
                </a:lnTo>
                <a:lnTo>
                  <a:pt x="1650" y="1152"/>
                </a:lnTo>
                <a:close/>
                <a:moveTo>
                  <a:pt x="485" y="353"/>
                </a:moveTo>
                <a:lnTo>
                  <a:pt x="650" y="1015"/>
                </a:lnTo>
                <a:lnTo>
                  <a:pt x="814" y="358"/>
                </a:lnTo>
                <a:lnTo>
                  <a:pt x="818" y="344"/>
                </a:lnTo>
                <a:lnTo>
                  <a:pt x="824" y="331"/>
                </a:lnTo>
                <a:lnTo>
                  <a:pt x="830" y="318"/>
                </a:lnTo>
                <a:lnTo>
                  <a:pt x="837" y="307"/>
                </a:lnTo>
                <a:lnTo>
                  <a:pt x="845" y="295"/>
                </a:lnTo>
                <a:lnTo>
                  <a:pt x="854" y="285"/>
                </a:lnTo>
                <a:lnTo>
                  <a:pt x="863" y="274"/>
                </a:lnTo>
                <a:lnTo>
                  <a:pt x="875" y="265"/>
                </a:lnTo>
                <a:lnTo>
                  <a:pt x="887" y="256"/>
                </a:lnTo>
                <a:lnTo>
                  <a:pt x="899" y="249"/>
                </a:lnTo>
                <a:lnTo>
                  <a:pt x="912" y="244"/>
                </a:lnTo>
                <a:lnTo>
                  <a:pt x="924" y="238"/>
                </a:lnTo>
                <a:lnTo>
                  <a:pt x="938" y="234"/>
                </a:lnTo>
                <a:lnTo>
                  <a:pt x="952" y="231"/>
                </a:lnTo>
                <a:lnTo>
                  <a:pt x="965" y="230"/>
                </a:lnTo>
                <a:lnTo>
                  <a:pt x="980" y="229"/>
                </a:lnTo>
                <a:lnTo>
                  <a:pt x="994" y="230"/>
                </a:lnTo>
                <a:lnTo>
                  <a:pt x="1007" y="231"/>
                </a:lnTo>
                <a:lnTo>
                  <a:pt x="1020" y="234"/>
                </a:lnTo>
                <a:lnTo>
                  <a:pt x="1034" y="237"/>
                </a:lnTo>
                <a:lnTo>
                  <a:pt x="1045" y="241"/>
                </a:lnTo>
                <a:lnTo>
                  <a:pt x="1058" y="248"/>
                </a:lnTo>
                <a:lnTo>
                  <a:pt x="1069" y="254"/>
                </a:lnTo>
                <a:lnTo>
                  <a:pt x="1081" y="263"/>
                </a:lnTo>
                <a:lnTo>
                  <a:pt x="1092" y="271"/>
                </a:lnTo>
                <a:lnTo>
                  <a:pt x="1102" y="280"/>
                </a:lnTo>
                <a:lnTo>
                  <a:pt x="1111" y="290"/>
                </a:lnTo>
                <a:lnTo>
                  <a:pt x="1120" y="300"/>
                </a:lnTo>
                <a:lnTo>
                  <a:pt x="1127" y="312"/>
                </a:lnTo>
                <a:lnTo>
                  <a:pt x="1133" y="324"/>
                </a:lnTo>
                <a:lnTo>
                  <a:pt x="1139" y="336"/>
                </a:lnTo>
                <a:lnTo>
                  <a:pt x="1143" y="350"/>
                </a:lnTo>
                <a:lnTo>
                  <a:pt x="1296" y="1212"/>
                </a:lnTo>
                <a:lnTo>
                  <a:pt x="1298" y="1226"/>
                </a:lnTo>
                <a:lnTo>
                  <a:pt x="1299" y="1241"/>
                </a:lnTo>
                <a:lnTo>
                  <a:pt x="1298" y="1255"/>
                </a:lnTo>
                <a:lnTo>
                  <a:pt x="1296" y="1267"/>
                </a:lnTo>
                <a:lnTo>
                  <a:pt x="1293" y="1280"/>
                </a:lnTo>
                <a:lnTo>
                  <a:pt x="1289" y="1291"/>
                </a:lnTo>
                <a:lnTo>
                  <a:pt x="1284" y="1303"/>
                </a:lnTo>
                <a:lnTo>
                  <a:pt x="1277" y="1315"/>
                </a:lnTo>
                <a:lnTo>
                  <a:pt x="1270" y="1325"/>
                </a:lnTo>
                <a:lnTo>
                  <a:pt x="1261" y="1335"/>
                </a:lnTo>
                <a:lnTo>
                  <a:pt x="1251" y="1344"/>
                </a:lnTo>
                <a:lnTo>
                  <a:pt x="1241" y="1352"/>
                </a:lnTo>
                <a:lnTo>
                  <a:pt x="1230" y="1358"/>
                </a:lnTo>
                <a:lnTo>
                  <a:pt x="1219" y="1363"/>
                </a:lnTo>
                <a:lnTo>
                  <a:pt x="1207" y="1367"/>
                </a:lnTo>
                <a:lnTo>
                  <a:pt x="1194" y="1371"/>
                </a:lnTo>
                <a:lnTo>
                  <a:pt x="1182" y="1373"/>
                </a:lnTo>
                <a:lnTo>
                  <a:pt x="1168" y="1373"/>
                </a:lnTo>
                <a:lnTo>
                  <a:pt x="1155" y="1373"/>
                </a:lnTo>
                <a:lnTo>
                  <a:pt x="1144" y="1372"/>
                </a:lnTo>
                <a:lnTo>
                  <a:pt x="1132" y="1368"/>
                </a:lnTo>
                <a:lnTo>
                  <a:pt x="1121" y="1365"/>
                </a:lnTo>
                <a:lnTo>
                  <a:pt x="1110" y="1361"/>
                </a:lnTo>
                <a:lnTo>
                  <a:pt x="1100" y="1356"/>
                </a:lnTo>
                <a:lnTo>
                  <a:pt x="1090" y="1349"/>
                </a:lnTo>
                <a:lnTo>
                  <a:pt x="1081" y="1342"/>
                </a:lnTo>
                <a:lnTo>
                  <a:pt x="1072" y="1334"/>
                </a:lnTo>
                <a:lnTo>
                  <a:pt x="1064" y="1324"/>
                </a:lnTo>
                <a:lnTo>
                  <a:pt x="1058" y="1316"/>
                </a:lnTo>
                <a:lnTo>
                  <a:pt x="1051" y="1305"/>
                </a:lnTo>
                <a:lnTo>
                  <a:pt x="1047" y="1295"/>
                </a:lnTo>
                <a:lnTo>
                  <a:pt x="1043" y="1284"/>
                </a:lnTo>
                <a:lnTo>
                  <a:pt x="1040" y="1272"/>
                </a:lnTo>
                <a:lnTo>
                  <a:pt x="1039" y="1260"/>
                </a:lnTo>
                <a:lnTo>
                  <a:pt x="963" y="600"/>
                </a:lnTo>
                <a:lnTo>
                  <a:pt x="794" y="1260"/>
                </a:lnTo>
                <a:lnTo>
                  <a:pt x="790" y="1272"/>
                </a:lnTo>
                <a:lnTo>
                  <a:pt x="786" y="1284"/>
                </a:lnTo>
                <a:lnTo>
                  <a:pt x="780" y="1296"/>
                </a:lnTo>
                <a:lnTo>
                  <a:pt x="774" y="1306"/>
                </a:lnTo>
                <a:lnTo>
                  <a:pt x="767" y="1316"/>
                </a:lnTo>
                <a:lnTo>
                  <a:pt x="759" y="1325"/>
                </a:lnTo>
                <a:lnTo>
                  <a:pt x="750" y="1334"/>
                </a:lnTo>
                <a:lnTo>
                  <a:pt x="741" y="1342"/>
                </a:lnTo>
                <a:lnTo>
                  <a:pt x="730" y="1349"/>
                </a:lnTo>
                <a:lnTo>
                  <a:pt x="720" y="1356"/>
                </a:lnTo>
                <a:lnTo>
                  <a:pt x="709" y="1361"/>
                </a:lnTo>
                <a:lnTo>
                  <a:pt x="697" y="1365"/>
                </a:lnTo>
                <a:lnTo>
                  <a:pt x="686" y="1368"/>
                </a:lnTo>
                <a:lnTo>
                  <a:pt x="673" y="1372"/>
                </a:lnTo>
                <a:lnTo>
                  <a:pt x="661" y="1373"/>
                </a:lnTo>
                <a:lnTo>
                  <a:pt x="648" y="1373"/>
                </a:lnTo>
                <a:lnTo>
                  <a:pt x="636" y="1373"/>
                </a:lnTo>
                <a:lnTo>
                  <a:pt x="623" y="1371"/>
                </a:lnTo>
                <a:lnTo>
                  <a:pt x="610" y="1368"/>
                </a:lnTo>
                <a:lnTo>
                  <a:pt x="599" y="1365"/>
                </a:lnTo>
                <a:lnTo>
                  <a:pt x="587" y="1360"/>
                </a:lnTo>
                <a:lnTo>
                  <a:pt x="576" y="1355"/>
                </a:lnTo>
                <a:lnTo>
                  <a:pt x="565" y="1347"/>
                </a:lnTo>
                <a:lnTo>
                  <a:pt x="556" y="1340"/>
                </a:lnTo>
                <a:lnTo>
                  <a:pt x="545" y="1332"/>
                </a:lnTo>
                <a:lnTo>
                  <a:pt x="537" y="1322"/>
                </a:lnTo>
                <a:lnTo>
                  <a:pt x="528" y="1313"/>
                </a:lnTo>
                <a:lnTo>
                  <a:pt x="522" y="1302"/>
                </a:lnTo>
                <a:lnTo>
                  <a:pt x="516" y="1291"/>
                </a:lnTo>
                <a:lnTo>
                  <a:pt x="511" y="1280"/>
                </a:lnTo>
                <a:lnTo>
                  <a:pt x="505" y="1267"/>
                </a:lnTo>
                <a:lnTo>
                  <a:pt x="502" y="1255"/>
                </a:lnTo>
                <a:lnTo>
                  <a:pt x="337" y="599"/>
                </a:lnTo>
                <a:lnTo>
                  <a:pt x="261" y="1260"/>
                </a:lnTo>
                <a:lnTo>
                  <a:pt x="258" y="1272"/>
                </a:lnTo>
                <a:lnTo>
                  <a:pt x="255" y="1283"/>
                </a:lnTo>
                <a:lnTo>
                  <a:pt x="252" y="1295"/>
                </a:lnTo>
                <a:lnTo>
                  <a:pt x="247" y="1305"/>
                </a:lnTo>
                <a:lnTo>
                  <a:pt x="242" y="1315"/>
                </a:lnTo>
                <a:lnTo>
                  <a:pt x="234" y="1324"/>
                </a:lnTo>
                <a:lnTo>
                  <a:pt x="227" y="1333"/>
                </a:lnTo>
                <a:lnTo>
                  <a:pt x="218" y="1341"/>
                </a:lnTo>
                <a:lnTo>
                  <a:pt x="209" y="1348"/>
                </a:lnTo>
                <a:lnTo>
                  <a:pt x="199" y="1355"/>
                </a:lnTo>
                <a:lnTo>
                  <a:pt x="188" y="1361"/>
                </a:lnTo>
                <a:lnTo>
                  <a:pt x="178" y="1365"/>
                </a:lnTo>
                <a:lnTo>
                  <a:pt x="167" y="1368"/>
                </a:lnTo>
                <a:lnTo>
                  <a:pt x="155" y="1371"/>
                </a:lnTo>
                <a:lnTo>
                  <a:pt x="143" y="1373"/>
                </a:lnTo>
                <a:lnTo>
                  <a:pt x="131" y="1373"/>
                </a:lnTo>
                <a:lnTo>
                  <a:pt x="118" y="1373"/>
                </a:lnTo>
                <a:lnTo>
                  <a:pt x="104" y="1371"/>
                </a:lnTo>
                <a:lnTo>
                  <a:pt x="92" y="1367"/>
                </a:lnTo>
                <a:lnTo>
                  <a:pt x="80" y="1363"/>
                </a:lnTo>
                <a:lnTo>
                  <a:pt x="68" y="1358"/>
                </a:lnTo>
                <a:lnTo>
                  <a:pt x="58" y="1352"/>
                </a:lnTo>
                <a:lnTo>
                  <a:pt x="47" y="1344"/>
                </a:lnTo>
                <a:lnTo>
                  <a:pt x="38" y="1335"/>
                </a:lnTo>
                <a:lnTo>
                  <a:pt x="29" y="1325"/>
                </a:lnTo>
                <a:lnTo>
                  <a:pt x="21" y="1315"/>
                </a:lnTo>
                <a:lnTo>
                  <a:pt x="15" y="1303"/>
                </a:lnTo>
                <a:lnTo>
                  <a:pt x="9" y="1291"/>
                </a:lnTo>
                <a:lnTo>
                  <a:pt x="5" y="1280"/>
                </a:lnTo>
                <a:lnTo>
                  <a:pt x="2" y="1267"/>
                </a:lnTo>
                <a:lnTo>
                  <a:pt x="1" y="1255"/>
                </a:lnTo>
                <a:lnTo>
                  <a:pt x="0" y="1241"/>
                </a:lnTo>
                <a:lnTo>
                  <a:pt x="0" y="1235"/>
                </a:lnTo>
                <a:lnTo>
                  <a:pt x="1" y="1226"/>
                </a:lnTo>
                <a:lnTo>
                  <a:pt x="2" y="1218"/>
                </a:lnTo>
                <a:lnTo>
                  <a:pt x="4" y="1207"/>
                </a:lnTo>
                <a:lnTo>
                  <a:pt x="154" y="358"/>
                </a:lnTo>
                <a:lnTo>
                  <a:pt x="158" y="345"/>
                </a:lnTo>
                <a:lnTo>
                  <a:pt x="162" y="331"/>
                </a:lnTo>
                <a:lnTo>
                  <a:pt x="168" y="318"/>
                </a:lnTo>
                <a:lnTo>
                  <a:pt x="174" y="307"/>
                </a:lnTo>
                <a:lnTo>
                  <a:pt x="183" y="295"/>
                </a:lnTo>
                <a:lnTo>
                  <a:pt x="192" y="284"/>
                </a:lnTo>
                <a:lnTo>
                  <a:pt x="203" y="274"/>
                </a:lnTo>
                <a:lnTo>
                  <a:pt x="214" y="265"/>
                </a:lnTo>
                <a:lnTo>
                  <a:pt x="226" y="256"/>
                </a:lnTo>
                <a:lnTo>
                  <a:pt x="238" y="249"/>
                </a:lnTo>
                <a:lnTo>
                  <a:pt x="251" y="242"/>
                </a:lnTo>
                <a:lnTo>
                  <a:pt x="265" y="238"/>
                </a:lnTo>
                <a:lnTo>
                  <a:pt x="278" y="234"/>
                </a:lnTo>
                <a:lnTo>
                  <a:pt x="292" y="231"/>
                </a:lnTo>
                <a:lnTo>
                  <a:pt x="307" y="230"/>
                </a:lnTo>
                <a:lnTo>
                  <a:pt x="321" y="229"/>
                </a:lnTo>
                <a:lnTo>
                  <a:pt x="335" y="230"/>
                </a:lnTo>
                <a:lnTo>
                  <a:pt x="349" y="231"/>
                </a:lnTo>
                <a:lnTo>
                  <a:pt x="362" y="234"/>
                </a:lnTo>
                <a:lnTo>
                  <a:pt x="376" y="237"/>
                </a:lnTo>
                <a:lnTo>
                  <a:pt x="389" y="242"/>
                </a:lnTo>
                <a:lnTo>
                  <a:pt x="401" y="249"/>
                </a:lnTo>
                <a:lnTo>
                  <a:pt x="413" y="255"/>
                </a:lnTo>
                <a:lnTo>
                  <a:pt x="425" y="264"/>
                </a:lnTo>
                <a:lnTo>
                  <a:pt x="436" y="273"/>
                </a:lnTo>
                <a:lnTo>
                  <a:pt x="446" y="283"/>
                </a:lnTo>
                <a:lnTo>
                  <a:pt x="455" y="292"/>
                </a:lnTo>
                <a:lnTo>
                  <a:pt x="463" y="304"/>
                </a:lnTo>
                <a:lnTo>
                  <a:pt x="471" y="315"/>
                </a:lnTo>
                <a:lnTo>
                  <a:pt x="476" y="327"/>
                </a:lnTo>
                <a:lnTo>
                  <a:pt x="481" y="339"/>
                </a:lnTo>
                <a:lnTo>
                  <a:pt x="485" y="353"/>
                </a:lnTo>
                <a:close/>
                <a:moveTo>
                  <a:pt x="10977" y="827"/>
                </a:moveTo>
                <a:lnTo>
                  <a:pt x="10976" y="783"/>
                </a:lnTo>
                <a:lnTo>
                  <a:pt x="10973" y="742"/>
                </a:lnTo>
                <a:lnTo>
                  <a:pt x="10968" y="701"/>
                </a:lnTo>
                <a:lnTo>
                  <a:pt x="10961" y="660"/>
                </a:lnTo>
                <a:lnTo>
                  <a:pt x="10952" y="620"/>
                </a:lnTo>
                <a:lnTo>
                  <a:pt x="10940" y="581"/>
                </a:lnTo>
                <a:lnTo>
                  <a:pt x="10928" y="543"/>
                </a:lnTo>
                <a:lnTo>
                  <a:pt x="10913" y="505"/>
                </a:lnTo>
                <a:lnTo>
                  <a:pt x="10896" y="468"/>
                </a:lnTo>
                <a:lnTo>
                  <a:pt x="10878" y="433"/>
                </a:lnTo>
                <a:lnTo>
                  <a:pt x="10858" y="399"/>
                </a:lnTo>
                <a:lnTo>
                  <a:pt x="10837" y="365"/>
                </a:lnTo>
                <a:lnTo>
                  <a:pt x="10814" y="332"/>
                </a:lnTo>
                <a:lnTo>
                  <a:pt x="10789" y="302"/>
                </a:lnTo>
                <a:lnTo>
                  <a:pt x="10764" y="271"/>
                </a:lnTo>
                <a:lnTo>
                  <a:pt x="10737" y="242"/>
                </a:lnTo>
                <a:lnTo>
                  <a:pt x="10708" y="215"/>
                </a:lnTo>
                <a:lnTo>
                  <a:pt x="10678" y="189"/>
                </a:lnTo>
                <a:lnTo>
                  <a:pt x="10647" y="164"/>
                </a:lnTo>
                <a:lnTo>
                  <a:pt x="10615" y="141"/>
                </a:lnTo>
                <a:lnTo>
                  <a:pt x="10581" y="120"/>
                </a:lnTo>
                <a:lnTo>
                  <a:pt x="10546" y="100"/>
                </a:lnTo>
                <a:lnTo>
                  <a:pt x="10511" y="82"/>
                </a:lnTo>
                <a:lnTo>
                  <a:pt x="10475" y="65"/>
                </a:lnTo>
                <a:lnTo>
                  <a:pt x="10437" y="51"/>
                </a:lnTo>
                <a:lnTo>
                  <a:pt x="10399" y="37"/>
                </a:lnTo>
                <a:lnTo>
                  <a:pt x="10360" y="26"/>
                </a:lnTo>
                <a:lnTo>
                  <a:pt x="10321" y="17"/>
                </a:lnTo>
                <a:lnTo>
                  <a:pt x="10280" y="9"/>
                </a:lnTo>
                <a:lnTo>
                  <a:pt x="10239" y="4"/>
                </a:lnTo>
                <a:lnTo>
                  <a:pt x="10197" y="1"/>
                </a:lnTo>
                <a:lnTo>
                  <a:pt x="10155" y="0"/>
                </a:lnTo>
                <a:lnTo>
                  <a:pt x="10113" y="1"/>
                </a:lnTo>
                <a:lnTo>
                  <a:pt x="10071" y="4"/>
                </a:lnTo>
                <a:lnTo>
                  <a:pt x="10030" y="9"/>
                </a:lnTo>
                <a:lnTo>
                  <a:pt x="9989" y="17"/>
                </a:lnTo>
                <a:lnTo>
                  <a:pt x="9949" y="26"/>
                </a:lnTo>
                <a:lnTo>
                  <a:pt x="9910" y="37"/>
                </a:lnTo>
                <a:lnTo>
                  <a:pt x="9872" y="51"/>
                </a:lnTo>
                <a:lnTo>
                  <a:pt x="9834" y="65"/>
                </a:lnTo>
                <a:lnTo>
                  <a:pt x="9797" y="82"/>
                </a:lnTo>
                <a:lnTo>
                  <a:pt x="9762" y="100"/>
                </a:lnTo>
                <a:lnTo>
                  <a:pt x="9728" y="120"/>
                </a:lnTo>
                <a:lnTo>
                  <a:pt x="9694" y="141"/>
                </a:lnTo>
                <a:lnTo>
                  <a:pt x="9662" y="164"/>
                </a:lnTo>
                <a:lnTo>
                  <a:pt x="9631" y="189"/>
                </a:lnTo>
                <a:lnTo>
                  <a:pt x="9601" y="215"/>
                </a:lnTo>
                <a:lnTo>
                  <a:pt x="9573" y="242"/>
                </a:lnTo>
                <a:lnTo>
                  <a:pt x="9545" y="271"/>
                </a:lnTo>
                <a:lnTo>
                  <a:pt x="9519" y="302"/>
                </a:lnTo>
                <a:lnTo>
                  <a:pt x="9495" y="332"/>
                </a:lnTo>
                <a:lnTo>
                  <a:pt x="9472" y="365"/>
                </a:lnTo>
                <a:lnTo>
                  <a:pt x="9451" y="399"/>
                </a:lnTo>
                <a:lnTo>
                  <a:pt x="9431" y="433"/>
                </a:lnTo>
                <a:lnTo>
                  <a:pt x="9413" y="468"/>
                </a:lnTo>
                <a:lnTo>
                  <a:pt x="9396" y="505"/>
                </a:lnTo>
                <a:lnTo>
                  <a:pt x="9381" y="543"/>
                </a:lnTo>
                <a:lnTo>
                  <a:pt x="9369" y="581"/>
                </a:lnTo>
                <a:lnTo>
                  <a:pt x="9357" y="620"/>
                </a:lnTo>
                <a:lnTo>
                  <a:pt x="9348" y="660"/>
                </a:lnTo>
                <a:lnTo>
                  <a:pt x="9340" y="701"/>
                </a:lnTo>
                <a:lnTo>
                  <a:pt x="9335" y="742"/>
                </a:lnTo>
                <a:lnTo>
                  <a:pt x="9332" y="783"/>
                </a:lnTo>
                <a:lnTo>
                  <a:pt x="9331" y="827"/>
                </a:lnTo>
                <a:lnTo>
                  <a:pt x="9332" y="869"/>
                </a:lnTo>
                <a:lnTo>
                  <a:pt x="9335" y="910"/>
                </a:lnTo>
                <a:lnTo>
                  <a:pt x="9340" y="952"/>
                </a:lnTo>
                <a:lnTo>
                  <a:pt x="9348" y="992"/>
                </a:lnTo>
                <a:lnTo>
                  <a:pt x="9357" y="1032"/>
                </a:lnTo>
                <a:lnTo>
                  <a:pt x="9369" y="1071"/>
                </a:lnTo>
                <a:lnTo>
                  <a:pt x="9381" y="1109"/>
                </a:lnTo>
                <a:lnTo>
                  <a:pt x="9396" y="1147"/>
                </a:lnTo>
                <a:lnTo>
                  <a:pt x="9413" y="1184"/>
                </a:lnTo>
                <a:lnTo>
                  <a:pt x="9431" y="1219"/>
                </a:lnTo>
                <a:lnTo>
                  <a:pt x="9451" y="1253"/>
                </a:lnTo>
                <a:lnTo>
                  <a:pt x="9472" y="1287"/>
                </a:lnTo>
                <a:lnTo>
                  <a:pt x="9495" y="1320"/>
                </a:lnTo>
                <a:lnTo>
                  <a:pt x="9519" y="1350"/>
                </a:lnTo>
                <a:lnTo>
                  <a:pt x="9545" y="1381"/>
                </a:lnTo>
                <a:lnTo>
                  <a:pt x="9573" y="1410"/>
                </a:lnTo>
                <a:lnTo>
                  <a:pt x="9601" y="1437"/>
                </a:lnTo>
                <a:lnTo>
                  <a:pt x="9631" y="1463"/>
                </a:lnTo>
                <a:lnTo>
                  <a:pt x="9662" y="1488"/>
                </a:lnTo>
                <a:lnTo>
                  <a:pt x="9694" y="1511"/>
                </a:lnTo>
                <a:lnTo>
                  <a:pt x="9728" y="1532"/>
                </a:lnTo>
                <a:lnTo>
                  <a:pt x="9762" y="1552"/>
                </a:lnTo>
                <a:lnTo>
                  <a:pt x="9797" y="1571"/>
                </a:lnTo>
                <a:lnTo>
                  <a:pt x="9834" y="1587"/>
                </a:lnTo>
                <a:lnTo>
                  <a:pt x="9872" y="1601"/>
                </a:lnTo>
                <a:lnTo>
                  <a:pt x="9910" y="1615"/>
                </a:lnTo>
                <a:lnTo>
                  <a:pt x="9949" y="1626"/>
                </a:lnTo>
                <a:lnTo>
                  <a:pt x="9989" y="1635"/>
                </a:lnTo>
                <a:lnTo>
                  <a:pt x="10030" y="1643"/>
                </a:lnTo>
                <a:lnTo>
                  <a:pt x="10071" y="1648"/>
                </a:lnTo>
                <a:lnTo>
                  <a:pt x="10113" y="1651"/>
                </a:lnTo>
                <a:lnTo>
                  <a:pt x="10155" y="1652"/>
                </a:lnTo>
                <a:lnTo>
                  <a:pt x="10197" y="1651"/>
                </a:lnTo>
                <a:lnTo>
                  <a:pt x="10239" y="1648"/>
                </a:lnTo>
                <a:lnTo>
                  <a:pt x="10280" y="1643"/>
                </a:lnTo>
                <a:lnTo>
                  <a:pt x="10321" y="1635"/>
                </a:lnTo>
                <a:lnTo>
                  <a:pt x="10360" y="1626"/>
                </a:lnTo>
                <a:lnTo>
                  <a:pt x="10399" y="1615"/>
                </a:lnTo>
                <a:lnTo>
                  <a:pt x="10437" y="1601"/>
                </a:lnTo>
                <a:lnTo>
                  <a:pt x="10475" y="1587"/>
                </a:lnTo>
                <a:lnTo>
                  <a:pt x="10511" y="1571"/>
                </a:lnTo>
                <a:lnTo>
                  <a:pt x="10546" y="1552"/>
                </a:lnTo>
                <a:lnTo>
                  <a:pt x="10581" y="1532"/>
                </a:lnTo>
                <a:lnTo>
                  <a:pt x="10615" y="1511"/>
                </a:lnTo>
                <a:lnTo>
                  <a:pt x="10647" y="1488"/>
                </a:lnTo>
                <a:lnTo>
                  <a:pt x="10678" y="1463"/>
                </a:lnTo>
                <a:lnTo>
                  <a:pt x="10708" y="1437"/>
                </a:lnTo>
                <a:lnTo>
                  <a:pt x="10737" y="1410"/>
                </a:lnTo>
                <a:lnTo>
                  <a:pt x="10764" y="1381"/>
                </a:lnTo>
                <a:lnTo>
                  <a:pt x="10789" y="1350"/>
                </a:lnTo>
                <a:lnTo>
                  <a:pt x="10814" y="1320"/>
                </a:lnTo>
                <a:lnTo>
                  <a:pt x="10837" y="1287"/>
                </a:lnTo>
                <a:lnTo>
                  <a:pt x="10858" y="1253"/>
                </a:lnTo>
                <a:lnTo>
                  <a:pt x="10878" y="1219"/>
                </a:lnTo>
                <a:lnTo>
                  <a:pt x="10896" y="1184"/>
                </a:lnTo>
                <a:lnTo>
                  <a:pt x="10913" y="1147"/>
                </a:lnTo>
                <a:lnTo>
                  <a:pt x="10928" y="1109"/>
                </a:lnTo>
                <a:lnTo>
                  <a:pt x="10940" y="1071"/>
                </a:lnTo>
                <a:lnTo>
                  <a:pt x="10952" y="1032"/>
                </a:lnTo>
                <a:lnTo>
                  <a:pt x="10961" y="992"/>
                </a:lnTo>
                <a:lnTo>
                  <a:pt x="10968" y="952"/>
                </a:lnTo>
                <a:lnTo>
                  <a:pt x="10973" y="910"/>
                </a:lnTo>
                <a:lnTo>
                  <a:pt x="10976" y="869"/>
                </a:lnTo>
                <a:lnTo>
                  <a:pt x="10977" y="827"/>
                </a:lnTo>
                <a:close/>
                <a:moveTo>
                  <a:pt x="9819" y="827"/>
                </a:moveTo>
                <a:lnTo>
                  <a:pt x="9821" y="843"/>
                </a:lnTo>
                <a:lnTo>
                  <a:pt x="9822" y="860"/>
                </a:lnTo>
                <a:lnTo>
                  <a:pt x="9824" y="877"/>
                </a:lnTo>
                <a:lnTo>
                  <a:pt x="9827" y="893"/>
                </a:lnTo>
                <a:lnTo>
                  <a:pt x="9830" y="910"/>
                </a:lnTo>
                <a:lnTo>
                  <a:pt x="9835" y="926"/>
                </a:lnTo>
                <a:lnTo>
                  <a:pt x="9840" y="940"/>
                </a:lnTo>
                <a:lnTo>
                  <a:pt x="9846" y="956"/>
                </a:lnTo>
                <a:lnTo>
                  <a:pt x="9853" y="971"/>
                </a:lnTo>
                <a:lnTo>
                  <a:pt x="9860" y="985"/>
                </a:lnTo>
                <a:lnTo>
                  <a:pt x="9868" y="999"/>
                </a:lnTo>
                <a:lnTo>
                  <a:pt x="9877" y="1013"/>
                </a:lnTo>
                <a:lnTo>
                  <a:pt x="9887" y="1026"/>
                </a:lnTo>
                <a:lnTo>
                  <a:pt x="9896" y="1038"/>
                </a:lnTo>
                <a:lnTo>
                  <a:pt x="9907" y="1051"/>
                </a:lnTo>
                <a:lnTo>
                  <a:pt x="9918" y="1063"/>
                </a:lnTo>
                <a:lnTo>
                  <a:pt x="9930" y="1073"/>
                </a:lnTo>
                <a:lnTo>
                  <a:pt x="9941" y="1084"/>
                </a:lnTo>
                <a:lnTo>
                  <a:pt x="9954" y="1094"/>
                </a:lnTo>
                <a:lnTo>
                  <a:pt x="9968" y="1103"/>
                </a:lnTo>
                <a:lnTo>
                  <a:pt x="9981" y="1112"/>
                </a:lnTo>
                <a:lnTo>
                  <a:pt x="9995" y="1120"/>
                </a:lnTo>
                <a:lnTo>
                  <a:pt x="10010" y="1127"/>
                </a:lnTo>
                <a:lnTo>
                  <a:pt x="10024" y="1134"/>
                </a:lnTo>
                <a:lnTo>
                  <a:pt x="10039" y="1140"/>
                </a:lnTo>
                <a:lnTo>
                  <a:pt x="10055" y="1145"/>
                </a:lnTo>
                <a:lnTo>
                  <a:pt x="10071" y="1150"/>
                </a:lnTo>
                <a:lnTo>
                  <a:pt x="10087" y="1153"/>
                </a:lnTo>
                <a:lnTo>
                  <a:pt x="10103" y="1157"/>
                </a:lnTo>
                <a:lnTo>
                  <a:pt x="10120" y="1159"/>
                </a:lnTo>
                <a:lnTo>
                  <a:pt x="10137" y="1160"/>
                </a:lnTo>
                <a:lnTo>
                  <a:pt x="10155" y="1161"/>
                </a:lnTo>
                <a:lnTo>
                  <a:pt x="10171" y="1160"/>
                </a:lnTo>
                <a:lnTo>
                  <a:pt x="10188" y="1159"/>
                </a:lnTo>
                <a:lnTo>
                  <a:pt x="10205" y="1157"/>
                </a:lnTo>
                <a:lnTo>
                  <a:pt x="10222" y="1153"/>
                </a:lnTo>
                <a:lnTo>
                  <a:pt x="10239" y="1150"/>
                </a:lnTo>
                <a:lnTo>
                  <a:pt x="10254" y="1145"/>
                </a:lnTo>
                <a:lnTo>
                  <a:pt x="10270" y="1140"/>
                </a:lnTo>
                <a:lnTo>
                  <a:pt x="10285" y="1134"/>
                </a:lnTo>
                <a:lnTo>
                  <a:pt x="10300" y="1127"/>
                </a:lnTo>
                <a:lnTo>
                  <a:pt x="10314" y="1120"/>
                </a:lnTo>
                <a:lnTo>
                  <a:pt x="10328" y="1112"/>
                </a:lnTo>
                <a:lnTo>
                  <a:pt x="10342" y="1103"/>
                </a:lnTo>
                <a:lnTo>
                  <a:pt x="10355" y="1094"/>
                </a:lnTo>
                <a:lnTo>
                  <a:pt x="10368" y="1084"/>
                </a:lnTo>
                <a:lnTo>
                  <a:pt x="10379" y="1073"/>
                </a:lnTo>
                <a:lnTo>
                  <a:pt x="10391" y="1063"/>
                </a:lnTo>
                <a:lnTo>
                  <a:pt x="10402" y="1051"/>
                </a:lnTo>
                <a:lnTo>
                  <a:pt x="10413" y="1038"/>
                </a:lnTo>
                <a:lnTo>
                  <a:pt x="10422" y="1026"/>
                </a:lnTo>
                <a:lnTo>
                  <a:pt x="10432" y="1013"/>
                </a:lnTo>
                <a:lnTo>
                  <a:pt x="10440" y="999"/>
                </a:lnTo>
                <a:lnTo>
                  <a:pt x="10449" y="985"/>
                </a:lnTo>
                <a:lnTo>
                  <a:pt x="10456" y="971"/>
                </a:lnTo>
                <a:lnTo>
                  <a:pt x="10462" y="956"/>
                </a:lnTo>
                <a:lnTo>
                  <a:pt x="10469" y="940"/>
                </a:lnTo>
                <a:lnTo>
                  <a:pt x="10474" y="926"/>
                </a:lnTo>
                <a:lnTo>
                  <a:pt x="10478" y="910"/>
                </a:lnTo>
                <a:lnTo>
                  <a:pt x="10482" y="893"/>
                </a:lnTo>
                <a:lnTo>
                  <a:pt x="10485" y="877"/>
                </a:lnTo>
                <a:lnTo>
                  <a:pt x="10488" y="860"/>
                </a:lnTo>
                <a:lnTo>
                  <a:pt x="10489" y="843"/>
                </a:lnTo>
                <a:lnTo>
                  <a:pt x="10489" y="827"/>
                </a:lnTo>
                <a:lnTo>
                  <a:pt x="10489" y="809"/>
                </a:lnTo>
                <a:lnTo>
                  <a:pt x="10488" y="792"/>
                </a:lnTo>
                <a:lnTo>
                  <a:pt x="10485" y="775"/>
                </a:lnTo>
                <a:lnTo>
                  <a:pt x="10482" y="759"/>
                </a:lnTo>
                <a:lnTo>
                  <a:pt x="10478" y="742"/>
                </a:lnTo>
                <a:lnTo>
                  <a:pt x="10474" y="726"/>
                </a:lnTo>
                <a:lnTo>
                  <a:pt x="10469" y="712"/>
                </a:lnTo>
                <a:lnTo>
                  <a:pt x="10462" y="696"/>
                </a:lnTo>
                <a:lnTo>
                  <a:pt x="10456" y="681"/>
                </a:lnTo>
                <a:lnTo>
                  <a:pt x="10449" y="667"/>
                </a:lnTo>
                <a:lnTo>
                  <a:pt x="10440" y="653"/>
                </a:lnTo>
                <a:lnTo>
                  <a:pt x="10432" y="639"/>
                </a:lnTo>
                <a:lnTo>
                  <a:pt x="10422" y="626"/>
                </a:lnTo>
                <a:lnTo>
                  <a:pt x="10413" y="614"/>
                </a:lnTo>
                <a:lnTo>
                  <a:pt x="10402" y="601"/>
                </a:lnTo>
                <a:lnTo>
                  <a:pt x="10391" y="589"/>
                </a:lnTo>
                <a:lnTo>
                  <a:pt x="10379" y="579"/>
                </a:lnTo>
                <a:lnTo>
                  <a:pt x="10368" y="568"/>
                </a:lnTo>
                <a:lnTo>
                  <a:pt x="10355" y="559"/>
                </a:lnTo>
                <a:lnTo>
                  <a:pt x="10342" y="549"/>
                </a:lnTo>
                <a:lnTo>
                  <a:pt x="10328" y="540"/>
                </a:lnTo>
                <a:lnTo>
                  <a:pt x="10314" y="532"/>
                </a:lnTo>
                <a:lnTo>
                  <a:pt x="10300" y="525"/>
                </a:lnTo>
                <a:lnTo>
                  <a:pt x="10285" y="518"/>
                </a:lnTo>
                <a:lnTo>
                  <a:pt x="10270" y="512"/>
                </a:lnTo>
                <a:lnTo>
                  <a:pt x="10254" y="507"/>
                </a:lnTo>
                <a:lnTo>
                  <a:pt x="10239" y="502"/>
                </a:lnTo>
                <a:lnTo>
                  <a:pt x="10222" y="499"/>
                </a:lnTo>
                <a:lnTo>
                  <a:pt x="10205" y="495"/>
                </a:lnTo>
                <a:lnTo>
                  <a:pt x="10188" y="493"/>
                </a:lnTo>
                <a:lnTo>
                  <a:pt x="10171" y="492"/>
                </a:lnTo>
                <a:lnTo>
                  <a:pt x="10155" y="491"/>
                </a:lnTo>
                <a:lnTo>
                  <a:pt x="10137" y="492"/>
                </a:lnTo>
                <a:lnTo>
                  <a:pt x="10120" y="493"/>
                </a:lnTo>
                <a:lnTo>
                  <a:pt x="10103" y="495"/>
                </a:lnTo>
                <a:lnTo>
                  <a:pt x="10087" y="499"/>
                </a:lnTo>
                <a:lnTo>
                  <a:pt x="10071" y="502"/>
                </a:lnTo>
                <a:lnTo>
                  <a:pt x="10055" y="507"/>
                </a:lnTo>
                <a:lnTo>
                  <a:pt x="10039" y="512"/>
                </a:lnTo>
                <a:lnTo>
                  <a:pt x="10024" y="518"/>
                </a:lnTo>
                <a:lnTo>
                  <a:pt x="10010" y="525"/>
                </a:lnTo>
                <a:lnTo>
                  <a:pt x="9995" y="532"/>
                </a:lnTo>
                <a:lnTo>
                  <a:pt x="9981" y="540"/>
                </a:lnTo>
                <a:lnTo>
                  <a:pt x="9968" y="549"/>
                </a:lnTo>
                <a:lnTo>
                  <a:pt x="9954" y="559"/>
                </a:lnTo>
                <a:lnTo>
                  <a:pt x="9941" y="568"/>
                </a:lnTo>
                <a:lnTo>
                  <a:pt x="9930" y="579"/>
                </a:lnTo>
                <a:lnTo>
                  <a:pt x="9918" y="589"/>
                </a:lnTo>
                <a:lnTo>
                  <a:pt x="9907" y="601"/>
                </a:lnTo>
                <a:lnTo>
                  <a:pt x="9896" y="614"/>
                </a:lnTo>
                <a:lnTo>
                  <a:pt x="9887" y="626"/>
                </a:lnTo>
                <a:lnTo>
                  <a:pt x="9877" y="639"/>
                </a:lnTo>
                <a:lnTo>
                  <a:pt x="9868" y="653"/>
                </a:lnTo>
                <a:lnTo>
                  <a:pt x="9860" y="667"/>
                </a:lnTo>
                <a:lnTo>
                  <a:pt x="9853" y="681"/>
                </a:lnTo>
                <a:lnTo>
                  <a:pt x="9846" y="696"/>
                </a:lnTo>
                <a:lnTo>
                  <a:pt x="9840" y="712"/>
                </a:lnTo>
                <a:lnTo>
                  <a:pt x="9835" y="726"/>
                </a:lnTo>
                <a:lnTo>
                  <a:pt x="9830" y="742"/>
                </a:lnTo>
                <a:lnTo>
                  <a:pt x="9827" y="759"/>
                </a:lnTo>
                <a:lnTo>
                  <a:pt x="9824" y="775"/>
                </a:lnTo>
                <a:lnTo>
                  <a:pt x="9822" y="792"/>
                </a:lnTo>
                <a:lnTo>
                  <a:pt x="9821" y="809"/>
                </a:lnTo>
                <a:lnTo>
                  <a:pt x="9819" y="827"/>
                </a:lnTo>
                <a:close/>
                <a:moveTo>
                  <a:pt x="10811" y="827"/>
                </a:moveTo>
                <a:lnTo>
                  <a:pt x="10811" y="867"/>
                </a:lnTo>
                <a:lnTo>
                  <a:pt x="10811" y="907"/>
                </a:lnTo>
                <a:lnTo>
                  <a:pt x="10811" y="946"/>
                </a:lnTo>
                <a:lnTo>
                  <a:pt x="10810" y="986"/>
                </a:lnTo>
                <a:lnTo>
                  <a:pt x="10809" y="1025"/>
                </a:lnTo>
                <a:lnTo>
                  <a:pt x="10807" y="1064"/>
                </a:lnTo>
                <a:lnTo>
                  <a:pt x="10804" y="1103"/>
                </a:lnTo>
                <a:lnTo>
                  <a:pt x="10801" y="1142"/>
                </a:lnTo>
                <a:lnTo>
                  <a:pt x="10800" y="1151"/>
                </a:lnTo>
                <a:lnTo>
                  <a:pt x="10797" y="1161"/>
                </a:lnTo>
                <a:lnTo>
                  <a:pt x="10795" y="1169"/>
                </a:lnTo>
                <a:lnTo>
                  <a:pt x="10792" y="1177"/>
                </a:lnTo>
                <a:lnTo>
                  <a:pt x="10789" y="1183"/>
                </a:lnTo>
                <a:lnTo>
                  <a:pt x="10785" y="1188"/>
                </a:lnTo>
                <a:lnTo>
                  <a:pt x="10781" y="1193"/>
                </a:lnTo>
                <a:lnTo>
                  <a:pt x="10775" y="1198"/>
                </a:lnTo>
                <a:lnTo>
                  <a:pt x="10770" y="1202"/>
                </a:lnTo>
                <a:lnTo>
                  <a:pt x="10764" y="1205"/>
                </a:lnTo>
                <a:lnTo>
                  <a:pt x="10758" y="1207"/>
                </a:lnTo>
                <a:lnTo>
                  <a:pt x="10750" y="1210"/>
                </a:lnTo>
                <a:lnTo>
                  <a:pt x="10733" y="1213"/>
                </a:lnTo>
                <a:lnTo>
                  <a:pt x="10716" y="1216"/>
                </a:lnTo>
                <a:lnTo>
                  <a:pt x="10648" y="1222"/>
                </a:lnTo>
                <a:lnTo>
                  <a:pt x="10579" y="1227"/>
                </a:lnTo>
                <a:lnTo>
                  <a:pt x="10509" y="1231"/>
                </a:lnTo>
                <a:lnTo>
                  <a:pt x="10437" y="1235"/>
                </a:lnTo>
                <a:lnTo>
                  <a:pt x="10366" y="1237"/>
                </a:lnTo>
                <a:lnTo>
                  <a:pt x="10295" y="1238"/>
                </a:lnTo>
                <a:lnTo>
                  <a:pt x="10224" y="1239"/>
                </a:lnTo>
                <a:lnTo>
                  <a:pt x="10155" y="1239"/>
                </a:lnTo>
                <a:lnTo>
                  <a:pt x="10084" y="1239"/>
                </a:lnTo>
                <a:lnTo>
                  <a:pt x="10014" y="1238"/>
                </a:lnTo>
                <a:lnTo>
                  <a:pt x="9942" y="1237"/>
                </a:lnTo>
                <a:lnTo>
                  <a:pt x="9871" y="1235"/>
                </a:lnTo>
                <a:lnTo>
                  <a:pt x="9801" y="1231"/>
                </a:lnTo>
                <a:lnTo>
                  <a:pt x="9730" y="1227"/>
                </a:lnTo>
                <a:lnTo>
                  <a:pt x="9661" y="1222"/>
                </a:lnTo>
                <a:lnTo>
                  <a:pt x="9594" y="1216"/>
                </a:lnTo>
                <a:lnTo>
                  <a:pt x="9575" y="1213"/>
                </a:lnTo>
                <a:lnTo>
                  <a:pt x="9559" y="1210"/>
                </a:lnTo>
                <a:lnTo>
                  <a:pt x="9552" y="1207"/>
                </a:lnTo>
                <a:lnTo>
                  <a:pt x="9545" y="1205"/>
                </a:lnTo>
                <a:lnTo>
                  <a:pt x="9539" y="1202"/>
                </a:lnTo>
                <a:lnTo>
                  <a:pt x="9534" y="1198"/>
                </a:lnTo>
                <a:lnTo>
                  <a:pt x="9529" y="1193"/>
                </a:lnTo>
                <a:lnTo>
                  <a:pt x="9524" y="1188"/>
                </a:lnTo>
                <a:lnTo>
                  <a:pt x="9520" y="1183"/>
                </a:lnTo>
                <a:lnTo>
                  <a:pt x="9517" y="1177"/>
                </a:lnTo>
                <a:lnTo>
                  <a:pt x="9514" y="1169"/>
                </a:lnTo>
                <a:lnTo>
                  <a:pt x="9512" y="1161"/>
                </a:lnTo>
                <a:lnTo>
                  <a:pt x="9510" y="1151"/>
                </a:lnTo>
                <a:lnTo>
                  <a:pt x="9509" y="1142"/>
                </a:lnTo>
                <a:lnTo>
                  <a:pt x="9505" y="1103"/>
                </a:lnTo>
                <a:lnTo>
                  <a:pt x="9502" y="1064"/>
                </a:lnTo>
                <a:lnTo>
                  <a:pt x="9500" y="1025"/>
                </a:lnTo>
                <a:lnTo>
                  <a:pt x="9499" y="986"/>
                </a:lnTo>
                <a:lnTo>
                  <a:pt x="9498" y="946"/>
                </a:lnTo>
                <a:lnTo>
                  <a:pt x="9498" y="907"/>
                </a:lnTo>
                <a:lnTo>
                  <a:pt x="9497" y="867"/>
                </a:lnTo>
                <a:lnTo>
                  <a:pt x="9497" y="827"/>
                </a:lnTo>
                <a:lnTo>
                  <a:pt x="9497" y="785"/>
                </a:lnTo>
                <a:lnTo>
                  <a:pt x="9498" y="745"/>
                </a:lnTo>
                <a:lnTo>
                  <a:pt x="9498" y="706"/>
                </a:lnTo>
                <a:lnTo>
                  <a:pt x="9499" y="666"/>
                </a:lnTo>
                <a:lnTo>
                  <a:pt x="9500" y="627"/>
                </a:lnTo>
                <a:lnTo>
                  <a:pt x="9502" y="588"/>
                </a:lnTo>
                <a:lnTo>
                  <a:pt x="9505" y="549"/>
                </a:lnTo>
                <a:lnTo>
                  <a:pt x="9509" y="510"/>
                </a:lnTo>
                <a:lnTo>
                  <a:pt x="9510" y="501"/>
                </a:lnTo>
                <a:lnTo>
                  <a:pt x="9512" y="491"/>
                </a:lnTo>
                <a:lnTo>
                  <a:pt x="9514" y="483"/>
                </a:lnTo>
                <a:lnTo>
                  <a:pt x="9517" y="475"/>
                </a:lnTo>
                <a:lnTo>
                  <a:pt x="9520" y="469"/>
                </a:lnTo>
                <a:lnTo>
                  <a:pt x="9524" y="464"/>
                </a:lnTo>
                <a:lnTo>
                  <a:pt x="9529" y="459"/>
                </a:lnTo>
                <a:lnTo>
                  <a:pt x="9534" y="454"/>
                </a:lnTo>
                <a:lnTo>
                  <a:pt x="9539" y="450"/>
                </a:lnTo>
                <a:lnTo>
                  <a:pt x="9545" y="447"/>
                </a:lnTo>
                <a:lnTo>
                  <a:pt x="9552" y="445"/>
                </a:lnTo>
                <a:lnTo>
                  <a:pt x="9559" y="442"/>
                </a:lnTo>
                <a:lnTo>
                  <a:pt x="9575" y="439"/>
                </a:lnTo>
                <a:lnTo>
                  <a:pt x="9594" y="436"/>
                </a:lnTo>
                <a:lnTo>
                  <a:pt x="9661" y="430"/>
                </a:lnTo>
                <a:lnTo>
                  <a:pt x="9730" y="425"/>
                </a:lnTo>
                <a:lnTo>
                  <a:pt x="9801" y="421"/>
                </a:lnTo>
                <a:lnTo>
                  <a:pt x="9871" y="417"/>
                </a:lnTo>
                <a:lnTo>
                  <a:pt x="9942" y="415"/>
                </a:lnTo>
                <a:lnTo>
                  <a:pt x="10014" y="414"/>
                </a:lnTo>
                <a:lnTo>
                  <a:pt x="10084" y="413"/>
                </a:lnTo>
                <a:lnTo>
                  <a:pt x="10155" y="413"/>
                </a:lnTo>
                <a:lnTo>
                  <a:pt x="10224" y="413"/>
                </a:lnTo>
                <a:lnTo>
                  <a:pt x="10295" y="414"/>
                </a:lnTo>
                <a:lnTo>
                  <a:pt x="10366" y="415"/>
                </a:lnTo>
                <a:lnTo>
                  <a:pt x="10437" y="417"/>
                </a:lnTo>
                <a:lnTo>
                  <a:pt x="10509" y="421"/>
                </a:lnTo>
                <a:lnTo>
                  <a:pt x="10579" y="425"/>
                </a:lnTo>
                <a:lnTo>
                  <a:pt x="10648" y="430"/>
                </a:lnTo>
                <a:lnTo>
                  <a:pt x="10716" y="436"/>
                </a:lnTo>
                <a:lnTo>
                  <a:pt x="10733" y="439"/>
                </a:lnTo>
                <a:lnTo>
                  <a:pt x="10750" y="442"/>
                </a:lnTo>
                <a:lnTo>
                  <a:pt x="10758" y="445"/>
                </a:lnTo>
                <a:lnTo>
                  <a:pt x="10764" y="447"/>
                </a:lnTo>
                <a:lnTo>
                  <a:pt x="10770" y="450"/>
                </a:lnTo>
                <a:lnTo>
                  <a:pt x="10775" y="454"/>
                </a:lnTo>
                <a:lnTo>
                  <a:pt x="10781" y="459"/>
                </a:lnTo>
                <a:lnTo>
                  <a:pt x="10785" y="464"/>
                </a:lnTo>
                <a:lnTo>
                  <a:pt x="10789" y="469"/>
                </a:lnTo>
                <a:lnTo>
                  <a:pt x="10792" y="475"/>
                </a:lnTo>
                <a:lnTo>
                  <a:pt x="10795" y="483"/>
                </a:lnTo>
                <a:lnTo>
                  <a:pt x="10797" y="491"/>
                </a:lnTo>
                <a:lnTo>
                  <a:pt x="10800" y="501"/>
                </a:lnTo>
                <a:lnTo>
                  <a:pt x="10801" y="510"/>
                </a:lnTo>
                <a:lnTo>
                  <a:pt x="10804" y="549"/>
                </a:lnTo>
                <a:lnTo>
                  <a:pt x="10807" y="588"/>
                </a:lnTo>
                <a:lnTo>
                  <a:pt x="10809" y="627"/>
                </a:lnTo>
                <a:lnTo>
                  <a:pt x="10810" y="666"/>
                </a:lnTo>
                <a:lnTo>
                  <a:pt x="10811" y="706"/>
                </a:lnTo>
                <a:lnTo>
                  <a:pt x="10811" y="745"/>
                </a:lnTo>
                <a:lnTo>
                  <a:pt x="10811" y="785"/>
                </a:lnTo>
                <a:lnTo>
                  <a:pt x="10811" y="827"/>
                </a:lnTo>
                <a:close/>
                <a:moveTo>
                  <a:pt x="12582" y="802"/>
                </a:moveTo>
                <a:lnTo>
                  <a:pt x="12581" y="829"/>
                </a:lnTo>
                <a:lnTo>
                  <a:pt x="12579" y="855"/>
                </a:lnTo>
                <a:lnTo>
                  <a:pt x="12576" y="880"/>
                </a:lnTo>
                <a:lnTo>
                  <a:pt x="12572" y="906"/>
                </a:lnTo>
                <a:lnTo>
                  <a:pt x="12566" y="931"/>
                </a:lnTo>
                <a:lnTo>
                  <a:pt x="12559" y="956"/>
                </a:lnTo>
                <a:lnTo>
                  <a:pt x="12551" y="980"/>
                </a:lnTo>
                <a:lnTo>
                  <a:pt x="12541" y="1004"/>
                </a:lnTo>
                <a:lnTo>
                  <a:pt x="12531" y="1028"/>
                </a:lnTo>
                <a:lnTo>
                  <a:pt x="12518" y="1051"/>
                </a:lnTo>
                <a:lnTo>
                  <a:pt x="12504" y="1074"/>
                </a:lnTo>
                <a:lnTo>
                  <a:pt x="12490" y="1096"/>
                </a:lnTo>
                <a:lnTo>
                  <a:pt x="12474" y="1119"/>
                </a:lnTo>
                <a:lnTo>
                  <a:pt x="12457" y="1141"/>
                </a:lnTo>
                <a:lnTo>
                  <a:pt x="12438" y="1162"/>
                </a:lnTo>
                <a:lnTo>
                  <a:pt x="12418" y="1183"/>
                </a:lnTo>
                <a:lnTo>
                  <a:pt x="12398" y="1203"/>
                </a:lnTo>
                <a:lnTo>
                  <a:pt x="12377" y="1222"/>
                </a:lnTo>
                <a:lnTo>
                  <a:pt x="12356" y="1240"/>
                </a:lnTo>
                <a:lnTo>
                  <a:pt x="12334" y="1257"/>
                </a:lnTo>
                <a:lnTo>
                  <a:pt x="12312" y="1271"/>
                </a:lnTo>
                <a:lnTo>
                  <a:pt x="12289" y="1285"/>
                </a:lnTo>
                <a:lnTo>
                  <a:pt x="12267" y="1298"/>
                </a:lnTo>
                <a:lnTo>
                  <a:pt x="12244" y="1308"/>
                </a:lnTo>
                <a:lnTo>
                  <a:pt x="12220" y="1319"/>
                </a:lnTo>
                <a:lnTo>
                  <a:pt x="12196" y="1327"/>
                </a:lnTo>
                <a:lnTo>
                  <a:pt x="12171" y="1335"/>
                </a:lnTo>
                <a:lnTo>
                  <a:pt x="12147" y="1340"/>
                </a:lnTo>
                <a:lnTo>
                  <a:pt x="12122" y="1345"/>
                </a:lnTo>
                <a:lnTo>
                  <a:pt x="12096" y="1348"/>
                </a:lnTo>
                <a:lnTo>
                  <a:pt x="12071" y="1349"/>
                </a:lnTo>
                <a:lnTo>
                  <a:pt x="12044" y="1350"/>
                </a:lnTo>
                <a:lnTo>
                  <a:pt x="12013" y="1349"/>
                </a:lnTo>
                <a:lnTo>
                  <a:pt x="11983" y="1348"/>
                </a:lnTo>
                <a:lnTo>
                  <a:pt x="11953" y="1344"/>
                </a:lnTo>
                <a:lnTo>
                  <a:pt x="11925" y="1340"/>
                </a:lnTo>
                <a:lnTo>
                  <a:pt x="11896" y="1334"/>
                </a:lnTo>
                <a:lnTo>
                  <a:pt x="11868" y="1326"/>
                </a:lnTo>
                <a:lnTo>
                  <a:pt x="11842" y="1318"/>
                </a:lnTo>
                <a:lnTo>
                  <a:pt x="11814" y="1307"/>
                </a:lnTo>
                <a:lnTo>
                  <a:pt x="11789" y="1297"/>
                </a:lnTo>
                <a:lnTo>
                  <a:pt x="11763" y="1284"/>
                </a:lnTo>
                <a:lnTo>
                  <a:pt x="11739" y="1269"/>
                </a:lnTo>
                <a:lnTo>
                  <a:pt x="11714" y="1255"/>
                </a:lnTo>
                <a:lnTo>
                  <a:pt x="11691" y="1238"/>
                </a:lnTo>
                <a:lnTo>
                  <a:pt x="11668" y="1220"/>
                </a:lnTo>
                <a:lnTo>
                  <a:pt x="11646" y="1200"/>
                </a:lnTo>
                <a:lnTo>
                  <a:pt x="11624" y="1180"/>
                </a:lnTo>
                <a:lnTo>
                  <a:pt x="11603" y="1158"/>
                </a:lnTo>
                <a:lnTo>
                  <a:pt x="11584" y="1135"/>
                </a:lnTo>
                <a:lnTo>
                  <a:pt x="11566" y="1112"/>
                </a:lnTo>
                <a:lnTo>
                  <a:pt x="11550" y="1088"/>
                </a:lnTo>
                <a:lnTo>
                  <a:pt x="11534" y="1065"/>
                </a:lnTo>
                <a:lnTo>
                  <a:pt x="11520" y="1039"/>
                </a:lnTo>
                <a:lnTo>
                  <a:pt x="11508" y="1014"/>
                </a:lnTo>
                <a:lnTo>
                  <a:pt x="11496" y="988"/>
                </a:lnTo>
                <a:lnTo>
                  <a:pt x="11485" y="961"/>
                </a:lnTo>
                <a:lnTo>
                  <a:pt x="11477" y="934"/>
                </a:lnTo>
                <a:lnTo>
                  <a:pt x="11470" y="907"/>
                </a:lnTo>
                <a:lnTo>
                  <a:pt x="11464" y="878"/>
                </a:lnTo>
                <a:lnTo>
                  <a:pt x="11459" y="849"/>
                </a:lnTo>
                <a:lnTo>
                  <a:pt x="11456" y="819"/>
                </a:lnTo>
                <a:lnTo>
                  <a:pt x="11454" y="789"/>
                </a:lnTo>
                <a:lnTo>
                  <a:pt x="11453" y="758"/>
                </a:lnTo>
                <a:lnTo>
                  <a:pt x="11454" y="727"/>
                </a:lnTo>
                <a:lnTo>
                  <a:pt x="11456" y="697"/>
                </a:lnTo>
                <a:lnTo>
                  <a:pt x="11459" y="667"/>
                </a:lnTo>
                <a:lnTo>
                  <a:pt x="11464" y="638"/>
                </a:lnTo>
                <a:lnTo>
                  <a:pt x="11470" y="609"/>
                </a:lnTo>
                <a:lnTo>
                  <a:pt x="11477" y="582"/>
                </a:lnTo>
                <a:lnTo>
                  <a:pt x="11485" y="555"/>
                </a:lnTo>
                <a:lnTo>
                  <a:pt x="11496" y="527"/>
                </a:lnTo>
                <a:lnTo>
                  <a:pt x="11508" y="502"/>
                </a:lnTo>
                <a:lnTo>
                  <a:pt x="11520" y="477"/>
                </a:lnTo>
                <a:lnTo>
                  <a:pt x="11534" y="451"/>
                </a:lnTo>
                <a:lnTo>
                  <a:pt x="11550" y="427"/>
                </a:lnTo>
                <a:lnTo>
                  <a:pt x="11566" y="404"/>
                </a:lnTo>
                <a:lnTo>
                  <a:pt x="11584" y="381"/>
                </a:lnTo>
                <a:lnTo>
                  <a:pt x="11603" y="358"/>
                </a:lnTo>
                <a:lnTo>
                  <a:pt x="11624" y="337"/>
                </a:lnTo>
                <a:lnTo>
                  <a:pt x="11646" y="316"/>
                </a:lnTo>
                <a:lnTo>
                  <a:pt x="11668" y="297"/>
                </a:lnTo>
                <a:lnTo>
                  <a:pt x="11691" y="278"/>
                </a:lnTo>
                <a:lnTo>
                  <a:pt x="11714" y="263"/>
                </a:lnTo>
                <a:lnTo>
                  <a:pt x="11739" y="247"/>
                </a:lnTo>
                <a:lnTo>
                  <a:pt x="11763" y="233"/>
                </a:lnTo>
                <a:lnTo>
                  <a:pt x="11789" y="220"/>
                </a:lnTo>
                <a:lnTo>
                  <a:pt x="11814" y="209"/>
                </a:lnTo>
                <a:lnTo>
                  <a:pt x="11842" y="198"/>
                </a:lnTo>
                <a:lnTo>
                  <a:pt x="11868" y="190"/>
                </a:lnTo>
                <a:lnTo>
                  <a:pt x="11896" y="182"/>
                </a:lnTo>
                <a:lnTo>
                  <a:pt x="11925" y="176"/>
                </a:lnTo>
                <a:lnTo>
                  <a:pt x="11953" y="172"/>
                </a:lnTo>
                <a:lnTo>
                  <a:pt x="11983" y="169"/>
                </a:lnTo>
                <a:lnTo>
                  <a:pt x="12013" y="167"/>
                </a:lnTo>
                <a:lnTo>
                  <a:pt x="12044" y="166"/>
                </a:lnTo>
                <a:lnTo>
                  <a:pt x="12071" y="167"/>
                </a:lnTo>
                <a:lnTo>
                  <a:pt x="12096" y="168"/>
                </a:lnTo>
                <a:lnTo>
                  <a:pt x="12121" y="171"/>
                </a:lnTo>
                <a:lnTo>
                  <a:pt x="12146" y="174"/>
                </a:lnTo>
                <a:lnTo>
                  <a:pt x="12170" y="179"/>
                </a:lnTo>
                <a:lnTo>
                  <a:pt x="12196" y="184"/>
                </a:lnTo>
                <a:lnTo>
                  <a:pt x="12219" y="192"/>
                </a:lnTo>
                <a:lnTo>
                  <a:pt x="12243" y="199"/>
                </a:lnTo>
                <a:lnTo>
                  <a:pt x="12266" y="209"/>
                </a:lnTo>
                <a:lnTo>
                  <a:pt x="12289" y="218"/>
                </a:lnTo>
                <a:lnTo>
                  <a:pt x="12311" y="230"/>
                </a:lnTo>
                <a:lnTo>
                  <a:pt x="12333" y="242"/>
                </a:lnTo>
                <a:lnTo>
                  <a:pt x="12355" y="255"/>
                </a:lnTo>
                <a:lnTo>
                  <a:pt x="12376" y="270"/>
                </a:lnTo>
                <a:lnTo>
                  <a:pt x="12397" y="285"/>
                </a:lnTo>
                <a:lnTo>
                  <a:pt x="12418" y="302"/>
                </a:lnTo>
                <a:lnTo>
                  <a:pt x="12430" y="312"/>
                </a:lnTo>
                <a:lnTo>
                  <a:pt x="12439" y="323"/>
                </a:lnTo>
                <a:lnTo>
                  <a:pt x="12448" y="335"/>
                </a:lnTo>
                <a:lnTo>
                  <a:pt x="12455" y="347"/>
                </a:lnTo>
                <a:lnTo>
                  <a:pt x="12460" y="361"/>
                </a:lnTo>
                <a:lnTo>
                  <a:pt x="12464" y="374"/>
                </a:lnTo>
                <a:lnTo>
                  <a:pt x="12467" y="389"/>
                </a:lnTo>
                <a:lnTo>
                  <a:pt x="12467" y="404"/>
                </a:lnTo>
                <a:lnTo>
                  <a:pt x="12467" y="417"/>
                </a:lnTo>
                <a:lnTo>
                  <a:pt x="12464" y="431"/>
                </a:lnTo>
                <a:lnTo>
                  <a:pt x="12461" y="443"/>
                </a:lnTo>
                <a:lnTo>
                  <a:pt x="12457" y="455"/>
                </a:lnTo>
                <a:lnTo>
                  <a:pt x="12452" y="467"/>
                </a:lnTo>
                <a:lnTo>
                  <a:pt x="12446" y="478"/>
                </a:lnTo>
                <a:lnTo>
                  <a:pt x="12438" y="488"/>
                </a:lnTo>
                <a:lnTo>
                  <a:pt x="12429" y="498"/>
                </a:lnTo>
                <a:lnTo>
                  <a:pt x="12419" y="506"/>
                </a:lnTo>
                <a:lnTo>
                  <a:pt x="12409" y="514"/>
                </a:lnTo>
                <a:lnTo>
                  <a:pt x="12397" y="521"/>
                </a:lnTo>
                <a:lnTo>
                  <a:pt x="12387" y="526"/>
                </a:lnTo>
                <a:lnTo>
                  <a:pt x="12374" y="530"/>
                </a:lnTo>
                <a:lnTo>
                  <a:pt x="12362" y="533"/>
                </a:lnTo>
                <a:lnTo>
                  <a:pt x="12349" y="536"/>
                </a:lnTo>
                <a:lnTo>
                  <a:pt x="12335" y="536"/>
                </a:lnTo>
                <a:lnTo>
                  <a:pt x="12324" y="536"/>
                </a:lnTo>
                <a:lnTo>
                  <a:pt x="12312" y="533"/>
                </a:lnTo>
                <a:lnTo>
                  <a:pt x="12302" y="531"/>
                </a:lnTo>
                <a:lnTo>
                  <a:pt x="12290" y="528"/>
                </a:lnTo>
                <a:lnTo>
                  <a:pt x="12280" y="524"/>
                </a:lnTo>
                <a:lnTo>
                  <a:pt x="12270" y="519"/>
                </a:lnTo>
                <a:lnTo>
                  <a:pt x="12261" y="512"/>
                </a:lnTo>
                <a:lnTo>
                  <a:pt x="12251" y="505"/>
                </a:lnTo>
                <a:lnTo>
                  <a:pt x="12240" y="495"/>
                </a:lnTo>
                <a:lnTo>
                  <a:pt x="12228" y="487"/>
                </a:lnTo>
                <a:lnTo>
                  <a:pt x="12217" y="480"/>
                </a:lnTo>
                <a:lnTo>
                  <a:pt x="12205" y="472"/>
                </a:lnTo>
                <a:lnTo>
                  <a:pt x="12192" y="466"/>
                </a:lnTo>
                <a:lnTo>
                  <a:pt x="12180" y="460"/>
                </a:lnTo>
                <a:lnTo>
                  <a:pt x="12167" y="454"/>
                </a:lnTo>
                <a:lnTo>
                  <a:pt x="12155" y="449"/>
                </a:lnTo>
                <a:lnTo>
                  <a:pt x="12142" y="445"/>
                </a:lnTo>
                <a:lnTo>
                  <a:pt x="12128" y="441"/>
                </a:lnTo>
                <a:lnTo>
                  <a:pt x="12115" y="438"/>
                </a:lnTo>
                <a:lnTo>
                  <a:pt x="12101" y="435"/>
                </a:lnTo>
                <a:lnTo>
                  <a:pt x="12087" y="433"/>
                </a:lnTo>
                <a:lnTo>
                  <a:pt x="12073" y="431"/>
                </a:lnTo>
                <a:lnTo>
                  <a:pt x="12059" y="431"/>
                </a:lnTo>
                <a:lnTo>
                  <a:pt x="12044" y="430"/>
                </a:lnTo>
                <a:lnTo>
                  <a:pt x="12028" y="431"/>
                </a:lnTo>
                <a:lnTo>
                  <a:pt x="12011" y="432"/>
                </a:lnTo>
                <a:lnTo>
                  <a:pt x="11994" y="433"/>
                </a:lnTo>
                <a:lnTo>
                  <a:pt x="11978" y="436"/>
                </a:lnTo>
                <a:lnTo>
                  <a:pt x="11962" y="440"/>
                </a:lnTo>
                <a:lnTo>
                  <a:pt x="11947" y="444"/>
                </a:lnTo>
                <a:lnTo>
                  <a:pt x="11932" y="448"/>
                </a:lnTo>
                <a:lnTo>
                  <a:pt x="11917" y="454"/>
                </a:lnTo>
                <a:lnTo>
                  <a:pt x="11903" y="461"/>
                </a:lnTo>
                <a:lnTo>
                  <a:pt x="11889" y="467"/>
                </a:lnTo>
                <a:lnTo>
                  <a:pt x="11874" y="475"/>
                </a:lnTo>
                <a:lnTo>
                  <a:pt x="11862" y="484"/>
                </a:lnTo>
                <a:lnTo>
                  <a:pt x="11848" y="492"/>
                </a:lnTo>
                <a:lnTo>
                  <a:pt x="11835" y="503"/>
                </a:lnTo>
                <a:lnTo>
                  <a:pt x="11823" y="513"/>
                </a:lnTo>
                <a:lnTo>
                  <a:pt x="11811" y="525"/>
                </a:lnTo>
                <a:lnTo>
                  <a:pt x="11800" y="537"/>
                </a:lnTo>
                <a:lnTo>
                  <a:pt x="11789" y="549"/>
                </a:lnTo>
                <a:lnTo>
                  <a:pt x="11779" y="562"/>
                </a:lnTo>
                <a:lnTo>
                  <a:pt x="11769" y="575"/>
                </a:lnTo>
                <a:lnTo>
                  <a:pt x="11761" y="588"/>
                </a:lnTo>
                <a:lnTo>
                  <a:pt x="11753" y="602"/>
                </a:lnTo>
                <a:lnTo>
                  <a:pt x="11746" y="616"/>
                </a:lnTo>
                <a:lnTo>
                  <a:pt x="11740" y="630"/>
                </a:lnTo>
                <a:lnTo>
                  <a:pt x="11734" y="645"/>
                </a:lnTo>
                <a:lnTo>
                  <a:pt x="11729" y="660"/>
                </a:lnTo>
                <a:lnTo>
                  <a:pt x="11725" y="676"/>
                </a:lnTo>
                <a:lnTo>
                  <a:pt x="11722" y="692"/>
                </a:lnTo>
                <a:lnTo>
                  <a:pt x="11720" y="707"/>
                </a:lnTo>
                <a:lnTo>
                  <a:pt x="11718" y="724"/>
                </a:lnTo>
                <a:lnTo>
                  <a:pt x="11717" y="741"/>
                </a:lnTo>
                <a:lnTo>
                  <a:pt x="11717" y="758"/>
                </a:lnTo>
                <a:lnTo>
                  <a:pt x="11717" y="775"/>
                </a:lnTo>
                <a:lnTo>
                  <a:pt x="11718" y="792"/>
                </a:lnTo>
                <a:lnTo>
                  <a:pt x="11720" y="809"/>
                </a:lnTo>
                <a:lnTo>
                  <a:pt x="11722" y="824"/>
                </a:lnTo>
                <a:lnTo>
                  <a:pt x="11725" y="840"/>
                </a:lnTo>
                <a:lnTo>
                  <a:pt x="11729" y="855"/>
                </a:lnTo>
                <a:lnTo>
                  <a:pt x="11734" y="871"/>
                </a:lnTo>
                <a:lnTo>
                  <a:pt x="11740" y="886"/>
                </a:lnTo>
                <a:lnTo>
                  <a:pt x="11746" y="899"/>
                </a:lnTo>
                <a:lnTo>
                  <a:pt x="11753" y="914"/>
                </a:lnTo>
                <a:lnTo>
                  <a:pt x="11761" y="928"/>
                </a:lnTo>
                <a:lnTo>
                  <a:pt x="11769" y="940"/>
                </a:lnTo>
                <a:lnTo>
                  <a:pt x="11779" y="954"/>
                </a:lnTo>
                <a:lnTo>
                  <a:pt x="11789" y="967"/>
                </a:lnTo>
                <a:lnTo>
                  <a:pt x="11800" y="979"/>
                </a:lnTo>
                <a:lnTo>
                  <a:pt x="11811" y="991"/>
                </a:lnTo>
                <a:lnTo>
                  <a:pt x="11823" y="1003"/>
                </a:lnTo>
                <a:lnTo>
                  <a:pt x="11835" y="1013"/>
                </a:lnTo>
                <a:lnTo>
                  <a:pt x="11848" y="1024"/>
                </a:lnTo>
                <a:lnTo>
                  <a:pt x="11862" y="1032"/>
                </a:lnTo>
                <a:lnTo>
                  <a:pt x="11874" y="1042"/>
                </a:lnTo>
                <a:lnTo>
                  <a:pt x="11889" y="1049"/>
                </a:lnTo>
                <a:lnTo>
                  <a:pt x="11903" y="1056"/>
                </a:lnTo>
                <a:lnTo>
                  <a:pt x="11917" y="1063"/>
                </a:lnTo>
                <a:lnTo>
                  <a:pt x="11932" y="1068"/>
                </a:lnTo>
                <a:lnTo>
                  <a:pt x="11947" y="1072"/>
                </a:lnTo>
                <a:lnTo>
                  <a:pt x="11962" y="1076"/>
                </a:lnTo>
                <a:lnTo>
                  <a:pt x="11978" y="1080"/>
                </a:lnTo>
                <a:lnTo>
                  <a:pt x="11994" y="1083"/>
                </a:lnTo>
                <a:lnTo>
                  <a:pt x="12011" y="1085"/>
                </a:lnTo>
                <a:lnTo>
                  <a:pt x="12028" y="1086"/>
                </a:lnTo>
                <a:lnTo>
                  <a:pt x="12044" y="1086"/>
                </a:lnTo>
                <a:lnTo>
                  <a:pt x="12064" y="1085"/>
                </a:lnTo>
                <a:lnTo>
                  <a:pt x="12084" y="1083"/>
                </a:lnTo>
                <a:lnTo>
                  <a:pt x="12103" y="1080"/>
                </a:lnTo>
                <a:lnTo>
                  <a:pt x="12123" y="1074"/>
                </a:lnTo>
                <a:lnTo>
                  <a:pt x="12141" y="1068"/>
                </a:lnTo>
                <a:lnTo>
                  <a:pt x="12160" y="1060"/>
                </a:lnTo>
                <a:lnTo>
                  <a:pt x="12178" y="1050"/>
                </a:lnTo>
                <a:lnTo>
                  <a:pt x="12196" y="1038"/>
                </a:lnTo>
                <a:lnTo>
                  <a:pt x="12212" y="1027"/>
                </a:lnTo>
                <a:lnTo>
                  <a:pt x="12227" y="1014"/>
                </a:lnTo>
                <a:lnTo>
                  <a:pt x="12242" y="1000"/>
                </a:lnTo>
                <a:lnTo>
                  <a:pt x="12255" y="987"/>
                </a:lnTo>
                <a:lnTo>
                  <a:pt x="12269" y="971"/>
                </a:lnTo>
                <a:lnTo>
                  <a:pt x="12281" y="955"/>
                </a:lnTo>
                <a:lnTo>
                  <a:pt x="12292" y="937"/>
                </a:lnTo>
                <a:lnTo>
                  <a:pt x="12303" y="919"/>
                </a:lnTo>
                <a:lnTo>
                  <a:pt x="12121" y="919"/>
                </a:lnTo>
                <a:lnTo>
                  <a:pt x="12108" y="919"/>
                </a:lnTo>
                <a:lnTo>
                  <a:pt x="12098" y="917"/>
                </a:lnTo>
                <a:lnTo>
                  <a:pt x="12086" y="915"/>
                </a:lnTo>
                <a:lnTo>
                  <a:pt x="12076" y="911"/>
                </a:lnTo>
                <a:lnTo>
                  <a:pt x="12066" y="907"/>
                </a:lnTo>
                <a:lnTo>
                  <a:pt x="12057" y="900"/>
                </a:lnTo>
                <a:lnTo>
                  <a:pt x="12047" y="894"/>
                </a:lnTo>
                <a:lnTo>
                  <a:pt x="12039" y="886"/>
                </a:lnTo>
                <a:lnTo>
                  <a:pt x="12031" y="877"/>
                </a:lnTo>
                <a:lnTo>
                  <a:pt x="12024" y="869"/>
                </a:lnTo>
                <a:lnTo>
                  <a:pt x="12018" y="859"/>
                </a:lnTo>
                <a:lnTo>
                  <a:pt x="12014" y="849"/>
                </a:lnTo>
                <a:lnTo>
                  <a:pt x="12010" y="838"/>
                </a:lnTo>
                <a:lnTo>
                  <a:pt x="12007" y="828"/>
                </a:lnTo>
                <a:lnTo>
                  <a:pt x="12005" y="816"/>
                </a:lnTo>
                <a:lnTo>
                  <a:pt x="12004" y="803"/>
                </a:lnTo>
                <a:lnTo>
                  <a:pt x="12005" y="792"/>
                </a:lnTo>
                <a:lnTo>
                  <a:pt x="12007" y="780"/>
                </a:lnTo>
                <a:lnTo>
                  <a:pt x="12010" y="770"/>
                </a:lnTo>
                <a:lnTo>
                  <a:pt x="12014" y="759"/>
                </a:lnTo>
                <a:lnTo>
                  <a:pt x="12018" y="750"/>
                </a:lnTo>
                <a:lnTo>
                  <a:pt x="12024" y="739"/>
                </a:lnTo>
                <a:lnTo>
                  <a:pt x="12031" y="731"/>
                </a:lnTo>
                <a:lnTo>
                  <a:pt x="12039" y="722"/>
                </a:lnTo>
                <a:lnTo>
                  <a:pt x="12047" y="714"/>
                </a:lnTo>
                <a:lnTo>
                  <a:pt x="12057" y="707"/>
                </a:lnTo>
                <a:lnTo>
                  <a:pt x="12066" y="701"/>
                </a:lnTo>
                <a:lnTo>
                  <a:pt x="12076" y="696"/>
                </a:lnTo>
                <a:lnTo>
                  <a:pt x="12086" y="693"/>
                </a:lnTo>
                <a:lnTo>
                  <a:pt x="12098" y="689"/>
                </a:lnTo>
                <a:lnTo>
                  <a:pt x="12108" y="688"/>
                </a:lnTo>
                <a:lnTo>
                  <a:pt x="12121" y="687"/>
                </a:lnTo>
                <a:lnTo>
                  <a:pt x="12467" y="687"/>
                </a:lnTo>
                <a:lnTo>
                  <a:pt x="12479" y="688"/>
                </a:lnTo>
                <a:lnTo>
                  <a:pt x="12490" y="689"/>
                </a:lnTo>
                <a:lnTo>
                  <a:pt x="12501" y="693"/>
                </a:lnTo>
                <a:lnTo>
                  <a:pt x="12511" y="696"/>
                </a:lnTo>
                <a:lnTo>
                  <a:pt x="12521" y="701"/>
                </a:lnTo>
                <a:lnTo>
                  <a:pt x="12531" y="706"/>
                </a:lnTo>
                <a:lnTo>
                  <a:pt x="12540" y="714"/>
                </a:lnTo>
                <a:lnTo>
                  <a:pt x="12549" y="721"/>
                </a:lnTo>
                <a:lnTo>
                  <a:pt x="12556" y="730"/>
                </a:lnTo>
                <a:lnTo>
                  <a:pt x="12563" y="739"/>
                </a:lnTo>
                <a:lnTo>
                  <a:pt x="12568" y="749"/>
                </a:lnTo>
                <a:lnTo>
                  <a:pt x="12574" y="758"/>
                </a:lnTo>
                <a:lnTo>
                  <a:pt x="12577" y="769"/>
                </a:lnTo>
                <a:lnTo>
                  <a:pt x="12580" y="779"/>
                </a:lnTo>
                <a:lnTo>
                  <a:pt x="12581" y="791"/>
                </a:lnTo>
                <a:lnTo>
                  <a:pt x="12582" y="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586001" y="2752688"/>
            <a:ext cx="2692581" cy="2803390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</a:pP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Muitos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softwares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publicação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editores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páginas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na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internet agora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usam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Lorem Ipsum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como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texto-modelo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padrão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, 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uma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rápida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busca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por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'lorem ipsum'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mostra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vários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websites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ainda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fase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construção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Várias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versões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novas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surgiram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longo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dos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anos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eventualmente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por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acidente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, 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às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vezes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propósito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(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injetando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humor, e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coisas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gênero</a:t>
            </a:r>
            <a:r>
              <a:rPr lang="en-US" sz="12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).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0650" y="4519494"/>
            <a:ext cx="2410226" cy="3535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3656" y="1942420"/>
            <a:ext cx="1488938" cy="372465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340650" y="2301426"/>
            <a:ext cx="2410226" cy="2127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179990" tIns="179990" rIns="179990" bIns="1799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100"/>
              </a:lnSpc>
            </a:pPr>
            <a:r>
              <a:rPr lang="en-US" sz="28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O TÍTULO ENTRA AQUI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BE1E643D-74DA-4038-A21F-C7D17275B7CB}"/>
              </a:ext>
            </a:extLst>
          </p:cNvPr>
          <p:cNvSpPr/>
          <p:nvPr/>
        </p:nvSpPr>
        <p:spPr>
          <a:xfrm>
            <a:off x="5095958" y="5883346"/>
            <a:ext cx="1938367" cy="478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A1F77F3D-5350-420A-8794-A53B38D41902}"/>
              </a:ext>
            </a:extLst>
          </p:cNvPr>
          <p:cNvSpPr txBox="1"/>
          <p:nvPr/>
        </p:nvSpPr>
        <p:spPr>
          <a:xfrm>
            <a:off x="5335190" y="5939974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10943639" y="714814"/>
            <a:ext cx="503443" cy="503879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8259" tIns="54129" rIns="108259" bIns="54129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1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7199</TotalTime>
  <Words>525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Globotipo Condensada</vt:lpstr>
      <vt:lpstr>Globotipo Condensada Black</vt:lpstr>
      <vt:lpstr>Globotipo Texto</vt:lpstr>
      <vt:lpstr>Globotipo Texto Black</vt:lpstr>
      <vt:lpstr>Tema do Office</vt:lpstr>
      <vt:lpstr>PLANOS E APRESENTAÇÕES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Kuramoto</dc:creator>
  <cp:lastModifiedBy>Paula Caetano</cp:lastModifiedBy>
  <cp:revision>158</cp:revision>
  <dcterms:created xsi:type="dcterms:W3CDTF">2017-12-05T21:09:32Z</dcterms:created>
  <dcterms:modified xsi:type="dcterms:W3CDTF">2018-02-19T21:27:41Z</dcterms:modified>
</cp:coreProperties>
</file>