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5"/>
  </p:handoutMasterIdLst>
  <p:sldIdLst>
    <p:sldId id="536" r:id="rId2"/>
    <p:sldId id="407" r:id="rId3"/>
    <p:sldId id="406" r:id="rId4"/>
    <p:sldId id="404" r:id="rId5"/>
    <p:sldId id="405" r:id="rId6"/>
    <p:sldId id="408" r:id="rId7"/>
    <p:sldId id="409" r:id="rId8"/>
    <p:sldId id="433" r:id="rId9"/>
    <p:sldId id="434" r:id="rId10"/>
    <p:sldId id="476" r:id="rId11"/>
    <p:sldId id="520" r:id="rId12"/>
    <p:sldId id="521" r:id="rId13"/>
    <p:sldId id="522" r:id="rId14"/>
    <p:sldId id="523"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88" r:id="rId28"/>
    <p:sldId id="487" r:id="rId29"/>
    <p:sldId id="482" r:id="rId30"/>
    <p:sldId id="483" r:id="rId31"/>
    <p:sldId id="484" r:id="rId32"/>
    <p:sldId id="485" r:id="rId33"/>
    <p:sldId id="486" r:id="rId34"/>
    <p:sldId id="448" r:id="rId35"/>
    <p:sldId id="449" r:id="rId36"/>
    <p:sldId id="450" r:id="rId37"/>
    <p:sldId id="451" r:id="rId38"/>
    <p:sldId id="452" r:id="rId39"/>
    <p:sldId id="467" r:id="rId40"/>
    <p:sldId id="472" r:id="rId41"/>
    <p:sldId id="473" r:id="rId42"/>
    <p:sldId id="474" r:id="rId43"/>
    <p:sldId id="475" r:id="rId44"/>
    <p:sldId id="455" r:id="rId45"/>
    <p:sldId id="456" r:id="rId46"/>
    <p:sldId id="457" r:id="rId47"/>
    <p:sldId id="458" r:id="rId48"/>
    <p:sldId id="459" r:id="rId49"/>
    <p:sldId id="461" r:id="rId50"/>
    <p:sldId id="464" r:id="rId51"/>
    <p:sldId id="465" r:id="rId52"/>
    <p:sldId id="466" r:id="rId53"/>
    <p:sldId id="537" r:id="rId54"/>
  </p:sldIdLst>
  <p:sldSz cx="12192000" cy="6858000"/>
  <p:notesSz cx="6858000" cy="9144000"/>
  <p:defaultTextStyle>
    <a:defPPr>
      <a:defRPr lang="pt-BR"/>
    </a:defPPr>
    <a:lvl1pPr marL="0" algn="l" defTabSz="914326" rtl="0" eaLnBrk="1" latinLnBrk="0" hangingPunct="1">
      <a:defRPr sz="1800" kern="1200">
        <a:solidFill>
          <a:schemeClr val="tx1"/>
        </a:solidFill>
        <a:latin typeface="+mn-lt"/>
        <a:ea typeface="+mn-ea"/>
        <a:cs typeface="+mn-cs"/>
      </a:defRPr>
    </a:lvl1pPr>
    <a:lvl2pPr marL="457164" algn="l" defTabSz="914326" rtl="0" eaLnBrk="1" latinLnBrk="0" hangingPunct="1">
      <a:defRPr sz="1800" kern="1200">
        <a:solidFill>
          <a:schemeClr val="tx1"/>
        </a:solidFill>
        <a:latin typeface="+mn-lt"/>
        <a:ea typeface="+mn-ea"/>
        <a:cs typeface="+mn-cs"/>
      </a:defRPr>
    </a:lvl2pPr>
    <a:lvl3pPr marL="914326" algn="l" defTabSz="914326" rtl="0" eaLnBrk="1" latinLnBrk="0" hangingPunct="1">
      <a:defRPr sz="1800" kern="1200">
        <a:solidFill>
          <a:schemeClr val="tx1"/>
        </a:solidFill>
        <a:latin typeface="+mn-lt"/>
        <a:ea typeface="+mn-ea"/>
        <a:cs typeface="+mn-cs"/>
      </a:defRPr>
    </a:lvl3pPr>
    <a:lvl4pPr marL="1371490" algn="l" defTabSz="914326" rtl="0" eaLnBrk="1" latinLnBrk="0" hangingPunct="1">
      <a:defRPr sz="1800" kern="1200">
        <a:solidFill>
          <a:schemeClr val="tx1"/>
        </a:solidFill>
        <a:latin typeface="+mn-lt"/>
        <a:ea typeface="+mn-ea"/>
        <a:cs typeface="+mn-cs"/>
      </a:defRPr>
    </a:lvl4pPr>
    <a:lvl5pPr marL="1828654" algn="l" defTabSz="914326" rtl="0" eaLnBrk="1" latinLnBrk="0" hangingPunct="1">
      <a:defRPr sz="1800" kern="1200">
        <a:solidFill>
          <a:schemeClr val="tx1"/>
        </a:solidFill>
        <a:latin typeface="+mn-lt"/>
        <a:ea typeface="+mn-ea"/>
        <a:cs typeface="+mn-cs"/>
      </a:defRPr>
    </a:lvl5pPr>
    <a:lvl6pPr marL="2285818" algn="l" defTabSz="914326" rtl="0" eaLnBrk="1" latinLnBrk="0" hangingPunct="1">
      <a:defRPr sz="1800" kern="1200">
        <a:solidFill>
          <a:schemeClr val="tx1"/>
        </a:solidFill>
        <a:latin typeface="+mn-lt"/>
        <a:ea typeface="+mn-ea"/>
        <a:cs typeface="+mn-cs"/>
      </a:defRPr>
    </a:lvl6pPr>
    <a:lvl7pPr marL="2742980" algn="l" defTabSz="914326" rtl="0" eaLnBrk="1" latinLnBrk="0" hangingPunct="1">
      <a:defRPr sz="1800" kern="1200">
        <a:solidFill>
          <a:schemeClr val="tx1"/>
        </a:solidFill>
        <a:latin typeface="+mn-lt"/>
        <a:ea typeface="+mn-ea"/>
        <a:cs typeface="+mn-cs"/>
      </a:defRPr>
    </a:lvl7pPr>
    <a:lvl8pPr marL="3200144" algn="l" defTabSz="914326" rtl="0" eaLnBrk="1" latinLnBrk="0" hangingPunct="1">
      <a:defRPr sz="1800" kern="1200">
        <a:solidFill>
          <a:schemeClr val="tx1"/>
        </a:solidFill>
        <a:latin typeface="+mn-lt"/>
        <a:ea typeface="+mn-ea"/>
        <a:cs typeface="+mn-cs"/>
      </a:defRPr>
    </a:lvl8pPr>
    <a:lvl9pPr marL="3657308" algn="l" defTabSz="91432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F5FF"/>
    <a:srgbClr val="035ACE"/>
    <a:srgbClr val="1735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86"/>
      </p:cViewPr>
      <p:guideLst/>
    </p:cSldViewPr>
  </p:slideViewPr>
  <p:notesTextViewPr>
    <p:cViewPr>
      <p:scale>
        <a:sx n="1" d="1"/>
        <a:sy n="1" d="1"/>
      </p:scale>
      <p:origin x="0" y="0"/>
    </p:cViewPr>
  </p:notesTextViewPr>
  <p:sorterViewPr>
    <p:cViewPr>
      <p:scale>
        <a:sx n="75" d="100"/>
        <a:sy n="75" d="100"/>
      </p:scale>
      <p:origin x="0" y="-20772"/>
    </p:cViewPr>
  </p:sorterViewPr>
  <p:notesViewPr>
    <p:cSldViewPr snapToGrid="0">
      <p:cViewPr varScale="1">
        <p:scale>
          <a:sx n="123" d="100"/>
          <a:sy n="123" d="100"/>
        </p:scale>
        <p:origin x="394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12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Planilha_do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Planilha_do_Microsoft_Excel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3219883609134E-2"/>
          <c:y val="0.21949047005113101"/>
          <c:w val="0.96535602327817305"/>
          <c:h val="0.65591921843102996"/>
        </c:manualLayout>
      </c:layout>
      <c:barChart>
        <c:barDir val="col"/>
        <c:grouping val="clustered"/>
        <c:varyColors val="0"/>
        <c:ser>
          <c:idx val="0"/>
          <c:order val="0"/>
          <c:tx>
            <c:strRef>
              <c:f>Plan1!$B$1</c:f>
              <c:strCache>
                <c:ptCount val="1"/>
                <c:pt idx="0">
                  <c:v>INFO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lgn="ctr" rtl="0">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Plan1!$A$2:$A$7</c:f>
              <c:strCache>
                <c:ptCount val="6"/>
                <c:pt idx="0">
                  <c:v>VALOR 1</c:v>
                </c:pt>
                <c:pt idx="1">
                  <c:v>VALOR 2</c:v>
                </c:pt>
                <c:pt idx="2">
                  <c:v>VALOR 3</c:v>
                </c:pt>
                <c:pt idx="3">
                  <c:v>VALOR 4</c:v>
                </c:pt>
                <c:pt idx="4">
                  <c:v>VALOR 5</c:v>
                </c:pt>
                <c:pt idx="5">
                  <c:v>VALOR 6</c:v>
                </c:pt>
              </c:strCache>
            </c:strRef>
          </c:cat>
          <c:val>
            <c:numRef>
              <c:f>Plan1!$B$2:$B$7</c:f>
              <c:numCache>
                <c:formatCode>#,##0</c:formatCode>
                <c:ptCount val="6"/>
                <c:pt idx="0">
                  <c:v>14.117457593501999</c:v>
                </c:pt>
                <c:pt idx="1">
                  <c:v>6.9004844172951412</c:v>
                </c:pt>
                <c:pt idx="2">
                  <c:v>7.2167857970086846</c:v>
                </c:pt>
                <c:pt idx="3">
                  <c:v>4.5458079023829479</c:v>
                </c:pt>
                <c:pt idx="4">
                  <c:v>7.3042976551370593</c:v>
                </c:pt>
                <c:pt idx="5">
                  <c:v>2.2673103495534037</c:v>
                </c:pt>
              </c:numCache>
            </c:numRef>
          </c:val>
          <c:extLst xmlns:c16r2="http://schemas.microsoft.com/office/drawing/2015/06/chart">
            <c:ext xmlns:c16="http://schemas.microsoft.com/office/drawing/2014/chart" uri="{C3380CC4-5D6E-409C-BE32-E72D297353CC}">
              <c16:uniqueId val="{00000000-6AE4-4D8A-B103-FBBCCCFAB5F4}"/>
            </c:ext>
          </c:extLst>
        </c:ser>
        <c:ser>
          <c:idx val="1"/>
          <c:order val="1"/>
          <c:tx>
            <c:strRef>
              <c:f>Plan1!$C$1</c:f>
              <c:strCache>
                <c:ptCount val="1"/>
                <c:pt idx="0">
                  <c:v>INFO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lgn="ctr" rtl="0">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Plan1!$A$2:$A$7</c:f>
              <c:strCache>
                <c:ptCount val="6"/>
                <c:pt idx="0">
                  <c:v>VALOR 1</c:v>
                </c:pt>
                <c:pt idx="1">
                  <c:v>VALOR 2</c:v>
                </c:pt>
                <c:pt idx="2">
                  <c:v>VALOR 3</c:v>
                </c:pt>
                <c:pt idx="3">
                  <c:v>VALOR 4</c:v>
                </c:pt>
                <c:pt idx="4">
                  <c:v>VALOR 5</c:v>
                </c:pt>
                <c:pt idx="5">
                  <c:v>VALOR 6</c:v>
                </c:pt>
              </c:strCache>
            </c:strRef>
          </c:cat>
          <c:val>
            <c:numRef>
              <c:f>Plan1!$C$2:$C$7</c:f>
              <c:numCache>
                <c:formatCode>#,##0</c:formatCode>
                <c:ptCount val="6"/>
                <c:pt idx="0">
                  <c:v>38.657521050623998</c:v>
                </c:pt>
                <c:pt idx="1">
                  <c:v>16.831680493781835</c:v>
                </c:pt>
                <c:pt idx="2">
                  <c:v>21.825871716798368</c:v>
                </c:pt>
                <c:pt idx="3">
                  <c:v>12.230044556251023</c:v>
                </c:pt>
                <c:pt idx="4">
                  <c:v>19.604963675435766</c:v>
                </c:pt>
                <c:pt idx="5">
                  <c:v>6.8223103790935387</c:v>
                </c:pt>
              </c:numCache>
            </c:numRef>
          </c:val>
          <c:extLst xmlns:c16r2="http://schemas.microsoft.com/office/drawing/2015/06/chart">
            <c:ext xmlns:c16="http://schemas.microsoft.com/office/drawing/2014/chart" uri="{C3380CC4-5D6E-409C-BE32-E72D297353CC}">
              <c16:uniqueId val="{00000001-6AE4-4D8A-B103-FBBCCCFAB5F4}"/>
            </c:ext>
          </c:extLst>
        </c:ser>
        <c:ser>
          <c:idx val="2"/>
          <c:order val="2"/>
          <c:tx>
            <c:strRef>
              <c:f>Plan1!$D$1</c:f>
              <c:strCache>
                <c:ptCount val="1"/>
                <c:pt idx="0">
                  <c:v>INFO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lgn="ctr" rtl="0">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Plan1!$A$2:$A$7</c:f>
              <c:strCache>
                <c:ptCount val="6"/>
                <c:pt idx="0">
                  <c:v>VALOR 1</c:v>
                </c:pt>
                <c:pt idx="1">
                  <c:v>VALOR 2</c:v>
                </c:pt>
                <c:pt idx="2">
                  <c:v>VALOR 3</c:v>
                </c:pt>
                <c:pt idx="3">
                  <c:v>VALOR 4</c:v>
                </c:pt>
                <c:pt idx="4">
                  <c:v>VALOR 5</c:v>
                </c:pt>
                <c:pt idx="5">
                  <c:v>VALOR 6</c:v>
                </c:pt>
              </c:strCache>
            </c:strRef>
          </c:cat>
          <c:val>
            <c:numRef>
              <c:f>Plan1!$D$2:$D$7</c:f>
              <c:numCache>
                <c:formatCode>#,##0</c:formatCode>
                <c:ptCount val="6"/>
                <c:pt idx="0">
                  <c:v>68.273061989436002</c:v>
                </c:pt>
                <c:pt idx="1">
                  <c:v>29.922935245044631</c:v>
                </c:pt>
                <c:pt idx="2">
                  <c:v>38.350513806975549</c:v>
                </c:pt>
                <c:pt idx="3">
                  <c:v>20.73435510956422</c:v>
                </c:pt>
                <c:pt idx="4">
                  <c:v>35.070033246890944</c:v>
                </c:pt>
                <c:pt idx="5">
                  <c:v>12.468466399297755</c:v>
                </c:pt>
              </c:numCache>
            </c:numRef>
          </c:val>
          <c:extLst xmlns:c16r2="http://schemas.microsoft.com/office/drawing/2015/06/chart">
            <c:ext xmlns:c16="http://schemas.microsoft.com/office/drawing/2014/chart" uri="{C3380CC4-5D6E-409C-BE32-E72D297353CC}">
              <c16:uniqueId val="{00000002-6AE4-4D8A-B103-FBBCCCFAB5F4}"/>
            </c:ext>
          </c:extLst>
        </c:ser>
        <c:ser>
          <c:idx val="3"/>
          <c:order val="3"/>
          <c:tx>
            <c:strRef>
              <c:f>Plan1!$E$1</c:f>
              <c:strCache>
                <c:ptCount val="1"/>
                <c:pt idx="0">
                  <c:v>INFO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lgn="ctr" rtl="0">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Plan1!$A$2:$A$7</c:f>
              <c:strCache>
                <c:ptCount val="6"/>
                <c:pt idx="0">
                  <c:v>VALOR 1</c:v>
                </c:pt>
                <c:pt idx="1">
                  <c:v>VALOR 2</c:v>
                </c:pt>
                <c:pt idx="2">
                  <c:v>VALOR 3</c:v>
                </c:pt>
                <c:pt idx="3">
                  <c:v>VALOR 4</c:v>
                </c:pt>
                <c:pt idx="4">
                  <c:v>VALOR 5</c:v>
                </c:pt>
                <c:pt idx="5">
                  <c:v>VALOR 6</c:v>
                </c:pt>
              </c:strCache>
            </c:strRef>
          </c:cat>
          <c:val>
            <c:numRef>
              <c:f>Plan1!$E$2:$E$7</c:f>
              <c:numCache>
                <c:formatCode>#,##0</c:formatCode>
                <c:ptCount val="6"/>
                <c:pt idx="0">
                  <c:v>99.942962861313006</c:v>
                </c:pt>
                <c:pt idx="1">
                  <c:v>43.979773940158069</c:v>
                </c:pt>
                <c:pt idx="2">
                  <c:v>55.963619288088481</c:v>
                </c:pt>
                <c:pt idx="3">
                  <c:v>31.402363465368207</c:v>
                </c:pt>
                <c:pt idx="4">
                  <c:v>51.446755529459821</c:v>
                </c:pt>
                <c:pt idx="5">
                  <c:v>17.093695696898347</c:v>
                </c:pt>
              </c:numCache>
            </c:numRef>
          </c:val>
          <c:extLst xmlns:c16r2="http://schemas.microsoft.com/office/drawing/2015/06/chart">
            <c:ext xmlns:c16="http://schemas.microsoft.com/office/drawing/2014/chart" uri="{C3380CC4-5D6E-409C-BE32-E72D297353CC}">
              <c16:uniqueId val="{00000003-6AE4-4D8A-B103-FBBCCCFAB5F4}"/>
            </c:ext>
          </c:extLst>
        </c:ser>
        <c:dLbls>
          <c:showLegendKey val="0"/>
          <c:showVal val="0"/>
          <c:showCatName val="0"/>
          <c:showSerName val="0"/>
          <c:showPercent val="0"/>
          <c:showBubbleSize val="0"/>
        </c:dLbls>
        <c:gapWidth val="100"/>
        <c:axId val="258261728"/>
        <c:axId val="258261168"/>
      </c:barChart>
      <c:catAx>
        <c:axId val="258261728"/>
        <c:scaling>
          <c:orientation val="minMax"/>
        </c:scaling>
        <c:delete val="0"/>
        <c:axPos val="b"/>
        <c:numFmt formatCode="General" sourceLinked="1"/>
        <c:majorTickMark val="out"/>
        <c:minorTickMark val="none"/>
        <c:tickLblPos val="nextTo"/>
        <c:spPr>
          <a:noFill/>
          <a:ln w="34925" cap="flat" cmpd="sng" algn="ctr">
            <a:solidFill>
              <a:srgbClr val="868686"/>
            </a:solidFill>
            <a:prstDash val="solid"/>
            <a:round/>
          </a:ln>
          <a:effectLst/>
        </c:spPr>
        <c:txPr>
          <a:bodyPr rot="-60000000" spcFirstLastPara="1" vertOverflow="ellipsis" vert="horz" wrap="square" anchor="ctr" anchorCtr="1"/>
          <a:lstStyle/>
          <a:p>
            <a:pPr>
              <a:defRPr sz="1050" b="0" i="0" u="none" strike="noStrike" kern="1200" baseline="0">
                <a:solidFill>
                  <a:schemeClr val="tx1">
                    <a:lumMod val="75000"/>
                    <a:lumOff val="25000"/>
                  </a:schemeClr>
                </a:solidFill>
                <a:latin typeface="+mn-lt"/>
                <a:ea typeface="+mn-ea"/>
                <a:cs typeface="+mn-cs"/>
              </a:defRPr>
            </a:pPr>
            <a:endParaRPr lang="pt-BR"/>
          </a:p>
        </c:txPr>
        <c:crossAx val="258261168"/>
        <c:crosses val="autoZero"/>
        <c:auto val="1"/>
        <c:lblAlgn val="ctr"/>
        <c:lblOffset val="100"/>
        <c:noMultiLvlLbl val="0"/>
      </c:catAx>
      <c:valAx>
        <c:axId val="258261168"/>
        <c:scaling>
          <c:orientation val="minMax"/>
          <c:max val="100"/>
          <c:min val="0"/>
        </c:scaling>
        <c:delete val="1"/>
        <c:axPos val="l"/>
        <c:numFmt formatCode="#,##0" sourceLinked="1"/>
        <c:majorTickMark val="out"/>
        <c:minorTickMark val="none"/>
        <c:tickLblPos val="none"/>
        <c:crossAx val="258261728"/>
        <c:crosses val="autoZero"/>
        <c:crossBetween val="between"/>
      </c:valAx>
      <c:spPr>
        <a:noFill/>
        <a:ln>
          <a:noFill/>
        </a:ln>
        <a:effectLst/>
      </c:spPr>
    </c:plotArea>
    <c:legend>
      <c:legendPos val="t"/>
      <c:layout>
        <c:manualLayout>
          <c:xMode val="edge"/>
          <c:yMode val="edge"/>
          <c:x val="0.23891861128105249"/>
          <c:y val="0.21814803149606302"/>
          <c:w val="0.72697693792077822"/>
          <c:h val="9.6715748031496046E-2"/>
        </c:manualLayout>
      </c:layout>
      <c:overlay val="0"/>
      <c:spPr>
        <a:noFill/>
        <a:ln>
          <a:noFill/>
        </a:ln>
        <a:effectLst/>
      </c:spPr>
      <c:txPr>
        <a:bodyPr rot="0" spcFirstLastPara="1" vertOverflow="ellipsis" vert="horz" wrap="square" anchor="ctr" anchorCtr="1"/>
        <a:lstStyle/>
        <a:p>
          <a:pPr algn="ctr" rtl="0">
            <a:defRPr sz="1200" b="0" i="0" u="none" strike="noStrike" kern="1200" baseline="0">
              <a:solidFill>
                <a:schemeClr val="tx1">
                  <a:lumMod val="75000"/>
                  <a:lumOff val="25000"/>
                </a:schemeClr>
              </a:solidFill>
              <a:latin typeface="+mn-lt"/>
              <a:ea typeface="+mn-ea"/>
              <a:cs typeface="+mn-cs"/>
            </a:defRPr>
          </a:pPr>
          <a:endParaRPr lang="pt-BR"/>
        </a:p>
      </c:txPr>
    </c:legend>
    <c:plotVisOnly val="1"/>
    <c:dispBlanksAs val="gap"/>
    <c:showDLblsOverMax val="0"/>
  </c:chart>
  <c:spPr>
    <a:noFill/>
    <a:ln w="6350" cap="flat" cmpd="sng" algn="ctr">
      <a:noFill/>
      <a:prstDash val="solid"/>
      <a:miter lim="800000"/>
    </a:ln>
    <a:effectLst/>
  </c:spPr>
  <c:txPr>
    <a:bodyPr/>
    <a:lstStyle/>
    <a:p>
      <a:pPr>
        <a:defRPr sz="1200">
          <a:solidFill>
            <a:schemeClr val="tx1">
              <a:lumMod val="75000"/>
              <a:lumOff val="25000"/>
            </a:schemeClr>
          </a:solidFill>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27774240223518"/>
          <c:y val="0"/>
          <c:w val="0.7713952087919228"/>
          <c:h val="0.88097502600805988"/>
        </c:manualLayout>
      </c:layout>
      <c:barChart>
        <c:barDir val="bar"/>
        <c:grouping val="clustered"/>
        <c:varyColors val="0"/>
        <c:ser>
          <c:idx val="0"/>
          <c:order val="0"/>
          <c:tx>
            <c:strRef>
              <c:f>Plan1!$B$1</c:f>
              <c:strCache>
                <c:ptCount val="1"/>
                <c:pt idx="0">
                  <c:v>INFO 1</c:v>
                </c:pt>
              </c:strCache>
            </c:strRef>
          </c:tx>
          <c:spPr>
            <a:noFill/>
            <a:ln w="25400" cap="flat" cmpd="sng" algn="ctr">
              <a:solidFill>
                <a:schemeClr val="accent1"/>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pt-B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Plan1!$A$2:$F$2</c:f>
              <c:strCache>
                <c:ptCount val="6"/>
                <c:pt idx="0">
                  <c:v>VALOR 1</c:v>
                </c:pt>
                <c:pt idx="1">
                  <c:v>14</c:v>
                </c:pt>
                <c:pt idx="2">
                  <c:v>39</c:v>
                </c:pt>
                <c:pt idx="3">
                  <c:v>68</c:v>
                </c:pt>
                <c:pt idx="4">
                  <c:v>100</c:v>
                </c:pt>
                <c:pt idx="5">
                  <c:v>39</c:v>
                </c:pt>
              </c:strCache>
            </c:strRef>
          </c:cat>
          <c:val>
            <c:numRef>
              <c:f>Plan1!$B$2</c:f>
              <c:numCache>
                <c:formatCode>#,##0</c:formatCode>
                <c:ptCount val="1"/>
                <c:pt idx="0">
                  <c:v>14.117457593501999</c:v>
                </c:pt>
              </c:numCache>
            </c:numRef>
          </c:val>
          <c:extLst xmlns:c16r2="http://schemas.microsoft.com/office/drawing/2015/06/chart">
            <c:ext xmlns:c16="http://schemas.microsoft.com/office/drawing/2014/chart" uri="{C3380CC4-5D6E-409C-BE32-E72D297353CC}">
              <c16:uniqueId val="{00000000-C42F-43F6-ADBB-D68645E3DA78}"/>
            </c:ext>
          </c:extLst>
        </c:ser>
        <c:ser>
          <c:idx val="1"/>
          <c:order val="1"/>
          <c:tx>
            <c:strRef>
              <c:f>Plan1!$C$1</c:f>
              <c:strCache>
                <c:ptCount val="1"/>
                <c:pt idx="0">
                  <c:v>INFO 2</c:v>
                </c:pt>
              </c:strCache>
            </c:strRef>
          </c:tx>
          <c:spPr>
            <a:noFill/>
            <a:ln w="25400" cap="flat" cmpd="sng" algn="ctr">
              <a:solidFill>
                <a:schemeClr val="accent2"/>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pt-B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Plan1!$A$2:$F$2</c:f>
              <c:strCache>
                <c:ptCount val="6"/>
                <c:pt idx="0">
                  <c:v>VALOR 1</c:v>
                </c:pt>
                <c:pt idx="1">
                  <c:v>14</c:v>
                </c:pt>
                <c:pt idx="2">
                  <c:v>39</c:v>
                </c:pt>
                <c:pt idx="3">
                  <c:v>68</c:v>
                </c:pt>
                <c:pt idx="4">
                  <c:v>100</c:v>
                </c:pt>
                <c:pt idx="5">
                  <c:v>39</c:v>
                </c:pt>
              </c:strCache>
            </c:strRef>
          </c:cat>
          <c:val>
            <c:numRef>
              <c:f>Plan1!$C$2</c:f>
              <c:numCache>
                <c:formatCode>#,##0</c:formatCode>
                <c:ptCount val="1"/>
                <c:pt idx="0">
                  <c:v>38.657521050623998</c:v>
                </c:pt>
              </c:numCache>
            </c:numRef>
          </c:val>
          <c:extLst xmlns:c16r2="http://schemas.microsoft.com/office/drawing/2015/06/chart">
            <c:ext xmlns:c16="http://schemas.microsoft.com/office/drawing/2014/chart" uri="{C3380CC4-5D6E-409C-BE32-E72D297353CC}">
              <c16:uniqueId val="{00000001-C42F-43F6-ADBB-D68645E3DA78}"/>
            </c:ext>
          </c:extLst>
        </c:ser>
        <c:ser>
          <c:idx val="2"/>
          <c:order val="2"/>
          <c:tx>
            <c:strRef>
              <c:f>Plan1!$D$1</c:f>
              <c:strCache>
                <c:ptCount val="1"/>
                <c:pt idx="0">
                  <c:v>INFO 3</c:v>
                </c:pt>
              </c:strCache>
            </c:strRef>
          </c:tx>
          <c:spPr>
            <a:noFill/>
            <a:ln w="25400" cap="flat" cmpd="sng" algn="ctr">
              <a:solidFill>
                <a:schemeClr val="accent3"/>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pt-B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Plan1!$A$2:$F$2</c:f>
              <c:strCache>
                <c:ptCount val="6"/>
                <c:pt idx="0">
                  <c:v>VALOR 1</c:v>
                </c:pt>
                <c:pt idx="1">
                  <c:v>14</c:v>
                </c:pt>
                <c:pt idx="2">
                  <c:v>39</c:v>
                </c:pt>
                <c:pt idx="3">
                  <c:v>68</c:v>
                </c:pt>
                <c:pt idx="4">
                  <c:v>100</c:v>
                </c:pt>
                <c:pt idx="5">
                  <c:v>39</c:v>
                </c:pt>
              </c:strCache>
            </c:strRef>
          </c:cat>
          <c:val>
            <c:numRef>
              <c:f>Plan1!$D$2</c:f>
              <c:numCache>
                <c:formatCode>#,##0</c:formatCode>
                <c:ptCount val="1"/>
                <c:pt idx="0">
                  <c:v>68.273061989436002</c:v>
                </c:pt>
              </c:numCache>
            </c:numRef>
          </c:val>
          <c:extLst xmlns:c16r2="http://schemas.microsoft.com/office/drawing/2015/06/chart">
            <c:ext xmlns:c16="http://schemas.microsoft.com/office/drawing/2014/chart" uri="{C3380CC4-5D6E-409C-BE32-E72D297353CC}">
              <c16:uniqueId val="{00000002-C42F-43F6-ADBB-D68645E3DA78}"/>
            </c:ext>
          </c:extLst>
        </c:ser>
        <c:ser>
          <c:idx val="3"/>
          <c:order val="3"/>
          <c:tx>
            <c:strRef>
              <c:f>Plan1!$E$1</c:f>
              <c:strCache>
                <c:ptCount val="1"/>
                <c:pt idx="0">
                  <c:v>INFO 4</c:v>
                </c:pt>
              </c:strCache>
            </c:strRef>
          </c:tx>
          <c:spPr>
            <a:noFill/>
            <a:ln w="25400" cap="flat" cmpd="sng" algn="ctr">
              <a:solidFill>
                <a:schemeClr val="accent4"/>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pt-B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Plan1!$A$2:$F$2</c:f>
              <c:strCache>
                <c:ptCount val="6"/>
                <c:pt idx="0">
                  <c:v>VALOR 1</c:v>
                </c:pt>
                <c:pt idx="1">
                  <c:v>14</c:v>
                </c:pt>
                <c:pt idx="2">
                  <c:v>39</c:v>
                </c:pt>
                <c:pt idx="3">
                  <c:v>68</c:v>
                </c:pt>
                <c:pt idx="4">
                  <c:v>100</c:v>
                </c:pt>
                <c:pt idx="5">
                  <c:v>39</c:v>
                </c:pt>
              </c:strCache>
            </c:strRef>
          </c:cat>
          <c:val>
            <c:numRef>
              <c:f>Plan1!$E$2</c:f>
              <c:numCache>
                <c:formatCode>#,##0</c:formatCode>
                <c:ptCount val="1"/>
                <c:pt idx="0">
                  <c:v>99.942962861313006</c:v>
                </c:pt>
              </c:numCache>
            </c:numRef>
          </c:val>
          <c:extLst xmlns:c16r2="http://schemas.microsoft.com/office/drawing/2015/06/chart">
            <c:ext xmlns:c16="http://schemas.microsoft.com/office/drawing/2014/chart" uri="{C3380CC4-5D6E-409C-BE32-E72D297353CC}">
              <c16:uniqueId val="{00000003-C42F-43F6-ADBB-D68645E3DA78}"/>
            </c:ext>
          </c:extLst>
        </c:ser>
        <c:ser>
          <c:idx val="4"/>
          <c:order val="4"/>
          <c:tx>
            <c:strRef>
              <c:f>Plan1!$F$1</c:f>
              <c:strCache>
                <c:ptCount val="1"/>
                <c:pt idx="0">
                  <c:v>INFO 5</c:v>
                </c:pt>
              </c:strCache>
            </c:strRef>
          </c:tx>
          <c:spPr>
            <a:noFill/>
            <a:ln w="25400" cap="flat" cmpd="sng" algn="ctr">
              <a:solidFill>
                <a:schemeClr val="accent5"/>
              </a:solidFill>
              <a:miter lim="800000"/>
            </a:ln>
            <a:effectLst/>
          </c:spPr>
          <c:invertIfNegative val="0"/>
          <c:cat>
            <c:strRef>
              <c:f>Plan1!$A$2:$F$2</c:f>
              <c:strCache>
                <c:ptCount val="6"/>
                <c:pt idx="0">
                  <c:v>VALOR 1</c:v>
                </c:pt>
                <c:pt idx="1">
                  <c:v>14</c:v>
                </c:pt>
                <c:pt idx="2">
                  <c:v>39</c:v>
                </c:pt>
                <c:pt idx="3">
                  <c:v>68</c:v>
                </c:pt>
                <c:pt idx="4">
                  <c:v>100</c:v>
                </c:pt>
                <c:pt idx="5">
                  <c:v>39</c:v>
                </c:pt>
              </c:strCache>
            </c:strRef>
          </c:cat>
          <c:val>
            <c:numRef>
              <c:f>Plan1!$F$2</c:f>
              <c:numCache>
                <c:formatCode>#,##0</c:formatCode>
                <c:ptCount val="1"/>
                <c:pt idx="0">
                  <c:v>38.657521050623998</c:v>
                </c:pt>
              </c:numCache>
            </c:numRef>
          </c:val>
          <c:extLst xmlns:c16r2="http://schemas.microsoft.com/office/drawing/2015/06/chart">
            <c:ext xmlns:c16="http://schemas.microsoft.com/office/drawing/2014/chart" uri="{C3380CC4-5D6E-409C-BE32-E72D297353CC}">
              <c16:uniqueId val="{00000004-C42F-43F6-ADBB-D68645E3DA78}"/>
            </c:ext>
          </c:extLst>
        </c:ser>
        <c:dLbls>
          <c:showLegendKey val="0"/>
          <c:showVal val="0"/>
          <c:showCatName val="0"/>
          <c:showSerName val="0"/>
          <c:showPercent val="0"/>
          <c:showBubbleSize val="0"/>
        </c:dLbls>
        <c:gapWidth val="500"/>
        <c:overlap val="-100"/>
        <c:axId val="201555104"/>
        <c:axId val="201555664"/>
      </c:barChart>
      <c:catAx>
        <c:axId val="201555104"/>
        <c:scaling>
          <c:orientation val="minMax"/>
        </c:scaling>
        <c:delete val="1"/>
        <c:axPos val="l"/>
        <c:numFmt formatCode="General" sourceLinked="1"/>
        <c:majorTickMark val="out"/>
        <c:minorTickMark val="none"/>
        <c:tickLblPos val="low"/>
        <c:crossAx val="201555664"/>
        <c:crosses val="autoZero"/>
        <c:auto val="1"/>
        <c:lblAlgn val="ctr"/>
        <c:lblOffset val="100"/>
        <c:tickLblSkip val="1"/>
        <c:noMultiLvlLbl val="0"/>
      </c:catAx>
      <c:valAx>
        <c:axId val="201555664"/>
        <c:scaling>
          <c:orientation val="minMax"/>
          <c:max val="100"/>
          <c:min val="0"/>
        </c:scaling>
        <c:delete val="1"/>
        <c:axPos val="b"/>
        <c:numFmt formatCode="#,##0" sourceLinked="1"/>
        <c:majorTickMark val="none"/>
        <c:minorTickMark val="none"/>
        <c:tickLblPos val="none"/>
        <c:crossAx val="201555104"/>
        <c:crosses val="autoZero"/>
        <c:crossBetween val="between"/>
      </c:valAx>
      <c:spPr>
        <a:noFill/>
        <a:ln>
          <a:noFill/>
        </a:ln>
        <a:effectLst/>
      </c:spPr>
    </c:plotArea>
    <c:legend>
      <c:legendPos val="t"/>
      <c:layout>
        <c:manualLayout>
          <c:xMode val="edge"/>
          <c:yMode val="edge"/>
          <c:x val="0.43560441761873792"/>
          <c:y val="0.7816332019205311"/>
          <c:w val="0.51600267829265456"/>
          <c:h val="5.981791230853585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xmlns="" id="{5E95920F-F449-4238-AC3B-5C06607F51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xmlns="" id="{CF2C3FE5-DF05-480B-8299-CCBE68FBFE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9EEF5E-CFC9-491F-A515-0D301810A985}" type="datetimeFigureOut">
              <a:rPr lang="pt-BR" smtClean="0"/>
              <a:t>19/02/2018</a:t>
            </a:fld>
            <a:endParaRPr lang="pt-BR"/>
          </a:p>
        </p:txBody>
      </p:sp>
      <p:sp>
        <p:nvSpPr>
          <p:cNvPr id="4" name="Espaço Reservado para Rodapé 3">
            <a:extLst>
              <a:ext uri="{FF2B5EF4-FFF2-40B4-BE49-F238E27FC236}">
                <a16:creationId xmlns:a16="http://schemas.microsoft.com/office/drawing/2014/main" xmlns="" id="{369977A8-9D7C-4AA8-9259-1808D9D483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xmlns="" id="{7DD548DE-408E-4B93-98C3-2F0E13D374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EFB56B-B12C-472F-B71E-EF4246FFA7F3}" type="slidenum">
              <a:rPr lang="pt-BR" smtClean="0"/>
              <a:t>‹nº›</a:t>
            </a:fld>
            <a:endParaRPr lang="pt-BR"/>
          </a:p>
        </p:txBody>
      </p:sp>
    </p:spTree>
    <p:extLst>
      <p:ext uri="{BB962C8B-B14F-4D97-AF65-F5344CB8AC3E}">
        <p14:creationId xmlns:p14="http://schemas.microsoft.com/office/powerpoint/2010/main" val="39624862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9B57C39-AA98-48E5-835F-E83E6F6CECD5}" type="datetimeFigureOut">
              <a:rPr lang="pt-BR" smtClean="0"/>
              <a:t>19/02/2018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EE07FD1-0419-4181-8CF7-4D9DE41F0129}" type="slidenum">
              <a:rPr lang="pt-BR" smtClean="0"/>
              <a:t>‹nº›</a:t>
            </a:fld>
            <a:endParaRPr lang="pt-BR"/>
          </a:p>
        </p:txBody>
      </p:sp>
    </p:spTree>
    <p:extLst>
      <p:ext uri="{BB962C8B-B14F-4D97-AF65-F5344CB8AC3E}">
        <p14:creationId xmlns:p14="http://schemas.microsoft.com/office/powerpoint/2010/main" val="128511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7" name="Espaço Reservado para Imagem 10">
            <a:extLst>
              <a:ext uri="{FF2B5EF4-FFF2-40B4-BE49-F238E27FC236}">
                <a16:creationId xmlns:a16="http://schemas.microsoft.com/office/drawing/2014/main" xmlns="" id="{7D52E0EF-E093-4BDF-9E59-55E792E879ED}"/>
              </a:ext>
            </a:extLst>
          </p:cNvPr>
          <p:cNvSpPr>
            <a:spLocks noGrp="1"/>
          </p:cNvSpPr>
          <p:nvPr>
            <p:ph type="pic" sz="quarter" idx="14"/>
          </p:nvPr>
        </p:nvSpPr>
        <p:spPr>
          <a:xfrm>
            <a:off x="1331492" y="1812462"/>
            <a:ext cx="9529011" cy="4604488"/>
          </a:xfrm>
          <a:solidFill>
            <a:schemeClr val="bg1">
              <a:lumMod val="85000"/>
            </a:schemeClr>
          </a:solidFill>
        </p:spPr>
        <p:txBody>
          <a:bodyPr>
            <a:normAutofit/>
          </a:bodyPr>
          <a:lstStyle>
            <a:lvl1pPr marL="0" indent="0" algn="l">
              <a:buNone/>
              <a:defRPr sz="1100"/>
            </a:lvl1pPr>
          </a:lstStyle>
          <a:p>
            <a:endParaRPr lang="pt-BR" dirty="0"/>
          </a:p>
        </p:txBody>
      </p:sp>
    </p:spTree>
    <p:extLst>
      <p:ext uri="{BB962C8B-B14F-4D97-AF65-F5344CB8AC3E}">
        <p14:creationId xmlns:p14="http://schemas.microsoft.com/office/powerpoint/2010/main" val="99388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Espaço Reservado para Imagem 10">
            <a:extLst>
              <a:ext uri="{FF2B5EF4-FFF2-40B4-BE49-F238E27FC236}">
                <a16:creationId xmlns:a16="http://schemas.microsoft.com/office/drawing/2014/main" xmlns="" id="{CB8F9F9D-10DB-43AE-8C05-F734F0FBB299}"/>
              </a:ext>
            </a:extLst>
          </p:cNvPr>
          <p:cNvSpPr>
            <a:spLocks noGrp="1"/>
          </p:cNvSpPr>
          <p:nvPr>
            <p:ph type="pic" sz="quarter" idx="14"/>
          </p:nvPr>
        </p:nvSpPr>
        <p:spPr>
          <a:xfrm>
            <a:off x="266701" y="285749"/>
            <a:ext cx="5699266" cy="6286500"/>
          </a:xfrm>
          <a:solidFill>
            <a:schemeClr val="bg1">
              <a:lumMod val="85000"/>
            </a:schemeClr>
          </a:solidFill>
        </p:spPr>
        <p:txBody>
          <a:bodyPr>
            <a:normAutofit/>
          </a:bodyPr>
          <a:lstStyle>
            <a:lvl1pPr marL="0" indent="0" algn="ctr">
              <a:buNone/>
              <a:defRPr sz="1100"/>
            </a:lvl1pPr>
          </a:lstStyle>
          <a:p>
            <a:endParaRPr lang="pt-BR" dirty="0"/>
          </a:p>
        </p:txBody>
      </p:sp>
      <p:sp>
        <p:nvSpPr>
          <p:cNvPr id="8" name="Espaço Reservado para Imagem 10">
            <a:extLst>
              <a:ext uri="{FF2B5EF4-FFF2-40B4-BE49-F238E27FC236}">
                <a16:creationId xmlns:a16="http://schemas.microsoft.com/office/drawing/2014/main" xmlns="" id="{61F2D952-8A11-4A87-8ABA-BECDC09DC448}"/>
              </a:ext>
            </a:extLst>
          </p:cNvPr>
          <p:cNvSpPr>
            <a:spLocks noGrp="1"/>
          </p:cNvSpPr>
          <p:nvPr>
            <p:ph type="pic" sz="quarter" idx="15"/>
          </p:nvPr>
        </p:nvSpPr>
        <p:spPr>
          <a:xfrm>
            <a:off x="6226034" y="285749"/>
            <a:ext cx="5699266" cy="6286500"/>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1798831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7" name="Espaço Reservado para Imagem 10">
            <a:extLst>
              <a:ext uri="{FF2B5EF4-FFF2-40B4-BE49-F238E27FC236}">
                <a16:creationId xmlns:a16="http://schemas.microsoft.com/office/drawing/2014/main" xmlns="" id="{81F872CB-6A90-49B1-BC27-9DDE4DE9584A}"/>
              </a:ext>
            </a:extLst>
          </p:cNvPr>
          <p:cNvSpPr>
            <a:spLocks noGrp="1"/>
          </p:cNvSpPr>
          <p:nvPr>
            <p:ph type="pic" sz="quarter" idx="14"/>
          </p:nvPr>
        </p:nvSpPr>
        <p:spPr>
          <a:xfrm>
            <a:off x="266700" y="285749"/>
            <a:ext cx="11658599" cy="6286500"/>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069749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9" name="Espaço Reservado para Imagem 10">
            <a:extLst>
              <a:ext uri="{FF2B5EF4-FFF2-40B4-BE49-F238E27FC236}">
                <a16:creationId xmlns:a16="http://schemas.microsoft.com/office/drawing/2014/main" xmlns="" id="{80EF86F3-4120-40A8-BE73-575CF1B626D3}"/>
              </a:ext>
            </a:extLst>
          </p:cNvPr>
          <p:cNvSpPr>
            <a:spLocks noGrp="1"/>
          </p:cNvSpPr>
          <p:nvPr>
            <p:ph type="pic" sz="quarter" idx="16"/>
          </p:nvPr>
        </p:nvSpPr>
        <p:spPr>
          <a:xfrm>
            <a:off x="0" y="490018"/>
            <a:ext cx="12192000" cy="5877959"/>
          </a:xfrm>
          <a:solidFill>
            <a:schemeClr val="bg1">
              <a:lumMod val="85000"/>
            </a:schemeClr>
          </a:solidFill>
        </p:spPr>
        <p:txBody>
          <a:bodyPr>
            <a:normAutofit/>
          </a:bodyPr>
          <a:lstStyle>
            <a:lvl1pPr marL="0" indent="0" algn="l">
              <a:buNone/>
              <a:defRPr sz="1100"/>
            </a:lvl1pPr>
          </a:lstStyle>
          <a:p>
            <a:endParaRPr lang="pt-BR" dirty="0"/>
          </a:p>
        </p:txBody>
      </p:sp>
      <p:sp>
        <p:nvSpPr>
          <p:cNvPr id="7" name="Espaço Reservado para Imagem 10">
            <a:extLst>
              <a:ext uri="{FF2B5EF4-FFF2-40B4-BE49-F238E27FC236}">
                <a16:creationId xmlns:a16="http://schemas.microsoft.com/office/drawing/2014/main" xmlns="" id="{A4201EF1-A8DE-4E2F-AB5A-154B23E77FFE}"/>
              </a:ext>
            </a:extLst>
          </p:cNvPr>
          <p:cNvSpPr>
            <a:spLocks noGrp="1"/>
          </p:cNvSpPr>
          <p:nvPr>
            <p:ph type="pic" sz="quarter" idx="15"/>
          </p:nvPr>
        </p:nvSpPr>
        <p:spPr>
          <a:xfrm>
            <a:off x="3910987" y="146948"/>
            <a:ext cx="7127913" cy="6564099"/>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4520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sp>
        <p:nvSpPr>
          <p:cNvPr id="8" name="Espaço Reservado para Imagem 10">
            <a:extLst>
              <a:ext uri="{FF2B5EF4-FFF2-40B4-BE49-F238E27FC236}">
                <a16:creationId xmlns:a16="http://schemas.microsoft.com/office/drawing/2014/main" xmlns="" id="{4215CF67-401E-424C-9913-06C7DF756302}"/>
              </a:ext>
            </a:extLst>
          </p:cNvPr>
          <p:cNvSpPr>
            <a:spLocks noGrp="1"/>
          </p:cNvSpPr>
          <p:nvPr>
            <p:ph type="pic" sz="quarter" idx="17"/>
          </p:nvPr>
        </p:nvSpPr>
        <p:spPr>
          <a:xfrm>
            <a:off x="0" y="490018"/>
            <a:ext cx="12192000" cy="5877959"/>
          </a:xfrm>
          <a:solidFill>
            <a:schemeClr val="bg1">
              <a:lumMod val="85000"/>
            </a:schemeClr>
          </a:solidFill>
        </p:spPr>
        <p:txBody>
          <a:bodyPr>
            <a:normAutofit/>
          </a:bodyPr>
          <a:lstStyle>
            <a:lvl1pPr marL="0" indent="0" algn="r">
              <a:buNone/>
              <a:defRPr sz="1100"/>
            </a:lvl1pPr>
          </a:lstStyle>
          <a:p>
            <a:endParaRPr lang="pt-BR" dirty="0"/>
          </a:p>
        </p:txBody>
      </p:sp>
      <p:sp>
        <p:nvSpPr>
          <p:cNvPr id="9" name="Espaço Reservado para Imagem 10">
            <a:extLst>
              <a:ext uri="{FF2B5EF4-FFF2-40B4-BE49-F238E27FC236}">
                <a16:creationId xmlns:a16="http://schemas.microsoft.com/office/drawing/2014/main" xmlns="" id="{8D1E4D65-F3A6-426A-8C3C-21FF90F73D7C}"/>
              </a:ext>
            </a:extLst>
          </p:cNvPr>
          <p:cNvSpPr>
            <a:spLocks noGrp="1"/>
          </p:cNvSpPr>
          <p:nvPr>
            <p:ph type="pic" sz="quarter" idx="18"/>
          </p:nvPr>
        </p:nvSpPr>
        <p:spPr>
          <a:xfrm>
            <a:off x="1016233" y="146948"/>
            <a:ext cx="6993029" cy="6564099"/>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696232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Layout Personalizado">
    <p:spTree>
      <p:nvGrpSpPr>
        <p:cNvPr id="1" name=""/>
        <p:cNvGrpSpPr/>
        <p:nvPr/>
      </p:nvGrpSpPr>
      <p:grpSpPr>
        <a:xfrm>
          <a:off x="0" y="0"/>
          <a:ext cx="0" cy="0"/>
          <a:chOff x="0" y="0"/>
          <a:chExt cx="0" cy="0"/>
        </a:xfrm>
      </p:grpSpPr>
      <p:sp>
        <p:nvSpPr>
          <p:cNvPr id="8" name="Espaço Reservado para Imagem 10">
            <a:extLst>
              <a:ext uri="{FF2B5EF4-FFF2-40B4-BE49-F238E27FC236}">
                <a16:creationId xmlns:a16="http://schemas.microsoft.com/office/drawing/2014/main" xmlns="" id="{FD48F702-5811-4466-997E-2501B79B6107}"/>
              </a:ext>
            </a:extLst>
          </p:cNvPr>
          <p:cNvSpPr>
            <a:spLocks noGrp="1"/>
          </p:cNvSpPr>
          <p:nvPr>
            <p:ph type="pic" sz="quarter" idx="17"/>
          </p:nvPr>
        </p:nvSpPr>
        <p:spPr>
          <a:xfrm>
            <a:off x="0" y="490018"/>
            <a:ext cx="12192000" cy="5877959"/>
          </a:xfrm>
          <a:solidFill>
            <a:schemeClr val="bg1">
              <a:lumMod val="85000"/>
            </a:schemeClr>
          </a:solidFill>
        </p:spPr>
        <p:txBody>
          <a:bodyPr>
            <a:normAutofit/>
          </a:bodyPr>
          <a:lstStyle>
            <a:lvl1pPr marL="0" indent="0" algn="l">
              <a:buNone/>
              <a:defRPr sz="1100"/>
            </a:lvl1pPr>
          </a:lstStyle>
          <a:p>
            <a:endParaRPr lang="pt-BR" dirty="0"/>
          </a:p>
        </p:txBody>
      </p:sp>
      <p:sp>
        <p:nvSpPr>
          <p:cNvPr id="9" name="Espaço Reservado para Imagem 10">
            <a:extLst>
              <a:ext uri="{FF2B5EF4-FFF2-40B4-BE49-F238E27FC236}">
                <a16:creationId xmlns:a16="http://schemas.microsoft.com/office/drawing/2014/main" xmlns="" id="{C114D870-3D36-403E-A6E9-23F82B88EFE6}"/>
              </a:ext>
            </a:extLst>
          </p:cNvPr>
          <p:cNvSpPr>
            <a:spLocks noGrp="1"/>
          </p:cNvSpPr>
          <p:nvPr>
            <p:ph type="pic" sz="quarter" idx="18"/>
          </p:nvPr>
        </p:nvSpPr>
        <p:spPr>
          <a:xfrm>
            <a:off x="7186393" y="163945"/>
            <a:ext cx="7127539" cy="6530110"/>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864330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Layout Personalizado">
    <p:spTree>
      <p:nvGrpSpPr>
        <p:cNvPr id="1" name=""/>
        <p:cNvGrpSpPr/>
        <p:nvPr/>
      </p:nvGrpSpPr>
      <p:grpSpPr>
        <a:xfrm>
          <a:off x="0" y="0"/>
          <a:ext cx="0" cy="0"/>
          <a:chOff x="0" y="0"/>
          <a:chExt cx="0" cy="0"/>
        </a:xfrm>
      </p:grpSpPr>
      <p:sp>
        <p:nvSpPr>
          <p:cNvPr id="10" name="Espaço Reservado para Imagem 10">
            <a:extLst>
              <a:ext uri="{FF2B5EF4-FFF2-40B4-BE49-F238E27FC236}">
                <a16:creationId xmlns:a16="http://schemas.microsoft.com/office/drawing/2014/main" xmlns="" id="{D4FE2515-2F32-4A51-9914-66CABD16E34B}"/>
              </a:ext>
            </a:extLst>
          </p:cNvPr>
          <p:cNvSpPr>
            <a:spLocks noGrp="1"/>
          </p:cNvSpPr>
          <p:nvPr>
            <p:ph type="pic" sz="quarter" idx="14"/>
          </p:nvPr>
        </p:nvSpPr>
        <p:spPr>
          <a:xfrm>
            <a:off x="476250" y="405665"/>
            <a:ext cx="4182962" cy="5727929"/>
          </a:xfrm>
          <a:solidFill>
            <a:schemeClr val="bg1">
              <a:lumMod val="85000"/>
            </a:schemeClr>
          </a:solidFill>
        </p:spPr>
        <p:txBody>
          <a:bodyPr>
            <a:normAutofit/>
          </a:bodyPr>
          <a:lstStyle>
            <a:lvl1pPr marL="0" indent="0" algn="ctr">
              <a:buNone/>
              <a:defRPr sz="1100"/>
            </a:lvl1pPr>
          </a:lstStyle>
          <a:p>
            <a:endParaRPr lang="pt-BR" dirty="0"/>
          </a:p>
        </p:txBody>
      </p:sp>
      <p:sp>
        <p:nvSpPr>
          <p:cNvPr id="11" name="Espaço Reservado para Imagem 10">
            <a:extLst>
              <a:ext uri="{FF2B5EF4-FFF2-40B4-BE49-F238E27FC236}">
                <a16:creationId xmlns:a16="http://schemas.microsoft.com/office/drawing/2014/main" xmlns="" id="{5BA09080-95EA-4B14-B99F-E4FB4B3955C8}"/>
              </a:ext>
            </a:extLst>
          </p:cNvPr>
          <p:cNvSpPr>
            <a:spLocks noGrp="1"/>
          </p:cNvSpPr>
          <p:nvPr>
            <p:ph type="pic" sz="quarter" idx="15"/>
          </p:nvPr>
        </p:nvSpPr>
        <p:spPr>
          <a:xfrm>
            <a:off x="6051612" y="405665"/>
            <a:ext cx="5664138" cy="3391699"/>
          </a:xfrm>
          <a:solidFill>
            <a:schemeClr val="bg1">
              <a:lumMod val="85000"/>
            </a:schemeClr>
          </a:solidFill>
        </p:spPr>
        <p:txBody>
          <a:bodyPr>
            <a:normAutofit/>
          </a:bodyPr>
          <a:lstStyle>
            <a:lvl1pPr marL="0" indent="0" algn="ctr">
              <a:buNone/>
              <a:defRPr sz="1100"/>
            </a:lvl1pPr>
          </a:lstStyle>
          <a:p>
            <a:endParaRPr lang="pt-BR" dirty="0"/>
          </a:p>
        </p:txBody>
      </p:sp>
      <p:sp>
        <p:nvSpPr>
          <p:cNvPr id="12" name="Espaço Reservado para Imagem 10">
            <a:extLst>
              <a:ext uri="{FF2B5EF4-FFF2-40B4-BE49-F238E27FC236}">
                <a16:creationId xmlns:a16="http://schemas.microsoft.com/office/drawing/2014/main" xmlns="" id="{28EDA169-6637-4807-B598-7078C66D4E9F}"/>
              </a:ext>
            </a:extLst>
          </p:cNvPr>
          <p:cNvSpPr>
            <a:spLocks noGrp="1"/>
          </p:cNvSpPr>
          <p:nvPr>
            <p:ph type="pic" sz="quarter" idx="16"/>
          </p:nvPr>
        </p:nvSpPr>
        <p:spPr>
          <a:xfrm>
            <a:off x="5524499" y="4304015"/>
            <a:ext cx="4133849" cy="2148318"/>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440094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Layout Personalizado">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xmlns="" id="{501F9371-4C7E-4FAB-A686-4F12D29123BD}"/>
              </a:ext>
            </a:extLst>
          </p:cNvPr>
          <p:cNvSpPr>
            <a:spLocks noGrp="1"/>
          </p:cNvSpPr>
          <p:nvPr>
            <p:ph type="pic" sz="quarter" idx="18"/>
          </p:nvPr>
        </p:nvSpPr>
        <p:spPr>
          <a:xfrm>
            <a:off x="304896" y="324292"/>
            <a:ext cx="11576194" cy="6224426"/>
          </a:xfrm>
          <a:custGeom>
            <a:avLst/>
            <a:gdLst>
              <a:gd name="connsiteX0" fmla="*/ 0 w 11565898"/>
              <a:gd name="connsiteY0" fmla="*/ 6201887 h 6201887"/>
              <a:gd name="connsiteX1" fmla="*/ 1066663 w 11565898"/>
              <a:gd name="connsiteY1" fmla="*/ 0 h 6201887"/>
              <a:gd name="connsiteX2" fmla="*/ 10499235 w 11565898"/>
              <a:gd name="connsiteY2" fmla="*/ 0 h 6201887"/>
              <a:gd name="connsiteX3" fmla="*/ 11565898 w 11565898"/>
              <a:gd name="connsiteY3" fmla="*/ 6201887 h 6201887"/>
              <a:gd name="connsiteX4" fmla="*/ 0 w 11565898"/>
              <a:gd name="connsiteY4" fmla="*/ 6201887 h 6201887"/>
              <a:gd name="connsiteX0" fmla="*/ 7225 w 11573123"/>
              <a:gd name="connsiteY0" fmla="*/ 6201887 h 6201887"/>
              <a:gd name="connsiteX1" fmla="*/ 0 w 11573123"/>
              <a:gd name="connsiteY1" fmla="*/ 0 h 6201887"/>
              <a:gd name="connsiteX2" fmla="*/ 10506460 w 11573123"/>
              <a:gd name="connsiteY2" fmla="*/ 0 h 6201887"/>
              <a:gd name="connsiteX3" fmla="*/ 11573123 w 11573123"/>
              <a:gd name="connsiteY3" fmla="*/ 6201887 h 6201887"/>
              <a:gd name="connsiteX4" fmla="*/ 7225 w 11573123"/>
              <a:gd name="connsiteY4" fmla="*/ 6201887 h 6201887"/>
              <a:gd name="connsiteX0" fmla="*/ 7225 w 11573123"/>
              <a:gd name="connsiteY0" fmla="*/ 6210323 h 6210323"/>
              <a:gd name="connsiteX1" fmla="*/ 0 w 11573123"/>
              <a:gd name="connsiteY1" fmla="*/ 8436 h 6210323"/>
              <a:gd name="connsiteX2" fmla="*/ 1892342 w 11573123"/>
              <a:gd name="connsiteY2" fmla="*/ 0 h 6210323"/>
              <a:gd name="connsiteX3" fmla="*/ 10506460 w 11573123"/>
              <a:gd name="connsiteY3" fmla="*/ 8436 h 6210323"/>
              <a:gd name="connsiteX4" fmla="*/ 11573123 w 11573123"/>
              <a:gd name="connsiteY4" fmla="*/ 6210323 h 6210323"/>
              <a:gd name="connsiteX5" fmla="*/ 7225 w 11573123"/>
              <a:gd name="connsiteY5" fmla="*/ 6210323 h 6210323"/>
              <a:gd name="connsiteX0" fmla="*/ 7225 w 11573123"/>
              <a:gd name="connsiteY0" fmla="*/ 6215639 h 6215639"/>
              <a:gd name="connsiteX1" fmla="*/ 0 w 11573123"/>
              <a:gd name="connsiteY1" fmla="*/ 13752 h 6215639"/>
              <a:gd name="connsiteX2" fmla="*/ 1892342 w 11573123"/>
              <a:gd name="connsiteY2" fmla="*/ 5316 h 6215639"/>
              <a:gd name="connsiteX3" fmla="*/ 2019933 w 11573123"/>
              <a:gd name="connsiteY3" fmla="*/ 0 h 6215639"/>
              <a:gd name="connsiteX4" fmla="*/ 10506460 w 11573123"/>
              <a:gd name="connsiteY4" fmla="*/ 13752 h 6215639"/>
              <a:gd name="connsiteX5" fmla="*/ 11573123 w 11573123"/>
              <a:gd name="connsiteY5" fmla="*/ 6215639 h 6215639"/>
              <a:gd name="connsiteX6" fmla="*/ 7225 w 11573123"/>
              <a:gd name="connsiteY6" fmla="*/ 6215639 h 6215639"/>
              <a:gd name="connsiteX0" fmla="*/ 7225 w 11573123"/>
              <a:gd name="connsiteY0" fmla="*/ 6210323 h 6210323"/>
              <a:gd name="connsiteX1" fmla="*/ 0 w 11573123"/>
              <a:gd name="connsiteY1" fmla="*/ 8436 h 6210323"/>
              <a:gd name="connsiteX2" fmla="*/ 1892342 w 11573123"/>
              <a:gd name="connsiteY2" fmla="*/ 0 h 6210323"/>
              <a:gd name="connsiteX3" fmla="*/ 1934873 w 11573123"/>
              <a:gd name="connsiteY3" fmla="*/ 2674089 h 6210323"/>
              <a:gd name="connsiteX4" fmla="*/ 10506460 w 11573123"/>
              <a:gd name="connsiteY4" fmla="*/ 8436 h 6210323"/>
              <a:gd name="connsiteX5" fmla="*/ 11573123 w 11573123"/>
              <a:gd name="connsiteY5" fmla="*/ 6210323 h 6210323"/>
              <a:gd name="connsiteX6" fmla="*/ 7225 w 11573123"/>
              <a:gd name="connsiteY6" fmla="*/ 6210323 h 6210323"/>
              <a:gd name="connsiteX0" fmla="*/ 7225 w 11573123"/>
              <a:gd name="connsiteY0" fmla="*/ 6210323 h 6210323"/>
              <a:gd name="connsiteX1" fmla="*/ 0 w 11573123"/>
              <a:gd name="connsiteY1" fmla="*/ 8436 h 6210323"/>
              <a:gd name="connsiteX2" fmla="*/ 1892342 w 11573123"/>
              <a:gd name="connsiteY2" fmla="*/ 0 h 6210323"/>
              <a:gd name="connsiteX3" fmla="*/ 1934873 w 11573123"/>
              <a:gd name="connsiteY3" fmla="*/ 2674089 h 6210323"/>
              <a:gd name="connsiteX4" fmla="*/ 2035882 w 11573123"/>
              <a:gd name="connsiteY4" fmla="*/ 2636875 h 6210323"/>
              <a:gd name="connsiteX5" fmla="*/ 10506460 w 11573123"/>
              <a:gd name="connsiteY5" fmla="*/ 8436 h 6210323"/>
              <a:gd name="connsiteX6" fmla="*/ 11573123 w 11573123"/>
              <a:gd name="connsiteY6" fmla="*/ 6210323 h 6210323"/>
              <a:gd name="connsiteX7" fmla="*/ 7225 w 11573123"/>
              <a:gd name="connsiteY7" fmla="*/ 6210323 h 6210323"/>
              <a:gd name="connsiteX0" fmla="*/ 7225 w 11573123"/>
              <a:gd name="connsiteY0" fmla="*/ 6210323 h 6210323"/>
              <a:gd name="connsiteX1" fmla="*/ 0 w 11573123"/>
              <a:gd name="connsiteY1" fmla="*/ 8436 h 6210323"/>
              <a:gd name="connsiteX2" fmla="*/ 1892342 w 11573123"/>
              <a:gd name="connsiteY2" fmla="*/ 0 h 6210323"/>
              <a:gd name="connsiteX3" fmla="*/ 1934873 w 11573123"/>
              <a:gd name="connsiteY3" fmla="*/ 2674089 h 6210323"/>
              <a:gd name="connsiteX4" fmla="*/ 2035882 w 11573123"/>
              <a:gd name="connsiteY4" fmla="*/ 2636875 h 6210323"/>
              <a:gd name="connsiteX5" fmla="*/ 2190054 w 11573123"/>
              <a:gd name="connsiteY5" fmla="*/ 2594344 h 6210323"/>
              <a:gd name="connsiteX6" fmla="*/ 10506460 w 11573123"/>
              <a:gd name="connsiteY6" fmla="*/ 8436 h 6210323"/>
              <a:gd name="connsiteX7" fmla="*/ 11573123 w 11573123"/>
              <a:gd name="connsiteY7" fmla="*/ 6210323 h 6210323"/>
              <a:gd name="connsiteX8" fmla="*/ 7225 w 11573123"/>
              <a:gd name="connsiteY8" fmla="*/ 6210323 h 6210323"/>
              <a:gd name="connsiteX0" fmla="*/ 7225 w 11573123"/>
              <a:gd name="connsiteY0" fmla="*/ 6210323 h 6210323"/>
              <a:gd name="connsiteX1" fmla="*/ 0 w 11573123"/>
              <a:gd name="connsiteY1" fmla="*/ 8436 h 6210323"/>
              <a:gd name="connsiteX2" fmla="*/ 1892342 w 11573123"/>
              <a:gd name="connsiteY2" fmla="*/ 0 h 6210323"/>
              <a:gd name="connsiteX3" fmla="*/ 1934873 w 11573123"/>
              <a:gd name="connsiteY3" fmla="*/ 2674089 h 6210323"/>
              <a:gd name="connsiteX4" fmla="*/ 2035882 w 11573123"/>
              <a:gd name="connsiteY4" fmla="*/ 2636875 h 6210323"/>
              <a:gd name="connsiteX5" fmla="*/ 2631305 w 11573123"/>
              <a:gd name="connsiteY5" fmla="*/ 21265 h 6210323"/>
              <a:gd name="connsiteX6" fmla="*/ 10506460 w 11573123"/>
              <a:gd name="connsiteY6" fmla="*/ 8436 h 6210323"/>
              <a:gd name="connsiteX7" fmla="*/ 11573123 w 11573123"/>
              <a:gd name="connsiteY7" fmla="*/ 6210323 h 6210323"/>
              <a:gd name="connsiteX8" fmla="*/ 7225 w 11573123"/>
              <a:gd name="connsiteY8" fmla="*/ 6210323 h 6210323"/>
              <a:gd name="connsiteX0" fmla="*/ 7225 w 11573123"/>
              <a:gd name="connsiteY0" fmla="*/ 6210323 h 6210323"/>
              <a:gd name="connsiteX1" fmla="*/ 0 w 11573123"/>
              <a:gd name="connsiteY1" fmla="*/ 8436 h 6210323"/>
              <a:gd name="connsiteX2" fmla="*/ 1892342 w 11573123"/>
              <a:gd name="connsiteY2" fmla="*/ 0 h 6210323"/>
              <a:gd name="connsiteX3" fmla="*/ 1934873 w 11573123"/>
              <a:gd name="connsiteY3" fmla="*/ 2674089 h 6210323"/>
              <a:gd name="connsiteX4" fmla="*/ 2562193 w 11573123"/>
              <a:gd name="connsiteY4" fmla="*/ 6209415 h 6210323"/>
              <a:gd name="connsiteX5" fmla="*/ 2631305 w 11573123"/>
              <a:gd name="connsiteY5" fmla="*/ 21265 h 6210323"/>
              <a:gd name="connsiteX6" fmla="*/ 10506460 w 11573123"/>
              <a:gd name="connsiteY6" fmla="*/ 8436 h 6210323"/>
              <a:gd name="connsiteX7" fmla="*/ 11573123 w 11573123"/>
              <a:gd name="connsiteY7" fmla="*/ 6210323 h 6210323"/>
              <a:gd name="connsiteX8" fmla="*/ 7225 w 11573123"/>
              <a:gd name="connsiteY8" fmla="*/ 6210323 h 6210323"/>
              <a:gd name="connsiteX0" fmla="*/ 7225 w 11573123"/>
              <a:gd name="connsiteY0" fmla="*/ 6210323 h 6210323"/>
              <a:gd name="connsiteX1" fmla="*/ 0 w 11573123"/>
              <a:gd name="connsiteY1" fmla="*/ 8436 h 6210323"/>
              <a:gd name="connsiteX2" fmla="*/ 1892342 w 11573123"/>
              <a:gd name="connsiteY2" fmla="*/ 0 h 6210323"/>
              <a:gd name="connsiteX3" fmla="*/ 1833863 w 11573123"/>
              <a:gd name="connsiteY3" fmla="*/ 5481085 h 6210323"/>
              <a:gd name="connsiteX4" fmla="*/ 2562193 w 11573123"/>
              <a:gd name="connsiteY4" fmla="*/ 6209415 h 6210323"/>
              <a:gd name="connsiteX5" fmla="*/ 2631305 w 11573123"/>
              <a:gd name="connsiteY5" fmla="*/ 21265 h 6210323"/>
              <a:gd name="connsiteX6" fmla="*/ 10506460 w 11573123"/>
              <a:gd name="connsiteY6" fmla="*/ 8436 h 6210323"/>
              <a:gd name="connsiteX7" fmla="*/ 11573123 w 11573123"/>
              <a:gd name="connsiteY7" fmla="*/ 6210323 h 6210323"/>
              <a:gd name="connsiteX8" fmla="*/ 7225 w 11573123"/>
              <a:gd name="connsiteY8" fmla="*/ 6210323 h 6210323"/>
              <a:gd name="connsiteX0" fmla="*/ 7225 w 11573123"/>
              <a:gd name="connsiteY0" fmla="*/ 6210323 h 6210323"/>
              <a:gd name="connsiteX1" fmla="*/ 0 w 11573123"/>
              <a:gd name="connsiteY1" fmla="*/ 8436 h 6210323"/>
              <a:gd name="connsiteX2" fmla="*/ 1892342 w 11573123"/>
              <a:gd name="connsiteY2" fmla="*/ 0 h 6210323"/>
              <a:gd name="connsiteX3" fmla="*/ 2503714 w 11573123"/>
              <a:gd name="connsiteY3" fmla="*/ 6209415 h 6210323"/>
              <a:gd name="connsiteX4" fmla="*/ 2562193 w 11573123"/>
              <a:gd name="connsiteY4" fmla="*/ 6209415 h 6210323"/>
              <a:gd name="connsiteX5" fmla="*/ 2631305 w 11573123"/>
              <a:gd name="connsiteY5" fmla="*/ 21265 h 6210323"/>
              <a:gd name="connsiteX6" fmla="*/ 10506460 w 11573123"/>
              <a:gd name="connsiteY6" fmla="*/ 8436 h 6210323"/>
              <a:gd name="connsiteX7" fmla="*/ 11573123 w 11573123"/>
              <a:gd name="connsiteY7" fmla="*/ 6210323 h 6210323"/>
              <a:gd name="connsiteX8" fmla="*/ 7225 w 11573123"/>
              <a:gd name="connsiteY8" fmla="*/ 6210323 h 6210323"/>
              <a:gd name="connsiteX0" fmla="*/ 7225 w 11573123"/>
              <a:gd name="connsiteY0" fmla="*/ 6215640 h 6215640"/>
              <a:gd name="connsiteX1" fmla="*/ 0 w 11573123"/>
              <a:gd name="connsiteY1" fmla="*/ 13753 h 6215640"/>
              <a:gd name="connsiteX2" fmla="*/ 2487765 w 11573123"/>
              <a:gd name="connsiteY2" fmla="*/ 0 h 6215640"/>
              <a:gd name="connsiteX3" fmla="*/ 2503714 w 11573123"/>
              <a:gd name="connsiteY3" fmla="*/ 6214732 h 6215640"/>
              <a:gd name="connsiteX4" fmla="*/ 2562193 w 11573123"/>
              <a:gd name="connsiteY4" fmla="*/ 6214732 h 6215640"/>
              <a:gd name="connsiteX5" fmla="*/ 2631305 w 11573123"/>
              <a:gd name="connsiteY5" fmla="*/ 26582 h 6215640"/>
              <a:gd name="connsiteX6" fmla="*/ 10506460 w 11573123"/>
              <a:gd name="connsiteY6" fmla="*/ 13753 h 6215640"/>
              <a:gd name="connsiteX7" fmla="*/ 11573123 w 11573123"/>
              <a:gd name="connsiteY7" fmla="*/ 6215640 h 6215640"/>
              <a:gd name="connsiteX8" fmla="*/ 7225 w 11573123"/>
              <a:gd name="connsiteY8" fmla="*/ 6215640 h 6215640"/>
              <a:gd name="connsiteX0" fmla="*/ 69 w 11629762"/>
              <a:gd name="connsiteY0" fmla="*/ 6215640 h 6215640"/>
              <a:gd name="connsiteX1" fmla="*/ 56639 w 11629762"/>
              <a:gd name="connsiteY1" fmla="*/ 13753 h 6215640"/>
              <a:gd name="connsiteX2" fmla="*/ 2544404 w 11629762"/>
              <a:gd name="connsiteY2" fmla="*/ 0 h 6215640"/>
              <a:gd name="connsiteX3" fmla="*/ 2560353 w 11629762"/>
              <a:gd name="connsiteY3" fmla="*/ 6214732 h 6215640"/>
              <a:gd name="connsiteX4" fmla="*/ 2618832 w 11629762"/>
              <a:gd name="connsiteY4" fmla="*/ 6214732 h 6215640"/>
              <a:gd name="connsiteX5" fmla="*/ 2687944 w 11629762"/>
              <a:gd name="connsiteY5" fmla="*/ 26582 h 6215640"/>
              <a:gd name="connsiteX6" fmla="*/ 10563099 w 11629762"/>
              <a:gd name="connsiteY6" fmla="*/ 13753 h 6215640"/>
              <a:gd name="connsiteX7" fmla="*/ 11629762 w 11629762"/>
              <a:gd name="connsiteY7" fmla="*/ 6215640 h 6215640"/>
              <a:gd name="connsiteX8" fmla="*/ 69 w 11629762"/>
              <a:gd name="connsiteY8"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2560572 w 11629981"/>
              <a:gd name="connsiteY3" fmla="*/ 6214732 h 6215640"/>
              <a:gd name="connsiteX4" fmla="*/ 2619051 w 11629981"/>
              <a:gd name="connsiteY4" fmla="*/ 6214732 h 6215640"/>
              <a:gd name="connsiteX5" fmla="*/ 2688163 w 11629981"/>
              <a:gd name="connsiteY5" fmla="*/ 26582 h 6215640"/>
              <a:gd name="connsiteX6" fmla="*/ 10563318 w 11629981"/>
              <a:gd name="connsiteY6" fmla="*/ 13753 h 6215640"/>
              <a:gd name="connsiteX7" fmla="*/ 11629981 w 11629981"/>
              <a:gd name="connsiteY7" fmla="*/ 6215640 h 6215640"/>
              <a:gd name="connsiteX8" fmla="*/ 288 w 11629981"/>
              <a:gd name="connsiteY8"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2560572 w 11629981"/>
              <a:gd name="connsiteY3" fmla="*/ 6214732 h 6215640"/>
              <a:gd name="connsiteX4" fmla="*/ 2619051 w 11629981"/>
              <a:gd name="connsiteY4" fmla="*/ 6214732 h 6215640"/>
              <a:gd name="connsiteX5" fmla="*/ 2624368 w 11629981"/>
              <a:gd name="connsiteY5" fmla="*/ 5317 h 6215640"/>
              <a:gd name="connsiteX6" fmla="*/ 10563318 w 11629981"/>
              <a:gd name="connsiteY6" fmla="*/ 13753 h 6215640"/>
              <a:gd name="connsiteX7" fmla="*/ 11629981 w 11629981"/>
              <a:gd name="connsiteY7" fmla="*/ 6215640 h 6215640"/>
              <a:gd name="connsiteX8" fmla="*/ 288 w 11629981"/>
              <a:gd name="connsiteY8"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2549945 w 11629981"/>
              <a:gd name="connsiteY3" fmla="*/ 4688959 h 6215640"/>
              <a:gd name="connsiteX4" fmla="*/ 2560572 w 11629981"/>
              <a:gd name="connsiteY4" fmla="*/ 6214732 h 6215640"/>
              <a:gd name="connsiteX5" fmla="*/ 2619051 w 11629981"/>
              <a:gd name="connsiteY5" fmla="*/ 6214732 h 6215640"/>
              <a:gd name="connsiteX6" fmla="*/ 2624368 w 11629981"/>
              <a:gd name="connsiteY6" fmla="*/ 5317 h 6215640"/>
              <a:gd name="connsiteX7" fmla="*/ 10563318 w 11629981"/>
              <a:gd name="connsiteY7" fmla="*/ 13753 h 6215640"/>
              <a:gd name="connsiteX8" fmla="*/ 11629981 w 11629981"/>
              <a:gd name="connsiteY8" fmla="*/ 6215640 h 6215640"/>
              <a:gd name="connsiteX9" fmla="*/ 288 w 11629981"/>
              <a:gd name="connsiteY9"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2539312 w 11629981"/>
              <a:gd name="connsiteY3" fmla="*/ 457200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971010 w 11629981"/>
              <a:gd name="connsiteY3" fmla="*/ 4486941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8764 w 11629981"/>
              <a:gd name="connsiteY3" fmla="*/ 4710225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8764 w 11629981"/>
              <a:gd name="connsiteY3" fmla="*/ 4710225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8764 w 11629981"/>
              <a:gd name="connsiteY3" fmla="*/ 4710225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88 w 11629981"/>
              <a:gd name="connsiteY0" fmla="*/ 6215640 h 6215640"/>
              <a:gd name="connsiteX1" fmla="*/ 9011 w 11629981"/>
              <a:gd name="connsiteY1" fmla="*/ 3121 h 6215640"/>
              <a:gd name="connsiteX2" fmla="*/ 2544623 w 11629981"/>
              <a:gd name="connsiteY2" fmla="*/ 0 h 6215640"/>
              <a:gd name="connsiteX3" fmla="*/ 8764 w 11629981"/>
              <a:gd name="connsiteY3" fmla="*/ 4710225 h 6215640"/>
              <a:gd name="connsiteX4" fmla="*/ 2549945 w 11629981"/>
              <a:gd name="connsiteY4" fmla="*/ 4688959 h 6215640"/>
              <a:gd name="connsiteX5" fmla="*/ 2560572 w 11629981"/>
              <a:gd name="connsiteY5" fmla="*/ 6214732 h 6215640"/>
              <a:gd name="connsiteX6" fmla="*/ 2619051 w 11629981"/>
              <a:gd name="connsiteY6" fmla="*/ 6214732 h 6215640"/>
              <a:gd name="connsiteX7" fmla="*/ 2624368 w 11629981"/>
              <a:gd name="connsiteY7" fmla="*/ 5317 h 6215640"/>
              <a:gd name="connsiteX8" fmla="*/ 10563318 w 11629981"/>
              <a:gd name="connsiteY8" fmla="*/ 13753 h 6215640"/>
              <a:gd name="connsiteX9" fmla="*/ 11629981 w 11629981"/>
              <a:gd name="connsiteY9" fmla="*/ 6215640 h 6215640"/>
              <a:gd name="connsiteX10" fmla="*/ 288 w 11629981"/>
              <a:gd name="connsiteY10" fmla="*/ 6215640 h 6215640"/>
              <a:gd name="connsiteX0" fmla="*/ 277251 w 11906944"/>
              <a:gd name="connsiteY0" fmla="*/ 6215640 h 6215640"/>
              <a:gd name="connsiteX1" fmla="*/ 285974 w 11906944"/>
              <a:gd name="connsiteY1" fmla="*/ 3121 h 6215640"/>
              <a:gd name="connsiteX2" fmla="*/ 2821586 w 11906944"/>
              <a:gd name="connsiteY2" fmla="*/ 0 h 6215640"/>
              <a:gd name="connsiteX3" fmla="*/ 344206 w 11906944"/>
              <a:gd name="connsiteY3" fmla="*/ 4513522 h 6215640"/>
              <a:gd name="connsiteX4" fmla="*/ 285727 w 11906944"/>
              <a:gd name="connsiteY4" fmla="*/ 4710225 h 6215640"/>
              <a:gd name="connsiteX5" fmla="*/ 2826908 w 11906944"/>
              <a:gd name="connsiteY5" fmla="*/ 4688959 h 6215640"/>
              <a:gd name="connsiteX6" fmla="*/ 2837535 w 11906944"/>
              <a:gd name="connsiteY6" fmla="*/ 6214732 h 6215640"/>
              <a:gd name="connsiteX7" fmla="*/ 2896014 w 11906944"/>
              <a:gd name="connsiteY7" fmla="*/ 6214732 h 6215640"/>
              <a:gd name="connsiteX8" fmla="*/ 2901331 w 11906944"/>
              <a:gd name="connsiteY8" fmla="*/ 5317 h 6215640"/>
              <a:gd name="connsiteX9" fmla="*/ 10840281 w 11906944"/>
              <a:gd name="connsiteY9" fmla="*/ 13753 h 6215640"/>
              <a:gd name="connsiteX10" fmla="*/ 11906944 w 11906944"/>
              <a:gd name="connsiteY10" fmla="*/ 6215640 h 6215640"/>
              <a:gd name="connsiteX11" fmla="*/ 277251 w 11906944"/>
              <a:gd name="connsiteY11" fmla="*/ 6215640 h 6215640"/>
              <a:gd name="connsiteX0" fmla="*/ 167757 w 11797450"/>
              <a:gd name="connsiteY0" fmla="*/ 6215640 h 6215640"/>
              <a:gd name="connsiteX1" fmla="*/ 176480 w 11797450"/>
              <a:gd name="connsiteY1" fmla="*/ 3121 h 6215640"/>
              <a:gd name="connsiteX2" fmla="*/ 2712092 w 11797450"/>
              <a:gd name="connsiteY2" fmla="*/ 0 h 6215640"/>
              <a:gd name="connsiteX3" fmla="*/ 367619 w 11797450"/>
              <a:gd name="connsiteY3" fmla="*/ 4274289 h 6215640"/>
              <a:gd name="connsiteX4" fmla="*/ 234712 w 11797450"/>
              <a:gd name="connsiteY4" fmla="*/ 4513522 h 6215640"/>
              <a:gd name="connsiteX5" fmla="*/ 176233 w 11797450"/>
              <a:gd name="connsiteY5" fmla="*/ 4710225 h 6215640"/>
              <a:gd name="connsiteX6" fmla="*/ 2717414 w 11797450"/>
              <a:gd name="connsiteY6" fmla="*/ 4688959 h 6215640"/>
              <a:gd name="connsiteX7" fmla="*/ 2728041 w 11797450"/>
              <a:gd name="connsiteY7" fmla="*/ 6214732 h 6215640"/>
              <a:gd name="connsiteX8" fmla="*/ 2786520 w 11797450"/>
              <a:gd name="connsiteY8" fmla="*/ 6214732 h 6215640"/>
              <a:gd name="connsiteX9" fmla="*/ 2791837 w 11797450"/>
              <a:gd name="connsiteY9" fmla="*/ 5317 h 6215640"/>
              <a:gd name="connsiteX10" fmla="*/ 10730787 w 11797450"/>
              <a:gd name="connsiteY10" fmla="*/ 13753 h 6215640"/>
              <a:gd name="connsiteX11" fmla="*/ 11797450 w 11797450"/>
              <a:gd name="connsiteY11" fmla="*/ 6215640 h 6215640"/>
              <a:gd name="connsiteX12" fmla="*/ 167757 w 11797450"/>
              <a:gd name="connsiteY12" fmla="*/ 6215640 h 6215640"/>
              <a:gd name="connsiteX0" fmla="*/ 167757 w 11797450"/>
              <a:gd name="connsiteY0" fmla="*/ 6215640 h 6215640"/>
              <a:gd name="connsiteX1" fmla="*/ 176480 w 11797450"/>
              <a:gd name="connsiteY1" fmla="*/ 3121 h 6215640"/>
              <a:gd name="connsiteX2" fmla="*/ 2712092 w 11797450"/>
              <a:gd name="connsiteY2" fmla="*/ 0 h 6215640"/>
              <a:gd name="connsiteX3" fmla="*/ 2717414 w 11797450"/>
              <a:gd name="connsiteY3" fmla="*/ 4534787 h 6215640"/>
              <a:gd name="connsiteX4" fmla="*/ 234712 w 11797450"/>
              <a:gd name="connsiteY4" fmla="*/ 4513522 h 6215640"/>
              <a:gd name="connsiteX5" fmla="*/ 176233 w 11797450"/>
              <a:gd name="connsiteY5" fmla="*/ 4710225 h 6215640"/>
              <a:gd name="connsiteX6" fmla="*/ 2717414 w 11797450"/>
              <a:gd name="connsiteY6" fmla="*/ 4688959 h 6215640"/>
              <a:gd name="connsiteX7" fmla="*/ 2728041 w 11797450"/>
              <a:gd name="connsiteY7" fmla="*/ 6214732 h 6215640"/>
              <a:gd name="connsiteX8" fmla="*/ 2786520 w 11797450"/>
              <a:gd name="connsiteY8" fmla="*/ 6214732 h 6215640"/>
              <a:gd name="connsiteX9" fmla="*/ 2791837 w 11797450"/>
              <a:gd name="connsiteY9" fmla="*/ 5317 h 6215640"/>
              <a:gd name="connsiteX10" fmla="*/ 10730787 w 11797450"/>
              <a:gd name="connsiteY10" fmla="*/ 13753 h 6215640"/>
              <a:gd name="connsiteX11" fmla="*/ 11797450 w 11797450"/>
              <a:gd name="connsiteY11" fmla="*/ 6215640 h 6215640"/>
              <a:gd name="connsiteX12" fmla="*/ 167757 w 11797450"/>
              <a:gd name="connsiteY12" fmla="*/ 6215640 h 6215640"/>
              <a:gd name="connsiteX0" fmla="*/ 188790 w 11818483"/>
              <a:gd name="connsiteY0" fmla="*/ 6215640 h 6215640"/>
              <a:gd name="connsiteX1" fmla="*/ 197513 w 11818483"/>
              <a:gd name="connsiteY1" fmla="*/ 3121 h 6215640"/>
              <a:gd name="connsiteX2" fmla="*/ 2733125 w 11818483"/>
              <a:gd name="connsiteY2" fmla="*/ 0 h 6215640"/>
              <a:gd name="connsiteX3" fmla="*/ 2738447 w 11818483"/>
              <a:gd name="connsiteY3" fmla="*/ 4534787 h 6215640"/>
              <a:gd name="connsiteX4" fmla="*/ 176001 w 11818483"/>
              <a:gd name="connsiteY4" fmla="*/ 4609215 h 6215640"/>
              <a:gd name="connsiteX5" fmla="*/ 197266 w 11818483"/>
              <a:gd name="connsiteY5" fmla="*/ 4710225 h 6215640"/>
              <a:gd name="connsiteX6" fmla="*/ 2738447 w 11818483"/>
              <a:gd name="connsiteY6" fmla="*/ 4688959 h 6215640"/>
              <a:gd name="connsiteX7" fmla="*/ 2749074 w 11818483"/>
              <a:gd name="connsiteY7" fmla="*/ 6214732 h 6215640"/>
              <a:gd name="connsiteX8" fmla="*/ 2807553 w 11818483"/>
              <a:gd name="connsiteY8" fmla="*/ 6214732 h 6215640"/>
              <a:gd name="connsiteX9" fmla="*/ 2812870 w 11818483"/>
              <a:gd name="connsiteY9" fmla="*/ 5317 h 6215640"/>
              <a:gd name="connsiteX10" fmla="*/ 10751820 w 11818483"/>
              <a:gd name="connsiteY10" fmla="*/ 13753 h 6215640"/>
              <a:gd name="connsiteX11" fmla="*/ 11818483 w 11818483"/>
              <a:gd name="connsiteY11" fmla="*/ 6215640 h 6215640"/>
              <a:gd name="connsiteX12" fmla="*/ 188790 w 11818483"/>
              <a:gd name="connsiteY12" fmla="*/ 6215640 h 6215640"/>
              <a:gd name="connsiteX0" fmla="*/ 25742 w 11655435"/>
              <a:gd name="connsiteY0" fmla="*/ 6215640 h 6215640"/>
              <a:gd name="connsiteX1" fmla="*/ 34465 w 11655435"/>
              <a:gd name="connsiteY1" fmla="*/ 3121 h 6215640"/>
              <a:gd name="connsiteX2" fmla="*/ 2570077 w 11655435"/>
              <a:gd name="connsiteY2" fmla="*/ 0 h 6215640"/>
              <a:gd name="connsiteX3" fmla="*/ 2575399 w 11655435"/>
              <a:gd name="connsiteY3" fmla="*/ 4534787 h 6215640"/>
              <a:gd name="connsiteX4" fmla="*/ 12953 w 11655435"/>
              <a:gd name="connsiteY4" fmla="*/ 4609215 h 6215640"/>
              <a:gd name="connsiteX5" fmla="*/ 34218 w 11655435"/>
              <a:gd name="connsiteY5" fmla="*/ 4710225 h 6215640"/>
              <a:gd name="connsiteX6" fmla="*/ 2575399 w 11655435"/>
              <a:gd name="connsiteY6" fmla="*/ 4688959 h 6215640"/>
              <a:gd name="connsiteX7" fmla="*/ 2586026 w 11655435"/>
              <a:gd name="connsiteY7" fmla="*/ 6214732 h 6215640"/>
              <a:gd name="connsiteX8" fmla="*/ 2644505 w 11655435"/>
              <a:gd name="connsiteY8" fmla="*/ 6214732 h 6215640"/>
              <a:gd name="connsiteX9" fmla="*/ 2649822 w 11655435"/>
              <a:gd name="connsiteY9" fmla="*/ 5317 h 6215640"/>
              <a:gd name="connsiteX10" fmla="*/ 10588772 w 11655435"/>
              <a:gd name="connsiteY10" fmla="*/ 13753 h 6215640"/>
              <a:gd name="connsiteX11" fmla="*/ 11655435 w 11655435"/>
              <a:gd name="connsiteY11" fmla="*/ 6215640 h 6215640"/>
              <a:gd name="connsiteX12" fmla="*/ 25742 w 11655435"/>
              <a:gd name="connsiteY12" fmla="*/ 6215640 h 6215640"/>
              <a:gd name="connsiteX0" fmla="*/ 15269 w 11644962"/>
              <a:gd name="connsiteY0" fmla="*/ 6215640 h 6215640"/>
              <a:gd name="connsiteX1" fmla="*/ 23992 w 11644962"/>
              <a:gd name="connsiteY1" fmla="*/ 3121 h 6215640"/>
              <a:gd name="connsiteX2" fmla="*/ 2559604 w 11644962"/>
              <a:gd name="connsiteY2" fmla="*/ 0 h 6215640"/>
              <a:gd name="connsiteX3" fmla="*/ 2564926 w 11644962"/>
              <a:gd name="connsiteY3" fmla="*/ 4534787 h 6215640"/>
              <a:gd name="connsiteX4" fmla="*/ 16602 w 11644962"/>
              <a:gd name="connsiteY4" fmla="*/ 4612745 h 6215640"/>
              <a:gd name="connsiteX5" fmla="*/ 23745 w 11644962"/>
              <a:gd name="connsiteY5" fmla="*/ 4710225 h 6215640"/>
              <a:gd name="connsiteX6" fmla="*/ 2564926 w 11644962"/>
              <a:gd name="connsiteY6" fmla="*/ 4688959 h 6215640"/>
              <a:gd name="connsiteX7" fmla="*/ 2575553 w 11644962"/>
              <a:gd name="connsiteY7" fmla="*/ 6214732 h 6215640"/>
              <a:gd name="connsiteX8" fmla="*/ 2634032 w 11644962"/>
              <a:gd name="connsiteY8" fmla="*/ 6214732 h 6215640"/>
              <a:gd name="connsiteX9" fmla="*/ 2639349 w 11644962"/>
              <a:gd name="connsiteY9" fmla="*/ 5317 h 6215640"/>
              <a:gd name="connsiteX10" fmla="*/ 10578299 w 11644962"/>
              <a:gd name="connsiteY10" fmla="*/ 13753 h 6215640"/>
              <a:gd name="connsiteX11" fmla="*/ 11644962 w 11644962"/>
              <a:gd name="connsiteY11" fmla="*/ 6215640 h 6215640"/>
              <a:gd name="connsiteX12" fmla="*/ 15269 w 11644962"/>
              <a:gd name="connsiteY12" fmla="*/ 6215640 h 6215640"/>
              <a:gd name="connsiteX0" fmla="*/ 289 w 11629982"/>
              <a:gd name="connsiteY0" fmla="*/ 6215640 h 6215640"/>
              <a:gd name="connsiteX1" fmla="*/ 9012 w 11629982"/>
              <a:gd name="connsiteY1" fmla="*/ 3121 h 6215640"/>
              <a:gd name="connsiteX2" fmla="*/ 2544624 w 11629982"/>
              <a:gd name="connsiteY2" fmla="*/ 0 h 6215640"/>
              <a:gd name="connsiteX3" fmla="*/ 2549946 w 11629982"/>
              <a:gd name="connsiteY3" fmla="*/ 4534787 h 6215640"/>
              <a:gd name="connsiteX4" fmla="*/ 1622 w 11629982"/>
              <a:gd name="connsiteY4" fmla="*/ 4612745 h 6215640"/>
              <a:gd name="connsiteX5" fmla="*/ 8765 w 11629982"/>
              <a:gd name="connsiteY5" fmla="*/ 4710225 h 6215640"/>
              <a:gd name="connsiteX6" fmla="*/ 2549946 w 11629982"/>
              <a:gd name="connsiteY6" fmla="*/ 4688959 h 6215640"/>
              <a:gd name="connsiteX7" fmla="*/ 2560573 w 11629982"/>
              <a:gd name="connsiteY7" fmla="*/ 6214732 h 6215640"/>
              <a:gd name="connsiteX8" fmla="*/ 2619052 w 11629982"/>
              <a:gd name="connsiteY8" fmla="*/ 6214732 h 6215640"/>
              <a:gd name="connsiteX9" fmla="*/ 2624369 w 11629982"/>
              <a:gd name="connsiteY9" fmla="*/ 5317 h 6215640"/>
              <a:gd name="connsiteX10" fmla="*/ 10563319 w 11629982"/>
              <a:gd name="connsiteY10" fmla="*/ 13753 h 6215640"/>
              <a:gd name="connsiteX11" fmla="*/ 11629982 w 11629982"/>
              <a:gd name="connsiteY11" fmla="*/ 6215640 h 6215640"/>
              <a:gd name="connsiteX12" fmla="*/ 289 w 11629982"/>
              <a:gd name="connsiteY12" fmla="*/ 6215640 h 6215640"/>
              <a:gd name="connsiteX0" fmla="*/ 289 w 11629982"/>
              <a:gd name="connsiteY0" fmla="*/ 6215640 h 6215640"/>
              <a:gd name="connsiteX1" fmla="*/ 9012 w 11629982"/>
              <a:gd name="connsiteY1" fmla="*/ 3121 h 6215640"/>
              <a:gd name="connsiteX2" fmla="*/ 2544624 w 11629982"/>
              <a:gd name="connsiteY2" fmla="*/ 0 h 6215640"/>
              <a:gd name="connsiteX3" fmla="*/ 2549946 w 11629982"/>
              <a:gd name="connsiteY3" fmla="*/ 4587744 h 6215640"/>
              <a:gd name="connsiteX4" fmla="*/ 1622 w 11629982"/>
              <a:gd name="connsiteY4" fmla="*/ 4612745 h 6215640"/>
              <a:gd name="connsiteX5" fmla="*/ 8765 w 11629982"/>
              <a:gd name="connsiteY5" fmla="*/ 4710225 h 6215640"/>
              <a:gd name="connsiteX6" fmla="*/ 2549946 w 11629982"/>
              <a:gd name="connsiteY6" fmla="*/ 4688959 h 6215640"/>
              <a:gd name="connsiteX7" fmla="*/ 2560573 w 11629982"/>
              <a:gd name="connsiteY7" fmla="*/ 6214732 h 6215640"/>
              <a:gd name="connsiteX8" fmla="*/ 2619052 w 11629982"/>
              <a:gd name="connsiteY8" fmla="*/ 6214732 h 6215640"/>
              <a:gd name="connsiteX9" fmla="*/ 2624369 w 11629982"/>
              <a:gd name="connsiteY9" fmla="*/ 5317 h 6215640"/>
              <a:gd name="connsiteX10" fmla="*/ 10563319 w 11629982"/>
              <a:gd name="connsiteY10" fmla="*/ 13753 h 6215640"/>
              <a:gd name="connsiteX11" fmla="*/ 11629982 w 11629982"/>
              <a:gd name="connsiteY11" fmla="*/ 6215640 h 6215640"/>
              <a:gd name="connsiteX12" fmla="*/ 289 w 11629982"/>
              <a:gd name="connsiteY12" fmla="*/ 6215640 h 6215640"/>
              <a:gd name="connsiteX0" fmla="*/ 289 w 11629982"/>
              <a:gd name="connsiteY0" fmla="*/ 6215640 h 6215640"/>
              <a:gd name="connsiteX1" fmla="*/ 9012 w 11629982"/>
              <a:gd name="connsiteY1" fmla="*/ 3121 h 6215640"/>
              <a:gd name="connsiteX2" fmla="*/ 2544624 w 11629982"/>
              <a:gd name="connsiteY2" fmla="*/ 0 h 6215640"/>
              <a:gd name="connsiteX3" fmla="*/ 2549946 w 11629982"/>
              <a:gd name="connsiteY3" fmla="*/ 4587744 h 6215640"/>
              <a:gd name="connsiteX4" fmla="*/ 1622 w 11629982"/>
              <a:gd name="connsiteY4" fmla="*/ 4612745 h 6215640"/>
              <a:gd name="connsiteX5" fmla="*/ 8765 w 11629982"/>
              <a:gd name="connsiteY5" fmla="*/ 4710225 h 6215640"/>
              <a:gd name="connsiteX6" fmla="*/ 2549946 w 11629982"/>
              <a:gd name="connsiteY6" fmla="*/ 4688959 h 6215640"/>
              <a:gd name="connsiteX7" fmla="*/ 2560573 w 11629982"/>
              <a:gd name="connsiteY7" fmla="*/ 6214732 h 6215640"/>
              <a:gd name="connsiteX8" fmla="*/ 2619052 w 11629982"/>
              <a:gd name="connsiteY8" fmla="*/ 6214732 h 6215640"/>
              <a:gd name="connsiteX9" fmla="*/ 2624369 w 11629982"/>
              <a:gd name="connsiteY9" fmla="*/ 5317 h 6215640"/>
              <a:gd name="connsiteX10" fmla="*/ 10563319 w 11629982"/>
              <a:gd name="connsiteY10" fmla="*/ 13753 h 6215640"/>
              <a:gd name="connsiteX11" fmla="*/ 11629982 w 11629982"/>
              <a:gd name="connsiteY11" fmla="*/ 6215640 h 6215640"/>
              <a:gd name="connsiteX12" fmla="*/ 289 w 11629982"/>
              <a:gd name="connsiteY12" fmla="*/ 6215640 h 6215640"/>
              <a:gd name="connsiteX0" fmla="*/ 289 w 11629982"/>
              <a:gd name="connsiteY0" fmla="*/ 6215640 h 6215640"/>
              <a:gd name="connsiteX1" fmla="*/ 9012 w 11629982"/>
              <a:gd name="connsiteY1" fmla="*/ 3121 h 6215640"/>
              <a:gd name="connsiteX2" fmla="*/ 2544624 w 11629982"/>
              <a:gd name="connsiteY2" fmla="*/ 0 h 6215640"/>
              <a:gd name="connsiteX3" fmla="*/ 2549946 w 11629982"/>
              <a:gd name="connsiteY3" fmla="*/ 4587744 h 6215640"/>
              <a:gd name="connsiteX4" fmla="*/ 1622 w 11629982"/>
              <a:gd name="connsiteY4" fmla="*/ 4612745 h 6215640"/>
              <a:gd name="connsiteX5" fmla="*/ 8765 w 11629982"/>
              <a:gd name="connsiteY5" fmla="*/ 4710225 h 6215640"/>
              <a:gd name="connsiteX6" fmla="*/ 2549946 w 11629982"/>
              <a:gd name="connsiteY6" fmla="*/ 4688959 h 6215640"/>
              <a:gd name="connsiteX7" fmla="*/ 2560573 w 11629982"/>
              <a:gd name="connsiteY7" fmla="*/ 6214732 h 6215640"/>
              <a:gd name="connsiteX8" fmla="*/ 2619052 w 11629982"/>
              <a:gd name="connsiteY8" fmla="*/ 6214732 h 6215640"/>
              <a:gd name="connsiteX9" fmla="*/ 2624369 w 11629982"/>
              <a:gd name="connsiteY9" fmla="*/ 5317 h 6215640"/>
              <a:gd name="connsiteX10" fmla="*/ 10563319 w 11629982"/>
              <a:gd name="connsiteY10" fmla="*/ 13753 h 6215640"/>
              <a:gd name="connsiteX11" fmla="*/ 11629982 w 11629982"/>
              <a:gd name="connsiteY11" fmla="*/ 6215640 h 6215640"/>
              <a:gd name="connsiteX12" fmla="*/ 289 w 11629982"/>
              <a:gd name="connsiteY12" fmla="*/ 6215640 h 6215640"/>
              <a:gd name="connsiteX0" fmla="*/ 289 w 11629982"/>
              <a:gd name="connsiteY0" fmla="*/ 6215640 h 6215640"/>
              <a:gd name="connsiteX1" fmla="*/ 9012 w 11629982"/>
              <a:gd name="connsiteY1" fmla="*/ 3121 h 6215640"/>
              <a:gd name="connsiteX2" fmla="*/ 2544624 w 11629982"/>
              <a:gd name="connsiteY2" fmla="*/ 0 h 6215640"/>
              <a:gd name="connsiteX3" fmla="*/ 2549946 w 11629982"/>
              <a:gd name="connsiteY3" fmla="*/ 4587744 h 6215640"/>
              <a:gd name="connsiteX4" fmla="*/ 1622 w 11629982"/>
              <a:gd name="connsiteY4" fmla="*/ 4612745 h 6215640"/>
              <a:gd name="connsiteX5" fmla="*/ 8765 w 11629982"/>
              <a:gd name="connsiteY5" fmla="*/ 4710225 h 6215640"/>
              <a:gd name="connsiteX6" fmla="*/ 2549946 w 11629982"/>
              <a:gd name="connsiteY6" fmla="*/ 4688959 h 6215640"/>
              <a:gd name="connsiteX7" fmla="*/ 2560573 w 11629982"/>
              <a:gd name="connsiteY7" fmla="*/ 6214732 h 6215640"/>
              <a:gd name="connsiteX8" fmla="*/ 2619052 w 11629982"/>
              <a:gd name="connsiteY8" fmla="*/ 6214732 h 6215640"/>
              <a:gd name="connsiteX9" fmla="*/ 2624369 w 11629982"/>
              <a:gd name="connsiteY9" fmla="*/ 5317 h 6215640"/>
              <a:gd name="connsiteX10" fmla="*/ 10563319 w 11629982"/>
              <a:gd name="connsiteY10" fmla="*/ 13753 h 6215640"/>
              <a:gd name="connsiteX11" fmla="*/ 11629982 w 11629982"/>
              <a:gd name="connsiteY11" fmla="*/ 6215640 h 6215640"/>
              <a:gd name="connsiteX12" fmla="*/ 289 w 11629982"/>
              <a:gd name="connsiteY12" fmla="*/ 6215640 h 6215640"/>
              <a:gd name="connsiteX0" fmla="*/ 289 w 11629982"/>
              <a:gd name="connsiteY0" fmla="*/ 6215640 h 6215640"/>
              <a:gd name="connsiteX1" fmla="*/ 9012 w 11629982"/>
              <a:gd name="connsiteY1" fmla="*/ 3121 h 6215640"/>
              <a:gd name="connsiteX2" fmla="*/ 2544624 w 11629982"/>
              <a:gd name="connsiteY2" fmla="*/ 0 h 6215640"/>
              <a:gd name="connsiteX3" fmla="*/ 2549946 w 11629982"/>
              <a:gd name="connsiteY3" fmla="*/ 4608927 h 6215640"/>
              <a:gd name="connsiteX4" fmla="*/ 1622 w 11629982"/>
              <a:gd name="connsiteY4" fmla="*/ 4612745 h 6215640"/>
              <a:gd name="connsiteX5" fmla="*/ 8765 w 11629982"/>
              <a:gd name="connsiteY5" fmla="*/ 4710225 h 6215640"/>
              <a:gd name="connsiteX6" fmla="*/ 2549946 w 11629982"/>
              <a:gd name="connsiteY6" fmla="*/ 4688959 h 6215640"/>
              <a:gd name="connsiteX7" fmla="*/ 2560573 w 11629982"/>
              <a:gd name="connsiteY7" fmla="*/ 6214732 h 6215640"/>
              <a:gd name="connsiteX8" fmla="*/ 2619052 w 11629982"/>
              <a:gd name="connsiteY8" fmla="*/ 6214732 h 6215640"/>
              <a:gd name="connsiteX9" fmla="*/ 2624369 w 11629982"/>
              <a:gd name="connsiteY9" fmla="*/ 5317 h 6215640"/>
              <a:gd name="connsiteX10" fmla="*/ 10563319 w 11629982"/>
              <a:gd name="connsiteY10" fmla="*/ 13753 h 6215640"/>
              <a:gd name="connsiteX11" fmla="*/ 11629982 w 11629982"/>
              <a:gd name="connsiteY11" fmla="*/ 6215640 h 6215640"/>
              <a:gd name="connsiteX12" fmla="*/ 289 w 11629982"/>
              <a:gd name="connsiteY12" fmla="*/ 6215640 h 6215640"/>
              <a:gd name="connsiteX0" fmla="*/ 289 w 11629982"/>
              <a:gd name="connsiteY0" fmla="*/ 6215640 h 6215640"/>
              <a:gd name="connsiteX1" fmla="*/ 9012 w 11629982"/>
              <a:gd name="connsiteY1" fmla="*/ 3121 h 6215640"/>
              <a:gd name="connsiteX2" fmla="*/ 2544624 w 11629982"/>
              <a:gd name="connsiteY2" fmla="*/ 0 h 6215640"/>
              <a:gd name="connsiteX3" fmla="*/ 2549946 w 11629982"/>
              <a:gd name="connsiteY3" fmla="*/ 4608927 h 6215640"/>
              <a:gd name="connsiteX4" fmla="*/ 5153 w 11629982"/>
              <a:gd name="connsiteY4" fmla="*/ 4605684 h 6215640"/>
              <a:gd name="connsiteX5" fmla="*/ 8765 w 11629982"/>
              <a:gd name="connsiteY5" fmla="*/ 4710225 h 6215640"/>
              <a:gd name="connsiteX6" fmla="*/ 2549946 w 11629982"/>
              <a:gd name="connsiteY6" fmla="*/ 4688959 h 6215640"/>
              <a:gd name="connsiteX7" fmla="*/ 2560573 w 11629982"/>
              <a:gd name="connsiteY7" fmla="*/ 6214732 h 6215640"/>
              <a:gd name="connsiteX8" fmla="*/ 2619052 w 11629982"/>
              <a:gd name="connsiteY8" fmla="*/ 6214732 h 6215640"/>
              <a:gd name="connsiteX9" fmla="*/ 2624369 w 11629982"/>
              <a:gd name="connsiteY9" fmla="*/ 5317 h 6215640"/>
              <a:gd name="connsiteX10" fmla="*/ 10563319 w 11629982"/>
              <a:gd name="connsiteY10" fmla="*/ 13753 h 6215640"/>
              <a:gd name="connsiteX11" fmla="*/ 11629982 w 11629982"/>
              <a:gd name="connsiteY11" fmla="*/ 6215640 h 6215640"/>
              <a:gd name="connsiteX12" fmla="*/ 289 w 11629982"/>
              <a:gd name="connsiteY12" fmla="*/ 6215640 h 6215640"/>
              <a:gd name="connsiteX0" fmla="*/ 1893 w 11631586"/>
              <a:gd name="connsiteY0" fmla="*/ 6215640 h 6215640"/>
              <a:gd name="connsiteX1" fmla="*/ 10616 w 11631586"/>
              <a:gd name="connsiteY1" fmla="*/ 3121 h 6215640"/>
              <a:gd name="connsiteX2" fmla="*/ 2546228 w 11631586"/>
              <a:gd name="connsiteY2" fmla="*/ 0 h 6215640"/>
              <a:gd name="connsiteX3" fmla="*/ 2551550 w 11631586"/>
              <a:gd name="connsiteY3" fmla="*/ 4608927 h 6215640"/>
              <a:gd name="connsiteX4" fmla="*/ 6757 w 11631586"/>
              <a:gd name="connsiteY4" fmla="*/ 4605684 h 6215640"/>
              <a:gd name="connsiteX5" fmla="*/ 6839 w 11631586"/>
              <a:gd name="connsiteY5" fmla="*/ 4696103 h 6215640"/>
              <a:gd name="connsiteX6" fmla="*/ 2551550 w 11631586"/>
              <a:gd name="connsiteY6" fmla="*/ 4688959 h 6215640"/>
              <a:gd name="connsiteX7" fmla="*/ 2562177 w 11631586"/>
              <a:gd name="connsiteY7" fmla="*/ 6214732 h 6215640"/>
              <a:gd name="connsiteX8" fmla="*/ 2620656 w 11631586"/>
              <a:gd name="connsiteY8" fmla="*/ 6214732 h 6215640"/>
              <a:gd name="connsiteX9" fmla="*/ 2625973 w 11631586"/>
              <a:gd name="connsiteY9" fmla="*/ 5317 h 6215640"/>
              <a:gd name="connsiteX10" fmla="*/ 10564923 w 11631586"/>
              <a:gd name="connsiteY10" fmla="*/ 13753 h 6215640"/>
              <a:gd name="connsiteX11" fmla="*/ 11631586 w 11631586"/>
              <a:gd name="connsiteY11" fmla="*/ 6215640 h 6215640"/>
              <a:gd name="connsiteX12" fmla="*/ 1893 w 11631586"/>
              <a:gd name="connsiteY12" fmla="*/ 6215640 h 6215640"/>
              <a:gd name="connsiteX0" fmla="*/ 1893 w 11631586"/>
              <a:gd name="connsiteY0" fmla="*/ 6215640 h 6215640"/>
              <a:gd name="connsiteX1" fmla="*/ 10616 w 11631586"/>
              <a:gd name="connsiteY1" fmla="*/ 3121 h 6215640"/>
              <a:gd name="connsiteX2" fmla="*/ 2546228 w 11631586"/>
              <a:gd name="connsiteY2" fmla="*/ 0 h 6215640"/>
              <a:gd name="connsiteX3" fmla="*/ 2551550 w 11631586"/>
              <a:gd name="connsiteY3" fmla="*/ 4608927 h 6215640"/>
              <a:gd name="connsiteX4" fmla="*/ 6757 w 11631586"/>
              <a:gd name="connsiteY4" fmla="*/ 4605684 h 6215640"/>
              <a:gd name="connsiteX5" fmla="*/ 6839 w 11631586"/>
              <a:gd name="connsiteY5" fmla="*/ 4696103 h 6215640"/>
              <a:gd name="connsiteX6" fmla="*/ 2548019 w 11631586"/>
              <a:gd name="connsiteY6" fmla="*/ 4688959 h 6215640"/>
              <a:gd name="connsiteX7" fmla="*/ 2562177 w 11631586"/>
              <a:gd name="connsiteY7" fmla="*/ 6214732 h 6215640"/>
              <a:gd name="connsiteX8" fmla="*/ 2620656 w 11631586"/>
              <a:gd name="connsiteY8" fmla="*/ 6214732 h 6215640"/>
              <a:gd name="connsiteX9" fmla="*/ 2625973 w 11631586"/>
              <a:gd name="connsiteY9" fmla="*/ 5317 h 6215640"/>
              <a:gd name="connsiteX10" fmla="*/ 10564923 w 11631586"/>
              <a:gd name="connsiteY10" fmla="*/ 13753 h 6215640"/>
              <a:gd name="connsiteX11" fmla="*/ 11631586 w 11631586"/>
              <a:gd name="connsiteY11" fmla="*/ 6215640 h 6215640"/>
              <a:gd name="connsiteX12" fmla="*/ 1893 w 11631586"/>
              <a:gd name="connsiteY12" fmla="*/ 6215640 h 6215640"/>
              <a:gd name="connsiteX0" fmla="*/ 1893 w 11631586"/>
              <a:gd name="connsiteY0" fmla="*/ 6215640 h 6215640"/>
              <a:gd name="connsiteX1" fmla="*/ 10616 w 11631586"/>
              <a:gd name="connsiteY1" fmla="*/ 3121 h 6215640"/>
              <a:gd name="connsiteX2" fmla="*/ 2546228 w 11631586"/>
              <a:gd name="connsiteY2" fmla="*/ 0 h 6215640"/>
              <a:gd name="connsiteX3" fmla="*/ 2551550 w 11631586"/>
              <a:gd name="connsiteY3" fmla="*/ 4608927 h 6215640"/>
              <a:gd name="connsiteX4" fmla="*/ 6757 w 11631586"/>
              <a:gd name="connsiteY4" fmla="*/ 4605684 h 6215640"/>
              <a:gd name="connsiteX5" fmla="*/ 6839 w 11631586"/>
              <a:gd name="connsiteY5" fmla="*/ 4696103 h 6215640"/>
              <a:gd name="connsiteX6" fmla="*/ 2548019 w 11631586"/>
              <a:gd name="connsiteY6" fmla="*/ 4688959 h 6215640"/>
              <a:gd name="connsiteX7" fmla="*/ 2562177 w 11631586"/>
              <a:gd name="connsiteY7" fmla="*/ 6214732 h 6215640"/>
              <a:gd name="connsiteX8" fmla="*/ 2620656 w 11631586"/>
              <a:gd name="connsiteY8" fmla="*/ 6214732 h 6215640"/>
              <a:gd name="connsiteX9" fmla="*/ 2625973 w 11631586"/>
              <a:gd name="connsiteY9" fmla="*/ 5317 h 6215640"/>
              <a:gd name="connsiteX10" fmla="*/ 10564923 w 11631586"/>
              <a:gd name="connsiteY10" fmla="*/ 13753 h 6215640"/>
              <a:gd name="connsiteX11" fmla="*/ 11631586 w 11631586"/>
              <a:gd name="connsiteY11" fmla="*/ 6215640 h 6215640"/>
              <a:gd name="connsiteX12" fmla="*/ 1893 w 11631586"/>
              <a:gd name="connsiteY12" fmla="*/ 6215640 h 6215640"/>
              <a:gd name="connsiteX0" fmla="*/ 1893 w 11631586"/>
              <a:gd name="connsiteY0" fmla="*/ 6215640 h 6215640"/>
              <a:gd name="connsiteX1" fmla="*/ 10616 w 11631586"/>
              <a:gd name="connsiteY1" fmla="*/ 3121 h 6215640"/>
              <a:gd name="connsiteX2" fmla="*/ 2546228 w 11631586"/>
              <a:gd name="connsiteY2" fmla="*/ 0 h 6215640"/>
              <a:gd name="connsiteX3" fmla="*/ 2551550 w 11631586"/>
              <a:gd name="connsiteY3" fmla="*/ 4608927 h 6215640"/>
              <a:gd name="connsiteX4" fmla="*/ 6757 w 11631586"/>
              <a:gd name="connsiteY4" fmla="*/ 4605684 h 6215640"/>
              <a:gd name="connsiteX5" fmla="*/ 6839 w 11631586"/>
              <a:gd name="connsiteY5" fmla="*/ 4696103 h 6215640"/>
              <a:gd name="connsiteX6" fmla="*/ 2548019 w 11631586"/>
              <a:gd name="connsiteY6" fmla="*/ 4688959 h 6215640"/>
              <a:gd name="connsiteX7" fmla="*/ 2544524 w 11631586"/>
              <a:gd name="connsiteY7" fmla="*/ 6214732 h 6215640"/>
              <a:gd name="connsiteX8" fmla="*/ 2620656 w 11631586"/>
              <a:gd name="connsiteY8" fmla="*/ 6214732 h 6215640"/>
              <a:gd name="connsiteX9" fmla="*/ 2625973 w 11631586"/>
              <a:gd name="connsiteY9" fmla="*/ 5317 h 6215640"/>
              <a:gd name="connsiteX10" fmla="*/ 10564923 w 11631586"/>
              <a:gd name="connsiteY10" fmla="*/ 13753 h 6215640"/>
              <a:gd name="connsiteX11" fmla="*/ 11631586 w 11631586"/>
              <a:gd name="connsiteY11" fmla="*/ 6215640 h 6215640"/>
              <a:gd name="connsiteX12" fmla="*/ 1893 w 11631586"/>
              <a:gd name="connsiteY12" fmla="*/ 6215640 h 6215640"/>
              <a:gd name="connsiteX0" fmla="*/ 1893 w 11631586"/>
              <a:gd name="connsiteY0" fmla="*/ 6215640 h 6215640"/>
              <a:gd name="connsiteX1" fmla="*/ 10616 w 11631586"/>
              <a:gd name="connsiteY1" fmla="*/ 3121 h 6215640"/>
              <a:gd name="connsiteX2" fmla="*/ 2546228 w 11631586"/>
              <a:gd name="connsiteY2" fmla="*/ 0 h 6215640"/>
              <a:gd name="connsiteX3" fmla="*/ 2551550 w 11631586"/>
              <a:gd name="connsiteY3" fmla="*/ 4608927 h 6215640"/>
              <a:gd name="connsiteX4" fmla="*/ 6757 w 11631586"/>
              <a:gd name="connsiteY4" fmla="*/ 4605684 h 6215640"/>
              <a:gd name="connsiteX5" fmla="*/ 6839 w 11631586"/>
              <a:gd name="connsiteY5" fmla="*/ 4696103 h 6215640"/>
              <a:gd name="connsiteX6" fmla="*/ 2548019 w 11631586"/>
              <a:gd name="connsiteY6" fmla="*/ 4688959 h 6215640"/>
              <a:gd name="connsiteX7" fmla="*/ 2544524 w 11631586"/>
              <a:gd name="connsiteY7" fmla="*/ 6214732 h 6215640"/>
              <a:gd name="connsiteX8" fmla="*/ 2620656 w 11631586"/>
              <a:gd name="connsiteY8" fmla="*/ 6214732 h 6215640"/>
              <a:gd name="connsiteX9" fmla="*/ 2625973 w 11631586"/>
              <a:gd name="connsiteY9" fmla="*/ 5317 h 6215640"/>
              <a:gd name="connsiteX10" fmla="*/ 10564923 w 11631586"/>
              <a:gd name="connsiteY10" fmla="*/ 13753 h 6215640"/>
              <a:gd name="connsiteX11" fmla="*/ 11631586 w 11631586"/>
              <a:gd name="connsiteY11" fmla="*/ 6215640 h 6215640"/>
              <a:gd name="connsiteX12" fmla="*/ 1893 w 11631586"/>
              <a:gd name="connsiteY12" fmla="*/ 6215640 h 6215640"/>
              <a:gd name="connsiteX0" fmla="*/ 1893 w 11631586"/>
              <a:gd name="connsiteY0" fmla="*/ 6215640 h 6215640"/>
              <a:gd name="connsiteX1" fmla="*/ 10616 w 11631586"/>
              <a:gd name="connsiteY1" fmla="*/ 3121 h 6215640"/>
              <a:gd name="connsiteX2" fmla="*/ 2546228 w 11631586"/>
              <a:gd name="connsiteY2" fmla="*/ 0 h 6215640"/>
              <a:gd name="connsiteX3" fmla="*/ 2551550 w 11631586"/>
              <a:gd name="connsiteY3" fmla="*/ 4608927 h 6215640"/>
              <a:gd name="connsiteX4" fmla="*/ 6757 w 11631586"/>
              <a:gd name="connsiteY4" fmla="*/ 4605684 h 6215640"/>
              <a:gd name="connsiteX5" fmla="*/ 6839 w 11631586"/>
              <a:gd name="connsiteY5" fmla="*/ 4696103 h 6215640"/>
              <a:gd name="connsiteX6" fmla="*/ 2548019 w 11631586"/>
              <a:gd name="connsiteY6" fmla="*/ 4688959 h 6215640"/>
              <a:gd name="connsiteX7" fmla="*/ 2544524 w 11631586"/>
              <a:gd name="connsiteY7" fmla="*/ 6214732 h 6215640"/>
              <a:gd name="connsiteX8" fmla="*/ 2620656 w 11631586"/>
              <a:gd name="connsiteY8" fmla="*/ 6214732 h 6215640"/>
              <a:gd name="connsiteX9" fmla="*/ 2625973 w 11631586"/>
              <a:gd name="connsiteY9" fmla="*/ 5317 h 6215640"/>
              <a:gd name="connsiteX10" fmla="*/ 11542075 w 11631586"/>
              <a:gd name="connsiteY10" fmla="*/ 9271 h 6215640"/>
              <a:gd name="connsiteX11" fmla="*/ 11631586 w 11631586"/>
              <a:gd name="connsiteY11" fmla="*/ 6215640 h 6215640"/>
              <a:gd name="connsiteX12" fmla="*/ 1893 w 11631586"/>
              <a:gd name="connsiteY12"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25973 w 11577798"/>
              <a:gd name="connsiteY9" fmla="*/ 5317 h 6215640"/>
              <a:gd name="connsiteX10" fmla="*/ 11542075 w 11577798"/>
              <a:gd name="connsiteY10" fmla="*/ 9271 h 6215640"/>
              <a:gd name="connsiteX11" fmla="*/ 11577798 w 11577798"/>
              <a:gd name="connsiteY11" fmla="*/ 6215640 h 6215640"/>
              <a:gd name="connsiteX12" fmla="*/ 1893 w 11577798"/>
              <a:gd name="connsiteY12"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25973 w 11577798"/>
              <a:gd name="connsiteY9" fmla="*/ 5317 h 6215640"/>
              <a:gd name="connsiteX10" fmla="*/ 11542075 w 11577798"/>
              <a:gd name="connsiteY10" fmla="*/ 9271 h 6215640"/>
              <a:gd name="connsiteX11" fmla="*/ 11577798 w 11577798"/>
              <a:gd name="connsiteY11" fmla="*/ 6215640 h 6215640"/>
              <a:gd name="connsiteX12" fmla="*/ 1893 w 11577798"/>
              <a:gd name="connsiteY12"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28167 w 11577798"/>
              <a:gd name="connsiteY9" fmla="*/ 1531402 h 6215640"/>
              <a:gd name="connsiteX10" fmla="*/ 2625973 w 11577798"/>
              <a:gd name="connsiteY10" fmla="*/ 5317 h 6215640"/>
              <a:gd name="connsiteX11" fmla="*/ 11542075 w 11577798"/>
              <a:gd name="connsiteY11" fmla="*/ 9271 h 6215640"/>
              <a:gd name="connsiteX12" fmla="*/ 11577798 w 11577798"/>
              <a:gd name="connsiteY12" fmla="*/ 6215640 h 6215640"/>
              <a:gd name="connsiteX13" fmla="*/ 1893 w 11577798"/>
              <a:gd name="connsiteY13"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28167 w 11577798"/>
              <a:gd name="connsiteY9" fmla="*/ 1531402 h 6215640"/>
              <a:gd name="connsiteX10" fmla="*/ 2625973 w 11577798"/>
              <a:gd name="connsiteY10" fmla="*/ 5317 h 6215640"/>
              <a:gd name="connsiteX11" fmla="*/ 11542075 w 11577798"/>
              <a:gd name="connsiteY11" fmla="*/ 9271 h 6215640"/>
              <a:gd name="connsiteX12" fmla="*/ 11577798 w 11577798"/>
              <a:gd name="connsiteY12" fmla="*/ 6215640 h 6215640"/>
              <a:gd name="connsiteX13" fmla="*/ 1893 w 11577798"/>
              <a:gd name="connsiteY13"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19202 w 11577798"/>
              <a:gd name="connsiteY9" fmla="*/ 1594155 h 6215640"/>
              <a:gd name="connsiteX10" fmla="*/ 2628167 w 11577798"/>
              <a:gd name="connsiteY10" fmla="*/ 1531402 h 6215640"/>
              <a:gd name="connsiteX11" fmla="*/ 2625973 w 11577798"/>
              <a:gd name="connsiteY11" fmla="*/ 5317 h 6215640"/>
              <a:gd name="connsiteX12" fmla="*/ 11542075 w 11577798"/>
              <a:gd name="connsiteY12" fmla="*/ 9271 h 6215640"/>
              <a:gd name="connsiteX13" fmla="*/ 11577798 w 11577798"/>
              <a:gd name="connsiteY13" fmla="*/ 6215640 h 6215640"/>
              <a:gd name="connsiteX14" fmla="*/ 1893 w 11577798"/>
              <a:gd name="connsiteY14"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11552532 w 11577798"/>
              <a:gd name="connsiteY9" fmla="*/ 1571743 h 6215640"/>
              <a:gd name="connsiteX10" fmla="*/ 2628167 w 11577798"/>
              <a:gd name="connsiteY10" fmla="*/ 1531402 h 6215640"/>
              <a:gd name="connsiteX11" fmla="*/ 2625973 w 11577798"/>
              <a:gd name="connsiteY11" fmla="*/ 5317 h 6215640"/>
              <a:gd name="connsiteX12" fmla="*/ 11542075 w 11577798"/>
              <a:gd name="connsiteY12" fmla="*/ 9271 h 6215640"/>
              <a:gd name="connsiteX13" fmla="*/ 11577798 w 11577798"/>
              <a:gd name="connsiteY13" fmla="*/ 6215640 h 6215640"/>
              <a:gd name="connsiteX14" fmla="*/ 1893 w 11577798"/>
              <a:gd name="connsiteY14"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11552532 w 11577798"/>
              <a:gd name="connsiteY9" fmla="*/ 1571743 h 6215640"/>
              <a:gd name="connsiteX10" fmla="*/ 2628167 w 11577798"/>
              <a:gd name="connsiteY10" fmla="*/ 1531402 h 6215640"/>
              <a:gd name="connsiteX11" fmla="*/ 2625973 w 11577798"/>
              <a:gd name="connsiteY11" fmla="*/ 5317 h 6215640"/>
              <a:gd name="connsiteX12" fmla="*/ 11542075 w 11577798"/>
              <a:gd name="connsiteY12" fmla="*/ 9271 h 6215640"/>
              <a:gd name="connsiteX13" fmla="*/ 11577798 w 11577798"/>
              <a:gd name="connsiteY13" fmla="*/ 6215640 h 6215640"/>
              <a:gd name="connsiteX14" fmla="*/ 1893 w 11577798"/>
              <a:gd name="connsiteY14"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11552532 w 11577798"/>
              <a:gd name="connsiteY9" fmla="*/ 1571743 h 6215640"/>
              <a:gd name="connsiteX10" fmla="*/ 2628167 w 11577798"/>
              <a:gd name="connsiteY10" fmla="*/ 1531402 h 6215640"/>
              <a:gd name="connsiteX11" fmla="*/ 2625973 w 11577798"/>
              <a:gd name="connsiteY11" fmla="*/ 5317 h 6215640"/>
              <a:gd name="connsiteX12" fmla="*/ 11542075 w 11577798"/>
              <a:gd name="connsiteY12" fmla="*/ 9271 h 6215640"/>
              <a:gd name="connsiteX13" fmla="*/ 11577798 w 11577798"/>
              <a:gd name="connsiteY13" fmla="*/ 6215640 h 6215640"/>
              <a:gd name="connsiteX14" fmla="*/ 1893 w 11577798"/>
              <a:gd name="connsiteY14"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11552532 w 11577798"/>
              <a:gd name="connsiteY9" fmla="*/ 1571743 h 6215640"/>
              <a:gd name="connsiteX10" fmla="*/ 2628167 w 11577798"/>
              <a:gd name="connsiteY10" fmla="*/ 1558296 h 6215640"/>
              <a:gd name="connsiteX11" fmla="*/ 2625973 w 11577798"/>
              <a:gd name="connsiteY11" fmla="*/ 5317 h 6215640"/>
              <a:gd name="connsiteX12" fmla="*/ 11542075 w 11577798"/>
              <a:gd name="connsiteY12" fmla="*/ 9271 h 6215640"/>
              <a:gd name="connsiteX13" fmla="*/ 11577798 w 11577798"/>
              <a:gd name="connsiteY13" fmla="*/ 6215640 h 6215640"/>
              <a:gd name="connsiteX14" fmla="*/ 1893 w 11577798"/>
              <a:gd name="connsiteY14" fmla="*/ 6215640 h 6215640"/>
              <a:gd name="connsiteX0" fmla="*/ 1893 w 12611672"/>
              <a:gd name="connsiteY0" fmla="*/ 6215640 h 6215640"/>
              <a:gd name="connsiteX1" fmla="*/ 10616 w 12611672"/>
              <a:gd name="connsiteY1" fmla="*/ 3121 h 6215640"/>
              <a:gd name="connsiteX2" fmla="*/ 2546228 w 12611672"/>
              <a:gd name="connsiteY2" fmla="*/ 0 h 6215640"/>
              <a:gd name="connsiteX3" fmla="*/ 2551550 w 12611672"/>
              <a:gd name="connsiteY3" fmla="*/ 4608927 h 6215640"/>
              <a:gd name="connsiteX4" fmla="*/ 6757 w 12611672"/>
              <a:gd name="connsiteY4" fmla="*/ 4605684 h 6215640"/>
              <a:gd name="connsiteX5" fmla="*/ 6839 w 12611672"/>
              <a:gd name="connsiteY5" fmla="*/ 4696103 h 6215640"/>
              <a:gd name="connsiteX6" fmla="*/ 2548019 w 12611672"/>
              <a:gd name="connsiteY6" fmla="*/ 4688959 h 6215640"/>
              <a:gd name="connsiteX7" fmla="*/ 2544524 w 12611672"/>
              <a:gd name="connsiteY7" fmla="*/ 6214732 h 6215640"/>
              <a:gd name="connsiteX8" fmla="*/ 2620656 w 12611672"/>
              <a:gd name="connsiteY8" fmla="*/ 6214732 h 6215640"/>
              <a:gd name="connsiteX9" fmla="*/ 11449437 w 12611672"/>
              <a:gd name="connsiteY9" fmla="*/ 1746555 h 6215640"/>
              <a:gd name="connsiteX10" fmla="*/ 11552532 w 12611672"/>
              <a:gd name="connsiteY10" fmla="*/ 1571743 h 6215640"/>
              <a:gd name="connsiteX11" fmla="*/ 2628167 w 12611672"/>
              <a:gd name="connsiteY11" fmla="*/ 1558296 h 6215640"/>
              <a:gd name="connsiteX12" fmla="*/ 2625973 w 12611672"/>
              <a:gd name="connsiteY12" fmla="*/ 5317 h 6215640"/>
              <a:gd name="connsiteX13" fmla="*/ 11542075 w 12611672"/>
              <a:gd name="connsiteY13" fmla="*/ 9271 h 6215640"/>
              <a:gd name="connsiteX14" fmla="*/ 11577798 w 12611672"/>
              <a:gd name="connsiteY14" fmla="*/ 6215640 h 6215640"/>
              <a:gd name="connsiteX15" fmla="*/ 1893 w 12611672"/>
              <a:gd name="connsiteY15" fmla="*/ 6215640 h 6215640"/>
              <a:gd name="connsiteX0" fmla="*/ 1893 w 12207240"/>
              <a:gd name="connsiteY0" fmla="*/ 6215640 h 6215640"/>
              <a:gd name="connsiteX1" fmla="*/ 10616 w 12207240"/>
              <a:gd name="connsiteY1" fmla="*/ 3121 h 6215640"/>
              <a:gd name="connsiteX2" fmla="*/ 2546228 w 12207240"/>
              <a:gd name="connsiteY2" fmla="*/ 0 h 6215640"/>
              <a:gd name="connsiteX3" fmla="*/ 2551550 w 12207240"/>
              <a:gd name="connsiteY3" fmla="*/ 4608927 h 6215640"/>
              <a:gd name="connsiteX4" fmla="*/ 6757 w 12207240"/>
              <a:gd name="connsiteY4" fmla="*/ 4605684 h 6215640"/>
              <a:gd name="connsiteX5" fmla="*/ 6839 w 12207240"/>
              <a:gd name="connsiteY5" fmla="*/ 4696103 h 6215640"/>
              <a:gd name="connsiteX6" fmla="*/ 2548019 w 12207240"/>
              <a:gd name="connsiteY6" fmla="*/ 4688959 h 6215640"/>
              <a:gd name="connsiteX7" fmla="*/ 2544524 w 12207240"/>
              <a:gd name="connsiteY7" fmla="*/ 6214732 h 6215640"/>
              <a:gd name="connsiteX8" fmla="*/ 2620656 w 12207240"/>
              <a:gd name="connsiteY8" fmla="*/ 6214732 h 6215640"/>
              <a:gd name="connsiteX9" fmla="*/ 11449437 w 12207240"/>
              <a:gd name="connsiteY9" fmla="*/ 1746555 h 6215640"/>
              <a:gd name="connsiteX10" fmla="*/ 11552532 w 12207240"/>
              <a:gd name="connsiteY10" fmla="*/ 1571743 h 6215640"/>
              <a:gd name="connsiteX11" fmla="*/ 2628167 w 12207240"/>
              <a:gd name="connsiteY11" fmla="*/ 1558296 h 6215640"/>
              <a:gd name="connsiteX12" fmla="*/ 2625973 w 12207240"/>
              <a:gd name="connsiteY12" fmla="*/ 5317 h 6215640"/>
              <a:gd name="connsiteX13" fmla="*/ 11542075 w 12207240"/>
              <a:gd name="connsiteY13" fmla="*/ 9271 h 6215640"/>
              <a:gd name="connsiteX14" fmla="*/ 11577798 w 12207240"/>
              <a:gd name="connsiteY14" fmla="*/ 6215640 h 6215640"/>
              <a:gd name="connsiteX15" fmla="*/ 1893 w 12207240"/>
              <a:gd name="connsiteY15"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11449437 w 11577798"/>
              <a:gd name="connsiteY9" fmla="*/ 1746555 h 6215640"/>
              <a:gd name="connsiteX10" fmla="*/ 11552532 w 11577798"/>
              <a:gd name="connsiteY10" fmla="*/ 1571743 h 6215640"/>
              <a:gd name="connsiteX11" fmla="*/ 2628167 w 11577798"/>
              <a:gd name="connsiteY11" fmla="*/ 1558296 h 6215640"/>
              <a:gd name="connsiteX12" fmla="*/ 2625973 w 11577798"/>
              <a:gd name="connsiteY12" fmla="*/ 5317 h 6215640"/>
              <a:gd name="connsiteX13" fmla="*/ 11542075 w 11577798"/>
              <a:gd name="connsiteY13" fmla="*/ 9271 h 6215640"/>
              <a:gd name="connsiteX14" fmla="*/ 11577798 w 11577798"/>
              <a:gd name="connsiteY14" fmla="*/ 6215640 h 6215640"/>
              <a:gd name="connsiteX15" fmla="*/ 1893 w 11577798"/>
              <a:gd name="connsiteY15" fmla="*/ 6215640 h 6215640"/>
              <a:gd name="connsiteX0" fmla="*/ 1893 w 11586635"/>
              <a:gd name="connsiteY0" fmla="*/ 6215640 h 6215640"/>
              <a:gd name="connsiteX1" fmla="*/ 10616 w 11586635"/>
              <a:gd name="connsiteY1" fmla="*/ 3121 h 6215640"/>
              <a:gd name="connsiteX2" fmla="*/ 2546228 w 11586635"/>
              <a:gd name="connsiteY2" fmla="*/ 0 h 6215640"/>
              <a:gd name="connsiteX3" fmla="*/ 2551550 w 11586635"/>
              <a:gd name="connsiteY3" fmla="*/ 4608927 h 6215640"/>
              <a:gd name="connsiteX4" fmla="*/ 6757 w 11586635"/>
              <a:gd name="connsiteY4" fmla="*/ 4605684 h 6215640"/>
              <a:gd name="connsiteX5" fmla="*/ 6839 w 11586635"/>
              <a:gd name="connsiteY5" fmla="*/ 4696103 h 6215640"/>
              <a:gd name="connsiteX6" fmla="*/ 2548019 w 11586635"/>
              <a:gd name="connsiteY6" fmla="*/ 4688959 h 6215640"/>
              <a:gd name="connsiteX7" fmla="*/ 2544524 w 11586635"/>
              <a:gd name="connsiteY7" fmla="*/ 6214732 h 6215640"/>
              <a:gd name="connsiteX8" fmla="*/ 2620656 w 11586635"/>
              <a:gd name="connsiteY8" fmla="*/ 6214732 h 6215640"/>
              <a:gd name="connsiteX9" fmla="*/ 11521155 w 11586635"/>
              <a:gd name="connsiteY9" fmla="*/ 1679320 h 6215640"/>
              <a:gd name="connsiteX10" fmla="*/ 11552532 w 11586635"/>
              <a:gd name="connsiteY10" fmla="*/ 1571743 h 6215640"/>
              <a:gd name="connsiteX11" fmla="*/ 2628167 w 11586635"/>
              <a:gd name="connsiteY11" fmla="*/ 1558296 h 6215640"/>
              <a:gd name="connsiteX12" fmla="*/ 2625973 w 11586635"/>
              <a:gd name="connsiteY12" fmla="*/ 5317 h 6215640"/>
              <a:gd name="connsiteX13" fmla="*/ 11542075 w 11586635"/>
              <a:gd name="connsiteY13" fmla="*/ 9271 h 6215640"/>
              <a:gd name="connsiteX14" fmla="*/ 11577798 w 11586635"/>
              <a:gd name="connsiteY14" fmla="*/ 6215640 h 6215640"/>
              <a:gd name="connsiteX15" fmla="*/ 1893 w 11586635"/>
              <a:gd name="connsiteY15" fmla="*/ 6215640 h 6215640"/>
              <a:gd name="connsiteX0" fmla="*/ 1893 w 11601993"/>
              <a:gd name="connsiteY0" fmla="*/ 6215640 h 6215640"/>
              <a:gd name="connsiteX1" fmla="*/ 10616 w 11601993"/>
              <a:gd name="connsiteY1" fmla="*/ 3121 h 6215640"/>
              <a:gd name="connsiteX2" fmla="*/ 2546228 w 11601993"/>
              <a:gd name="connsiteY2" fmla="*/ 0 h 6215640"/>
              <a:gd name="connsiteX3" fmla="*/ 2551550 w 11601993"/>
              <a:gd name="connsiteY3" fmla="*/ 4608927 h 6215640"/>
              <a:gd name="connsiteX4" fmla="*/ 6757 w 11601993"/>
              <a:gd name="connsiteY4" fmla="*/ 4605684 h 6215640"/>
              <a:gd name="connsiteX5" fmla="*/ 6839 w 11601993"/>
              <a:gd name="connsiteY5" fmla="*/ 4696103 h 6215640"/>
              <a:gd name="connsiteX6" fmla="*/ 2548019 w 11601993"/>
              <a:gd name="connsiteY6" fmla="*/ 4688959 h 6215640"/>
              <a:gd name="connsiteX7" fmla="*/ 2544524 w 11601993"/>
              <a:gd name="connsiteY7" fmla="*/ 6214732 h 6215640"/>
              <a:gd name="connsiteX8" fmla="*/ 2620656 w 11601993"/>
              <a:gd name="connsiteY8" fmla="*/ 6214732 h 6215640"/>
              <a:gd name="connsiteX9" fmla="*/ 11543567 w 11601993"/>
              <a:gd name="connsiteY9" fmla="*/ 1674838 h 6215640"/>
              <a:gd name="connsiteX10" fmla="*/ 11552532 w 11601993"/>
              <a:gd name="connsiteY10" fmla="*/ 1571743 h 6215640"/>
              <a:gd name="connsiteX11" fmla="*/ 2628167 w 11601993"/>
              <a:gd name="connsiteY11" fmla="*/ 1558296 h 6215640"/>
              <a:gd name="connsiteX12" fmla="*/ 2625973 w 11601993"/>
              <a:gd name="connsiteY12" fmla="*/ 5317 h 6215640"/>
              <a:gd name="connsiteX13" fmla="*/ 11542075 w 11601993"/>
              <a:gd name="connsiteY13" fmla="*/ 9271 h 6215640"/>
              <a:gd name="connsiteX14" fmla="*/ 11577798 w 11601993"/>
              <a:gd name="connsiteY14" fmla="*/ 6215640 h 6215640"/>
              <a:gd name="connsiteX15" fmla="*/ 1893 w 11601993"/>
              <a:gd name="connsiteY15"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11543567 w 11577798"/>
              <a:gd name="connsiteY9" fmla="*/ 1674838 h 6215640"/>
              <a:gd name="connsiteX10" fmla="*/ 11552532 w 11577798"/>
              <a:gd name="connsiteY10" fmla="*/ 1571743 h 6215640"/>
              <a:gd name="connsiteX11" fmla="*/ 2628167 w 11577798"/>
              <a:gd name="connsiteY11" fmla="*/ 1558296 h 6215640"/>
              <a:gd name="connsiteX12" fmla="*/ 2625973 w 11577798"/>
              <a:gd name="connsiteY12" fmla="*/ 5317 h 6215640"/>
              <a:gd name="connsiteX13" fmla="*/ 11542075 w 11577798"/>
              <a:gd name="connsiteY13" fmla="*/ 9271 h 6215640"/>
              <a:gd name="connsiteX14" fmla="*/ 11577798 w 11577798"/>
              <a:gd name="connsiteY14" fmla="*/ 6215640 h 6215640"/>
              <a:gd name="connsiteX15" fmla="*/ 1893 w 11577798"/>
              <a:gd name="connsiteY15"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9293426 w 11577798"/>
              <a:gd name="connsiteY9" fmla="*/ 2799908 h 6215640"/>
              <a:gd name="connsiteX10" fmla="*/ 11543567 w 11577798"/>
              <a:gd name="connsiteY10" fmla="*/ 1674838 h 6215640"/>
              <a:gd name="connsiteX11" fmla="*/ 11552532 w 11577798"/>
              <a:gd name="connsiteY11" fmla="*/ 1571743 h 6215640"/>
              <a:gd name="connsiteX12" fmla="*/ 2628167 w 11577798"/>
              <a:gd name="connsiteY12" fmla="*/ 1558296 h 6215640"/>
              <a:gd name="connsiteX13" fmla="*/ 2625973 w 11577798"/>
              <a:gd name="connsiteY13" fmla="*/ 5317 h 6215640"/>
              <a:gd name="connsiteX14" fmla="*/ 11542075 w 11577798"/>
              <a:gd name="connsiteY14" fmla="*/ 9271 h 6215640"/>
              <a:gd name="connsiteX15" fmla="*/ 11577798 w 11577798"/>
              <a:gd name="connsiteY15" fmla="*/ 6215640 h 6215640"/>
              <a:gd name="connsiteX16" fmla="*/ 1893 w 11577798"/>
              <a:gd name="connsiteY16"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32650 w 11577798"/>
              <a:gd name="connsiteY9" fmla="*/ 1634497 h 6215640"/>
              <a:gd name="connsiteX10" fmla="*/ 11543567 w 11577798"/>
              <a:gd name="connsiteY10" fmla="*/ 1674838 h 6215640"/>
              <a:gd name="connsiteX11" fmla="*/ 11552532 w 11577798"/>
              <a:gd name="connsiteY11" fmla="*/ 1571743 h 6215640"/>
              <a:gd name="connsiteX12" fmla="*/ 2628167 w 11577798"/>
              <a:gd name="connsiteY12" fmla="*/ 1558296 h 6215640"/>
              <a:gd name="connsiteX13" fmla="*/ 2625973 w 11577798"/>
              <a:gd name="connsiteY13" fmla="*/ 5317 h 6215640"/>
              <a:gd name="connsiteX14" fmla="*/ 11542075 w 11577798"/>
              <a:gd name="connsiteY14" fmla="*/ 9271 h 6215640"/>
              <a:gd name="connsiteX15" fmla="*/ 11577798 w 11577798"/>
              <a:gd name="connsiteY15" fmla="*/ 6215640 h 6215640"/>
              <a:gd name="connsiteX16" fmla="*/ 1893 w 11577798"/>
              <a:gd name="connsiteY16"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32650 w 11577798"/>
              <a:gd name="connsiteY9" fmla="*/ 1634497 h 6215640"/>
              <a:gd name="connsiteX10" fmla="*/ 11543567 w 11577798"/>
              <a:gd name="connsiteY10" fmla="*/ 1643462 h 6215640"/>
              <a:gd name="connsiteX11" fmla="*/ 11552532 w 11577798"/>
              <a:gd name="connsiteY11" fmla="*/ 1571743 h 6215640"/>
              <a:gd name="connsiteX12" fmla="*/ 2628167 w 11577798"/>
              <a:gd name="connsiteY12" fmla="*/ 1558296 h 6215640"/>
              <a:gd name="connsiteX13" fmla="*/ 2625973 w 11577798"/>
              <a:gd name="connsiteY13" fmla="*/ 5317 h 6215640"/>
              <a:gd name="connsiteX14" fmla="*/ 11542075 w 11577798"/>
              <a:gd name="connsiteY14" fmla="*/ 9271 h 6215640"/>
              <a:gd name="connsiteX15" fmla="*/ 11577798 w 11577798"/>
              <a:gd name="connsiteY15" fmla="*/ 6215640 h 6215640"/>
              <a:gd name="connsiteX16" fmla="*/ 1893 w 11577798"/>
              <a:gd name="connsiteY16"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32650 w 11577798"/>
              <a:gd name="connsiteY9" fmla="*/ 1634497 h 6215640"/>
              <a:gd name="connsiteX10" fmla="*/ 8894496 w 11577798"/>
              <a:gd name="connsiteY10" fmla="*/ 1634496 h 6215640"/>
              <a:gd name="connsiteX11" fmla="*/ 11543567 w 11577798"/>
              <a:gd name="connsiteY11" fmla="*/ 1643462 h 6215640"/>
              <a:gd name="connsiteX12" fmla="*/ 11552532 w 11577798"/>
              <a:gd name="connsiteY12" fmla="*/ 1571743 h 6215640"/>
              <a:gd name="connsiteX13" fmla="*/ 2628167 w 11577798"/>
              <a:gd name="connsiteY13" fmla="*/ 1558296 h 6215640"/>
              <a:gd name="connsiteX14" fmla="*/ 2625973 w 11577798"/>
              <a:gd name="connsiteY14" fmla="*/ 5317 h 6215640"/>
              <a:gd name="connsiteX15" fmla="*/ 11542075 w 11577798"/>
              <a:gd name="connsiteY15" fmla="*/ 9271 h 6215640"/>
              <a:gd name="connsiteX16" fmla="*/ 11577798 w 11577798"/>
              <a:gd name="connsiteY16" fmla="*/ 6215640 h 6215640"/>
              <a:gd name="connsiteX17" fmla="*/ 1893 w 11577798"/>
              <a:gd name="connsiteY17"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32650 w 11577798"/>
              <a:gd name="connsiteY9" fmla="*/ 1634497 h 6215640"/>
              <a:gd name="connsiteX10" fmla="*/ 8894496 w 11577798"/>
              <a:gd name="connsiteY10" fmla="*/ 1634496 h 6215640"/>
              <a:gd name="connsiteX11" fmla="*/ 9011037 w 11577798"/>
              <a:gd name="connsiteY11" fmla="*/ 1634496 h 6215640"/>
              <a:gd name="connsiteX12" fmla="*/ 11543567 w 11577798"/>
              <a:gd name="connsiteY12" fmla="*/ 1643462 h 6215640"/>
              <a:gd name="connsiteX13" fmla="*/ 11552532 w 11577798"/>
              <a:gd name="connsiteY13" fmla="*/ 1571743 h 6215640"/>
              <a:gd name="connsiteX14" fmla="*/ 2628167 w 11577798"/>
              <a:gd name="connsiteY14" fmla="*/ 1558296 h 6215640"/>
              <a:gd name="connsiteX15" fmla="*/ 2625973 w 11577798"/>
              <a:gd name="connsiteY15" fmla="*/ 5317 h 6215640"/>
              <a:gd name="connsiteX16" fmla="*/ 11542075 w 11577798"/>
              <a:gd name="connsiteY16" fmla="*/ 9271 h 6215640"/>
              <a:gd name="connsiteX17" fmla="*/ 11577798 w 11577798"/>
              <a:gd name="connsiteY17" fmla="*/ 6215640 h 6215640"/>
              <a:gd name="connsiteX18" fmla="*/ 1893 w 11577798"/>
              <a:gd name="connsiteY18"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32650 w 11577798"/>
              <a:gd name="connsiteY9" fmla="*/ 1634497 h 6215640"/>
              <a:gd name="connsiteX10" fmla="*/ 8894496 w 11577798"/>
              <a:gd name="connsiteY10" fmla="*/ 1634496 h 6215640"/>
              <a:gd name="connsiteX11" fmla="*/ 9118614 w 11577798"/>
              <a:gd name="connsiteY11" fmla="*/ 1630014 h 6215640"/>
              <a:gd name="connsiteX12" fmla="*/ 11543567 w 11577798"/>
              <a:gd name="connsiteY12" fmla="*/ 1643462 h 6215640"/>
              <a:gd name="connsiteX13" fmla="*/ 11552532 w 11577798"/>
              <a:gd name="connsiteY13" fmla="*/ 1571743 h 6215640"/>
              <a:gd name="connsiteX14" fmla="*/ 2628167 w 11577798"/>
              <a:gd name="connsiteY14" fmla="*/ 1558296 h 6215640"/>
              <a:gd name="connsiteX15" fmla="*/ 2625973 w 11577798"/>
              <a:gd name="connsiteY15" fmla="*/ 5317 h 6215640"/>
              <a:gd name="connsiteX16" fmla="*/ 11542075 w 11577798"/>
              <a:gd name="connsiteY16" fmla="*/ 9271 h 6215640"/>
              <a:gd name="connsiteX17" fmla="*/ 11577798 w 11577798"/>
              <a:gd name="connsiteY17" fmla="*/ 6215640 h 6215640"/>
              <a:gd name="connsiteX18" fmla="*/ 1893 w 11577798"/>
              <a:gd name="connsiteY18"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32650 w 11577798"/>
              <a:gd name="connsiteY9" fmla="*/ 1634497 h 6215640"/>
              <a:gd name="connsiteX10" fmla="*/ 8894496 w 11577798"/>
              <a:gd name="connsiteY10" fmla="*/ 1634496 h 6215640"/>
              <a:gd name="connsiteX11" fmla="*/ 8952767 w 11577798"/>
              <a:gd name="connsiteY11" fmla="*/ 1625532 h 6215640"/>
              <a:gd name="connsiteX12" fmla="*/ 9118614 w 11577798"/>
              <a:gd name="connsiteY12" fmla="*/ 1630014 h 6215640"/>
              <a:gd name="connsiteX13" fmla="*/ 11543567 w 11577798"/>
              <a:gd name="connsiteY13" fmla="*/ 1643462 h 6215640"/>
              <a:gd name="connsiteX14" fmla="*/ 11552532 w 11577798"/>
              <a:gd name="connsiteY14" fmla="*/ 1571743 h 6215640"/>
              <a:gd name="connsiteX15" fmla="*/ 2628167 w 11577798"/>
              <a:gd name="connsiteY15" fmla="*/ 1558296 h 6215640"/>
              <a:gd name="connsiteX16" fmla="*/ 2625973 w 11577798"/>
              <a:gd name="connsiteY16" fmla="*/ 5317 h 6215640"/>
              <a:gd name="connsiteX17" fmla="*/ 11542075 w 11577798"/>
              <a:gd name="connsiteY17" fmla="*/ 9271 h 6215640"/>
              <a:gd name="connsiteX18" fmla="*/ 11577798 w 11577798"/>
              <a:gd name="connsiteY18" fmla="*/ 6215640 h 6215640"/>
              <a:gd name="connsiteX19" fmla="*/ 1893 w 11577798"/>
              <a:gd name="connsiteY19"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32650 w 11577798"/>
              <a:gd name="connsiteY9" fmla="*/ 1634497 h 6215640"/>
              <a:gd name="connsiteX10" fmla="*/ 8894496 w 11577798"/>
              <a:gd name="connsiteY10" fmla="*/ 1634496 h 6215640"/>
              <a:gd name="connsiteX11" fmla="*/ 8952767 w 11577798"/>
              <a:gd name="connsiteY11" fmla="*/ 1625532 h 6215640"/>
              <a:gd name="connsiteX12" fmla="*/ 9028967 w 11577798"/>
              <a:gd name="connsiteY12" fmla="*/ 1616567 h 6215640"/>
              <a:gd name="connsiteX13" fmla="*/ 9118614 w 11577798"/>
              <a:gd name="connsiteY13" fmla="*/ 1630014 h 6215640"/>
              <a:gd name="connsiteX14" fmla="*/ 11543567 w 11577798"/>
              <a:gd name="connsiteY14" fmla="*/ 1643462 h 6215640"/>
              <a:gd name="connsiteX15" fmla="*/ 11552532 w 11577798"/>
              <a:gd name="connsiteY15" fmla="*/ 1571743 h 6215640"/>
              <a:gd name="connsiteX16" fmla="*/ 2628167 w 11577798"/>
              <a:gd name="connsiteY16" fmla="*/ 1558296 h 6215640"/>
              <a:gd name="connsiteX17" fmla="*/ 2625973 w 11577798"/>
              <a:gd name="connsiteY17" fmla="*/ 5317 h 6215640"/>
              <a:gd name="connsiteX18" fmla="*/ 11542075 w 11577798"/>
              <a:gd name="connsiteY18" fmla="*/ 9271 h 6215640"/>
              <a:gd name="connsiteX19" fmla="*/ 11577798 w 11577798"/>
              <a:gd name="connsiteY19" fmla="*/ 6215640 h 6215640"/>
              <a:gd name="connsiteX20" fmla="*/ 1893 w 11577798"/>
              <a:gd name="connsiteY20" fmla="*/ 6215640 h 6215640"/>
              <a:gd name="connsiteX0" fmla="*/ 1893 w 11577798"/>
              <a:gd name="connsiteY0" fmla="*/ 6215640 h 6215640"/>
              <a:gd name="connsiteX1" fmla="*/ 10616 w 11577798"/>
              <a:gd name="connsiteY1" fmla="*/ 3121 h 6215640"/>
              <a:gd name="connsiteX2" fmla="*/ 2546228 w 11577798"/>
              <a:gd name="connsiteY2" fmla="*/ 0 h 6215640"/>
              <a:gd name="connsiteX3" fmla="*/ 2551550 w 11577798"/>
              <a:gd name="connsiteY3" fmla="*/ 4608927 h 6215640"/>
              <a:gd name="connsiteX4" fmla="*/ 6757 w 11577798"/>
              <a:gd name="connsiteY4" fmla="*/ 4605684 h 6215640"/>
              <a:gd name="connsiteX5" fmla="*/ 6839 w 11577798"/>
              <a:gd name="connsiteY5" fmla="*/ 4696103 h 6215640"/>
              <a:gd name="connsiteX6" fmla="*/ 2548019 w 11577798"/>
              <a:gd name="connsiteY6" fmla="*/ 4688959 h 6215640"/>
              <a:gd name="connsiteX7" fmla="*/ 2544524 w 11577798"/>
              <a:gd name="connsiteY7" fmla="*/ 6214732 h 6215640"/>
              <a:gd name="connsiteX8" fmla="*/ 2620656 w 11577798"/>
              <a:gd name="connsiteY8" fmla="*/ 6214732 h 6215640"/>
              <a:gd name="connsiteX9" fmla="*/ 2632650 w 11577798"/>
              <a:gd name="connsiteY9" fmla="*/ 1634497 h 6215640"/>
              <a:gd name="connsiteX10" fmla="*/ 8894496 w 11577798"/>
              <a:gd name="connsiteY10" fmla="*/ 1634496 h 6215640"/>
              <a:gd name="connsiteX11" fmla="*/ 8952767 w 11577798"/>
              <a:gd name="connsiteY11" fmla="*/ 1625532 h 6215640"/>
              <a:gd name="connsiteX12" fmla="*/ 9015520 w 11577798"/>
              <a:gd name="connsiteY12" fmla="*/ 6063061 h 6215640"/>
              <a:gd name="connsiteX13" fmla="*/ 9118614 w 11577798"/>
              <a:gd name="connsiteY13" fmla="*/ 1630014 h 6215640"/>
              <a:gd name="connsiteX14" fmla="*/ 11543567 w 11577798"/>
              <a:gd name="connsiteY14" fmla="*/ 1643462 h 6215640"/>
              <a:gd name="connsiteX15" fmla="*/ 11552532 w 11577798"/>
              <a:gd name="connsiteY15" fmla="*/ 1571743 h 6215640"/>
              <a:gd name="connsiteX16" fmla="*/ 2628167 w 11577798"/>
              <a:gd name="connsiteY16" fmla="*/ 1558296 h 6215640"/>
              <a:gd name="connsiteX17" fmla="*/ 2625973 w 11577798"/>
              <a:gd name="connsiteY17" fmla="*/ 5317 h 6215640"/>
              <a:gd name="connsiteX18" fmla="*/ 11542075 w 11577798"/>
              <a:gd name="connsiteY18" fmla="*/ 9271 h 6215640"/>
              <a:gd name="connsiteX19" fmla="*/ 11577798 w 11577798"/>
              <a:gd name="connsiteY19" fmla="*/ 6215640 h 6215640"/>
              <a:gd name="connsiteX20" fmla="*/ 1893 w 11577798"/>
              <a:gd name="connsiteY20" fmla="*/ 6215640 h 6215640"/>
              <a:gd name="connsiteX0" fmla="*/ 1893 w 11577798"/>
              <a:gd name="connsiteY0" fmla="*/ 6215640 h 6264768"/>
              <a:gd name="connsiteX1" fmla="*/ 10616 w 11577798"/>
              <a:gd name="connsiteY1" fmla="*/ 3121 h 6264768"/>
              <a:gd name="connsiteX2" fmla="*/ 2546228 w 11577798"/>
              <a:gd name="connsiteY2" fmla="*/ 0 h 6264768"/>
              <a:gd name="connsiteX3" fmla="*/ 2551550 w 11577798"/>
              <a:gd name="connsiteY3" fmla="*/ 4608927 h 6264768"/>
              <a:gd name="connsiteX4" fmla="*/ 6757 w 11577798"/>
              <a:gd name="connsiteY4" fmla="*/ 4605684 h 6264768"/>
              <a:gd name="connsiteX5" fmla="*/ 6839 w 11577798"/>
              <a:gd name="connsiteY5" fmla="*/ 4696103 h 6264768"/>
              <a:gd name="connsiteX6" fmla="*/ 2548019 w 11577798"/>
              <a:gd name="connsiteY6" fmla="*/ 4688959 h 6264768"/>
              <a:gd name="connsiteX7" fmla="*/ 2544524 w 11577798"/>
              <a:gd name="connsiteY7" fmla="*/ 6214732 h 6264768"/>
              <a:gd name="connsiteX8" fmla="*/ 2620656 w 11577798"/>
              <a:gd name="connsiteY8" fmla="*/ 6214732 h 6264768"/>
              <a:gd name="connsiteX9" fmla="*/ 2632650 w 11577798"/>
              <a:gd name="connsiteY9" fmla="*/ 1634497 h 6264768"/>
              <a:gd name="connsiteX10" fmla="*/ 8894496 w 11577798"/>
              <a:gd name="connsiteY10" fmla="*/ 1634496 h 6264768"/>
              <a:gd name="connsiteX11" fmla="*/ 8894497 w 11577798"/>
              <a:gd name="connsiteY11" fmla="*/ 6264768 h 6264768"/>
              <a:gd name="connsiteX12" fmla="*/ 9015520 w 11577798"/>
              <a:gd name="connsiteY12" fmla="*/ 6063061 h 6264768"/>
              <a:gd name="connsiteX13" fmla="*/ 9118614 w 11577798"/>
              <a:gd name="connsiteY13" fmla="*/ 1630014 h 6264768"/>
              <a:gd name="connsiteX14" fmla="*/ 11543567 w 11577798"/>
              <a:gd name="connsiteY14" fmla="*/ 1643462 h 6264768"/>
              <a:gd name="connsiteX15" fmla="*/ 11552532 w 11577798"/>
              <a:gd name="connsiteY15" fmla="*/ 1571743 h 6264768"/>
              <a:gd name="connsiteX16" fmla="*/ 2628167 w 11577798"/>
              <a:gd name="connsiteY16" fmla="*/ 1558296 h 6264768"/>
              <a:gd name="connsiteX17" fmla="*/ 2625973 w 11577798"/>
              <a:gd name="connsiteY17" fmla="*/ 5317 h 6264768"/>
              <a:gd name="connsiteX18" fmla="*/ 11542075 w 11577798"/>
              <a:gd name="connsiteY18" fmla="*/ 9271 h 6264768"/>
              <a:gd name="connsiteX19" fmla="*/ 11577798 w 11577798"/>
              <a:gd name="connsiteY19" fmla="*/ 6215640 h 6264768"/>
              <a:gd name="connsiteX20" fmla="*/ 1893 w 11577798"/>
              <a:gd name="connsiteY20" fmla="*/ 6215640 h 6264768"/>
              <a:gd name="connsiteX0" fmla="*/ 1893 w 11577798"/>
              <a:gd name="connsiteY0" fmla="*/ 6215640 h 6264768"/>
              <a:gd name="connsiteX1" fmla="*/ 10616 w 11577798"/>
              <a:gd name="connsiteY1" fmla="*/ 3121 h 6264768"/>
              <a:gd name="connsiteX2" fmla="*/ 2546228 w 11577798"/>
              <a:gd name="connsiteY2" fmla="*/ 0 h 6264768"/>
              <a:gd name="connsiteX3" fmla="*/ 2551550 w 11577798"/>
              <a:gd name="connsiteY3" fmla="*/ 4608927 h 6264768"/>
              <a:gd name="connsiteX4" fmla="*/ 6757 w 11577798"/>
              <a:gd name="connsiteY4" fmla="*/ 4605684 h 6264768"/>
              <a:gd name="connsiteX5" fmla="*/ 6839 w 11577798"/>
              <a:gd name="connsiteY5" fmla="*/ 4696103 h 6264768"/>
              <a:gd name="connsiteX6" fmla="*/ 2548019 w 11577798"/>
              <a:gd name="connsiteY6" fmla="*/ 4688959 h 6264768"/>
              <a:gd name="connsiteX7" fmla="*/ 2544524 w 11577798"/>
              <a:gd name="connsiteY7" fmla="*/ 6214732 h 6264768"/>
              <a:gd name="connsiteX8" fmla="*/ 2620656 w 11577798"/>
              <a:gd name="connsiteY8" fmla="*/ 6214732 h 6264768"/>
              <a:gd name="connsiteX9" fmla="*/ 2632650 w 11577798"/>
              <a:gd name="connsiteY9" fmla="*/ 1634497 h 6264768"/>
              <a:gd name="connsiteX10" fmla="*/ 8894496 w 11577798"/>
              <a:gd name="connsiteY10" fmla="*/ 1634496 h 6264768"/>
              <a:gd name="connsiteX11" fmla="*/ 8894497 w 11577798"/>
              <a:gd name="connsiteY11" fmla="*/ 6264768 h 6264768"/>
              <a:gd name="connsiteX12" fmla="*/ 9028967 w 11577798"/>
              <a:gd name="connsiteY12" fmla="*/ 6219944 h 6264768"/>
              <a:gd name="connsiteX13" fmla="*/ 9118614 w 11577798"/>
              <a:gd name="connsiteY13" fmla="*/ 1630014 h 6264768"/>
              <a:gd name="connsiteX14" fmla="*/ 11543567 w 11577798"/>
              <a:gd name="connsiteY14" fmla="*/ 1643462 h 6264768"/>
              <a:gd name="connsiteX15" fmla="*/ 11552532 w 11577798"/>
              <a:gd name="connsiteY15" fmla="*/ 1571743 h 6264768"/>
              <a:gd name="connsiteX16" fmla="*/ 2628167 w 11577798"/>
              <a:gd name="connsiteY16" fmla="*/ 1558296 h 6264768"/>
              <a:gd name="connsiteX17" fmla="*/ 2625973 w 11577798"/>
              <a:gd name="connsiteY17" fmla="*/ 5317 h 6264768"/>
              <a:gd name="connsiteX18" fmla="*/ 11542075 w 11577798"/>
              <a:gd name="connsiteY18" fmla="*/ 9271 h 6264768"/>
              <a:gd name="connsiteX19" fmla="*/ 11577798 w 11577798"/>
              <a:gd name="connsiteY19" fmla="*/ 6215640 h 6264768"/>
              <a:gd name="connsiteX20" fmla="*/ 1893 w 11577798"/>
              <a:gd name="connsiteY20" fmla="*/ 6215640 h 6264768"/>
              <a:gd name="connsiteX0" fmla="*/ 1893 w 11577798"/>
              <a:gd name="connsiteY0" fmla="*/ 6215640 h 6219944"/>
              <a:gd name="connsiteX1" fmla="*/ 10616 w 11577798"/>
              <a:gd name="connsiteY1" fmla="*/ 3121 h 6219944"/>
              <a:gd name="connsiteX2" fmla="*/ 2546228 w 11577798"/>
              <a:gd name="connsiteY2" fmla="*/ 0 h 6219944"/>
              <a:gd name="connsiteX3" fmla="*/ 2551550 w 11577798"/>
              <a:gd name="connsiteY3" fmla="*/ 4608927 h 6219944"/>
              <a:gd name="connsiteX4" fmla="*/ 6757 w 11577798"/>
              <a:gd name="connsiteY4" fmla="*/ 4605684 h 6219944"/>
              <a:gd name="connsiteX5" fmla="*/ 6839 w 11577798"/>
              <a:gd name="connsiteY5" fmla="*/ 4696103 h 6219944"/>
              <a:gd name="connsiteX6" fmla="*/ 2548019 w 11577798"/>
              <a:gd name="connsiteY6" fmla="*/ 4688959 h 6219944"/>
              <a:gd name="connsiteX7" fmla="*/ 2544524 w 11577798"/>
              <a:gd name="connsiteY7" fmla="*/ 6214732 h 6219944"/>
              <a:gd name="connsiteX8" fmla="*/ 2620656 w 11577798"/>
              <a:gd name="connsiteY8" fmla="*/ 6214732 h 6219944"/>
              <a:gd name="connsiteX9" fmla="*/ 2632650 w 11577798"/>
              <a:gd name="connsiteY9" fmla="*/ 1634497 h 6219944"/>
              <a:gd name="connsiteX10" fmla="*/ 8894496 w 11577798"/>
              <a:gd name="connsiteY10" fmla="*/ 1634496 h 6219944"/>
              <a:gd name="connsiteX11" fmla="*/ 8894497 w 11577798"/>
              <a:gd name="connsiteY11" fmla="*/ 6215462 h 6219944"/>
              <a:gd name="connsiteX12" fmla="*/ 9028967 w 11577798"/>
              <a:gd name="connsiteY12" fmla="*/ 6219944 h 6219944"/>
              <a:gd name="connsiteX13" fmla="*/ 9118614 w 11577798"/>
              <a:gd name="connsiteY13" fmla="*/ 1630014 h 6219944"/>
              <a:gd name="connsiteX14" fmla="*/ 11543567 w 11577798"/>
              <a:gd name="connsiteY14" fmla="*/ 1643462 h 6219944"/>
              <a:gd name="connsiteX15" fmla="*/ 11552532 w 11577798"/>
              <a:gd name="connsiteY15" fmla="*/ 1571743 h 6219944"/>
              <a:gd name="connsiteX16" fmla="*/ 2628167 w 11577798"/>
              <a:gd name="connsiteY16" fmla="*/ 1558296 h 6219944"/>
              <a:gd name="connsiteX17" fmla="*/ 2625973 w 11577798"/>
              <a:gd name="connsiteY17" fmla="*/ 5317 h 6219944"/>
              <a:gd name="connsiteX18" fmla="*/ 11542075 w 11577798"/>
              <a:gd name="connsiteY18" fmla="*/ 9271 h 6219944"/>
              <a:gd name="connsiteX19" fmla="*/ 11577798 w 11577798"/>
              <a:gd name="connsiteY19" fmla="*/ 6215640 h 6219944"/>
              <a:gd name="connsiteX20" fmla="*/ 1893 w 11577798"/>
              <a:gd name="connsiteY20" fmla="*/ 6215640 h 6219944"/>
              <a:gd name="connsiteX0" fmla="*/ 1893 w 11577798"/>
              <a:gd name="connsiteY0" fmla="*/ 6215640 h 6219944"/>
              <a:gd name="connsiteX1" fmla="*/ 10616 w 11577798"/>
              <a:gd name="connsiteY1" fmla="*/ 3121 h 6219944"/>
              <a:gd name="connsiteX2" fmla="*/ 2546228 w 11577798"/>
              <a:gd name="connsiteY2" fmla="*/ 0 h 6219944"/>
              <a:gd name="connsiteX3" fmla="*/ 2551550 w 11577798"/>
              <a:gd name="connsiteY3" fmla="*/ 4608927 h 6219944"/>
              <a:gd name="connsiteX4" fmla="*/ 6757 w 11577798"/>
              <a:gd name="connsiteY4" fmla="*/ 4605684 h 6219944"/>
              <a:gd name="connsiteX5" fmla="*/ 6839 w 11577798"/>
              <a:gd name="connsiteY5" fmla="*/ 4696103 h 6219944"/>
              <a:gd name="connsiteX6" fmla="*/ 2548019 w 11577798"/>
              <a:gd name="connsiteY6" fmla="*/ 4688959 h 6219944"/>
              <a:gd name="connsiteX7" fmla="*/ 2544524 w 11577798"/>
              <a:gd name="connsiteY7" fmla="*/ 6214732 h 6219944"/>
              <a:gd name="connsiteX8" fmla="*/ 2620656 w 11577798"/>
              <a:gd name="connsiteY8" fmla="*/ 6214732 h 6219944"/>
              <a:gd name="connsiteX9" fmla="*/ 2632650 w 11577798"/>
              <a:gd name="connsiteY9" fmla="*/ 1634497 h 6219944"/>
              <a:gd name="connsiteX10" fmla="*/ 8894496 w 11577798"/>
              <a:gd name="connsiteY10" fmla="*/ 1634496 h 6219944"/>
              <a:gd name="connsiteX11" fmla="*/ 8894497 w 11577798"/>
              <a:gd name="connsiteY11" fmla="*/ 6215462 h 6219944"/>
              <a:gd name="connsiteX12" fmla="*/ 9028967 w 11577798"/>
              <a:gd name="connsiteY12" fmla="*/ 6219944 h 6219944"/>
              <a:gd name="connsiteX13" fmla="*/ 8975179 w 11577798"/>
              <a:gd name="connsiteY13" fmla="*/ 1643461 h 6219944"/>
              <a:gd name="connsiteX14" fmla="*/ 11543567 w 11577798"/>
              <a:gd name="connsiteY14" fmla="*/ 1643462 h 6219944"/>
              <a:gd name="connsiteX15" fmla="*/ 11552532 w 11577798"/>
              <a:gd name="connsiteY15" fmla="*/ 1571743 h 6219944"/>
              <a:gd name="connsiteX16" fmla="*/ 2628167 w 11577798"/>
              <a:gd name="connsiteY16" fmla="*/ 1558296 h 6219944"/>
              <a:gd name="connsiteX17" fmla="*/ 2625973 w 11577798"/>
              <a:gd name="connsiteY17" fmla="*/ 5317 h 6219944"/>
              <a:gd name="connsiteX18" fmla="*/ 11542075 w 11577798"/>
              <a:gd name="connsiteY18" fmla="*/ 9271 h 6219944"/>
              <a:gd name="connsiteX19" fmla="*/ 11577798 w 11577798"/>
              <a:gd name="connsiteY19" fmla="*/ 6215640 h 6219944"/>
              <a:gd name="connsiteX20" fmla="*/ 1893 w 11577798"/>
              <a:gd name="connsiteY20" fmla="*/ 6215640 h 6219944"/>
              <a:gd name="connsiteX0" fmla="*/ 1893 w 11577798"/>
              <a:gd name="connsiteY0" fmla="*/ 6215640 h 6224426"/>
              <a:gd name="connsiteX1" fmla="*/ 10616 w 11577798"/>
              <a:gd name="connsiteY1" fmla="*/ 3121 h 6224426"/>
              <a:gd name="connsiteX2" fmla="*/ 2546228 w 11577798"/>
              <a:gd name="connsiteY2" fmla="*/ 0 h 6224426"/>
              <a:gd name="connsiteX3" fmla="*/ 2551550 w 11577798"/>
              <a:gd name="connsiteY3" fmla="*/ 4608927 h 6224426"/>
              <a:gd name="connsiteX4" fmla="*/ 6757 w 11577798"/>
              <a:gd name="connsiteY4" fmla="*/ 4605684 h 6224426"/>
              <a:gd name="connsiteX5" fmla="*/ 6839 w 11577798"/>
              <a:gd name="connsiteY5" fmla="*/ 4696103 h 6224426"/>
              <a:gd name="connsiteX6" fmla="*/ 2548019 w 11577798"/>
              <a:gd name="connsiteY6" fmla="*/ 4688959 h 6224426"/>
              <a:gd name="connsiteX7" fmla="*/ 2544524 w 11577798"/>
              <a:gd name="connsiteY7" fmla="*/ 6214732 h 6224426"/>
              <a:gd name="connsiteX8" fmla="*/ 2620656 w 11577798"/>
              <a:gd name="connsiteY8" fmla="*/ 6214732 h 6224426"/>
              <a:gd name="connsiteX9" fmla="*/ 2632650 w 11577798"/>
              <a:gd name="connsiteY9" fmla="*/ 1634497 h 6224426"/>
              <a:gd name="connsiteX10" fmla="*/ 8894496 w 11577798"/>
              <a:gd name="connsiteY10" fmla="*/ 1634496 h 6224426"/>
              <a:gd name="connsiteX11" fmla="*/ 8894497 w 11577798"/>
              <a:gd name="connsiteY11" fmla="*/ 6215462 h 6224426"/>
              <a:gd name="connsiteX12" fmla="*/ 8984144 w 11577798"/>
              <a:gd name="connsiteY12" fmla="*/ 6224426 h 6224426"/>
              <a:gd name="connsiteX13" fmla="*/ 8975179 w 11577798"/>
              <a:gd name="connsiteY13" fmla="*/ 1643461 h 6224426"/>
              <a:gd name="connsiteX14" fmla="*/ 11543567 w 11577798"/>
              <a:gd name="connsiteY14" fmla="*/ 1643462 h 6224426"/>
              <a:gd name="connsiteX15" fmla="*/ 11552532 w 11577798"/>
              <a:gd name="connsiteY15" fmla="*/ 1571743 h 6224426"/>
              <a:gd name="connsiteX16" fmla="*/ 2628167 w 11577798"/>
              <a:gd name="connsiteY16" fmla="*/ 1558296 h 6224426"/>
              <a:gd name="connsiteX17" fmla="*/ 2625973 w 11577798"/>
              <a:gd name="connsiteY17" fmla="*/ 5317 h 6224426"/>
              <a:gd name="connsiteX18" fmla="*/ 11542075 w 11577798"/>
              <a:gd name="connsiteY18" fmla="*/ 9271 h 6224426"/>
              <a:gd name="connsiteX19" fmla="*/ 11577798 w 11577798"/>
              <a:gd name="connsiteY19" fmla="*/ 6215640 h 6224426"/>
              <a:gd name="connsiteX20" fmla="*/ 1893 w 11577798"/>
              <a:gd name="connsiteY20" fmla="*/ 6215640 h 6224426"/>
              <a:gd name="connsiteX0" fmla="*/ 1893 w 11577798"/>
              <a:gd name="connsiteY0" fmla="*/ 6215640 h 6224426"/>
              <a:gd name="connsiteX1" fmla="*/ 10616 w 11577798"/>
              <a:gd name="connsiteY1" fmla="*/ 3121 h 6224426"/>
              <a:gd name="connsiteX2" fmla="*/ 2546228 w 11577798"/>
              <a:gd name="connsiteY2" fmla="*/ 0 h 6224426"/>
              <a:gd name="connsiteX3" fmla="*/ 2551550 w 11577798"/>
              <a:gd name="connsiteY3" fmla="*/ 4608927 h 6224426"/>
              <a:gd name="connsiteX4" fmla="*/ 6757 w 11577798"/>
              <a:gd name="connsiteY4" fmla="*/ 4605684 h 6224426"/>
              <a:gd name="connsiteX5" fmla="*/ 6839 w 11577798"/>
              <a:gd name="connsiteY5" fmla="*/ 4696103 h 6224426"/>
              <a:gd name="connsiteX6" fmla="*/ 2548019 w 11577798"/>
              <a:gd name="connsiteY6" fmla="*/ 4688959 h 6224426"/>
              <a:gd name="connsiteX7" fmla="*/ 2544524 w 11577798"/>
              <a:gd name="connsiteY7" fmla="*/ 6214732 h 6224426"/>
              <a:gd name="connsiteX8" fmla="*/ 2620656 w 11577798"/>
              <a:gd name="connsiteY8" fmla="*/ 6214732 h 6224426"/>
              <a:gd name="connsiteX9" fmla="*/ 2632650 w 11577798"/>
              <a:gd name="connsiteY9" fmla="*/ 1634497 h 6224426"/>
              <a:gd name="connsiteX10" fmla="*/ 8894496 w 11577798"/>
              <a:gd name="connsiteY10" fmla="*/ 1634496 h 6224426"/>
              <a:gd name="connsiteX11" fmla="*/ 8894497 w 11577798"/>
              <a:gd name="connsiteY11" fmla="*/ 6215462 h 6224426"/>
              <a:gd name="connsiteX12" fmla="*/ 8984144 w 11577798"/>
              <a:gd name="connsiteY12" fmla="*/ 6224426 h 6224426"/>
              <a:gd name="connsiteX13" fmla="*/ 8975179 w 11577798"/>
              <a:gd name="connsiteY13" fmla="*/ 1643461 h 6224426"/>
              <a:gd name="connsiteX14" fmla="*/ 11543567 w 11577798"/>
              <a:gd name="connsiteY14" fmla="*/ 1643462 h 6224426"/>
              <a:gd name="connsiteX15" fmla="*/ 11552532 w 11577798"/>
              <a:gd name="connsiteY15" fmla="*/ 1571743 h 6224426"/>
              <a:gd name="connsiteX16" fmla="*/ 2633462 w 11577798"/>
              <a:gd name="connsiteY16" fmla="*/ 1574183 h 6224426"/>
              <a:gd name="connsiteX17" fmla="*/ 2625973 w 11577798"/>
              <a:gd name="connsiteY17" fmla="*/ 5317 h 6224426"/>
              <a:gd name="connsiteX18" fmla="*/ 11542075 w 11577798"/>
              <a:gd name="connsiteY18" fmla="*/ 9271 h 6224426"/>
              <a:gd name="connsiteX19" fmla="*/ 11577798 w 11577798"/>
              <a:gd name="connsiteY19" fmla="*/ 6215640 h 6224426"/>
              <a:gd name="connsiteX20" fmla="*/ 1893 w 11577798"/>
              <a:gd name="connsiteY20" fmla="*/ 6215640 h 6224426"/>
              <a:gd name="connsiteX0" fmla="*/ 1893 w 11577798"/>
              <a:gd name="connsiteY0" fmla="*/ 6215640 h 6224426"/>
              <a:gd name="connsiteX1" fmla="*/ 10616 w 11577798"/>
              <a:gd name="connsiteY1" fmla="*/ 3121 h 6224426"/>
              <a:gd name="connsiteX2" fmla="*/ 2546228 w 11577798"/>
              <a:gd name="connsiteY2" fmla="*/ 0 h 6224426"/>
              <a:gd name="connsiteX3" fmla="*/ 2551550 w 11577798"/>
              <a:gd name="connsiteY3" fmla="*/ 4608927 h 6224426"/>
              <a:gd name="connsiteX4" fmla="*/ 6757 w 11577798"/>
              <a:gd name="connsiteY4" fmla="*/ 4605684 h 6224426"/>
              <a:gd name="connsiteX5" fmla="*/ 6839 w 11577798"/>
              <a:gd name="connsiteY5" fmla="*/ 4696103 h 6224426"/>
              <a:gd name="connsiteX6" fmla="*/ 2548019 w 11577798"/>
              <a:gd name="connsiteY6" fmla="*/ 4688959 h 6224426"/>
              <a:gd name="connsiteX7" fmla="*/ 2544524 w 11577798"/>
              <a:gd name="connsiteY7" fmla="*/ 6214732 h 6224426"/>
              <a:gd name="connsiteX8" fmla="*/ 2620656 w 11577798"/>
              <a:gd name="connsiteY8" fmla="*/ 6214732 h 6224426"/>
              <a:gd name="connsiteX9" fmla="*/ 2632650 w 11577798"/>
              <a:gd name="connsiteY9" fmla="*/ 1634497 h 6224426"/>
              <a:gd name="connsiteX10" fmla="*/ 8894496 w 11577798"/>
              <a:gd name="connsiteY10" fmla="*/ 1634496 h 6224426"/>
              <a:gd name="connsiteX11" fmla="*/ 8894497 w 11577798"/>
              <a:gd name="connsiteY11" fmla="*/ 6215462 h 6224426"/>
              <a:gd name="connsiteX12" fmla="*/ 8984144 w 11577798"/>
              <a:gd name="connsiteY12" fmla="*/ 6224426 h 6224426"/>
              <a:gd name="connsiteX13" fmla="*/ 8975179 w 11577798"/>
              <a:gd name="connsiteY13" fmla="*/ 1643461 h 6224426"/>
              <a:gd name="connsiteX14" fmla="*/ 11543567 w 11577798"/>
              <a:gd name="connsiteY14" fmla="*/ 1643462 h 6224426"/>
              <a:gd name="connsiteX15" fmla="*/ 11552532 w 11577798"/>
              <a:gd name="connsiteY15" fmla="*/ 1571743 h 6224426"/>
              <a:gd name="connsiteX16" fmla="*/ 2633462 w 11577798"/>
              <a:gd name="connsiteY16" fmla="*/ 1574183 h 6224426"/>
              <a:gd name="connsiteX17" fmla="*/ 2633034 w 11577798"/>
              <a:gd name="connsiteY17" fmla="*/ 5317 h 6224426"/>
              <a:gd name="connsiteX18" fmla="*/ 11542075 w 11577798"/>
              <a:gd name="connsiteY18" fmla="*/ 9271 h 6224426"/>
              <a:gd name="connsiteX19" fmla="*/ 11577798 w 11577798"/>
              <a:gd name="connsiteY19" fmla="*/ 6215640 h 6224426"/>
              <a:gd name="connsiteX20" fmla="*/ 1893 w 11577798"/>
              <a:gd name="connsiteY20" fmla="*/ 6215640 h 6224426"/>
              <a:gd name="connsiteX0" fmla="*/ 1893 w 11577798"/>
              <a:gd name="connsiteY0" fmla="*/ 6215640 h 6224426"/>
              <a:gd name="connsiteX1" fmla="*/ 10616 w 11577798"/>
              <a:gd name="connsiteY1" fmla="*/ 3121 h 6224426"/>
              <a:gd name="connsiteX2" fmla="*/ 2546228 w 11577798"/>
              <a:gd name="connsiteY2" fmla="*/ 0 h 6224426"/>
              <a:gd name="connsiteX3" fmla="*/ 2551550 w 11577798"/>
              <a:gd name="connsiteY3" fmla="*/ 4608927 h 6224426"/>
              <a:gd name="connsiteX4" fmla="*/ 6757 w 11577798"/>
              <a:gd name="connsiteY4" fmla="*/ 4605684 h 6224426"/>
              <a:gd name="connsiteX5" fmla="*/ 6839 w 11577798"/>
              <a:gd name="connsiteY5" fmla="*/ 4696103 h 6224426"/>
              <a:gd name="connsiteX6" fmla="*/ 2548019 w 11577798"/>
              <a:gd name="connsiteY6" fmla="*/ 4688959 h 6224426"/>
              <a:gd name="connsiteX7" fmla="*/ 2544524 w 11577798"/>
              <a:gd name="connsiteY7" fmla="*/ 6214732 h 6224426"/>
              <a:gd name="connsiteX8" fmla="*/ 2620656 w 11577798"/>
              <a:gd name="connsiteY8" fmla="*/ 6214732 h 6224426"/>
              <a:gd name="connsiteX9" fmla="*/ 2632650 w 11577798"/>
              <a:gd name="connsiteY9" fmla="*/ 1634497 h 6224426"/>
              <a:gd name="connsiteX10" fmla="*/ 8894496 w 11577798"/>
              <a:gd name="connsiteY10" fmla="*/ 1634496 h 6224426"/>
              <a:gd name="connsiteX11" fmla="*/ 8894497 w 11577798"/>
              <a:gd name="connsiteY11" fmla="*/ 6215462 h 6224426"/>
              <a:gd name="connsiteX12" fmla="*/ 8984144 w 11577798"/>
              <a:gd name="connsiteY12" fmla="*/ 6224426 h 6224426"/>
              <a:gd name="connsiteX13" fmla="*/ 8975179 w 11577798"/>
              <a:gd name="connsiteY13" fmla="*/ 1643461 h 6224426"/>
              <a:gd name="connsiteX14" fmla="*/ 11543567 w 11577798"/>
              <a:gd name="connsiteY14" fmla="*/ 1643462 h 6224426"/>
              <a:gd name="connsiteX15" fmla="*/ 11552532 w 11577798"/>
              <a:gd name="connsiteY15" fmla="*/ 1571743 h 6224426"/>
              <a:gd name="connsiteX16" fmla="*/ 2633462 w 11577798"/>
              <a:gd name="connsiteY16" fmla="*/ 1574183 h 6224426"/>
              <a:gd name="connsiteX17" fmla="*/ 2650687 w 11577798"/>
              <a:gd name="connsiteY17" fmla="*/ 5317 h 6224426"/>
              <a:gd name="connsiteX18" fmla="*/ 11542075 w 11577798"/>
              <a:gd name="connsiteY18" fmla="*/ 9271 h 6224426"/>
              <a:gd name="connsiteX19" fmla="*/ 11577798 w 11577798"/>
              <a:gd name="connsiteY19" fmla="*/ 6215640 h 6224426"/>
              <a:gd name="connsiteX20" fmla="*/ 1893 w 11577798"/>
              <a:gd name="connsiteY20" fmla="*/ 6215640 h 6224426"/>
              <a:gd name="connsiteX0" fmla="*/ 1893 w 11577798"/>
              <a:gd name="connsiteY0" fmla="*/ 6215640 h 6224426"/>
              <a:gd name="connsiteX1" fmla="*/ 10616 w 11577798"/>
              <a:gd name="connsiteY1" fmla="*/ 3121 h 6224426"/>
              <a:gd name="connsiteX2" fmla="*/ 2546228 w 11577798"/>
              <a:gd name="connsiteY2" fmla="*/ 0 h 6224426"/>
              <a:gd name="connsiteX3" fmla="*/ 2551550 w 11577798"/>
              <a:gd name="connsiteY3" fmla="*/ 4608927 h 6224426"/>
              <a:gd name="connsiteX4" fmla="*/ 6757 w 11577798"/>
              <a:gd name="connsiteY4" fmla="*/ 4605684 h 6224426"/>
              <a:gd name="connsiteX5" fmla="*/ 6839 w 11577798"/>
              <a:gd name="connsiteY5" fmla="*/ 4696103 h 6224426"/>
              <a:gd name="connsiteX6" fmla="*/ 2548019 w 11577798"/>
              <a:gd name="connsiteY6" fmla="*/ 4688959 h 6224426"/>
              <a:gd name="connsiteX7" fmla="*/ 2544524 w 11577798"/>
              <a:gd name="connsiteY7" fmla="*/ 6214732 h 6224426"/>
              <a:gd name="connsiteX8" fmla="*/ 2620656 w 11577798"/>
              <a:gd name="connsiteY8" fmla="*/ 6214732 h 6224426"/>
              <a:gd name="connsiteX9" fmla="*/ 2632650 w 11577798"/>
              <a:gd name="connsiteY9" fmla="*/ 1634497 h 6224426"/>
              <a:gd name="connsiteX10" fmla="*/ 8894496 w 11577798"/>
              <a:gd name="connsiteY10" fmla="*/ 1634496 h 6224426"/>
              <a:gd name="connsiteX11" fmla="*/ 8894497 w 11577798"/>
              <a:gd name="connsiteY11" fmla="*/ 6215462 h 6224426"/>
              <a:gd name="connsiteX12" fmla="*/ 8984144 w 11577798"/>
              <a:gd name="connsiteY12" fmla="*/ 6224426 h 6224426"/>
              <a:gd name="connsiteX13" fmla="*/ 8975179 w 11577798"/>
              <a:gd name="connsiteY13" fmla="*/ 1643461 h 6224426"/>
              <a:gd name="connsiteX14" fmla="*/ 11543567 w 11577798"/>
              <a:gd name="connsiteY14" fmla="*/ 1643462 h 6224426"/>
              <a:gd name="connsiteX15" fmla="*/ 11552532 w 11577798"/>
              <a:gd name="connsiteY15" fmla="*/ 1571743 h 6224426"/>
              <a:gd name="connsiteX16" fmla="*/ 2633462 w 11577798"/>
              <a:gd name="connsiteY16" fmla="*/ 1574183 h 6224426"/>
              <a:gd name="connsiteX17" fmla="*/ 2633034 w 11577798"/>
              <a:gd name="connsiteY17" fmla="*/ 5317 h 6224426"/>
              <a:gd name="connsiteX18" fmla="*/ 11542075 w 11577798"/>
              <a:gd name="connsiteY18" fmla="*/ 9271 h 6224426"/>
              <a:gd name="connsiteX19" fmla="*/ 11577798 w 11577798"/>
              <a:gd name="connsiteY19" fmla="*/ 6215640 h 6224426"/>
              <a:gd name="connsiteX20" fmla="*/ 1893 w 11577798"/>
              <a:gd name="connsiteY20" fmla="*/ 6215640 h 6224426"/>
              <a:gd name="connsiteX0" fmla="*/ 1893 w 11577798"/>
              <a:gd name="connsiteY0" fmla="*/ 6215640 h 6224426"/>
              <a:gd name="connsiteX1" fmla="*/ 10616 w 11577798"/>
              <a:gd name="connsiteY1" fmla="*/ 3121 h 6224426"/>
              <a:gd name="connsiteX2" fmla="*/ 2546228 w 11577798"/>
              <a:gd name="connsiteY2" fmla="*/ 0 h 6224426"/>
              <a:gd name="connsiteX3" fmla="*/ 2551550 w 11577798"/>
              <a:gd name="connsiteY3" fmla="*/ 4608927 h 6224426"/>
              <a:gd name="connsiteX4" fmla="*/ 6757 w 11577798"/>
              <a:gd name="connsiteY4" fmla="*/ 4605684 h 6224426"/>
              <a:gd name="connsiteX5" fmla="*/ 6839 w 11577798"/>
              <a:gd name="connsiteY5" fmla="*/ 4696103 h 6224426"/>
              <a:gd name="connsiteX6" fmla="*/ 2548019 w 11577798"/>
              <a:gd name="connsiteY6" fmla="*/ 4688959 h 6224426"/>
              <a:gd name="connsiteX7" fmla="*/ 2544524 w 11577798"/>
              <a:gd name="connsiteY7" fmla="*/ 6214732 h 6224426"/>
              <a:gd name="connsiteX8" fmla="*/ 2620656 w 11577798"/>
              <a:gd name="connsiteY8" fmla="*/ 6214732 h 6224426"/>
              <a:gd name="connsiteX9" fmla="*/ 2632650 w 11577798"/>
              <a:gd name="connsiteY9" fmla="*/ 1634497 h 6224426"/>
              <a:gd name="connsiteX10" fmla="*/ 8894496 w 11577798"/>
              <a:gd name="connsiteY10" fmla="*/ 1634496 h 6224426"/>
              <a:gd name="connsiteX11" fmla="*/ 8894497 w 11577798"/>
              <a:gd name="connsiteY11" fmla="*/ 6215462 h 6224426"/>
              <a:gd name="connsiteX12" fmla="*/ 8984144 w 11577798"/>
              <a:gd name="connsiteY12" fmla="*/ 6224426 h 6224426"/>
              <a:gd name="connsiteX13" fmla="*/ 8975179 w 11577798"/>
              <a:gd name="connsiteY13" fmla="*/ 1643461 h 6224426"/>
              <a:gd name="connsiteX14" fmla="*/ 11543567 w 11577798"/>
              <a:gd name="connsiteY14" fmla="*/ 1643462 h 6224426"/>
              <a:gd name="connsiteX15" fmla="*/ 11552532 w 11577798"/>
              <a:gd name="connsiteY15" fmla="*/ 1571743 h 6224426"/>
              <a:gd name="connsiteX16" fmla="*/ 2633462 w 11577798"/>
              <a:gd name="connsiteY16" fmla="*/ 1574183 h 6224426"/>
              <a:gd name="connsiteX17" fmla="*/ 2629504 w 11577798"/>
              <a:gd name="connsiteY17" fmla="*/ 5317 h 6224426"/>
              <a:gd name="connsiteX18" fmla="*/ 11542075 w 11577798"/>
              <a:gd name="connsiteY18" fmla="*/ 9271 h 6224426"/>
              <a:gd name="connsiteX19" fmla="*/ 11577798 w 11577798"/>
              <a:gd name="connsiteY19" fmla="*/ 6215640 h 6224426"/>
              <a:gd name="connsiteX20" fmla="*/ 1893 w 11577798"/>
              <a:gd name="connsiteY20" fmla="*/ 6215640 h 6224426"/>
              <a:gd name="connsiteX0" fmla="*/ 1893 w 11577798"/>
              <a:gd name="connsiteY0" fmla="*/ 6215640 h 6224426"/>
              <a:gd name="connsiteX1" fmla="*/ 10616 w 11577798"/>
              <a:gd name="connsiteY1" fmla="*/ 3121 h 6224426"/>
              <a:gd name="connsiteX2" fmla="*/ 2546228 w 11577798"/>
              <a:gd name="connsiteY2" fmla="*/ 0 h 6224426"/>
              <a:gd name="connsiteX3" fmla="*/ 2551550 w 11577798"/>
              <a:gd name="connsiteY3" fmla="*/ 4608927 h 6224426"/>
              <a:gd name="connsiteX4" fmla="*/ 6757 w 11577798"/>
              <a:gd name="connsiteY4" fmla="*/ 4605684 h 6224426"/>
              <a:gd name="connsiteX5" fmla="*/ 6839 w 11577798"/>
              <a:gd name="connsiteY5" fmla="*/ 4696103 h 6224426"/>
              <a:gd name="connsiteX6" fmla="*/ 2548019 w 11577798"/>
              <a:gd name="connsiteY6" fmla="*/ 4688959 h 6224426"/>
              <a:gd name="connsiteX7" fmla="*/ 2544524 w 11577798"/>
              <a:gd name="connsiteY7" fmla="*/ 6214732 h 6224426"/>
              <a:gd name="connsiteX8" fmla="*/ 2620656 w 11577798"/>
              <a:gd name="connsiteY8" fmla="*/ 6214732 h 6224426"/>
              <a:gd name="connsiteX9" fmla="*/ 2632650 w 11577798"/>
              <a:gd name="connsiteY9" fmla="*/ 1634497 h 6224426"/>
              <a:gd name="connsiteX10" fmla="*/ 8894496 w 11577798"/>
              <a:gd name="connsiteY10" fmla="*/ 1646797 h 6224426"/>
              <a:gd name="connsiteX11" fmla="*/ 8894497 w 11577798"/>
              <a:gd name="connsiteY11" fmla="*/ 6215462 h 6224426"/>
              <a:gd name="connsiteX12" fmla="*/ 8984144 w 11577798"/>
              <a:gd name="connsiteY12" fmla="*/ 6224426 h 6224426"/>
              <a:gd name="connsiteX13" fmla="*/ 8975179 w 11577798"/>
              <a:gd name="connsiteY13" fmla="*/ 1643461 h 6224426"/>
              <a:gd name="connsiteX14" fmla="*/ 11543567 w 11577798"/>
              <a:gd name="connsiteY14" fmla="*/ 1643462 h 6224426"/>
              <a:gd name="connsiteX15" fmla="*/ 11552532 w 11577798"/>
              <a:gd name="connsiteY15" fmla="*/ 1571743 h 6224426"/>
              <a:gd name="connsiteX16" fmla="*/ 2633462 w 11577798"/>
              <a:gd name="connsiteY16" fmla="*/ 1574183 h 6224426"/>
              <a:gd name="connsiteX17" fmla="*/ 2629504 w 11577798"/>
              <a:gd name="connsiteY17" fmla="*/ 5317 h 6224426"/>
              <a:gd name="connsiteX18" fmla="*/ 11542075 w 11577798"/>
              <a:gd name="connsiteY18" fmla="*/ 9271 h 6224426"/>
              <a:gd name="connsiteX19" fmla="*/ 11577798 w 11577798"/>
              <a:gd name="connsiteY19" fmla="*/ 6215640 h 6224426"/>
              <a:gd name="connsiteX20" fmla="*/ 1893 w 11577798"/>
              <a:gd name="connsiteY20" fmla="*/ 6215640 h 6224426"/>
              <a:gd name="connsiteX0" fmla="*/ 1893 w 11577798"/>
              <a:gd name="connsiteY0" fmla="*/ 6215640 h 6224426"/>
              <a:gd name="connsiteX1" fmla="*/ 10616 w 11577798"/>
              <a:gd name="connsiteY1" fmla="*/ 3121 h 6224426"/>
              <a:gd name="connsiteX2" fmla="*/ 2546228 w 11577798"/>
              <a:gd name="connsiteY2" fmla="*/ 0 h 6224426"/>
              <a:gd name="connsiteX3" fmla="*/ 2551550 w 11577798"/>
              <a:gd name="connsiteY3" fmla="*/ 4608927 h 6224426"/>
              <a:gd name="connsiteX4" fmla="*/ 6757 w 11577798"/>
              <a:gd name="connsiteY4" fmla="*/ 4605684 h 6224426"/>
              <a:gd name="connsiteX5" fmla="*/ 6839 w 11577798"/>
              <a:gd name="connsiteY5" fmla="*/ 4696103 h 6224426"/>
              <a:gd name="connsiteX6" fmla="*/ 2548019 w 11577798"/>
              <a:gd name="connsiteY6" fmla="*/ 4688959 h 6224426"/>
              <a:gd name="connsiteX7" fmla="*/ 2544524 w 11577798"/>
              <a:gd name="connsiteY7" fmla="*/ 6214732 h 6224426"/>
              <a:gd name="connsiteX8" fmla="*/ 2620656 w 11577798"/>
              <a:gd name="connsiteY8" fmla="*/ 6214732 h 6224426"/>
              <a:gd name="connsiteX9" fmla="*/ 2632650 w 11577798"/>
              <a:gd name="connsiteY9" fmla="*/ 1634497 h 6224426"/>
              <a:gd name="connsiteX10" fmla="*/ 8892446 w 11577798"/>
              <a:gd name="connsiteY10" fmla="*/ 1640646 h 6224426"/>
              <a:gd name="connsiteX11" fmla="*/ 8894497 w 11577798"/>
              <a:gd name="connsiteY11" fmla="*/ 6215462 h 6224426"/>
              <a:gd name="connsiteX12" fmla="*/ 8984144 w 11577798"/>
              <a:gd name="connsiteY12" fmla="*/ 6224426 h 6224426"/>
              <a:gd name="connsiteX13" fmla="*/ 8975179 w 11577798"/>
              <a:gd name="connsiteY13" fmla="*/ 1643461 h 6224426"/>
              <a:gd name="connsiteX14" fmla="*/ 11543567 w 11577798"/>
              <a:gd name="connsiteY14" fmla="*/ 1643462 h 6224426"/>
              <a:gd name="connsiteX15" fmla="*/ 11552532 w 11577798"/>
              <a:gd name="connsiteY15" fmla="*/ 1571743 h 6224426"/>
              <a:gd name="connsiteX16" fmla="*/ 2633462 w 11577798"/>
              <a:gd name="connsiteY16" fmla="*/ 1574183 h 6224426"/>
              <a:gd name="connsiteX17" fmla="*/ 2629504 w 11577798"/>
              <a:gd name="connsiteY17" fmla="*/ 5317 h 6224426"/>
              <a:gd name="connsiteX18" fmla="*/ 11542075 w 11577798"/>
              <a:gd name="connsiteY18" fmla="*/ 9271 h 6224426"/>
              <a:gd name="connsiteX19" fmla="*/ 11577798 w 11577798"/>
              <a:gd name="connsiteY19" fmla="*/ 6215640 h 6224426"/>
              <a:gd name="connsiteX20" fmla="*/ 1893 w 11577798"/>
              <a:gd name="connsiteY20" fmla="*/ 6215640 h 6224426"/>
              <a:gd name="connsiteX0" fmla="*/ 1893 w 11577798"/>
              <a:gd name="connsiteY0" fmla="*/ 6215640 h 6224426"/>
              <a:gd name="connsiteX1" fmla="*/ 10616 w 11577798"/>
              <a:gd name="connsiteY1" fmla="*/ 3121 h 6224426"/>
              <a:gd name="connsiteX2" fmla="*/ 2546228 w 11577798"/>
              <a:gd name="connsiteY2" fmla="*/ 0 h 6224426"/>
              <a:gd name="connsiteX3" fmla="*/ 2551550 w 11577798"/>
              <a:gd name="connsiteY3" fmla="*/ 4608927 h 6224426"/>
              <a:gd name="connsiteX4" fmla="*/ 6757 w 11577798"/>
              <a:gd name="connsiteY4" fmla="*/ 4605684 h 6224426"/>
              <a:gd name="connsiteX5" fmla="*/ 6839 w 11577798"/>
              <a:gd name="connsiteY5" fmla="*/ 4696103 h 6224426"/>
              <a:gd name="connsiteX6" fmla="*/ 2548019 w 11577798"/>
              <a:gd name="connsiteY6" fmla="*/ 4688959 h 6224426"/>
              <a:gd name="connsiteX7" fmla="*/ 2544524 w 11577798"/>
              <a:gd name="connsiteY7" fmla="*/ 6214732 h 6224426"/>
              <a:gd name="connsiteX8" fmla="*/ 2620656 w 11577798"/>
              <a:gd name="connsiteY8" fmla="*/ 6214732 h 6224426"/>
              <a:gd name="connsiteX9" fmla="*/ 2630600 w 11577798"/>
              <a:gd name="connsiteY9" fmla="*/ 1642698 h 6224426"/>
              <a:gd name="connsiteX10" fmla="*/ 8892446 w 11577798"/>
              <a:gd name="connsiteY10" fmla="*/ 1640646 h 6224426"/>
              <a:gd name="connsiteX11" fmla="*/ 8894497 w 11577798"/>
              <a:gd name="connsiteY11" fmla="*/ 6215462 h 6224426"/>
              <a:gd name="connsiteX12" fmla="*/ 8984144 w 11577798"/>
              <a:gd name="connsiteY12" fmla="*/ 6224426 h 6224426"/>
              <a:gd name="connsiteX13" fmla="*/ 8975179 w 11577798"/>
              <a:gd name="connsiteY13" fmla="*/ 1643461 h 6224426"/>
              <a:gd name="connsiteX14" fmla="*/ 11543567 w 11577798"/>
              <a:gd name="connsiteY14" fmla="*/ 1643462 h 6224426"/>
              <a:gd name="connsiteX15" fmla="*/ 11552532 w 11577798"/>
              <a:gd name="connsiteY15" fmla="*/ 1571743 h 6224426"/>
              <a:gd name="connsiteX16" fmla="*/ 2633462 w 11577798"/>
              <a:gd name="connsiteY16" fmla="*/ 1574183 h 6224426"/>
              <a:gd name="connsiteX17" fmla="*/ 2629504 w 11577798"/>
              <a:gd name="connsiteY17" fmla="*/ 5317 h 6224426"/>
              <a:gd name="connsiteX18" fmla="*/ 11542075 w 11577798"/>
              <a:gd name="connsiteY18" fmla="*/ 9271 h 6224426"/>
              <a:gd name="connsiteX19" fmla="*/ 11577798 w 11577798"/>
              <a:gd name="connsiteY19" fmla="*/ 6215640 h 6224426"/>
              <a:gd name="connsiteX20" fmla="*/ 1893 w 11577798"/>
              <a:gd name="connsiteY20" fmla="*/ 6215640 h 6224426"/>
              <a:gd name="connsiteX0" fmla="*/ 289 w 11576194"/>
              <a:gd name="connsiteY0" fmla="*/ 6215640 h 6224426"/>
              <a:gd name="connsiteX1" fmla="*/ 9012 w 11576194"/>
              <a:gd name="connsiteY1" fmla="*/ 3121 h 6224426"/>
              <a:gd name="connsiteX2" fmla="*/ 2544624 w 11576194"/>
              <a:gd name="connsiteY2" fmla="*/ 0 h 6224426"/>
              <a:gd name="connsiteX3" fmla="*/ 2549946 w 11576194"/>
              <a:gd name="connsiteY3" fmla="*/ 4608927 h 6224426"/>
              <a:gd name="connsiteX4" fmla="*/ 5153 w 11576194"/>
              <a:gd name="connsiteY4" fmla="*/ 4605684 h 6224426"/>
              <a:gd name="connsiteX5" fmla="*/ 16318 w 11576194"/>
              <a:gd name="connsiteY5" fmla="*/ 4679478 h 6224426"/>
              <a:gd name="connsiteX6" fmla="*/ 2546415 w 11576194"/>
              <a:gd name="connsiteY6" fmla="*/ 4688959 h 6224426"/>
              <a:gd name="connsiteX7" fmla="*/ 2542920 w 11576194"/>
              <a:gd name="connsiteY7" fmla="*/ 6214732 h 6224426"/>
              <a:gd name="connsiteX8" fmla="*/ 2619052 w 11576194"/>
              <a:gd name="connsiteY8" fmla="*/ 6214732 h 6224426"/>
              <a:gd name="connsiteX9" fmla="*/ 2628996 w 11576194"/>
              <a:gd name="connsiteY9" fmla="*/ 1642698 h 6224426"/>
              <a:gd name="connsiteX10" fmla="*/ 8890842 w 11576194"/>
              <a:gd name="connsiteY10" fmla="*/ 1640646 h 6224426"/>
              <a:gd name="connsiteX11" fmla="*/ 8892893 w 11576194"/>
              <a:gd name="connsiteY11" fmla="*/ 6215462 h 6224426"/>
              <a:gd name="connsiteX12" fmla="*/ 8982540 w 11576194"/>
              <a:gd name="connsiteY12" fmla="*/ 6224426 h 6224426"/>
              <a:gd name="connsiteX13" fmla="*/ 8973575 w 11576194"/>
              <a:gd name="connsiteY13" fmla="*/ 1643461 h 6224426"/>
              <a:gd name="connsiteX14" fmla="*/ 11541963 w 11576194"/>
              <a:gd name="connsiteY14" fmla="*/ 1643462 h 6224426"/>
              <a:gd name="connsiteX15" fmla="*/ 11550928 w 11576194"/>
              <a:gd name="connsiteY15" fmla="*/ 1571743 h 6224426"/>
              <a:gd name="connsiteX16" fmla="*/ 2631858 w 11576194"/>
              <a:gd name="connsiteY16" fmla="*/ 1574183 h 6224426"/>
              <a:gd name="connsiteX17" fmla="*/ 2627900 w 11576194"/>
              <a:gd name="connsiteY17" fmla="*/ 5317 h 6224426"/>
              <a:gd name="connsiteX18" fmla="*/ 11540471 w 11576194"/>
              <a:gd name="connsiteY18" fmla="*/ 9271 h 6224426"/>
              <a:gd name="connsiteX19" fmla="*/ 11576194 w 11576194"/>
              <a:gd name="connsiteY19" fmla="*/ 6215640 h 6224426"/>
              <a:gd name="connsiteX20" fmla="*/ 289 w 11576194"/>
              <a:gd name="connsiteY20" fmla="*/ 6215640 h 6224426"/>
              <a:gd name="connsiteX0" fmla="*/ 3409 w 11579314"/>
              <a:gd name="connsiteY0" fmla="*/ 6215640 h 6224426"/>
              <a:gd name="connsiteX1" fmla="*/ 12132 w 11579314"/>
              <a:gd name="connsiteY1" fmla="*/ 3121 h 6224426"/>
              <a:gd name="connsiteX2" fmla="*/ 2547744 w 11579314"/>
              <a:gd name="connsiteY2" fmla="*/ 0 h 6224426"/>
              <a:gd name="connsiteX3" fmla="*/ 2553066 w 11579314"/>
              <a:gd name="connsiteY3" fmla="*/ 4608927 h 6224426"/>
              <a:gd name="connsiteX4" fmla="*/ 8273 w 11579314"/>
              <a:gd name="connsiteY4" fmla="*/ 4605684 h 6224426"/>
              <a:gd name="connsiteX5" fmla="*/ 6508 w 11579314"/>
              <a:gd name="connsiteY5" fmla="*/ 4679478 h 6224426"/>
              <a:gd name="connsiteX6" fmla="*/ 2549535 w 11579314"/>
              <a:gd name="connsiteY6" fmla="*/ 4688959 h 6224426"/>
              <a:gd name="connsiteX7" fmla="*/ 2546040 w 11579314"/>
              <a:gd name="connsiteY7" fmla="*/ 6214732 h 6224426"/>
              <a:gd name="connsiteX8" fmla="*/ 2622172 w 11579314"/>
              <a:gd name="connsiteY8" fmla="*/ 6214732 h 6224426"/>
              <a:gd name="connsiteX9" fmla="*/ 2632116 w 11579314"/>
              <a:gd name="connsiteY9" fmla="*/ 1642698 h 6224426"/>
              <a:gd name="connsiteX10" fmla="*/ 8893962 w 11579314"/>
              <a:gd name="connsiteY10" fmla="*/ 1640646 h 6224426"/>
              <a:gd name="connsiteX11" fmla="*/ 8896013 w 11579314"/>
              <a:gd name="connsiteY11" fmla="*/ 6215462 h 6224426"/>
              <a:gd name="connsiteX12" fmla="*/ 8985660 w 11579314"/>
              <a:gd name="connsiteY12" fmla="*/ 6224426 h 6224426"/>
              <a:gd name="connsiteX13" fmla="*/ 8976695 w 11579314"/>
              <a:gd name="connsiteY13" fmla="*/ 1643461 h 6224426"/>
              <a:gd name="connsiteX14" fmla="*/ 11545083 w 11579314"/>
              <a:gd name="connsiteY14" fmla="*/ 1643462 h 6224426"/>
              <a:gd name="connsiteX15" fmla="*/ 11554048 w 11579314"/>
              <a:gd name="connsiteY15" fmla="*/ 1571743 h 6224426"/>
              <a:gd name="connsiteX16" fmla="*/ 2634978 w 11579314"/>
              <a:gd name="connsiteY16" fmla="*/ 1574183 h 6224426"/>
              <a:gd name="connsiteX17" fmla="*/ 2631020 w 11579314"/>
              <a:gd name="connsiteY17" fmla="*/ 5317 h 6224426"/>
              <a:gd name="connsiteX18" fmla="*/ 11543591 w 11579314"/>
              <a:gd name="connsiteY18" fmla="*/ 9271 h 6224426"/>
              <a:gd name="connsiteX19" fmla="*/ 11579314 w 11579314"/>
              <a:gd name="connsiteY19" fmla="*/ 6215640 h 6224426"/>
              <a:gd name="connsiteX20" fmla="*/ 3409 w 11579314"/>
              <a:gd name="connsiteY20" fmla="*/ 6215640 h 6224426"/>
              <a:gd name="connsiteX0" fmla="*/ 3409 w 11579314"/>
              <a:gd name="connsiteY0" fmla="*/ 6215640 h 6224426"/>
              <a:gd name="connsiteX1" fmla="*/ 12132 w 11579314"/>
              <a:gd name="connsiteY1" fmla="*/ 3121 h 6224426"/>
              <a:gd name="connsiteX2" fmla="*/ 2547744 w 11579314"/>
              <a:gd name="connsiteY2" fmla="*/ 0 h 6224426"/>
              <a:gd name="connsiteX3" fmla="*/ 2553066 w 11579314"/>
              <a:gd name="connsiteY3" fmla="*/ 4608927 h 6224426"/>
              <a:gd name="connsiteX4" fmla="*/ 8273 w 11579314"/>
              <a:gd name="connsiteY4" fmla="*/ 4605684 h 6224426"/>
              <a:gd name="connsiteX5" fmla="*/ 6508 w 11579314"/>
              <a:gd name="connsiteY5" fmla="*/ 4679478 h 6224426"/>
              <a:gd name="connsiteX6" fmla="*/ 2549535 w 11579314"/>
              <a:gd name="connsiteY6" fmla="*/ 4688959 h 6224426"/>
              <a:gd name="connsiteX7" fmla="*/ 2546040 w 11579314"/>
              <a:gd name="connsiteY7" fmla="*/ 6214732 h 6224426"/>
              <a:gd name="connsiteX8" fmla="*/ 2622172 w 11579314"/>
              <a:gd name="connsiteY8" fmla="*/ 6214732 h 6224426"/>
              <a:gd name="connsiteX9" fmla="*/ 2632116 w 11579314"/>
              <a:gd name="connsiteY9" fmla="*/ 1642698 h 6224426"/>
              <a:gd name="connsiteX10" fmla="*/ 8893962 w 11579314"/>
              <a:gd name="connsiteY10" fmla="*/ 1640646 h 6224426"/>
              <a:gd name="connsiteX11" fmla="*/ 8896013 w 11579314"/>
              <a:gd name="connsiteY11" fmla="*/ 6215462 h 6224426"/>
              <a:gd name="connsiteX12" fmla="*/ 8985660 w 11579314"/>
              <a:gd name="connsiteY12" fmla="*/ 6224426 h 6224426"/>
              <a:gd name="connsiteX13" fmla="*/ 8976695 w 11579314"/>
              <a:gd name="connsiteY13" fmla="*/ 1643461 h 6224426"/>
              <a:gd name="connsiteX14" fmla="*/ 11545083 w 11579314"/>
              <a:gd name="connsiteY14" fmla="*/ 1643462 h 6224426"/>
              <a:gd name="connsiteX15" fmla="*/ 11554048 w 11579314"/>
              <a:gd name="connsiteY15" fmla="*/ 1571743 h 6224426"/>
              <a:gd name="connsiteX16" fmla="*/ 2634978 w 11579314"/>
              <a:gd name="connsiteY16" fmla="*/ 1574183 h 6224426"/>
              <a:gd name="connsiteX17" fmla="*/ 2631020 w 11579314"/>
              <a:gd name="connsiteY17" fmla="*/ 5317 h 6224426"/>
              <a:gd name="connsiteX18" fmla="*/ 11543591 w 11579314"/>
              <a:gd name="connsiteY18" fmla="*/ 9271 h 6224426"/>
              <a:gd name="connsiteX19" fmla="*/ 11579314 w 11579314"/>
              <a:gd name="connsiteY19" fmla="*/ 6215640 h 6224426"/>
              <a:gd name="connsiteX20" fmla="*/ 3409 w 11579314"/>
              <a:gd name="connsiteY20" fmla="*/ 6215640 h 6224426"/>
              <a:gd name="connsiteX0" fmla="*/ 289 w 11576194"/>
              <a:gd name="connsiteY0" fmla="*/ 6215640 h 6224426"/>
              <a:gd name="connsiteX1" fmla="*/ 9012 w 11576194"/>
              <a:gd name="connsiteY1" fmla="*/ 3121 h 6224426"/>
              <a:gd name="connsiteX2" fmla="*/ 2544624 w 11576194"/>
              <a:gd name="connsiteY2" fmla="*/ 0 h 6224426"/>
              <a:gd name="connsiteX3" fmla="*/ 2549946 w 11576194"/>
              <a:gd name="connsiteY3" fmla="*/ 4608927 h 6224426"/>
              <a:gd name="connsiteX4" fmla="*/ 5153 w 11576194"/>
              <a:gd name="connsiteY4" fmla="*/ 4605684 h 6224426"/>
              <a:gd name="connsiteX5" fmla="*/ 3388 w 11576194"/>
              <a:gd name="connsiteY5" fmla="*/ 4679478 h 6224426"/>
              <a:gd name="connsiteX6" fmla="*/ 2546415 w 11576194"/>
              <a:gd name="connsiteY6" fmla="*/ 4688959 h 6224426"/>
              <a:gd name="connsiteX7" fmla="*/ 2542920 w 11576194"/>
              <a:gd name="connsiteY7" fmla="*/ 6214732 h 6224426"/>
              <a:gd name="connsiteX8" fmla="*/ 2619052 w 11576194"/>
              <a:gd name="connsiteY8" fmla="*/ 6214732 h 6224426"/>
              <a:gd name="connsiteX9" fmla="*/ 2628996 w 11576194"/>
              <a:gd name="connsiteY9" fmla="*/ 1642698 h 6224426"/>
              <a:gd name="connsiteX10" fmla="*/ 8890842 w 11576194"/>
              <a:gd name="connsiteY10" fmla="*/ 1640646 h 6224426"/>
              <a:gd name="connsiteX11" fmla="*/ 8892893 w 11576194"/>
              <a:gd name="connsiteY11" fmla="*/ 6215462 h 6224426"/>
              <a:gd name="connsiteX12" fmla="*/ 8982540 w 11576194"/>
              <a:gd name="connsiteY12" fmla="*/ 6224426 h 6224426"/>
              <a:gd name="connsiteX13" fmla="*/ 8973575 w 11576194"/>
              <a:gd name="connsiteY13" fmla="*/ 1643461 h 6224426"/>
              <a:gd name="connsiteX14" fmla="*/ 11541963 w 11576194"/>
              <a:gd name="connsiteY14" fmla="*/ 1643462 h 6224426"/>
              <a:gd name="connsiteX15" fmla="*/ 11550928 w 11576194"/>
              <a:gd name="connsiteY15" fmla="*/ 1571743 h 6224426"/>
              <a:gd name="connsiteX16" fmla="*/ 2631858 w 11576194"/>
              <a:gd name="connsiteY16" fmla="*/ 1574183 h 6224426"/>
              <a:gd name="connsiteX17" fmla="*/ 2627900 w 11576194"/>
              <a:gd name="connsiteY17" fmla="*/ 5317 h 6224426"/>
              <a:gd name="connsiteX18" fmla="*/ 11540471 w 11576194"/>
              <a:gd name="connsiteY18" fmla="*/ 9271 h 6224426"/>
              <a:gd name="connsiteX19" fmla="*/ 11576194 w 11576194"/>
              <a:gd name="connsiteY19" fmla="*/ 6215640 h 6224426"/>
              <a:gd name="connsiteX20" fmla="*/ 289 w 11576194"/>
              <a:gd name="connsiteY20" fmla="*/ 6215640 h 6224426"/>
              <a:gd name="connsiteX0" fmla="*/ 289 w 11576194"/>
              <a:gd name="connsiteY0" fmla="*/ 6215640 h 6224426"/>
              <a:gd name="connsiteX1" fmla="*/ 9012 w 11576194"/>
              <a:gd name="connsiteY1" fmla="*/ 3121 h 6224426"/>
              <a:gd name="connsiteX2" fmla="*/ 2544624 w 11576194"/>
              <a:gd name="connsiteY2" fmla="*/ 0 h 6224426"/>
              <a:gd name="connsiteX3" fmla="*/ 2549946 w 11576194"/>
              <a:gd name="connsiteY3" fmla="*/ 4608927 h 6224426"/>
              <a:gd name="connsiteX4" fmla="*/ 5153 w 11576194"/>
              <a:gd name="connsiteY4" fmla="*/ 4605684 h 6224426"/>
              <a:gd name="connsiteX5" fmla="*/ 3388 w 11576194"/>
              <a:gd name="connsiteY5" fmla="*/ 4679478 h 6224426"/>
              <a:gd name="connsiteX6" fmla="*/ 2540873 w 11576194"/>
              <a:gd name="connsiteY6" fmla="*/ 4688959 h 6224426"/>
              <a:gd name="connsiteX7" fmla="*/ 2542920 w 11576194"/>
              <a:gd name="connsiteY7" fmla="*/ 6214732 h 6224426"/>
              <a:gd name="connsiteX8" fmla="*/ 2619052 w 11576194"/>
              <a:gd name="connsiteY8" fmla="*/ 6214732 h 6224426"/>
              <a:gd name="connsiteX9" fmla="*/ 2628996 w 11576194"/>
              <a:gd name="connsiteY9" fmla="*/ 1642698 h 6224426"/>
              <a:gd name="connsiteX10" fmla="*/ 8890842 w 11576194"/>
              <a:gd name="connsiteY10" fmla="*/ 1640646 h 6224426"/>
              <a:gd name="connsiteX11" fmla="*/ 8892893 w 11576194"/>
              <a:gd name="connsiteY11" fmla="*/ 6215462 h 6224426"/>
              <a:gd name="connsiteX12" fmla="*/ 8982540 w 11576194"/>
              <a:gd name="connsiteY12" fmla="*/ 6224426 h 6224426"/>
              <a:gd name="connsiteX13" fmla="*/ 8973575 w 11576194"/>
              <a:gd name="connsiteY13" fmla="*/ 1643461 h 6224426"/>
              <a:gd name="connsiteX14" fmla="*/ 11541963 w 11576194"/>
              <a:gd name="connsiteY14" fmla="*/ 1643462 h 6224426"/>
              <a:gd name="connsiteX15" fmla="*/ 11550928 w 11576194"/>
              <a:gd name="connsiteY15" fmla="*/ 1571743 h 6224426"/>
              <a:gd name="connsiteX16" fmla="*/ 2631858 w 11576194"/>
              <a:gd name="connsiteY16" fmla="*/ 1574183 h 6224426"/>
              <a:gd name="connsiteX17" fmla="*/ 2627900 w 11576194"/>
              <a:gd name="connsiteY17" fmla="*/ 5317 h 6224426"/>
              <a:gd name="connsiteX18" fmla="*/ 11540471 w 11576194"/>
              <a:gd name="connsiteY18" fmla="*/ 9271 h 6224426"/>
              <a:gd name="connsiteX19" fmla="*/ 11576194 w 11576194"/>
              <a:gd name="connsiteY19" fmla="*/ 6215640 h 6224426"/>
              <a:gd name="connsiteX20" fmla="*/ 289 w 11576194"/>
              <a:gd name="connsiteY20" fmla="*/ 6215640 h 6224426"/>
              <a:gd name="connsiteX0" fmla="*/ 289 w 11576194"/>
              <a:gd name="connsiteY0" fmla="*/ 6215640 h 6224426"/>
              <a:gd name="connsiteX1" fmla="*/ 9012 w 11576194"/>
              <a:gd name="connsiteY1" fmla="*/ 3121 h 6224426"/>
              <a:gd name="connsiteX2" fmla="*/ 2544624 w 11576194"/>
              <a:gd name="connsiteY2" fmla="*/ 0 h 6224426"/>
              <a:gd name="connsiteX3" fmla="*/ 2549946 w 11576194"/>
              <a:gd name="connsiteY3" fmla="*/ 4608927 h 6224426"/>
              <a:gd name="connsiteX4" fmla="*/ 5153 w 11576194"/>
              <a:gd name="connsiteY4" fmla="*/ 4605684 h 6224426"/>
              <a:gd name="connsiteX5" fmla="*/ 3388 w 11576194"/>
              <a:gd name="connsiteY5" fmla="*/ 4679478 h 6224426"/>
              <a:gd name="connsiteX6" fmla="*/ 2540873 w 11576194"/>
              <a:gd name="connsiteY6" fmla="*/ 4688959 h 6224426"/>
              <a:gd name="connsiteX7" fmla="*/ 2542920 w 11576194"/>
              <a:gd name="connsiteY7" fmla="*/ 6214732 h 6224426"/>
              <a:gd name="connsiteX8" fmla="*/ 2619052 w 11576194"/>
              <a:gd name="connsiteY8" fmla="*/ 6214732 h 6224426"/>
              <a:gd name="connsiteX9" fmla="*/ 2628996 w 11576194"/>
              <a:gd name="connsiteY9" fmla="*/ 1642698 h 6224426"/>
              <a:gd name="connsiteX10" fmla="*/ 8890842 w 11576194"/>
              <a:gd name="connsiteY10" fmla="*/ 1640646 h 6224426"/>
              <a:gd name="connsiteX11" fmla="*/ 8892893 w 11576194"/>
              <a:gd name="connsiteY11" fmla="*/ 6215462 h 6224426"/>
              <a:gd name="connsiteX12" fmla="*/ 8982540 w 11576194"/>
              <a:gd name="connsiteY12" fmla="*/ 6224426 h 6224426"/>
              <a:gd name="connsiteX13" fmla="*/ 8973575 w 11576194"/>
              <a:gd name="connsiteY13" fmla="*/ 1643461 h 6224426"/>
              <a:gd name="connsiteX14" fmla="*/ 11541963 w 11576194"/>
              <a:gd name="connsiteY14" fmla="*/ 1643462 h 6224426"/>
              <a:gd name="connsiteX15" fmla="*/ 11550928 w 11576194"/>
              <a:gd name="connsiteY15" fmla="*/ 1571743 h 6224426"/>
              <a:gd name="connsiteX16" fmla="*/ 2631858 w 11576194"/>
              <a:gd name="connsiteY16" fmla="*/ 1574183 h 6224426"/>
              <a:gd name="connsiteX17" fmla="*/ 2627900 w 11576194"/>
              <a:gd name="connsiteY17" fmla="*/ 5317 h 6224426"/>
              <a:gd name="connsiteX18" fmla="*/ 11540471 w 11576194"/>
              <a:gd name="connsiteY18" fmla="*/ 9271 h 6224426"/>
              <a:gd name="connsiteX19" fmla="*/ 11576194 w 11576194"/>
              <a:gd name="connsiteY19" fmla="*/ 6215640 h 6224426"/>
              <a:gd name="connsiteX20" fmla="*/ 289 w 11576194"/>
              <a:gd name="connsiteY20" fmla="*/ 6215640 h 6224426"/>
              <a:gd name="connsiteX0" fmla="*/ 289 w 11576194"/>
              <a:gd name="connsiteY0" fmla="*/ 6215640 h 6224426"/>
              <a:gd name="connsiteX1" fmla="*/ 9012 w 11576194"/>
              <a:gd name="connsiteY1" fmla="*/ 3121 h 6224426"/>
              <a:gd name="connsiteX2" fmla="*/ 2544624 w 11576194"/>
              <a:gd name="connsiteY2" fmla="*/ 0 h 6224426"/>
              <a:gd name="connsiteX3" fmla="*/ 2549946 w 11576194"/>
              <a:gd name="connsiteY3" fmla="*/ 4608927 h 6224426"/>
              <a:gd name="connsiteX4" fmla="*/ 5153 w 11576194"/>
              <a:gd name="connsiteY4" fmla="*/ 4605684 h 6224426"/>
              <a:gd name="connsiteX5" fmla="*/ 3388 w 11576194"/>
              <a:gd name="connsiteY5" fmla="*/ 4679478 h 6224426"/>
              <a:gd name="connsiteX6" fmla="*/ 2540873 w 11576194"/>
              <a:gd name="connsiteY6" fmla="*/ 4688959 h 6224426"/>
              <a:gd name="connsiteX7" fmla="*/ 2542920 w 11576194"/>
              <a:gd name="connsiteY7" fmla="*/ 6214732 h 6224426"/>
              <a:gd name="connsiteX8" fmla="*/ 2619052 w 11576194"/>
              <a:gd name="connsiteY8" fmla="*/ 6214732 h 6224426"/>
              <a:gd name="connsiteX9" fmla="*/ 2628996 w 11576194"/>
              <a:gd name="connsiteY9" fmla="*/ 1642698 h 6224426"/>
              <a:gd name="connsiteX10" fmla="*/ 8890842 w 11576194"/>
              <a:gd name="connsiteY10" fmla="*/ 1640646 h 6224426"/>
              <a:gd name="connsiteX11" fmla="*/ 8892893 w 11576194"/>
              <a:gd name="connsiteY11" fmla="*/ 6215462 h 6224426"/>
              <a:gd name="connsiteX12" fmla="*/ 8982540 w 11576194"/>
              <a:gd name="connsiteY12" fmla="*/ 6224426 h 6224426"/>
              <a:gd name="connsiteX13" fmla="*/ 8973575 w 11576194"/>
              <a:gd name="connsiteY13" fmla="*/ 1643461 h 6224426"/>
              <a:gd name="connsiteX14" fmla="*/ 11541963 w 11576194"/>
              <a:gd name="connsiteY14" fmla="*/ 1643462 h 6224426"/>
              <a:gd name="connsiteX15" fmla="*/ 11550928 w 11576194"/>
              <a:gd name="connsiteY15" fmla="*/ 1571743 h 6224426"/>
              <a:gd name="connsiteX16" fmla="*/ 2631858 w 11576194"/>
              <a:gd name="connsiteY16" fmla="*/ 1574183 h 6224426"/>
              <a:gd name="connsiteX17" fmla="*/ 2627900 w 11576194"/>
              <a:gd name="connsiteY17" fmla="*/ 5317 h 6224426"/>
              <a:gd name="connsiteX18" fmla="*/ 11540471 w 11576194"/>
              <a:gd name="connsiteY18" fmla="*/ 9271 h 6224426"/>
              <a:gd name="connsiteX19" fmla="*/ 11576194 w 11576194"/>
              <a:gd name="connsiteY19" fmla="*/ 6215640 h 6224426"/>
              <a:gd name="connsiteX20" fmla="*/ 289 w 11576194"/>
              <a:gd name="connsiteY20" fmla="*/ 6215640 h 6224426"/>
              <a:gd name="connsiteX0" fmla="*/ 289 w 11576194"/>
              <a:gd name="connsiteY0" fmla="*/ 6215640 h 6224426"/>
              <a:gd name="connsiteX1" fmla="*/ 9012 w 11576194"/>
              <a:gd name="connsiteY1" fmla="*/ 3121 h 6224426"/>
              <a:gd name="connsiteX2" fmla="*/ 2544624 w 11576194"/>
              <a:gd name="connsiteY2" fmla="*/ 0 h 6224426"/>
              <a:gd name="connsiteX3" fmla="*/ 2542557 w 11576194"/>
              <a:gd name="connsiteY3" fmla="*/ 4608927 h 6224426"/>
              <a:gd name="connsiteX4" fmla="*/ 5153 w 11576194"/>
              <a:gd name="connsiteY4" fmla="*/ 4605684 h 6224426"/>
              <a:gd name="connsiteX5" fmla="*/ 3388 w 11576194"/>
              <a:gd name="connsiteY5" fmla="*/ 4679478 h 6224426"/>
              <a:gd name="connsiteX6" fmla="*/ 2540873 w 11576194"/>
              <a:gd name="connsiteY6" fmla="*/ 4688959 h 6224426"/>
              <a:gd name="connsiteX7" fmla="*/ 2542920 w 11576194"/>
              <a:gd name="connsiteY7" fmla="*/ 6214732 h 6224426"/>
              <a:gd name="connsiteX8" fmla="*/ 2619052 w 11576194"/>
              <a:gd name="connsiteY8" fmla="*/ 6214732 h 6224426"/>
              <a:gd name="connsiteX9" fmla="*/ 2628996 w 11576194"/>
              <a:gd name="connsiteY9" fmla="*/ 1642698 h 6224426"/>
              <a:gd name="connsiteX10" fmla="*/ 8890842 w 11576194"/>
              <a:gd name="connsiteY10" fmla="*/ 1640646 h 6224426"/>
              <a:gd name="connsiteX11" fmla="*/ 8892893 w 11576194"/>
              <a:gd name="connsiteY11" fmla="*/ 6215462 h 6224426"/>
              <a:gd name="connsiteX12" fmla="*/ 8982540 w 11576194"/>
              <a:gd name="connsiteY12" fmla="*/ 6224426 h 6224426"/>
              <a:gd name="connsiteX13" fmla="*/ 8973575 w 11576194"/>
              <a:gd name="connsiteY13" fmla="*/ 1643461 h 6224426"/>
              <a:gd name="connsiteX14" fmla="*/ 11541963 w 11576194"/>
              <a:gd name="connsiteY14" fmla="*/ 1643462 h 6224426"/>
              <a:gd name="connsiteX15" fmla="*/ 11550928 w 11576194"/>
              <a:gd name="connsiteY15" fmla="*/ 1571743 h 6224426"/>
              <a:gd name="connsiteX16" fmla="*/ 2631858 w 11576194"/>
              <a:gd name="connsiteY16" fmla="*/ 1574183 h 6224426"/>
              <a:gd name="connsiteX17" fmla="*/ 2627900 w 11576194"/>
              <a:gd name="connsiteY17" fmla="*/ 5317 h 6224426"/>
              <a:gd name="connsiteX18" fmla="*/ 11540471 w 11576194"/>
              <a:gd name="connsiteY18" fmla="*/ 9271 h 6224426"/>
              <a:gd name="connsiteX19" fmla="*/ 11576194 w 11576194"/>
              <a:gd name="connsiteY19" fmla="*/ 6215640 h 6224426"/>
              <a:gd name="connsiteX20" fmla="*/ 289 w 11576194"/>
              <a:gd name="connsiteY20" fmla="*/ 6215640 h 6224426"/>
              <a:gd name="connsiteX0" fmla="*/ 289 w 11576194"/>
              <a:gd name="connsiteY0" fmla="*/ 6215640 h 6224426"/>
              <a:gd name="connsiteX1" fmla="*/ 9012 w 11576194"/>
              <a:gd name="connsiteY1" fmla="*/ 3121 h 6224426"/>
              <a:gd name="connsiteX2" fmla="*/ 2544624 w 11576194"/>
              <a:gd name="connsiteY2" fmla="*/ 0 h 6224426"/>
              <a:gd name="connsiteX3" fmla="*/ 2542557 w 11576194"/>
              <a:gd name="connsiteY3" fmla="*/ 4608927 h 6224426"/>
              <a:gd name="connsiteX4" fmla="*/ 5153 w 11576194"/>
              <a:gd name="connsiteY4" fmla="*/ 4605684 h 6224426"/>
              <a:gd name="connsiteX5" fmla="*/ 1541 w 11576194"/>
              <a:gd name="connsiteY5" fmla="*/ 4685020 h 6224426"/>
              <a:gd name="connsiteX6" fmla="*/ 2540873 w 11576194"/>
              <a:gd name="connsiteY6" fmla="*/ 4688959 h 6224426"/>
              <a:gd name="connsiteX7" fmla="*/ 2542920 w 11576194"/>
              <a:gd name="connsiteY7" fmla="*/ 6214732 h 6224426"/>
              <a:gd name="connsiteX8" fmla="*/ 2619052 w 11576194"/>
              <a:gd name="connsiteY8" fmla="*/ 6214732 h 6224426"/>
              <a:gd name="connsiteX9" fmla="*/ 2628996 w 11576194"/>
              <a:gd name="connsiteY9" fmla="*/ 1642698 h 6224426"/>
              <a:gd name="connsiteX10" fmla="*/ 8890842 w 11576194"/>
              <a:gd name="connsiteY10" fmla="*/ 1640646 h 6224426"/>
              <a:gd name="connsiteX11" fmla="*/ 8892893 w 11576194"/>
              <a:gd name="connsiteY11" fmla="*/ 6215462 h 6224426"/>
              <a:gd name="connsiteX12" fmla="*/ 8982540 w 11576194"/>
              <a:gd name="connsiteY12" fmla="*/ 6224426 h 6224426"/>
              <a:gd name="connsiteX13" fmla="*/ 8973575 w 11576194"/>
              <a:gd name="connsiteY13" fmla="*/ 1643461 h 6224426"/>
              <a:gd name="connsiteX14" fmla="*/ 11541963 w 11576194"/>
              <a:gd name="connsiteY14" fmla="*/ 1643462 h 6224426"/>
              <a:gd name="connsiteX15" fmla="*/ 11550928 w 11576194"/>
              <a:gd name="connsiteY15" fmla="*/ 1571743 h 6224426"/>
              <a:gd name="connsiteX16" fmla="*/ 2631858 w 11576194"/>
              <a:gd name="connsiteY16" fmla="*/ 1574183 h 6224426"/>
              <a:gd name="connsiteX17" fmla="*/ 2627900 w 11576194"/>
              <a:gd name="connsiteY17" fmla="*/ 5317 h 6224426"/>
              <a:gd name="connsiteX18" fmla="*/ 11540471 w 11576194"/>
              <a:gd name="connsiteY18" fmla="*/ 9271 h 6224426"/>
              <a:gd name="connsiteX19" fmla="*/ 11576194 w 11576194"/>
              <a:gd name="connsiteY19" fmla="*/ 6215640 h 6224426"/>
              <a:gd name="connsiteX20" fmla="*/ 289 w 11576194"/>
              <a:gd name="connsiteY20" fmla="*/ 6215640 h 6224426"/>
              <a:gd name="connsiteX0" fmla="*/ 289 w 11576194"/>
              <a:gd name="connsiteY0" fmla="*/ 6215640 h 6224426"/>
              <a:gd name="connsiteX1" fmla="*/ 9012 w 11576194"/>
              <a:gd name="connsiteY1" fmla="*/ 3121 h 6224426"/>
              <a:gd name="connsiteX2" fmla="*/ 2544624 w 11576194"/>
              <a:gd name="connsiteY2" fmla="*/ 0 h 6224426"/>
              <a:gd name="connsiteX3" fmla="*/ 2542557 w 11576194"/>
              <a:gd name="connsiteY3" fmla="*/ 4608927 h 6224426"/>
              <a:gd name="connsiteX4" fmla="*/ 5153 w 11576194"/>
              <a:gd name="connsiteY4" fmla="*/ 4605684 h 6224426"/>
              <a:gd name="connsiteX5" fmla="*/ 1541 w 11576194"/>
              <a:gd name="connsiteY5" fmla="*/ 4685020 h 6224426"/>
              <a:gd name="connsiteX6" fmla="*/ 2540873 w 11576194"/>
              <a:gd name="connsiteY6" fmla="*/ 4688959 h 6224426"/>
              <a:gd name="connsiteX7" fmla="*/ 2542920 w 11576194"/>
              <a:gd name="connsiteY7" fmla="*/ 6214732 h 6224426"/>
              <a:gd name="connsiteX8" fmla="*/ 2619052 w 11576194"/>
              <a:gd name="connsiteY8" fmla="*/ 6214732 h 6224426"/>
              <a:gd name="connsiteX9" fmla="*/ 2628996 w 11576194"/>
              <a:gd name="connsiteY9" fmla="*/ 1642698 h 6224426"/>
              <a:gd name="connsiteX10" fmla="*/ 8890842 w 11576194"/>
              <a:gd name="connsiteY10" fmla="*/ 1640646 h 6224426"/>
              <a:gd name="connsiteX11" fmla="*/ 8892893 w 11576194"/>
              <a:gd name="connsiteY11" fmla="*/ 6215462 h 6224426"/>
              <a:gd name="connsiteX12" fmla="*/ 8982540 w 11576194"/>
              <a:gd name="connsiteY12" fmla="*/ 6224426 h 6224426"/>
              <a:gd name="connsiteX13" fmla="*/ 8973575 w 11576194"/>
              <a:gd name="connsiteY13" fmla="*/ 1643461 h 6224426"/>
              <a:gd name="connsiteX14" fmla="*/ 11541963 w 11576194"/>
              <a:gd name="connsiteY14" fmla="*/ 1643462 h 6224426"/>
              <a:gd name="connsiteX15" fmla="*/ 11550928 w 11576194"/>
              <a:gd name="connsiteY15" fmla="*/ 1571743 h 6224426"/>
              <a:gd name="connsiteX16" fmla="*/ 2631858 w 11576194"/>
              <a:gd name="connsiteY16" fmla="*/ 1574183 h 6224426"/>
              <a:gd name="connsiteX17" fmla="*/ 2627900 w 11576194"/>
              <a:gd name="connsiteY17" fmla="*/ 5317 h 6224426"/>
              <a:gd name="connsiteX18" fmla="*/ 11540471 w 11576194"/>
              <a:gd name="connsiteY18" fmla="*/ 9271 h 6224426"/>
              <a:gd name="connsiteX19" fmla="*/ 11576194 w 11576194"/>
              <a:gd name="connsiteY19" fmla="*/ 6215640 h 6224426"/>
              <a:gd name="connsiteX20" fmla="*/ 289 w 11576194"/>
              <a:gd name="connsiteY20" fmla="*/ 6215640 h 622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76194" h="6224426">
                <a:moveTo>
                  <a:pt x="289" y="6215640"/>
                </a:moveTo>
                <a:cubicBezTo>
                  <a:pt x="-2119" y="4148344"/>
                  <a:pt x="11420" y="2070417"/>
                  <a:pt x="9012" y="3121"/>
                </a:cubicBezTo>
                <a:lnTo>
                  <a:pt x="2544624" y="0"/>
                </a:lnTo>
                <a:cubicBezTo>
                  <a:pt x="2558551" y="2298614"/>
                  <a:pt x="2542386" y="3906100"/>
                  <a:pt x="2542557" y="4608927"/>
                </a:cubicBezTo>
                <a:lnTo>
                  <a:pt x="5153" y="4605684"/>
                </a:lnTo>
                <a:cubicBezTo>
                  <a:pt x="12090" y="4678340"/>
                  <a:pt x="1645" y="4638129"/>
                  <a:pt x="1541" y="4685020"/>
                </a:cubicBezTo>
                <a:lnTo>
                  <a:pt x="2540873" y="4688959"/>
                </a:lnTo>
                <a:cubicBezTo>
                  <a:pt x="2543730" y="5589863"/>
                  <a:pt x="2544941" y="5492974"/>
                  <a:pt x="2542920" y="6214732"/>
                </a:cubicBezTo>
                <a:lnTo>
                  <a:pt x="2619052" y="6214732"/>
                </a:lnTo>
                <a:cubicBezTo>
                  <a:pt x="2622367" y="4690721"/>
                  <a:pt x="2625681" y="3166709"/>
                  <a:pt x="2628996" y="1642698"/>
                </a:cubicBezTo>
                <a:lnTo>
                  <a:pt x="8890842" y="1640646"/>
                </a:lnTo>
                <a:cubicBezTo>
                  <a:pt x="8890842" y="3184070"/>
                  <a:pt x="8892893" y="4672038"/>
                  <a:pt x="8892893" y="6215462"/>
                </a:cubicBezTo>
                <a:lnTo>
                  <a:pt x="8982540" y="6224426"/>
                </a:lnTo>
                <a:cubicBezTo>
                  <a:pt x="8979552" y="4697438"/>
                  <a:pt x="8976563" y="3170449"/>
                  <a:pt x="8973575" y="1643461"/>
                </a:cubicBezTo>
                <a:lnTo>
                  <a:pt x="11541963" y="1643462"/>
                </a:lnTo>
                <a:cubicBezTo>
                  <a:pt x="11569361" y="1586807"/>
                  <a:pt x="11550927" y="1665872"/>
                  <a:pt x="11550928" y="1571743"/>
                </a:cubicBezTo>
                <a:lnTo>
                  <a:pt x="2631858" y="1574183"/>
                </a:lnTo>
                <a:cubicBezTo>
                  <a:pt x="2632987" y="1309377"/>
                  <a:pt x="2634873" y="1186852"/>
                  <a:pt x="2627900" y="5317"/>
                </a:cubicBezTo>
                <a:lnTo>
                  <a:pt x="11540471" y="9271"/>
                </a:lnTo>
                <a:lnTo>
                  <a:pt x="11576194" y="6215640"/>
                </a:lnTo>
                <a:lnTo>
                  <a:pt x="289" y="6215640"/>
                </a:lnTo>
                <a:close/>
              </a:path>
            </a:pathLst>
          </a:custGeo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199391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Layout Personalizado">
    <p:spTree>
      <p:nvGrpSpPr>
        <p:cNvPr id="1" name=""/>
        <p:cNvGrpSpPr/>
        <p:nvPr/>
      </p:nvGrpSpPr>
      <p:grpSpPr>
        <a:xfrm>
          <a:off x="0" y="0"/>
          <a:ext cx="0" cy="0"/>
          <a:chOff x="0" y="0"/>
          <a:chExt cx="0" cy="0"/>
        </a:xfrm>
      </p:grpSpPr>
      <p:sp>
        <p:nvSpPr>
          <p:cNvPr id="8" name="Espaço Reservado para Imagem 10">
            <a:extLst>
              <a:ext uri="{FF2B5EF4-FFF2-40B4-BE49-F238E27FC236}">
                <a16:creationId xmlns:a16="http://schemas.microsoft.com/office/drawing/2014/main" xmlns="" id="{1B4673A1-223F-42DD-84FC-A13363124A01}"/>
              </a:ext>
            </a:extLst>
          </p:cNvPr>
          <p:cNvSpPr>
            <a:spLocks noGrp="1"/>
          </p:cNvSpPr>
          <p:nvPr>
            <p:ph type="pic" sz="quarter" idx="14"/>
          </p:nvPr>
        </p:nvSpPr>
        <p:spPr>
          <a:xfrm>
            <a:off x="4591050" y="1228427"/>
            <a:ext cx="3527356" cy="5137404"/>
          </a:xfrm>
          <a:solidFill>
            <a:schemeClr val="bg1">
              <a:lumMod val="85000"/>
            </a:schemeClr>
          </a:solidFill>
        </p:spPr>
        <p:txBody>
          <a:bodyPr>
            <a:normAutofit/>
          </a:bodyPr>
          <a:lstStyle>
            <a:lvl1pPr marL="0" indent="0" algn="ctr">
              <a:buNone/>
              <a:defRPr sz="1100"/>
            </a:lvl1pPr>
          </a:lstStyle>
          <a:p>
            <a:endParaRPr lang="pt-BR" dirty="0"/>
          </a:p>
        </p:txBody>
      </p:sp>
      <p:sp>
        <p:nvSpPr>
          <p:cNvPr id="9" name="Espaço Reservado para Imagem 10">
            <a:extLst>
              <a:ext uri="{FF2B5EF4-FFF2-40B4-BE49-F238E27FC236}">
                <a16:creationId xmlns:a16="http://schemas.microsoft.com/office/drawing/2014/main" xmlns="" id="{D39BB334-2CAF-4EAD-9386-861D4EF5AC77}"/>
              </a:ext>
            </a:extLst>
          </p:cNvPr>
          <p:cNvSpPr>
            <a:spLocks noGrp="1"/>
          </p:cNvSpPr>
          <p:nvPr>
            <p:ph type="pic" sz="quarter" idx="15"/>
          </p:nvPr>
        </p:nvSpPr>
        <p:spPr>
          <a:xfrm>
            <a:off x="8378320" y="554659"/>
            <a:ext cx="3527356" cy="5137404"/>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494978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Layout Personalizado">
    <p:spTree>
      <p:nvGrpSpPr>
        <p:cNvPr id="1" name=""/>
        <p:cNvGrpSpPr/>
        <p:nvPr/>
      </p:nvGrpSpPr>
      <p:grpSpPr>
        <a:xfrm>
          <a:off x="0" y="0"/>
          <a:ext cx="0" cy="0"/>
          <a:chOff x="0" y="0"/>
          <a:chExt cx="0" cy="0"/>
        </a:xfrm>
      </p:grpSpPr>
      <p:sp>
        <p:nvSpPr>
          <p:cNvPr id="6" name="Espaço Reservado para Imagem 10">
            <a:extLst>
              <a:ext uri="{FF2B5EF4-FFF2-40B4-BE49-F238E27FC236}">
                <a16:creationId xmlns:a16="http://schemas.microsoft.com/office/drawing/2014/main" xmlns="" id="{8BA71150-CA2F-4253-9C89-00096E565349}"/>
              </a:ext>
            </a:extLst>
          </p:cNvPr>
          <p:cNvSpPr>
            <a:spLocks noGrp="1"/>
          </p:cNvSpPr>
          <p:nvPr>
            <p:ph type="pic" sz="quarter" idx="17"/>
          </p:nvPr>
        </p:nvSpPr>
        <p:spPr>
          <a:xfrm>
            <a:off x="400050" y="4400550"/>
            <a:ext cx="11391898" cy="2038351"/>
          </a:xfrm>
          <a:solidFill>
            <a:schemeClr val="bg1">
              <a:lumMod val="85000"/>
            </a:schemeClr>
          </a:solidFill>
        </p:spPr>
        <p:txBody>
          <a:bodyPr>
            <a:normAutofit/>
          </a:bodyPr>
          <a:lstStyle>
            <a:lvl1pPr marL="0" indent="0" algn="ctr">
              <a:buNone/>
              <a:defRPr sz="1100"/>
            </a:lvl1pPr>
          </a:lstStyle>
          <a:p>
            <a:endParaRPr lang="pt-BR" dirty="0"/>
          </a:p>
        </p:txBody>
      </p:sp>
      <p:sp>
        <p:nvSpPr>
          <p:cNvPr id="9" name="Espaço Reservado para Imagem 10">
            <a:extLst>
              <a:ext uri="{FF2B5EF4-FFF2-40B4-BE49-F238E27FC236}">
                <a16:creationId xmlns:a16="http://schemas.microsoft.com/office/drawing/2014/main" xmlns="" id="{8B7FEE8E-0E1D-4F3A-81AD-7DD8B44C5258}"/>
              </a:ext>
            </a:extLst>
          </p:cNvPr>
          <p:cNvSpPr>
            <a:spLocks noGrp="1"/>
          </p:cNvSpPr>
          <p:nvPr>
            <p:ph type="pic" sz="quarter" idx="14"/>
          </p:nvPr>
        </p:nvSpPr>
        <p:spPr>
          <a:xfrm>
            <a:off x="400050" y="419099"/>
            <a:ext cx="3682774" cy="3771901"/>
          </a:xfrm>
          <a:solidFill>
            <a:schemeClr val="bg1">
              <a:lumMod val="85000"/>
            </a:schemeClr>
          </a:solidFill>
        </p:spPr>
        <p:txBody>
          <a:bodyPr>
            <a:normAutofit/>
          </a:bodyPr>
          <a:lstStyle>
            <a:lvl1pPr marL="0" indent="0" algn="ctr">
              <a:buNone/>
              <a:defRPr sz="1100"/>
            </a:lvl1pPr>
          </a:lstStyle>
          <a:p>
            <a:endParaRPr lang="pt-BR" dirty="0"/>
          </a:p>
        </p:txBody>
      </p:sp>
      <p:sp>
        <p:nvSpPr>
          <p:cNvPr id="10" name="Espaço Reservado para Imagem 10">
            <a:extLst>
              <a:ext uri="{FF2B5EF4-FFF2-40B4-BE49-F238E27FC236}">
                <a16:creationId xmlns:a16="http://schemas.microsoft.com/office/drawing/2014/main" xmlns="" id="{F6C228DB-E128-434D-9F5B-0964D0D9088F}"/>
              </a:ext>
            </a:extLst>
          </p:cNvPr>
          <p:cNvSpPr>
            <a:spLocks noGrp="1"/>
          </p:cNvSpPr>
          <p:nvPr>
            <p:ph type="pic" sz="quarter" idx="15"/>
          </p:nvPr>
        </p:nvSpPr>
        <p:spPr>
          <a:xfrm>
            <a:off x="4254613" y="419098"/>
            <a:ext cx="3682774" cy="3771901"/>
          </a:xfrm>
          <a:solidFill>
            <a:schemeClr val="bg1">
              <a:lumMod val="85000"/>
            </a:schemeClr>
          </a:solidFill>
        </p:spPr>
        <p:txBody>
          <a:bodyPr>
            <a:normAutofit/>
          </a:bodyPr>
          <a:lstStyle>
            <a:lvl1pPr marL="0" indent="0" algn="ctr">
              <a:buNone/>
              <a:defRPr sz="1100"/>
            </a:lvl1pPr>
          </a:lstStyle>
          <a:p>
            <a:endParaRPr lang="pt-BR" dirty="0"/>
          </a:p>
        </p:txBody>
      </p:sp>
      <p:sp>
        <p:nvSpPr>
          <p:cNvPr id="11" name="Espaço Reservado para Imagem 10">
            <a:extLst>
              <a:ext uri="{FF2B5EF4-FFF2-40B4-BE49-F238E27FC236}">
                <a16:creationId xmlns:a16="http://schemas.microsoft.com/office/drawing/2014/main" xmlns="" id="{E2C7A2C5-9C1B-472B-87FD-A0B31441A733}"/>
              </a:ext>
            </a:extLst>
          </p:cNvPr>
          <p:cNvSpPr>
            <a:spLocks noGrp="1"/>
          </p:cNvSpPr>
          <p:nvPr>
            <p:ph type="pic" sz="quarter" idx="16"/>
          </p:nvPr>
        </p:nvSpPr>
        <p:spPr>
          <a:xfrm>
            <a:off x="8109174" y="419098"/>
            <a:ext cx="3682774" cy="3771901"/>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17387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7" name="Espaço Reservado para Imagem 10">
            <a:extLst>
              <a:ext uri="{FF2B5EF4-FFF2-40B4-BE49-F238E27FC236}">
                <a16:creationId xmlns:a16="http://schemas.microsoft.com/office/drawing/2014/main" xmlns="" id="{8A76E244-86A1-46C5-84B0-347519A35B31}"/>
              </a:ext>
            </a:extLst>
          </p:cNvPr>
          <p:cNvSpPr>
            <a:spLocks noGrp="1"/>
          </p:cNvSpPr>
          <p:nvPr>
            <p:ph type="pic" sz="quarter" idx="14"/>
          </p:nvPr>
        </p:nvSpPr>
        <p:spPr>
          <a:xfrm>
            <a:off x="0" y="894622"/>
            <a:ext cx="12191360" cy="4856950"/>
          </a:xfrm>
          <a:solidFill>
            <a:schemeClr val="bg1">
              <a:lumMod val="85000"/>
            </a:schemeClr>
          </a:solidFill>
        </p:spPr>
        <p:txBody>
          <a:bodyPr>
            <a:normAutofit/>
          </a:bodyPr>
          <a:lstStyle>
            <a:lvl1pPr marL="0" indent="0" algn="ctr">
              <a:buNone/>
              <a:defRPr sz="1100"/>
            </a:lvl1pPr>
          </a:lstStyle>
          <a:p>
            <a:endParaRPr lang="pt-BR"/>
          </a:p>
        </p:txBody>
      </p:sp>
    </p:spTree>
    <p:extLst>
      <p:ext uri="{BB962C8B-B14F-4D97-AF65-F5344CB8AC3E}">
        <p14:creationId xmlns:p14="http://schemas.microsoft.com/office/powerpoint/2010/main" val="1545027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5_Layout Personalizado">
    <p:spTree>
      <p:nvGrpSpPr>
        <p:cNvPr id="1" name=""/>
        <p:cNvGrpSpPr/>
        <p:nvPr/>
      </p:nvGrpSpPr>
      <p:grpSpPr>
        <a:xfrm>
          <a:off x="0" y="0"/>
          <a:ext cx="0" cy="0"/>
          <a:chOff x="0" y="0"/>
          <a:chExt cx="0" cy="0"/>
        </a:xfrm>
      </p:grpSpPr>
      <p:sp>
        <p:nvSpPr>
          <p:cNvPr id="18" name="Espaço Reservado para Imagem 10">
            <a:extLst>
              <a:ext uri="{FF2B5EF4-FFF2-40B4-BE49-F238E27FC236}">
                <a16:creationId xmlns:a16="http://schemas.microsoft.com/office/drawing/2014/main" xmlns="" id="{0B7E7ED9-BE0A-4C79-AC6F-8B5BCCB1C0AB}"/>
              </a:ext>
            </a:extLst>
          </p:cNvPr>
          <p:cNvSpPr>
            <a:spLocks noGrp="1"/>
          </p:cNvSpPr>
          <p:nvPr>
            <p:ph type="pic" sz="quarter" idx="17"/>
          </p:nvPr>
        </p:nvSpPr>
        <p:spPr>
          <a:xfrm>
            <a:off x="5962803" y="4324348"/>
            <a:ext cx="6014224" cy="2229625"/>
          </a:xfrm>
          <a:solidFill>
            <a:schemeClr val="bg1">
              <a:lumMod val="85000"/>
            </a:schemeClr>
          </a:solidFill>
        </p:spPr>
        <p:txBody>
          <a:bodyPr anchor="b">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95BFD780-C482-45DE-9192-9FEEA4BF3645}"/>
              </a:ext>
            </a:extLst>
          </p:cNvPr>
          <p:cNvSpPr>
            <a:spLocks noGrp="1"/>
          </p:cNvSpPr>
          <p:nvPr>
            <p:ph type="pic" sz="quarter" idx="14"/>
          </p:nvPr>
        </p:nvSpPr>
        <p:spPr>
          <a:xfrm>
            <a:off x="214973" y="304025"/>
            <a:ext cx="2745833" cy="3867923"/>
          </a:xfrm>
          <a:solidFill>
            <a:schemeClr val="bg1">
              <a:lumMod val="85000"/>
            </a:schemeClr>
          </a:solidFill>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FC8F1066-9D10-4C1A-9168-5BDBC46C4DC5}"/>
              </a:ext>
            </a:extLst>
          </p:cNvPr>
          <p:cNvSpPr>
            <a:spLocks noGrp="1"/>
          </p:cNvSpPr>
          <p:nvPr>
            <p:ph type="pic" sz="quarter" idx="15"/>
          </p:nvPr>
        </p:nvSpPr>
        <p:spPr>
          <a:xfrm>
            <a:off x="3088888" y="304024"/>
            <a:ext cx="2745833" cy="3867923"/>
          </a:xfrm>
          <a:solidFill>
            <a:schemeClr val="bg1">
              <a:lumMod val="85000"/>
            </a:schemeClr>
          </a:solidFill>
        </p:spPr>
        <p:txBody>
          <a:bodyPr>
            <a:normAutofit/>
          </a:bodyPr>
          <a:lstStyle>
            <a:lvl1pPr marL="0" indent="0" algn="ctr">
              <a:buNone/>
              <a:defRPr sz="1100"/>
            </a:lvl1pPr>
          </a:lstStyle>
          <a:p>
            <a:endParaRPr lang="pt-BR" dirty="0"/>
          </a:p>
        </p:txBody>
      </p:sp>
      <p:sp>
        <p:nvSpPr>
          <p:cNvPr id="17" name="Espaço Reservado para Imagem 10">
            <a:extLst>
              <a:ext uri="{FF2B5EF4-FFF2-40B4-BE49-F238E27FC236}">
                <a16:creationId xmlns:a16="http://schemas.microsoft.com/office/drawing/2014/main" xmlns="" id="{5652C8A0-4461-494D-B2D7-23917C5ABE96}"/>
              </a:ext>
            </a:extLst>
          </p:cNvPr>
          <p:cNvSpPr>
            <a:spLocks noGrp="1"/>
          </p:cNvSpPr>
          <p:nvPr>
            <p:ph type="pic" sz="quarter" idx="16"/>
          </p:nvPr>
        </p:nvSpPr>
        <p:spPr>
          <a:xfrm>
            <a:off x="6845398" y="304024"/>
            <a:ext cx="4260752" cy="5468124"/>
          </a:xfrm>
          <a:solidFill>
            <a:schemeClr val="bg1">
              <a:lumMod val="85000"/>
            </a:schemeClr>
          </a:solidFill>
        </p:spPr>
        <p:txBody>
          <a:bodyPr>
            <a:normAutofit/>
          </a:bodyPr>
          <a:lstStyle>
            <a:lvl1pPr marL="0" indent="0" algn="ctr">
              <a:buNone/>
              <a:defRPr sz="1100"/>
            </a:lvl1pPr>
          </a:lstStyle>
          <a:p>
            <a:endParaRPr lang="pt-BR" dirty="0"/>
          </a:p>
        </p:txBody>
      </p:sp>
      <p:sp>
        <p:nvSpPr>
          <p:cNvPr id="19" name="Espaço Reservado para Imagem 10">
            <a:extLst>
              <a:ext uri="{FF2B5EF4-FFF2-40B4-BE49-F238E27FC236}">
                <a16:creationId xmlns:a16="http://schemas.microsoft.com/office/drawing/2014/main" xmlns="" id="{352471A5-2597-49C6-AF49-28BC5E17B2A8}"/>
              </a:ext>
            </a:extLst>
          </p:cNvPr>
          <p:cNvSpPr>
            <a:spLocks noGrp="1"/>
          </p:cNvSpPr>
          <p:nvPr>
            <p:ph type="pic" sz="quarter" idx="18"/>
          </p:nvPr>
        </p:nvSpPr>
        <p:spPr>
          <a:xfrm>
            <a:off x="214973" y="4324348"/>
            <a:ext cx="5635574" cy="2229625"/>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82083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6_Layout Personalizado">
    <p:spTree>
      <p:nvGrpSpPr>
        <p:cNvPr id="1" name=""/>
        <p:cNvGrpSpPr/>
        <p:nvPr/>
      </p:nvGrpSpPr>
      <p:grpSpPr>
        <a:xfrm>
          <a:off x="0" y="0"/>
          <a:ext cx="0" cy="0"/>
          <a:chOff x="0" y="0"/>
          <a:chExt cx="0" cy="0"/>
        </a:xfrm>
      </p:grpSpPr>
      <p:sp>
        <p:nvSpPr>
          <p:cNvPr id="9" name="Espaço Reservado para Imagem 10">
            <a:extLst>
              <a:ext uri="{FF2B5EF4-FFF2-40B4-BE49-F238E27FC236}">
                <a16:creationId xmlns:a16="http://schemas.microsoft.com/office/drawing/2014/main" xmlns="" id="{03B236A4-CCB8-4F08-B24B-657F0F3319D6}"/>
              </a:ext>
            </a:extLst>
          </p:cNvPr>
          <p:cNvSpPr>
            <a:spLocks noGrp="1"/>
          </p:cNvSpPr>
          <p:nvPr>
            <p:ph type="pic" sz="quarter" idx="16"/>
          </p:nvPr>
        </p:nvSpPr>
        <p:spPr>
          <a:xfrm>
            <a:off x="0" y="3425838"/>
            <a:ext cx="12192000" cy="3428149"/>
          </a:xfrm>
          <a:solidFill>
            <a:schemeClr val="bg1">
              <a:lumMod val="85000"/>
            </a:schemeClr>
          </a:solidFill>
        </p:spPr>
        <p:txBody>
          <a:bodyPr anchor="b">
            <a:normAutofit/>
          </a:bodyPr>
          <a:lstStyle>
            <a:lvl1pPr marL="0" indent="0" algn="ctr">
              <a:buNone/>
              <a:defRPr sz="1100"/>
            </a:lvl1pPr>
          </a:lstStyle>
          <a:p>
            <a:endParaRPr lang="pt-BR" dirty="0"/>
          </a:p>
        </p:txBody>
      </p:sp>
      <p:sp>
        <p:nvSpPr>
          <p:cNvPr id="8" name="Espaço Reservado para Imagem 10">
            <a:extLst>
              <a:ext uri="{FF2B5EF4-FFF2-40B4-BE49-F238E27FC236}">
                <a16:creationId xmlns:a16="http://schemas.microsoft.com/office/drawing/2014/main" xmlns="" id="{B5C921A1-6276-4F79-A220-1582CDABC77E}"/>
              </a:ext>
            </a:extLst>
          </p:cNvPr>
          <p:cNvSpPr>
            <a:spLocks noGrp="1"/>
          </p:cNvSpPr>
          <p:nvPr>
            <p:ph type="pic" sz="quarter" idx="15"/>
          </p:nvPr>
        </p:nvSpPr>
        <p:spPr>
          <a:xfrm>
            <a:off x="3907520" y="577517"/>
            <a:ext cx="4376965" cy="5724810"/>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105273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7_Layout Personalizado">
    <p:spTree>
      <p:nvGrpSpPr>
        <p:cNvPr id="1" name=""/>
        <p:cNvGrpSpPr/>
        <p:nvPr/>
      </p:nvGrpSpPr>
      <p:grpSpPr>
        <a:xfrm>
          <a:off x="0" y="0"/>
          <a:ext cx="0" cy="0"/>
          <a:chOff x="0" y="0"/>
          <a:chExt cx="0" cy="0"/>
        </a:xfrm>
      </p:grpSpPr>
      <p:sp>
        <p:nvSpPr>
          <p:cNvPr id="17" name="Espaço Reservado para Imagem 10">
            <a:extLst>
              <a:ext uri="{FF2B5EF4-FFF2-40B4-BE49-F238E27FC236}">
                <a16:creationId xmlns:a16="http://schemas.microsoft.com/office/drawing/2014/main" xmlns="" id="{08510A66-52A6-4B85-8356-D9426BC2D8C3}"/>
              </a:ext>
            </a:extLst>
          </p:cNvPr>
          <p:cNvSpPr>
            <a:spLocks noGrp="1"/>
          </p:cNvSpPr>
          <p:nvPr>
            <p:ph type="pic" sz="quarter" idx="23"/>
          </p:nvPr>
        </p:nvSpPr>
        <p:spPr>
          <a:xfrm>
            <a:off x="5174565" y="3478238"/>
            <a:ext cx="7017435" cy="3375752"/>
          </a:xfrm>
          <a:solidFill>
            <a:schemeClr val="bg1">
              <a:lumMod val="85000"/>
            </a:schemeClr>
          </a:solidFill>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3FF6D6F0-CAD9-4ED5-A4AF-256FD3D3E182}"/>
              </a:ext>
            </a:extLst>
          </p:cNvPr>
          <p:cNvSpPr>
            <a:spLocks noGrp="1"/>
          </p:cNvSpPr>
          <p:nvPr>
            <p:ph type="pic" sz="quarter" idx="22"/>
          </p:nvPr>
        </p:nvSpPr>
        <p:spPr>
          <a:xfrm>
            <a:off x="8813411" y="0"/>
            <a:ext cx="3378589" cy="3305907"/>
          </a:xfrm>
          <a:solidFill>
            <a:schemeClr val="bg1">
              <a:lumMod val="85000"/>
            </a:schemeClr>
          </a:solidFill>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F77BF000-8284-403F-963C-04D50497E5B7}"/>
              </a:ext>
            </a:extLst>
          </p:cNvPr>
          <p:cNvSpPr>
            <a:spLocks noGrp="1"/>
          </p:cNvSpPr>
          <p:nvPr>
            <p:ph type="pic" sz="quarter" idx="21"/>
          </p:nvPr>
        </p:nvSpPr>
        <p:spPr>
          <a:xfrm>
            <a:off x="5174565" y="1446628"/>
            <a:ext cx="3477069" cy="1859279"/>
          </a:xfrm>
          <a:solidFill>
            <a:schemeClr val="bg1">
              <a:lumMod val="85000"/>
            </a:schemeClr>
          </a:solidFill>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E003F3F8-7578-4C15-A004-42C5A2BABFB2}"/>
              </a:ext>
            </a:extLst>
          </p:cNvPr>
          <p:cNvSpPr>
            <a:spLocks noGrp="1"/>
          </p:cNvSpPr>
          <p:nvPr>
            <p:ph type="pic" sz="quarter" idx="19"/>
          </p:nvPr>
        </p:nvSpPr>
        <p:spPr>
          <a:xfrm>
            <a:off x="-1" y="4011"/>
            <a:ext cx="4994031" cy="1824790"/>
          </a:xfrm>
          <a:solidFill>
            <a:schemeClr val="bg1">
              <a:lumMod val="85000"/>
            </a:schemeClr>
          </a:solidFill>
        </p:spPr>
        <p:txBody>
          <a:bodyPr>
            <a:normAutofit/>
          </a:bodyPr>
          <a:lstStyle>
            <a:lvl1pPr marL="0" indent="0" algn="ctr">
              <a:buNone/>
              <a:defRPr sz="1100"/>
            </a:lvl1pPr>
          </a:lstStyle>
          <a:p>
            <a:endParaRPr lang="pt-BR" dirty="0"/>
          </a:p>
        </p:txBody>
      </p:sp>
      <p:sp>
        <p:nvSpPr>
          <p:cNvPr id="12" name="Espaço Reservado para Imagem 10">
            <a:extLst>
              <a:ext uri="{FF2B5EF4-FFF2-40B4-BE49-F238E27FC236}">
                <a16:creationId xmlns:a16="http://schemas.microsoft.com/office/drawing/2014/main" xmlns="" id="{0B017D09-3E85-40CA-8CC5-7F0550411246}"/>
              </a:ext>
            </a:extLst>
          </p:cNvPr>
          <p:cNvSpPr>
            <a:spLocks noGrp="1"/>
          </p:cNvSpPr>
          <p:nvPr>
            <p:ph type="pic" sz="quarter" idx="18"/>
          </p:nvPr>
        </p:nvSpPr>
        <p:spPr>
          <a:xfrm>
            <a:off x="0" y="4348533"/>
            <a:ext cx="4994031" cy="2505457"/>
          </a:xfrm>
          <a:solidFill>
            <a:schemeClr val="bg1">
              <a:lumMod val="85000"/>
            </a:schemeClr>
          </a:solidFill>
        </p:spPr>
        <p:txBody>
          <a:bodyPr anchor="b">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F0FF83A5-36E9-49B7-AF10-59018F4C8F3C}"/>
              </a:ext>
            </a:extLst>
          </p:cNvPr>
          <p:cNvSpPr>
            <a:spLocks noGrp="1"/>
          </p:cNvSpPr>
          <p:nvPr>
            <p:ph type="pic" sz="quarter" idx="20"/>
          </p:nvPr>
        </p:nvSpPr>
        <p:spPr>
          <a:xfrm>
            <a:off x="771380" y="2299362"/>
            <a:ext cx="3462996" cy="3995224"/>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122432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Layout Personalizado">
    <p:spTree>
      <p:nvGrpSpPr>
        <p:cNvPr id="1" name=""/>
        <p:cNvGrpSpPr/>
        <p:nvPr/>
      </p:nvGrpSpPr>
      <p:grpSpPr>
        <a:xfrm>
          <a:off x="0" y="0"/>
          <a:ext cx="0" cy="0"/>
          <a:chOff x="0" y="0"/>
          <a:chExt cx="0" cy="0"/>
        </a:xfrm>
      </p:grpSpPr>
      <p:sp>
        <p:nvSpPr>
          <p:cNvPr id="9" name="Espaço Reservado para Imagem 10">
            <a:extLst>
              <a:ext uri="{FF2B5EF4-FFF2-40B4-BE49-F238E27FC236}">
                <a16:creationId xmlns:a16="http://schemas.microsoft.com/office/drawing/2014/main" xmlns="" id="{CB926D30-7B2D-45FB-95C6-502163C44725}"/>
              </a:ext>
            </a:extLst>
          </p:cNvPr>
          <p:cNvSpPr>
            <a:spLocks noGrp="1"/>
          </p:cNvSpPr>
          <p:nvPr>
            <p:ph type="pic" sz="quarter" idx="14"/>
          </p:nvPr>
        </p:nvSpPr>
        <p:spPr>
          <a:xfrm>
            <a:off x="354841" y="423084"/>
            <a:ext cx="3057099" cy="2961564"/>
          </a:xfrm>
          <a:solidFill>
            <a:schemeClr val="bg1">
              <a:lumMod val="85000"/>
            </a:schemeClr>
          </a:solidFill>
        </p:spPr>
        <p:txBody>
          <a:bodyPr>
            <a:normAutofit/>
          </a:bodyPr>
          <a:lstStyle>
            <a:lvl1pPr marL="0" indent="0" algn="ctr">
              <a:buNone/>
              <a:defRPr sz="1100"/>
            </a:lvl1pPr>
          </a:lstStyle>
          <a:p>
            <a:endParaRPr lang="pt-BR" dirty="0"/>
          </a:p>
        </p:txBody>
      </p:sp>
      <p:sp>
        <p:nvSpPr>
          <p:cNvPr id="10" name="Espaço Reservado para Imagem 10">
            <a:extLst>
              <a:ext uri="{FF2B5EF4-FFF2-40B4-BE49-F238E27FC236}">
                <a16:creationId xmlns:a16="http://schemas.microsoft.com/office/drawing/2014/main" xmlns="" id="{67BC425C-D71D-4E37-8474-6A766472EA90}"/>
              </a:ext>
            </a:extLst>
          </p:cNvPr>
          <p:cNvSpPr>
            <a:spLocks noGrp="1"/>
          </p:cNvSpPr>
          <p:nvPr>
            <p:ph type="pic" sz="quarter" idx="15"/>
          </p:nvPr>
        </p:nvSpPr>
        <p:spPr>
          <a:xfrm>
            <a:off x="354840" y="3643090"/>
            <a:ext cx="3057099" cy="2961564"/>
          </a:xfrm>
          <a:solidFill>
            <a:schemeClr val="bg1">
              <a:lumMod val="85000"/>
            </a:schemeClr>
          </a:solidFill>
        </p:spPr>
        <p:txBody>
          <a:bodyPr>
            <a:normAutofit/>
          </a:bodyPr>
          <a:lstStyle>
            <a:lvl1pPr marL="0" indent="0" algn="ctr">
              <a:buNone/>
              <a:defRPr sz="1100"/>
            </a:lvl1pPr>
          </a:lstStyle>
          <a:p>
            <a:endParaRPr lang="pt-BR" dirty="0"/>
          </a:p>
        </p:txBody>
      </p:sp>
      <p:sp>
        <p:nvSpPr>
          <p:cNvPr id="11" name="Espaço Reservado para Imagem 10">
            <a:extLst>
              <a:ext uri="{FF2B5EF4-FFF2-40B4-BE49-F238E27FC236}">
                <a16:creationId xmlns:a16="http://schemas.microsoft.com/office/drawing/2014/main" xmlns="" id="{B0DFEDB4-5A2B-4091-9B53-FA92F57C15CE}"/>
              </a:ext>
            </a:extLst>
          </p:cNvPr>
          <p:cNvSpPr>
            <a:spLocks noGrp="1"/>
          </p:cNvSpPr>
          <p:nvPr>
            <p:ph type="pic" sz="quarter" idx="16"/>
          </p:nvPr>
        </p:nvSpPr>
        <p:spPr>
          <a:xfrm>
            <a:off x="3710633" y="423082"/>
            <a:ext cx="3057099" cy="6181571"/>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146714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Layout Personalizado">
    <p:spTree>
      <p:nvGrpSpPr>
        <p:cNvPr id="1" name=""/>
        <p:cNvGrpSpPr/>
        <p:nvPr/>
      </p:nvGrpSpPr>
      <p:grpSpPr>
        <a:xfrm>
          <a:off x="0" y="0"/>
          <a:ext cx="0" cy="0"/>
          <a:chOff x="0" y="0"/>
          <a:chExt cx="0" cy="0"/>
        </a:xfrm>
      </p:grpSpPr>
      <p:sp>
        <p:nvSpPr>
          <p:cNvPr id="7" name="Espaço Reservado para Imagem 10">
            <a:extLst>
              <a:ext uri="{FF2B5EF4-FFF2-40B4-BE49-F238E27FC236}">
                <a16:creationId xmlns:a16="http://schemas.microsoft.com/office/drawing/2014/main" xmlns="" id="{5542F2A1-BB65-43BB-9DF9-71E86D12E3D4}"/>
              </a:ext>
            </a:extLst>
          </p:cNvPr>
          <p:cNvSpPr>
            <a:spLocks noGrp="1"/>
          </p:cNvSpPr>
          <p:nvPr>
            <p:ph type="pic" sz="quarter" idx="16"/>
          </p:nvPr>
        </p:nvSpPr>
        <p:spPr>
          <a:xfrm>
            <a:off x="4777459" y="1"/>
            <a:ext cx="2829342" cy="6857628"/>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1467176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Layout Personalizado">
    <p:spTree>
      <p:nvGrpSpPr>
        <p:cNvPr id="1" name=""/>
        <p:cNvGrpSpPr/>
        <p:nvPr/>
      </p:nvGrpSpPr>
      <p:grpSpPr>
        <a:xfrm>
          <a:off x="0" y="0"/>
          <a:ext cx="0" cy="0"/>
          <a:chOff x="0" y="0"/>
          <a:chExt cx="0" cy="0"/>
        </a:xfrm>
      </p:grpSpPr>
      <p:sp>
        <p:nvSpPr>
          <p:cNvPr id="10" name="Espaço Reservado para Imagem 10">
            <a:extLst>
              <a:ext uri="{FF2B5EF4-FFF2-40B4-BE49-F238E27FC236}">
                <a16:creationId xmlns:a16="http://schemas.microsoft.com/office/drawing/2014/main" xmlns="" id="{96204F0D-8D7E-4EAE-9C2A-077B0087B7DC}"/>
              </a:ext>
            </a:extLst>
          </p:cNvPr>
          <p:cNvSpPr>
            <a:spLocks noGrp="1"/>
          </p:cNvSpPr>
          <p:nvPr>
            <p:ph type="pic" sz="quarter" idx="14"/>
          </p:nvPr>
        </p:nvSpPr>
        <p:spPr>
          <a:xfrm>
            <a:off x="806117" y="2400189"/>
            <a:ext cx="2046292" cy="2596183"/>
          </a:xfrm>
          <a:solidFill>
            <a:schemeClr val="bg1">
              <a:lumMod val="85000"/>
            </a:schemeClr>
          </a:solidFill>
        </p:spPr>
        <p:txBody>
          <a:bodyPr>
            <a:normAutofit/>
          </a:bodyPr>
          <a:lstStyle>
            <a:lvl1pPr marL="0" indent="0" algn="ctr">
              <a:buNone/>
              <a:defRPr sz="1100"/>
            </a:lvl1pPr>
          </a:lstStyle>
          <a:p>
            <a:endParaRPr lang="pt-BR" dirty="0"/>
          </a:p>
        </p:txBody>
      </p:sp>
      <p:sp>
        <p:nvSpPr>
          <p:cNvPr id="11" name="Espaço Reservado para Imagem 10">
            <a:extLst>
              <a:ext uri="{FF2B5EF4-FFF2-40B4-BE49-F238E27FC236}">
                <a16:creationId xmlns:a16="http://schemas.microsoft.com/office/drawing/2014/main" xmlns="" id="{388EDE3E-55BB-456E-83EE-C2177A01B788}"/>
              </a:ext>
            </a:extLst>
          </p:cNvPr>
          <p:cNvSpPr>
            <a:spLocks noGrp="1"/>
          </p:cNvSpPr>
          <p:nvPr>
            <p:ph type="pic" sz="quarter" idx="15"/>
          </p:nvPr>
        </p:nvSpPr>
        <p:spPr>
          <a:xfrm>
            <a:off x="5050373" y="5063332"/>
            <a:ext cx="2046292" cy="1563557"/>
          </a:xfrm>
          <a:solidFill>
            <a:schemeClr val="bg1">
              <a:lumMod val="85000"/>
            </a:schemeClr>
          </a:solidFill>
        </p:spPr>
        <p:txBody>
          <a:bodyPr>
            <a:normAutofit/>
          </a:bodyPr>
          <a:lstStyle>
            <a:lvl1pPr marL="0" indent="0" algn="ctr">
              <a:buNone/>
              <a:defRPr sz="1100"/>
            </a:lvl1pPr>
          </a:lstStyle>
          <a:p>
            <a:endParaRPr lang="pt-BR" dirty="0"/>
          </a:p>
        </p:txBody>
      </p:sp>
      <p:sp>
        <p:nvSpPr>
          <p:cNvPr id="12" name="Espaço Reservado para Imagem 10">
            <a:extLst>
              <a:ext uri="{FF2B5EF4-FFF2-40B4-BE49-F238E27FC236}">
                <a16:creationId xmlns:a16="http://schemas.microsoft.com/office/drawing/2014/main" xmlns="" id="{2D89A4C5-8754-4E1B-8943-95C1E05E7BCE}"/>
              </a:ext>
            </a:extLst>
          </p:cNvPr>
          <p:cNvSpPr>
            <a:spLocks noGrp="1"/>
          </p:cNvSpPr>
          <p:nvPr>
            <p:ph type="pic" sz="quarter" idx="16"/>
          </p:nvPr>
        </p:nvSpPr>
        <p:spPr>
          <a:xfrm>
            <a:off x="7188745" y="4571437"/>
            <a:ext cx="2046292" cy="2055452"/>
          </a:xfrm>
          <a:solidFill>
            <a:schemeClr val="bg1">
              <a:lumMod val="85000"/>
            </a:schemeClr>
          </a:solidFill>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C786096D-2A71-4390-AF05-D1072575108D}"/>
              </a:ext>
            </a:extLst>
          </p:cNvPr>
          <p:cNvSpPr>
            <a:spLocks noGrp="1"/>
          </p:cNvSpPr>
          <p:nvPr>
            <p:ph type="pic" sz="quarter" idx="17"/>
          </p:nvPr>
        </p:nvSpPr>
        <p:spPr>
          <a:xfrm>
            <a:off x="9336325" y="4571437"/>
            <a:ext cx="2046292" cy="2055452"/>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5992547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Layout Personalizado">
    <p:spTree>
      <p:nvGrpSpPr>
        <p:cNvPr id="1" name=""/>
        <p:cNvGrpSpPr/>
        <p:nvPr/>
      </p:nvGrpSpPr>
      <p:grpSpPr>
        <a:xfrm>
          <a:off x="0" y="0"/>
          <a:ext cx="0" cy="0"/>
          <a:chOff x="0" y="0"/>
          <a:chExt cx="0" cy="0"/>
        </a:xfrm>
      </p:grpSpPr>
      <p:sp>
        <p:nvSpPr>
          <p:cNvPr id="12" name="Espaço Reservado para Imagem 10">
            <a:extLst>
              <a:ext uri="{FF2B5EF4-FFF2-40B4-BE49-F238E27FC236}">
                <a16:creationId xmlns:a16="http://schemas.microsoft.com/office/drawing/2014/main" xmlns="" id="{F78A9132-1AAC-441A-9854-687FDF203B02}"/>
              </a:ext>
            </a:extLst>
          </p:cNvPr>
          <p:cNvSpPr>
            <a:spLocks noGrp="1"/>
          </p:cNvSpPr>
          <p:nvPr>
            <p:ph type="pic" sz="quarter" idx="15"/>
          </p:nvPr>
        </p:nvSpPr>
        <p:spPr>
          <a:xfrm>
            <a:off x="468867" y="788894"/>
            <a:ext cx="5979066" cy="5643282"/>
          </a:xfrm>
          <a:solidFill>
            <a:schemeClr val="bg1">
              <a:lumMod val="85000"/>
            </a:schemeClr>
          </a:solidFill>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B84365EA-A168-4F00-A067-C86B78345251}"/>
              </a:ext>
            </a:extLst>
          </p:cNvPr>
          <p:cNvSpPr>
            <a:spLocks noGrp="1"/>
          </p:cNvSpPr>
          <p:nvPr>
            <p:ph type="pic" sz="quarter" idx="14"/>
          </p:nvPr>
        </p:nvSpPr>
        <p:spPr>
          <a:xfrm>
            <a:off x="5654675" y="4179340"/>
            <a:ext cx="4706684" cy="977471"/>
          </a:xfrm>
          <a:solidFill>
            <a:schemeClr val="bg1">
              <a:lumMod val="85000"/>
            </a:schemeClr>
          </a:solidFill>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B93631A9-06BF-40CC-827D-984693D1A905}"/>
              </a:ext>
            </a:extLst>
          </p:cNvPr>
          <p:cNvSpPr>
            <a:spLocks noGrp="1"/>
          </p:cNvSpPr>
          <p:nvPr>
            <p:ph type="pic" sz="quarter" idx="16"/>
          </p:nvPr>
        </p:nvSpPr>
        <p:spPr>
          <a:xfrm>
            <a:off x="5661701" y="5290666"/>
            <a:ext cx="4706684" cy="977471"/>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1313431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Layout Personalizado">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xmlns="" id="{8B5F034F-DC84-4392-B950-4028C04AB6F7}"/>
              </a:ext>
            </a:extLst>
          </p:cNvPr>
          <p:cNvSpPr>
            <a:spLocks noGrp="1"/>
          </p:cNvSpPr>
          <p:nvPr>
            <p:ph type="pic" sz="quarter" idx="15"/>
          </p:nvPr>
        </p:nvSpPr>
        <p:spPr>
          <a:xfrm>
            <a:off x="3655407" y="1268702"/>
            <a:ext cx="2104166" cy="2126175"/>
          </a:xfrm>
          <a:solidFill>
            <a:schemeClr val="bg1">
              <a:lumMod val="85000"/>
            </a:schemeClr>
          </a:solidFill>
        </p:spPr>
        <p:txBody>
          <a:bodyPr>
            <a:normAutofit/>
          </a:bodyPr>
          <a:lstStyle>
            <a:lvl1pPr marL="0" indent="0" algn="ctr">
              <a:buNone/>
              <a:defRPr sz="1100"/>
            </a:lvl1pPr>
          </a:lstStyle>
          <a:p>
            <a:endParaRPr lang="pt-BR" dirty="0"/>
          </a:p>
        </p:txBody>
      </p:sp>
      <p:sp>
        <p:nvSpPr>
          <p:cNvPr id="12" name="Espaço Reservado para Imagem 10">
            <a:extLst>
              <a:ext uri="{FF2B5EF4-FFF2-40B4-BE49-F238E27FC236}">
                <a16:creationId xmlns:a16="http://schemas.microsoft.com/office/drawing/2014/main" xmlns="" id="{4514F121-68BE-4E49-BFE8-91B26A5C0283}"/>
              </a:ext>
            </a:extLst>
          </p:cNvPr>
          <p:cNvSpPr>
            <a:spLocks noGrp="1"/>
          </p:cNvSpPr>
          <p:nvPr>
            <p:ph type="pic" sz="quarter" idx="16"/>
          </p:nvPr>
        </p:nvSpPr>
        <p:spPr>
          <a:xfrm>
            <a:off x="5827816" y="1268702"/>
            <a:ext cx="2104166" cy="2126175"/>
          </a:xfrm>
          <a:solidFill>
            <a:schemeClr val="bg1">
              <a:lumMod val="85000"/>
            </a:schemeClr>
          </a:solidFill>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92E24538-8FF1-4E45-B298-D582B1338E7A}"/>
              </a:ext>
            </a:extLst>
          </p:cNvPr>
          <p:cNvSpPr>
            <a:spLocks noGrp="1"/>
          </p:cNvSpPr>
          <p:nvPr>
            <p:ph type="pic" sz="quarter" idx="17"/>
          </p:nvPr>
        </p:nvSpPr>
        <p:spPr>
          <a:xfrm>
            <a:off x="3655407" y="3463122"/>
            <a:ext cx="2104166" cy="2126175"/>
          </a:xfrm>
          <a:solidFill>
            <a:schemeClr val="bg1">
              <a:lumMod val="85000"/>
            </a:schemeClr>
          </a:solidFill>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FCFED7C3-D9F3-4EED-B8F1-031928F4BDEF}"/>
              </a:ext>
            </a:extLst>
          </p:cNvPr>
          <p:cNvSpPr>
            <a:spLocks noGrp="1"/>
          </p:cNvSpPr>
          <p:nvPr>
            <p:ph type="pic" sz="quarter" idx="18"/>
          </p:nvPr>
        </p:nvSpPr>
        <p:spPr>
          <a:xfrm>
            <a:off x="401730" y="3463121"/>
            <a:ext cx="3185431" cy="2126175"/>
          </a:xfrm>
          <a:solidFill>
            <a:schemeClr val="bg1">
              <a:lumMod val="85000"/>
            </a:schemeClr>
          </a:solidFill>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4CF5FC61-1FFA-46E1-A426-43C2C7445457}"/>
              </a:ext>
            </a:extLst>
          </p:cNvPr>
          <p:cNvSpPr>
            <a:spLocks noGrp="1"/>
          </p:cNvSpPr>
          <p:nvPr>
            <p:ph type="pic" sz="quarter" idx="19"/>
          </p:nvPr>
        </p:nvSpPr>
        <p:spPr>
          <a:xfrm>
            <a:off x="8000222" y="1268702"/>
            <a:ext cx="3790049" cy="2126175"/>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345262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Layout Personalizado">
    <p:spTree>
      <p:nvGrpSpPr>
        <p:cNvPr id="1" name=""/>
        <p:cNvGrpSpPr/>
        <p:nvPr/>
      </p:nvGrpSpPr>
      <p:grpSpPr>
        <a:xfrm>
          <a:off x="0" y="0"/>
          <a:ext cx="0" cy="0"/>
          <a:chOff x="0" y="0"/>
          <a:chExt cx="0" cy="0"/>
        </a:xfrm>
      </p:grpSpPr>
      <p:sp>
        <p:nvSpPr>
          <p:cNvPr id="17" name="Espaço Reservado para Imagem 10">
            <a:extLst>
              <a:ext uri="{FF2B5EF4-FFF2-40B4-BE49-F238E27FC236}">
                <a16:creationId xmlns:a16="http://schemas.microsoft.com/office/drawing/2014/main" xmlns="" id="{5B750FD3-E56C-4222-BC99-C05C20B700AE}"/>
              </a:ext>
            </a:extLst>
          </p:cNvPr>
          <p:cNvSpPr>
            <a:spLocks noGrp="1"/>
          </p:cNvSpPr>
          <p:nvPr>
            <p:ph type="pic" sz="quarter" idx="15"/>
          </p:nvPr>
        </p:nvSpPr>
        <p:spPr>
          <a:xfrm>
            <a:off x="2791297" y="545431"/>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DA5E662D-C279-49D5-B4DB-3E67CDFF6FE9}"/>
              </a:ext>
            </a:extLst>
          </p:cNvPr>
          <p:cNvSpPr>
            <a:spLocks noGrp="1"/>
          </p:cNvSpPr>
          <p:nvPr>
            <p:ph type="pic" sz="quarter" idx="16"/>
          </p:nvPr>
        </p:nvSpPr>
        <p:spPr>
          <a:xfrm>
            <a:off x="5013715" y="545430"/>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19" name="Espaço Reservado para Imagem 10">
            <a:extLst>
              <a:ext uri="{FF2B5EF4-FFF2-40B4-BE49-F238E27FC236}">
                <a16:creationId xmlns:a16="http://schemas.microsoft.com/office/drawing/2014/main" xmlns="" id="{4D5E6418-7369-4056-8F08-7A6DAEF47199}"/>
              </a:ext>
            </a:extLst>
          </p:cNvPr>
          <p:cNvSpPr>
            <a:spLocks noGrp="1"/>
          </p:cNvSpPr>
          <p:nvPr>
            <p:ph type="pic" sz="quarter" idx="17"/>
          </p:nvPr>
        </p:nvSpPr>
        <p:spPr>
          <a:xfrm>
            <a:off x="7247391" y="545430"/>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0" name="Espaço Reservado para Imagem 10">
            <a:extLst>
              <a:ext uri="{FF2B5EF4-FFF2-40B4-BE49-F238E27FC236}">
                <a16:creationId xmlns:a16="http://schemas.microsoft.com/office/drawing/2014/main" xmlns="" id="{21EE763F-33EE-447F-9278-1C34EA10DB46}"/>
              </a:ext>
            </a:extLst>
          </p:cNvPr>
          <p:cNvSpPr>
            <a:spLocks noGrp="1"/>
          </p:cNvSpPr>
          <p:nvPr>
            <p:ph type="pic" sz="quarter" idx="18"/>
          </p:nvPr>
        </p:nvSpPr>
        <p:spPr>
          <a:xfrm>
            <a:off x="9486185" y="545430"/>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1" name="Espaço Reservado para Imagem 10">
            <a:extLst>
              <a:ext uri="{FF2B5EF4-FFF2-40B4-BE49-F238E27FC236}">
                <a16:creationId xmlns:a16="http://schemas.microsoft.com/office/drawing/2014/main" xmlns="" id="{04F6FE4E-994E-4B2F-AE15-62E907455BED}"/>
              </a:ext>
            </a:extLst>
          </p:cNvPr>
          <p:cNvSpPr>
            <a:spLocks noGrp="1"/>
          </p:cNvSpPr>
          <p:nvPr>
            <p:ph type="pic" sz="quarter" idx="19"/>
          </p:nvPr>
        </p:nvSpPr>
        <p:spPr>
          <a:xfrm>
            <a:off x="558910" y="4458448"/>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2" name="Espaço Reservado para Imagem 10">
            <a:extLst>
              <a:ext uri="{FF2B5EF4-FFF2-40B4-BE49-F238E27FC236}">
                <a16:creationId xmlns:a16="http://schemas.microsoft.com/office/drawing/2014/main" xmlns="" id="{7D6E4E9B-3564-421B-A0CE-B39F87FF79C2}"/>
              </a:ext>
            </a:extLst>
          </p:cNvPr>
          <p:cNvSpPr>
            <a:spLocks noGrp="1"/>
          </p:cNvSpPr>
          <p:nvPr>
            <p:ph type="pic" sz="quarter" idx="20"/>
          </p:nvPr>
        </p:nvSpPr>
        <p:spPr>
          <a:xfrm>
            <a:off x="2791296" y="4458447"/>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3" name="Espaço Reservado para Imagem 10">
            <a:extLst>
              <a:ext uri="{FF2B5EF4-FFF2-40B4-BE49-F238E27FC236}">
                <a16:creationId xmlns:a16="http://schemas.microsoft.com/office/drawing/2014/main" xmlns="" id="{40588B4D-99F8-4160-9C51-B45CF07FCAF2}"/>
              </a:ext>
            </a:extLst>
          </p:cNvPr>
          <p:cNvSpPr>
            <a:spLocks noGrp="1"/>
          </p:cNvSpPr>
          <p:nvPr>
            <p:ph type="pic" sz="quarter" idx="21"/>
          </p:nvPr>
        </p:nvSpPr>
        <p:spPr>
          <a:xfrm>
            <a:off x="5013715" y="4458447"/>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4" name="Espaço Reservado para Imagem 10">
            <a:extLst>
              <a:ext uri="{FF2B5EF4-FFF2-40B4-BE49-F238E27FC236}">
                <a16:creationId xmlns:a16="http://schemas.microsoft.com/office/drawing/2014/main" xmlns="" id="{2D7B5737-A9C8-4866-8F9A-D344E1B3CDED}"/>
              </a:ext>
            </a:extLst>
          </p:cNvPr>
          <p:cNvSpPr>
            <a:spLocks noGrp="1"/>
          </p:cNvSpPr>
          <p:nvPr>
            <p:ph type="pic" sz="quarter" idx="22"/>
          </p:nvPr>
        </p:nvSpPr>
        <p:spPr>
          <a:xfrm>
            <a:off x="7239971" y="4458447"/>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5" name="Espaço Reservado para Imagem 10">
            <a:extLst>
              <a:ext uri="{FF2B5EF4-FFF2-40B4-BE49-F238E27FC236}">
                <a16:creationId xmlns:a16="http://schemas.microsoft.com/office/drawing/2014/main" xmlns="" id="{60EAA2A7-2D4C-4486-8C4F-F8B7667F186F}"/>
              </a:ext>
            </a:extLst>
          </p:cNvPr>
          <p:cNvSpPr>
            <a:spLocks noGrp="1"/>
          </p:cNvSpPr>
          <p:nvPr>
            <p:ph type="pic" sz="quarter" idx="23"/>
          </p:nvPr>
        </p:nvSpPr>
        <p:spPr>
          <a:xfrm>
            <a:off x="558910" y="2501941"/>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7" name="Espaço Reservado para Imagem 10">
            <a:extLst>
              <a:ext uri="{FF2B5EF4-FFF2-40B4-BE49-F238E27FC236}">
                <a16:creationId xmlns:a16="http://schemas.microsoft.com/office/drawing/2014/main" xmlns="" id="{38B5273B-4B73-4154-8EDB-3F0D1D782AEC}"/>
              </a:ext>
            </a:extLst>
          </p:cNvPr>
          <p:cNvSpPr>
            <a:spLocks noGrp="1"/>
          </p:cNvSpPr>
          <p:nvPr>
            <p:ph type="pic" sz="quarter" idx="25"/>
          </p:nvPr>
        </p:nvSpPr>
        <p:spPr>
          <a:xfrm>
            <a:off x="5015004" y="2501940"/>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8" name="Espaço Reservado para Imagem 10">
            <a:extLst>
              <a:ext uri="{FF2B5EF4-FFF2-40B4-BE49-F238E27FC236}">
                <a16:creationId xmlns:a16="http://schemas.microsoft.com/office/drawing/2014/main" xmlns="" id="{F171E92A-B56D-435B-8669-84655FE1BD86}"/>
              </a:ext>
            </a:extLst>
          </p:cNvPr>
          <p:cNvSpPr>
            <a:spLocks noGrp="1"/>
          </p:cNvSpPr>
          <p:nvPr>
            <p:ph type="pic" sz="quarter" idx="26"/>
          </p:nvPr>
        </p:nvSpPr>
        <p:spPr>
          <a:xfrm>
            <a:off x="9496154" y="2501940"/>
            <a:ext cx="2134369" cy="1854121"/>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41573139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Layout Personalizado">
    <p:spTree>
      <p:nvGrpSpPr>
        <p:cNvPr id="1" name=""/>
        <p:cNvGrpSpPr/>
        <p:nvPr/>
      </p:nvGrpSpPr>
      <p:grpSpPr>
        <a:xfrm>
          <a:off x="0" y="0"/>
          <a:ext cx="0" cy="0"/>
          <a:chOff x="0" y="0"/>
          <a:chExt cx="0" cy="0"/>
        </a:xfrm>
      </p:grpSpPr>
      <p:sp>
        <p:nvSpPr>
          <p:cNvPr id="17" name="Espaço Reservado para Imagem 10">
            <a:extLst>
              <a:ext uri="{FF2B5EF4-FFF2-40B4-BE49-F238E27FC236}">
                <a16:creationId xmlns:a16="http://schemas.microsoft.com/office/drawing/2014/main" xmlns="" id="{861EDA35-DEFA-4B7E-8520-F6E0275A9E99}"/>
              </a:ext>
            </a:extLst>
          </p:cNvPr>
          <p:cNvSpPr>
            <a:spLocks noGrp="1"/>
          </p:cNvSpPr>
          <p:nvPr>
            <p:ph type="pic" sz="quarter" idx="16"/>
          </p:nvPr>
        </p:nvSpPr>
        <p:spPr>
          <a:xfrm>
            <a:off x="5013715" y="545430"/>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71EBE17A-9F83-424D-9571-1BC48A18615E}"/>
              </a:ext>
            </a:extLst>
          </p:cNvPr>
          <p:cNvSpPr>
            <a:spLocks noGrp="1"/>
          </p:cNvSpPr>
          <p:nvPr>
            <p:ph type="pic" sz="quarter" idx="17"/>
          </p:nvPr>
        </p:nvSpPr>
        <p:spPr>
          <a:xfrm>
            <a:off x="7247391" y="545430"/>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19" name="Espaço Reservado para Imagem 10">
            <a:extLst>
              <a:ext uri="{FF2B5EF4-FFF2-40B4-BE49-F238E27FC236}">
                <a16:creationId xmlns:a16="http://schemas.microsoft.com/office/drawing/2014/main" xmlns="" id="{23B4FF36-D58C-4F38-A87A-9971B1E349CD}"/>
              </a:ext>
            </a:extLst>
          </p:cNvPr>
          <p:cNvSpPr>
            <a:spLocks noGrp="1"/>
          </p:cNvSpPr>
          <p:nvPr>
            <p:ph type="pic" sz="quarter" idx="18"/>
          </p:nvPr>
        </p:nvSpPr>
        <p:spPr>
          <a:xfrm>
            <a:off x="9486185" y="545430"/>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0" name="Espaço Reservado para Imagem 10">
            <a:extLst>
              <a:ext uri="{FF2B5EF4-FFF2-40B4-BE49-F238E27FC236}">
                <a16:creationId xmlns:a16="http://schemas.microsoft.com/office/drawing/2014/main" xmlns="" id="{2DF39568-452A-4436-A4A4-33AB91752DB5}"/>
              </a:ext>
            </a:extLst>
          </p:cNvPr>
          <p:cNvSpPr>
            <a:spLocks noGrp="1"/>
          </p:cNvSpPr>
          <p:nvPr>
            <p:ph type="pic" sz="quarter" idx="19"/>
          </p:nvPr>
        </p:nvSpPr>
        <p:spPr>
          <a:xfrm>
            <a:off x="558910" y="4458448"/>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1" name="Espaço Reservado para Imagem 10">
            <a:extLst>
              <a:ext uri="{FF2B5EF4-FFF2-40B4-BE49-F238E27FC236}">
                <a16:creationId xmlns:a16="http://schemas.microsoft.com/office/drawing/2014/main" xmlns="" id="{D41F1B5F-F2C4-479C-AED2-08EC362A763B}"/>
              </a:ext>
            </a:extLst>
          </p:cNvPr>
          <p:cNvSpPr>
            <a:spLocks noGrp="1"/>
          </p:cNvSpPr>
          <p:nvPr>
            <p:ph type="pic" sz="quarter" idx="20"/>
          </p:nvPr>
        </p:nvSpPr>
        <p:spPr>
          <a:xfrm>
            <a:off x="2791296" y="4458447"/>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2" name="Espaço Reservado para Imagem 10">
            <a:extLst>
              <a:ext uri="{FF2B5EF4-FFF2-40B4-BE49-F238E27FC236}">
                <a16:creationId xmlns:a16="http://schemas.microsoft.com/office/drawing/2014/main" xmlns="" id="{51BBC43D-7056-4A21-AA37-344F7B292E15}"/>
              </a:ext>
            </a:extLst>
          </p:cNvPr>
          <p:cNvSpPr>
            <a:spLocks noGrp="1"/>
          </p:cNvSpPr>
          <p:nvPr>
            <p:ph type="pic" sz="quarter" idx="21"/>
          </p:nvPr>
        </p:nvSpPr>
        <p:spPr>
          <a:xfrm>
            <a:off x="5013715" y="4458447"/>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3" name="Espaço Reservado para Imagem 10">
            <a:extLst>
              <a:ext uri="{FF2B5EF4-FFF2-40B4-BE49-F238E27FC236}">
                <a16:creationId xmlns:a16="http://schemas.microsoft.com/office/drawing/2014/main" xmlns="" id="{795CE4A6-741F-4F4A-8B6E-A182B8DE78D5}"/>
              </a:ext>
            </a:extLst>
          </p:cNvPr>
          <p:cNvSpPr>
            <a:spLocks noGrp="1"/>
          </p:cNvSpPr>
          <p:nvPr>
            <p:ph type="pic" sz="quarter" idx="22"/>
          </p:nvPr>
        </p:nvSpPr>
        <p:spPr>
          <a:xfrm>
            <a:off x="7239971" y="4458447"/>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4" name="Espaço Reservado para Imagem 10">
            <a:extLst>
              <a:ext uri="{FF2B5EF4-FFF2-40B4-BE49-F238E27FC236}">
                <a16:creationId xmlns:a16="http://schemas.microsoft.com/office/drawing/2014/main" xmlns="" id="{D8F3F735-37A6-4E73-AB7A-0BF0BCC1389F}"/>
              </a:ext>
            </a:extLst>
          </p:cNvPr>
          <p:cNvSpPr>
            <a:spLocks noGrp="1"/>
          </p:cNvSpPr>
          <p:nvPr>
            <p:ph type="pic" sz="quarter" idx="25"/>
          </p:nvPr>
        </p:nvSpPr>
        <p:spPr>
          <a:xfrm>
            <a:off x="5015004" y="2501940"/>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5" name="Espaço Reservado para Imagem 10">
            <a:extLst>
              <a:ext uri="{FF2B5EF4-FFF2-40B4-BE49-F238E27FC236}">
                <a16:creationId xmlns:a16="http://schemas.microsoft.com/office/drawing/2014/main" xmlns="" id="{A59C534C-D402-4446-9619-77AF66501FC0}"/>
              </a:ext>
            </a:extLst>
          </p:cNvPr>
          <p:cNvSpPr>
            <a:spLocks noGrp="1"/>
          </p:cNvSpPr>
          <p:nvPr>
            <p:ph type="pic" sz="quarter" idx="26"/>
          </p:nvPr>
        </p:nvSpPr>
        <p:spPr>
          <a:xfrm>
            <a:off x="9496154" y="2501940"/>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6" name="Espaço Reservado para Imagem 10">
            <a:extLst>
              <a:ext uri="{FF2B5EF4-FFF2-40B4-BE49-F238E27FC236}">
                <a16:creationId xmlns:a16="http://schemas.microsoft.com/office/drawing/2014/main" xmlns="" id="{1E018E1E-105C-4EDD-B3AB-6AEC251FCCCB}"/>
              </a:ext>
            </a:extLst>
          </p:cNvPr>
          <p:cNvSpPr>
            <a:spLocks noGrp="1"/>
          </p:cNvSpPr>
          <p:nvPr>
            <p:ph type="pic" sz="quarter" idx="27"/>
          </p:nvPr>
        </p:nvSpPr>
        <p:spPr>
          <a:xfrm>
            <a:off x="7239971" y="2501937"/>
            <a:ext cx="2134369" cy="1854121"/>
          </a:xfrm>
          <a:solidFill>
            <a:schemeClr val="bg1">
              <a:lumMod val="85000"/>
            </a:schemeClr>
          </a:solidFill>
        </p:spPr>
        <p:txBody>
          <a:bodyPr>
            <a:normAutofit/>
          </a:bodyPr>
          <a:lstStyle>
            <a:lvl1pPr marL="0" indent="0" algn="ctr">
              <a:buNone/>
              <a:defRPr sz="1100"/>
            </a:lvl1pPr>
          </a:lstStyle>
          <a:p>
            <a:endParaRPr lang="pt-BR" dirty="0"/>
          </a:p>
        </p:txBody>
      </p:sp>
      <p:sp>
        <p:nvSpPr>
          <p:cNvPr id="27" name="Espaço Reservado para Imagem 10">
            <a:extLst>
              <a:ext uri="{FF2B5EF4-FFF2-40B4-BE49-F238E27FC236}">
                <a16:creationId xmlns:a16="http://schemas.microsoft.com/office/drawing/2014/main" xmlns="" id="{3C092718-C4E3-43B6-AFD5-3CD51966F025}"/>
              </a:ext>
            </a:extLst>
          </p:cNvPr>
          <p:cNvSpPr>
            <a:spLocks noGrp="1"/>
          </p:cNvSpPr>
          <p:nvPr>
            <p:ph type="pic" sz="quarter" idx="28"/>
          </p:nvPr>
        </p:nvSpPr>
        <p:spPr>
          <a:xfrm>
            <a:off x="9486185" y="4458447"/>
            <a:ext cx="2134369" cy="1854121"/>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92219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13" name="Espaço Reservado para Imagem 10">
            <a:extLst>
              <a:ext uri="{FF2B5EF4-FFF2-40B4-BE49-F238E27FC236}">
                <a16:creationId xmlns:a16="http://schemas.microsoft.com/office/drawing/2014/main" xmlns="" id="{A6027ED9-7C16-4F55-ACF1-83EFC808956C}"/>
              </a:ext>
            </a:extLst>
          </p:cNvPr>
          <p:cNvSpPr>
            <a:spLocks noGrp="1"/>
          </p:cNvSpPr>
          <p:nvPr>
            <p:ph type="pic" sz="quarter" idx="15"/>
          </p:nvPr>
        </p:nvSpPr>
        <p:spPr>
          <a:xfrm>
            <a:off x="8042942" y="3084511"/>
            <a:ext cx="3654425" cy="2479675"/>
          </a:xfrm>
          <a:solidFill>
            <a:schemeClr val="bg1">
              <a:lumMod val="85000"/>
            </a:schemeClr>
          </a:solidFill>
        </p:spPr>
        <p:txBody>
          <a:bodyPr>
            <a:normAutofit/>
          </a:bodyPr>
          <a:lstStyle>
            <a:lvl1pPr marL="0" indent="0" algn="ctr">
              <a:buNone/>
              <a:defRPr sz="1100"/>
            </a:lvl1pPr>
          </a:lstStyle>
          <a:p>
            <a:endParaRPr lang="pt-BR"/>
          </a:p>
        </p:txBody>
      </p:sp>
      <p:sp>
        <p:nvSpPr>
          <p:cNvPr id="12" name="Espaço Reservado para Imagem 10">
            <a:extLst>
              <a:ext uri="{FF2B5EF4-FFF2-40B4-BE49-F238E27FC236}">
                <a16:creationId xmlns:a16="http://schemas.microsoft.com/office/drawing/2014/main" xmlns="" id="{D1F3029C-493A-434C-AE83-1F1BF29F96FC}"/>
              </a:ext>
            </a:extLst>
          </p:cNvPr>
          <p:cNvSpPr>
            <a:spLocks noGrp="1"/>
          </p:cNvSpPr>
          <p:nvPr>
            <p:ph type="pic" sz="quarter" idx="14"/>
          </p:nvPr>
        </p:nvSpPr>
        <p:spPr>
          <a:xfrm>
            <a:off x="4266740" y="3084512"/>
            <a:ext cx="3654425" cy="2479675"/>
          </a:xfrm>
          <a:solidFill>
            <a:schemeClr val="bg1">
              <a:lumMod val="85000"/>
            </a:schemeClr>
          </a:solidFill>
        </p:spPr>
        <p:txBody>
          <a:bodyPr>
            <a:normAutofit/>
          </a:bodyPr>
          <a:lstStyle>
            <a:lvl1pPr marL="0" indent="0" algn="ctr">
              <a:buNone/>
              <a:defRPr sz="1100"/>
            </a:lvl1pPr>
          </a:lstStyle>
          <a:p>
            <a:endParaRPr lang="pt-BR"/>
          </a:p>
        </p:txBody>
      </p:sp>
      <p:sp>
        <p:nvSpPr>
          <p:cNvPr id="11" name="Espaço Reservado para Imagem 10">
            <a:extLst>
              <a:ext uri="{FF2B5EF4-FFF2-40B4-BE49-F238E27FC236}">
                <a16:creationId xmlns:a16="http://schemas.microsoft.com/office/drawing/2014/main" xmlns="" id="{5D2470F8-62AC-46A4-A4CA-9E586E0DA407}"/>
              </a:ext>
            </a:extLst>
          </p:cNvPr>
          <p:cNvSpPr>
            <a:spLocks noGrp="1"/>
          </p:cNvSpPr>
          <p:nvPr>
            <p:ph type="pic" sz="quarter" idx="13"/>
          </p:nvPr>
        </p:nvSpPr>
        <p:spPr>
          <a:xfrm>
            <a:off x="490538" y="3084513"/>
            <a:ext cx="3654425" cy="2479675"/>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5935618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Layout Personalizado">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xmlns="" id="{3E93B4DF-9DDE-425D-9F77-04CFCD0D7634}"/>
              </a:ext>
            </a:extLst>
          </p:cNvPr>
          <p:cNvSpPr>
            <a:spLocks noGrp="1"/>
          </p:cNvSpPr>
          <p:nvPr>
            <p:ph type="pic" sz="quarter" idx="25"/>
          </p:nvPr>
        </p:nvSpPr>
        <p:spPr>
          <a:xfrm>
            <a:off x="4506370" y="1832339"/>
            <a:ext cx="2104166" cy="2126175"/>
          </a:xfrm>
          <a:solidFill>
            <a:schemeClr val="bg1">
              <a:lumMod val="85000"/>
            </a:schemeClr>
          </a:solidFill>
        </p:spPr>
        <p:txBody>
          <a:bodyPr>
            <a:normAutofit/>
          </a:bodyPr>
          <a:lstStyle>
            <a:lvl1pPr marL="0" indent="0" algn="ctr">
              <a:buNone/>
              <a:defRPr sz="1100"/>
            </a:lvl1pPr>
          </a:lstStyle>
          <a:p>
            <a:endParaRPr lang="pt-BR" dirty="0"/>
          </a:p>
        </p:txBody>
      </p:sp>
      <p:sp>
        <p:nvSpPr>
          <p:cNvPr id="12" name="Espaço Reservado para Imagem 10">
            <a:extLst>
              <a:ext uri="{FF2B5EF4-FFF2-40B4-BE49-F238E27FC236}">
                <a16:creationId xmlns:a16="http://schemas.microsoft.com/office/drawing/2014/main" xmlns="" id="{04D9C97A-B7DA-42F6-A4BB-6BBC1AA45ADF}"/>
              </a:ext>
            </a:extLst>
          </p:cNvPr>
          <p:cNvSpPr>
            <a:spLocks noGrp="1"/>
          </p:cNvSpPr>
          <p:nvPr>
            <p:ph type="pic" sz="quarter" idx="27"/>
          </p:nvPr>
        </p:nvSpPr>
        <p:spPr>
          <a:xfrm>
            <a:off x="6678776" y="1832336"/>
            <a:ext cx="2104169" cy="2126175"/>
          </a:xfrm>
          <a:solidFill>
            <a:schemeClr val="bg1">
              <a:lumMod val="85000"/>
            </a:schemeClr>
          </a:solidFill>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B3C745E7-AD69-48B7-9B8C-ACC6F6D4E9FB}"/>
              </a:ext>
            </a:extLst>
          </p:cNvPr>
          <p:cNvSpPr>
            <a:spLocks noGrp="1"/>
          </p:cNvSpPr>
          <p:nvPr>
            <p:ph type="pic" sz="quarter" idx="28"/>
          </p:nvPr>
        </p:nvSpPr>
        <p:spPr>
          <a:xfrm>
            <a:off x="4506370" y="4026756"/>
            <a:ext cx="2104166" cy="2126175"/>
          </a:xfrm>
          <a:solidFill>
            <a:schemeClr val="bg1">
              <a:lumMod val="85000"/>
            </a:schemeClr>
          </a:solidFill>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8C81251A-D80D-440B-ABB9-E2E9DDA77AAA}"/>
              </a:ext>
            </a:extLst>
          </p:cNvPr>
          <p:cNvSpPr>
            <a:spLocks noGrp="1"/>
          </p:cNvSpPr>
          <p:nvPr>
            <p:ph type="pic" sz="quarter" idx="29"/>
          </p:nvPr>
        </p:nvSpPr>
        <p:spPr>
          <a:xfrm>
            <a:off x="1252691" y="1832336"/>
            <a:ext cx="3185432" cy="4320591"/>
          </a:xfrm>
          <a:solidFill>
            <a:schemeClr val="bg1">
              <a:lumMod val="85000"/>
            </a:schemeClr>
          </a:solidFill>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E01D19CF-C132-4CBA-BAB1-B079F24E53D0}"/>
              </a:ext>
            </a:extLst>
          </p:cNvPr>
          <p:cNvSpPr>
            <a:spLocks noGrp="1"/>
          </p:cNvSpPr>
          <p:nvPr>
            <p:ph type="pic" sz="quarter" idx="30"/>
          </p:nvPr>
        </p:nvSpPr>
        <p:spPr>
          <a:xfrm>
            <a:off x="8835136" y="1832336"/>
            <a:ext cx="2104169" cy="4320591"/>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984298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Layout Personalizado">
    <p:spTree>
      <p:nvGrpSpPr>
        <p:cNvPr id="1" name=""/>
        <p:cNvGrpSpPr/>
        <p:nvPr/>
      </p:nvGrpSpPr>
      <p:grpSpPr>
        <a:xfrm>
          <a:off x="0" y="0"/>
          <a:ext cx="0" cy="0"/>
          <a:chOff x="0" y="0"/>
          <a:chExt cx="0" cy="0"/>
        </a:xfrm>
      </p:grpSpPr>
      <p:sp>
        <p:nvSpPr>
          <p:cNvPr id="13" name="Espaço Reservado para Imagem 10">
            <a:extLst>
              <a:ext uri="{FF2B5EF4-FFF2-40B4-BE49-F238E27FC236}">
                <a16:creationId xmlns:a16="http://schemas.microsoft.com/office/drawing/2014/main" xmlns="" id="{527E8C50-1CF2-45BF-9CC3-2773298F7014}"/>
              </a:ext>
            </a:extLst>
          </p:cNvPr>
          <p:cNvSpPr>
            <a:spLocks noGrp="1"/>
          </p:cNvSpPr>
          <p:nvPr>
            <p:ph type="pic" sz="quarter" idx="18"/>
          </p:nvPr>
        </p:nvSpPr>
        <p:spPr>
          <a:xfrm>
            <a:off x="100086" y="81884"/>
            <a:ext cx="2924386" cy="3313338"/>
          </a:xfrm>
          <a:solidFill>
            <a:schemeClr val="bg1">
              <a:lumMod val="85000"/>
            </a:schemeClr>
          </a:solidFill>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F8041D98-C395-49CA-ACA0-EEFAE7388D7E}"/>
              </a:ext>
            </a:extLst>
          </p:cNvPr>
          <p:cNvSpPr>
            <a:spLocks noGrp="1"/>
          </p:cNvSpPr>
          <p:nvPr>
            <p:ph type="pic" sz="quarter" idx="19"/>
          </p:nvPr>
        </p:nvSpPr>
        <p:spPr>
          <a:xfrm>
            <a:off x="3118107" y="81884"/>
            <a:ext cx="2924386" cy="4707642"/>
          </a:xfrm>
          <a:solidFill>
            <a:schemeClr val="bg1">
              <a:lumMod val="85000"/>
            </a:schemeClr>
          </a:solidFill>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A08AF40D-1A67-4D80-BDBF-2E2BEA0D2D21}"/>
              </a:ext>
            </a:extLst>
          </p:cNvPr>
          <p:cNvSpPr>
            <a:spLocks noGrp="1"/>
          </p:cNvSpPr>
          <p:nvPr>
            <p:ph type="pic" sz="quarter" idx="20"/>
          </p:nvPr>
        </p:nvSpPr>
        <p:spPr>
          <a:xfrm>
            <a:off x="6149506" y="3462777"/>
            <a:ext cx="2924386" cy="3313338"/>
          </a:xfrm>
          <a:solidFill>
            <a:schemeClr val="bg1">
              <a:lumMod val="85000"/>
            </a:schemeClr>
          </a:solidFill>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409AC09E-DEBE-4AB6-8084-02245CA2AC9B}"/>
              </a:ext>
            </a:extLst>
          </p:cNvPr>
          <p:cNvSpPr>
            <a:spLocks noGrp="1"/>
          </p:cNvSpPr>
          <p:nvPr>
            <p:ph type="pic" sz="quarter" idx="21"/>
          </p:nvPr>
        </p:nvSpPr>
        <p:spPr>
          <a:xfrm>
            <a:off x="9154151" y="3462777"/>
            <a:ext cx="2924386" cy="3313338"/>
          </a:xfrm>
          <a:solidFill>
            <a:schemeClr val="bg1">
              <a:lumMod val="85000"/>
            </a:schemeClr>
          </a:solidFill>
        </p:spPr>
        <p:txBody>
          <a:bodyPr>
            <a:normAutofit/>
          </a:bodyPr>
          <a:lstStyle>
            <a:lvl1pPr marL="0" indent="0" algn="ctr">
              <a:buNone/>
              <a:defRPr sz="1100"/>
            </a:lvl1pPr>
          </a:lstStyle>
          <a:p>
            <a:endParaRPr lang="pt-BR" dirty="0"/>
          </a:p>
        </p:txBody>
      </p:sp>
      <p:sp>
        <p:nvSpPr>
          <p:cNvPr id="17" name="Espaço Reservado para Imagem 10">
            <a:extLst>
              <a:ext uri="{FF2B5EF4-FFF2-40B4-BE49-F238E27FC236}">
                <a16:creationId xmlns:a16="http://schemas.microsoft.com/office/drawing/2014/main" xmlns="" id="{A3EA65E0-7BA7-41B5-B35D-B33124742FEA}"/>
              </a:ext>
            </a:extLst>
          </p:cNvPr>
          <p:cNvSpPr>
            <a:spLocks noGrp="1"/>
          </p:cNvSpPr>
          <p:nvPr>
            <p:ph type="pic" sz="quarter" idx="22"/>
          </p:nvPr>
        </p:nvSpPr>
        <p:spPr>
          <a:xfrm>
            <a:off x="113462" y="3462772"/>
            <a:ext cx="2924386" cy="3313338"/>
          </a:xfrm>
          <a:solidFill>
            <a:schemeClr val="bg1">
              <a:lumMod val="85000"/>
            </a:schemeClr>
          </a:solidFill>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E3E4DE38-880F-4A12-AEC5-59333104B669}"/>
              </a:ext>
            </a:extLst>
          </p:cNvPr>
          <p:cNvSpPr>
            <a:spLocks noGrp="1"/>
          </p:cNvSpPr>
          <p:nvPr>
            <p:ph type="pic" sz="quarter" idx="23"/>
          </p:nvPr>
        </p:nvSpPr>
        <p:spPr>
          <a:xfrm>
            <a:off x="3118107" y="4857078"/>
            <a:ext cx="2924386" cy="1919032"/>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4483416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Layout Personalizado">
    <p:spTree>
      <p:nvGrpSpPr>
        <p:cNvPr id="1" name=""/>
        <p:cNvGrpSpPr/>
        <p:nvPr/>
      </p:nvGrpSpPr>
      <p:grpSpPr>
        <a:xfrm>
          <a:off x="0" y="0"/>
          <a:ext cx="0" cy="0"/>
          <a:chOff x="0" y="0"/>
          <a:chExt cx="0" cy="0"/>
        </a:xfrm>
      </p:grpSpPr>
      <p:sp>
        <p:nvSpPr>
          <p:cNvPr id="13" name="Espaço Reservado para Imagem 10">
            <a:extLst>
              <a:ext uri="{FF2B5EF4-FFF2-40B4-BE49-F238E27FC236}">
                <a16:creationId xmlns:a16="http://schemas.microsoft.com/office/drawing/2014/main" xmlns="" id="{68E538B6-184A-4018-9150-4D0AB8F6D82D}"/>
              </a:ext>
            </a:extLst>
          </p:cNvPr>
          <p:cNvSpPr>
            <a:spLocks noGrp="1"/>
          </p:cNvSpPr>
          <p:nvPr>
            <p:ph type="pic" sz="quarter" idx="20"/>
          </p:nvPr>
        </p:nvSpPr>
        <p:spPr>
          <a:xfrm>
            <a:off x="6351695" y="3457205"/>
            <a:ext cx="2848755" cy="3313338"/>
          </a:xfrm>
          <a:solidFill>
            <a:schemeClr val="bg1">
              <a:lumMod val="85000"/>
            </a:schemeClr>
          </a:solidFill>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C9FE6384-8A93-41AB-8FEE-381CF9CC545F}"/>
              </a:ext>
            </a:extLst>
          </p:cNvPr>
          <p:cNvSpPr>
            <a:spLocks noGrp="1"/>
          </p:cNvSpPr>
          <p:nvPr>
            <p:ph type="pic" sz="quarter" idx="21"/>
          </p:nvPr>
        </p:nvSpPr>
        <p:spPr>
          <a:xfrm>
            <a:off x="9255109" y="3457205"/>
            <a:ext cx="2848758" cy="3313338"/>
          </a:xfrm>
          <a:solidFill>
            <a:schemeClr val="bg1">
              <a:lumMod val="85000"/>
            </a:schemeClr>
          </a:solidFill>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8486A72C-FD67-43BE-94C1-FF018F34FEC0}"/>
              </a:ext>
            </a:extLst>
          </p:cNvPr>
          <p:cNvSpPr>
            <a:spLocks noGrp="1"/>
          </p:cNvSpPr>
          <p:nvPr>
            <p:ph type="pic" sz="quarter" idx="22"/>
          </p:nvPr>
        </p:nvSpPr>
        <p:spPr>
          <a:xfrm>
            <a:off x="3448282" y="3456526"/>
            <a:ext cx="2848758" cy="3313338"/>
          </a:xfrm>
          <a:solidFill>
            <a:schemeClr val="bg1">
              <a:lumMod val="85000"/>
            </a:schemeClr>
          </a:solidFill>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9E1E2813-1673-4B8F-AD60-2473410CC9C3}"/>
              </a:ext>
            </a:extLst>
          </p:cNvPr>
          <p:cNvSpPr>
            <a:spLocks noGrp="1"/>
          </p:cNvSpPr>
          <p:nvPr>
            <p:ph type="pic" sz="quarter" idx="23"/>
          </p:nvPr>
        </p:nvSpPr>
        <p:spPr>
          <a:xfrm>
            <a:off x="6351695" y="88136"/>
            <a:ext cx="2848755" cy="3313338"/>
          </a:xfrm>
          <a:solidFill>
            <a:schemeClr val="bg1">
              <a:lumMod val="85000"/>
            </a:schemeClr>
          </a:solidFill>
        </p:spPr>
        <p:txBody>
          <a:bodyPr>
            <a:normAutofit/>
          </a:bodyPr>
          <a:lstStyle>
            <a:lvl1pPr marL="0" indent="0" algn="ctr">
              <a:buNone/>
              <a:defRPr sz="1100"/>
            </a:lvl1pPr>
          </a:lstStyle>
          <a:p>
            <a:endParaRPr lang="pt-BR" dirty="0"/>
          </a:p>
        </p:txBody>
      </p:sp>
      <p:sp>
        <p:nvSpPr>
          <p:cNvPr id="17" name="Espaço Reservado para Imagem 10">
            <a:extLst>
              <a:ext uri="{FF2B5EF4-FFF2-40B4-BE49-F238E27FC236}">
                <a16:creationId xmlns:a16="http://schemas.microsoft.com/office/drawing/2014/main" xmlns="" id="{B6F14A2F-2224-4765-95E7-D155EAB9EB77}"/>
              </a:ext>
            </a:extLst>
          </p:cNvPr>
          <p:cNvSpPr>
            <a:spLocks noGrp="1"/>
          </p:cNvSpPr>
          <p:nvPr>
            <p:ph type="pic" sz="quarter" idx="24"/>
          </p:nvPr>
        </p:nvSpPr>
        <p:spPr>
          <a:xfrm>
            <a:off x="9255109" y="88136"/>
            <a:ext cx="2848758" cy="3313338"/>
          </a:xfrm>
          <a:solidFill>
            <a:schemeClr val="bg1">
              <a:lumMod val="85000"/>
            </a:schemeClr>
          </a:solidFill>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8595A919-9ED8-496A-B541-1ADE80F0489F}"/>
              </a:ext>
            </a:extLst>
          </p:cNvPr>
          <p:cNvSpPr>
            <a:spLocks noGrp="1"/>
          </p:cNvSpPr>
          <p:nvPr>
            <p:ph type="pic" sz="quarter" idx="25"/>
          </p:nvPr>
        </p:nvSpPr>
        <p:spPr>
          <a:xfrm>
            <a:off x="3448282" y="87457"/>
            <a:ext cx="2848758" cy="3313338"/>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13638258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Layout Personalizado">
    <p:spTree>
      <p:nvGrpSpPr>
        <p:cNvPr id="1" name=""/>
        <p:cNvGrpSpPr/>
        <p:nvPr/>
      </p:nvGrpSpPr>
      <p:grpSpPr>
        <a:xfrm>
          <a:off x="0" y="0"/>
          <a:ext cx="0" cy="0"/>
          <a:chOff x="0" y="0"/>
          <a:chExt cx="0" cy="0"/>
        </a:xfrm>
      </p:grpSpPr>
      <p:sp>
        <p:nvSpPr>
          <p:cNvPr id="12" name="Espaço Reservado para Imagem 10">
            <a:extLst>
              <a:ext uri="{FF2B5EF4-FFF2-40B4-BE49-F238E27FC236}">
                <a16:creationId xmlns:a16="http://schemas.microsoft.com/office/drawing/2014/main" xmlns="" id="{965A4854-3CEE-43B3-AE1D-0103DEF49439}"/>
              </a:ext>
            </a:extLst>
          </p:cNvPr>
          <p:cNvSpPr>
            <a:spLocks noGrp="1"/>
          </p:cNvSpPr>
          <p:nvPr>
            <p:ph type="pic" sz="quarter" idx="16"/>
          </p:nvPr>
        </p:nvSpPr>
        <p:spPr>
          <a:xfrm>
            <a:off x="3810002" y="0"/>
            <a:ext cx="2285989" cy="2286000"/>
          </a:xfrm>
          <a:solidFill>
            <a:schemeClr val="bg1">
              <a:lumMod val="85000"/>
            </a:schemeClr>
          </a:solidFill>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2B754A1F-E144-47F3-A1C7-B3EFD0764E44}"/>
              </a:ext>
            </a:extLst>
          </p:cNvPr>
          <p:cNvSpPr>
            <a:spLocks noGrp="1"/>
          </p:cNvSpPr>
          <p:nvPr>
            <p:ph type="pic" sz="quarter" idx="17"/>
          </p:nvPr>
        </p:nvSpPr>
        <p:spPr>
          <a:xfrm>
            <a:off x="6122898" y="0"/>
            <a:ext cx="2285989" cy="2286000"/>
          </a:xfrm>
          <a:solidFill>
            <a:schemeClr val="bg1">
              <a:lumMod val="85000"/>
            </a:schemeClr>
          </a:solidFill>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469D9C90-BCF9-4D3B-9D0B-409A4D7D8680}"/>
              </a:ext>
            </a:extLst>
          </p:cNvPr>
          <p:cNvSpPr>
            <a:spLocks noGrp="1"/>
          </p:cNvSpPr>
          <p:nvPr>
            <p:ph type="pic" sz="quarter" idx="18"/>
          </p:nvPr>
        </p:nvSpPr>
        <p:spPr>
          <a:xfrm>
            <a:off x="3810002" y="2317375"/>
            <a:ext cx="2285989" cy="2286000"/>
          </a:xfrm>
          <a:solidFill>
            <a:schemeClr val="bg1">
              <a:lumMod val="85000"/>
            </a:schemeClr>
          </a:solidFill>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ACF2C5C5-A2F8-42B5-83EE-AB3DF8E554CF}"/>
              </a:ext>
            </a:extLst>
          </p:cNvPr>
          <p:cNvSpPr>
            <a:spLocks noGrp="1"/>
          </p:cNvSpPr>
          <p:nvPr>
            <p:ph type="pic" sz="quarter" idx="19"/>
          </p:nvPr>
        </p:nvSpPr>
        <p:spPr>
          <a:xfrm>
            <a:off x="6122898" y="2317375"/>
            <a:ext cx="2285989" cy="2286000"/>
          </a:xfrm>
          <a:solidFill>
            <a:schemeClr val="bg1">
              <a:lumMod val="85000"/>
            </a:schemeClr>
          </a:solidFill>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8C25E49A-1C1B-4360-8FCA-2C003411CCDA}"/>
              </a:ext>
            </a:extLst>
          </p:cNvPr>
          <p:cNvSpPr>
            <a:spLocks noGrp="1"/>
          </p:cNvSpPr>
          <p:nvPr>
            <p:ph type="pic" sz="quarter" idx="20"/>
          </p:nvPr>
        </p:nvSpPr>
        <p:spPr>
          <a:xfrm>
            <a:off x="3810002" y="4634749"/>
            <a:ext cx="2285989" cy="2223251"/>
          </a:xfrm>
          <a:solidFill>
            <a:schemeClr val="bg1">
              <a:lumMod val="85000"/>
            </a:schemeClr>
          </a:solidFill>
        </p:spPr>
        <p:txBody>
          <a:bodyPr>
            <a:normAutofit/>
          </a:bodyPr>
          <a:lstStyle>
            <a:lvl1pPr marL="0" indent="0" algn="ctr">
              <a:buNone/>
              <a:defRPr sz="1100"/>
            </a:lvl1pPr>
          </a:lstStyle>
          <a:p>
            <a:endParaRPr lang="pt-BR" dirty="0"/>
          </a:p>
        </p:txBody>
      </p:sp>
      <p:sp>
        <p:nvSpPr>
          <p:cNvPr id="17" name="Espaço Reservado para Imagem 10">
            <a:extLst>
              <a:ext uri="{FF2B5EF4-FFF2-40B4-BE49-F238E27FC236}">
                <a16:creationId xmlns:a16="http://schemas.microsoft.com/office/drawing/2014/main" xmlns="" id="{1E0D506A-C42C-46E2-BDF8-F7E69E589158}"/>
              </a:ext>
            </a:extLst>
          </p:cNvPr>
          <p:cNvSpPr>
            <a:spLocks noGrp="1"/>
          </p:cNvSpPr>
          <p:nvPr>
            <p:ph type="pic" sz="quarter" idx="21"/>
          </p:nvPr>
        </p:nvSpPr>
        <p:spPr>
          <a:xfrm>
            <a:off x="6122898" y="4634749"/>
            <a:ext cx="2285989" cy="2223251"/>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1520379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Layout Personalizado">
    <p:spTree>
      <p:nvGrpSpPr>
        <p:cNvPr id="1" name=""/>
        <p:cNvGrpSpPr/>
        <p:nvPr/>
      </p:nvGrpSpPr>
      <p:grpSpPr>
        <a:xfrm>
          <a:off x="0" y="0"/>
          <a:ext cx="0" cy="0"/>
          <a:chOff x="0" y="0"/>
          <a:chExt cx="0" cy="0"/>
        </a:xfrm>
      </p:grpSpPr>
      <p:sp>
        <p:nvSpPr>
          <p:cNvPr id="8" name="Espaço Reservado para Imagem 10">
            <a:extLst>
              <a:ext uri="{FF2B5EF4-FFF2-40B4-BE49-F238E27FC236}">
                <a16:creationId xmlns:a16="http://schemas.microsoft.com/office/drawing/2014/main" xmlns="" id="{D6C55B18-2DBE-4878-B4FE-16698BA10952}"/>
              </a:ext>
            </a:extLst>
          </p:cNvPr>
          <p:cNvSpPr>
            <a:spLocks noGrp="1"/>
          </p:cNvSpPr>
          <p:nvPr>
            <p:ph type="pic" sz="quarter" idx="22"/>
          </p:nvPr>
        </p:nvSpPr>
        <p:spPr>
          <a:xfrm>
            <a:off x="100083" y="3517064"/>
            <a:ext cx="4001147" cy="3259051"/>
          </a:xfrm>
          <a:solidFill>
            <a:schemeClr val="bg1">
              <a:lumMod val="85000"/>
            </a:schemeClr>
          </a:solidFill>
        </p:spPr>
        <p:txBody>
          <a:bodyPr>
            <a:normAutofit/>
          </a:bodyPr>
          <a:lstStyle>
            <a:lvl1pPr marL="0" indent="0" algn="ctr">
              <a:buNone/>
              <a:defRPr sz="1100"/>
            </a:lvl1pPr>
          </a:lstStyle>
          <a:p>
            <a:endParaRPr lang="pt-BR" dirty="0"/>
          </a:p>
        </p:txBody>
      </p:sp>
      <p:sp>
        <p:nvSpPr>
          <p:cNvPr id="9" name="Espaço Reservado para Imagem 10">
            <a:extLst>
              <a:ext uri="{FF2B5EF4-FFF2-40B4-BE49-F238E27FC236}">
                <a16:creationId xmlns:a16="http://schemas.microsoft.com/office/drawing/2014/main" xmlns="" id="{8CB4F650-0F76-4537-AFDA-AC3BB2ADD38B}"/>
              </a:ext>
            </a:extLst>
          </p:cNvPr>
          <p:cNvSpPr>
            <a:spLocks noGrp="1"/>
          </p:cNvSpPr>
          <p:nvPr>
            <p:ph type="pic" sz="quarter" idx="23"/>
          </p:nvPr>
        </p:nvSpPr>
        <p:spPr>
          <a:xfrm>
            <a:off x="4169926" y="81884"/>
            <a:ext cx="7921989" cy="6694231"/>
          </a:xfrm>
          <a:solidFill>
            <a:schemeClr val="bg1">
              <a:lumMod val="85000"/>
            </a:schemeClr>
          </a:solidFill>
        </p:spPr>
        <p:txBody>
          <a:bodyPr>
            <a:normAutofit/>
          </a:bodyPr>
          <a:lstStyle>
            <a:lvl1pPr marL="0" indent="0" algn="ctr">
              <a:buNone/>
              <a:defRPr sz="1100"/>
            </a:lvl1pPr>
          </a:lstStyle>
          <a:p>
            <a:endParaRPr lang="pt-BR" dirty="0"/>
          </a:p>
        </p:txBody>
      </p:sp>
      <p:sp>
        <p:nvSpPr>
          <p:cNvPr id="10" name="Espaço Reservado para Imagem 10">
            <a:extLst>
              <a:ext uri="{FF2B5EF4-FFF2-40B4-BE49-F238E27FC236}">
                <a16:creationId xmlns:a16="http://schemas.microsoft.com/office/drawing/2014/main" xmlns="" id="{1E29E8B1-AC66-4BC0-8A9C-3EC000E3BE3A}"/>
              </a:ext>
            </a:extLst>
          </p:cNvPr>
          <p:cNvSpPr>
            <a:spLocks noGrp="1"/>
          </p:cNvSpPr>
          <p:nvPr>
            <p:ph type="pic" sz="quarter" idx="24"/>
          </p:nvPr>
        </p:nvSpPr>
        <p:spPr>
          <a:xfrm>
            <a:off x="100083" y="81884"/>
            <a:ext cx="4001147" cy="3347115"/>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7731541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Layout Personalizado">
    <p:spTree>
      <p:nvGrpSpPr>
        <p:cNvPr id="1" name=""/>
        <p:cNvGrpSpPr/>
        <p:nvPr/>
      </p:nvGrpSpPr>
      <p:grpSpPr>
        <a:xfrm>
          <a:off x="0" y="0"/>
          <a:ext cx="0" cy="0"/>
          <a:chOff x="0" y="0"/>
          <a:chExt cx="0" cy="0"/>
        </a:xfrm>
      </p:grpSpPr>
      <p:sp>
        <p:nvSpPr>
          <p:cNvPr id="12" name="Espaço Reservado para Imagem 10">
            <a:extLst>
              <a:ext uri="{FF2B5EF4-FFF2-40B4-BE49-F238E27FC236}">
                <a16:creationId xmlns:a16="http://schemas.microsoft.com/office/drawing/2014/main" xmlns="" id="{BB69B64B-386C-455B-9F72-60CF2842A9E5}"/>
              </a:ext>
            </a:extLst>
          </p:cNvPr>
          <p:cNvSpPr>
            <a:spLocks noGrp="1"/>
          </p:cNvSpPr>
          <p:nvPr>
            <p:ph type="pic" sz="quarter" idx="24"/>
          </p:nvPr>
        </p:nvSpPr>
        <p:spPr>
          <a:xfrm>
            <a:off x="100088" y="3462774"/>
            <a:ext cx="3216588" cy="3313337"/>
          </a:xfrm>
          <a:solidFill>
            <a:schemeClr val="bg1">
              <a:lumMod val="85000"/>
            </a:schemeClr>
          </a:solidFill>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2F92FA28-A1FB-4CE2-AA19-7E9786575659}"/>
              </a:ext>
            </a:extLst>
          </p:cNvPr>
          <p:cNvSpPr>
            <a:spLocks noGrp="1"/>
          </p:cNvSpPr>
          <p:nvPr>
            <p:ph type="pic" sz="quarter" idx="25"/>
          </p:nvPr>
        </p:nvSpPr>
        <p:spPr>
          <a:xfrm>
            <a:off x="3404551" y="81885"/>
            <a:ext cx="3216588" cy="4707642"/>
          </a:xfrm>
          <a:solidFill>
            <a:schemeClr val="bg1">
              <a:lumMod val="85000"/>
            </a:schemeClr>
          </a:solidFill>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747ABE27-DC7B-4363-A7C6-0A8504DC1F23}"/>
              </a:ext>
            </a:extLst>
          </p:cNvPr>
          <p:cNvSpPr>
            <a:spLocks noGrp="1"/>
          </p:cNvSpPr>
          <p:nvPr>
            <p:ph type="pic" sz="quarter" idx="26"/>
          </p:nvPr>
        </p:nvSpPr>
        <p:spPr>
          <a:xfrm>
            <a:off x="3404550" y="4857079"/>
            <a:ext cx="3216588" cy="1919032"/>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10565046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Layout Personalizado">
    <p:spTree>
      <p:nvGrpSpPr>
        <p:cNvPr id="1" name=""/>
        <p:cNvGrpSpPr/>
        <p:nvPr/>
      </p:nvGrpSpPr>
      <p:grpSpPr>
        <a:xfrm>
          <a:off x="0" y="0"/>
          <a:ext cx="0" cy="0"/>
          <a:chOff x="0" y="0"/>
          <a:chExt cx="0" cy="0"/>
        </a:xfrm>
      </p:grpSpPr>
      <p:sp>
        <p:nvSpPr>
          <p:cNvPr id="8" name="Espaço Reservado para Imagem 10">
            <a:extLst>
              <a:ext uri="{FF2B5EF4-FFF2-40B4-BE49-F238E27FC236}">
                <a16:creationId xmlns:a16="http://schemas.microsoft.com/office/drawing/2014/main" xmlns="" id="{EF174347-3F89-433D-AB61-AA3894BCF298}"/>
              </a:ext>
            </a:extLst>
          </p:cNvPr>
          <p:cNvSpPr>
            <a:spLocks noGrp="1"/>
          </p:cNvSpPr>
          <p:nvPr>
            <p:ph type="pic" sz="quarter" idx="24"/>
          </p:nvPr>
        </p:nvSpPr>
        <p:spPr>
          <a:xfrm>
            <a:off x="180407" y="333989"/>
            <a:ext cx="5881393" cy="3874457"/>
          </a:xfrm>
          <a:solidFill>
            <a:schemeClr val="bg1">
              <a:lumMod val="85000"/>
            </a:schemeClr>
          </a:solidFill>
        </p:spPr>
        <p:txBody>
          <a:bodyPr>
            <a:normAutofit/>
          </a:bodyPr>
          <a:lstStyle>
            <a:lvl1pPr marL="0" indent="0" algn="ctr">
              <a:buNone/>
              <a:defRPr sz="1100"/>
            </a:lvl1pPr>
          </a:lstStyle>
          <a:p>
            <a:endParaRPr lang="pt-BR" dirty="0"/>
          </a:p>
        </p:txBody>
      </p:sp>
      <p:sp>
        <p:nvSpPr>
          <p:cNvPr id="9" name="Espaço Reservado para Imagem 10">
            <a:extLst>
              <a:ext uri="{FF2B5EF4-FFF2-40B4-BE49-F238E27FC236}">
                <a16:creationId xmlns:a16="http://schemas.microsoft.com/office/drawing/2014/main" xmlns="" id="{8D920162-596D-4B70-9FA5-C0453ED04756}"/>
              </a:ext>
            </a:extLst>
          </p:cNvPr>
          <p:cNvSpPr>
            <a:spLocks noGrp="1"/>
          </p:cNvSpPr>
          <p:nvPr>
            <p:ph type="pic" sz="quarter" idx="25"/>
          </p:nvPr>
        </p:nvSpPr>
        <p:spPr>
          <a:xfrm>
            <a:off x="6130199" y="333988"/>
            <a:ext cx="5881393" cy="3874457"/>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573225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Layout Personalizado">
    <p:spTree>
      <p:nvGrpSpPr>
        <p:cNvPr id="1" name=""/>
        <p:cNvGrpSpPr/>
        <p:nvPr/>
      </p:nvGrpSpPr>
      <p:grpSpPr>
        <a:xfrm>
          <a:off x="0" y="0"/>
          <a:ext cx="0" cy="0"/>
          <a:chOff x="0" y="0"/>
          <a:chExt cx="0" cy="0"/>
        </a:xfrm>
      </p:grpSpPr>
      <p:sp>
        <p:nvSpPr>
          <p:cNvPr id="19" name="Espaço Reservado para Imagem 10">
            <a:extLst>
              <a:ext uri="{FF2B5EF4-FFF2-40B4-BE49-F238E27FC236}">
                <a16:creationId xmlns:a16="http://schemas.microsoft.com/office/drawing/2014/main" xmlns="" id="{43D87669-A332-49D0-B871-8D300098AF2B}"/>
              </a:ext>
            </a:extLst>
          </p:cNvPr>
          <p:cNvSpPr>
            <a:spLocks noGrp="1"/>
          </p:cNvSpPr>
          <p:nvPr>
            <p:ph type="pic" sz="quarter" idx="15"/>
          </p:nvPr>
        </p:nvSpPr>
        <p:spPr>
          <a:xfrm>
            <a:off x="0" y="2286000"/>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0" name="Espaço Reservado para Imagem 10">
            <a:extLst>
              <a:ext uri="{FF2B5EF4-FFF2-40B4-BE49-F238E27FC236}">
                <a16:creationId xmlns:a16="http://schemas.microsoft.com/office/drawing/2014/main" xmlns="" id="{15ACD1DD-6076-4094-BE7F-5C1656151A2D}"/>
              </a:ext>
            </a:extLst>
          </p:cNvPr>
          <p:cNvSpPr>
            <a:spLocks noGrp="1"/>
          </p:cNvSpPr>
          <p:nvPr>
            <p:ph type="pic" sz="quarter" idx="16"/>
          </p:nvPr>
        </p:nvSpPr>
        <p:spPr>
          <a:xfrm>
            <a:off x="2030506" y="2286000"/>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1" name="Espaço Reservado para Imagem 10">
            <a:extLst>
              <a:ext uri="{FF2B5EF4-FFF2-40B4-BE49-F238E27FC236}">
                <a16:creationId xmlns:a16="http://schemas.microsoft.com/office/drawing/2014/main" xmlns="" id="{37D4CE34-26F8-4501-B441-D46316EFD224}"/>
              </a:ext>
            </a:extLst>
          </p:cNvPr>
          <p:cNvSpPr>
            <a:spLocks noGrp="1"/>
          </p:cNvSpPr>
          <p:nvPr>
            <p:ph type="pic" sz="quarter" idx="17"/>
          </p:nvPr>
        </p:nvSpPr>
        <p:spPr>
          <a:xfrm>
            <a:off x="4065495" y="2286000"/>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2" name="Espaço Reservado para Imagem 10">
            <a:extLst>
              <a:ext uri="{FF2B5EF4-FFF2-40B4-BE49-F238E27FC236}">
                <a16:creationId xmlns:a16="http://schemas.microsoft.com/office/drawing/2014/main" xmlns="" id="{048D6AFD-3759-4E53-BB02-87706D75A68C}"/>
              </a:ext>
            </a:extLst>
          </p:cNvPr>
          <p:cNvSpPr>
            <a:spLocks noGrp="1"/>
          </p:cNvSpPr>
          <p:nvPr>
            <p:ph type="pic" sz="quarter" idx="18"/>
          </p:nvPr>
        </p:nvSpPr>
        <p:spPr>
          <a:xfrm>
            <a:off x="6096001" y="2286000"/>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3" name="Espaço Reservado para Imagem 10">
            <a:extLst>
              <a:ext uri="{FF2B5EF4-FFF2-40B4-BE49-F238E27FC236}">
                <a16:creationId xmlns:a16="http://schemas.microsoft.com/office/drawing/2014/main" xmlns="" id="{E70D7C24-3FB9-4CF5-B72E-7082952619A4}"/>
              </a:ext>
            </a:extLst>
          </p:cNvPr>
          <p:cNvSpPr>
            <a:spLocks noGrp="1"/>
          </p:cNvSpPr>
          <p:nvPr>
            <p:ph type="pic" sz="quarter" idx="19"/>
          </p:nvPr>
        </p:nvSpPr>
        <p:spPr>
          <a:xfrm>
            <a:off x="8130989" y="2286000"/>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4" name="Espaço Reservado para Imagem 10">
            <a:extLst>
              <a:ext uri="{FF2B5EF4-FFF2-40B4-BE49-F238E27FC236}">
                <a16:creationId xmlns:a16="http://schemas.microsoft.com/office/drawing/2014/main" xmlns="" id="{074CC183-317C-4B85-AF1A-D6C461304313}"/>
              </a:ext>
            </a:extLst>
          </p:cNvPr>
          <p:cNvSpPr>
            <a:spLocks noGrp="1"/>
          </p:cNvSpPr>
          <p:nvPr>
            <p:ph type="pic" sz="quarter" idx="20"/>
          </p:nvPr>
        </p:nvSpPr>
        <p:spPr>
          <a:xfrm>
            <a:off x="10157012" y="2286000"/>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5" name="Espaço Reservado para Imagem 10">
            <a:extLst>
              <a:ext uri="{FF2B5EF4-FFF2-40B4-BE49-F238E27FC236}">
                <a16:creationId xmlns:a16="http://schemas.microsoft.com/office/drawing/2014/main" xmlns="" id="{9D33136D-98C5-42E6-8155-0CDC8A99FD10}"/>
              </a:ext>
            </a:extLst>
          </p:cNvPr>
          <p:cNvSpPr>
            <a:spLocks noGrp="1"/>
          </p:cNvSpPr>
          <p:nvPr>
            <p:ph type="pic" sz="quarter" idx="21"/>
          </p:nvPr>
        </p:nvSpPr>
        <p:spPr>
          <a:xfrm>
            <a:off x="0" y="4182035"/>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6" name="Espaço Reservado para Imagem 10">
            <a:extLst>
              <a:ext uri="{FF2B5EF4-FFF2-40B4-BE49-F238E27FC236}">
                <a16:creationId xmlns:a16="http://schemas.microsoft.com/office/drawing/2014/main" xmlns="" id="{721A61D5-1363-48B5-A7E7-3F85D882E82E}"/>
              </a:ext>
            </a:extLst>
          </p:cNvPr>
          <p:cNvSpPr>
            <a:spLocks noGrp="1"/>
          </p:cNvSpPr>
          <p:nvPr>
            <p:ph type="pic" sz="quarter" idx="22"/>
          </p:nvPr>
        </p:nvSpPr>
        <p:spPr>
          <a:xfrm>
            <a:off x="2030506" y="4182035"/>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7" name="Espaço Reservado para Imagem 10">
            <a:extLst>
              <a:ext uri="{FF2B5EF4-FFF2-40B4-BE49-F238E27FC236}">
                <a16:creationId xmlns:a16="http://schemas.microsoft.com/office/drawing/2014/main" xmlns="" id="{2112CA6C-81C3-4C0E-8239-A634D5F856D0}"/>
              </a:ext>
            </a:extLst>
          </p:cNvPr>
          <p:cNvSpPr>
            <a:spLocks noGrp="1"/>
          </p:cNvSpPr>
          <p:nvPr>
            <p:ph type="pic" sz="quarter" idx="23"/>
          </p:nvPr>
        </p:nvSpPr>
        <p:spPr>
          <a:xfrm>
            <a:off x="4065495" y="4182035"/>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8" name="Espaço Reservado para Imagem 10">
            <a:extLst>
              <a:ext uri="{FF2B5EF4-FFF2-40B4-BE49-F238E27FC236}">
                <a16:creationId xmlns:a16="http://schemas.microsoft.com/office/drawing/2014/main" xmlns="" id="{EFA49719-508E-49F7-9003-21D0DD01CD8A}"/>
              </a:ext>
            </a:extLst>
          </p:cNvPr>
          <p:cNvSpPr>
            <a:spLocks noGrp="1"/>
          </p:cNvSpPr>
          <p:nvPr>
            <p:ph type="pic" sz="quarter" idx="24"/>
          </p:nvPr>
        </p:nvSpPr>
        <p:spPr>
          <a:xfrm>
            <a:off x="6096001" y="4182035"/>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29" name="Espaço Reservado para Imagem 10">
            <a:extLst>
              <a:ext uri="{FF2B5EF4-FFF2-40B4-BE49-F238E27FC236}">
                <a16:creationId xmlns:a16="http://schemas.microsoft.com/office/drawing/2014/main" xmlns="" id="{2A4945FA-C236-48D6-B607-9ED1A28F103D}"/>
              </a:ext>
            </a:extLst>
          </p:cNvPr>
          <p:cNvSpPr>
            <a:spLocks noGrp="1"/>
          </p:cNvSpPr>
          <p:nvPr>
            <p:ph type="pic" sz="quarter" idx="25"/>
          </p:nvPr>
        </p:nvSpPr>
        <p:spPr>
          <a:xfrm>
            <a:off x="8130989" y="4182035"/>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
        <p:nvSpPr>
          <p:cNvPr id="30" name="Espaço Reservado para Imagem 10">
            <a:extLst>
              <a:ext uri="{FF2B5EF4-FFF2-40B4-BE49-F238E27FC236}">
                <a16:creationId xmlns:a16="http://schemas.microsoft.com/office/drawing/2014/main" xmlns="" id="{9ED6F86C-F1B3-482F-998E-D0C5B3656C4D}"/>
              </a:ext>
            </a:extLst>
          </p:cNvPr>
          <p:cNvSpPr>
            <a:spLocks noGrp="1"/>
          </p:cNvSpPr>
          <p:nvPr>
            <p:ph type="pic" sz="quarter" idx="26"/>
          </p:nvPr>
        </p:nvSpPr>
        <p:spPr>
          <a:xfrm>
            <a:off x="10157012" y="4182035"/>
            <a:ext cx="2031993" cy="1900451"/>
          </a:xfrm>
          <a:solidFill>
            <a:schemeClr val="bg1">
              <a:lumMod val="85000"/>
            </a:schemeClr>
          </a:solidFill>
          <a:ln>
            <a:solidFill>
              <a:schemeClr val="bg1"/>
            </a:solid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1158030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Layout Personalizado">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xmlns="" id="{1BFE700C-6A39-4FAD-B325-CCB696C85641}"/>
              </a:ext>
            </a:extLst>
          </p:cNvPr>
          <p:cNvSpPr>
            <a:spLocks noGrp="1"/>
          </p:cNvSpPr>
          <p:nvPr>
            <p:ph type="pic" sz="quarter" idx="15"/>
          </p:nvPr>
        </p:nvSpPr>
        <p:spPr>
          <a:xfrm>
            <a:off x="29376" y="2288713"/>
            <a:ext cx="2379639" cy="3803615"/>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2" name="Espaço Reservado para Imagem 10">
            <a:extLst>
              <a:ext uri="{FF2B5EF4-FFF2-40B4-BE49-F238E27FC236}">
                <a16:creationId xmlns:a16="http://schemas.microsoft.com/office/drawing/2014/main" xmlns="" id="{537437A6-820F-4D2E-B8BC-E7F7B0E63E27}"/>
              </a:ext>
            </a:extLst>
          </p:cNvPr>
          <p:cNvSpPr>
            <a:spLocks noGrp="1"/>
          </p:cNvSpPr>
          <p:nvPr>
            <p:ph type="pic" sz="quarter" idx="16"/>
          </p:nvPr>
        </p:nvSpPr>
        <p:spPr>
          <a:xfrm>
            <a:off x="2472259" y="2288713"/>
            <a:ext cx="2379639" cy="3803615"/>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FFC17F56-17F8-4663-9837-98A0D46C5A6A}"/>
              </a:ext>
            </a:extLst>
          </p:cNvPr>
          <p:cNvSpPr>
            <a:spLocks noGrp="1"/>
          </p:cNvSpPr>
          <p:nvPr>
            <p:ph type="pic" sz="quarter" idx="17"/>
          </p:nvPr>
        </p:nvSpPr>
        <p:spPr>
          <a:xfrm>
            <a:off x="4910658" y="2288713"/>
            <a:ext cx="2379639" cy="3803615"/>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3474B582-2BB0-459F-9D36-10218B15C837}"/>
              </a:ext>
            </a:extLst>
          </p:cNvPr>
          <p:cNvSpPr>
            <a:spLocks noGrp="1"/>
          </p:cNvSpPr>
          <p:nvPr>
            <p:ph type="pic" sz="quarter" idx="18"/>
          </p:nvPr>
        </p:nvSpPr>
        <p:spPr>
          <a:xfrm>
            <a:off x="7349059" y="2288713"/>
            <a:ext cx="2379639" cy="3803615"/>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36A9F297-5CFA-4B4B-B4D4-D726A2E9600E}"/>
              </a:ext>
            </a:extLst>
          </p:cNvPr>
          <p:cNvSpPr>
            <a:spLocks noGrp="1"/>
          </p:cNvSpPr>
          <p:nvPr>
            <p:ph type="pic" sz="quarter" idx="19"/>
          </p:nvPr>
        </p:nvSpPr>
        <p:spPr>
          <a:xfrm>
            <a:off x="9782976" y="2288713"/>
            <a:ext cx="2379639" cy="3803615"/>
          </a:xfrm>
          <a:solidFill>
            <a:schemeClr val="bg1">
              <a:lumMod val="85000"/>
            </a:schemeClr>
          </a:solidFill>
          <a:ln>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8972766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Layout Personalizado">
    <p:spTree>
      <p:nvGrpSpPr>
        <p:cNvPr id="1" name=""/>
        <p:cNvGrpSpPr/>
        <p:nvPr/>
      </p:nvGrpSpPr>
      <p:grpSpPr>
        <a:xfrm>
          <a:off x="0" y="0"/>
          <a:ext cx="0" cy="0"/>
          <a:chOff x="0" y="0"/>
          <a:chExt cx="0" cy="0"/>
        </a:xfrm>
      </p:grpSpPr>
      <p:sp>
        <p:nvSpPr>
          <p:cNvPr id="10" name="Espaço Reservado para Imagem 10">
            <a:extLst>
              <a:ext uri="{FF2B5EF4-FFF2-40B4-BE49-F238E27FC236}">
                <a16:creationId xmlns:a16="http://schemas.microsoft.com/office/drawing/2014/main" xmlns="" id="{F843D478-6FD2-443A-926C-3C206338FEBF}"/>
              </a:ext>
            </a:extLst>
          </p:cNvPr>
          <p:cNvSpPr>
            <a:spLocks noGrp="1"/>
          </p:cNvSpPr>
          <p:nvPr>
            <p:ph type="pic" sz="quarter" idx="15"/>
          </p:nvPr>
        </p:nvSpPr>
        <p:spPr>
          <a:xfrm>
            <a:off x="214693" y="231219"/>
            <a:ext cx="2886225" cy="5491568"/>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1" name="Espaço Reservado para Imagem 10">
            <a:extLst>
              <a:ext uri="{FF2B5EF4-FFF2-40B4-BE49-F238E27FC236}">
                <a16:creationId xmlns:a16="http://schemas.microsoft.com/office/drawing/2014/main" xmlns="" id="{19351643-9D84-4843-BE45-4CA862D155D1}"/>
              </a:ext>
            </a:extLst>
          </p:cNvPr>
          <p:cNvSpPr>
            <a:spLocks noGrp="1"/>
          </p:cNvSpPr>
          <p:nvPr>
            <p:ph type="pic" sz="quarter" idx="16"/>
          </p:nvPr>
        </p:nvSpPr>
        <p:spPr>
          <a:xfrm>
            <a:off x="3182010" y="231219"/>
            <a:ext cx="2886225" cy="5491568"/>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80242ADC-25C8-4074-98F7-AE2DC32797C7}"/>
              </a:ext>
            </a:extLst>
          </p:cNvPr>
          <p:cNvSpPr>
            <a:spLocks noGrp="1"/>
          </p:cNvSpPr>
          <p:nvPr>
            <p:ph type="pic" sz="quarter" idx="18"/>
          </p:nvPr>
        </p:nvSpPr>
        <p:spPr>
          <a:xfrm>
            <a:off x="9094233" y="231219"/>
            <a:ext cx="2886225" cy="5491568"/>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2" name="Espaço Reservado para Imagem 10">
            <a:extLst>
              <a:ext uri="{FF2B5EF4-FFF2-40B4-BE49-F238E27FC236}">
                <a16:creationId xmlns:a16="http://schemas.microsoft.com/office/drawing/2014/main" xmlns="" id="{C3544C12-7A71-4475-9FE5-1E60DE4EAC55}"/>
              </a:ext>
            </a:extLst>
          </p:cNvPr>
          <p:cNvSpPr>
            <a:spLocks noGrp="1"/>
          </p:cNvSpPr>
          <p:nvPr>
            <p:ph type="pic" sz="quarter" idx="17"/>
          </p:nvPr>
        </p:nvSpPr>
        <p:spPr>
          <a:xfrm>
            <a:off x="6122433" y="231219"/>
            <a:ext cx="2886225" cy="5491568"/>
          </a:xfrm>
          <a:solidFill>
            <a:schemeClr val="bg1">
              <a:lumMod val="85000"/>
            </a:schemeClr>
          </a:solidFill>
          <a:ln w="152400">
            <a:solidFill>
              <a:schemeClr val="accent3"/>
            </a:solidFill>
            <a:miter lim="800000"/>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36393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m branco">
    <p:spTree>
      <p:nvGrpSpPr>
        <p:cNvPr id="1" name=""/>
        <p:cNvGrpSpPr/>
        <p:nvPr/>
      </p:nvGrpSpPr>
      <p:grpSpPr>
        <a:xfrm>
          <a:off x="0" y="0"/>
          <a:ext cx="0" cy="0"/>
          <a:chOff x="0" y="0"/>
          <a:chExt cx="0" cy="0"/>
        </a:xfrm>
      </p:grpSpPr>
      <p:sp>
        <p:nvSpPr>
          <p:cNvPr id="7" name="Espaço Reservado para Imagem 10">
            <a:extLst>
              <a:ext uri="{FF2B5EF4-FFF2-40B4-BE49-F238E27FC236}">
                <a16:creationId xmlns:a16="http://schemas.microsoft.com/office/drawing/2014/main" xmlns="" id="{91785715-AF52-4855-915E-E39A1881A917}"/>
              </a:ext>
            </a:extLst>
          </p:cNvPr>
          <p:cNvSpPr>
            <a:spLocks noGrp="1"/>
          </p:cNvSpPr>
          <p:nvPr>
            <p:ph type="pic" sz="quarter" idx="15"/>
          </p:nvPr>
        </p:nvSpPr>
        <p:spPr>
          <a:xfrm>
            <a:off x="3101200" y="3794621"/>
            <a:ext cx="2534395" cy="2535636"/>
          </a:xfrm>
          <a:solidFill>
            <a:schemeClr val="bg1">
              <a:lumMod val="85000"/>
            </a:schemeClr>
          </a:solidFill>
          <a:ln w="85725" cap="sq">
            <a:solidFill>
              <a:schemeClr val="bg1"/>
            </a:solidFill>
            <a:miter lim="800000"/>
          </a:ln>
        </p:spPr>
        <p:txBody>
          <a:bodyPr anchor="b">
            <a:normAutofit/>
          </a:bodyPr>
          <a:lstStyle>
            <a:lvl1pPr marL="0" indent="0" algn="ctr">
              <a:buNone/>
              <a:defRPr sz="1100"/>
            </a:lvl1pPr>
          </a:lstStyle>
          <a:p>
            <a:endParaRPr lang="pt-BR"/>
          </a:p>
        </p:txBody>
      </p:sp>
      <p:sp>
        <p:nvSpPr>
          <p:cNvPr id="8" name="Espaço Reservado para Imagem 10">
            <a:extLst>
              <a:ext uri="{FF2B5EF4-FFF2-40B4-BE49-F238E27FC236}">
                <a16:creationId xmlns:a16="http://schemas.microsoft.com/office/drawing/2014/main" xmlns="" id="{0911D5D5-BB51-4A13-9268-E32A3DCF0B68}"/>
              </a:ext>
            </a:extLst>
          </p:cNvPr>
          <p:cNvSpPr>
            <a:spLocks noGrp="1"/>
          </p:cNvSpPr>
          <p:nvPr>
            <p:ph type="pic" sz="quarter" idx="16"/>
          </p:nvPr>
        </p:nvSpPr>
        <p:spPr>
          <a:xfrm>
            <a:off x="8300497" y="3798249"/>
            <a:ext cx="2534395" cy="2535636"/>
          </a:xfrm>
          <a:solidFill>
            <a:schemeClr val="bg1">
              <a:lumMod val="85000"/>
            </a:schemeClr>
          </a:solidFill>
          <a:ln w="85725" cap="sq">
            <a:solidFill>
              <a:schemeClr val="bg1"/>
            </a:solidFill>
            <a:miter lim="800000"/>
          </a:ln>
        </p:spPr>
        <p:txBody>
          <a:bodyPr anchor="b">
            <a:normAutofit/>
          </a:bodyPr>
          <a:lstStyle>
            <a:lvl1pPr marL="0" indent="0" algn="ctr">
              <a:buNone/>
              <a:defRPr sz="1100"/>
            </a:lvl1pPr>
          </a:lstStyle>
          <a:p>
            <a:endParaRPr lang="pt-BR"/>
          </a:p>
        </p:txBody>
      </p:sp>
      <p:sp>
        <p:nvSpPr>
          <p:cNvPr id="9" name="Espaço Reservado para Imagem 10">
            <a:extLst>
              <a:ext uri="{FF2B5EF4-FFF2-40B4-BE49-F238E27FC236}">
                <a16:creationId xmlns:a16="http://schemas.microsoft.com/office/drawing/2014/main" xmlns="" id="{3867F606-BBBF-4F48-82E1-152640C6FA3F}"/>
              </a:ext>
            </a:extLst>
          </p:cNvPr>
          <p:cNvSpPr>
            <a:spLocks noGrp="1"/>
          </p:cNvSpPr>
          <p:nvPr>
            <p:ph type="pic" sz="quarter" idx="17"/>
          </p:nvPr>
        </p:nvSpPr>
        <p:spPr>
          <a:xfrm>
            <a:off x="6572711" y="1871670"/>
            <a:ext cx="2534395" cy="2535636"/>
          </a:xfrm>
          <a:solidFill>
            <a:schemeClr val="bg1">
              <a:lumMod val="85000"/>
            </a:schemeClr>
          </a:solidFill>
          <a:ln w="85725" cap="sq">
            <a:solidFill>
              <a:schemeClr val="bg1"/>
            </a:solidFill>
            <a:miter lim="800000"/>
          </a:ln>
        </p:spPr>
        <p:txBody>
          <a:bodyPr>
            <a:normAutofit/>
          </a:bodyPr>
          <a:lstStyle>
            <a:lvl1pPr marL="0" indent="0" algn="ctr">
              <a:buNone/>
              <a:defRPr sz="1100"/>
            </a:lvl1pPr>
          </a:lstStyle>
          <a:p>
            <a:endParaRPr lang="pt-BR"/>
          </a:p>
        </p:txBody>
      </p:sp>
      <p:sp>
        <p:nvSpPr>
          <p:cNvPr id="6" name="Espaço Reservado para Imagem 10">
            <a:extLst>
              <a:ext uri="{FF2B5EF4-FFF2-40B4-BE49-F238E27FC236}">
                <a16:creationId xmlns:a16="http://schemas.microsoft.com/office/drawing/2014/main" xmlns="" id="{0ED5BF49-0704-4A00-9A29-5B87BB74C6FD}"/>
              </a:ext>
            </a:extLst>
          </p:cNvPr>
          <p:cNvSpPr>
            <a:spLocks noGrp="1"/>
          </p:cNvSpPr>
          <p:nvPr>
            <p:ph type="pic" sz="quarter" idx="14"/>
          </p:nvPr>
        </p:nvSpPr>
        <p:spPr>
          <a:xfrm>
            <a:off x="1373414" y="1868042"/>
            <a:ext cx="2534395" cy="2535636"/>
          </a:xfrm>
          <a:solidFill>
            <a:schemeClr val="bg1">
              <a:lumMod val="85000"/>
            </a:schemeClr>
          </a:solidFill>
          <a:ln w="85725" cap="sq">
            <a:solidFill>
              <a:schemeClr val="bg1"/>
            </a:solidFill>
            <a:miter lim="800000"/>
          </a:ln>
        </p:spPr>
        <p:txBody>
          <a:bodyPr>
            <a:normAutofit/>
          </a:bodyPr>
          <a:lstStyle>
            <a:lvl1pPr marL="0" indent="0" algn="ctr">
              <a:buNone/>
              <a:defRPr sz="1100"/>
            </a:lvl1pPr>
          </a:lstStyle>
          <a:p>
            <a:endParaRPr lang="pt-BR"/>
          </a:p>
        </p:txBody>
      </p:sp>
    </p:spTree>
    <p:extLst>
      <p:ext uri="{BB962C8B-B14F-4D97-AF65-F5344CB8AC3E}">
        <p14:creationId xmlns:p14="http://schemas.microsoft.com/office/powerpoint/2010/main" val="36539026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Layout Personalizado">
    <p:spTree>
      <p:nvGrpSpPr>
        <p:cNvPr id="1" name=""/>
        <p:cNvGrpSpPr/>
        <p:nvPr/>
      </p:nvGrpSpPr>
      <p:grpSpPr>
        <a:xfrm>
          <a:off x="0" y="0"/>
          <a:ext cx="0" cy="0"/>
          <a:chOff x="0" y="0"/>
          <a:chExt cx="0" cy="0"/>
        </a:xfrm>
      </p:grpSpPr>
      <p:sp>
        <p:nvSpPr>
          <p:cNvPr id="15" name="Espaço Reservado para Imagem 10">
            <a:extLst>
              <a:ext uri="{FF2B5EF4-FFF2-40B4-BE49-F238E27FC236}">
                <a16:creationId xmlns:a16="http://schemas.microsoft.com/office/drawing/2014/main" xmlns="" id="{B98CD0E1-3452-4BB5-8F16-420FC145A706}"/>
              </a:ext>
            </a:extLst>
          </p:cNvPr>
          <p:cNvSpPr>
            <a:spLocks noGrp="1"/>
          </p:cNvSpPr>
          <p:nvPr>
            <p:ph type="pic" sz="quarter" idx="15"/>
          </p:nvPr>
        </p:nvSpPr>
        <p:spPr>
          <a:xfrm>
            <a:off x="212725" y="231219"/>
            <a:ext cx="2886225" cy="270995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0067C05A-D094-42AA-8A51-051220F6CA28}"/>
              </a:ext>
            </a:extLst>
          </p:cNvPr>
          <p:cNvSpPr>
            <a:spLocks noGrp="1"/>
          </p:cNvSpPr>
          <p:nvPr>
            <p:ph type="pic" sz="quarter" idx="16"/>
          </p:nvPr>
        </p:nvSpPr>
        <p:spPr>
          <a:xfrm>
            <a:off x="3180042" y="231219"/>
            <a:ext cx="2886225" cy="270995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7" name="Espaço Reservado para Imagem 10">
            <a:extLst>
              <a:ext uri="{FF2B5EF4-FFF2-40B4-BE49-F238E27FC236}">
                <a16:creationId xmlns:a16="http://schemas.microsoft.com/office/drawing/2014/main" xmlns="" id="{F1F0B1C5-B5E5-4873-AF69-37C9C72E2E4D}"/>
              </a:ext>
            </a:extLst>
          </p:cNvPr>
          <p:cNvSpPr>
            <a:spLocks noGrp="1"/>
          </p:cNvSpPr>
          <p:nvPr>
            <p:ph type="pic" sz="quarter" idx="17"/>
          </p:nvPr>
        </p:nvSpPr>
        <p:spPr>
          <a:xfrm>
            <a:off x="6129430" y="231219"/>
            <a:ext cx="2886225" cy="2709952"/>
          </a:xfrm>
          <a:solidFill>
            <a:schemeClr val="bg1">
              <a:lumMod val="85000"/>
            </a:schemeClr>
          </a:solidFill>
          <a:ln w="152400">
            <a:solidFill>
              <a:schemeClr val="accent3"/>
            </a:solidFill>
            <a:miter lim="800000"/>
          </a:ln>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C7ACAD11-BB2F-4ABA-A631-DBA3BD5A1D71}"/>
              </a:ext>
            </a:extLst>
          </p:cNvPr>
          <p:cNvSpPr>
            <a:spLocks noGrp="1"/>
          </p:cNvSpPr>
          <p:nvPr>
            <p:ph type="pic" sz="quarter" idx="18"/>
          </p:nvPr>
        </p:nvSpPr>
        <p:spPr>
          <a:xfrm>
            <a:off x="9083301" y="231219"/>
            <a:ext cx="2886225" cy="270995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9" name="Espaço Reservado para Imagem 10">
            <a:extLst>
              <a:ext uri="{FF2B5EF4-FFF2-40B4-BE49-F238E27FC236}">
                <a16:creationId xmlns:a16="http://schemas.microsoft.com/office/drawing/2014/main" xmlns="" id="{43ADCBC1-3947-4BE8-9F5E-CCF3C703DFC1}"/>
              </a:ext>
            </a:extLst>
          </p:cNvPr>
          <p:cNvSpPr>
            <a:spLocks noGrp="1"/>
          </p:cNvSpPr>
          <p:nvPr>
            <p:ph type="pic" sz="quarter" idx="19"/>
          </p:nvPr>
        </p:nvSpPr>
        <p:spPr>
          <a:xfrm>
            <a:off x="212725" y="3010277"/>
            <a:ext cx="2886225" cy="270995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20" name="Espaço Reservado para Imagem 10">
            <a:extLst>
              <a:ext uri="{FF2B5EF4-FFF2-40B4-BE49-F238E27FC236}">
                <a16:creationId xmlns:a16="http://schemas.microsoft.com/office/drawing/2014/main" xmlns="" id="{AABE7C57-7DBA-49BD-999E-4259FB491069}"/>
              </a:ext>
            </a:extLst>
          </p:cNvPr>
          <p:cNvSpPr>
            <a:spLocks noGrp="1"/>
          </p:cNvSpPr>
          <p:nvPr>
            <p:ph type="pic" sz="quarter" idx="20"/>
          </p:nvPr>
        </p:nvSpPr>
        <p:spPr>
          <a:xfrm>
            <a:off x="3180042" y="3010277"/>
            <a:ext cx="2886225" cy="270995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21" name="Espaço Reservado para Imagem 10">
            <a:extLst>
              <a:ext uri="{FF2B5EF4-FFF2-40B4-BE49-F238E27FC236}">
                <a16:creationId xmlns:a16="http://schemas.microsoft.com/office/drawing/2014/main" xmlns="" id="{5A51B4CC-D8F9-4576-849B-84399B5712DC}"/>
              </a:ext>
            </a:extLst>
          </p:cNvPr>
          <p:cNvSpPr>
            <a:spLocks noGrp="1"/>
          </p:cNvSpPr>
          <p:nvPr>
            <p:ph type="pic" sz="quarter" idx="21"/>
          </p:nvPr>
        </p:nvSpPr>
        <p:spPr>
          <a:xfrm>
            <a:off x="6129430" y="3010277"/>
            <a:ext cx="2886225" cy="270995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22" name="Espaço Reservado para Imagem 10">
            <a:extLst>
              <a:ext uri="{FF2B5EF4-FFF2-40B4-BE49-F238E27FC236}">
                <a16:creationId xmlns:a16="http://schemas.microsoft.com/office/drawing/2014/main" xmlns="" id="{7D3B2AF5-0033-4957-9D32-7B19A7B231E0}"/>
              </a:ext>
            </a:extLst>
          </p:cNvPr>
          <p:cNvSpPr>
            <a:spLocks noGrp="1"/>
          </p:cNvSpPr>
          <p:nvPr>
            <p:ph type="pic" sz="quarter" idx="22"/>
          </p:nvPr>
        </p:nvSpPr>
        <p:spPr>
          <a:xfrm>
            <a:off x="9083301" y="3010277"/>
            <a:ext cx="2886225" cy="2709952"/>
          </a:xfrm>
          <a:solidFill>
            <a:schemeClr val="bg1">
              <a:lumMod val="85000"/>
            </a:schemeClr>
          </a:solidFill>
          <a:ln>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5832167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0_Layout Personalizado">
    <p:spTree>
      <p:nvGrpSpPr>
        <p:cNvPr id="1" name=""/>
        <p:cNvGrpSpPr/>
        <p:nvPr/>
      </p:nvGrpSpPr>
      <p:grpSpPr>
        <a:xfrm>
          <a:off x="0" y="0"/>
          <a:ext cx="0" cy="0"/>
          <a:chOff x="0" y="0"/>
          <a:chExt cx="0" cy="0"/>
        </a:xfrm>
      </p:grpSpPr>
      <p:sp>
        <p:nvSpPr>
          <p:cNvPr id="10" name="Espaço Reservado para Imagem 10">
            <a:extLst>
              <a:ext uri="{FF2B5EF4-FFF2-40B4-BE49-F238E27FC236}">
                <a16:creationId xmlns:a16="http://schemas.microsoft.com/office/drawing/2014/main" xmlns="" id="{0C1CFBE3-9D4E-4CBE-9316-D9627BBDB3EA}"/>
              </a:ext>
            </a:extLst>
          </p:cNvPr>
          <p:cNvSpPr>
            <a:spLocks noGrp="1"/>
          </p:cNvSpPr>
          <p:nvPr>
            <p:ph type="pic" sz="quarter" idx="24"/>
          </p:nvPr>
        </p:nvSpPr>
        <p:spPr>
          <a:xfrm>
            <a:off x="537947" y="947451"/>
            <a:ext cx="3918143" cy="5354878"/>
          </a:xfrm>
          <a:solidFill>
            <a:schemeClr val="bg1">
              <a:lumMod val="85000"/>
            </a:schemeClr>
          </a:solidFill>
        </p:spPr>
        <p:txBody>
          <a:bodyPr>
            <a:normAutofit/>
          </a:bodyPr>
          <a:lstStyle>
            <a:lvl1pPr marL="0" indent="0" algn="ctr">
              <a:buNone/>
              <a:defRPr sz="1100"/>
            </a:lvl1pPr>
          </a:lstStyle>
          <a:p>
            <a:endParaRPr lang="pt-BR" dirty="0"/>
          </a:p>
        </p:txBody>
      </p:sp>
      <p:sp>
        <p:nvSpPr>
          <p:cNvPr id="11" name="Espaço Reservado para Imagem 10">
            <a:extLst>
              <a:ext uri="{FF2B5EF4-FFF2-40B4-BE49-F238E27FC236}">
                <a16:creationId xmlns:a16="http://schemas.microsoft.com/office/drawing/2014/main" xmlns="" id="{186B62DC-F2D2-492F-9D62-B85B16EB45AE}"/>
              </a:ext>
            </a:extLst>
          </p:cNvPr>
          <p:cNvSpPr>
            <a:spLocks noGrp="1"/>
          </p:cNvSpPr>
          <p:nvPr>
            <p:ph type="pic" sz="quarter" idx="25"/>
          </p:nvPr>
        </p:nvSpPr>
        <p:spPr>
          <a:xfrm>
            <a:off x="5169875" y="0"/>
            <a:ext cx="3384213" cy="3305907"/>
          </a:xfrm>
          <a:solidFill>
            <a:schemeClr val="bg1">
              <a:lumMod val="85000"/>
            </a:schemeClr>
          </a:solidFill>
        </p:spPr>
        <p:txBody>
          <a:bodyPr>
            <a:normAutofit/>
          </a:bodyPr>
          <a:lstStyle>
            <a:lvl1pPr marL="0" indent="0" algn="ctr">
              <a:buNone/>
              <a:defRPr sz="1100"/>
            </a:lvl1pPr>
          </a:lstStyle>
          <a:p>
            <a:endParaRPr lang="pt-BR" dirty="0"/>
          </a:p>
        </p:txBody>
      </p:sp>
      <p:sp>
        <p:nvSpPr>
          <p:cNvPr id="12" name="Espaço Reservado para Imagem 10">
            <a:extLst>
              <a:ext uri="{FF2B5EF4-FFF2-40B4-BE49-F238E27FC236}">
                <a16:creationId xmlns:a16="http://schemas.microsoft.com/office/drawing/2014/main" xmlns="" id="{ADE58BEB-24E7-4C22-B4EA-33F9D0FBD7F0}"/>
              </a:ext>
            </a:extLst>
          </p:cNvPr>
          <p:cNvSpPr>
            <a:spLocks noGrp="1"/>
          </p:cNvSpPr>
          <p:nvPr>
            <p:ph type="pic" sz="quarter" idx="26"/>
          </p:nvPr>
        </p:nvSpPr>
        <p:spPr>
          <a:xfrm>
            <a:off x="8701969" y="0"/>
            <a:ext cx="3490031" cy="3305907"/>
          </a:xfrm>
          <a:solidFill>
            <a:schemeClr val="bg1">
              <a:lumMod val="85000"/>
            </a:schemeClr>
          </a:solidFill>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1BCBA5F6-E215-4CEC-A1E6-A2F1C365854A}"/>
              </a:ext>
            </a:extLst>
          </p:cNvPr>
          <p:cNvSpPr>
            <a:spLocks noGrp="1"/>
          </p:cNvSpPr>
          <p:nvPr>
            <p:ph type="pic" sz="quarter" idx="27"/>
          </p:nvPr>
        </p:nvSpPr>
        <p:spPr>
          <a:xfrm>
            <a:off x="5169875" y="3473824"/>
            <a:ext cx="7022125" cy="3375752"/>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6619182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1_Layout Personalizado">
    <p:spTree>
      <p:nvGrpSpPr>
        <p:cNvPr id="1" name=""/>
        <p:cNvGrpSpPr/>
        <p:nvPr/>
      </p:nvGrpSpPr>
      <p:grpSpPr>
        <a:xfrm>
          <a:off x="0" y="0"/>
          <a:ext cx="0" cy="0"/>
          <a:chOff x="0" y="0"/>
          <a:chExt cx="0" cy="0"/>
        </a:xfrm>
      </p:grpSpPr>
      <p:sp>
        <p:nvSpPr>
          <p:cNvPr id="9" name="Espaço Reservado para Imagem 10">
            <a:extLst>
              <a:ext uri="{FF2B5EF4-FFF2-40B4-BE49-F238E27FC236}">
                <a16:creationId xmlns:a16="http://schemas.microsoft.com/office/drawing/2014/main" xmlns="" id="{39312BC0-3CAE-4F14-A470-ABC1A56C4E69}"/>
              </a:ext>
            </a:extLst>
          </p:cNvPr>
          <p:cNvSpPr>
            <a:spLocks noGrp="1"/>
          </p:cNvSpPr>
          <p:nvPr>
            <p:ph type="pic" sz="quarter" idx="24"/>
          </p:nvPr>
        </p:nvSpPr>
        <p:spPr>
          <a:xfrm>
            <a:off x="1" y="-1"/>
            <a:ext cx="1578950" cy="6866881"/>
          </a:xfrm>
          <a:solidFill>
            <a:schemeClr val="bg1">
              <a:lumMod val="85000"/>
            </a:schemeClr>
          </a:solidFill>
        </p:spPr>
        <p:txBody>
          <a:bodyPr>
            <a:normAutofit/>
          </a:bodyPr>
          <a:lstStyle>
            <a:lvl1pPr marL="0" indent="0" algn="ctr">
              <a:buNone/>
              <a:defRPr sz="1100"/>
            </a:lvl1pPr>
          </a:lstStyle>
          <a:p>
            <a:endParaRPr lang="pt-BR" dirty="0"/>
          </a:p>
        </p:txBody>
      </p:sp>
      <p:sp>
        <p:nvSpPr>
          <p:cNvPr id="10" name="Espaço Reservado para Imagem 10">
            <a:extLst>
              <a:ext uri="{FF2B5EF4-FFF2-40B4-BE49-F238E27FC236}">
                <a16:creationId xmlns:a16="http://schemas.microsoft.com/office/drawing/2014/main" xmlns="" id="{0BD6EF1E-0085-46E3-A3D7-D2D607324D6E}"/>
              </a:ext>
            </a:extLst>
          </p:cNvPr>
          <p:cNvSpPr>
            <a:spLocks noGrp="1"/>
          </p:cNvSpPr>
          <p:nvPr>
            <p:ph type="pic" sz="quarter" idx="25"/>
          </p:nvPr>
        </p:nvSpPr>
        <p:spPr>
          <a:xfrm>
            <a:off x="6358268" y="0"/>
            <a:ext cx="5833732" cy="6866881"/>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5137060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Layout Personalizado">
    <p:spTree>
      <p:nvGrpSpPr>
        <p:cNvPr id="1" name=""/>
        <p:cNvGrpSpPr/>
        <p:nvPr/>
      </p:nvGrpSpPr>
      <p:grpSpPr>
        <a:xfrm>
          <a:off x="0" y="0"/>
          <a:ext cx="0" cy="0"/>
          <a:chOff x="0" y="0"/>
          <a:chExt cx="0" cy="0"/>
        </a:xfrm>
      </p:grpSpPr>
      <p:sp>
        <p:nvSpPr>
          <p:cNvPr id="8" name="Espaço Reservado para Imagem 10">
            <a:extLst>
              <a:ext uri="{FF2B5EF4-FFF2-40B4-BE49-F238E27FC236}">
                <a16:creationId xmlns:a16="http://schemas.microsoft.com/office/drawing/2014/main" xmlns="" id="{372E0F0A-40AD-4A07-8A41-74604F830908}"/>
              </a:ext>
            </a:extLst>
          </p:cNvPr>
          <p:cNvSpPr>
            <a:spLocks noGrp="1"/>
          </p:cNvSpPr>
          <p:nvPr>
            <p:ph type="pic" sz="quarter" idx="25"/>
          </p:nvPr>
        </p:nvSpPr>
        <p:spPr>
          <a:xfrm>
            <a:off x="10205661" y="2313432"/>
            <a:ext cx="1986339" cy="2422361"/>
          </a:xfrm>
          <a:solidFill>
            <a:schemeClr val="bg1">
              <a:lumMod val="85000"/>
            </a:schemeClr>
          </a:solidFill>
        </p:spPr>
        <p:txBody>
          <a:bodyPr>
            <a:normAutofit/>
          </a:bodyPr>
          <a:lstStyle>
            <a:lvl1pPr marL="0" indent="0" algn="ctr">
              <a:buNone/>
              <a:defRPr sz="1100"/>
            </a:lvl1pPr>
          </a:lstStyle>
          <a:p>
            <a:endParaRPr lang="pt-BR" dirty="0"/>
          </a:p>
        </p:txBody>
      </p:sp>
      <p:sp>
        <p:nvSpPr>
          <p:cNvPr id="9" name="Espaço Reservado para Imagem 10">
            <a:extLst>
              <a:ext uri="{FF2B5EF4-FFF2-40B4-BE49-F238E27FC236}">
                <a16:creationId xmlns:a16="http://schemas.microsoft.com/office/drawing/2014/main" xmlns="" id="{6B67C7CC-10B1-4A6B-9E0C-05CD2E3C1283}"/>
              </a:ext>
            </a:extLst>
          </p:cNvPr>
          <p:cNvSpPr>
            <a:spLocks noGrp="1"/>
          </p:cNvSpPr>
          <p:nvPr>
            <p:ph type="pic" sz="quarter" idx="26"/>
          </p:nvPr>
        </p:nvSpPr>
        <p:spPr>
          <a:xfrm>
            <a:off x="0" y="4735793"/>
            <a:ext cx="4345634" cy="2122205"/>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826513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Layout Personalizado">
    <p:spTree>
      <p:nvGrpSpPr>
        <p:cNvPr id="1" name=""/>
        <p:cNvGrpSpPr/>
        <p:nvPr/>
      </p:nvGrpSpPr>
      <p:grpSpPr>
        <a:xfrm>
          <a:off x="0" y="0"/>
          <a:ext cx="0" cy="0"/>
          <a:chOff x="0" y="0"/>
          <a:chExt cx="0" cy="0"/>
        </a:xfrm>
      </p:grpSpPr>
      <p:sp>
        <p:nvSpPr>
          <p:cNvPr id="8" name="Espaço Reservado para Imagem 10">
            <a:extLst>
              <a:ext uri="{FF2B5EF4-FFF2-40B4-BE49-F238E27FC236}">
                <a16:creationId xmlns:a16="http://schemas.microsoft.com/office/drawing/2014/main" xmlns="" id="{30EC486A-BCEF-4B0B-8A08-07349A90D707}"/>
              </a:ext>
            </a:extLst>
          </p:cNvPr>
          <p:cNvSpPr>
            <a:spLocks noGrp="1"/>
          </p:cNvSpPr>
          <p:nvPr>
            <p:ph type="pic" sz="quarter" idx="25"/>
          </p:nvPr>
        </p:nvSpPr>
        <p:spPr>
          <a:xfrm>
            <a:off x="0" y="1598744"/>
            <a:ext cx="3956051" cy="3530861"/>
          </a:xfrm>
          <a:solidFill>
            <a:schemeClr val="bg1">
              <a:lumMod val="85000"/>
            </a:schemeClr>
          </a:solidFill>
        </p:spPr>
        <p:txBody>
          <a:bodyPr>
            <a:normAutofit/>
          </a:bodyPr>
          <a:lstStyle>
            <a:lvl1pPr marL="0" indent="0" algn="ctr">
              <a:buNone/>
              <a:defRPr sz="1100"/>
            </a:lvl1pPr>
          </a:lstStyle>
          <a:p>
            <a:endParaRPr lang="pt-BR" dirty="0"/>
          </a:p>
        </p:txBody>
      </p:sp>
      <p:sp>
        <p:nvSpPr>
          <p:cNvPr id="9" name="Espaço Reservado para Imagem 10">
            <a:extLst>
              <a:ext uri="{FF2B5EF4-FFF2-40B4-BE49-F238E27FC236}">
                <a16:creationId xmlns:a16="http://schemas.microsoft.com/office/drawing/2014/main" xmlns="" id="{48DEB55D-8537-4FD6-9A50-26935C302237}"/>
              </a:ext>
            </a:extLst>
          </p:cNvPr>
          <p:cNvSpPr>
            <a:spLocks noGrp="1"/>
          </p:cNvSpPr>
          <p:nvPr>
            <p:ph type="pic" sz="quarter" idx="26"/>
          </p:nvPr>
        </p:nvSpPr>
        <p:spPr>
          <a:xfrm>
            <a:off x="7976390" y="1"/>
            <a:ext cx="4215609" cy="1598744"/>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5458016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4_Layout Personalizado">
    <p:spTree>
      <p:nvGrpSpPr>
        <p:cNvPr id="1" name=""/>
        <p:cNvGrpSpPr/>
        <p:nvPr/>
      </p:nvGrpSpPr>
      <p:grpSpPr>
        <a:xfrm>
          <a:off x="0" y="0"/>
          <a:ext cx="0" cy="0"/>
          <a:chOff x="0" y="0"/>
          <a:chExt cx="0" cy="0"/>
        </a:xfrm>
      </p:grpSpPr>
      <p:sp>
        <p:nvSpPr>
          <p:cNvPr id="7" name="Espaço Reservado para Imagem 10">
            <a:extLst>
              <a:ext uri="{FF2B5EF4-FFF2-40B4-BE49-F238E27FC236}">
                <a16:creationId xmlns:a16="http://schemas.microsoft.com/office/drawing/2014/main" xmlns="" id="{DABECE4E-3EC0-46BF-8118-A400F373A292}"/>
              </a:ext>
            </a:extLst>
          </p:cNvPr>
          <p:cNvSpPr>
            <a:spLocks noGrp="1"/>
          </p:cNvSpPr>
          <p:nvPr>
            <p:ph type="pic" sz="quarter" idx="26"/>
          </p:nvPr>
        </p:nvSpPr>
        <p:spPr>
          <a:xfrm>
            <a:off x="0" y="21404"/>
            <a:ext cx="12192000" cy="3499036"/>
          </a:xfrm>
          <a:solidFill>
            <a:schemeClr val="bg1">
              <a:lumMod val="85000"/>
            </a:schemeClr>
          </a:solidFill>
        </p:spPr>
        <p:txBody>
          <a:bodyPr>
            <a:normAutofit/>
          </a:bodyPr>
          <a:lstStyle>
            <a:lvl1pPr marL="0" indent="0" algn="ctr">
              <a:buNone/>
              <a:defRPr sz="1100"/>
            </a:lvl1pPr>
          </a:lstStyle>
          <a:p>
            <a:endParaRPr lang="pt-BR" dirty="0"/>
          </a:p>
        </p:txBody>
      </p:sp>
      <p:sp>
        <p:nvSpPr>
          <p:cNvPr id="8" name="Espaço Reservado para Imagem 10">
            <a:extLst>
              <a:ext uri="{FF2B5EF4-FFF2-40B4-BE49-F238E27FC236}">
                <a16:creationId xmlns:a16="http://schemas.microsoft.com/office/drawing/2014/main" xmlns="" id="{884EFA2F-FBEE-46BB-825A-97574BE65F31}"/>
              </a:ext>
            </a:extLst>
          </p:cNvPr>
          <p:cNvSpPr>
            <a:spLocks noGrp="1"/>
          </p:cNvSpPr>
          <p:nvPr>
            <p:ph type="pic" sz="quarter" idx="27"/>
          </p:nvPr>
        </p:nvSpPr>
        <p:spPr>
          <a:xfrm>
            <a:off x="630936" y="2276057"/>
            <a:ext cx="2395728" cy="2442247"/>
          </a:xfrm>
          <a:solidFill>
            <a:schemeClr val="bg1">
              <a:lumMod val="85000"/>
            </a:schemeClr>
          </a:solidFill>
        </p:spPr>
        <p:txBody>
          <a:bodyPr>
            <a:normAutofit/>
          </a:bodyPr>
          <a:lstStyle>
            <a:lvl1pPr marL="0" indent="0" algn="ctr">
              <a:buNone/>
              <a:defRPr sz="1100"/>
            </a:lvl1pPr>
          </a:lstStyle>
          <a:p>
            <a:endParaRPr lang="pt-BR" dirty="0"/>
          </a:p>
        </p:txBody>
      </p:sp>
      <p:sp>
        <p:nvSpPr>
          <p:cNvPr id="9" name="Espaço Reservado para Imagem 10">
            <a:extLst>
              <a:ext uri="{FF2B5EF4-FFF2-40B4-BE49-F238E27FC236}">
                <a16:creationId xmlns:a16="http://schemas.microsoft.com/office/drawing/2014/main" xmlns="" id="{6C25014F-FB22-46AC-9D74-CEF41767BBAA}"/>
              </a:ext>
            </a:extLst>
          </p:cNvPr>
          <p:cNvSpPr>
            <a:spLocks noGrp="1"/>
          </p:cNvSpPr>
          <p:nvPr>
            <p:ph type="pic" sz="quarter" idx="28"/>
          </p:nvPr>
        </p:nvSpPr>
        <p:spPr>
          <a:xfrm>
            <a:off x="3456432" y="2276057"/>
            <a:ext cx="2395728" cy="2442247"/>
          </a:xfrm>
          <a:solidFill>
            <a:schemeClr val="bg1">
              <a:lumMod val="85000"/>
            </a:schemeClr>
          </a:solidFill>
        </p:spPr>
        <p:txBody>
          <a:bodyPr>
            <a:normAutofit/>
          </a:bodyPr>
          <a:lstStyle>
            <a:lvl1pPr marL="0" indent="0" algn="ctr">
              <a:buNone/>
              <a:defRPr sz="1100"/>
            </a:lvl1pPr>
          </a:lstStyle>
          <a:p>
            <a:endParaRPr lang="pt-BR" dirty="0"/>
          </a:p>
        </p:txBody>
      </p:sp>
      <p:sp>
        <p:nvSpPr>
          <p:cNvPr id="10" name="Espaço Reservado para Imagem 10">
            <a:extLst>
              <a:ext uri="{FF2B5EF4-FFF2-40B4-BE49-F238E27FC236}">
                <a16:creationId xmlns:a16="http://schemas.microsoft.com/office/drawing/2014/main" xmlns="" id="{FAF0AD00-D41B-48FE-93BB-504788613148}"/>
              </a:ext>
            </a:extLst>
          </p:cNvPr>
          <p:cNvSpPr>
            <a:spLocks noGrp="1"/>
          </p:cNvSpPr>
          <p:nvPr>
            <p:ph type="pic" sz="quarter" idx="29"/>
          </p:nvPr>
        </p:nvSpPr>
        <p:spPr>
          <a:xfrm>
            <a:off x="6336792" y="2276057"/>
            <a:ext cx="2395728" cy="2442247"/>
          </a:xfrm>
          <a:solidFill>
            <a:schemeClr val="bg1">
              <a:lumMod val="85000"/>
            </a:schemeClr>
          </a:solidFill>
        </p:spPr>
        <p:txBody>
          <a:bodyPr>
            <a:normAutofit/>
          </a:bodyPr>
          <a:lstStyle>
            <a:lvl1pPr marL="0" indent="0" algn="ctr">
              <a:buNone/>
              <a:defRPr sz="1100"/>
            </a:lvl1pPr>
          </a:lstStyle>
          <a:p>
            <a:endParaRPr lang="pt-BR" dirty="0"/>
          </a:p>
        </p:txBody>
      </p:sp>
      <p:sp>
        <p:nvSpPr>
          <p:cNvPr id="11" name="Espaço Reservado para Imagem 10">
            <a:extLst>
              <a:ext uri="{FF2B5EF4-FFF2-40B4-BE49-F238E27FC236}">
                <a16:creationId xmlns:a16="http://schemas.microsoft.com/office/drawing/2014/main" xmlns="" id="{0094083B-85FE-4EF4-9005-3D5EC500CA4E}"/>
              </a:ext>
            </a:extLst>
          </p:cNvPr>
          <p:cNvSpPr>
            <a:spLocks noGrp="1"/>
          </p:cNvSpPr>
          <p:nvPr>
            <p:ph type="pic" sz="quarter" idx="30"/>
          </p:nvPr>
        </p:nvSpPr>
        <p:spPr>
          <a:xfrm>
            <a:off x="9208008" y="2276057"/>
            <a:ext cx="2395728" cy="2442247"/>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6588235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5_Layout Personalizado">
    <p:spTree>
      <p:nvGrpSpPr>
        <p:cNvPr id="1" name=""/>
        <p:cNvGrpSpPr/>
        <p:nvPr/>
      </p:nvGrpSpPr>
      <p:grpSpPr>
        <a:xfrm>
          <a:off x="0" y="0"/>
          <a:ext cx="0" cy="0"/>
          <a:chOff x="0" y="0"/>
          <a:chExt cx="0" cy="0"/>
        </a:xfrm>
      </p:grpSpPr>
      <p:sp>
        <p:nvSpPr>
          <p:cNvPr id="7" name="Espaço Reservado para Imagem 10">
            <a:extLst>
              <a:ext uri="{FF2B5EF4-FFF2-40B4-BE49-F238E27FC236}">
                <a16:creationId xmlns:a16="http://schemas.microsoft.com/office/drawing/2014/main" xmlns="" id="{AA6BEF56-332A-49DE-9611-BC3F8441D60D}"/>
              </a:ext>
            </a:extLst>
          </p:cNvPr>
          <p:cNvSpPr>
            <a:spLocks noGrp="1"/>
          </p:cNvSpPr>
          <p:nvPr>
            <p:ph type="pic" sz="quarter" idx="15"/>
          </p:nvPr>
        </p:nvSpPr>
        <p:spPr>
          <a:xfrm>
            <a:off x="0" y="3520440"/>
            <a:ext cx="2474262" cy="226099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8" name="Espaço Reservado para Imagem 10">
            <a:extLst>
              <a:ext uri="{FF2B5EF4-FFF2-40B4-BE49-F238E27FC236}">
                <a16:creationId xmlns:a16="http://schemas.microsoft.com/office/drawing/2014/main" xmlns="" id="{01A0CB67-0225-4648-9A0A-2A724975ECE1}"/>
              </a:ext>
            </a:extLst>
          </p:cNvPr>
          <p:cNvSpPr>
            <a:spLocks noGrp="1"/>
          </p:cNvSpPr>
          <p:nvPr>
            <p:ph type="pic" sz="quarter" idx="16"/>
          </p:nvPr>
        </p:nvSpPr>
        <p:spPr>
          <a:xfrm>
            <a:off x="2330824" y="3520440"/>
            <a:ext cx="2474262" cy="226099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9" name="Espaço Reservado para Imagem 10">
            <a:extLst>
              <a:ext uri="{FF2B5EF4-FFF2-40B4-BE49-F238E27FC236}">
                <a16:creationId xmlns:a16="http://schemas.microsoft.com/office/drawing/2014/main" xmlns="" id="{C0F82B97-261F-4AAD-9C3D-A00497DD5C25}"/>
              </a:ext>
            </a:extLst>
          </p:cNvPr>
          <p:cNvSpPr>
            <a:spLocks noGrp="1"/>
          </p:cNvSpPr>
          <p:nvPr>
            <p:ph type="pic" sz="quarter" idx="17"/>
          </p:nvPr>
        </p:nvSpPr>
        <p:spPr>
          <a:xfrm>
            <a:off x="4773702" y="3520440"/>
            <a:ext cx="2474262" cy="226099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0" name="Espaço Reservado para Imagem 10">
            <a:extLst>
              <a:ext uri="{FF2B5EF4-FFF2-40B4-BE49-F238E27FC236}">
                <a16:creationId xmlns:a16="http://schemas.microsoft.com/office/drawing/2014/main" xmlns="" id="{408470ED-3F83-42ED-9957-BEF2B4E9C85E}"/>
              </a:ext>
            </a:extLst>
          </p:cNvPr>
          <p:cNvSpPr>
            <a:spLocks noGrp="1"/>
          </p:cNvSpPr>
          <p:nvPr>
            <p:ph type="pic" sz="quarter" idx="18"/>
          </p:nvPr>
        </p:nvSpPr>
        <p:spPr>
          <a:xfrm>
            <a:off x="7252440" y="3520440"/>
            <a:ext cx="2474262" cy="226099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1" name="Espaço Reservado para Imagem 10">
            <a:extLst>
              <a:ext uri="{FF2B5EF4-FFF2-40B4-BE49-F238E27FC236}">
                <a16:creationId xmlns:a16="http://schemas.microsoft.com/office/drawing/2014/main" xmlns="" id="{83434C51-3950-49C6-A232-60D9BBD690BE}"/>
              </a:ext>
            </a:extLst>
          </p:cNvPr>
          <p:cNvSpPr>
            <a:spLocks noGrp="1"/>
          </p:cNvSpPr>
          <p:nvPr>
            <p:ph type="pic" sz="quarter" idx="19"/>
          </p:nvPr>
        </p:nvSpPr>
        <p:spPr>
          <a:xfrm>
            <a:off x="9713257" y="3520440"/>
            <a:ext cx="2474262" cy="2260992"/>
          </a:xfrm>
          <a:solidFill>
            <a:schemeClr val="bg1">
              <a:lumMod val="85000"/>
            </a:schemeClr>
          </a:solidFill>
          <a:ln>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16618734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6_Layout Personalizado">
    <p:spTree>
      <p:nvGrpSpPr>
        <p:cNvPr id="1" name=""/>
        <p:cNvGrpSpPr/>
        <p:nvPr/>
      </p:nvGrpSpPr>
      <p:grpSpPr>
        <a:xfrm>
          <a:off x="0" y="0"/>
          <a:ext cx="0" cy="0"/>
          <a:chOff x="0" y="0"/>
          <a:chExt cx="0" cy="0"/>
        </a:xfrm>
      </p:grpSpPr>
      <p:sp>
        <p:nvSpPr>
          <p:cNvPr id="7" name="Espaço Reservado para Imagem 10">
            <a:extLst>
              <a:ext uri="{FF2B5EF4-FFF2-40B4-BE49-F238E27FC236}">
                <a16:creationId xmlns:a16="http://schemas.microsoft.com/office/drawing/2014/main" xmlns="" id="{E2D03A0F-2C25-4144-9B95-31E4EB01FB45}"/>
              </a:ext>
            </a:extLst>
          </p:cNvPr>
          <p:cNvSpPr>
            <a:spLocks noGrp="1"/>
          </p:cNvSpPr>
          <p:nvPr>
            <p:ph type="pic" sz="quarter" idx="16"/>
          </p:nvPr>
        </p:nvSpPr>
        <p:spPr>
          <a:xfrm>
            <a:off x="0" y="0"/>
            <a:ext cx="3989298" cy="6858000"/>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8" name="Espaço Reservado para Imagem 10">
            <a:extLst>
              <a:ext uri="{FF2B5EF4-FFF2-40B4-BE49-F238E27FC236}">
                <a16:creationId xmlns:a16="http://schemas.microsoft.com/office/drawing/2014/main" xmlns="" id="{128CCD37-35BE-40B1-9480-702360FFBA24}"/>
              </a:ext>
            </a:extLst>
          </p:cNvPr>
          <p:cNvSpPr>
            <a:spLocks noGrp="1"/>
          </p:cNvSpPr>
          <p:nvPr>
            <p:ph type="pic" sz="quarter" idx="17"/>
          </p:nvPr>
        </p:nvSpPr>
        <p:spPr>
          <a:xfrm>
            <a:off x="8202706" y="0"/>
            <a:ext cx="3989298" cy="6858000"/>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9" name="Espaço Reservado para Imagem 10">
            <a:extLst>
              <a:ext uri="{FF2B5EF4-FFF2-40B4-BE49-F238E27FC236}">
                <a16:creationId xmlns:a16="http://schemas.microsoft.com/office/drawing/2014/main" xmlns="" id="{129D541C-E6BD-4741-8135-68B91D6CED54}"/>
              </a:ext>
            </a:extLst>
          </p:cNvPr>
          <p:cNvSpPr>
            <a:spLocks noGrp="1"/>
          </p:cNvSpPr>
          <p:nvPr>
            <p:ph type="pic" sz="quarter" idx="18"/>
          </p:nvPr>
        </p:nvSpPr>
        <p:spPr>
          <a:xfrm>
            <a:off x="4101353" y="0"/>
            <a:ext cx="3989298" cy="3429000"/>
          </a:xfrm>
          <a:solidFill>
            <a:schemeClr val="bg1">
              <a:lumMod val="85000"/>
            </a:schemeClr>
          </a:solidFill>
          <a:ln>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4213528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7_Layout Personalizado">
    <p:spTree>
      <p:nvGrpSpPr>
        <p:cNvPr id="1" name=""/>
        <p:cNvGrpSpPr/>
        <p:nvPr/>
      </p:nvGrpSpPr>
      <p:grpSpPr>
        <a:xfrm>
          <a:off x="0" y="0"/>
          <a:ext cx="0" cy="0"/>
          <a:chOff x="0" y="0"/>
          <a:chExt cx="0" cy="0"/>
        </a:xfrm>
      </p:grpSpPr>
      <p:sp>
        <p:nvSpPr>
          <p:cNvPr id="13" name="Espaço Reservado para Imagem 10">
            <a:extLst>
              <a:ext uri="{FF2B5EF4-FFF2-40B4-BE49-F238E27FC236}">
                <a16:creationId xmlns:a16="http://schemas.microsoft.com/office/drawing/2014/main" xmlns="" id="{39A82782-AA2A-4C89-9C0B-873412134EF9}"/>
              </a:ext>
            </a:extLst>
          </p:cNvPr>
          <p:cNvSpPr>
            <a:spLocks noGrp="1"/>
          </p:cNvSpPr>
          <p:nvPr>
            <p:ph type="pic" sz="quarter" idx="15"/>
          </p:nvPr>
        </p:nvSpPr>
        <p:spPr>
          <a:xfrm>
            <a:off x="100084" y="81883"/>
            <a:ext cx="5914256" cy="3308041"/>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99DB9011-B888-44C7-BA48-CA1B4B4FEC16}"/>
              </a:ext>
            </a:extLst>
          </p:cNvPr>
          <p:cNvSpPr>
            <a:spLocks noGrp="1"/>
          </p:cNvSpPr>
          <p:nvPr>
            <p:ph type="pic" sz="quarter" idx="16"/>
          </p:nvPr>
        </p:nvSpPr>
        <p:spPr>
          <a:xfrm>
            <a:off x="6096001" y="3051311"/>
            <a:ext cx="5994792" cy="3724799"/>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491D5F4A-3E5C-417D-B25F-2BBC3C74C331}"/>
              </a:ext>
            </a:extLst>
          </p:cNvPr>
          <p:cNvSpPr>
            <a:spLocks noGrp="1"/>
          </p:cNvSpPr>
          <p:nvPr>
            <p:ph type="pic" sz="quarter" idx="17"/>
          </p:nvPr>
        </p:nvSpPr>
        <p:spPr>
          <a:xfrm>
            <a:off x="6094877" y="81876"/>
            <a:ext cx="2958252" cy="2891279"/>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7025CEF4-A07E-4179-AB83-816F63DE403F}"/>
              </a:ext>
            </a:extLst>
          </p:cNvPr>
          <p:cNvSpPr>
            <a:spLocks noGrp="1"/>
          </p:cNvSpPr>
          <p:nvPr>
            <p:ph type="pic" sz="quarter" idx="18"/>
          </p:nvPr>
        </p:nvSpPr>
        <p:spPr>
          <a:xfrm>
            <a:off x="9134787" y="81875"/>
            <a:ext cx="2958252" cy="2891279"/>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7" name="Espaço Reservado para Imagem 10">
            <a:extLst>
              <a:ext uri="{FF2B5EF4-FFF2-40B4-BE49-F238E27FC236}">
                <a16:creationId xmlns:a16="http://schemas.microsoft.com/office/drawing/2014/main" xmlns="" id="{19095949-FD46-4BCA-B46E-628209D735AC}"/>
              </a:ext>
            </a:extLst>
          </p:cNvPr>
          <p:cNvSpPr>
            <a:spLocks noGrp="1"/>
          </p:cNvSpPr>
          <p:nvPr>
            <p:ph type="pic" sz="quarter" idx="19"/>
          </p:nvPr>
        </p:nvSpPr>
        <p:spPr>
          <a:xfrm>
            <a:off x="96715" y="3468067"/>
            <a:ext cx="2437446" cy="3308041"/>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B359C738-97D0-4594-90FA-F37BCC4231B4}"/>
              </a:ext>
            </a:extLst>
          </p:cNvPr>
          <p:cNvSpPr>
            <a:spLocks noGrp="1"/>
          </p:cNvSpPr>
          <p:nvPr>
            <p:ph type="pic" sz="quarter" idx="20"/>
          </p:nvPr>
        </p:nvSpPr>
        <p:spPr>
          <a:xfrm>
            <a:off x="2615820" y="3468070"/>
            <a:ext cx="3394027" cy="3308038"/>
          </a:xfrm>
          <a:solidFill>
            <a:schemeClr val="bg1">
              <a:lumMod val="85000"/>
            </a:schemeClr>
          </a:solidFill>
          <a:ln>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5098073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8_Layout Personalizado">
    <p:spTree>
      <p:nvGrpSpPr>
        <p:cNvPr id="1" name=""/>
        <p:cNvGrpSpPr/>
        <p:nvPr/>
      </p:nvGrpSpPr>
      <p:grpSpPr>
        <a:xfrm>
          <a:off x="0" y="0"/>
          <a:ext cx="0" cy="0"/>
          <a:chOff x="0" y="0"/>
          <a:chExt cx="0" cy="0"/>
        </a:xfrm>
      </p:grpSpPr>
      <p:sp>
        <p:nvSpPr>
          <p:cNvPr id="14" name="Espaço Reservado para Imagem 10">
            <a:extLst>
              <a:ext uri="{FF2B5EF4-FFF2-40B4-BE49-F238E27FC236}">
                <a16:creationId xmlns:a16="http://schemas.microsoft.com/office/drawing/2014/main" xmlns="" id="{30DAA4C0-8153-4610-AAAB-B3CA0BFF2ECD}"/>
              </a:ext>
            </a:extLst>
          </p:cNvPr>
          <p:cNvSpPr>
            <a:spLocks noGrp="1"/>
          </p:cNvSpPr>
          <p:nvPr>
            <p:ph type="pic" sz="quarter" idx="15"/>
          </p:nvPr>
        </p:nvSpPr>
        <p:spPr>
          <a:xfrm>
            <a:off x="100084" y="81884"/>
            <a:ext cx="3943436" cy="2204066"/>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ACFAF1B9-EF32-4A45-969A-95EA74F5DF33}"/>
              </a:ext>
            </a:extLst>
          </p:cNvPr>
          <p:cNvSpPr>
            <a:spLocks noGrp="1"/>
          </p:cNvSpPr>
          <p:nvPr>
            <p:ph type="pic" sz="quarter" idx="16"/>
          </p:nvPr>
        </p:nvSpPr>
        <p:spPr>
          <a:xfrm>
            <a:off x="4120754" y="81884"/>
            <a:ext cx="3943436" cy="2204066"/>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4ACD4D52-6B18-408E-BB0B-A3C433DBF64D}"/>
              </a:ext>
            </a:extLst>
          </p:cNvPr>
          <p:cNvSpPr>
            <a:spLocks noGrp="1"/>
          </p:cNvSpPr>
          <p:nvPr>
            <p:ph type="pic" sz="quarter" idx="17"/>
          </p:nvPr>
        </p:nvSpPr>
        <p:spPr>
          <a:xfrm>
            <a:off x="4120754" y="2367883"/>
            <a:ext cx="3943436" cy="2126138"/>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7" name="Espaço Reservado para Imagem 10">
            <a:extLst>
              <a:ext uri="{FF2B5EF4-FFF2-40B4-BE49-F238E27FC236}">
                <a16:creationId xmlns:a16="http://schemas.microsoft.com/office/drawing/2014/main" xmlns="" id="{97858EE5-BC6B-4979-A19B-D2E31BB9825B}"/>
              </a:ext>
            </a:extLst>
          </p:cNvPr>
          <p:cNvSpPr>
            <a:spLocks noGrp="1"/>
          </p:cNvSpPr>
          <p:nvPr>
            <p:ph type="pic" sz="quarter" idx="18"/>
          </p:nvPr>
        </p:nvSpPr>
        <p:spPr>
          <a:xfrm>
            <a:off x="4120754" y="4575950"/>
            <a:ext cx="3943436" cy="220016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3B2CF9EF-82DF-4716-94EF-2B265EBF6250}"/>
              </a:ext>
            </a:extLst>
          </p:cNvPr>
          <p:cNvSpPr>
            <a:spLocks noGrp="1"/>
          </p:cNvSpPr>
          <p:nvPr>
            <p:ph type="pic" sz="quarter" idx="19"/>
          </p:nvPr>
        </p:nvSpPr>
        <p:spPr>
          <a:xfrm>
            <a:off x="8148480" y="4575950"/>
            <a:ext cx="3943436" cy="220016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9" name="Espaço Reservado para Imagem 10">
            <a:extLst>
              <a:ext uri="{FF2B5EF4-FFF2-40B4-BE49-F238E27FC236}">
                <a16:creationId xmlns:a16="http://schemas.microsoft.com/office/drawing/2014/main" xmlns="" id="{F8E6FB93-AB08-4561-BF56-F32136E5BD8B}"/>
              </a:ext>
            </a:extLst>
          </p:cNvPr>
          <p:cNvSpPr>
            <a:spLocks noGrp="1"/>
          </p:cNvSpPr>
          <p:nvPr>
            <p:ph type="pic" sz="quarter" idx="20"/>
          </p:nvPr>
        </p:nvSpPr>
        <p:spPr>
          <a:xfrm>
            <a:off x="8148480" y="85787"/>
            <a:ext cx="3943436" cy="4408233"/>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20" name="Espaço Reservado para Imagem 10">
            <a:extLst>
              <a:ext uri="{FF2B5EF4-FFF2-40B4-BE49-F238E27FC236}">
                <a16:creationId xmlns:a16="http://schemas.microsoft.com/office/drawing/2014/main" xmlns="" id="{6CE7A875-FE4B-4275-AEAD-CD85EA310F21}"/>
              </a:ext>
            </a:extLst>
          </p:cNvPr>
          <p:cNvSpPr>
            <a:spLocks noGrp="1"/>
          </p:cNvSpPr>
          <p:nvPr>
            <p:ph type="pic" sz="quarter" idx="21"/>
          </p:nvPr>
        </p:nvSpPr>
        <p:spPr>
          <a:xfrm>
            <a:off x="96555" y="2367879"/>
            <a:ext cx="3943436" cy="4408233"/>
          </a:xfrm>
          <a:solidFill>
            <a:schemeClr val="bg1">
              <a:lumMod val="85000"/>
            </a:schemeClr>
          </a:solidFill>
          <a:ln>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146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Espaço Reservado para Imagem 10">
            <a:extLst>
              <a:ext uri="{FF2B5EF4-FFF2-40B4-BE49-F238E27FC236}">
                <a16:creationId xmlns:a16="http://schemas.microsoft.com/office/drawing/2014/main" xmlns="" id="{5C9256A7-BE51-4D0A-B60F-F3CEF90868C1}"/>
              </a:ext>
            </a:extLst>
          </p:cNvPr>
          <p:cNvSpPr>
            <a:spLocks noGrp="1"/>
          </p:cNvSpPr>
          <p:nvPr>
            <p:ph type="pic" sz="quarter" idx="14"/>
          </p:nvPr>
        </p:nvSpPr>
        <p:spPr>
          <a:xfrm>
            <a:off x="402140" y="1390370"/>
            <a:ext cx="11387718" cy="4456328"/>
          </a:xfrm>
          <a:solidFill>
            <a:schemeClr val="bg1">
              <a:lumMod val="85000"/>
            </a:schemeClr>
          </a:solidFill>
        </p:spPr>
        <p:txBody>
          <a:bodyPr>
            <a:normAutofit/>
          </a:bodyPr>
          <a:lstStyle>
            <a:lvl1pPr marL="0" indent="0" algn="r">
              <a:buNone/>
              <a:defRPr sz="1100"/>
            </a:lvl1pPr>
          </a:lstStyle>
          <a:p>
            <a:endParaRPr lang="pt-BR" dirty="0"/>
          </a:p>
        </p:txBody>
      </p:sp>
    </p:spTree>
    <p:extLst>
      <p:ext uri="{BB962C8B-B14F-4D97-AF65-F5344CB8AC3E}">
        <p14:creationId xmlns:p14="http://schemas.microsoft.com/office/powerpoint/2010/main" val="11144908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9_Layout Personalizado">
    <p:spTree>
      <p:nvGrpSpPr>
        <p:cNvPr id="1" name=""/>
        <p:cNvGrpSpPr/>
        <p:nvPr/>
      </p:nvGrpSpPr>
      <p:grpSpPr>
        <a:xfrm>
          <a:off x="0" y="0"/>
          <a:ext cx="0" cy="0"/>
          <a:chOff x="0" y="0"/>
          <a:chExt cx="0" cy="0"/>
        </a:xfrm>
      </p:grpSpPr>
      <p:sp>
        <p:nvSpPr>
          <p:cNvPr id="10" name="Espaço Reservado para Imagem 10">
            <a:extLst>
              <a:ext uri="{FF2B5EF4-FFF2-40B4-BE49-F238E27FC236}">
                <a16:creationId xmlns:a16="http://schemas.microsoft.com/office/drawing/2014/main" xmlns="" id="{91BBBE4C-F1C2-44E0-A258-84F5E6762088}"/>
              </a:ext>
            </a:extLst>
          </p:cNvPr>
          <p:cNvSpPr>
            <a:spLocks noGrp="1"/>
          </p:cNvSpPr>
          <p:nvPr>
            <p:ph type="pic" sz="quarter" idx="21"/>
          </p:nvPr>
        </p:nvSpPr>
        <p:spPr>
          <a:xfrm>
            <a:off x="96554" y="81885"/>
            <a:ext cx="7967633" cy="6694227"/>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1" name="Espaço Reservado para Imagem 10">
            <a:extLst>
              <a:ext uri="{FF2B5EF4-FFF2-40B4-BE49-F238E27FC236}">
                <a16:creationId xmlns:a16="http://schemas.microsoft.com/office/drawing/2014/main" xmlns="" id="{0333F448-89D8-4CBD-BB19-6E8872AB1F91}"/>
              </a:ext>
            </a:extLst>
          </p:cNvPr>
          <p:cNvSpPr>
            <a:spLocks noGrp="1"/>
          </p:cNvSpPr>
          <p:nvPr>
            <p:ph type="pic" sz="quarter" idx="19"/>
          </p:nvPr>
        </p:nvSpPr>
        <p:spPr>
          <a:xfrm>
            <a:off x="8148480" y="4575950"/>
            <a:ext cx="3943436" cy="2200162"/>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2" name="Espaço Reservado para Imagem 10">
            <a:extLst>
              <a:ext uri="{FF2B5EF4-FFF2-40B4-BE49-F238E27FC236}">
                <a16:creationId xmlns:a16="http://schemas.microsoft.com/office/drawing/2014/main" xmlns="" id="{21A2AC7D-E2DC-4E19-A6AA-CC6F015547CF}"/>
              </a:ext>
            </a:extLst>
          </p:cNvPr>
          <p:cNvSpPr>
            <a:spLocks noGrp="1"/>
          </p:cNvSpPr>
          <p:nvPr>
            <p:ph type="pic" sz="quarter" idx="22"/>
          </p:nvPr>
        </p:nvSpPr>
        <p:spPr>
          <a:xfrm>
            <a:off x="8148480" y="2367884"/>
            <a:ext cx="3943436" cy="2126138"/>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68CEF0B8-13F9-47AB-A4F4-698A110CB74B}"/>
              </a:ext>
            </a:extLst>
          </p:cNvPr>
          <p:cNvSpPr>
            <a:spLocks noGrp="1"/>
          </p:cNvSpPr>
          <p:nvPr>
            <p:ph type="pic" sz="quarter" idx="23"/>
          </p:nvPr>
        </p:nvSpPr>
        <p:spPr>
          <a:xfrm>
            <a:off x="8148480" y="75676"/>
            <a:ext cx="3943436" cy="2204065"/>
          </a:xfrm>
          <a:solidFill>
            <a:schemeClr val="bg1">
              <a:lumMod val="85000"/>
            </a:schemeClr>
          </a:solidFill>
          <a:ln>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1890165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0_Layout Personalizado">
    <p:spTree>
      <p:nvGrpSpPr>
        <p:cNvPr id="1" name=""/>
        <p:cNvGrpSpPr/>
        <p:nvPr/>
      </p:nvGrpSpPr>
      <p:grpSpPr>
        <a:xfrm>
          <a:off x="0" y="0"/>
          <a:ext cx="0" cy="0"/>
          <a:chOff x="0" y="0"/>
          <a:chExt cx="0" cy="0"/>
        </a:xfrm>
      </p:grpSpPr>
      <p:sp>
        <p:nvSpPr>
          <p:cNvPr id="17" name="Espaço Reservado para Imagem 10">
            <a:extLst>
              <a:ext uri="{FF2B5EF4-FFF2-40B4-BE49-F238E27FC236}">
                <a16:creationId xmlns:a16="http://schemas.microsoft.com/office/drawing/2014/main" xmlns="" id="{3A8ED856-2710-4B59-8F0D-3C0B79CBAC2D}"/>
              </a:ext>
            </a:extLst>
          </p:cNvPr>
          <p:cNvSpPr>
            <a:spLocks noGrp="1"/>
          </p:cNvSpPr>
          <p:nvPr>
            <p:ph type="pic" sz="quarter" idx="20"/>
          </p:nvPr>
        </p:nvSpPr>
        <p:spPr>
          <a:xfrm>
            <a:off x="6092630" y="81883"/>
            <a:ext cx="2956005" cy="2891279"/>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3" name="Espaço Reservado para Imagem 10">
            <a:extLst>
              <a:ext uri="{FF2B5EF4-FFF2-40B4-BE49-F238E27FC236}">
                <a16:creationId xmlns:a16="http://schemas.microsoft.com/office/drawing/2014/main" xmlns="" id="{924ADBCA-E6B8-4B11-9167-C1E585AE38F7}"/>
              </a:ext>
            </a:extLst>
          </p:cNvPr>
          <p:cNvSpPr>
            <a:spLocks noGrp="1"/>
          </p:cNvSpPr>
          <p:nvPr>
            <p:ph type="pic" sz="quarter" idx="16"/>
          </p:nvPr>
        </p:nvSpPr>
        <p:spPr>
          <a:xfrm>
            <a:off x="100084" y="81884"/>
            <a:ext cx="5914256" cy="3308041"/>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4" name="Espaço Reservado para Imagem 10">
            <a:extLst>
              <a:ext uri="{FF2B5EF4-FFF2-40B4-BE49-F238E27FC236}">
                <a16:creationId xmlns:a16="http://schemas.microsoft.com/office/drawing/2014/main" xmlns="" id="{C8F15FBE-4BE2-4227-8F52-4D2248A3AD7A}"/>
              </a:ext>
            </a:extLst>
          </p:cNvPr>
          <p:cNvSpPr>
            <a:spLocks noGrp="1"/>
          </p:cNvSpPr>
          <p:nvPr>
            <p:ph type="pic" sz="quarter" idx="17"/>
          </p:nvPr>
        </p:nvSpPr>
        <p:spPr>
          <a:xfrm>
            <a:off x="100084" y="3468069"/>
            <a:ext cx="2437446" cy="3308041"/>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5" name="Espaço Reservado para Imagem 10">
            <a:extLst>
              <a:ext uri="{FF2B5EF4-FFF2-40B4-BE49-F238E27FC236}">
                <a16:creationId xmlns:a16="http://schemas.microsoft.com/office/drawing/2014/main" xmlns="" id="{16078C35-BDF4-4C03-B570-1853E45EE0DB}"/>
              </a:ext>
            </a:extLst>
          </p:cNvPr>
          <p:cNvSpPr>
            <a:spLocks noGrp="1"/>
          </p:cNvSpPr>
          <p:nvPr>
            <p:ph type="pic" sz="quarter" idx="18"/>
          </p:nvPr>
        </p:nvSpPr>
        <p:spPr>
          <a:xfrm>
            <a:off x="2620312" y="3468068"/>
            <a:ext cx="3394027" cy="3308041"/>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1014FFF7-90D7-4782-A201-0B8DDE9698D3}"/>
              </a:ext>
            </a:extLst>
          </p:cNvPr>
          <p:cNvSpPr>
            <a:spLocks noGrp="1"/>
          </p:cNvSpPr>
          <p:nvPr>
            <p:ph type="pic" sz="quarter" idx="19"/>
          </p:nvPr>
        </p:nvSpPr>
        <p:spPr>
          <a:xfrm>
            <a:off x="6094877" y="3051305"/>
            <a:ext cx="5994792" cy="3724804"/>
          </a:xfrm>
          <a:solidFill>
            <a:schemeClr val="bg1">
              <a:lumMod val="85000"/>
            </a:schemeClr>
          </a:solidFill>
          <a:ln>
            <a:noFill/>
          </a:ln>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38AEFB59-2A45-4486-AB4F-8557CBC04288}"/>
              </a:ext>
            </a:extLst>
          </p:cNvPr>
          <p:cNvSpPr>
            <a:spLocks noGrp="1"/>
          </p:cNvSpPr>
          <p:nvPr>
            <p:ph type="pic" sz="quarter" idx="21"/>
          </p:nvPr>
        </p:nvSpPr>
        <p:spPr>
          <a:xfrm>
            <a:off x="9135911" y="81882"/>
            <a:ext cx="2956005" cy="2891279"/>
          </a:xfrm>
          <a:solidFill>
            <a:schemeClr val="bg1">
              <a:lumMod val="85000"/>
            </a:schemeClr>
          </a:solidFill>
          <a:ln>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4613298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1_Layout Personalizado">
    <p:spTree>
      <p:nvGrpSpPr>
        <p:cNvPr id="1" name=""/>
        <p:cNvGrpSpPr/>
        <p:nvPr/>
      </p:nvGrpSpPr>
      <p:grpSpPr>
        <a:xfrm>
          <a:off x="0" y="0"/>
          <a:ext cx="0" cy="0"/>
          <a:chOff x="0" y="0"/>
          <a:chExt cx="0" cy="0"/>
        </a:xfrm>
      </p:grpSpPr>
      <p:sp>
        <p:nvSpPr>
          <p:cNvPr id="30" name="Espaço Reservado para Imagem 10">
            <a:extLst>
              <a:ext uri="{FF2B5EF4-FFF2-40B4-BE49-F238E27FC236}">
                <a16:creationId xmlns:a16="http://schemas.microsoft.com/office/drawing/2014/main" xmlns="" id="{A49A6E24-C095-4324-8E99-5027B987E12D}"/>
              </a:ext>
            </a:extLst>
          </p:cNvPr>
          <p:cNvSpPr>
            <a:spLocks noGrp="1"/>
          </p:cNvSpPr>
          <p:nvPr>
            <p:ph type="pic" sz="quarter" idx="30"/>
          </p:nvPr>
        </p:nvSpPr>
        <p:spPr>
          <a:xfrm>
            <a:off x="6895" y="2300140"/>
            <a:ext cx="2008688" cy="2255595"/>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8" name="Espaço Reservado para Imagem 10">
            <a:extLst>
              <a:ext uri="{FF2B5EF4-FFF2-40B4-BE49-F238E27FC236}">
                <a16:creationId xmlns:a16="http://schemas.microsoft.com/office/drawing/2014/main" xmlns="" id="{0DF18984-2E26-4010-807D-4FF03384DB25}"/>
              </a:ext>
            </a:extLst>
          </p:cNvPr>
          <p:cNvSpPr>
            <a:spLocks noGrp="1"/>
          </p:cNvSpPr>
          <p:nvPr>
            <p:ph type="pic" sz="quarter" idx="28"/>
          </p:nvPr>
        </p:nvSpPr>
        <p:spPr>
          <a:xfrm>
            <a:off x="8137508" y="2300140"/>
            <a:ext cx="2008688" cy="2255595"/>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6" name="Espaço Reservado para Imagem 10">
            <a:extLst>
              <a:ext uri="{FF2B5EF4-FFF2-40B4-BE49-F238E27FC236}">
                <a16:creationId xmlns:a16="http://schemas.microsoft.com/office/drawing/2014/main" xmlns="" id="{9BD88590-907E-4F93-8196-B9C63BC9539B}"/>
              </a:ext>
            </a:extLst>
          </p:cNvPr>
          <p:cNvSpPr>
            <a:spLocks noGrp="1"/>
          </p:cNvSpPr>
          <p:nvPr>
            <p:ph type="pic" sz="quarter" idx="26"/>
          </p:nvPr>
        </p:nvSpPr>
        <p:spPr>
          <a:xfrm>
            <a:off x="2037668" y="4577777"/>
            <a:ext cx="2008688" cy="2280223"/>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7" name="Espaço Reservado para Imagem 10">
            <a:extLst>
              <a:ext uri="{FF2B5EF4-FFF2-40B4-BE49-F238E27FC236}">
                <a16:creationId xmlns:a16="http://schemas.microsoft.com/office/drawing/2014/main" xmlns="" id="{812994B7-DD76-45C5-9625-282CAEFCB93F}"/>
              </a:ext>
            </a:extLst>
          </p:cNvPr>
          <p:cNvSpPr>
            <a:spLocks noGrp="1"/>
          </p:cNvSpPr>
          <p:nvPr>
            <p:ph type="pic" sz="quarter" idx="27"/>
          </p:nvPr>
        </p:nvSpPr>
        <p:spPr>
          <a:xfrm>
            <a:off x="6895" y="4572001"/>
            <a:ext cx="2008688" cy="2285999"/>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3" name="Espaço Reservado para Imagem 10">
            <a:extLst>
              <a:ext uri="{FF2B5EF4-FFF2-40B4-BE49-F238E27FC236}">
                <a16:creationId xmlns:a16="http://schemas.microsoft.com/office/drawing/2014/main" xmlns="" id="{78C67140-938A-41FD-84DF-60371EF39B81}"/>
              </a:ext>
            </a:extLst>
          </p:cNvPr>
          <p:cNvSpPr>
            <a:spLocks noGrp="1"/>
          </p:cNvSpPr>
          <p:nvPr>
            <p:ph type="pic" sz="quarter" idx="23"/>
          </p:nvPr>
        </p:nvSpPr>
        <p:spPr>
          <a:xfrm>
            <a:off x="8137508" y="4577777"/>
            <a:ext cx="2008688" cy="2280223"/>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4" name="Espaço Reservado para Imagem 10">
            <a:extLst>
              <a:ext uri="{FF2B5EF4-FFF2-40B4-BE49-F238E27FC236}">
                <a16:creationId xmlns:a16="http://schemas.microsoft.com/office/drawing/2014/main" xmlns="" id="{A3A9971B-6E1B-47AC-A5D2-DD787DE11E40}"/>
              </a:ext>
            </a:extLst>
          </p:cNvPr>
          <p:cNvSpPr>
            <a:spLocks noGrp="1"/>
          </p:cNvSpPr>
          <p:nvPr>
            <p:ph type="pic" sz="quarter" idx="24"/>
          </p:nvPr>
        </p:nvSpPr>
        <p:spPr>
          <a:xfrm>
            <a:off x="6106735" y="4572001"/>
            <a:ext cx="2008688" cy="2285999"/>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5" name="Espaço Reservado para Imagem 10">
            <a:extLst>
              <a:ext uri="{FF2B5EF4-FFF2-40B4-BE49-F238E27FC236}">
                <a16:creationId xmlns:a16="http://schemas.microsoft.com/office/drawing/2014/main" xmlns="" id="{16E11DB8-13FF-4DF2-8E23-DAF7387699EB}"/>
              </a:ext>
            </a:extLst>
          </p:cNvPr>
          <p:cNvSpPr>
            <a:spLocks noGrp="1"/>
          </p:cNvSpPr>
          <p:nvPr>
            <p:ph type="pic" sz="quarter" idx="25"/>
          </p:nvPr>
        </p:nvSpPr>
        <p:spPr>
          <a:xfrm>
            <a:off x="10167665" y="4572002"/>
            <a:ext cx="2008688" cy="2285999"/>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2" name="Espaço Reservado para Imagem 10">
            <a:extLst>
              <a:ext uri="{FF2B5EF4-FFF2-40B4-BE49-F238E27FC236}">
                <a16:creationId xmlns:a16="http://schemas.microsoft.com/office/drawing/2014/main" xmlns="" id="{2C53BB42-73B4-46D4-BB5B-7F6AA8016AEA}"/>
              </a:ext>
            </a:extLst>
          </p:cNvPr>
          <p:cNvSpPr>
            <a:spLocks noGrp="1"/>
          </p:cNvSpPr>
          <p:nvPr>
            <p:ph type="pic" sz="quarter" idx="22"/>
          </p:nvPr>
        </p:nvSpPr>
        <p:spPr>
          <a:xfrm>
            <a:off x="10168596" y="0"/>
            <a:ext cx="2008688" cy="2280226"/>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0" name="Espaço Reservado para Imagem 10">
            <a:extLst>
              <a:ext uri="{FF2B5EF4-FFF2-40B4-BE49-F238E27FC236}">
                <a16:creationId xmlns:a16="http://schemas.microsoft.com/office/drawing/2014/main" xmlns="" id="{57BD1985-70FA-414A-838C-E2703B2805B7}"/>
              </a:ext>
            </a:extLst>
          </p:cNvPr>
          <p:cNvSpPr>
            <a:spLocks noGrp="1"/>
          </p:cNvSpPr>
          <p:nvPr>
            <p:ph type="pic" sz="quarter" idx="20"/>
          </p:nvPr>
        </p:nvSpPr>
        <p:spPr>
          <a:xfrm>
            <a:off x="4076578" y="1"/>
            <a:ext cx="2008688" cy="2280223"/>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B73AF3D7-9A73-4FBD-B722-41F3C645DA7A}"/>
              </a:ext>
            </a:extLst>
          </p:cNvPr>
          <p:cNvSpPr>
            <a:spLocks noGrp="1"/>
          </p:cNvSpPr>
          <p:nvPr>
            <p:ph type="pic" sz="quarter" idx="19"/>
          </p:nvPr>
        </p:nvSpPr>
        <p:spPr>
          <a:xfrm>
            <a:off x="2045805" y="-1"/>
            <a:ext cx="2008688" cy="2280225"/>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1" name="Espaço Reservado para Imagem 10">
            <a:extLst>
              <a:ext uri="{FF2B5EF4-FFF2-40B4-BE49-F238E27FC236}">
                <a16:creationId xmlns:a16="http://schemas.microsoft.com/office/drawing/2014/main" xmlns="" id="{66DDEDC2-C4D2-4C41-BBE7-1F27F29D38D9}"/>
              </a:ext>
            </a:extLst>
          </p:cNvPr>
          <p:cNvSpPr>
            <a:spLocks noGrp="1"/>
          </p:cNvSpPr>
          <p:nvPr>
            <p:ph type="pic" sz="quarter" idx="21"/>
          </p:nvPr>
        </p:nvSpPr>
        <p:spPr>
          <a:xfrm>
            <a:off x="6106735" y="0"/>
            <a:ext cx="2008688" cy="2280225"/>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
        <p:nvSpPr>
          <p:cNvPr id="29" name="Espaço Reservado para Imagem 10">
            <a:extLst>
              <a:ext uri="{FF2B5EF4-FFF2-40B4-BE49-F238E27FC236}">
                <a16:creationId xmlns:a16="http://schemas.microsoft.com/office/drawing/2014/main" xmlns="" id="{57E84E7A-82DC-4C2E-8D02-9098E0959667}"/>
              </a:ext>
            </a:extLst>
          </p:cNvPr>
          <p:cNvSpPr>
            <a:spLocks noGrp="1"/>
          </p:cNvSpPr>
          <p:nvPr>
            <p:ph type="pic" sz="quarter" idx="29"/>
          </p:nvPr>
        </p:nvSpPr>
        <p:spPr>
          <a:xfrm>
            <a:off x="4076578" y="2300140"/>
            <a:ext cx="2008688" cy="2255595"/>
          </a:xfrm>
          <a:solidFill>
            <a:schemeClr val="bg1">
              <a:lumMod val="85000"/>
            </a:schemeClr>
          </a:solidFill>
          <a:ln w="12700">
            <a:solidFill>
              <a:schemeClr val="bg1"/>
            </a:solid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6097595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2_Layout Personalizado">
    <p:spTree>
      <p:nvGrpSpPr>
        <p:cNvPr id="1" name=""/>
        <p:cNvGrpSpPr/>
        <p:nvPr/>
      </p:nvGrpSpPr>
      <p:grpSpPr>
        <a:xfrm>
          <a:off x="0" y="0"/>
          <a:ext cx="0" cy="0"/>
          <a:chOff x="0" y="0"/>
          <a:chExt cx="0" cy="0"/>
        </a:xfrm>
      </p:grpSpPr>
      <p:sp>
        <p:nvSpPr>
          <p:cNvPr id="24" name="Espaço Reservado para Imagem 10">
            <a:extLst>
              <a:ext uri="{FF2B5EF4-FFF2-40B4-BE49-F238E27FC236}">
                <a16:creationId xmlns:a16="http://schemas.microsoft.com/office/drawing/2014/main" xmlns="" id="{6ACCAE24-9F4E-4332-93A2-B1376EC8A80C}"/>
              </a:ext>
            </a:extLst>
          </p:cNvPr>
          <p:cNvSpPr>
            <a:spLocks noGrp="1"/>
          </p:cNvSpPr>
          <p:nvPr>
            <p:ph type="pic" sz="quarter" idx="38"/>
          </p:nvPr>
        </p:nvSpPr>
        <p:spPr>
          <a:xfrm>
            <a:off x="9957315" y="38477"/>
            <a:ext cx="2202867" cy="3352044"/>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16" name="Espaço Reservado para Imagem 10">
            <a:extLst>
              <a:ext uri="{FF2B5EF4-FFF2-40B4-BE49-F238E27FC236}">
                <a16:creationId xmlns:a16="http://schemas.microsoft.com/office/drawing/2014/main" xmlns="" id="{41A3A380-6C13-426D-A2F0-585CB39B4AE4}"/>
              </a:ext>
            </a:extLst>
          </p:cNvPr>
          <p:cNvSpPr>
            <a:spLocks noGrp="1"/>
          </p:cNvSpPr>
          <p:nvPr>
            <p:ph type="pic" sz="quarter" idx="30"/>
          </p:nvPr>
        </p:nvSpPr>
        <p:spPr>
          <a:xfrm>
            <a:off x="33789" y="35859"/>
            <a:ext cx="3018693" cy="6785526"/>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17" name="Espaço Reservado para Imagem 10">
            <a:extLst>
              <a:ext uri="{FF2B5EF4-FFF2-40B4-BE49-F238E27FC236}">
                <a16:creationId xmlns:a16="http://schemas.microsoft.com/office/drawing/2014/main" xmlns="" id="{7F6F27F2-1AB1-4EE6-91F7-83251D01EE58}"/>
              </a:ext>
            </a:extLst>
          </p:cNvPr>
          <p:cNvSpPr>
            <a:spLocks noGrp="1"/>
          </p:cNvSpPr>
          <p:nvPr>
            <p:ph type="pic" sz="quarter" idx="31"/>
          </p:nvPr>
        </p:nvSpPr>
        <p:spPr>
          <a:xfrm>
            <a:off x="3130014" y="35858"/>
            <a:ext cx="2195919" cy="4482353"/>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18" name="Espaço Reservado para Imagem 10">
            <a:extLst>
              <a:ext uri="{FF2B5EF4-FFF2-40B4-BE49-F238E27FC236}">
                <a16:creationId xmlns:a16="http://schemas.microsoft.com/office/drawing/2014/main" xmlns="" id="{394728FC-1523-4823-BAFA-682A35227F5F}"/>
              </a:ext>
            </a:extLst>
          </p:cNvPr>
          <p:cNvSpPr>
            <a:spLocks noGrp="1"/>
          </p:cNvSpPr>
          <p:nvPr>
            <p:ph type="pic" sz="quarter" idx="32"/>
          </p:nvPr>
        </p:nvSpPr>
        <p:spPr>
          <a:xfrm>
            <a:off x="3134991" y="4586441"/>
            <a:ext cx="2195919" cy="2236574"/>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19" name="Espaço Reservado para Imagem 10">
            <a:extLst>
              <a:ext uri="{FF2B5EF4-FFF2-40B4-BE49-F238E27FC236}">
                <a16:creationId xmlns:a16="http://schemas.microsoft.com/office/drawing/2014/main" xmlns="" id="{A94667E4-73B6-4E99-9864-4DC60DB58DCC}"/>
              </a:ext>
            </a:extLst>
          </p:cNvPr>
          <p:cNvSpPr>
            <a:spLocks noGrp="1"/>
          </p:cNvSpPr>
          <p:nvPr>
            <p:ph type="pic" sz="quarter" idx="33"/>
          </p:nvPr>
        </p:nvSpPr>
        <p:spPr>
          <a:xfrm>
            <a:off x="5403465" y="2339032"/>
            <a:ext cx="2202867" cy="4482353"/>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0" name="Espaço Reservado para Imagem 10">
            <a:extLst>
              <a:ext uri="{FF2B5EF4-FFF2-40B4-BE49-F238E27FC236}">
                <a16:creationId xmlns:a16="http://schemas.microsoft.com/office/drawing/2014/main" xmlns="" id="{7A38AC24-6487-45A5-AB9C-3FEAD8015DEC}"/>
              </a:ext>
            </a:extLst>
          </p:cNvPr>
          <p:cNvSpPr>
            <a:spLocks noGrp="1"/>
          </p:cNvSpPr>
          <p:nvPr>
            <p:ph type="pic" sz="quarter" idx="34"/>
          </p:nvPr>
        </p:nvSpPr>
        <p:spPr>
          <a:xfrm>
            <a:off x="5403465" y="32487"/>
            <a:ext cx="4469370" cy="2236574"/>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1" name="Espaço Reservado para Imagem 10">
            <a:extLst>
              <a:ext uri="{FF2B5EF4-FFF2-40B4-BE49-F238E27FC236}">
                <a16:creationId xmlns:a16="http://schemas.microsoft.com/office/drawing/2014/main" xmlns="" id="{5AB63B00-0622-4398-A4DC-49B5AC12EA33}"/>
              </a:ext>
            </a:extLst>
          </p:cNvPr>
          <p:cNvSpPr>
            <a:spLocks noGrp="1"/>
          </p:cNvSpPr>
          <p:nvPr>
            <p:ph type="pic" sz="quarter" idx="35"/>
          </p:nvPr>
        </p:nvSpPr>
        <p:spPr>
          <a:xfrm>
            <a:off x="7683864" y="2338161"/>
            <a:ext cx="2195919" cy="2236574"/>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2" name="Espaço Reservado para Imagem 10">
            <a:extLst>
              <a:ext uri="{FF2B5EF4-FFF2-40B4-BE49-F238E27FC236}">
                <a16:creationId xmlns:a16="http://schemas.microsoft.com/office/drawing/2014/main" xmlns="" id="{EBF69717-1516-499C-8829-DBDBA1A65175}"/>
              </a:ext>
            </a:extLst>
          </p:cNvPr>
          <p:cNvSpPr>
            <a:spLocks noGrp="1"/>
          </p:cNvSpPr>
          <p:nvPr>
            <p:ph type="pic" sz="quarter" idx="36"/>
          </p:nvPr>
        </p:nvSpPr>
        <p:spPr>
          <a:xfrm>
            <a:off x="7676916" y="4643835"/>
            <a:ext cx="2195919" cy="2177550"/>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3" name="Espaço Reservado para Imagem 10">
            <a:extLst>
              <a:ext uri="{FF2B5EF4-FFF2-40B4-BE49-F238E27FC236}">
                <a16:creationId xmlns:a16="http://schemas.microsoft.com/office/drawing/2014/main" xmlns="" id="{87F7AE52-0D56-4A87-9713-23F11AE2484D}"/>
              </a:ext>
            </a:extLst>
          </p:cNvPr>
          <p:cNvSpPr>
            <a:spLocks noGrp="1"/>
          </p:cNvSpPr>
          <p:nvPr>
            <p:ph type="pic" sz="quarter" idx="37"/>
          </p:nvPr>
        </p:nvSpPr>
        <p:spPr>
          <a:xfrm>
            <a:off x="9950367" y="3469341"/>
            <a:ext cx="2202867" cy="3352044"/>
          </a:xfrm>
          <a:solidFill>
            <a:schemeClr val="bg1">
              <a:lumMod val="85000"/>
            </a:schemeClr>
          </a:solidFill>
          <a:ln w="12700">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1494709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3_Layout Personalizado">
    <p:spTree>
      <p:nvGrpSpPr>
        <p:cNvPr id="1" name=""/>
        <p:cNvGrpSpPr/>
        <p:nvPr/>
      </p:nvGrpSpPr>
      <p:grpSpPr>
        <a:xfrm>
          <a:off x="0" y="0"/>
          <a:ext cx="0" cy="0"/>
          <a:chOff x="0" y="0"/>
          <a:chExt cx="0" cy="0"/>
        </a:xfrm>
      </p:grpSpPr>
      <p:sp>
        <p:nvSpPr>
          <p:cNvPr id="38" name="Espaço Reservado para Imagem 10">
            <a:extLst>
              <a:ext uri="{FF2B5EF4-FFF2-40B4-BE49-F238E27FC236}">
                <a16:creationId xmlns:a16="http://schemas.microsoft.com/office/drawing/2014/main" xmlns="" id="{129E0194-529B-4D99-8FA7-685BB3B8BD74}"/>
              </a:ext>
            </a:extLst>
          </p:cNvPr>
          <p:cNvSpPr>
            <a:spLocks noGrp="1"/>
          </p:cNvSpPr>
          <p:nvPr>
            <p:ph type="pic" sz="quarter" idx="44"/>
          </p:nvPr>
        </p:nvSpPr>
        <p:spPr>
          <a:xfrm>
            <a:off x="10734946" y="5243600"/>
            <a:ext cx="1411237" cy="1578538"/>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4" name="Espaço Reservado para Imagem 10">
            <a:extLst>
              <a:ext uri="{FF2B5EF4-FFF2-40B4-BE49-F238E27FC236}">
                <a16:creationId xmlns:a16="http://schemas.microsoft.com/office/drawing/2014/main" xmlns="" id="{08608166-CB32-4D63-B9F2-5AB49B90D421}"/>
              </a:ext>
            </a:extLst>
          </p:cNvPr>
          <p:cNvSpPr>
            <a:spLocks noGrp="1"/>
          </p:cNvSpPr>
          <p:nvPr>
            <p:ph type="pic" sz="quarter" idx="30"/>
          </p:nvPr>
        </p:nvSpPr>
        <p:spPr>
          <a:xfrm>
            <a:off x="33790" y="35859"/>
            <a:ext cx="1380002" cy="3334870"/>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5" name="Espaço Reservado para Imagem 10">
            <a:extLst>
              <a:ext uri="{FF2B5EF4-FFF2-40B4-BE49-F238E27FC236}">
                <a16:creationId xmlns:a16="http://schemas.microsoft.com/office/drawing/2014/main" xmlns="" id="{33F7C36C-8D8F-4B9E-AE1A-727E7B655873}"/>
              </a:ext>
            </a:extLst>
          </p:cNvPr>
          <p:cNvSpPr>
            <a:spLocks noGrp="1"/>
          </p:cNvSpPr>
          <p:nvPr>
            <p:ph type="pic" sz="quarter" idx="31"/>
          </p:nvPr>
        </p:nvSpPr>
        <p:spPr>
          <a:xfrm>
            <a:off x="3012024" y="1650401"/>
            <a:ext cx="3043635" cy="3522233"/>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6" name="Espaço Reservado para Imagem 10">
            <a:extLst>
              <a:ext uri="{FF2B5EF4-FFF2-40B4-BE49-F238E27FC236}">
                <a16:creationId xmlns:a16="http://schemas.microsoft.com/office/drawing/2014/main" xmlns="" id="{1EC83487-2FBC-44BC-9A1A-E9465BD6B5E7}"/>
              </a:ext>
            </a:extLst>
          </p:cNvPr>
          <p:cNvSpPr>
            <a:spLocks noGrp="1"/>
          </p:cNvSpPr>
          <p:nvPr>
            <p:ph type="pic" sz="quarter" idx="32"/>
          </p:nvPr>
        </p:nvSpPr>
        <p:spPr>
          <a:xfrm>
            <a:off x="1482911" y="1645920"/>
            <a:ext cx="1459657" cy="1724809"/>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7" name="Espaço Reservado para Imagem 10">
            <a:extLst>
              <a:ext uri="{FF2B5EF4-FFF2-40B4-BE49-F238E27FC236}">
                <a16:creationId xmlns:a16="http://schemas.microsoft.com/office/drawing/2014/main" xmlns="" id="{FAE43256-0C8D-4DED-BD94-2D1D1B9B4309}"/>
              </a:ext>
            </a:extLst>
          </p:cNvPr>
          <p:cNvSpPr>
            <a:spLocks noGrp="1"/>
          </p:cNvSpPr>
          <p:nvPr>
            <p:ph type="pic" sz="quarter" idx="33"/>
          </p:nvPr>
        </p:nvSpPr>
        <p:spPr>
          <a:xfrm>
            <a:off x="33791" y="3438863"/>
            <a:ext cx="2908778" cy="1733771"/>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8" name="Espaço Reservado para Imagem 10">
            <a:extLst>
              <a:ext uri="{FF2B5EF4-FFF2-40B4-BE49-F238E27FC236}">
                <a16:creationId xmlns:a16="http://schemas.microsoft.com/office/drawing/2014/main" xmlns="" id="{A1C23464-E8B6-4B74-93AA-254B8125D51A}"/>
              </a:ext>
            </a:extLst>
          </p:cNvPr>
          <p:cNvSpPr>
            <a:spLocks noGrp="1"/>
          </p:cNvSpPr>
          <p:nvPr>
            <p:ph type="pic" sz="quarter" idx="34"/>
          </p:nvPr>
        </p:nvSpPr>
        <p:spPr>
          <a:xfrm>
            <a:off x="1482911" y="5243600"/>
            <a:ext cx="3021854" cy="1582884"/>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29" name="Espaço Reservado para Imagem 10">
            <a:extLst>
              <a:ext uri="{FF2B5EF4-FFF2-40B4-BE49-F238E27FC236}">
                <a16:creationId xmlns:a16="http://schemas.microsoft.com/office/drawing/2014/main" xmlns="" id="{59C51E7D-BBF7-4DE0-88ED-373412386ECF}"/>
              </a:ext>
            </a:extLst>
          </p:cNvPr>
          <p:cNvSpPr>
            <a:spLocks noGrp="1"/>
          </p:cNvSpPr>
          <p:nvPr>
            <p:ph type="pic" sz="quarter" idx="35"/>
          </p:nvPr>
        </p:nvSpPr>
        <p:spPr>
          <a:xfrm>
            <a:off x="22143" y="5251526"/>
            <a:ext cx="1380435" cy="1570615"/>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30" name="Espaço Reservado para Imagem 10">
            <a:extLst>
              <a:ext uri="{FF2B5EF4-FFF2-40B4-BE49-F238E27FC236}">
                <a16:creationId xmlns:a16="http://schemas.microsoft.com/office/drawing/2014/main" xmlns="" id="{02305B54-C299-4497-A3D7-518F08D6A748}"/>
              </a:ext>
            </a:extLst>
          </p:cNvPr>
          <p:cNvSpPr>
            <a:spLocks noGrp="1"/>
          </p:cNvSpPr>
          <p:nvPr>
            <p:ph type="pic" sz="quarter" idx="36"/>
          </p:nvPr>
        </p:nvSpPr>
        <p:spPr>
          <a:xfrm>
            <a:off x="4578936" y="5251526"/>
            <a:ext cx="1476723" cy="1570615"/>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31" name="Espaço Reservado para Imagem 10">
            <a:extLst>
              <a:ext uri="{FF2B5EF4-FFF2-40B4-BE49-F238E27FC236}">
                <a16:creationId xmlns:a16="http://schemas.microsoft.com/office/drawing/2014/main" xmlns="" id="{BB1F3165-2971-4274-9938-8A812171F12C}"/>
              </a:ext>
            </a:extLst>
          </p:cNvPr>
          <p:cNvSpPr>
            <a:spLocks noGrp="1"/>
          </p:cNvSpPr>
          <p:nvPr>
            <p:ph type="pic" sz="quarter" idx="37"/>
          </p:nvPr>
        </p:nvSpPr>
        <p:spPr>
          <a:xfrm>
            <a:off x="1482910" y="31516"/>
            <a:ext cx="3039809" cy="1543436"/>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32" name="Espaço Reservado para Imagem 10">
            <a:extLst>
              <a:ext uri="{FF2B5EF4-FFF2-40B4-BE49-F238E27FC236}">
                <a16:creationId xmlns:a16="http://schemas.microsoft.com/office/drawing/2014/main" xmlns="" id="{7FA33B9F-6384-41A9-A6DD-C7592752F661}"/>
              </a:ext>
            </a:extLst>
          </p:cNvPr>
          <p:cNvSpPr>
            <a:spLocks noGrp="1"/>
          </p:cNvSpPr>
          <p:nvPr>
            <p:ph type="pic" sz="quarter" idx="38"/>
          </p:nvPr>
        </p:nvSpPr>
        <p:spPr>
          <a:xfrm>
            <a:off x="4598146" y="31516"/>
            <a:ext cx="3039809" cy="1543436"/>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33" name="Espaço Reservado para Imagem 10">
            <a:extLst>
              <a:ext uri="{FF2B5EF4-FFF2-40B4-BE49-F238E27FC236}">
                <a16:creationId xmlns:a16="http://schemas.microsoft.com/office/drawing/2014/main" xmlns="" id="{9AFB49F1-ABB5-4373-9EB5-D1D455002456}"/>
              </a:ext>
            </a:extLst>
          </p:cNvPr>
          <p:cNvSpPr>
            <a:spLocks noGrp="1"/>
          </p:cNvSpPr>
          <p:nvPr>
            <p:ph type="pic" sz="quarter" idx="39"/>
          </p:nvPr>
        </p:nvSpPr>
        <p:spPr>
          <a:xfrm>
            <a:off x="6137023" y="1645920"/>
            <a:ext cx="1489381" cy="5176221"/>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34" name="Espaço Reservado para Imagem 10">
            <a:extLst>
              <a:ext uri="{FF2B5EF4-FFF2-40B4-BE49-F238E27FC236}">
                <a16:creationId xmlns:a16="http://schemas.microsoft.com/office/drawing/2014/main" xmlns="" id="{472D5447-284A-4D76-9104-3209081F6C6F}"/>
              </a:ext>
            </a:extLst>
          </p:cNvPr>
          <p:cNvSpPr>
            <a:spLocks noGrp="1"/>
          </p:cNvSpPr>
          <p:nvPr>
            <p:ph type="pic" sz="quarter" idx="40"/>
          </p:nvPr>
        </p:nvSpPr>
        <p:spPr>
          <a:xfrm>
            <a:off x="7697432" y="35860"/>
            <a:ext cx="1475094" cy="3334870"/>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35" name="Espaço Reservado para Imagem 10">
            <a:extLst>
              <a:ext uri="{FF2B5EF4-FFF2-40B4-BE49-F238E27FC236}">
                <a16:creationId xmlns:a16="http://schemas.microsoft.com/office/drawing/2014/main" xmlns="" id="{877C8945-530C-4E90-9916-EA3F231D9E6F}"/>
              </a:ext>
            </a:extLst>
          </p:cNvPr>
          <p:cNvSpPr>
            <a:spLocks noGrp="1"/>
          </p:cNvSpPr>
          <p:nvPr>
            <p:ph type="pic" sz="quarter" idx="41"/>
          </p:nvPr>
        </p:nvSpPr>
        <p:spPr>
          <a:xfrm>
            <a:off x="9252173" y="31517"/>
            <a:ext cx="1459657" cy="1543436"/>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36" name="Espaço Reservado para Imagem 10">
            <a:extLst>
              <a:ext uri="{FF2B5EF4-FFF2-40B4-BE49-F238E27FC236}">
                <a16:creationId xmlns:a16="http://schemas.microsoft.com/office/drawing/2014/main" xmlns="" id="{BFD12CCD-A050-42AA-AEA5-896C94DE8182}"/>
              </a:ext>
            </a:extLst>
          </p:cNvPr>
          <p:cNvSpPr>
            <a:spLocks noGrp="1"/>
          </p:cNvSpPr>
          <p:nvPr>
            <p:ph type="pic" sz="quarter" idx="42"/>
          </p:nvPr>
        </p:nvSpPr>
        <p:spPr>
          <a:xfrm>
            <a:off x="10786719" y="31517"/>
            <a:ext cx="1359463" cy="1543436"/>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37" name="Espaço Reservado para Imagem 10">
            <a:extLst>
              <a:ext uri="{FF2B5EF4-FFF2-40B4-BE49-F238E27FC236}">
                <a16:creationId xmlns:a16="http://schemas.microsoft.com/office/drawing/2014/main" xmlns="" id="{B23624D8-88FD-4A66-B9ED-4B65E23B17FD}"/>
              </a:ext>
            </a:extLst>
          </p:cNvPr>
          <p:cNvSpPr>
            <a:spLocks noGrp="1"/>
          </p:cNvSpPr>
          <p:nvPr>
            <p:ph type="pic" sz="quarter" idx="43"/>
          </p:nvPr>
        </p:nvSpPr>
        <p:spPr>
          <a:xfrm>
            <a:off x="10734946" y="3442588"/>
            <a:ext cx="1411237" cy="1730046"/>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39" name="Espaço Reservado para Imagem 10">
            <a:extLst>
              <a:ext uri="{FF2B5EF4-FFF2-40B4-BE49-F238E27FC236}">
                <a16:creationId xmlns:a16="http://schemas.microsoft.com/office/drawing/2014/main" xmlns="" id="{62811FF8-A0B3-43C9-AA0A-5ECC27ECE119}"/>
              </a:ext>
            </a:extLst>
          </p:cNvPr>
          <p:cNvSpPr>
            <a:spLocks noGrp="1"/>
          </p:cNvSpPr>
          <p:nvPr>
            <p:ph type="pic" sz="quarter" idx="45"/>
          </p:nvPr>
        </p:nvSpPr>
        <p:spPr>
          <a:xfrm>
            <a:off x="9238666" y="1644269"/>
            <a:ext cx="2907517" cy="1724234"/>
          </a:xfrm>
          <a:solidFill>
            <a:schemeClr val="bg1">
              <a:lumMod val="85000"/>
            </a:schemeClr>
          </a:solidFill>
          <a:ln w="12700">
            <a:noFill/>
          </a:ln>
        </p:spPr>
        <p:txBody>
          <a:bodyPr>
            <a:normAutofit/>
          </a:bodyPr>
          <a:lstStyle>
            <a:lvl1pPr marL="0" indent="0" algn="ctr">
              <a:buNone/>
              <a:defRPr sz="1100"/>
            </a:lvl1pPr>
          </a:lstStyle>
          <a:p>
            <a:endParaRPr lang="pt-BR" dirty="0"/>
          </a:p>
        </p:txBody>
      </p:sp>
      <p:sp>
        <p:nvSpPr>
          <p:cNvPr id="40" name="Espaço Reservado para Imagem 10">
            <a:extLst>
              <a:ext uri="{FF2B5EF4-FFF2-40B4-BE49-F238E27FC236}">
                <a16:creationId xmlns:a16="http://schemas.microsoft.com/office/drawing/2014/main" xmlns="" id="{8234EC7D-6ED1-4FD3-8A3F-F5053409EC58}"/>
              </a:ext>
            </a:extLst>
          </p:cNvPr>
          <p:cNvSpPr>
            <a:spLocks noGrp="1"/>
          </p:cNvSpPr>
          <p:nvPr>
            <p:ph type="pic" sz="quarter" idx="46"/>
          </p:nvPr>
        </p:nvSpPr>
        <p:spPr>
          <a:xfrm>
            <a:off x="7697432" y="3442448"/>
            <a:ext cx="2958388" cy="3372231"/>
          </a:xfrm>
          <a:solidFill>
            <a:schemeClr val="bg1">
              <a:lumMod val="85000"/>
            </a:schemeClr>
          </a:solidFill>
          <a:ln w="12700">
            <a:noFill/>
          </a:ln>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26555396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4_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667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067219" y="2008178"/>
            <a:ext cx="10057565" cy="1185817"/>
          </a:xfrm>
          <a:prstGeom prst="rect">
            <a:avLst/>
          </a:prstGeom>
          <a:noFill/>
          <a:ln>
            <a:noFill/>
          </a:ln>
        </p:spPr>
        <p:txBody>
          <a:bodyPr anchor="ctr"/>
          <a:lstStyle>
            <a:lvl1pPr marL="0" indent="0" algn="l">
              <a:buFont typeface="Arial" panose="020B0604020202020204" pitchFamily="34" charset="0"/>
              <a:buNone/>
              <a:defRPr lang="pt-BR" sz="6529" i="1" baseline="0">
                <a:solidFill>
                  <a:schemeClr val="tx1">
                    <a:lumMod val="50000"/>
                    <a:lumOff val="50000"/>
                  </a:schemeClr>
                </a:solidFill>
                <a:latin typeface="+mn-lt"/>
              </a:defRPr>
            </a:lvl1pPr>
          </a:lstStyle>
          <a:p>
            <a:pPr marL="0" lvl="0" algn="l"/>
            <a:r>
              <a:rPr lang="pt-BR" dirty="0" smtClean="0"/>
              <a:t>TÍTULO</a:t>
            </a:r>
            <a:endParaRPr lang="pt-BR" dirty="0"/>
          </a:p>
        </p:txBody>
      </p:sp>
      <p:sp>
        <p:nvSpPr>
          <p:cNvPr id="3" name="Subtítulo 2"/>
          <p:cNvSpPr>
            <a:spLocks noGrp="1"/>
          </p:cNvSpPr>
          <p:nvPr>
            <p:ph type="subTitle" idx="1" hasCustomPrompt="1"/>
          </p:nvPr>
        </p:nvSpPr>
        <p:spPr>
          <a:xfrm>
            <a:off x="1067219" y="3193996"/>
            <a:ext cx="10057565" cy="1655827"/>
          </a:xfrm>
          <a:prstGeom prst="rect">
            <a:avLst/>
          </a:prstGeom>
          <a:noFill/>
          <a:ln>
            <a:noFill/>
          </a:ln>
        </p:spPr>
        <p:txBody>
          <a:bodyPr anchor="ctr"/>
          <a:lstStyle>
            <a:lvl1pPr marL="0" indent="0" algn="l">
              <a:buNone/>
              <a:defRPr lang="pt-BR" sz="12516" i="1" baseline="0">
                <a:solidFill>
                  <a:schemeClr val="tx1">
                    <a:lumMod val="50000"/>
                    <a:lumOff val="50000"/>
                  </a:schemeClr>
                </a:solidFill>
                <a:latin typeface="+mj-lt"/>
                <a:ea typeface="+mj-ea"/>
                <a:cs typeface="+mj-cs"/>
              </a:defRPr>
            </a:lvl1pPr>
          </a:lstStyle>
          <a:p>
            <a:pPr marL="0" lvl="0">
              <a:spcBef>
                <a:spcPct val="0"/>
              </a:spcBef>
            </a:pPr>
            <a:r>
              <a:rPr lang="pt-BR" dirty="0" smtClean="0"/>
              <a:t>MESTRE</a:t>
            </a:r>
            <a:endParaRPr lang="pt-BR" dirty="0"/>
          </a:p>
        </p:txBody>
      </p:sp>
      <p:sp>
        <p:nvSpPr>
          <p:cNvPr id="8" name="Retângulo 7"/>
          <p:cNvSpPr/>
          <p:nvPr userDrawn="1"/>
        </p:nvSpPr>
        <p:spPr>
          <a:xfrm>
            <a:off x="11136825" y="196231"/>
            <a:ext cx="1056000" cy="105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10" name="Retângulo 9"/>
          <p:cNvSpPr/>
          <p:nvPr userDrawn="1"/>
        </p:nvSpPr>
        <p:spPr>
          <a:xfrm>
            <a:off x="1" y="2008178"/>
            <a:ext cx="271295" cy="2841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15" name="Freeform 5"/>
          <p:cNvSpPr>
            <a:spLocks noEditPoints="1"/>
          </p:cNvSpPr>
          <p:nvPr userDrawn="1"/>
        </p:nvSpPr>
        <p:spPr bwMode="auto">
          <a:xfrm>
            <a:off x="11353801" y="412751"/>
            <a:ext cx="622300" cy="624416"/>
          </a:xfrm>
          <a:custGeom>
            <a:avLst/>
            <a:gdLst>
              <a:gd name="T0" fmla="*/ 14523 w 16170"/>
              <a:gd name="T1" fmla="*/ 9680 h 16225"/>
              <a:gd name="T2" fmla="*/ 14441 w 16170"/>
              <a:gd name="T3" fmla="*/ 11118 h 16225"/>
              <a:gd name="T4" fmla="*/ 14349 w 16170"/>
              <a:gd name="T5" fmla="*/ 11550 h 16225"/>
              <a:gd name="T6" fmla="*/ 14157 w 16170"/>
              <a:gd name="T7" fmla="*/ 11781 h 16225"/>
              <a:gd name="T8" fmla="*/ 13858 w 16170"/>
              <a:gd name="T9" fmla="*/ 11901 h 16225"/>
              <a:gd name="T10" fmla="*/ 13099 w 16170"/>
              <a:gd name="T11" fmla="*/ 11989 h 16225"/>
              <a:gd name="T12" fmla="*/ 11562 w 16170"/>
              <a:gd name="T13" fmla="*/ 12094 h 16225"/>
              <a:gd name="T14" fmla="*/ 9815 w 16170"/>
              <a:gd name="T15" fmla="*/ 12152 h 16225"/>
              <a:gd name="T16" fmla="*/ 6703 w 16170"/>
              <a:gd name="T17" fmla="*/ 12157 h 16225"/>
              <a:gd name="T18" fmla="*/ 4782 w 16170"/>
              <a:gd name="T19" fmla="*/ 12103 h 16225"/>
              <a:gd name="T20" fmla="*/ 3239 w 16170"/>
              <a:gd name="T21" fmla="*/ 12003 h 16225"/>
              <a:gd name="T22" fmla="*/ 2353 w 16170"/>
              <a:gd name="T23" fmla="*/ 11909 h 16225"/>
              <a:gd name="T24" fmla="*/ 2040 w 16170"/>
              <a:gd name="T25" fmla="*/ 11800 h 16225"/>
              <a:gd name="T26" fmla="*/ 1837 w 16170"/>
              <a:gd name="T27" fmla="*/ 11584 h 16225"/>
              <a:gd name="T28" fmla="*/ 1738 w 16170"/>
              <a:gd name="T29" fmla="*/ 11212 h 16225"/>
              <a:gd name="T30" fmla="*/ 1653 w 16170"/>
              <a:gd name="T31" fmla="*/ 9874 h 16225"/>
              <a:gd name="T32" fmla="*/ 1632 w 16170"/>
              <a:gd name="T33" fmla="*/ 8113 h 16225"/>
              <a:gd name="T34" fmla="*/ 1653 w 16170"/>
              <a:gd name="T35" fmla="*/ 6351 h 16225"/>
              <a:gd name="T36" fmla="*/ 1738 w 16170"/>
              <a:gd name="T37" fmla="*/ 5013 h 16225"/>
              <a:gd name="T38" fmla="*/ 1837 w 16170"/>
              <a:gd name="T39" fmla="*/ 4641 h 16225"/>
              <a:gd name="T40" fmla="*/ 2040 w 16170"/>
              <a:gd name="T41" fmla="*/ 4425 h 16225"/>
              <a:gd name="T42" fmla="*/ 2353 w 16170"/>
              <a:gd name="T43" fmla="*/ 4316 h 16225"/>
              <a:gd name="T44" fmla="*/ 3239 w 16170"/>
              <a:gd name="T45" fmla="*/ 4222 h 16225"/>
              <a:gd name="T46" fmla="*/ 4782 w 16170"/>
              <a:gd name="T47" fmla="*/ 4123 h 16225"/>
              <a:gd name="T48" fmla="*/ 6703 w 16170"/>
              <a:gd name="T49" fmla="*/ 4068 h 16225"/>
              <a:gd name="T50" fmla="*/ 9815 w 16170"/>
              <a:gd name="T51" fmla="*/ 4073 h 16225"/>
              <a:gd name="T52" fmla="*/ 11562 w 16170"/>
              <a:gd name="T53" fmla="*/ 4131 h 16225"/>
              <a:gd name="T54" fmla="*/ 13099 w 16170"/>
              <a:gd name="T55" fmla="*/ 4236 h 16225"/>
              <a:gd name="T56" fmla="*/ 13858 w 16170"/>
              <a:gd name="T57" fmla="*/ 4324 h 16225"/>
              <a:gd name="T58" fmla="*/ 14157 w 16170"/>
              <a:gd name="T59" fmla="*/ 4444 h 16225"/>
              <a:gd name="T60" fmla="*/ 14349 w 16170"/>
              <a:gd name="T61" fmla="*/ 4675 h 16225"/>
              <a:gd name="T62" fmla="*/ 14441 w 16170"/>
              <a:gd name="T63" fmla="*/ 5107 h 16225"/>
              <a:gd name="T64" fmla="*/ 14523 w 16170"/>
              <a:gd name="T65" fmla="*/ 6545 h 16225"/>
              <a:gd name="T66" fmla="*/ 16170 w 16170"/>
              <a:gd name="T67" fmla="*/ 8113 h 16225"/>
              <a:gd name="T68" fmla="*/ 15373 w 16170"/>
              <a:gd name="T69" fmla="*/ 11624 h 16225"/>
              <a:gd name="T70" fmla="*/ 13227 w 16170"/>
              <a:gd name="T71" fmla="*/ 14368 h 16225"/>
              <a:gd name="T72" fmla="*/ 10104 w 16170"/>
              <a:gd name="T73" fmla="*/ 15968 h 16225"/>
              <a:gd name="T74" fmla="*/ 6456 w 16170"/>
              <a:gd name="T75" fmla="*/ 16060 h 16225"/>
              <a:gd name="T76" fmla="*/ 3249 w 16170"/>
              <a:gd name="T77" fmla="*/ 14610 h 16225"/>
              <a:gd name="T78" fmla="*/ 976 w 16170"/>
              <a:gd name="T79" fmla="*/ 11974 h 16225"/>
              <a:gd name="T80" fmla="*/ 10 w 16170"/>
              <a:gd name="T81" fmla="*/ 8529 h 16225"/>
              <a:gd name="T82" fmla="*/ 636 w 16170"/>
              <a:gd name="T83" fmla="*/ 4960 h 16225"/>
              <a:gd name="T84" fmla="*/ 2650 w 16170"/>
              <a:gd name="T85" fmla="*/ 2112 h 16225"/>
              <a:gd name="T86" fmla="*/ 5682 w 16170"/>
              <a:gd name="T87" fmla="*/ 366 h 16225"/>
              <a:gd name="T88" fmla="*/ 9316 w 16170"/>
              <a:gd name="T89" fmla="*/ 93 h 16225"/>
              <a:gd name="T90" fmla="*/ 12605 w 16170"/>
              <a:gd name="T91" fmla="*/ 1389 h 16225"/>
              <a:gd name="T92" fmla="*/ 14999 w 16170"/>
              <a:gd name="T93" fmla="*/ 3911 h 16225"/>
              <a:gd name="T94" fmla="*/ 16129 w 16170"/>
              <a:gd name="T95" fmla="*/ 7285 h 16225"/>
              <a:gd name="T96" fmla="*/ 4946 w 16170"/>
              <a:gd name="T97" fmla="*/ 7138 h 16225"/>
              <a:gd name="T98" fmla="*/ 5651 w 16170"/>
              <a:gd name="T99" fmla="*/ 5907 h 16225"/>
              <a:gd name="T100" fmla="*/ 6804 w 16170"/>
              <a:gd name="T101" fmla="*/ 5088 h 16225"/>
              <a:gd name="T102" fmla="*/ 8255 w 16170"/>
              <a:gd name="T103" fmla="*/ 4833 h 16225"/>
              <a:gd name="T104" fmla="*/ 9653 w 16170"/>
              <a:gd name="T105" fmla="*/ 5226 h 16225"/>
              <a:gd name="T106" fmla="*/ 10720 w 16170"/>
              <a:gd name="T107" fmla="*/ 6150 h 16225"/>
              <a:gd name="T108" fmla="*/ 11304 w 16170"/>
              <a:gd name="T109" fmla="*/ 7452 h 16225"/>
              <a:gd name="T110" fmla="*/ 11267 w 16170"/>
              <a:gd name="T111" fmla="*/ 8932 h 16225"/>
              <a:gd name="T112" fmla="*/ 10622 w 16170"/>
              <a:gd name="T113" fmla="*/ 10199 h 16225"/>
              <a:gd name="T114" fmla="*/ 9512 w 16170"/>
              <a:gd name="T115" fmla="*/ 11072 h 16225"/>
              <a:gd name="T116" fmla="*/ 8085 w 16170"/>
              <a:gd name="T117" fmla="*/ 11396 h 16225"/>
              <a:gd name="T118" fmla="*/ 6658 w 16170"/>
              <a:gd name="T119" fmla="*/ 11072 h 16225"/>
              <a:gd name="T120" fmla="*/ 5548 w 16170"/>
              <a:gd name="T121" fmla="*/ 10199 h 16225"/>
              <a:gd name="T122" fmla="*/ 4903 w 16170"/>
              <a:gd name="T123" fmla="*/ 8932 h 16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70" h="16225">
                <a:moveTo>
                  <a:pt x="14538" y="8113"/>
                </a:moveTo>
                <a:lnTo>
                  <a:pt x="14538" y="8310"/>
                </a:lnTo>
                <a:lnTo>
                  <a:pt x="14538" y="8507"/>
                </a:lnTo>
                <a:lnTo>
                  <a:pt x="14537" y="8704"/>
                </a:lnTo>
                <a:lnTo>
                  <a:pt x="14536" y="8899"/>
                </a:lnTo>
                <a:lnTo>
                  <a:pt x="14534" y="9095"/>
                </a:lnTo>
                <a:lnTo>
                  <a:pt x="14531" y="9291"/>
                </a:lnTo>
                <a:lnTo>
                  <a:pt x="14527" y="9486"/>
                </a:lnTo>
                <a:lnTo>
                  <a:pt x="14523" y="9680"/>
                </a:lnTo>
                <a:lnTo>
                  <a:pt x="14517" y="9874"/>
                </a:lnTo>
                <a:lnTo>
                  <a:pt x="14510" y="10067"/>
                </a:lnTo>
                <a:lnTo>
                  <a:pt x="14500" y="10259"/>
                </a:lnTo>
                <a:lnTo>
                  <a:pt x="14490" y="10452"/>
                </a:lnTo>
                <a:lnTo>
                  <a:pt x="14478" y="10643"/>
                </a:lnTo>
                <a:lnTo>
                  <a:pt x="14465" y="10833"/>
                </a:lnTo>
                <a:lnTo>
                  <a:pt x="14457" y="10929"/>
                </a:lnTo>
                <a:lnTo>
                  <a:pt x="14449" y="11024"/>
                </a:lnTo>
                <a:lnTo>
                  <a:pt x="14441" y="11118"/>
                </a:lnTo>
                <a:lnTo>
                  <a:pt x="14432" y="11212"/>
                </a:lnTo>
                <a:lnTo>
                  <a:pt x="14426" y="11263"/>
                </a:lnTo>
                <a:lnTo>
                  <a:pt x="14419" y="11311"/>
                </a:lnTo>
                <a:lnTo>
                  <a:pt x="14411" y="11356"/>
                </a:lnTo>
                <a:lnTo>
                  <a:pt x="14400" y="11399"/>
                </a:lnTo>
                <a:lnTo>
                  <a:pt x="14389" y="11441"/>
                </a:lnTo>
                <a:lnTo>
                  <a:pt x="14377" y="11479"/>
                </a:lnTo>
                <a:lnTo>
                  <a:pt x="14364" y="11516"/>
                </a:lnTo>
                <a:lnTo>
                  <a:pt x="14349" y="11550"/>
                </a:lnTo>
                <a:lnTo>
                  <a:pt x="14333" y="11584"/>
                </a:lnTo>
                <a:lnTo>
                  <a:pt x="14316" y="11614"/>
                </a:lnTo>
                <a:lnTo>
                  <a:pt x="14297" y="11643"/>
                </a:lnTo>
                <a:lnTo>
                  <a:pt x="14277" y="11670"/>
                </a:lnTo>
                <a:lnTo>
                  <a:pt x="14256" y="11696"/>
                </a:lnTo>
                <a:lnTo>
                  <a:pt x="14233" y="11720"/>
                </a:lnTo>
                <a:lnTo>
                  <a:pt x="14209" y="11742"/>
                </a:lnTo>
                <a:lnTo>
                  <a:pt x="14184" y="11762"/>
                </a:lnTo>
                <a:lnTo>
                  <a:pt x="14157" y="11781"/>
                </a:lnTo>
                <a:lnTo>
                  <a:pt x="14130" y="11800"/>
                </a:lnTo>
                <a:lnTo>
                  <a:pt x="14100" y="11816"/>
                </a:lnTo>
                <a:lnTo>
                  <a:pt x="14070" y="11832"/>
                </a:lnTo>
                <a:lnTo>
                  <a:pt x="14038" y="11846"/>
                </a:lnTo>
                <a:lnTo>
                  <a:pt x="14004" y="11858"/>
                </a:lnTo>
                <a:lnTo>
                  <a:pt x="13970" y="11871"/>
                </a:lnTo>
                <a:lnTo>
                  <a:pt x="13933" y="11882"/>
                </a:lnTo>
                <a:lnTo>
                  <a:pt x="13896" y="11892"/>
                </a:lnTo>
                <a:lnTo>
                  <a:pt x="13858" y="11901"/>
                </a:lnTo>
                <a:lnTo>
                  <a:pt x="13817" y="11909"/>
                </a:lnTo>
                <a:lnTo>
                  <a:pt x="13776" y="11916"/>
                </a:lnTo>
                <a:lnTo>
                  <a:pt x="13733" y="11923"/>
                </a:lnTo>
                <a:lnTo>
                  <a:pt x="13689" y="11929"/>
                </a:lnTo>
                <a:lnTo>
                  <a:pt x="13643" y="11936"/>
                </a:lnTo>
                <a:lnTo>
                  <a:pt x="13597" y="11941"/>
                </a:lnTo>
                <a:lnTo>
                  <a:pt x="13432" y="11958"/>
                </a:lnTo>
                <a:lnTo>
                  <a:pt x="13266" y="11974"/>
                </a:lnTo>
                <a:lnTo>
                  <a:pt x="13099" y="11989"/>
                </a:lnTo>
                <a:lnTo>
                  <a:pt x="12931" y="12003"/>
                </a:lnTo>
                <a:lnTo>
                  <a:pt x="12762" y="12018"/>
                </a:lnTo>
                <a:lnTo>
                  <a:pt x="12593" y="12031"/>
                </a:lnTo>
                <a:lnTo>
                  <a:pt x="12423" y="12043"/>
                </a:lnTo>
                <a:lnTo>
                  <a:pt x="12252" y="12054"/>
                </a:lnTo>
                <a:lnTo>
                  <a:pt x="12080" y="12065"/>
                </a:lnTo>
                <a:lnTo>
                  <a:pt x="11907" y="12075"/>
                </a:lnTo>
                <a:lnTo>
                  <a:pt x="11734" y="12086"/>
                </a:lnTo>
                <a:lnTo>
                  <a:pt x="11562" y="12094"/>
                </a:lnTo>
                <a:lnTo>
                  <a:pt x="11388" y="12103"/>
                </a:lnTo>
                <a:lnTo>
                  <a:pt x="11214" y="12110"/>
                </a:lnTo>
                <a:lnTo>
                  <a:pt x="11039" y="12117"/>
                </a:lnTo>
                <a:lnTo>
                  <a:pt x="10865" y="12123"/>
                </a:lnTo>
                <a:lnTo>
                  <a:pt x="10690" y="12129"/>
                </a:lnTo>
                <a:lnTo>
                  <a:pt x="10516" y="12135"/>
                </a:lnTo>
                <a:lnTo>
                  <a:pt x="10340" y="12139"/>
                </a:lnTo>
                <a:lnTo>
                  <a:pt x="10165" y="12144"/>
                </a:lnTo>
                <a:lnTo>
                  <a:pt x="9815" y="12152"/>
                </a:lnTo>
                <a:lnTo>
                  <a:pt x="9467" y="12157"/>
                </a:lnTo>
                <a:lnTo>
                  <a:pt x="9118" y="12161"/>
                </a:lnTo>
                <a:lnTo>
                  <a:pt x="8771" y="12163"/>
                </a:lnTo>
                <a:lnTo>
                  <a:pt x="8427" y="12164"/>
                </a:lnTo>
                <a:lnTo>
                  <a:pt x="8085" y="12164"/>
                </a:lnTo>
                <a:lnTo>
                  <a:pt x="7743" y="12164"/>
                </a:lnTo>
                <a:lnTo>
                  <a:pt x="7399" y="12163"/>
                </a:lnTo>
                <a:lnTo>
                  <a:pt x="7052" y="12161"/>
                </a:lnTo>
                <a:lnTo>
                  <a:pt x="6703" y="12157"/>
                </a:lnTo>
                <a:lnTo>
                  <a:pt x="6355" y="12152"/>
                </a:lnTo>
                <a:lnTo>
                  <a:pt x="6005" y="12144"/>
                </a:lnTo>
                <a:lnTo>
                  <a:pt x="5829" y="12139"/>
                </a:lnTo>
                <a:lnTo>
                  <a:pt x="5654" y="12135"/>
                </a:lnTo>
                <a:lnTo>
                  <a:pt x="5480" y="12129"/>
                </a:lnTo>
                <a:lnTo>
                  <a:pt x="5305" y="12123"/>
                </a:lnTo>
                <a:lnTo>
                  <a:pt x="5131" y="12117"/>
                </a:lnTo>
                <a:lnTo>
                  <a:pt x="4956" y="12110"/>
                </a:lnTo>
                <a:lnTo>
                  <a:pt x="4782" y="12103"/>
                </a:lnTo>
                <a:lnTo>
                  <a:pt x="4608" y="12094"/>
                </a:lnTo>
                <a:lnTo>
                  <a:pt x="4435" y="12086"/>
                </a:lnTo>
                <a:lnTo>
                  <a:pt x="4263" y="12075"/>
                </a:lnTo>
                <a:lnTo>
                  <a:pt x="4090" y="12065"/>
                </a:lnTo>
                <a:lnTo>
                  <a:pt x="3918" y="12054"/>
                </a:lnTo>
                <a:lnTo>
                  <a:pt x="3747" y="12043"/>
                </a:lnTo>
                <a:lnTo>
                  <a:pt x="3577" y="12031"/>
                </a:lnTo>
                <a:lnTo>
                  <a:pt x="3408" y="12018"/>
                </a:lnTo>
                <a:lnTo>
                  <a:pt x="3239" y="12003"/>
                </a:lnTo>
                <a:lnTo>
                  <a:pt x="3070" y="11989"/>
                </a:lnTo>
                <a:lnTo>
                  <a:pt x="2904" y="11974"/>
                </a:lnTo>
                <a:lnTo>
                  <a:pt x="2738" y="11958"/>
                </a:lnTo>
                <a:lnTo>
                  <a:pt x="2573" y="11941"/>
                </a:lnTo>
                <a:lnTo>
                  <a:pt x="2526" y="11936"/>
                </a:lnTo>
                <a:lnTo>
                  <a:pt x="2480" y="11929"/>
                </a:lnTo>
                <a:lnTo>
                  <a:pt x="2437" y="11923"/>
                </a:lnTo>
                <a:lnTo>
                  <a:pt x="2394" y="11916"/>
                </a:lnTo>
                <a:lnTo>
                  <a:pt x="2353" y="11909"/>
                </a:lnTo>
                <a:lnTo>
                  <a:pt x="2312" y="11901"/>
                </a:lnTo>
                <a:lnTo>
                  <a:pt x="2274" y="11892"/>
                </a:lnTo>
                <a:lnTo>
                  <a:pt x="2237" y="11882"/>
                </a:lnTo>
                <a:lnTo>
                  <a:pt x="2200" y="11871"/>
                </a:lnTo>
                <a:lnTo>
                  <a:pt x="2166" y="11858"/>
                </a:lnTo>
                <a:lnTo>
                  <a:pt x="2132" y="11846"/>
                </a:lnTo>
                <a:lnTo>
                  <a:pt x="2100" y="11832"/>
                </a:lnTo>
                <a:lnTo>
                  <a:pt x="2070" y="11816"/>
                </a:lnTo>
                <a:lnTo>
                  <a:pt x="2040" y="11800"/>
                </a:lnTo>
                <a:lnTo>
                  <a:pt x="2013" y="11781"/>
                </a:lnTo>
                <a:lnTo>
                  <a:pt x="1986" y="11762"/>
                </a:lnTo>
                <a:lnTo>
                  <a:pt x="1961" y="11742"/>
                </a:lnTo>
                <a:lnTo>
                  <a:pt x="1937" y="11720"/>
                </a:lnTo>
                <a:lnTo>
                  <a:pt x="1914" y="11696"/>
                </a:lnTo>
                <a:lnTo>
                  <a:pt x="1893" y="11670"/>
                </a:lnTo>
                <a:lnTo>
                  <a:pt x="1873" y="11643"/>
                </a:lnTo>
                <a:lnTo>
                  <a:pt x="1854" y="11614"/>
                </a:lnTo>
                <a:lnTo>
                  <a:pt x="1837" y="11584"/>
                </a:lnTo>
                <a:lnTo>
                  <a:pt x="1821" y="11550"/>
                </a:lnTo>
                <a:lnTo>
                  <a:pt x="1806" y="11516"/>
                </a:lnTo>
                <a:lnTo>
                  <a:pt x="1793" y="11479"/>
                </a:lnTo>
                <a:lnTo>
                  <a:pt x="1781" y="11441"/>
                </a:lnTo>
                <a:lnTo>
                  <a:pt x="1770" y="11399"/>
                </a:lnTo>
                <a:lnTo>
                  <a:pt x="1759" y="11356"/>
                </a:lnTo>
                <a:lnTo>
                  <a:pt x="1751" y="11311"/>
                </a:lnTo>
                <a:lnTo>
                  <a:pt x="1744" y="11263"/>
                </a:lnTo>
                <a:lnTo>
                  <a:pt x="1738" y="11212"/>
                </a:lnTo>
                <a:lnTo>
                  <a:pt x="1729" y="11118"/>
                </a:lnTo>
                <a:lnTo>
                  <a:pt x="1721" y="11024"/>
                </a:lnTo>
                <a:lnTo>
                  <a:pt x="1713" y="10929"/>
                </a:lnTo>
                <a:lnTo>
                  <a:pt x="1705" y="10833"/>
                </a:lnTo>
                <a:lnTo>
                  <a:pt x="1692" y="10643"/>
                </a:lnTo>
                <a:lnTo>
                  <a:pt x="1680" y="10452"/>
                </a:lnTo>
                <a:lnTo>
                  <a:pt x="1670" y="10259"/>
                </a:lnTo>
                <a:lnTo>
                  <a:pt x="1660" y="10067"/>
                </a:lnTo>
                <a:lnTo>
                  <a:pt x="1653" y="9874"/>
                </a:lnTo>
                <a:lnTo>
                  <a:pt x="1647" y="9680"/>
                </a:lnTo>
                <a:lnTo>
                  <a:pt x="1642" y="9486"/>
                </a:lnTo>
                <a:lnTo>
                  <a:pt x="1639" y="9291"/>
                </a:lnTo>
                <a:lnTo>
                  <a:pt x="1636" y="9095"/>
                </a:lnTo>
                <a:lnTo>
                  <a:pt x="1634" y="8899"/>
                </a:lnTo>
                <a:lnTo>
                  <a:pt x="1633" y="8704"/>
                </a:lnTo>
                <a:lnTo>
                  <a:pt x="1632" y="8507"/>
                </a:lnTo>
                <a:lnTo>
                  <a:pt x="1632" y="8310"/>
                </a:lnTo>
                <a:lnTo>
                  <a:pt x="1632" y="8113"/>
                </a:lnTo>
                <a:lnTo>
                  <a:pt x="1632" y="7915"/>
                </a:lnTo>
                <a:lnTo>
                  <a:pt x="1632" y="7718"/>
                </a:lnTo>
                <a:lnTo>
                  <a:pt x="1633" y="7521"/>
                </a:lnTo>
                <a:lnTo>
                  <a:pt x="1634" y="7326"/>
                </a:lnTo>
                <a:lnTo>
                  <a:pt x="1636" y="7130"/>
                </a:lnTo>
                <a:lnTo>
                  <a:pt x="1639" y="6934"/>
                </a:lnTo>
                <a:lnTo>
                  <a:pt x="1642" y="6739"/>
                </a:lnTo>
                <a:lnTo>
                  <a:pt x="1647" y="6545"/>
                </a:lnTo>
                <a:lnTo>
                  <a:pt x="1653" y="6351"/>
                </a:lnTo>
                <a:lnTo>
                  <a:pt x="1660" y="6158"/>
                </a:lnTo>
                <a:lnTo>
                  <a:pt x="1670" y="5966"/>
                </a:lnTo>
                <a:lnTo>
                  <a:pt x="1680" y="5773"/>
                </a:lnTo>
                <a:lnTo>
                  <a:pt x="1692" y="5582"/>
                </a:lnTo>
                <a:lnTo>
                  <a:pt x="1705" y="5392"/>
                </a:lnTo>
                <a:lnTo>
                  <a:pt x="1713" y="5296"/>
                </a:lnTo>
                <a:lnTo>
                  <a:pt x="1721" y="5201"/>
                </a:lnTo>
                <a:lnTo>
                  <a:pt x="1729" y="5107"/>
                </a:lnTo>
                <a:lnTo>
                  <a:pt x="1738" y="5013"/>
                </a:lnTo>
                <a:lnTo>
                  <a:pt x="1744" y="4962"/>
                </a:lnTo>
                <a:lnTo>
                  <a:pt x="1751" y="4914"/>
                </a:lnTo>
                <a:lnTo>
                  <a:pt x="1759" y="4869"/>
                </a:lnTo>
                <a:lnTo>
                  <a:pt x="1770" y="4826"/>
                </a:lnTo>
                <a:lnTo>
                  <a:pt x="1781" y="4784"/>
                </a:lnTo>
                <a:lnTo>
                  <a:pt x="1793" y="4746"/>
                </a:lnTo>
                <a:lnTo>
                  <a:pt x="1806" y="4709"/>
                </a:lnTo>
                <a:lnTo>
                  <a:pt x="1821" y="4675"/>
                </a:lnTo>
                <a:lnTo>
                  <a:pt x="1837" y="4641"/>
                </a:lnTo>
                <a:lnTo>
                  <a:pt x="1854" y="4611"/>
                </a:lnTo>
                <a:lnTo>
                  <a:pt x="1873" y="4583"/>
                </a:lnTo>
                <a:lnTo>
                  <a:pt x="1893" y="4555"/>
                </a:lnTo>
                <a:lnTo>
                  <a:pt x="1914" y="4530"/>
                </a:lnTo>
                <a:lnTo>
                  <a:pt x="1937" y="4505"/>
                </a:lnTo>
                <a:lnTo>
                  <a:pt x="1961" y="4483"/>
                </a:lnTo>
                <a:lnTo>
                  <a:pt x="1986" y="4463"/>
                </a:lnTo>
                <a:lnTo>
                  <a:pt x="2013" y="4444"/>
                </a:lnTo>
                <a:lnTo>
                  <a:pt x="2040" y="4425"/>
                </a:lnTo>
                <a:lnTo>
                  <a:pt x="2070" y="4409"/>
                </a:lnTo>
                <a:lnTo>
                  <a:pt x="2100" y="4393"/>
                </a:lnTo>
                <a:lnTo>
                  <a:pt x="2132" y="4380"/>
                </a:lnTo>
                <a:lnTo>
                  <a:pt x="2166" y="4367"/>
                </a:lnTo>
                <a:lnTo>
                  <a:pt x="2200" y="4354"/>
                </a:lnTo>
                <a:lnTo>
                  <a:pt x="2237" y="4343"/>
                </a:lnTo>
                <a:lnTo>
                  <a:pt x="2274" y="4333"/>
                </a:lnTo>
                <a:lnTo>
                  <a:pt x="2312" y="4324"/>
                </a:lnTo>
                <a:lnTo>
                  <a:pt x="2353" y="4316"/>
                </a:lnTo>
                <a:lnTo>
                  <a:pt x="2394" y="4309"/>
                </a:lnTo>
                <a:lnTo>
                  <a:pt x="2437" y="4302"/>
                </a:lnTo>
                <a:lnTo>
                  <a:pt x="2480" y="4296"/>
                </a:lnTo>
                <a:lnTo>
                  <a:pt x="2526" y="4289"/>
                </a:lnTo>
                <a:lnTo>
                  <a:pt x="2573" y="4284"/>
                </a:lnTo>
                <a:lnTo>
                  <a:pt x="2738" y="4267"/>
                </a:lnTo>
                <a:lnTo>
                  <a:pt x="2904" y="4251"/>
                </a:lnTo>
                <a:lnTo>
                  <a:pt x="3070" y="4236"/>
                </a:lnTo>
                <a:lnTo>
                  <a:pt x="3239" y="4222"/>
                </a:lnTo>
                <a:lnTo>
                  <a:pt x="3408" y="4207"/>
                </a:lnTo>
                <a:lnTo>
                  <a:pt x="3577" y="4194"/>
                </a:lnTo>
                <a:lnTo>
                  <a:pt x="3747" y="4182"/>
                </a:lnTo>
                <a:lnTo>
                  <a:pt x="3918" y="4171"/>
                </a:lnTo>
                <a:lnTo>
                  <a:pt x="4090" y="4160"/>
                </a:lnTo>
                <a:lnTo>
                  <a:pt x="4263" y="4150"/>
                </a:lnTo>
                <a:lnTo>
                  <a:pt x="4435" y="4140"/>
                </a:lnTo>
                <a:lnTo>
                  <a:pt x="4608" y="4131"/>
                </a:lnTo>
                <a:lnTo>
                  <a:pt x="4782" y="4123"/>
                </a:lnTo>
                <a:lnTo>
                  <a:pt x="4956" y="4115"/>
                </a:lnTo>
                <a:lnTo>
                  <a:pt x="5131" y="4108"/>
                </a:lnTo>
                <a:lnTo>
                  <a:pt x="5305" y="4102"/>
                </a:lnTo>
                <a:lnTo>
                  <a:pt x="5480" y="4096"/>
                </a:lnTo>
                <a:lnTo>
                  <a:pt x="5654" y="4090"/>
                </a:lnTo>
                <a:lnTo>
                  <a:pt x="5829" y="4086"/>
                </a:lnTo>
                <a:lnTo>
                  <a:pt x="6005" y="4081"/>
                </a:lnTo>
                <a:lnTo>
                  <a:pt x="6355" y="4073"/>
                </a:lnTo>
                <a:lnTo>
                  <a:pt x="6703" y="4068"/>
                </a:lnTo>
                <a:lnTo>
                  <a:pt x="7052" y="4064"/>
                </a:lnTo>
                <a:lnTo>
                  <a:pt x="7399" y="4062"/>
                </a:lnTo>
                <a:lnTo>
                  <a:pt x="7743" y="4061"/>
                </a:lnTo>
                <a:lnTo>
                  <a:pt x="8085" y="4061"/>
                </a:lnTo>
                <a:lnTo>
                  <a:pt x="8427" y="4061"/>
                </a:lnTo>
                <a:lnTo>
                  <a:pt x="8771" y="4062"/>
                </a:lnTo>
                <a:lnTo>
                  <a:pt x="9118" y="4064"/>
                </a:lnTo>
                <a:lnTo>
                  <a:pt x="9467" y="4068"/>
                </a:lnTo>
                <a:lnTo>
                  <a:pt x="9815" y="4073"/>
                </a:lnTo>
                <a:lnTo>
                  <a:pt x="10165" y="4081"/>
                </a:lnTo>
                <a:lnTo>
                  <a:pt x="10340" y="4086"/>
                </a:lnTo>
                <a:lnTo>
                  <a:pt x="10516" y="4090"/>
                </a:lnTo>
                <a:lnTo>
                  <a:pt x="10690" y="4096"/>
                </a:lnTo>
                <a:lnTo>
                  <a:pt x="10865" y="4102"/>
                </a:lnTo>
                <a:lnTo>
                  <a:pt x="11039" y="4108"/>
                </a:lnTo>
                <a:lnTo>
                  <a:pt x="11214" y="4115"/>
                </a:lnTo>
                <a:lnTo>
                  <a:pt x="11388" y="4123"/>
                </a:lnTo>
                <a:lnTo>
                  <a:pt x="11562" y="4131"/>
                </a:lnTo>
                <a:lnTo>
                  <a:pt x="11734" y="4140"/>
                </a:lnTo>
                <a:lnTo>
                  <a:pt x="11907" y="4150"/>
                </a:lnTo>
                <a:lnTo>
                  <a:pt x="12080" y="4160"/>
                </a:lnTo>
                <a:lnTo>
                  <a:pt x="12252" y="4171"/>
                </a:lnTo>
                <a:lnTo>
                  <a:pt x="12423" y="4182"/>
                </a:lnTo>
                <a:lnTo>
                  <a:pt x="12593" y="4194"/>
                </a:lnTo>
                <a:lnTo>
                  <a:pt x="12762" y="4207"/>
                </a:lnTo>
                <a:lnTo>
                  <a:pt x="12931" y="4222"/>
                </a:lnTo>
                <a:lnTo>
                  <a:pt x="13099" y="4236"/>
                </a:lnTo>
                <a:lnTo>
                  <a:pt x="13266" y="4251"/>
                </a:lnTo>
                <a:lnTo>
                  <a:pt x="13432" y="4267"/>
                </a:lnTo>
                <a:lnTo>
                  <a:pt x="13597" y="4284"/>
                </a:lnTo>
                <a:lnTo>
                  <a:pt x="13643" y="4289"/>
                </a:lnTo>
                <a:lnTo>
                  <a:pt x="13689" y="4296"/>
                </a:lnTo>
                <a:lnTo>
                  <a:pt x="13733" y="4302"/>
                </a:lnTo>
                <a:lnTo>
                  <a:pt x="13776" y="4309"/>
                </a:lnTo>
                <a:lnTo>
                  <a:pt x="13817" y="4316"/>
                </a:lnTo>
                <a:lnTo>
                  <a:pt x="13858" y="4324"/>
                </a:lnTo>
                <a:lnTo>
                  <a:pt x="13896" y="4333"/>
                </a:lnTo>
                <a:lnTo>
                  <a:pt x="13933" y="4343"/>
                </a:lnTo>
                <a:lnTo>
                  <a:pt x="13970" y="4354"/>
                </a:lnTo>
                <a:lnTo>
                  <a:pt x="14004" y="4367"/>
                </a:lnTo>
                <a:lnTo>
                  <a:pt x="14038" y="4380"/>
                </a:lnTo>
                <a:lnTo>
                  <a:pt x="14070" y="4393"/>
                </a:lnTo>
                <a:lnTo>
                  <a:pt x="14100" y="4409"/>
                </a:lnTo>
                <a:lnTo>
                  <a:pt x="14130" y="4425"/>
                </a:lnTo>
                <a:lnTo>
                  <a:pt x="14157" y="4444"/>
                </a:lnTo>
                <a:lnTo>
                  <a:pt x="14184" y="4463"/>
                </a:lnTo>
                <a:lnTo>
                  <a:pt x="14209" y="4483"/>
                </a:lnTo>
                <a:lnTo>
                  <a:pt x="14233" y="4505"/>
                </a:lnTo>
                <a:lnTo>
                  <a:pt x="14256" y="4530"/>
                </a:lnTo>
                <a:lnTo>
                  <a:pt x="14277" y="4555"/>
                </a:lnTo>
                <a:lnTo>
                  <a:pt x="14297" y="4583"/>
                </a:lnTo>
                <a:lnTo>
                  <a:pt x="14316" y="4611"/>
                </a:lnTo>
                <a:lnTo>
                  <a:pt x="14333" y="4641"/>
                </a:lnTo>
                <a:lnTo>
                  <a:pt x="14349" y="4675"/>
                </a:lnTo>
                <a:lnTo>
                  <a:pt x="14364" y="4709"/>
                </a:lnTo>
                <a:lnTo>
                  <a:pt x="14377" y="4746"/>
                </a:lnTo>
                <a:lnTo>
                  <a:pt x="14389" y="4784"/>
                </a:lnTo>
                <a:lnTo>
                  <a:pt x="14400" y="4826"/>
                </a:lnTo>
                <a:lnTo>
                  <a:pt x="14411" y="4869"/>
                </a:lnTo>
                <a:lnTo>
                  <a:pt x="14419" y="4914"/>
                </a:lnTo>
                <a:lnTo>
                  <a:pt x="14426" y="4962"/>
                </a:lnTo>
                <a:lnTo>
                  <a:pt x="14432" y="5013"/>
                </a:lnTo>
                <a:lnTo>
                  <a:pt x="14441" y="5107"/>
                </a:lnTo>
                <a:lnTo>
                  <a:pt x="14449" y="5201"/>
                </a:lnTo>
                <a:lnTo>
                  <a:pt x="14457" y="5296"/>
                </a:lnTo>
                <a:lnTo>
                  <a:pt x="14465" y="5392"/>
                </a:lnTo>
                <a:lnTo>
                  <a:pt x="14478" y="5582"/>
                </a:lnTo>
                <a:lnTo>
                  <a:pt x="14490" y="5773"/>
                </a:lnTo>
                <a:lnTo>
                  <a:pt x="14500" y="5966"/>
                </a:lnTo>
                <a:lnTo>
                  <a:pt x="14510" y="6158"/>
                </a:lnTo>
                <a:lnTo>
                  <a:pt x="14517" y="6351"/>
                </a:lnTo>
                <a:lnTo>
                  <a:pt x="14523" y="6545"/>
                </a:lnTo>
                <a:lnTo>
                  <a:pt x="14527" y="6739"/>
                </a:lnTo>
                <a:lnTo>
                  <a:pt x="14531" y="6934"/>
                </a:lnTo>
                <a:lnTo>
                  <a:pt x="14534" y="7130"/>
                </a:lnTo>
                <a:lnTo>
                  <a:pt x="14536" y="7326"/>
                </a:lnTo>
                <a:lnTo>
                  <a:pt x="14537" y="7521"/>
                </a:lnTo>
                <a:lnTo>
                  <a:pt x="14538" y="7718"/>
                </a:lnTo>
                <a:lnTo>
                  <a:pt x="14538" y="7915"/>
                </a:lnTo>
                <a:lnTo>
                  <a:pt x="14538" y="8113"/>
                </a:lnTo>
                <a:close/>
                <a:moveTo>
                  <a:pt x="16170" y="8113"/>
                </a:moveTo>
                <a:lnTo>
                  <a:pt x="16160" y="8529"/>
                </a:lnTo>
                <a:lnTo>
                  <a:pt x="16129" y="8940"/>
                </a:lnTo>
                <a:lnTo>
                  <a:pt x="16077" y="9346"/>
                </a:lnTo>
                <a:lnTo>
                  <a:pt x="16005" y="9744"/>
                </a:lnTo>
                <a:lnTo>
                  <a:pt x="15915" y="10136"/>
                </a:lnTo>
                <a:lnTo>
                  <a:pt x="15806" y="10520"/>
                </a:lnTo>
                <a:lnTo>
                  <a:pt x="15679" y="10897"/>
                </a:lnTo>
                <a:lnTo>
                  <a:pt x="15534" y="11265"/>
                </a:lnTo>
                <a:lnTo>
                  <a:pt x="15373" y="11624"/>
                </a:lnTo>
                <a:lnTo>
                  <a:pt x="15194" y="11974"/>
                </a:lnTo>
                <a:lnTo>
                  <a:pt x="14999" y="12314"/>
                </a:lnTo>
                <a:lnTo>
                  <a:pt x="14788" y="12642"/>
                </a:lnTo>
                <a:lnTo>
                  <a:pt x="14563" y="12961"/>
                </a:lnTo>
                <a:lnTo>
                  <a:pt x="14323" y="13268"/>
                </a:lnTo>
                <a:lnTo>
                  <a:pt x="14069" y="13562"/>
                </a:lnTo>
                <a:lnTo>
                  <a:pt x="13801" y="13844"/>
                </a:lnTo>
                <a:lnTo>
                  <a:pt x="13520" y="14113"/>
                </a:lnTo>
                <a:lnTo>
                  <a:pt x="13227" y="14368"/>
                </a:lnTo>
                <a:lnTo>
                  <a:pt x="12921" y="14610"/>
                </a:lnTo>
                <a:lnTo>
                  <a:pt x="12605" y="14836"/>
                </a:lnTo>
                <a:lnTo>
                  <a:pt x="12276" y="15048"/>
                </a:lnTo>
                <a:lnTo>
                  <a:pt x="11938" y="15243"/>
                </a:lnTo>
                <a:lnTo>
                  <a:pt x="11589" y="15423"/>
                </a:lnTo>
                <a:lnTo>
                  <a:pt x="11231" y="15586"/>
                </a:lnTo>
                <a:lnTo>
                  <a:pt x="10864" y="15731"/>
                </a:lnTo>
                <a:lnTo>
                  <a:pt x="10488" y="15859"/>
                </a:lnTo>
                <a:lnTo>
                  <a:pt x="10104" y="15968"/>
                </a:lnTo>
                <a:lnTo>
                  <a:pt x="9713" y="16060"/>
                </a:lnTo>
                <a:lnTo>
                  <a:pt x="9316" y="16132"/>
                </a:lnTo>
                <a:lnTo>
                  <a:pt x="8911" y="16183"/>
                </a:lnTo>
                <a:lnTo>
                  <a:pt x="8500" y="16215"/>
                </a:lnTo>
                <a:lnTo>
                  <a:pt x="8085" y="16225"/>
                </a:lnTo>
                <a:lnTo>
                  <a:pt x="7670" y="16215"/>
                </a:lnTo>
                <a:lnTo>
                  <a:pt x="7258" y="16183"/>
                </a:lnTo>
                <a:lnTo>
                  <a:pt x="6854" y="16132"/>
                </a:lnTo>
                <a:lnTo>
                  <a:pt x="6456" y="16060"/>
                </a:lnTo>
                <a:lnTo>
                  <a:pt x="6066" y="15968"/>
                </a:lnTo>
                <a:lnTo>
                  <a:pt x="5682" y="15859"/>
                </a:lnTo>
                <a:lnTo>
                  <a:pt x="5306" y="15731"/>
                </a:lnTo>
                <a:lnTo>
                  <a:pt x="4939" y="15586"/>
                </a:lnTo>
                <a:lnTo>
                  <a:pt x="4581" y="15423"/>
                </a:lnTo>
                <a:lnTo>
                  <a:pt x="4232" y="15243"/>
                </a:lnTo>
                <a:lnTo>
                  <a:pt x="3894" y="15048"/>
                </a:lnTo>
                <a:lnTo>
                  <a:pt x="3565" y="14836"/>
                </a:lnTo>
                <a:lnTo>
                  <a:pt x="3249" y="14610"/>
                </a:lnTo>
                <a:lnTo>
                  <a:pt x="2943" y="14368"/>
                </a:lnTo>
                <a:lnTo>
                  <a:pt x="2650" y="14113"/>
                </a:lnTo>
                <a:lnTo>
                  <a:pt x="2369" y="13844"/>
                </a:lnTo>
                <a:lnTo>
                  <a:pt x="2101" y="13562"/>
                </a:lnTo>
                <a:lnTo>
                  <a:pt x="1847" y="13268"/>
                </a:lnTo>
                <a:lnTo>
                  <a:pt x="1607" y="12961"/>
                </a:lnTo>
                <a:lnTo>
                  <a:pt x="1382" y="12642"/>
                </a:lnTo>
                <a:lnTo>
                  <a:pt x="1171" y="12314"/>
                </a:lnTo>
                <a:lnTo>
                  <a:pt x="976" y="11974"/>
                </a:lnTo>
                <a:lnTo>
                  <a:pt x="797" y="11624"/>
                </a:lnTo>
                <a:lnTo>
                  <a:pt x="636" y="11265"/>
                </a:lnTo>
                <a:lnTo>
                  <a:pt x="491" y="10897"/>
                </a:lnTo>
                <a:lnTo>
                  <a:pt x="364" y="10520"/>
                </a:lnTo>
                <a:lnTo>
                  <a:pt x="255" y="10136"/>
                </a:lnTo>
                <a:lnTo>
                  <a:pt x="165" y="9744"/>
                </a:lnTo>
                <a:lnTo>
                  <a:pt x="93" y="9346"/>
                </a:lnTo>
                <a:lnTo>
                  <a:pt x="41" y="8940"/>
                </a:lnTo>
                <a:lnTo>
                  <a:pt x="10" y="8529"/>
                </a:lnTo>
                <a:lnTo>
                  <a:pt x="0" y="8113"/>
                </a:lnTo>
                <a:lnTo>
                  <a:pt x="10" y="7696"/>
                </a:lnTo>
                <a:lnTo>
                  <a:pt x="41" y="7285"/>
                </a:lnTo>
                <a:lnTo>
                  <a:pt x="93" y="6880"/>
                </a:lnTo>
                <a:lnTo>
                  <a:pt x="165" y="6481"/>
                </a:lnTo>
                <a:lnTo>
                  <a:pt x="255" y="6089"/>
                </a:lnTo>
                <a:lnTo>
                  <a:pt x="364" y="5705"/>
                </a:lnTo>
                <a:lnTo>
                  <a:pt x="491" y="5328"/>
                </a:lnTo>
                <a:lnTo>
                  <a:pt x="636" y="4960"/>
                </a:lnTo>
                <a:lnTo>
                  <a:pt x="797" y="4601"/>
                </a:lnTo>
                <a:lnTo>
                  <a:pt x="976" y="4251"/>
                </a:lnTo>
                <a:lnTo>
                  <a:pt x="1171" y="3911"/>
                </a:lnTo>
                <a:lnTo>
                  <a:pt x="1382" y="3583"/>
                </a:lnTo>
                <a:lnTo>
                  <a:pt x="1607" y="3264"/>
                </a:lnTo>
                <a:lnTo>
                  <a:pt x="1847" y="2957"/>
                </a:lnTo>
                <a:lnTo>
                  <a:pt x="2101" y="2663"/>
                </a:lnTo>
                <a:lnTo>
                  <a:pt x="2369" y="2381"/>
                </a:lnTo>
                <a:lnTo>
                  <a:pt x="2650" y="2112"/>
                </a:lnTo>
                <a:lnTo>
                  <a:pt x="2943" y="1857"/>
                </a:lnTo>
                <a:lnTo>
                  <a:pt x="3249" y="1615"/>
                </a:lnTo>
                <a:lnTo>
                  <a:pt x="3565" y="1389"/>
                </a:lnTo>
                <a:lnTo>
                  <a:pt x="3894" y="1177"/>
                </a:lnTo>
                <a:lnTo>
                  <a:pt x="4232" y="982"/>
                </a:lnTo>
                <a:lnTo>
                  <a:pt x="4581" y="802"/>
                </a:lnTo>
                <a:lnTo>
                  <a:pt x="4939" y="639"/>
                </a:lnTo>
                <a:lnTo>
                  <a:pt x="5306" y="494"/>
                </a:lnTo>
                <a:lnTo>
                  <a:pt x="5682" y="366"/>
                </a:lnTo>
                <a:lnTo>
                  <a:pt x="6066" y="257"/>
                </a:lnTo>
                <a:lnTo>
                  <a:pt x="6456" y="165"/>
                </a:lnTo>
                <a:lnTo>
                  <a:pt x="6854" y="93"/>
                </a:lnTo>
                <a:lnTo>
                  <a:pt x="7258" y="42"/>
                </a:lnTo>
                <a:lnTo>
                  <a:pt x="7670" y="10"/>
                </a:lnTo>
                <a:lnTo>
                  <a:pt x="8085" y="0"/>
                </a:lnTo>
                <a:lnTo>
                  <a:pt x="8500" y="10"/>
                </a:lnTo>
                <a:lnTo>
                  <a:pt x="8911" y="42"/>
                </a:lnTo>
                <a:lnTo>
                  <a:pt x="9316" y="93"/>
                </a:lnTo>
                <a:lnTo>
                  <a:pt x="9713" y="165"/>
                </a:lnTo>
                <a:lnTo>
                  <a:pt x="10104" y="257"/>
                </a:lnTo>
                <a:lnTo>
                  <a:pt x="10488" y="366"/>
                </a:lnTo>
                <a:lnTo>
                  <a:pt x="10864" y="494"/>
                </a:lnTo>
                <a:lnTo>
                  <a:pt x="11231" y="639"/>
                </a:lnTo>
                <a:lnTo>
                  <a:pt x="11589" y="802"/>
                </a:lnTo>
                <a:lnTo>
                  <a:pt x="11938" y="982"/>
                </a:lnTo>
                <a:lnTo>
                  <a:pt x="12276" y="1177"/>
                </a:lnTo>
                <a:lnTo>
                  <a:pt x="12605" y="1389"/>
                </a:lnTo>
                <a:lnTo>
                  <a:pt x="12921" y="1615"/>
                </a:lnTo>
                <a:lnTo>
                  <a:pt x="13227" y="1857"/>
                </a:lnTo>
                <a:lnTo>
                  <a:pt x="13520" y="2112"/>
                </a:lnTo>
                <a:lnTo>
                  <a:pt x="13801" y="2381"/>
                </a:lnTo>
                <a:lnTo>
                  <a:pt x="14069" y="2663"/>
                </a:lnTo>
                <a:lnTo>
                  <a:pt x="14323" y="2957"/>
                </a:lnTo>
                <a:lnTo>
                  <a:pt x="14563" y="3264"/>
                </a:lnTo>
                <a:lnTo>
                  <a:pt x="14788" y="3583"/>
                </a:lnTo>
                <a:lnTo>
                  <a:pt x="14999" y="3911"/>
                </a:lnTo>
                <a:lnTo>
                  <a:pt x="15194" y="4251"/>
                </a:lnTo>
                <a:lnTo>
                  <a:pt x="15373" y="4601"/>
                </a:lnTo>
                <a:lnTo>
                  <a:pt x="15534" y="4960"/>
                </a:lnTo>
                <a:lnTo>
                  <a:pt x="15679" y="5328"/>
                </a:lnTo>
                <a:lnTo>
                  <a:pt x="15806" y="5705"/>
                </a:lnTo>
                <a:lnTo>
                  <a:pt x="15915" y="6089"/>
                </a:lnTo>
                <a:lnTo>
                  <a:pt x="16005" y="6481"/>
                </a:lnTo>
                <a:lnTo>
                  <a:pt x="16077" y="6880"/>
                </a:lnTo>
                <a:lnTo>
                  <a:pt x="16129" y="7285"/>
                </a:lnTo>
                <a:lnTo>
                  <a:pt x="16160" y="7696"/>
                </a:lnTo>
                <a:lnTo>
                  <a:pt x="16170" y="8113"/>
                </a:lnTo>
                <a:close/>
                <a:moveTo>
                  <a:pt x="4799" y="8113"/>
                </a:moveTo>
                <a:lnTo>
                  <a:pt x="4804" y="7944"/>
                </a:lnTo>
                <a:lnTo>
                  <a:pt x="4816" y="7778"/>
                </a:lnTo>
                <a:lnTo>
                  <a:pt x="4837" y="7614"/>
                </a:lnTo>
                <a:lnTo>
                  <a:pt x="4866" y="7452"/>
                </a:lnTo>
                <a:lnTo>
                  <a:pt x="4903" y="7293"/>
                </a:lnTo>
                <a:lnTo>
                  <a:pt x="4946" y="7138"/>
                </a:lnTo>
                <a:lnTo>
                  <a:pt x="4998" y="6986"/>
                </a:lnTo>
                <a:lnTo>
                  <a:pt x="5057" y="6837"/>
                </a:lnTo>
                <a:lnTo>
                  <a:pt x="5123" y="6691"/>
                </a:lnTo>
                <a:lnTo>
                  <a:pt x="5195" y="6550"/>
                </a:lnTo>
                <a:lnTo>
                  <a:pt x="5273" y="6412"/>
                </a:lnTo>
                <a:lnTo>
                  <a:pt x="5359" y="6279"/>
                </a:lnTo>
                <a:lnTo>
                  <a:pt x="5450" y="6150"/>
                </a:lnTo>
                <a:lnTo>
                  <a:pt x="5548" y="6026"/>
                </a:lnTo>
                <a:lnTo>
                  <a:pt x="5651" y="5907"/>
                </a:lnTo>
                <a:lnTo>
                  <a:pt x="5760" y="5792"/>
                </a:lnTo>
                <a:lnTo>
                  <a:pt x="5874" y="5684"/>
                </a:lnTo>
                <a:lnTo>
                  <a:pt x="5993" y="5580"/>
                </a:lnTo>
                <a:lnTo>
                  <a:pt x="6117" y="5483"/>
                </a:lnTo>
                <a:lnTo>
                  <a:pt x="6246" y="5391"/>
                </a:lnTo>
                <a:lnTo>
                  <a:pt x="6379" y="5306"/>
                </a:lnTo>
                <a:lnTo>
                  <a:pt x="6517" y="5226"/>
                </a:lnTo>
                <a:lnTo>
                  <a:pt x="6658" y="5153"/>
                </a:lnTo>
                <a:lnTo>
                  <a:pt x="6804" y="5088"/>
                </a:lnTo>
                <a:lnTo>
                  <a:pt x="6953" y="5029"/>
                </a:lnTo>
                <a:lnTo>
                  <a:pt x="7106" y="4977"/>
                </a:lnTo>
                <a:lnTo>
                  <a:pt x="7262" y="4932"/>
                </a:lnTo>
                <a:lnTo>
                  <a:pt x="7421" y="4896"/>
                </a:lnTo>
                <a:lnTo>
                  <a:pt x="7584" y="4866"/>
                </a:lnTo>
                <a:lnTo>
                  <a:pt x="7748" y="4846"/>
                </a:lnTo>
                <a:lnTo>
                  <a:pt x="7915" y="4833"/>
                </a:lnTo>
                <a:lnTo>
                  <a:pt x="8085" y="4829"/>
                </a:lnTo>
                <a:lnTo>
                  <a:pt x="8255" y="4833"/>
                </a:lnTo>
                <a:lnTo>
                  <a:pt x="8422" y="4846"/>
                </a:lnTo>
                <a:lnTo>
                  <a:pt x="8586" y="4866"/>
                </a:lnTo>
                <a:lnTo>
                  <a:pt x="8749" y="4896"/>
                </a:lnTo>
                <a:lnTo>
                  <a:pt x="8908" y="4932"/>
                </a:lnTo>
                <a:lnTo>
                  <a:pt x="9064" y="4977"/>
                </a:lnTo>
                <a:lnTo>
                  <a:pt x="9217" y="5029"/>
                </a:lnTo>
                <a:lnTo>
                  <a:pt x="9366" y="5088"/>
                </a:lnTo>
                <a:lnTo>
                  <a:pt x="9512" y="5153"/>
                </a:lnTo>
                <a:lnTo>
                  <a:pt x="9653" y="5226"/>
                </a:lnTo>
                <a:lnTo>
                  <a:pt x="9791" y="5306"/>
                </a:lnTo>
                <a:lnTo>
                  <a:pt x="9924" y="5391"/>
                </a:lnTo>
                <a:lnTo>
                  <a:pt x="10053" y="5483"/>
                </a:lnTo>
                <a:lnTo>
                  <a:pt x="10177" y="5580"/>
                </a:lnTo>
                <a:lnTo>
                  <a:pt x="10296" y="5684"/>
                </a:lnTo>
                <a:lnTo>
                  <a:pt x="10410" y="5792"/>
                </a:lnTo>
                <a:lnTo>
                  <a:pt x="10519" y="5907"/>
                </a:lnTo>
                <a:lnTo>
                  <a:pt x="10622" y="6026"/>
                </a:lnTo>
                <a:lnTo>
                  <a:pt x="10720" y="6150"/>
                </a:lnTo>
                <a:lnTo>
                  <a:pt x="10811" y="6279"/>
                </a:lnTo>
                <a:lnTo>
                  <a:pt x="10897" y="6412"/>
                </a:lnTo>
                <a:lnTo>
                  <a:pt x="10975" y="6550"/>
                </a:lnTo>
                <a:lnTo>
                  <a:pt x="11047" y="6691"/>
                </a:lnTo>
                <a:lnTo>
                  <a:pt x="11113" y="6837"/>
                </a:lnTo>
                <a:lnTo>
                  <a:pt x="11171" y="6986"/>
                </a:lnTo>
                <a:lnTo>
                  <a:pt x="11223" y="7138"/>
                </a:lnTo>
                <a:lnTo>
                  <a:pt x="11267" y="7293"/>
                </a:lnTo>
                <a:lnTo>
                  <a:pt x="11304" y="7452"/>
                </a:lnTo>
                <a:lnTo>
                  <a:pt x="11333" y="7614"/>
                </a:lnTo>
                <a:lnTo>
                  <a:pt x="11353" y="7778"/>
                </a:lnTo>
                <a:lnTo>
                  <a:pt x="11366" y="7944"/>
                </a:lnTo>
                <a:lnTo>
                  <a:pt x="11371" y="8113"/>
                </a:lnTo>
                <a:lnTo>
                  <a:pt x="11366" y="8281"/>
                </a:lnTo>
                <a:lnTo>
                  <a:pt x="11353" y="8447"/>
                </a:lnTo>
                <a:lnTo>
                  <a:pt x="11333" y="8611"/>
                </a:lnTo>
                <a:lnTo>
                  <a:pt x="11304" y="8773"/>
                </a:lnTo>
                <a:lnTo>
                  <a:pt x="11267" y="8932"/>
                </a:lnTo>
                <a:lnTo>
                  <a:pt x="11223" y="9087"/>
                </a:lnTo>
                <a:lnTo>
                  <a:pt x="11171" y="9239"/>
                </a:lnTo>
                <a:lnTo>
                  <a:pt x="11113" y="9388"/>
                </a:lnTo>
                <a:lnTo>
                  <a:pt x="11047" y="9534"/>
                </a:lnTo>
                <a:lnTo>
                  <a:pt x="10975" y="9675"/>
                </a:lnTo>
                <a:lnTo>
                  <a:pt x="10897" y="9813"/>
                </a:lnTo>
                <a:lnTo>
                  <a:pt x="10811" y="9946"/>
                </a:lnTo>
                <a:lnTo>
                  <a:pt x="10720" y="10075"/>
                </a:lnTo>
                <a:lnTo>
                  <a:pt x="10622" y="10199"/>
                </a:lnTo>
                <a:lnTo>
                  <a:pt x="10519" y="10318"/>
                </a:lnTo>
                <a:lnTo>
                  <a:pt x="10410" y="10433"/>
                </a:lnTo>
                <a:lnTo>
                  <a:pt x="10296" y="10541"/>
                </a:lnTo>
                <a:lnTo>
                  <a:pt x="10177" y="10645"/>
                </a:lnTo>
                <a:lnTo>
                  <a:pt x="10053" y="10742"/>
                </a:lnTo>
                <a:lnTo>
                  <a:pt x="9924" y="10834"/>
                </a:lnTo>
                <a:lnTo>
                  <a:pt x="9791" y="10919"/>
                </a:lnTo>
                <a:lnTo>
                  <a:pt x="9653" y="10999"/>
                </a:lnTo>
                <a:lnTo>
                  <a:pt x="9512" y="11072"/>
                </a:lnTo>
                <a:lnTo>
                  <a:pt x="9366" y="11137"/>
                </a:lnTo>
                <a:lnTo>
                  <a:pt x="9217" y="11196"/>
                </a:lnTo>
                <a:lnTo>
                  <a:pt x="9064" y="11248"/>
                </a:lnTo>
                <a:lnTo>
                  <a:pt x="8908" y="11293"/>
                </a:lnTo>
                <a:lnTo>
                  <a:pt x="8749" y="11329"/>
                </a:lnTo>
                <a:lnTo>
                  <a:pt x="8586" y="11359"/>
                </a:lnTo>
                <a:lnTo>
                  <a:pt x="8422" y="11379"/>
                </a:lnTo>
                <a:lnTo>
                  <a:pt x="8255" y="11392"/>
                </a:lnTo>
                <a:lnTo>
                  <a:pt x="8085" y="11396"/>
                </a:lnTo>
                <a:lnTo>
                  <a:pt x="7915" y="11392"/>
                </a:lnTo>
                <a:lnTo>
                  <a:pt x="7748" y="11379"/>
                </a:lnTo>
                <a:lnTo>
                  <a:pt x="7584" y="11359"/>
                </a:lnTo>
                <a:lnTo>
                  <a:pt x="7421" y="11329"/>
                </a:lnTo>
                <a:lnTo>
                  <a:pt x="7262" y="11293"/>
                </a:lnTo>
                <a:lnTo>
                  <a:pt x="7106" y="11248"/>
                </a:lnTo>
                <a:lnTo>
                  <a:pt x="6953" y="11196"/>
                </a:lnTo>
                <a:lnTo>
                  <a:pt x="6804" y="11137"/>
                </a:lnTo>
                <a:lnTo>
                  <a:pt x="6658" y="11072"/>
                </a:lnTo>
                <a:lnTo>
                  <a:pt x="6517" y="10999"/>
                </a:lnTo>
                <a:lnTo>
                  <a:pt x="6379" y="10919"/>
                </a:lnTo>
                <a:lnTo>
                  <a:pt x="6246" y="10834"/>
                </a:lnTo>
                <a:lnTo>
                  <a:pt x="6117" y="10742"/>
                </a:lnTo>
                <a:lnTo>
                  <a:pt x="5993" y="10645"/>
                </a:lnTo>
                <a:lnTo>
                  <a:pt x="5874" y="10541"/>
                </a:lnTo>
                <a:lnTo>
                  <a:pt x="5760" y="10433"/>
                </a:lnTo>
                <a:lnTo>
                  <a:pt x="5651" y="10318"/>
                </a:lnTo>
                <a:lnTo>
                  <a:pt x="5548" y="10199"/>
                </a:lnTo>
                <a:lnTo>
                  <a:pt x="5450" y="10075"/>
                </a:lnTo>
                <a:lnTo>
                  <a:pt x="5359" y="9946"/>
                </a:lnTo>
                <a:lnTo>
                  <a:pt x="5273" y="9813"/>
                </a:lnTo>
                <a:lnTo>
                  <a:pt x="5195" y="9675"/>
                </a:lnTo>
                <a:lnTo>
                  <a:pt x="5123" y="9534"/>
                </a:lnTo>
                <a:lnTo>
                  <a:pt x="5057" y="9388"/>
                </a:lnTo>
                <a:lnTo>
                  <a:pt x="4998" y="9239"/>
                </a:lnTo>
                <a:lnTo>
                  <a:pt x="4946" y="9087"/>
                </a:lnTo>
                <a:lnTo>
                  <a:pt x="4903" y="8932"/>
                </a:lnTo>
                <a:lnTo>
                  <a:pt x="4866" y="8773"/>
                </a:lnTo>
                <a:lnTo>
                  <a:pt x="4837" y="8611"/>
                </a:lnTo>
                <a:lnTo>
                  <a:pt x="4816" y="8447"/>
                </a:lnTo>
                <a:lnTo>
                  <a:pt x="4804" y="8281"/>
                </a:lnTo>
                <a:lnTo>
                  <a:pt x="4799" y="811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pt-BR" sz="2400"/>
          </a:p>
        </p:txBody>
      </p:sp>
      <p:sp>
        <p:nvSpPr>
          <p:cNvPr id="20" name="Freeform 9"/>
          <p:cNvSpPr>
            <a:spLocks noEditPoints="1"/>
          </p:cNvSpPr>
          <p:nvPr userDrawn="1"/>
        </p:nvSpPr>
        <p:spPr bwMode="auto">
          <a:xfrm>
            <a:off x="1067219" y="6146754"/>
            <a:ext cx="2584236" cy="253089"/>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178019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Espaço Reservado para Imagem 10">
            <a:extLst>
              <a:ext uri="{FF2B5EF4-FFF2-40B4-BE49-F238E27FC236}">
                <a16:creationId xmlns:a16="http://schemas.microsoft.com/office/drawing/2014/main" xmlns="" id="{5AFB9DB4-71EB-4F4F-8CBF-0A20BD9222C9}"/>
              </a:ext>
            </a:extLst>
          </p:cNvPr>
          <p:cNvSpPr>
            <a:spLocks noGrp="1"/>
          </p:cNvSpPr>
          <p:nvPr>
            <p:ph type="pic" sz="quarter" idx="14"/>
          </p:nvPr>
        </p:nvSpPr>
        <p:spPr>
          <a:xfrm>
            <a:off x="0" y="893228"/>
            <a:ext cx="4340080" cy="5964772"/>
          </a:xfrm>
          <a:solidFill>
            <a:schemeClr val="bg1">
              <a:lumMod val="85000"/>
            </a:schemeClr>
          </a:solidFill>
        </p:spPr>
        <p:txBody>
          <a:bodyPr>
            <a:normAutofit/>
          </a:bodyPr>
          <a:lstStyle>
            <a:lvl1pPr marL="0" indent="0" algn="l">
              <a:buNone/>
              <a:defRPr sz="1100"/>
            </a:lvl1pPr>
          </a:lstStyle>
          <a:p>
            <a:endParaRPr lang="pt-BR" dirty="0"/>
          </a:p>
        </p:txBody>
      </p:sp>
    </p:spTree>
    <p:extLst>
      <p:ext uri="{BB962C8B-B14F-4D97-AF65-F5344CB8AC3E}">
        <p14:creationId xmlns:p14="http://schemas.microsoft.com/office/powerpoint/2010/main" val="21872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Espaço Reservado para Imagem 10">
            <a:extLst>
              <a:ext uri="{FF2B5EF4-FFF2-40B4-BE49-F238E27FC236}">
                <a16:creationId xmlns:a16="http://schemas.microsoft.com/office/drawing/2014/main" xmlns="" id="{D26DDE6A-4F17-4F0E-9D69-C56C7FB773EC}"/>
              </a:ext>
            </a:extLst>
          </p:cNvPr>
          <p:cNvSpPr>
            <a:spLocks noGrp="1"/>
          </p:cNvSpPr>
          <p:nvPr>
            <p:ph type="pic" sz="quarter" idx="14"/>
          </p:nvPr>
        </p:nvSpPr>
        <p:spPr>
          <a:xfrm>
            <a:off x="468866" y="1386448"/>
            <a:ext cx="6094935" cy="4934380"/>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391835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9" name="Espaço Reservado para Imagem 10">
            <a:extLst>
              <a:ext uri="{FF2B5EF4-FFF2-40B4-BE49-F238E27FC236}">
                <a16:creationId xmlns:a16="http://schemas.microsoft.com/office/drawing/2014/main" xmlns="" id="{21B33736-8498-4B5E-A46F-59E5AFAA837A}"/>
              </a:ext>
            </a:extLst>
          </p:cNvPr>
          <p:cNvSpPr>
            <a:spLocks noGrp="1"/>
          </p:cNvSpPr>
          <p:nvPr>
            <p:ph type="pic" sz="quarter" idx="15"/>
          </p:nvPr>
        </p:nvSpPr>
        <p:spPr>
          <a:xfrm>
            <a:off x="4513129" y="-1058543"/>
            <a:ext cx="4021143" cy="7102365"/>
          </a:xfrm>
          <a:solidFill>
            <a:schemeClr val="bg1">
              <a:lumMod val="85000"/>
            </a:schemeClr>
          </a:solidFill>
        </p:spPr>
        <p:txBody>
          <a:bodyPr>
            <a:normAutofit/>
          </a:bodyPr>
          <a:lstStyle>
            <a:lvl1pPr marL="0" indent="0" algn="ctr">
              <a:buNone/>
              <a:defRPr sz="1100"/>
            </a:lvl1pPr>
          </a:lstStyle>
          <a:p>
            <a:endParaRPr lang="pt-BR" dirty="0"/>
          </a:p>
          <a:p>
            <a:endParaRPr lang="pt-BR" dirty="0"/>
          </a:p>
          <a:p>
            <a:endParaRPr lang="pt-BR" dirty="0"/>
          </a:p>
          <a:p>
            <a:endParaRPr lang="pt-BR" dirty="0"/>
          </a:p>
          <a:p>
            <a:endParaRPr lang="pt-BR" dirty="0"/>
          </a:p>
          <a:p>
            <a:endParaRPr lang="pt-BR" dirty="0"/>
          </a:p>
          <a:p>
            <a:endParaRPr lang="pt-BR" dirty="0"/>
          </a:p>
        </p:txBody>
      </p:sp>
      <p:sp>
        <p:nvSpPr>
          <p:cNvPr id="8" name="Espaço Reservado para Imagem 10">
            <a:extLst>
              <a:ext uri="{FF2B5EF4-FFF2-40B4-BE49-F238E27FC236}">
                <a16:creationId xmlns:a16="http://schemas.microsoft.com/office/drawing/2014/main" xmlns="" id="{0704466E-9756-4A82-A01F-2A3C0DC9618C}"/>
              </a:ext>
            </a:extLst>
          </p:cNvPr>
          <p:cNvSpPr>
            <a:spLocks noGrp="1"/>
          </p:cNvSpPr>
          <p:nvPr>
            <p:ph type="pic" sz="quarter" idx="14"/>
          </p:nvPr>
        </p:nvSpPr>
        <p:spPr>
          <a:xfrm>
            <a:off x="278235" y="214059"/>
            <a:ext cx="3700319" cy="3347281"/>
          </a:xfrm>
          <a:solidFill>
            <a:schemeClr val="bg1">
              <a:lumMod val="85000"/>
            </a:schemeClr>
          </a:solidFill>
        </p:spPr>
        <p:txBody>
          <a:bodyPr>
            <a:normAutofit/>
          </a:bodyPr>
          <a:lstStyle>
            <a:lvl1pPr marL="0" indent="0" algn="ctr">
              <a:buNone/>
              <a:defRPr sz="1100"/>
            </a:lvl1pPr>
          </a:lstStyle>
          <a:p>
            <a:endParaRPr lang="pt-BR" dirty="0"/>
          </a:p>
        </p:txBody>
      </p:sp>
    </p:spTree>
    <p:extLst>
      <p:ext uri="{BB962C8B-B14F-4D97-AF65-F5344CB8AC3E}">
        <p14:creationId xmlns:p14="http://schemas.microsoft.com/office/powerpoint/2010/main" val="173877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9" name="Espaço Reservado para Imagem 10">
            <a:extLst>
              <a:ext uri="{FF2B5EF4-FFF2-40B4-BE49-F238E27FC236}">
                <a16:creationId xmlns:a16="http://schemas.microsoft.com/office/drawing/2014/main" xmlns="" id="{5E04A5A5-0A8E-4EB5-A2B8-586457BDA51C}"/>
              </a:ext>
            </a:extLst>
          </p:cNvPr>
          <p:cNvSpPr>
            <a:spLocks noGrp="1"/>
          </p:cNvSpPr>
          <p:nvPr>
            <p:ph type="pic" sz="quarter" idx="15"/>
          </p:nvPr>
        </p:nvSpPr>
        <p:spPr>
          <a:xfrm>
            <a:off x="3451058" y="214059"/>
            <a:ext cx="3700319" cy="3347281"/>
          </a:xfrm>
          <a:solidFill>
            <a:schemeClr val="bg1">
              <a:lumMod val="85000"/>
            </a:schemeClr>
          </a:solidFill>
          <a:ln w="203200" cap="sq">
            <a:noFill/>
            <a:miter lim="800000"/>
          </a:ln>
        </p:spPr>
        <p:txBody>
          <a:bodyPr>
            <a:normAutofit/>
          </a:bodyPr>
          <a:lstStyle>
            <a:lvl1pPr marL="0" indent="0" algn="ctr">
              <a:buNone/>
              <a:defRPr sz="1100"/>
            </a:lvl1pPr>
          </a:lstStyle>
          <a:p>
            <a:endParaRPr lang="pt-BR"/>
          </a:p>
        </p:txBody>
      </p:sp>
      <p:sp>
        <p:nvSpPr>
          <p:cNvPr id="8" name="Espaço Reservado para Imagem 10">
            <a:extLst>
              <a:ext uri="{FF2B5EF4-FFF2-40B4-BE49-F238E27FC236}">
                <a16:creationId xmlns:a16="http://schemas.microsoft.com/office/drawing/2014/main" xmlns="" id="{1D33AB0B-0C72-4B2C-AB7E-7A9EF10AEA49}"/>
              </a:ext>
            </a:extLst>
          </p:cNvPr>
          <p:cNvSpPr>
            <a:spLocks noGrp="1" noChangeAspect="1"/>
          </p:cNvSpPr>
          <p:nvPr>
            <p:ph type="pic" sz="quarter" idx="14"/>
          </p:nvPr>
        </p:nvSpPr>
        <p:spPr>
          <a:xfrm>
            <a:off x="610195" y="2430707"/>
            <a:ext cx="3187635" cy="3454622"/>
          </a:xfrm>
          <a:solidFill>
            <a:schemeClr val="bg1">
              <a:lumMod val="85000"/>
            </a:schemeClr>
          </a:solidFill>
          <a:ln w="203200" cap="flat">
            <a:solidFill>
              <a:schemeClr val="bg1"/>
            </a:solidFill>
            <a:miter lim="800000"/>
          </a:ln>
        </p:spPr>
        <p:txBody>
          <a:bodyPr>
            <a:normAutofit/>
          </a:bodyPr>
          <a:lstStyle>
            <a:lvl1pPr marL="0" indent="0" algn="ctr">
              <a:buNone/>
              <a:defRPr sz="1100"/>
            </a:lvl1pPr>
          </a:lstStyle>
          <a:p>
            <a:endParaRPr lang="pt-BR"/>
          </a:p>
        </p:txBody>
      </p:sp>
    </p:spTree>
    <p:extLst>
      <p:ext uri="{BB962C8B-B14F-4D97-AF65-F5344CB8AC3E}">
        <p14:creationId xmlns:p14="http://schemas.microsoft.com/office/powerpoint/2010/main" val="1566430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57C39-AA98-48E5-835F-E83E6F6CECD5}" type="datetimeFigureOut">
              <a:rPr lang="pt-BR" smtClean="0"/>
              <a:t>19/02/2018</a:t>
            </a:fld>
            <a:endParaRPr lang="pt-BR"/>
          </a:p>
        </p:txBody>
      </p:sp>
      <p:sp>
        <p:nvSpPr>
          <p:cNvPr id="5" name="Espaço Reservado para Rodapé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07FD1-0419-4181-8CF7-4D9DE41F0129}" type="slidenum">
              <a:rPr lang="pt-BR" smtClean="0"/>
              <a:t>‹nº›</a:t>
            </a:fld>
            <a:endParaRPr lang="pt-BR"/>
          </a:p>
        </p:txBody>
      </p:sp>
    </p:spTree>
    <p:extLst>
      <p:ext uri="{BB962C8B-B14F-4D97-AF65-F5344CB8AC3E}">
        <p14:creationId xmlns:p14="http://schemas.microsoft.com/office/powerpoint/2010/main" val="315021402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5" r:id="rId3"/>
    <p:sldLayoutId id="2147483656" r:id="rId4"/>
    <p:sldLayoutId id="2147483659" r:id="rId5"/>
    <p:sldLayoutId id="2147483660" r:id="rId6"/>
    <p:sldLayoutId id="2147483661"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709" r:id="rId20"/>
    <p:sldLayoutId id="2147483710" r:id="rId21"/>
    <p:sldLayoutId id="2147483711"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693" r:id="rId40"/>
    <p:sldLayoutId id="2147483694" r:id="rId41"/>
    <p:sldLayoutId id="2147483695" r:id="rId42"/>
    <p:sldLayoutId id="2147483696" r:id="rId43"/>
    <p:sldLayoutId id="2147483697" r:id="rId44"/>
    <p:sldLayoutId id="2147483698" r:id="rId45"/>
    <p:sldLayoutId id="2147483699" r:id="rId46"/>
    <p:sldLayoutId id="2147483700" r:id="rId47"/>
    <p:sldLayoutId id="2147483701" r:id="rId48"/>
    <p:sldLayoutId id="2147483702" r:id="rId49"/>
    <p:sldLayoutId id="2147483703" r:id="rId50"/>
    <p:sldLayoutId id="2147483704" r:id="rId51"/>
    <p:sldLayoutId id="2147483705" r:id="rId52"/>
    <p:sldLayoutId id="2147483706" r:id="rId53"/>
    <p:sldLayoutId id="2147483707" r:id="rId54"/>
    <p:sldLayoutId id="2147483708" r:id="rId55"/>
    <p:sldLayoutId id="2147483712" r:id="rId56"/>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6.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PLANOS </a:t>
            </a:r>
            <a:r>
              <a:rPr lang="pt-BR" dirty="0"/>
              <a:t>E APRESENTAÇÕES</a:t>
            </a:r>
          </a:p>
        </p:txBody>
      </p:sp>
      <p:sp>
        <p:nvSpPr>
          <p:cNvPr id="3" name="Subtítulo 2"/>
          <p:cNvSpPr>
            <a:spLocks noGrp="1"/>
          </p:cNvSpPr>
          <p:nvPr>
            <p:ph type="subTitle" idx="1"/>
          </p:nvPr>
        </p:nvSpPr>
        <p:spPr/>
        <p:txBody>
          <a:bodyPr>
            <a:normAutofit fontScale="92500" lnSpcReduction="10000"/>
          </a:bodyPr>
          <a:lstStyle/>
          <a:p>
            <a:r>
              <a:rPr lang="pt-BR" dirty="0" smtClean="0"/>
              <a:t>ESTILO 5</a:t>
            </a:r>
            <a:endParaRPr lang="pt-BR" dirty="0"/>
          </a:p>
        </p:txBody>
      </p:sp>
    </p:spTree>
    <p:extLst>
      <p:ext uri="{BB962C8B-B14F-4D97-AF65-F5344CB8AC3E}">
        <p14:creationId xmlns:p14="http://schemas.microsoft.com/office/powerpoint/2010/main" val="3036992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D5F9CE32-B611-4BE8-8BD6-FC59DC07E331}"/>
              </a:ext>
            </a:extLst>
          </p:cNvPr>
          <p:cNvSpPr>
            <a:spLocks noGrp="1"/>
          </p:cNvSpPr>
          <p:nvPr>
            <p:ph type="pic" sz="quarter" idx="14"/>
          </p:nvPr>
        </p:nvSpPr>
        <p:spPr>
          <a:xfrm>
            <a:off x="7620000" y="0"/>
            <a:ext cx="4571995" cy="6858000"/>
          </a:xfrm>
        </p:spPr>
      </p:sp>
      <p:sp>
        <p:nvSpPr>
          <p:cNvPr id="6" name="Retângulo 5"/>
          <p:cNvSpPr/>
          <p:nvPr/>
        </p:nvSpPr>
        <p:spPr>
          <a:xfrm flipH="1">
            <a:off x="0" y="1704999"/>
            <a:ext cx="120316" cy="3402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endParaRPr lang="pt-BR" sz="1600" dirty="0"/>
          </a:p>
        </p:txBody>
      </p:sp>
      <p:sp>
        <p:nvSpPr>
          <p:cNvPr id="8" name="Retângulo 7"/>
          <p:cNvSpPr/>
          <p:nvPr/>
        </p:nvSpPr>
        <p:spPr>
          <a:xfrm flipH="1">
            <a:off x="705853" y="776635"/>
            <a:ext cx="4612105" cy="1902398"/>
          </a:xfrm>
          <a:prstGeom prst="rect">
            <a:avLst/>
          </a:prstGeom>
          <a:solidFill>
            <a:schemeClr val="bg1"/>
          </a:solidFill>
        </p:spPr>
        <p:txBody>
          <a:bodyPr wrap="square" lIns="180000" tIns="180000" rIns="180000" bIns="180000" anchor="ctr">
            <a:spAutoFit/>
          </a:bodyPr>
          <a:lstStyle/>
          <a:p>
            <a:r>
              <a:rPr lang="pt-BR" sz="2800" dirty="0">
                <a:solidFill>
                  <a:schemeClr val="bg1">
                    <a:lumMod val="65000"/>
                  </a:schemeClr>
                </a:solidFill>
              </a:rPr>
              <a:t>LOREM IPSUM </a:t>
            </a:r>
          </a:p>
          <a:p>
            <a:r>
              <a:rPr lang="pt-BR" sz="3600" dirty="0">
                <a:latin typeface="+mj-lt"/>
              </a:rPr>
              <a:t>DOLOR SIT AMET</a:t>
            </a:r>
          </a:p>
          <a:p>
            <a:r>
              <a:rPr lang="pt-BR" sz="3600" dirty="0">
                <a:latin typeface="+mj-lt"/>
              </a:rPr>
              <a:t>LABORISNISI</a:t>
            </a:r>
          </a:p>
        </p:txBody>
      </p:sp>
      <p:sp>
        <p:nvSpPr>
          <p:cNvPr id="9" name="Retângulo 8"/>
          <p:cNvSpPr/>
          <p:nvPr/>
        </p:nvSpPr>
        <p:spPr>
          <a:xfrm flipH="1">
            <a:off x="586184" y="2679033"/>
            <a:ext cx="4731774" cy="2428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numCol="1" spcCol="180000" rtlCol="0" anchor="t"/>
          <a:lstStyle/>
          <a:p>
            <a:pPr algn="just"/>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a:t>
            </a:r>
          </a:p>
        </p:txBody>
      </p:sp>
      <p:sp>
        <p:nvSpPr>
          <p:cNvPr id="5" name="Retângulo 4"/>
          <p:cNvSpPr/>
          <p:nvPr/>
        </p:nvSpPr>
        <p:spPr>
          <a:xfrm flipH="1">
            <a:off x="5743076" y="1704999"/>
            <a:ext cx="3433011" cy="3402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r>
              <a:rPr lang="pt-BR" sz="2000" dirty="0"/>
              <a:t>Ut </a:t>
            </a:r>
            <a:r>
              <a:rPr lang="pt-BR" sz="2000" dirty="0" err="1"/>
              <a:t>enim</a:t>
            </a:r>
            <a:r>
              <a:rPr lang="pt-BR" sz="2000" dirty="0"/>
              <a:t> ad </a:t>
            </a:r>
            <a:r>
              <a:rPr lang="pt-BR" sz="2000" dirty="0" err="1"/>
              <a:t>minim</a:t>
            </a:r>
            <a:r>
              <a:rPr lang="pt-BR" sz="2000" dirty="0"/>
              <a:t> </a:t>
            </a:r>
            <a:r>
              <a:rPr lang="pt-BR" sz="2000" dirty="0" err="1"/>
              <a:t>veniam</a:t>
            </a:r>
            <a:r>
              <a:rPr lang="pt-BR" sz="2000" dirty="0"/>
              <a:t>, quis </a:t>
            </a:r>
            <a:r>
              <a:rPr lang="pt-BR" sz="2000" dirty="0" err="1"/>
              <a:t>nostrud</a:t>
            </a:r>
            <a:r>
              <a:rPr lang="pt-BR" sz="2000" dirty="0"/>
              <a:t> </a:t>
            </a:r>
            <a:r>
              <a:rPr lang="pt-BR" sz="2000" dirty="0" err="1"/>
              <a:t>exercitation</a:t>
            </a:r>
            <a:r>
              <a:rPr lang="pt-BR" sz="2000" dirty="0"/>
              <a:t> </a:t>
            </a:r>
            <a:r>
              <a:rPr lang="pt-BR" sz="2000" dirty="0" err="1"/>
              <a:t>ullamco</a:t>
            </a:r>
            <a:r>
              <a:rPr lang="pt-BR" sz="2000" dirty="0"/>
              <a:t> </a:t>
            </a:r>
            <a:r>
              <a:rPr lang="pt-BR" sz="2000" dirty="0" err="1"/>
              <a:t>laboris</a:t>
            </a:r>
            <a:r>
              <a:rPr lang="pt-BR" sz="2000" dirty="0"/>
              <a:t> </a:t>
            </a:r>
            <a:r>
              <a:rPr lang="pt-BR" sz="2000" dirty="0" err="1"/>
              <a:t>nisi</a:t>
            </a:r>
            <a:r>
              <a:rPr lang="pt-BR" sz="2000" dirty="0"/>
              <a:t> ut </a:t>
            </a:r>
            <a:r>
              <a:rPr lang="pt-BR" sz="2000" dirty="0" err="1"/>
              <a:t>aliquip</a:t>
            </a:r>
            <a:r>
              <a:rPr lang="pt-BR" sz="2000" dirty="0"/>
              <a:t> </a:t>
            </a:r>
            <a:r>
              <a:rPr lang="pt-BR" sz="2000" dirty="0" err="1"/>
              <a:t>ex</a:t>
            </a:r>
            <a:r>
              <a:rPr lang="pt-BR" sz="2000" dirty="0"/>
              <a:t> </a:t>
            </a:r>
            <a:r>
              <a:rPr lang="pt-BR" sz="2000" dirty="0" err="1"/>
              <a:t>ea</a:t>
            </a:r>
            <a:r>
              <a:rPr lang="pt-BR" sz="2000" dirty="0"/>
              <a:t> </a:t>
            </a:r>
            <a:r>
              <a:rPr lang="pt-BR" sz="2000" dirty="0" err="1"/>
              <a:t>commodo</a:t>
            </a:r>
            <a:r>
              <a:rPr lang="pt-BR" sz="2000" dirty="0"/>
              <a:t> </a:t>
            </a:r>
            <a:r>
              <a:rPr lang="pt-BR" sz="2000" dirty="0" err="1"/>
              <a:t>consequat</a:t>
            </a:r>
            <a:r>
              <a:rPr lang="pt-BR" sz="2000" dirty="0"/>
              <a:t>. </a:t>
            </a:r>
            <a:r>
              <a:rPr lang="pt-BR" sz="2000" dirty="0" err="1"/>
              <a:t>Duis</a:t>
            </a:r>
            <a:r>
              <a:rPr lang="pt-BR" sz="2000" dirty="0"/>
              <a:t> </a:t>
            </a:r>
            <a:r>
              <a:rPr lang="pt-BR" sz="2000" dirty="0" err="1"/>
              <a:t>aute</a:t>
            </a:r>
            <a:r>
              <a:rPr lang="pt-BR" sz="2000" dirty="0"/>
              <a:t> </a:t>
            </a:r>
            <a:r>
              <a:rPr lang="pt-BR" sz="2000" dirty="0" err="1"/>
              <a:t>irure</a:t>
            </a:r>
            <a:r>
              <a:rPr lang="pt-BR" sz="2000" dirty="0"/>
              <a:t> </a:t>
            </a:r>
            <a:r>
              <a:rPr lang="pt-BR" sz="2000" dirty="0" err="1"/>
              <a:t>dolor</a:t>
            </a:r>
            <a:r>
              <a:rPr lang="pt-BR" sz="2000" dirty="0"/>
              <a:t> </a:t>
            </a:r>
            <a:r>
              <a:rPr lang="pt-BR" sz="2000" dirty="0" err="1"/>
              <a:t>proident</a:t>
            </a:r>
            <a:r>
              <a:rPr lang="pt-BR" sz="2000" dirty="0"/>
              <a:t>, sunt in culpa </a:t>
            </a:r>
            <a:r>
              <a:rPr lang="pt-BR" sz="2000" dirty="0" err="1"/>
              <a:t>qui</a:t>
            </a:r>
            <a:r>
              <a:rPr lang="pt-BR" sz="2000" dirty="0"/>
              <a:t> </a:t>
            </a:r>
            <a:r>
              <a:rPr lang="pt-BR" sz="2000" dirty="0" err="1"/>
              <a:t>officia</a:t>
            </a:r>
            <a:r>
              <a:rPr lang="pt-BR" sz="2000" dirty="0"/>
              <a:t> </a:t>
            </a:r>
            <a:r>
              <a:rPr lang="pt-BR" sz="2000" dirty="0" err="1"/>
              <a:t>deserunt</a:t>
            </a:r>
            <a:r>
              <a:rPr lang="pt-BR" sz="2000" dirty="0"/>
              <a:t> </a:t>
            </a:r>
            <a:r>
              <a:rPr lang="pt-BR" sz="2000" dirty="0" err="1"/>
              <a:t>mollit</a:t>
            </a:r>
            <a:r>
              <a:rPr lang="pt-BR" sz="2000" dirty="0"/>
              <a:t> </a:t>
            </a:r>
            <a:r>
              <a:rPr lang="pt-BR" sz="2000" dirty="0" err="1"/>
              <a:t>anim</a:t>
            </a:r>
            <a:r>
              <a:rPr lang="pt-BR" sz="2000" dirty="0"/>
              <a:t> id est </a:t>
            </a:r>
            <a:r>
              <a:rPr lang="pt-BR" sz="2000" dirty="0" err="1"/>
              <a:t>laborum</a:t>
            </a:r>
            <a:r>
              <a:rPr lang="pt-BR" sz="2000" dirty="0"/>
              <a:t>.</a:t>
            </a:r>
          </a:p>
        </p:txBody>
      </p:sp>
      <p:sp>
        <p:nvSpPr>
          <p:cNvPr id="7" name="Freeform 5"/>
          <p:cNvSpPr>
            <a:spLocks noEditPoints="1"/>
          </p:cNvSpPr>
          <p:nvPr/>
        </p:nvSpPr>
        <p:spPr bwMode="auto">
          <a:xfrm>
            <a:off x="11426399" y="6099154"/>
            <a:ext cx="487731" cy="487731"/>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bg1"/>
          </a:solidFill>
          <a:ln w="9525">
            <a:noFill/>
            <a:round/>
            <a:headEnd/>
            <a:tailEnd/>
          </a:ln>
        </p:spPr>
        <p:txBody>
          <a:bodyPr vert="horz" wrap="square" lIns="138809" tIns="69405" rIns="138809" bIns="69405" numCol="1" anchor="t" anchorCtr="0" compatLnSpc="1">
            <a:prstTxWarp prst="textNoShape">
              <a:avLst/>
            </a:prstTxWarp>
          </a:bodyPr>
          <a:lstStyle/>
          <a:p>
            <a:endParaRPr lang="pt-BR" sz="1404">
              <a:solidFill>
                <a:srgbClr val="FF0000"/>
              </a:solidFill>
            </a:endParaRPr>
          </a:p>
        </p:txBody>
      </p:sp>
    </p:spTree>
    <p:extLst>
      <p:ext uri="{BB962C8B-B14F-4D97-AF65-F5344CB8AC3E}">
        <p14:creationId xmlns:p14="http://schemas.microsoft.com/office/powerpoint/2010/main" val="303859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p:cNvSpPr/>
          <p:nvPr/>
        </p:nvSpPr>
        <p:spPr>
          <a:xfrm>
            <a:off x="0" y="3232863"/>
            <a:ext cx="12192000" cy="205812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74"/>
          </a:p>
        </p:txBody>
      </p:sp>
      <p:sp>
        <p:nvSpPr>
          <p:cNvPr id="3" name="Espaço Reservado para Imagem 2">
            <a:extLst>
              <a:ext uri="{FF2B5EF4-FFF2-40B4-BE49-F238E27FC236}">
                <a16:creationId xmlns:a16="http://schemas.microsoft.com/office/drawing/2014/main" xmlns="" id="{2F76A3CB-A353-4BA9-8483-E6F1A8FCB517}"/>
              </a:ext>
            </a:extLst>
          </p:cNvPr>
          <p:cNvSpPr>
            <a:spLocks noGrp="1"/>
          </p:cNvSpPr>
          <p:nvPr>
            <p:ph type="pic" sz="quarter" idx="16"/>
          </p:nvPr>
        </p:nvSpPr>
        <p:spPr/>
      </p:sp>
      <p:sp>
        <p:nvSpPr>
          <p:cNvPr id="18" name="CaixaDeTexto 17"/>
          <p:cNvSpPr txBox="1"/>
          <p:nvPr/>
        </p:nvSpPr>
        <p:spPr>
          <a:xfrm>
            <a:off x="4807097" y="5424765"/>
            <a:ext cx="6419368" cy="218393"/>
          </a:xfrm>
          <a:prstGeom prst="rect">
            <a:avLst/>
          </a:prstGeom>
          <a:noFill/>
        </p:spPr>
        <p:txBody>
          <a:bodyPr wrap="square" rtlCol="0">
            <a:spAutoFit/>
          </a:bodyPr>
          <a:lstStyle/>
          <a:p>
            <a:pPr algn="r"/>
            <a:r>
              <a:rPr lang="pt-BR" sz="819" b="1" dirty="0">
                <a:solidFill>
                  <a:schemeClr val="tx1">
                    <a:lumMod val="75000"/>
                    <a:lumOff val="25000"/>
                  </a:schemeClr>
                </a:solidFill>
              </a:rPr>
              <a:t>FONTE: </a:t>
            </a:r>
            <a:r>
              <a:rPr lang="pt-BR" sz="819" b="1" dirty="0" err="1">
                <a:solidFill>
                  <a:schemeClr val="tx1">
                    <a:lumMod val="75000"/>
                    <a:lumOff val="25000"/>
                  </a:schemeClr>
                </a:solidFill>
              </a:rPr>
              <a:t>nisi</a:t>
            </a:r>
            <a:r>
              <a:rPr lang="pt-BR" sz="819" b="1" dirty="0">
                <a:solidFill>
                  <a:schemeClr val="tx1">
                    <a:lumMod val="75000"/>
                    <a:lumOff val="25000"/>
                  </a:schemeClr>
                </a:solidFill>
              </a:rPr>
              <a:t> ut </a:t>
            </a:r>
            <a:r>
              <a:rPr lang="pt-BR" sz="819" b="1" dirty="0" err="1">
                <a:solidFill>
                  <a:schemeClr val="tx1">
                    <a:lumMod val="75000"/>
                    <a:lumOff val="25000"/>
                  </a:schemeClr>
                </a:solidFill>
              </a:rPr>
              <a:t>aliquip</a:t>
            </a:r>
            <a:endParaRPr lang="pt-BR" sz="819" b="1" dirty="0">
              <a:solidFill>
                <a:schemeClr val="tx1">
                  <a:lumMod val="75000"/>
                  <a:lumOff val="25000"/>
                </a:schemeClr>
              </a:solidFill>
            </a:endParaRPr>
          </a:p>
        </p:txBody>
      </p:sp>
      <p:sp>
        <p:nvSpPr>
          <p:cNvPr id="21" name="Rectangle 17"/>
          <p:cNvSpPr/>
          <p:nvPr/>
        </p:nvSpPr>
        <p:spPr bwMode="auto">
          <a:xfrm>
            <a:off x="4156888" y="4720350"/>
            <a:ext cx="1888811" cy="436857"/>
          </a:xfrm>
          <a:prstGeom prst="rect">
            <a:avLst/>
          </a:prstGeom>
          <a:no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pt-BR" altLang="pt-BR" sz="901" dirty="0">
              <a:solidFill>
                <a:schemeClr val="accent5">
                  <a:lumMod val="40000"/>
                  <a:lumOff val="60000"/>
                </a:schemeClr>
              </a:solidFill>
              <a:effectLst>
                <a:outerShdw blurRad="38100" dist="38100" dir="2700000" algn="tl">
                  <a:srgbClr val="000000">
                    <a:alpha val="43137"/>
                  </a:srgbClr>
                </a:outerShdw>
              </a:effectLst>
              <a:latin typeface="+mj-lt"/>
            </a:endParaRPr>
          </a:p>
        </p:txBody>
      </p:sp>
      <p:sp>
        <p:nvSpPr>
          <p:cNvPr id="23" name="Retângulo 22"/>
          <p:cNvSpPr/>
          <p:nvPr/>
        </p:nvSpPr>
        <p:spPr>
          <a:xfrm>
            <a:off x="1650450" y="681129"/>
            <a:ext cx="3294872" cy="2309478"/>
          </a:xfrm>
          <a:prstGeom prst="rect">
            <a:avLst/>
          </a:prstGeom>
          <a:noFill/>
        </p:spPr>
        <p:txBody>
          <a:bodyPr wrap="square">
            <a:spAutoFit/>
          </a:bodyPr>
          <a:lstStyle/>
          <a:p>
            <a:r>
              <a:rPr lang="pt-BR" sz="1964" dirty="0">
                <a:solidFill>
                  <a:schemeClr val="bg1">
                    <a:lumMod val="75000"/>
                  </a:schemeClr>
                </a:solidFill>
              </a:rPr>
              <a:t>DOLOR SIT </a:t>
            </a:r>
            <a:r>
              <a:rPr lang="pt-BR" sz="2619" dirty="0">
                <a:solidFill>
                  <a:schemeClr val="bg1">
                    <a:lumMod val="75000"/>
                  </a:schemeClr>
                </a:solidFill>
              </a:rPr>
              <a:t> </a:t>
            </a:r>
          </a:p>
          <a:p>
            <a:r>
              <a:rPr lang="pt-BR" sz="2947" dirty="0">
                <a:solidFill>
                  <a:schemeClr val="tx1">
                    <a:lumMod val="75000"/>
                    <a:lumOff val="25000"/>
                  </a:schemeClr>
                </a:solidFill>
                <a:latin typeface="+mj-lt"/>
              </a:rPr>
              <a:t>LABORSI </a:t>
            </a:r>
          </a:p>
          <a:p>
            <a:r>
              <a:rPr lang="pt-BR" sz="2947" dirty="0">
                <a:solidFill>
                  <a:schemeClr val="tx1">
                    <a:lumMod val="75000"/>
                    <a:lumOff val="25000"/>
                  </a:schemeClr>
                </a:solidFill>
                <a:latin typeface="+mj-lt"/>
              </a:rPr>
              <a:t>NULLA PARIA</a:t>
            </a:r>
          </a:p>
          <a:p>
            <a:r>
              <a:rPr lang="pt-BR" sz="2947" dirty="0">
                <a:solidFill>
                  <a:schemeClr val="tx1">
                    <a:lumMod val="75000"/>
                    <a:lumOff val="25000"/>
                  </a:schemeClr>
                </a:solidFill>
                <a:latin typeface="+mj-lt"/>
              </a:rPr>
              <a:t>TUR IPSUN </a:t>
            </a:r>
          </a:p>
          <a:p>
            <a:r>
              <a:rPr lang="pt-BR" sz="2947" dirty="0">
                <a:solidFill>
                  <a:schemeClr val="tx1">
                    <a:lumMod val="75000"/>
                    <a:lumOff val="25000"/>
                  </a:schemeClr>
                </a:solidFill>
                <a:latin typeface="+mj-lt"/>
              </a:rPr>
              <a:t>LOREN</a:t>
            </a:r>
          </a:p>
        </p:txBody>
      </p:sp>
      <p:sp>
        <p:nvSpPr>
          <p:cNvPr id="24" name="Retângulo 23"/>
          <p:cNvSpPr/>
          <p:nvPr/>
        </p:nvSpPr>
        <p:spPr>
          <a:xfrm>
            <a:off x="1638987" y="3401836"/>
            <a:ext cx="2511841" cy="1638136"/>
          </a:xfrm>
          <a:prstGeom prst="rect">
            <a:avLst/>
          </a:prstGeom>
          <a:noFill/>
        </p:spPr>
        <p:txBody>
          <a:bodyPr wrap="square" lIns="147345" tIns="147345" rIns="147345" bIns="29469">
            <a:noAutofit/>
          </a:bodyPr>
          <a:lstStyle/>
          <a:p>
            <a:pPr>
              <a:defRPr/>
            </a:pPr>
            <a:r>
              <a:rPr lang="pt-BR" altLang="pt-BR" sz="2292" dirty="0">
                <a:solidFill>
                  <a:schemeClr val="bg1"/>
                </a:solidFill>
                <a:latin typeface="+mj-lt"/>
              </a:rPr>
              <a:t>DOLOR SIT ...</a:t>
            </a:r>
          </a:p>
          <a:p>
            <a:pPr>
              <a:defRPr/>
            </a:pPr>
            <a:endParaRPr lang="pt-BR" altLang="pt-BR" sz="819" dirty="0">
              <a:solidFill>
                <a:schemeClr val="tx1">
                  <a:lumMod val="85000"/>
                  <a:lumOff val="15000"/>
                </a:schemeClr>
              </a:solidFill>
              <a:effectLst>
                <a:outerShdw blurRad="38100" dist="38100" dir="2700000" algn="tl">
                  <a:srgbClr val="000000">
                    <a:alpha val="43137"/>
                  </a:srgbClr>
                </a:outerShdw>
              </a:effectLst>
              <a:latin typeface="+mj-lt"/>
            </a:endParaRPr>
          </a:p>
          <a:p>
            <a:pPr>
              <a:defRPr/>
            </a:pPr>
            <a:r>
              <a:rPr lang="pt-BR" sz="1474" dirty="0">
                <a:solidFill>
                  <a:schemeClr val="bg1"/>
                </a:solidFill>
                <a:ea typeface="Nexa Bold" charset="0"/>
                <a:cs typeface="Nexa Bold" charset="0"/>
              </a:rPr>
              <a:t>Ut </a:t>
            </a:r>
            <a:r>
              <a:rPr lang="pt-BR" sz="1474" dirty="0" err="1">
                <a:solidFill>
                  <a:schemeClr val="bg1"/>
                </a:solidFill>
                <a:ea typeface="Nexa Bold" charset="0"/>
                <a:cs typeface="Nexa Bold" charset="0"/>
              </a:rPr>
              <a:t>enim</a:t>
            </a:r>
            <a:r>
              <a:rPr lang="pt-BR" sz="1474" dirty="0">
                <a:solidFill>
                  <a:schemeClr val="bg1"/>
                </a:solidFill>
                <a:ea typeface="Nexa Bold" charset="0"/>
                <a:cs typeface="Nexa Bold" charset="0"/>
              </a:rPr>
              <a:t> ad </a:t>
            </a:r>
            <a:r>
              <a:rPr lang="pt-BR" sz="1474" dirty="0" err="1">
                <a:solidFill>
                  <a:schemeClr val="bg1"/>
                </a:solidFill>
                <a:ea typeface="Nexa Bold" charset="0"/>
                <a:cs typeface="Nexa Bold" charset="0"/>
              </a:rPr>
              <a:t>minim</a:t>
            </a:r>
            <a:r>
              <a:rPr lang="pt-BR" sz="1474" dirty="0">
                <a:solidFill>
                  <a:schemeClr val="bg1"/>
                </a:solidFill>
                <a:ea typeface="Nexa Bold" charset="0"/>
                <a:cs typeface="Nexa Bold" charset="0"/>
              </a:rPr>
              <a:t> </a:t>
            </a:r>
            <a:r>
              <a:rPr lang="pt-BR" sz="1474" dirty="0" err="1">
                <a:solidFill>
                  <a:schemeClr val="bg1"/>
                </a:solidFill>
                <a:ea typeface="Nexa Bold" charset="0"/>
                <a:cs typeface="Nexa Bold" charset="0"/>
              </a:rPr>
              <a:t>veniam</a:t>
            </a:r>
            <a:r>
              <a:rPr lang="pt-BR" sz="1474" dirty="0">
                <a:solidFill>
                  <a:schemeClr val="bg1"/>
                </a:solidFill>
                <a:ea typeface="Nexa Bold" charset="0"/>
                <a:cs typeface="Nexa Bold" charset="0"/>
              </a:rPr>
              <a:t>, </a:t>
            </a:r>
          </a:p>
          <a:p>
            <a:pPr>
              <a:defRPr/>
            </a:pPr>
            <a:r>
              <a:rPr lang="pt-BR" sz="1474" dirty="0">
                <a:solidFill>
                  <a:schemeClr val="bg1"/>
                </a:solidFill>
                <a:ea typeface="Nexa Bold" charset="0"/>
                <a:cs typeface="Nexa Bold" charset="0"/>
              </a:rPr>
              <a:t>quis </a:t>
            </a:r>
            <a:r>
              <a:rPr lang="pt-BR" sz="1474" dirty="0" err="1">
                <a:solidFill>
                  <a:schemeClr val="bg1"/>
                </a:solidFill>
                <a:ea typeface="Nexa Bold" charset="0"/>
                <a:cs typeface="Nexa Bold" charset="0"/>
              </a:rPr>
              <a:t>nostrud</a:t>
            </a:r>
            <a:endParaRPr lang="pt-BR" altLang="pt-BR" sz="819" dirty="0">
              <a:solidFill>
                <a:schemeClr val="tx1">
                  <a:lumMod val="85000"/>
                  <a:lumOff val="15000"/>
                </a:schemeClr>
              </a:solidFill>
              <a:effectLst>
                <a:outerShdw blurRad="38100" dist="38100" dir="2700000" algn="tl">
                  <a:srgbClr val="000000">
                    <a:alpha val="43137"/>
                  </a:srgbClr>
                </a:outerShdw>
              </a:effectLst>
              <a:latin typeface="+mj-lt"/>
            </a:endParaRPr>
          </a:p>
        </p:txBody>
      </p:sp>
      <p:sp>
        <p:nvSpPr>
          <p:cNvPr id="25" name="Retângulo 24"/>
          <p:cNvSpPr/>
          <p:nvPr/>
        </p:nvSpPr>
        <p:spPr>
          <a:xfrm>
            <a:off x="7982229" y="3401836"/>
            <a:ext cx="2592305" cy="1638136"/>
          </a:xfrm>
          <a:prstGeom prst="rect">
            <a:avLst/>
          </a:prstGeom>
          <a:noFill/>
        </p:spPr>
        <p:txBody>
          <a:bodyPr wrap="square" lIns="147345" tIns="147345" rIns="147345" bIns="29469">
            <a:noAutofit/>
          </a:bodyPr>
          <a:lstStyle/>
          <a:p>
            <a:pPr algn="r">
              <a:defRPr/>
            </a:pPr>
            <a:r>
              <a:rPr lang="pt-BR" altLang="pt-BR" sz="2292" dirty="0">
                <a:solidFill>
                  <a:schemeClr val="bg1"/>
                </a:solidFill>
                <a:latin typeface="+mj-lt"/>
              </a:rPr>
              <a:t>...LABORSI NUL</a:t>
            </a:r>
          </a:p>
          <a:p>
            <a:pPr algn="r">
              <a:defRPr/>
            </a:pPr>
            <a:endParaRPr lang="pt-BR" altLang="pt-BR" sz="819" dirty="0">
              <a:solidFill>
                <a:schemeClr val="tx1">
                  <a:lumMod val="85000"/>
                  <a:lumOff val="15000"/>
                </a:schemeClr>
              </a:solidFill>
              <a:effectLst>
                <a:outerShdw blurRad="38100" dist="38100" dir="2700000" algn="tl">
                  <a:srgbClr val="000000">
                    <a:alpha val="43137"/>
                  </a:srgbClr>
                </a:outerShdw>
              </a:effectLst>
              <a:latin typeface="+mj-lt"/>
            </a:endParaRPr>
          </a:p>
          <a:p>
            <a:pPr algn="r">
              <a:defRPr/>
            </a:pPr>
            <a:r>
              <a:rPr lang="pt-BR" sz="1474" dirty="0">
                <a:solidFill>
                  <a:schemeClr val="bg1"/>
                </a:solidFill>
                <a:ea typeface="Nexa Bold" charset="0"/>
                <a:cs typeface="Nexa Bold" charset="0"/>
              </a:rPr>
              <a:t>Ut </a:t>
            </a:r>
            <a:r>
              <a:rPr lang="pt-BR" sz="1474" dirty="0" err="1">
                <a:solidFill>
                  <a:schemeClr val="bg1"/>
                </a:solidFill>
                <a:ea typeface="Nexa Bold" charset="0"/>
                <a:cs typeface="Nexa Bold" charset="0"/>
              </a:rPr>
              <a:t>enim</a:t>
            </a:r>
            <a:r>
              <a:rPr lang="pt-BR" sz="1474" dirty="0">
                <a:solidFill>
                  <a:schemeClr val="bg1"/>
                </a:solidFill>
                <a:ea typeface="Nexa Bold" charset="0"/>
                <a:cs typeface="Nexa Bold" charset="0"/>
              </a:rPr>
              <a:t> ad </a:t>
            </a:r>
            <a:r>
              <a:rPr lang="pt-BR" sz="1474" dirty="0" err="1">
                <a:solidFill>
                  <a:schemeClr val="bg1"/>
                </a:solidFill>
                <a:ea typeface="Nexa Bold" charset="0"/>
                <a:cs typeface="Nexa Bold" charset="0"/>
              </a:rPr>
              <a:t>minim</a:t>
            </a:r>
            <a:r>
              <a:rPr lang="pt-BR" sz="1474" dirty="0">
                <a:solidFill>
                  <a:schemeClr val="bg1"/>
                </a:solidFill>
                <a:ea typeface="Nexa Bold" charset="0"/>
                <a:cs typeface="Nexa Bold" charset="0"/>
              </a:rPr>
              <a:t> </a:t>
            </a:r>
            <a:r>
              <a:rPr lang="pt-BR" sz="1474" dirty="0" err="1">
                <a:solidFill>
                  <a:schemeClr val="bg1"/>
                </a:solidFill>
                <a:ea typeface="Nexa Bold" charset="0"/>
                <a:cs typeface="Nexa Bold" charset="0"/>
              </a:rPr>
              <a:t>veniam</a:t>
            </a:r>
            <a:r>
              <a:rPr lang="pt-BR" sz="1474" dirty="0">
                <a:solidFill>
                  <a:schemeClr val="bg1"/>
                </a:solidFill>
                <a:ea typeface="Nexa Bold" charset="0"/>
                <a:cs typeface="Nexa Bold" charset="0"/>
              </a:rPr>
              <a:t>, quis </a:t>
            </a:r>
            <a:r>
              <a:rPr lang="pt-BR" sz="1474" dirty="0" err="1">
                <a:solidFill>
                  <a:schemeClr val="bg1"/>
                </a:solidFill>
                <a:ea typeface="Nexa Bold" charset="0"/>
                <a:cs typeface="Nexa Bold" charset="0"/>
              </a:rPr>
              <a:t>nostrud</a:t>
            </a:r>
            <a:r>
              <a:rPr lang="pt-BR" sz="1474" dirty="0">
                <a:solidFill>
                  <a:schemeClr val="bg1"/>
                </a:solidFill>
                <a:ea typeface="Nexa Bold" charset="0"/>
                <a:cs typeface="Nexa Bold" charset="0"/>
              </a:rPr>
              <a:t> </a:t>
            </a:r>
            <a:r>
              <a:rPr lang="pt-BR" sz="1474" dirty="0" err="1">
                <a:solidFill>
                  <a:schemeClr val="bg1"/>
                </a:solidFill>
                <a:ea typeface="Nexa Bold" charset="0"/>
                <a:cs typeface="Nexa Bold" charset="0"/>
              </a:rPr>
              <a:t>exercitation</a:t>
            </a:r>
            <a:r>
              <a:rPr lang="pt-BR" sz="1474" dirty="0">
                <a:solidFill>
                  <a:schemeClr val="bg1"/>
                </a:solidFill>
                <a:ea typeface="Nexa Bold" charset="0"/>
                <a:cs typeface="Nexa Bold" charset="0"/>
              </a:rPr>
              <a:t> </a:t>
            </a:r>
            <a:r>
              <a:rPr lang="pt-BR" sz="1474" dirty="0" err="1">
                <a:solidFill>
                  <a:schemeClr val="bg1"/>
                </a:solidFill>
                <a:ea typeface="Nexa Bold" charset="0"/>
                <a:cs typeface="Nexa Bold" charset="0"/>
              </a:rPr>
              <a:t>ullamco</a:t>
            </a:r>
            <a:r>
              <a:rPr lang="pt-BR" sz="1474" dirty="0">
                <a:solidFill>
                  <a:schemeClr val="bg1"/>
                </a:solidFill>
                <a:ea typeface="Nexa Bold" charset="0"/>
                <a:cs typeface="Nexa Bold" charset="0"/>
              </a:rPr>
              <a:t> </a:t>
            </a:r>
            <a:r>
              <a:rPr lang="pt-BR" sz="1474" dirty="0" err="1">
                <a:solidFill>
                  <a:schemeClr val="bg1"/>
                </a:solidFill>
                <a:ea typeface="Nexa Bold" charset="0"/>
                <a:cs typeface="Nexa Bold" charset="0"/>
              </a:rPr>
              <a:t>laboris</a:t>
            </a:r>
            <a:r>
              <a:rPr lang="pt-BR" sz="1474" dirty="0">
                <a:solidFill>
                  <a:schemeClr val="bg1"/>
                </a:solidFill>
                <a:ea typeface="Nexa Bold" charset="0"/>
                <a:cs typeface="Nexa Bold" charset="0"/>
              </a:rPr>
              <a:t> </a:t>
            </a:r>
            <a:r>
              <a:rPr lang="pt-BR" sz="1474" dirty="0" err="1">
                <a:solidFill>
                  <a:schemeClr val="bg1"/>
                </a:solidFill>
                <a:ea typeface="Nexa Bold" charset="0"/>
                <a:cs typeface="Nexa Bold" charset="0"/>
              </a:rPr>
              <a:t>nisi</a:t>
            </a:r>
            <a:r>
              <a:rPr lang="pt-BR" sz="1474" dirty="0">
                <a:solidFill>
                  <a:schemeClr val="bg1"/>
                </a:solidFill>
                <a:ea typeface="Nexa Bold" charset="0"/>
                <a:cs typeface="Nexa Bold" charset="0"/>
              </a:rPr>
              <a:t> ut </a:t>
            </a:r>
            <a:r>
              <a:rPr lang="pt-BR" sz="1474" dirty="0" err="1">
                <a:solidFill>
                  <a:schemeClr val="bg1"/>
                </a:solidFill>
                <a:ea typeface="Nexa Bold" charset="0"/>
                <a:cs typeface="Nexa Bold" charset="0"/>
              </a:rPr>
              <a:t>aliquip</a:t>
            </a:r>
            <a:endParaRPr lang="pt-BR" altLang="pt-BR" sz="819" dirty="0">
              <a:solidFill>
                <a:schemeClr val="bg1"/>
              </a:solidFill>
              <a:effectLst>
                <a:outerShdw blurRad="38100" dist="38100" dir="2700000" algn="tl">
                  <a:srgbClr val="000000">
                    <a:alpha val="43137"/>
                  </a:srgbClr>
                </a:outerShdw>
              </a:effectLst>
              <a:latin typeface="+mj-lt"/>
            </a:endParaRPr>
          </a:p>
        </p:txBody>
      </p:sp>
      <p:sp>
        <p:nvSpPr>
          <p:cNvPr id="6" name="Retângulo 5"/>
          <p:cNvSpPr/>
          <p:nvPr/>
        </p:nvSpPr>
        <p:spPr>
          <a:xfrm>
            <a:off x="4813387" y="3548908"/>
            <a:ext cx="2757486" cy="1426031"/>
          </a:xfrm>
          <a:prstGeom prst="rect">
            <a:avLst/>
          </a:prstGeom>
        </p:spPr>
        <p:txBody>
          <a:bodyPr wrap="none" anchor="ctr">
            <a:spAutoFit/>
          </a:bodyPr>
          <a:lstStyle/>
          <a:p>
            <a:pPr algn="ctr">
              <a:lnSpc>
                <a:spcPts val="5239"/>
              </a:lnSpc>
            </a:pPr>
            <a:r>
              <a:rPr lang="pt-BR" sz="5894" dirty="0">
                <a:solidFill>
                  <a:schemeClr val="bg1"/>
                </a:solidFill>
                <a:effectLst>
                  <a:outerShdw blurRad="38100" dist="38100" dir="2700000" algn="tl">
                    <a:srgbClr val="000000">
                      <a:alpha val="43137"/>
                    </a:srgbClr>
                  </a:outerShdw>
                </a:effectLst>
              </a:rPr>
              <a:t>DOLOR</a:t>
            </a:r>
          </a:p>
          <a:p>
            <a:pPr algn="ctr">
              <a:lnSpc>
                <a:spcPts val="5239"/>
              </a:lnSpc>
            </a:pPr>
            <a:r>
              <a:rPr lang="pt-BR" sz="6549" dirty="0">
                <a:solidFill>
                  <a:schemeClr val="bg1"/>
                </a:solidFill>
                <a:effectLst>
                  <a:outerShdw blurRad="38100" dist="38100" dir="2700000" algn="tl">
                    <a:srgbClr val="000000">
                      <a:alpha val="43137"/>
                    </a:srgbClr>
                  </a:outerShdw>
                </a:effectLst>
                <a:latin typeface="+mj-lt"/>
              </a:rPr>
              <a:t>NULLA</a:t>
            </a:r>
          </a:p>
        </p:txBody>
      </p:sp>
      <p:sp>
        <p:nvSpPr>
          <p:cNvPr id="16" name="Freeform 5"/>
          <p:cNvSpPr>
            <a:spLocks noEditPoints="1"/>
          </p:cNvSpPr>
          <p:nvPr/>
        </p:nvSpPr>
        <p:spPr bwMode="auto">
          <a:xfrm>
            <a:off x="10665855" y="569068"/>
            <a:ext cx="560609" cy="56109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lumMod val="85000"/>
              <a:lumOff val="15000"/>
            </a:schemeClr>
          </a:solidFill>
          <a:ln w="9525">
            <a:noFill/>
            <a:round/>
            <a:headEnd/>
            <a:tailEnd/>
          </a:ln>
        </p:spPr>
        <p:txBody>
          <a:bodyPr vert="horz" wrap="square" lIns="88212" tIns="44106" rIns="88212" bIns="44106" numCol="1" anchor="t" anchorCtr="0" compatLnSpc="1">
            <a:prstTxWarp prst="textNoShape">
              <a:avLst/>
            </a:prstTxWarp>
          </a:bodyPr>
          <a:lstStyle/>
          <a:p>
            <a:endParaRPr lang="pt-BR" sz="1466">
              <a:solidFill>
                <a:schemeClr val="bg1"/>
              </a:solidFill>
            </a:endParaRPr>
          </a:p>
        </p:txBody>
      </p:sp>
    </p:spTree>
    <p:extLst>
      <p:ext uri="{BB962C8B-B14F-4D97-AF65-F5344CB8AC3E}">
        <p14:creationId xmlns:p14="http://schemas.microsoft.com/office/powerpoint/2010/main" val="357206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tângulo 35"/>
          <p:cNvSpPr/>
          <p:nvPr/>
        </p:nvSpPr>
        <p:spPr>
          <a:xfrm>
            <a:off x="806116" y="294254"/>
            <a:ext cx="5846840" cy="2015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550" tIns="228550" rIns="228550" bIns="228550" numCol="1" spcCol="0" rtlCol="0" fromWordArt="0" anchor="ctr" anchorCtr="0" forceAA="0" compatLnSpc="1">
            <a:prstTxWarp prst="textNoShape">
              <a:avLst/>
            </a:prstTxWarp>
            <a:noAutofit/>
          </a:bodyPr>
          <a:lstStyle/>
          <a:p>
            <a:r>
              <a:rPr lang="pt-BR" sz="4897" dirty="0">
                <a:solidFill>
                  <a:schemeClr val="tx1"/>
                </a:solidFill>
                <a:latin typeface="+mj-lt"/>
              </a:rPr>
              <a:t>IPSUN LOREN</a:t>
            </a:r>
          </a:p>
          <a:p>
            <a:pPr algn="just"/>
            <a:r>
              <a:rPr lang="pt-BR" sz="1632" dirty="0">
                <a:solidFill>
                  <a:schemeClr val="tx1">
                    <a:lumMod val="75000"/>
                    <a:lumOff val="25000"/>
                  </a:schemeClr>
                </a:solidFill>
              </a:rPr>
              <a:t>Ut </a:t>
            </a:r>
            <a:r>
              <a:rPr lang="pt-BR" sz="1632" dirty="0" err="1">
                <a:solidFill>
                  <a:schemeClr val="tx1">
                    <a:lumMod val="75000"/>
                    <a:lumOff val="25000"/>
                  </a:schemeClr>
                </a:solidFill>
              </a:rPr>
              <a:t>enim</a:t>
            </a:r>
            <a:r>
              <a:rPr lang="pt-BR" sz="1632" dirty="0">
                <a:solidFill>
                  <a:schemeClr val="tx1">
                    <a:lumMod val="75000"/>
                    <a:lumOff val="25000"/>
                  </a:schemeClr>
                </a:solidFill>
              </a:rPr>
              <a:t> ad </a:t>
            </a:r>
            <a:r>
              <a:rPr lang="pt-BR" sz="1632" dirty="0" err="1">
                <a:solidFill>
                  <a:schemeClr val="tx1">
                    <a:lumMod val="75000"/>
                    <a:lumOff val="25000"/>
                  </a:schemeClr>
                </a:solidFill>
              </a:rPr>
              <a:t>minim</a:t>
            </a:r>
            <a:r>
              <a:rPr lang="pt-BR" sz="1632" dirty="0">
                <a:solidFill>
                  <a:schemeClr val="tx1">
                    <a:lumMod val="75000"/>
                    <a:lumOff val="25000"/>
                  </a:schemeClr>
                </a:solidFill>
              </a:rPr>
              <a:t> </a:t>
            </a:r>
            <a:r>
              <a:rPr lang="pt-BR" sz="1632" dirty="0" err="1">
                <a:solidFill>
                  <a:schemeClr val="tx1">
                    <a:lumMod val="75000"/>
                    <a:lumOff val="25000"/>
                  </a:schemeClr>
                </a:solidFill>
              </a:rPr>
              <a:t>veniam</a:t>
            </a:r>
            <a:r>
              <a:rPr lang="pt-BR" sz="1632" dirty="0">
                <a:solidFill>
                  <a:schemeClr val="tx1">
                    <a:lumMod val="75000"/>
                    <a:lumOff val="25000"/>
                  </a:schemeClr>
                </a:solidFill>
              </a:rPr>
              <a:t>, quis </a:t>
            </a:r>
            <a:r>
              <a:rPr lang="pt-BR" sz="1632" dirty="0" err="1">
                <a:solidFill>
                  <a:schemeClr val="tx1">
                    <a:lumMod val="75000"/>
                    <a:lumOff val="25000"/>
                  </a:schemeClr>
                </a:solidFill>
              </a:rPr>
              <a:t>nostrud</a:t>
            </a:r>
            <a:r>
              <a:rPr lang="pt-BR" sz="1632" dirty="0">
                <a:solidFill>
                  <a:schemeClr val="tx1">
                    <a:lumMod val="75000"/>
                    <a:lumOff val="25000"/>
                  </a:schemeClr>
                </a:solidFill>
              </a:rPr>
              <a:t> </a:t>
            </a:r>
            <a:r>
              <a:rPr lang="pt-BR" sz="1632" dirty="0" err="1">
                <a:solidFill>
                  <a:schemeClr val="tx1">
                    <a:lumMod val="75000"/>
                    <a:lumOff val="25000"/>
                  </a:schemeClr>
                </a:solidFill>
              </a:rPr>
              <a:t>exercitation</a:t>
            </a:r>
            <a:r>
              <a:rPr lang="pt-BR" sz="1632" dirty="0">
                <a:solidFill>
                  <a:schemeClr val="tx1">
                    <a:lumMod val="75000"/>
                    <a:lumOff val="25000"/>
                  </a:schemeClr>
                </a:solidFill>
              </a:rPr>
              <a:t> </a:t>
            </a:r>
            <a:r>
              <a:rPr lang="pt-BR" sz="1632" dirty="0" err="1">
                <a:solidFill>
                  <a:schemeClr val="tx1">
                    <a:lumMod val="75000"/>
                    <a:lumOff val="25000"/>
                  </a:schemeClr>
                </a:solidFill>
              </a:rPr>
              <a:t>ullamco</a:t>
            </a:r>
            <a:r>
              <a:rPr lang="pt-BR" sz="1632" dirty="0">
                <a:solidFill>
                  <a:schemeClr val="tx1">
                    <a:lumMod val="75000"/>
                    <a:lumOff val="25000"/>
                  </a:schemeClr>
                </a:solidFill>
              </a:rPr>
              <a:t> </a:t>
            </a:r>
            <a:r>
              <a:rPr lang="pt-BR" sz="1632" dirty="0" err="1">
                <a:solidFill>
                  <a:schemeClr val="tx1">
                    <a:lumMod val="75000"/>
                    <a:lumOff val="25000"/>
                  </a:schemeClr>
                </a:solidFill>
              </a:rPr>
              <a:t>laboris</a:t>
            </a:r>
            <a:r>
              <a:rPr lang="pt-BR" sz="1632" dirty="0">
                <a:solidFill>
                  <a:schemeClr val="tx1">
                    <a:lumMod val="75000"/>
                    <a:lumOff val="25000"/>
                  </a:schemeClr>
                </a:solidFill>
              </a:rPr>
              <a:t> </a:t>
            </a:r>
            <a:r>
              <a:rPr lang="pt-BR" sz="1632" dirty="0" err="1">
                <a:solidFill>
                  <a:schemeClr val="tx1">
                    <a:lumMod val="75000"/>
                    <a:lumOff val="25000"/>
                  </a:schemeClr>
                </a:solidFill>
              </a:rPr>
              <a:t>nisi</a:t>
            </a:r>
            <a:r>
              <a:rPr lang="pt-BR" sz="1632" dirty="0">
                <a:solidFill>
                  <a:schemeClr val="tx1">
                    <a:lumMod val="75000"/>
                    <a:lumOff val="25000"/>
                  </a:schemeClr>
                </a:solidFill>
              </a:rPr>
              <a:t> ut </a:t>
            </a:r>
            <a:r>
              <a:rPr lang="pt-BR" sz="1632" dirty="0" err="1">
                <a:solidFill>
                  <a:schemeClr val="tx1">
                    <a:lumMod val="75000"/>
                    <a:lumOff val="25000"/>
                  </a:schemeClr>
                </a:solidFill>
              </a:rPr>
              <a:t>aliquip</a:t>
            </a:r>
            <a:r>
              <a:rPr lang="pt-BR" sz="1632" dirty="0">
                <a:solidFill>
                  <a:schemeClr val="tx1">
                    <a:lumMod val="75000"/>
                    <a:lumOff val="25000"/>
                  </a:schemeClr>
                </a:solidFill>
              </a:rPr>
              <a:t> </a:t>
            </a:r>
            <a:r>
              <a:rPr lang="pt-BR" sz="1632" dirty="0" err="1">
                <a:solidFill>
                  <a:schemeClr val="tx1">
                    <a:lumMod val="75000"/>
                    <a:lumOff val="25000"/>
                  </a:schemeClr>
                </a:solidFill>
              </a:rPr>
              <a:t>ex</a:t>
            </a:r>
            <a:r>
              <a:rPr lang="pt-BR" sz="1632" dirty="0">
                <a:solidFill>
                  <a:schemeClr val="tx1">
                    <a:lumMod val="75000"/>
                    <a:lumOff val="25000"/>
                  </a:schemeClr>
                </a:solidFill>
              </a:rPr>
              <a:t> </a:t>
            </a:r>
            <a:r>
              <a:rPr lang="pt-BR" sz="1632" dirty="0" err="1">
                <a:solidFill>
                  <a:schemeClr val="tx1">
                    <a:lumMod val="75000"/>
                    <a:lumOff val="25000"/>
                  </a:schemeClr>
                </a:solidFill>
              </a:rPr>
              <a:t>ea</a:t>
            </a:r>
            <a:r>
              <a:rPr lang="pt-BR" sz="1632" dirty="0">
                <a:solidFill>
                  <a:schemeClr val="tx1">
                    <a:lumMod val="75000"/>
                    <a:lumOff val="25000"/>
                  </a:schemeClr>
                </a:solidFill>
              </a:rPr>
              <a:t> </a:t>
            </a:r>
            <a:r>
              <a:rPr lang="pt-BR" sz="1632" dirty="0" err="1">
                <a:solidFill>
                  <a:schemeClr val="tx1">
                    <a:lumMod val="75000"/>
                    <a:lumOff val="25000"/>
                  </a:schemeClr>
                </a:solidFill>
              </a:rPr>
              <a:t>commodo</a:t>
            </a:r>
            <a:r>
              <a:rPr lang="pt-BR" sz="1632" dirty="0">
                <a:solidFill>
                  <a:schemeClr val="tx1">
                    <a:lumMod val="75000"/>
                    <a:lumOff val="25000"/>
                  </a:schemeClr>
                </a:solidFill>
              </a:rPr>
              <a:t> </a:t>
            </a:r>
            <a:r>
              <a:rPr lang="pt-BR" sz="1632" dirty="0" err="1">
                <a:solidFill>
                  <a:schemeClr val="tx1">
                    <a:lumMod val="75000"/>
                    <a:lumOff val="25000"/>
                  </a:schemeClr>
                </a:solidFill>
              </a:rPr>
              <a:t>consequat</a:t>
            </a:r>
            <a:r>
              <a:rPr lang="pt-BR" sz="1632" dirty="0">
                <a:solidFill>
                  <a:schemeClr val="tx1">
                    <a:lumMod val="75000"/>
                    <a:lumOff val="25000"/>
                  </a:schemeClr>
                </a:solidFill>
              </a:rPr>
              <a:t>. </a:t>
            </a:r>
            <a:r>
              <a:rPr lang="pt-BR" sz="1632" dirty="0" err="1">
                <a:solidFill>
                  <a:schemeClr val="tx1">
                    <a:lumMod val="75000"/>
                    <a:lumOff val="25000"/>
                  </a:schemeClr>
                </a:solidFill>
              </a:rPr>
              <a:t>Duis</a:t>
            </a:r>
            <a:r>
              <a:rPr lang="pt-BR" sz="1632" dirty="0">
                <a:solidFill>
                  <a:schemeClr val="tx1">
                    <a:lumMod val="75000"/>
                    <a:lumOff val="25000"/>
                  </a:schemeClr>
                </a:solidFill>
              </a:rPr>
              <a:t> </a:t>
            </a:r>
            <a:r>
              <a:rPr lang="pt-BR" sz="1632" dirty="0" err="1">
                <a:solidFill>
                  <a:schemeClr val="tx1">
                    <a:lumMod val="75000"/>
                    <a:lumOff val="25000"/>
                  </a:schemeClr>
                </a:solidFill>
              </a:rPr>
              <a:t>aute</a:t>
            </a:r>
            <a:r>
              <a:rPr lang="pt-BR" sz="1632" dirty="0">
                <a:solidFill>
                  <a:schemeClr val="tx1">
                    <a:lumMod val="75000"/>
                    <a:lumOff val="25000"/>
                  </a:schemeClr>
                </a:solidFill>
              </a:rPr>
              <a:t> </a:t>
            </a:r>
            <a:r>
              <a:rPr lang="pt-BR" sz="1632" dirty="0" err="1">
                <a:solidFill>
                  <a:schemeClr val="tx1">
                    <a:lumMod val="75000"/>
                    <a:lumOff val="25000"/>
                  </a:schemeClr>
                </a:solidFill>
              </a:rPr>
              <a:t>irure</a:t>
            </a:r>
            <a:r>
              <a:rPr lang="pt-BR" sz="1632" dirty="0">
                <a:solidFill>
                  <a:schemeClr val="tx1">
                    <a:lumMod val="75000"/>
                    <a:lumOff val="25000"/>
                  </a:schemeClr>
                </a:solidFill>
              </a:rPr>
              <a:t> </a:t>
            </a:r>
            <a:r>
              <a:rPr lang="pt-BR" sz="1632" dirty="0" err="1">
                <a:solidFill>
                  <a:schemeClr val="tx1">
                    <a:lumMod val="75000"/>
                    <a:lumOff val="25000"/>
                  </a:schemeClr>
                </a:solidFill>
              </a:rPr>
              <a:t>dolor</a:t>
            </a:r>
            <a:r>
              <a:rPr lang="pt-BR" sz="1632" dirty="0">
                <a:solidFill>
                  <a:schemeClr val="tx1">
                    <a:lumMod val="75000"/>
                    <a:lumOff val="25000"/>
                  </a:schemeClr>
                </a:solidFill>
              </a:rPr>
              <a:t> in </a:t>
            </a:r>
            <a:r>
              <a:rPr lang="pt-BR" sz="1632" dirty="0" err="1">
                <a:solidFill>
                  <a:schemeClr val="tx1">
                    <a:lumMod val="75000"/>
                    <a:lumOff val="25000"/>
                  </a:schemeClr>
                </a:solidFill>
              </a:rPr>
              <a:t>reprehenderit</a:t>
            </a:r>
            <a:r>
              <a:rPr lang="pt-BR" sz="1632" dirty="0">
                <a:solidFill>
                  <a:schemeClr val="tx1">
                    <a:lumMod val="75000"/>
                    <a:lumOff val="25000"/>
                  </a:schemeClr>
                </a:solidFill>
              </a:rPr>
              <a:t> in </a:t>
            </a:r>
            <a:r>
              <a:rPr lang="pt-BR" sz="1632" dirty="0" err="1">
                <a:solidFill>
                  <a:schemeClr val="tx1">
                    <a:lumMod val="75000"/>
                    <a:lumOff val="25000"/>
                  </a:schemeClr>
                </a:solidFill>
              </a:rPr>
              <a:t>voluptate</a:t>
            </a:r>
            <a:r>
              <a:rPr lang="pt-BR" sz="1632" dirty="0">
                <a:solidFill>
                  <a:schemeClr val="tx1">
                    <a:lumMod val="75000"/>
                    <a:lumOff val="25000"/>
                  </a:schemeClr>
                </a:solidFill>
              </a:rPr>
              <a:t> </a:t>
            </a:r>
            <a:r>
              <a:rPr lang="pt-BR" sz="1632" dirty="0" err="1">
                <a:solidFill>
                  <a:schemeClr val="tx1">
                    <a:lumMod val="75000"/>
                    <a:lumOff val="25000"/>
                  </a:schemeClr>
                </a:solidFill>
              </a:rPr>
              <a:t>velit</a:t>
            </a:r>
            <a:r>
              <a:rPr lang="pt-BR" sz="1632" dirty="0">
                <a:solidFill>
                  <a:schemeClr val="tx1">
                    <a:lumMod val="75000"/>
                    <a:lumOff val="25000"/>
                  </a:schemeClr>
                </a:solidFill>
              </a:rPr>
              <a:t> esse </a:t>
            </a:r>
            <a:r>
              <a:rPr lang="pt-BR" sz="1632" dirty="0" err="1">
                <a:solidFill>
                  <a:schemeClr val="tx1">
                    <a:lumMod val="75000"/>
                    <a:lumOff val="25000"/>
                  </a:schemeClr>
                </a:solidFill>
              </a:rPr>
              <a:t>cillum</a:t>
            </a:r>
            <a:r>
              <a:rPr lang="pt-BR" sz="1632" dirty="0">
                <a:solidFill>
                  <a:schemeClr val="tx1">
                    <a:lumMod val="75000"/>
                    <a:lumOff val="25000"/>
                  </a:schemeClr>
                </a:solidFill>
              </a:rPr>
              <a:t> </a:t>
            </a:r>
            <a:r>
              <a:rPr lang="pt-BR" sz="1632" dirty="0" err="1">
                <a:solidFill>
                  <a:schemeClr val="tx1">
                    <a:lumMod val="75000"/>
                    <a:lumOff val="25000"/>
                  </a:schemeClr>
                </a:solidFill>
              </a:rPr>
              <a:t>dolore</a:t>
            </a:r>
            <a:r>
              <a:rPr lang="pt-BR" sz="1632" dirty="0">
                <a:solidFill>
                  <a:schemeClr val="tx1">
                    <a:lumMod val="75000"/>
                    <a:lumOff val="25000"/>
                  </a:schemeClr>
                </a:solidFill>
              </a:rPr>
              <a:t>.</a:t>
            </a:r>
          </a:p>
        </p:txBody>
      </p:sp>
      <p:sp>
        <p:nvSpPr>
          <p:cNvPr id="45" name="Retângulo 44"/>
          <p:cNvSpPr/>
          <p:nvPr/>
        </p:nvSpPr>
        <p:spPr>
          <a:xfrm>
            <a:off x="7185730" y="228947"/>
            <a:ext cx="4200147" cy="422886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31" tIns="41465" rIns="82931" bIns="41465" numCol="1" spcCol="0" rtlCol="0" fromWordArt="0" anchor="ctr" anchorCtr="0" forceAA="0" compatLnSpc="1">
            <a:prstTxWarp prst="textNoShape">
              <a:avLst/>
            </a:prstTxWarp>
            <a:noAutofit/>
          </a:bodyPr>
          <a:lstStyle/>
          <a:p>
            <a:pPr algn="ctr"/>
            <a:r>
              <a:rPr lang="pt-BR" sz="2177" dirty="0">
                <a:solidFill>
                  <a:schemeClr val="bg1"/>
                </a:solidFill>
                <a:latin typeface="+mj-lt"/>
              </a:rPr>
              <a:t>“UT ENIM AD MINIM VENIAM, QUIS NOSTRUD EXERCITATION ULLAMCO LABORIS NISI UT ALIQUIP UT ENIM AD MINIM VENIAM, QUIS NOSTRUD EXERCITATION ULLAMCO LABORIS NISI UT”</a:t>
            </a:r>
          </a:p>
          <a:p>
            <a:pPr algn="ctr"/>
            <a:endParaRPr lang="pt-BR" sz="2177" dirty="0">
              <a:solidFill>
                <a:schemeClr val="bg1"/>
              </a:solidFill>
              <a:latin typeface="+mj-lt"/>
            </a:endParaRPr>
          </a:p>
          <a:p>
            <a:pPr algn="ctr"/>
            <a:r>
              <a:rPr lang="pt-BR" sz="907" dirty="0">
                <a:solidFill>
                  <a:schemeClr val="bg1"/>
                </a:solidFill>
              </a:rPr>
              <a:t>(Ut </a:t>
            </a:r>
            <a:r>
              <a:rPr lang="pt-BR" sz="907" dirty="0" err="1">
                <a:solidFill>
                  <a:schemeClr val="bg1"/>
                </a:solidFill>
              </a:rPr>
              <a:t>enim</a:t>
            </a:r>
            <a:r>
              <a:rPr lang="pt-BR" sz="907" dirty="0">
                <a:solidFill>
                  <a:schemeClr val="bg1"/>
                </a:solidFill>
              </a:rPr>
              <a:t> ad </a:t>
            </a:r>
            <a:r>
              <a:rPr lang="pt-BR" sz="907" dirty="0" err="1">
                <a:solidFill>
                  <a:schemeClr val="bg1"/>
                </a:solidFill>
              </a:rPr>
              <a:t>minim</a:t>
            </a:r>
            <a:r>
              <a:rPr lang="pt-BR" sz="907" dirty="0">
                <a:solidFill>
                  <a:schemeClr val="bg1"/>
                </a:solidFill>
              </a:rPr>
              <a:t> </a:t>
            </a:r>
            <a:r>
              <a:rPr lang="pt-BR" sz="907" dirty="0" err="1">
                <a:solidFill>
                  <a:schemeClr val="bg1"/>
                </a:solidFill>
              </a:rPr>
              <a:t>veniam</a:t>
            </a:r>
            <a:r>
              <a:rPr lang="pt-BR" sz="907" dirty="0">
                <a:solidFill>
                  <a:schemeClr val="bg1"/>
                </a:solidFill>
              </a:rPr>
              <a:t>, quis </a:t>
            </a:r>
            <a:r>
              <a:rPr lang="pt-BR" sz="907" dirty="0" err="1">
                <a:solidFill>
                  <a:schemeClr val="bg1"/>
                </a:solidFill>
              </a:rPr>
              <a:t>nostrud</a:t>
            </a:r>
            <a:r>
              <a:rPr lang="pt-BR" sz="907" dirty="0">
                <a:solidFill>
                  <a:schemeClr val="bg1"/>
                </a:solidFill>
              </a:rPr>
              <a:t> </a:t>
            </a:r>
            <a:r>
              <a:rPr lang="pt-BR" sz="907" dirty="0" err="1">
                <a:solidFill>
                  <a:schemeClr val="bg1"/>
                </a:solidFill>
              </a:rPr>
              <a:t>exercitation</a:t>
            </a:r>
            <a:r>
              <a:rPr lang="pt-BR" sz="907" dirty="0">
                <a:solidFill>
                  <a:schemeClr val="bg1"/>
                </a:solidFill>
              </a:rPr>
              <a:t>)</a:t>
            </a:r>
          </a:p>
        </p:txBody>
      </p:sp>
      <p:sp>
        <p:nvSpPr>
          <p:cNvPr id="46" name="Retângulo 45"/>
          <p:cNvSpPr/>
          <p:nvPr/>
        </p:nvSpPr>
        <p:spPr>
          <a:xfrm>
            <a:off x="2942281" y="2400191"/>
            <a:ext cx="4156844" cy="259618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31" tIns="41465" rIns="82931" bIns="41465" numCol="1" spcCol="0" rtlCol="0" fromWordArt="0" anchor="ctr" anchorCtr="0" forceAA="0" compatLnSpc="1">
            <a:prstTxWarp prst="textNoShape">
              <a:avLst/>
            </a:prstTxWarp>
            <a:noAutofit/>
          </a:bodyPr>
          <a:lstStyle/>
          <a:p>
            <a:pPr algn="ctr"/>
            <a:r>
              <a:rPr lang="pt-BR" sz="1814" dirty="0">
                <a:solidFill>
                  <a:schemeClr val="bg1"/>
                </a:solidFill>
                <a:latin typeface="+mj-lt"/>
              </a:rPr>
              <a:t>“UT ENIM AD MINIM VENIAM, QUIS NOSTRUD EXERCITATION ULLAMCO LABORIS NISI UT ALIQUIP EX EA COMMODO CONSEQUAT.”</a:t>
            </a:r>
          </a:p>
          <a:p>
            <a:pPr algn="ctr"/>
            <a:endParaRPr lang="pt-BR" sz="907" dirty="0">
              <a:solidFill>
                <a:schemeClr val="bg1"/>
              </a:solidFill>
            </a:endParaRPr>
          </a:p>
          <a:p>
            <a:pPr algn="ctr"/>
            <a:r>
              <a:rPr lang="pt-BR" sz="907" dirty="0">
                <a:solidFill>
                  <a:schemeClr val="bg1"/>
                </a:solidFill>
              </a:rPr>
              <a:t>(Ut </a:t>
            </a:r>
            <a:r>
              <a:rPr lang="pt-BR" sz="907" dirty="0" err="1">
                <a:solidFill>
                  <a:schemeClr val="bg1"/>
                </a:solidFill>
              </a:rPr>
              <a:t>enim</a:t>
            </a:r>
            <a:r>
              <a:rPr lang="pt-BR" sz="907" dirty="0">
                <a:solidFill>
                  <a:schemeClr val="bg1"/>
                </a:solidFill>
              </a:rPr>
              <a:t> ad </a:t>
            </a:r>
            <a:r>
              <a:rPr lang="pt-BR" sz="907" dirty="0" err="1">
                <a:solidFill>
                  <a:schemeClr val="bg1"/>
                </a:solidFill>
              </a:rPr>
              <a:t>minim</a:t>
            </a:r>
            <a:r>
              <a:rPr lang="pt-BR" sz="907" dirty="0">
                <a:solidFill>
                  <a:schemeClr val="bg1"/>
                </a:solidFill>
              </a:rPr>
              <a:t> </a:t>
            </a:r>
            <a:r>
              <a:rPr lang="pt-BR" sz="907" dirty="0" err="1">
                <a:solidFill>
                  <a:schemeClr val="bg1"/>
                </a:solidFill>
              </a:rPr>
              <a:t>veniam</a:t>
            </a:r>
            <a:r>
              <a:rPr lang="pt-BR" sz="907" dirty="0">
                <a:solidFill>
                  <a:schemeClr val="bg1"/>
                </a:solidFill>
              </a:rPr>
              <a:t>, quis </a:t>
            </a:r>
            <a:r>
              <a:rPr lang="pt-BR" sz="907" dirty="0" err="1">
                <a:solidFill>
                  <a:schemeClr val="bg1"/>
                </a:solidFill>
              </a:rPr>
              <a:t>nostrud</a:t>
            </a:r>
            <a:r>
              <a:rPr lang="pt-BR" sz="907" dirty="0">
                <a:solidFill>
                  <a:schemeClr val="bg1"/>
                </a:solidFill>
              </a:rPr>
              <a:t> </a:t>
            </a:r>
            <a:r>
              <a:rPr lang="pt-BR" sz="907" dirty="0" err="1">
                <a:solidFill>
                  <a:schemeClr val="bg1"/>
                </a:solidFill>
              </a:rPr>
              <a:t>exercitation</a:t>
            </a:r>
            <a:r>
              <a:rPr lang="pt-BR" sz="907" dirty="0">
                <a:solidFill>
                  <a:schemeClr val="bg1"/>
                </a:solidFill>
              </a:rPr>
              <a:t>)</a:t>
            </a:r>
          </a:p>
        </p:txBody>
      </p:sp>
      <p:sp>
        <p:nvSpPr>
          <p:cNvPr id="47" name="Retângulo 46"/>
          <p:cNvSpPr/>
          <p:nvPr/>
        </p:nvSpPr>
        <p:spPr>
          <a:xfrm>
            <a:off x="806117" y="5063332"/>
            <a:ext cx="4156844" cy="156572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31" tIns="41465" rIns="82931" bIns="41465" numCol="1" spcCol="0" rtlCol="0" fromWordArt="0" anchor="ctr" anchorCtr="0" forceAA="0" compatLnSpc="1">
            <a:prstTxWarp prst="textNoShape">
              <a:avLst/>
            </a:prstTxWarp>
            <a:noAutofit/>
          </a:bodyPr>
          <a:lstStyle/>
          <a:p>
            <a:pPr algn="ctr"/>
            <a:r>
              <a:rPr lang="pt-BR" sz="1814" dirty="0">
                <a:solidFill>
                  <a:schemeClr val="bg1"/>
                </a:solidFill>
                <a:latin typeface="+mj-lt"/>
              </a:rPr>
              <a:t>“UT ENIM AD MINIM VENIAM, </a:t>
            </a:r>
          </a:p>
          <a:p>
            <a:pPr algn="ctr"/>
            <a:r>
              <a:rPr lang="pt-BR" sz="1814" dirty="0">
                <a:solidFill>
                  <a:schemeClr val="bg1"/>
                </a:solidFill>
                <a:latin typeface="+mj-lt"/>
              </a:rPr>
              <a:t>QUIS NOSTRUD EXERCITATION ULLAMCO LABORIS”</a:t>
            </a:r>
          </a:p>
          <a:p>
            <a:pPr algn="ctr"/>
            <a:endParaRPr lang="pt-BR" sz="907" dirty="0">
              <a:solidFill>
                <a:schemeClr val="bg1"/>
              </a:solidFill>
            </a:endParaRPr>
          </a:p>
          <a:p>
            <a:pPr algn="ctr"/>
            <a:r>
              <a:rPr lang="pt-BR" sz="907" dirty="0">
                <a:solidFill>
                  <a:schemeClr val="bg1"/>
                </a:solidFill>
              </a:rPr>
              <a:t>(Ut </a:t>
            </a:r>
            <a:r>
              <a:rPr lang="pt-BR" sz="907" dirty="0" err="1">
                <a:solidFill>
                  <a:schemeClr val="bg1"/>
                </a:solidFill>
              </a:rPr>
              <a:t>enim</a:t>
            </a:r>
            <a:r>
              <a:rPr lang="pt-BR" sz="907" dirty="0">
                <a:solidFill>
                  <a:schemeClr val="bg1"/>
                </a:solidFill>
              </a:rPr>
              <a:t> ad </a:t>
            </a:r>
            <a:r>
              <a:rPr lang="pt-BR" sz="907" dirty="0" err="1">
                <a:solidFill>
                  <a:schemeClr val="bg1"/>
                </a:solidFill>
              </a:rPr>
              <a:t>minim</a:t>
            </a:r>
            <a:r>
              <a:rPr lang="pt-BR" sz="907" dirty="0">
                <a:solidFill>
                  <a:schemeClr val="bg1"/>
                </a:solidFill>
              </a:rPr>
              <a:t> </a:t>
            </a:r>
            <a:r>
              <a:rPr lang="pt-BR" sz="907" dirty="0" err="1">
                <a:solidFill>
                  <a:schemeClr val="bg1"/>
                </a:solidFill>
              </a:rPr>
              <a:t>veniam</a:t>
            </a:r>
            <a:r>
              <a:rPr lang="pt-BR" sz="907" dirty="0">
                <a:solidFill>
                  <a:schemeClr val="bg1"/>
                </a:solidFill>
              </a:rPr>
              <a:t>, quis </a:t>
            </a:r>
            <a:r>
              <a:rPr lang="pt-BR" sz="907" dirty="0" err="1">
                <a:solidFill>
                  <a:schemeClr val="bg1"/>
                </a:solidFill>
              </a:rPr>
              <a:t>nostrud</a:t>
            </a:r>
            <a:r>
              <a:rPr lang="pt-BR" sz="907" dirty="0">
                <a:solidFill>
                  <a:schemeClr val="bg1"/>
                </a:solidFill>
              </a:rPr>
              <a:t> </a:t>
            </a:r>
            <a:r>
              <a:rPr lang="pt-BR" sz="907" dirty="0" err="1">
                <a:solidFill>
                  <a:schemeClr val="bg1"/>
                </a:solidFill>
              </a:rPr>
              <a:t>exercitation</a:t>
            </a:r>
            <a:r>
              <a:rPr lang="pt-BR" sz="907" dirty="0">
                <a:solidFill>
                  <a:schemeClr val="bg1"/>
                </a:solidFill>
              </a:rPr>
              <a:t>)</a:t>
            </a:r>
          </a:p>
        </p:txBody>
      </p:sp>
      <p:sp>
        <p:nvSpPr>
          <p:cNvPr id="2" name="Espaço Reservado para Imagem 1">
            <a:extLst>
              <a:ext uri="{FF2B5EF4-FFF2-40B4-BE49-F238E27FC236}">
                <a16:creationId xmlns:a16="http://schemas.microsoft.com/office/drawing/2014/main" xmlns="" id="{24BAF5BD-3EA9-4D30-93C9-C51D8F999554}"/>
              </a:ext>
            </a:extLst>
          </p:cNvPr>
          <p:cNvSpPr>
            <a:spLocks noGrp="1"/>
          </p:cNvSpPr>
          <p:nvPr>
            <p:ph type="pic" sz="quarter" idx="14"/>
          </p:nvPr>
        </p:nvSpPr>
        <p:spPr/>
      </p:sp>
      <p:sp>
        <p:nvSpPr>
          <p:cNvPr id="3" name="Espaço Reservado para Imagem 2">
            <a:extLst>
              <a:ext uri="{FF2B5EF4-FFF2-40B4-BE49-F238E27FC236}">
                <a16:creationId xmlns:a16="http://schemas.microsoft.com/office/drawing/2014/main" xmlns="" id="{F5CB0BAD-B2FB-4EB6-86E0-3C869D137A4E}"/>
              </a:ext>
            </a:extLst>
          </p:cNvPr>
          <p:cNvSpPr>
            <a:spLocks noGrp="1"/>
          </p:cNvSpPr>
          <p:nvPr>
            <p:ph type="pic" sz="quarter" idx="15"/>
          </p:nvPr>
        </p:nvSpPr>
        <p:spPr/>
      </p:sp>
      <p:sp>
        <p:nvSpPr>
          <p:cNvPr id="4" name="Espaço Reservado para Imagem 3">
            <a:extLst>
              <a:ext uri="{FF2B5EF4-FFF2-40B4-BE49-F238E27FC236}">
                <a16:creationId xmlns:a16="http://schemas.microsoft.com/office/drawing/2014/main" xmlns="" id="{D4F4FD47-CE1B-4617-A720-0BE1180BEE88}"/>
              </a:ext>
            </a:extLst>
          </p:cNvPr>
          <p:cNvSpPr>
            <a:spLocks noGrp="1"/>
          </p:cNvSpPr>
          <p:nvPr>
            <p:ph type="pic" sz="quarter" idx="16"/>
          </p:nvPr>
        </p:nvSpPr>
        <p:spPr/>
      </p:sp>
      <p:sp>
        <p:nvSpPr>
          <p:cNvPr id="5" name="Espaço Reservado para Imagem 4">
            <a:extLst>
              <a:ext uri="{FF2B5EF4-FFF2-40B4-BE49-F238E27FC236}">
                <a16:creationId xmlns:a16="http://schemas.microsoft.com/office/drawing/2014/main" xmlns="" id="{3504C717-FCF9-4453-AA16-65A29F2E3B1D}"/>
              </a:ext>
            </a:extLst>
          </p:cNvPr>
          <p:cNvSpPr>
            <a:spLocks noGrp="1"/>
          </p:cNvSpPr>
          <p:nvPr>
            <p:ph type="pic" sz="quarter" idx="17"/>
          </p:nvPr>
        </p:nvSpPr>
        <p:spPr/>
      </p:sp>
    </p:spTree>
    <p:extLst>
      <p:ext uri="{BB962C8B-B14F-4D97-AF65-F5344CB8AC3E}">
        <p14:creationId xmlns:p14="http://schemas.microsoft.com/office/powerpoint/2010/main" val="39577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xmlns="" id="{F3F941BA-F33D-4193-A329-E7B603884FF9}"/>
              </a:ext>
            </a:extLst>
          </p:cNvPr>
          <p:cNvSpPr>
            <a:spLocks noGrp="1"/>
          </p:cNvSpPr>
          <p:nvPr>
            <p:ph type="pic" sz="quarter" idx="14"/>
          </p:nvPr>
        </p:nvSpPr>
        <p:spPr>
          <a:xfrm>
            <a:off x="264459" y="721659"/>
            <a:ext cx="6299342" cy="5750859"/>
          </a:xfrm>
        </p:spPr>
      </p:sp>
      <p:sp>
        <p:nvSpPr>
          <p:cNvPr id="14" name="Rectangle 13"/>
          <p:cNvSpPr/>
          <p:nvPr/>
        </p:nvSpPr>
        <p:spPr>
          <a:xfrm>
            <a:off x="7402144" y="2283013"/>
            <a:ext cx="3591896" cy="3107774"/>
          </a:xfrm>
          <a:prstGeom prst="rect">
            <a:avLst/>
          </a:prstGeom>
        </p:spPr>
        <p:txBody>
          <a:bodyPr wrap="square">
            <a:spAutoFit/>
          </a:bodyPr>
          <a:lstStyle/>
          <a:p>
            <a:pPr>
              <a:lnSpc>
                <a:spcPct val="150000"/>
              </a:lnSpc>
              <a:defRPr/>
            </a:pPr>
            <a:r>
              <a:rPr lang="pt-BR" sz="2177" dirty="0">
                <a:solidFill>
                  <a:schemeClr val="tx1">
                    <a:lumMod val="85000"/>
                    <a:lumOff val="15000"/>
                  </a:schemeClr>
                </a:solidFill>
                <a:ea typeface="Roboto Medium" charset="0"/>
                <a:cs typeface="Roboto Medium" charset="0"/>
              </a:rPr>
              <a:t>“Ut </a:t>
            </a:r>
            <a:r>
              <a:rPr lang="pt-BR" sz="2177" dirty="0" err="1">
                <a:solidFill>
                  <a:schemeClr val="tx1">
                    <a:lumMod val="85000"/>
                    <a:lumOff val="15000"/>
                  </a:schemeClr>
                </a:solidFill>
                <a:ea typeface="Roboto Medium" charset="0"/>
                <a:cs typeface="Roboto Medium" charset="0"/>
              </a:rPr>
              <a:t>enim</a:t>
            </a:r>
            <a:r>
              <a:rPr lang="pt-BR" sz="2177" dirty="0">
                <a:solidFill>
                  <a:schemeClr val="tx1">
                    <a:lumMod val="85000"/>
                    <a:lumOff val="15000"/>
                  </a:schemeClr>
                </a:solidFill>
                <a:ea typeface="Roboto Medium" charset="0"/>
                <a:cs typeface="Roboto Medium" charset="0"/>
              </a:rPr>
              <a:t> ad </a:t>
            </a:r>
            <a:r>
              <a:rPr lang="pt-BR" sz="2177" dirty="0" err="1">
                <a:solidFill>
                  <a:schemeClr val="tx1">
                    <a:lumMod val="85000"/>
                    <a:lumOff val="15000"/>
                  </a:schemeClr>
                </a:solidFill>
                <a:ea typeface="Roboto Medium" charset="0"/>
                <a:cs typeface="Roboto Medium" charset="0"/>
              </a:rPr>
              <a:t>minim</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veniam</a:t>
            </a:r>
            <a:r>
              <a:rPr lang="pt-BR" sz="2177" dirty="0">
                <a:solidFill>
                  <a:schemeClr val="tx1">
                    <a:lumMod val="85000"/>
                    <a:lumOff val="15000"/>
                  </a:schemeClr>
                </a:solidFill>
                <a:ea typeface="Roboto Medium" charset="0"/>
                <a:cs typeface="Roboto Medium" charset="0"/>
              </a:rPr>
              <a:t>, quis </a:t>
            </a:r>
            <a:r>
              <a:rPr lang="pt-BR" sz="2177" dirty="0" err="1">
                <a:solidFill>
                  <a:schemeClr val="tx1">
                    <a:lumMod val="85000"/>
                    <a:lumOff val="15000"/>
                  </a:schemeClr>
                </a:solidFill>
                <a:ea typeface="Roboto Medium" charset="0"/>
                <a:cs typeface="Roboto Medium" charset="0"/>
              </a:rPr>
              <a:t>nostrud</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exercitation</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ullamco</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laboris</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nisi</a:t>
            </a:r>
            <a:r>
              <a:rPr lang="pt-BR" sz="2177" dirty="0">
                <a:solidFill>
                  <a:schemeClr val="tx1">
                    <a:lumMod val="85000"/>
                    <a:lumOff val="15000"/>
                  </a:schemeClr>
                </a:solidFill>
                <a:ea typeface="Roboto Medium" charset="0"/>
                <a:cs typeface="Roboto Medium" charset="0"/>
              </a:rPr>
              <a:t> ut </a:t>
            </a:r>
            <a:r>
              <a:rPr lang="pt-BR" sz="2177" dirty="0" err="1">
                <a:solidFill>
                  <a:schemeClr val="tx1">
                    <a:lumMod val="85000"/>
                    <a:lumOff val="15000"/>
                  </a:schemeClr>
                </a:solidFill>
                <a:ea typeface="Roboto Medium" charset="0"/>
                <a:cs typeface="Roboto Medium" charset="0"/>
              </a:rPr>
              <a:t>aliquip</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ex</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ea</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commodo</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consequat</a:t>
            </a:r>
            <a:r>
              <a:rPr lang="pt-BR" sz="2177" dirty="0">
                <a:solidFill>
                  <a:schemeClr val="tx1">
                    <a:lumMod val="85000"/>
                    <a:lumOff val="15000"/>
                  </a:schemeClr>
                </a:solidFill>
                <a:ea typeface="Roboto Medium" charset="0"/>
                <a:cs typeface="Roboto Medium" charset="0"/>
              </a:rPr>
              <a:t>. </a:t>
            </a:r>
          </a:p>
          <a:p>
            <a:pPr>
              <a:lnSpc>
                <a:spcPct val="150000"/>
              </a:lnSpc>
              <a:defRPr/>
            </a:pPr>
            <a:r>
              <a:rPr lang="pt-BR" sz="2177" dirty="0" err="1">
                <a:solidFill>
                  <a:schemeClr val="tx1">
                    <a:lumMod val="85000"/>
                    <a:lumOff val="15000"/>
                  </a:schemeClr>
                </a:solidFill>
                <a:ea typeface="Roboto Medium" charset="0"/>
                <a:cs typeface="Roboto Medium" charset="0"/>
              </a:rPr>
              <a:t>Duis</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aute</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irure</a:t>
            </a:r>
            <a:r>
              <a:rPr lang="pt-BR" sz="2177" dirty="0">
                <a:solidFill>
                  <a:schemeClr val="tx1">
                    <a:lumMod val="85000"/>
                    <a:lumOff val="15000"/>
                  </a:schemeClr>
                </a:solidFill>
                <a:ea typeface="Roboto Medium" charset="0"/>
                <a:cs typeface="Roboto Medium" charset="0"/>
              </a:rPr>
              <a:t> </a:t>
            </a:r>
            <a:r>
              <a:rPr lang="pt-BR" sz="2177" dirty="0" err="1">
                <a:solidFill>
                  <a:schemeClr val="tx1">
                    <a:lumMod val="85000"/>
                    <a:lumOff val="15000"/>
                  </a:schemeClr>
                </a:solidFill>
                <a:ea typeface="Roboto Medium" charset="0"/>
                <a:cs typeface="Roboto Medium" charset="0"/>
              </a:rPr>
              <a:t>dolor</a:t>
            </a:r>
            <a:r>
              <a:rPr lang="pt-BR" sz="2177" dirty="0">
                <a:solidFill>
                  <a:schemeClr val="tx1">
                    <a:lumMod val="85000"/>
                    <a:lumOff val="15000"/>
                  </a:schemeClr>
                </a:solidFill>
                <a:ea typeface="Roboto Medium" charset="0"/>
                <a:cs typeface="Roboto Medium" charset="0"/>
              </a:rPr>
              <a:t> in </a:t>
            </a:r>
            <a:r>
              <a:rPr lang="pt-BR" sz="2177" dirty="0" err="1">
                <a:solidFill>
                  <a:schemeClr val="tx1">
                    <a:lumMod val="85000"/>
                    <a:lumOff val="15000"/>
                  </a:schemeClr>
                </a:solidFill>
                <a:ea typeface="Roboto Medium" charset="0"/>
                <a:cs typeface="Roboto Medium" charset="0"/>
              </a:rPr>
              <a:t>reprehenderit</a:t>
            </a:r>
            <a:r>
              <a:rPr lang="pt-BR" sz="2177" dirty="0">
                <a:solidFill>
                  <a:schemeClr val="tx1">
                    <a:lumMod val="85000"/>
                    <a:lumOff val="15000"/>
                  </a:schemeClr>
                </a:solidFill>
                <a:ea typeface="Roboto Medium" charset="0"/>
                <a:cs typeface="Roboto Medium" charset="0"/>
              </a:rPr>
              <a:t> in”</a:t>
            </a:r>
          </a:p>
        </p:txBody>
      </p:sp>
      <p:sp>
        <p:nvSpPr>
          <p:cNvPr id="13" name="CaixaDeTexto 12"/>
          <p:cNvSpPr txBox="1"/>
          <p:nvPr/>
        </p:nvSpPr>
        <p:spPr>
          <a:xfrm>
            <a:off x="7402144" y="6006249"/>
            <a:ext cx="3325449" cy="217880"/>
          </a:xfrm>
          <a:prstGeom prst="rect">
            <a:avLst/>
          </a:prstGeom>
          <a:noFill/>
        </p:spPr>
        <p:txBody>
          <a:bodyPr wrap="square" rtlCol="0">
            <a:spAutoFit/>
          </a:bodyPr>
          <a:lstStyle/>
          <a:p>
            <a:r>
              <a:rPr lang="pt-BR" sz="816" b="1" dirty="0">
                <a:solidFill>
                  <a:schemeClr val="tx1">
                    <a:lumMod val="85000"/>
                    <a:lumOff val="15000"/>
                  </a:schemeClr>
                </a:solidFill>
              </a:rPr>
              <a:t>FONTE: </a:t>
            </a:r>
            <a:r>
              <a:rPr lang="pt-BR" sz="816" b="1" dirty="0" err="1">
                <a:solidFill>
                  <a:schemeClr val="tx1">
                    <a:lumMod val="85000"/>
                    <a:lumOff val="15000"/>
                  </a:schemeClr>
                </a:solidFill>
              </a:rPr>
              <a:t>Laborsi</a:t>
            </a:r>
            <a:r>
              <a:rPr lang="pt-BR" sz="816" b="1" dirty="0">
                <a:solidFill>
                  <a:schemeClr val="tx1">
                    <a:lumMod val="85000"/>
                    <a:lumOff val="15000"/>
                  </a:schemeClr>
                </a:solidFill>
              </a:rPr>
              <a:t> </a:t>
            </a:r>
            <a:r>
              <a:rPr lang="pt-BR" sz="816" b="1" dirty="0" err="1">
                <a:solidFill>
                  <a:schemeClr val="tx1">
                    <a:lumMod val="85000"/>
                    <a:lumOff val="15000"/>
                  </a:schemeClr>
                </a:solidFill>
              </a:rPr>
              <a:t>Nulla</a:t>
            </a:r>
            <a:r>
              <a:rPr lang="pt-BR" sz="816" b="1" dirty="0">
                <a:solidFill>
                  <a:schemeClr val="tx1">
                    <a:lumMod val="85000"/>
                    <a:lumOff val="15000"/>
                  </a:schemeClr>
                </a:solidFill>
              </a:rPr>
              <a:t> </a:t>
            </a:r>
            <a:r>
              <a:rPr lang="pt-BR" sz="816" b="1" dirty="0" err="1">
                <a:solidFill>
                  <a:schemeClr val="tx1">
                    <a:lumMod val="85000"/>
                    <a:lumOff val="15000"/>
                  </a:schemeClr>
                </a:solidFill>
              </a:rPr>
              <a:t>Pariatur</a:t>
            </a:r>
            <a:endParaRPr lang="pt-BR" sz="816" b="1" dirty="0">
              <a:solidFill>
                <a:schemeClr val="tx1">
                  <a:lumMod val="85000"/>
                  <a:lumOff val="15000"/>
                </a:schemeClr>
              </a:solidFill>
            </a:endParaRPr>
          </a:p>
        </p:txBody>
      </p:sp>
      <p:sp>
        <p:nvSpPr>
          <p:cNvPr id="16" name="Retângulo 15"/>
          <p:cNvSpPr/>
          <p:nvPr/>
        </p:nvSpPr>
        <p:spPr>
          <a:xfrm>
            <a:off x="6631345" y="620791"/>
            <a:ext cx="4966750" cy="1515928"/>
          </a:xfrm>
          <a:prstGeom prst="rect">
            <a:avLst/>
          </a:prstGeom>
        </p:spPr>
        <p:txBody>
          <a:bodyPr wrap="square">
            <a:spAutoFit/>
          </a:bodyPr>
          <a:lstStyle/>
          <a:p>
            <a:r>
              <a:rPr lang="pt-BR" sz="3265" dirty="0">
                <a:solidFill>
                  <a:schemeClr val="bg1">
                    <a:lumMod val="75000"/>
                  </a:schemeClr>
                </a:solidFill>
              </a:rPr>
              <a:t>DOLOR SIT</a:t>
            </a:r>
          </a:p>
          <a:p>
            <a:r>
              <a:rPr lang="pt-BR" sz="5986" dirty="0">
                <a:latin typeface="+mj-lt"/>
              </a:rPr>
              <a:t>IPSUN LOR...</a:t>
            </a:r>
          </a:p>
        </p:txBody>
      </p:sp>
      <p:sp>
        <p:nvSpPr>
          <p:cNvPr id="19" name="Retângulo 18"/>
          <p:cNvSpPr/>
          <p:nvPr/>
        </p:nvSpPr>
        <p:spPr>
          <a:xfrm>
            <a:off x="594439" y="181"/>
            <a:ext cx="3085194" cy="685692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23" name="Freeform 5"/>
          <p:cNvSpPr>
            <a:spLocks noEditPoints="1"/>
          </p:cNvSpPr>
          <p:nvPr/>
        </p:nvSpPr>
        <p:spPr bwMode="auto">
          <a:xfrm>
            <a:off x="1119987" y="5593943"/>
            <a:ext cx="621122" cy="621657"/>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bg1"/>
          </a:solidFill>
          <a:ln w="9525">
            <a:noFill/>
            <a:round/>
            <a:headEnd/>
            <a:tailEnd/>
          </a:ln>
        </p:spPr>
        <p:txBody>
          <a:bodyPr vert="horz" wrap="square" lIns="97734" tIns="48867" rIns="97734" bIns="48867" numCol="1" anchor="t" anchorCtr="0" compatLnSpc="1">
            <a:prstTxWarp prst="textNoShape">
              <a:avLst/>
            </a:prstTxWarp>
          </a:bodyPr>
          <a:lstStyle/>
          <a:p>
            <a:endParaRPr lang="pt-BR" sz="1624">
              <a:solidFill>
                <a:schemeClr val="bg1"/>
              </a:solidFill>
            </a:endParaRPr>
          </a:p>
        </p:txBody>
      </p:sp>
      <p:grpSp>
        <p:nvGrpSpPr>
          <p:cNvPr id="4" name="Grupo 3"/>
          <p:cNvGrpSpPr/>
          <p:nvPr/>
        </p:nvGrpSpPr>
        <p:grpSpPr>
          <a:xfrm>
            <a:off x="1853568" y="773191"/>
            <a:ext cx="4703225" cy="6229357"/>
            <a:chOff x="1308009" y="468264"/>
            <a:chExt cx="5348894" cy="7084538"/>
          </a:xfrm>
        </p:grpSpPr>
        <p:grpSp>
          <p:nvGrpSpPr>
            <p:cNvPr id="3" name="Grupo 2"/>
            <p:cNvGrpSpPr/>
            <p:nvPr/>
          </p:nvGrpSpPr>
          <p:grpSpPr>
            <a:xfrm>
              <a:off x="2611606" y="1370468"/>
              <a:ext cx="2850731" cy="4861890"/>
              <a:chOff x="1117093" y="2741346"/>
              <a:chExt cx="2190461" cy="3790449"/>
            </a:xfrm>
          </p:grpSpPr>
          <p:pic>
            <p:nvPicPr>
              <p:cNvPr id="18" name="Imagem 1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18875" y="3891676"/>
                <a:ext cx="2188679" cy="525364"/>
              </a:xfrm>
              <a:prstGeom prst="rect">
                <a:avLst/>
              </a:prstGeom>
            </p:spPr>
          </p:pic>
          <p:pic>
            <p:nvPicPr>
              <p:cNvPr id="21" name="Imagem 2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7093" y="4417040"/>
                <a:ext cx="2190302" cy="517006"/>
              </a:xfrm>
              <a:prstGeom prst="rect">
                <a:avLst/>
              </a:prstGeom>
            </p:spPr>
          </p:pic>
          <p:pic>
            <p:nvPicPr>
              <p:cNvPr id="22" name="Imagem 2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18875" y="5966189"/>
                <a:ext cx="2188679" cy="565606"/>
              </a:xfrm>
              <a:prstGeom prst="rect">
                <a:avLst/>
              </a:prstGeom>
            </p:spPr>
          </p:pic>
          <p:sp>
            <p:nvSpPr>
              <p:cNvPr id="7" name="Retângulo 6"/>
              <p:cNvSpPr/>
              <p:nvPr/>
            </p:nvSpPr>
            <p:spPr>
              <a:xfrm>
                <a:off x="1130431" y="2741346"/>
                <a:ext cx="2151507" cy="1147955"/>
              </a:xfrm>
              <a:prstGeom prst="rect">
                <a:avLst/>
              </a:prstGeom>
              <a:solidFill>
                <a:schemeClr val="accent4"/>
              </a:solidFill>
            </p:spPr>
            <p:txBody>
              <a:bodyPr wrap="square" anchor="ctr">
                <a:noAutofit/>
              </a:bodyPr>
              <a:lstStyle/>
              <a:p>
                <a:pPr>
                  <a:spcBef>
                    <a:spcPts val="541"/>
                  </a:spcBef>
                  <a:spcAft>
                    <a:spcPts val="541"/>
                  </a:spcAft>
                </a:pPr>
                <a:r>
                  <a:rPr lang="pt-BR" sz="1451" b="1" dirty="0" err="1">
                    <a:solidFill>
                      <a:schemeClr val="tx1">
                        <a:lumMod val="75000"/>
                        <a:lumOff val="25000"/>
                      </a:schemeClr>
                    </a:solidFill>
                    <a:cs typeface="Globotipo Texto"/>
                  </a:rPr>
                  <a:t>Lica</a:t>
                </a:r>
                <a:r>
                  <a:rPr lang="pt-BR" sz="1451" b="1" dirty="0">
                    <a:solidFill>
                      <a:schemeClr val="tx1">
                        <a:lumMod val="75000"/>
                        <a:lumOff val="25000"/>
                      </a:schemeClr>
                    </a:solidFill>
                    <a:cs typeface="Globotipo Texto"/>
                  </a:rPr>
                  <a:t> é a queridinha dos adolescentes, principalmente das meninas</a:t>
                </a:r>
              </a:p>
            </p:txBody>
          </p:sp>
          <p:sp>
            <p:nvSpPr>
              <p:cNvPr id="29" name="Retângulo 28"/>
              <p:cNvSpPr/>
              <p:nvPr/>
            </p:nvSpPr>
            <p:spPr>
              <a:xfrm>
                <a:off x="1130431" y="4931714"/>
                <a:ext cx="2151507" cy="1034476"/>
              </a:xfrm>
              <a:prstGeom prst="rect">
                <a:avLst/>
              </a:prstGeom>
              <a:solidFill>
                <a:schemeClr val="accent2"/>
              </a:solidFill>
            </p:spPr>
            <p:txBody>
              <a:bodyPr wrap="square" anchor="ctr">
                <a:noAutofit/>
              </a:bodyPr>
              <a:lstStyle/>
              <a:p>
                <a:pPr>
                  <a:spcBef>
                    <a:spcPts val="541"/>
                  </a:spcBef>
                  <a:spcAft>
                    <a:spcPts val="541"/>
                  </a:spcAft>
                </a:pPr>
                <a:r>
                  <a:rPr lang="pt-BR" sz="1270" b="1" dirty="0" err="1">
                    <a:solidFill>
                      <a:schemeClr val="bg1"/>
                    </a:solidFill>
                    <a:cs typeface="Globotipo Texto"/>
                  </a:rPr>
                  <a:t>Keyla</a:t>
                </a:r>
                <a:r>
                  <a:rPr lang="pt-BR" sz="1270" b="1" dirty="0">
                    <a:solidFill>
                      <a:schemeClr val="bg1"/>
                    </a:solidFill>
                    <a:cs typeface="Globotipo Texto"/>
                  </a:rPr>
                  <a:t> e Ellen são as queridinhas das mães – excelentes exemplos para seus filhos</a:t>
                </a:r>
              </a:p>
            </p:txBody>
          </p:sp>
        </p:grpSp>
        <p:pic>
          <p:nvPicPr>
            <p:cNvPr id="24" name="Imagem 23"/>
            <p:cNvPicPr>
              <a:picLocks noChangeAspect="1"/>
            </p:cNvPicPr>
            <p:nvPr/>
          </p:nvPicPr>
          <p:blipFill rotWithShape="1">
            <a:blip r:embed="rId5" cstate="email">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a:ext>
              </a:extLst>
            </a:blip>
            <a:srcRect b="3181"/>
            <a:stretch/>
          </p:blipFill>
          <p:spPr>
            <a:xfrm>
              <a:off x="1308009" y="468264"/>
              <a:ext cx="5348894" cy="7084538"/>
            </a:xfrm>
            <a:prstGeom prst="rect">
              <a:avLst/>
            </a:prstGeom>
          </p:spPr>
        </p:pic>
      </p:grpSp>
    </p:spTree>
    <p:extLst>
      <p:ext uri="{BB962C8B-B14F-4D97-AF65-F5344CB8AC3E}">
        <p14:creationId xmlns:p14="http://schemas.microsoft.com/office/powerpoint/2010/main" val="183650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xmlns="" id="{94A8F762-31F6-4233-8E4B-D12DB72A45BF}"/>
              </a:ext>
            </a:extLst>
          </p:cNvPr>
          <p:cNvSpPr>
            <a:spLocks noGrp="1"/>
          </p:cNvSpPr>
          <p:nvPr>
            <p:ph type="pic" sz="quarter" idx="15"/>
          </p:nvPr>
        </p:nvSpPr>
        <p:spPr/>
      </p:sp>
      <p:sp>
        <p:nvSpPr>
          <p:cNvPr id="6" name="Espaço Reservado para Imagem 5">
            <a:extLst>
              <a:ext uri="{FF2B5EF4-FFF2-40B4-BE49-F238E27FC236}">
                <a16:creationId xmlns:a16="http://schemas.microsoft.com/office/drawing/2014/main" xmlns="" id="{4EDF97CB-5569-40C3-AD07-B6A7D161CA1E}"/>
              </a:ext>
            </a:extLst>
          </p:cNvPr>
          <p:cNvSpPr>
            <a:spLocks noGrp="1"/>
          </p:cNvSpPr>
          <p:nvPr>
            <p:ph type="pic" sz="quarter" idx="14"/>
          </p:nvPr>
        </p:nvSpPr>
        <p:spPr>
          <a:ln w="12700">
            <a:solidFill>
              <a:schemeClr val="bg1"/>
            </a:solidFill>
            <a:miter lim="800000"/>
          </a:ln>
        </p:spPr>
      </p:sp>
      <p:sp>
        <p:nvSpPr>
          <p:cNvPr id="8" name="Espaço Reservado para Imagem 7">
            <a:extLst>
              <a:ext uri="{FF2B5EF4-FFF2-40B4-BE49-F238E27FC236}">
                <a16:creationId xmlns:a16="http://schemas.microsoft.com/office/drawing/2014/main" xmlns="" id="{08A4565C-FC6B-4FAA-A2A8-1E5BC7E49503}"/>
              </a:ext>
            </a:extLst>
          </p:cNvPr>
          <p:cNvSpPr>
            <a:spLocks noGrp="1"/>
          </p:cNvSpPr>
          <p:nvPr>
            <p:ph type="pic" sz="quarter" idx="16"/>
          </p:nvPr>
        </p:nvSpPr>
        <p:spPr>
          <a:ln w="12700">
            <a:solidFill>
              <a:schemeClr val="bg1"/>
            </a:solidFill>
            <a:miter lim="800000"/>
          </a:ln>
        </p:spPr>
      </p:sp>
      <p:sp>
        <p:nvSpPr>
          <p:cNvPr id="19" name="Retângulo 18"/>
          <p:cNvSpPr/>
          <p:nvPr/>
        </p:nvSpPr>
        <p:spPr>
          <a:xfrm>
            <a:off x="844521" y="0"/>
            <a:ext cx="27846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74">
              <a:solidFill>
                <a:schemeClr val="bg1"/>
              </a:solidFill>
            </a:endParaRPr>
          </a:p>
        </p:txBody>
      </p:sp>
      <p:sp>
        <p:nvSpPr>
          <p:cNvPr id="14" name="Rectangle 13"/>
          <p:cNvSpPr/>
          <p:nvPr/>
        </p:nvSpPr>
        <p:spPr>
          <a:xfrm>
            <a:off x="5848540" y="1668615"/>
            <a:ext cx="4214311" cy="1981953"/>
          </a:xfrm>
          <a:prstGeom prst="rect">
            <a:avLst/>
          </a:prstGeom>
        </p:spPr>
        <p:txBody>
          <a:bodyPr wrap="square">
            <a:spAutoFit/>
          </a:bodyPr>
          <a:lstStyle/>
          <a:p>
            <a:pPr>
              <a:lnSpc>
                <a:spcPct val="150000"/>
              </a:lnSpc>
              <a:defRPr/>
            </a:pPr>
            <a:r>
              <a:rPr lang="pt-BR" sz="1637" dirty="0">
                <a:solidFill>
                  <a:schemeClr val="tx1">
                    <a:lumMod val="85000"/>
                    <a:lumOff val="15000"/>
                  </a:schemeClr>
                </a:solidFill>
                <a:ea typeface="Roboto Medium" charset="0"/>
                <a:cs typeface="Roboto Medium" charset="0"/>
              </a:rPr>
              <a:t>Ut </a:t>
            </a:r>
            <a:r>
              <a:rPr lang="pt-BR" sz="1637" dirty="0" err="1">
                <a:solidFill>
                  <a:schemeClr val="tx1">
                    <a:lumMod val="85000"/>
                    <a:lumOff val="15000"/>
                  </a:schemeClr>
                </a:solidFill>
                <a:ea typeface="Roboto Medium" charset="0"/>
                <a:cs typeface="Roboto Medium" charset="0"/>
              </a:rPr>
              <a:t>enim</a:t>
            </a:r>
            <a:r>
              <a:rPr lang="pt-BR" sz="1637" dirty="0">
                <a:solidFill>
                  <a:schemeClr val="tx1">
                    <a:lumMod val="85000"/>
                    <a:lumOff val="15000"/>
                  </a:schemeClr>
                </a:solidFill>
                <a:ea typeface="Roboto Medium" charset="0"/>
                <a:cs typeface="Roboto Medium" charset="0"/>
              </a:rPr>
              <a:t> ad </a:t>
            </a:r>
            <a:r>
              <a:rPr lang="pt-BR" sz="1637" dirty="0" err="1">
                <a:solidFill>
                  <a:schemeClr val="tx1">
                    <a:lumMod val="85000"/>
                    <a:lumOff val="15000"/>
                  </a:schemeClr>
                </a:solidFill>
                <a:ea typeface="Roboto Medium" charset="0"/>
                <a:cs typeface="Roboto Medium" charset="0"/>
              </a:rPr>
              <a:t>minim</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veniam</a:t>
            </a:r>
            <a:r>
              <a:rPr lang="pt-BR" sz="1637" dirty="0">
                <a:solidFill>
                  <a:schemeClr val="tx1">
                    <a:lumMod val="85000"/>
                    <a:lumOff val="15000"/>
                  </a:schemeClr>
                </a:solidFill>
                <a:ea typeface="Roboto Medium" charset="0"/>
                <a:cs typeface="Roboto Medium" charset="0"/>
              </a:rPr>
              <a:t>, quis </a:t>
            </a:r>
            <a:r>
              <a:rPr lang="pt-BR" sz="1637" dirty="0" err="1">
                <a:solidFill>
                  <a:schemeClr val="tx1">
                    <a:lumMod val="85000"/>
                    <a:lumOff val="15000"/>
                  </a:schemeClr>
                </a:solidFill>
                <a:ea typeface="Roboto Medium" charset="0"/>
                <a:cs typeface="Roboto Medium" charset="0"/>
              </a:rPr>
              <a:t>nostrud</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exercitation</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ullamco</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laboris</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nisi</a:t>
            </a:r>
            <a:r>
              <a:rPr lang="pt-BR" sz="1637" dirty="0">
                <a:solidFill>
                  <a:schemeClr val="tx1">
                    <a:lumMod val="85000"/>
                    <a:lumOff val="15000"/>
                  </a:schemeClr>
                </a:solidFill>
                <a:ea typeface="Roboto Medium" charset="0"/>
                <a:cs typeface="Roboto Medium" charset="0"/>
              </a:rPr>
              <a:t> ut </a:t>
            </a:r>
            <a:r>
              <a:rPr lang="pt-BR" sz="1637" dirty="0" err="1">
                <a:solidFill>
                  <a:schemeClr val="tx1">
                    <a:lumMod val="85000"/>
                    <a:lumOff val="15000"/>
                  </a:schemeClr>
                </a:solidFill>
                <a:ea typeface="Roboto Medium" charset="0"/>
                <a:cs typeface="Roboto Medium" charset="0"/>
              </a:rPr>
              <a:t>aliquip</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ex</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ea</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commodo</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consequat</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Duis</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aute</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irure</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dolor</a:t>
            </a:r>
            <a:r>
              <a:rPr lang="pt-BR" sz="1637" dirty="0">
                <a:solidFill>
                  <a:schemeClr val="tx1">
                    <a:lumMod val="85000"/>
                    <a:lumOff val="15000"/>
                  </a:schemeClr>
                </a:solidFill>
                <a:ea typeface="Roboto Medium" charset="0"/>
                <a:cs typeface="Roboto Medium" charset="0"/>
              </a:rPr>
              <a:t> in </a:t>
            </a:r>
            <a:r>
              <a:rPr lang="pt-BR" sz="1637" dirty="0" err="1">
                <a:solidFill>
                  <a:schemeClr val="tx1">
                    <a:lumMod val="85000"/>
                    <a:lumOff val="15000"/>
                  </a:schemeClr>
                </a:solidFill>
                <a:ea typeface="Roboto Medium" charset="0"/>
                <a:cs typeface="Roboto Medium" charset="0"/>
              </a:rPr>
              <a:t>reprehenderit</a:t>
            </a:r>
            <a:r>
              <a:rPr lang="pt-BR" sz="1637" dirty="0">
                <a:solidFill>
                  <a:schemeClr val="tx1">
                    <a:lumMod val="85000"/>
                    <a:lumOff val="15000"/>
                  </a:schemeClr>
                </a:solidFill>
                <a:ea typeface="Roboto Medium" charset="0"/>
                <a:cs typeface="Roboto Medium" charset="0"/>
              </a:rPr>
              <a:t> in </a:t>
            </a:r>
            <a:r>
              <a:rPr lang="pt-BR" sz="1637" dirty="0" err="1">
                <a:solidFill>
                  <a:schemeClr val="tx1">
                    <a:lumMod val="85000"/>
                    <a:lumOff val="15000"/>
                  </a:schemeClr>
                </a:solidFill>
                <a:ea typeface="Roboto Medium" charset="0"/>
                <a:cs typeface="Roboto Medium" charset="0"/>
              </a:rPr>
              <a:t>voluptate</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velit</a:t>
            </a:r>
            <a:r>
              <a:rPr lang="pt-BR" sz="1637" dirty="0">
                <a:solidFill>
                  <a:schemeClr val="tx1">
                    <a:lumMod val="85000"/>
                    <a:lumOff val="15000"/>
                  </a:schemeClr>
                </a:solidFill>
                <a:ea typeface="Roboto Medium" charset="0"/>
                <a:cs typeface="Roboto Medium" charset="0"/>
              </a:rPr>
              <a:t> esse </a:t>
            </a:r>
            <a:r>
              <a:rPr lang="pt-BR" sz="1637" dirty="0" err="1">
                <a:solidFill>
                  <a:schemeClr val="tx1">
                    <a:lumMod val="85000"/>
                    <a:lumOff val="15000"/>
                  </a:schemeClr>
                </a:solidFill>
                <a:ea typeface="Roboto Medium" charset="0"/>
                <a:cs typeface="Roboto Medium" charset="0"/>
              </a:rPr>
              <a:t>cillum</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dolore</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Duis</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aute</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irure</a:t>
            </a:r>
            <a:r>
              <a:rPr lang="pt-BR" sz="1637" dirty="0">
                <a:solidFill>
                  <a:schemeClr val="tx1">
                    <a:lumMod val="85000"/>
                    <a:lumOff val="15000"/>
                  </a:schemeClr>
                </a:solidFill>
                <a:ea typeface="Roboto Medium" charset="0"/>
                <a:cs typeface="Roboto Medium" charset="0"/>
              </a:rPr>
              <a:t> </a:t>
            </a:r>
            <a:r>
              <a:rPr lang="pt-BR" sz="1637" dirty="0" err="1">
                <a:solidFill>
                  <a:schemeClr val="tx1">
                    <a:lumMod val="85000"/>
                    <a:lumOff val="15000"/>
                  </a:schemeClr>
                </a:solidFill>
                <a:ea typeface="Roboto Medium" charset="0"/>
                <a:cs typeface="Roboto Medium" charset="0"/>
              </a:rPr>
              <a:t>dolor</a:t>
            </a:r>
            <a:r>
              <a:rPr lang="pt-BR" sz="1637" dirty="0">
                <a:solidFill>
                  <a:schemeClr val="tx1">
                    <a:lumMod val="85000"/>
                    <a:lumOff val="15000"/>
                  </a:schemeClr>
                </a:solidFill>
                <a:ea typeface="Roboto Medium" charset="0"/>
                <a:cs typeface="Roboto Medium" charset="0"/>
              </a:rPr>
              <a:t> in </a:t>
            </a:r>
            <a:r>
              <a:rPr lang="pt-BR" sz="1637" dirty="0" err="1">
                <a:solidFill>
                  <a:schemeClr val="tx1">
                    <a:lumMod val="85000"/>
                    <a:lumOff val="15000"/>
                  </a:schemeClr>
                </a:solidFill>
                <a:ea typeface="Roboto Medium" charset="0"/>
                <a:cs typeface="Roboto Medium" charset="0"/>
              </a:rPr>
              <a:t>reprehenderit</a:t>
            </a:r>
            <a:r>
              <a:rPr lang="pt-BR" sz="1637" dirty="0">
                <a:solidFill>
                  <a:schemeClr val="tx1">
                    <a:lumMod val="85000"/>
                    <a:lumOff val="15000"/>
                  </a:schemeClr>
                </a:solidFill>
                <a:ea typeface="Roboto Medium" charset="0"/>
                <a:cs typeface="Roboto Medium" charset="0"/>
              </a:rPr>
              <a:t> in </a:t>
            </a:r>
            <a:r>
              <a:rPr lang="pt-BR" sz="1637" dirty="0" err="1">
                <a:solidFill>
                  <a:schemeClr val="tx1">
                    <a:lumMod val="85000"/>
                    <a:lumOff val="15000"/>
                  </a:schemeClr>
                </a:solidFill>
                <a:ea typeface="Roboto Medium" charset="0"/>
                <a:cs typeface="Roboto Medium" charset="0"/>
              </a:rPr>
              <a:t>voluptate</a:t>
            </a:r>
            <a:r>
              <a:rPr lang="pt-BR" sz="1637" dirty="0">
                <a:solidFill>
                  <a:schemeClr val="tx1">
                    <a:lumMod val="85000"/>
                    <a:lumOff val="15000"/>
                  </a:schemeClr>
                </a:solidFill>
                <a:ea typeface="Roboto Medium" charset="0"/>
                <a:cs typeface="Roboto Medium" charset="0"/>
              </a:rPr>
              <a:t>.</a:t>
            </a:r>
          </a:p>
        </p:txBody>
      </p:sp>
      <p:sp>
        <p:nvSpPr>
          <p:cNvPr id="13" name="CaixaDeTexto 12"/>
          <p:cNvSpPr txBox="1"/>
          <p:nvPr/>
        </p:nvSpPr>
        <p:spPr>
          <a:xfrm>
            <a:off x="5848537" y="3744598"/>
            <a:ext cx="3001465" cy="205569"/>
          </a:xfrm>
          <a:prstGeom prst="rect">
            <a:avLst/>
          </a:prstGeom>
          <a:noFill/>
        </p:spPr>
        <p:txBody>
          <a:bodyPr wrap="square" rtlCol="0">
            <a:spAutoFit/>
          </a:bodyPr>
          <a:lstStyle/>
          <a:p>
            <a:r>
              <a:rPr lang="pt-BR" sz="736" b="1" dirty="0">
                <a:solidFill>
                  <a:schemeClr val="tx1">
                    <a:lumMod val="85000"/>
                    <a:lumOff val="15000"/>
                  </a:schemeClr>
                </a:solidFill>
              </a:rPr>
              <a:t>FONTE: </a:t>
            </a:r>
            <a:r>
              <a:rPr lang="pt-BR" sz="736" b="1" dirty="0" err="1">
                <a:solidFill>
                  <a:schemeClr val="tx1">
                    <a:lumMod val="85000"/>
                    <a:lumOff val="15000"/>
                  </a:schemeClr>
                </a:solidFill>
              </a:rPr>
              <a:t>Laborsi</a:t>
            </a:r>
            <a:r>
              <a:rPr lang="pt-BR" sz="736" b="1" dirty="0">
                <a:solidFill>
                  <a:schemeClr val="tx1">
                    <a:lumMod val="85000"/>
                    <a:lumOff val="15000"/>
                  </a:schemeClr>
                </a:solidFill>
              </a:rPr>
              <a:t> </a:t>
            </a:r>
            <a:r>
              <a:rPr lang="pt-BR" sz="736" b="1" dirty="0" err="1">
                <a:solidFill>
                  <a:schemeClr val="tx1">
                    <a:lumMod val="85000"/>
                    <a:lumOff val="15000"/>
                  </a:schemeClr>
                </a:solidFill>
              </a:rPr>
              <a:t>nulla</a:t>
            </a:r>
            <a:r>
              <a:rPr lang="pt-BR" sz="736" b="1" dirty="0">
                <a:solidFill>
                  <a:schemeClr val="tx1">
                    <a:lumMod val="85000"/>
                    <a:lumOff val="15000"/>
                  </a:schemeClr>
                </a:solidFill>
              </a:rPr>
              <a:t> </a:t>
            </a:r>
            <a:r>
              <a:rPr lang="pt-BR" sz="736" b="1" dirty="0" err="1">
                <a:solidFill>
                  <a:schemeClr val="tx1">
                    <a:lumMod val="85000"/>
                    <a:lumOff val="15000"/>
                  </a:schemeClr>
                </a:solidFill>
              </a:rPr>
              <a:t>pariatur</a:t>
            </a:r>
            <a:endParaRPr lang="pt-BR" sz="736" b="1" dirty="0">
              <a:solidFill>
                <a:schemeClr val="tx1">
                  <a:lumMod val="85000"/>
                  <a:lumOff val="15000"/>
                </a:schemeClr>
              </a:solidFill>
            </a:endParaRPr>
          </a:p>
        </p:txBody>
      </p:sp>
      <p:sp>
        <p:nvSpPr>
          <p:cNvPr id="16" name="Retângulo 15"/>
          <p:cNvSpPr/>
          <p:nvPr/>
        </p:nvSpPr>
        <p:spPr>
          <a:xfrm>
            <a:off x="5406225" y="753675"/>
            <a:ext cx="5555495" cy="923651"/>
          </a:xfrm>
          <a:prstGeom prst="rect">
            <a:avLst/>
          </a:prstGeom>
        </p:spPr>
        <p:txBody>
          <a:bodyPr wrap="square">
            <a:spAutoFit/>
          </a:bodyPr>
          <a:lstStyle/>
          <a:p>
            <a:r>
              <a:rPr lang="pt-BR" sz="5402" dirty="0">
                <a:latin typeface="+mj-lt"/>
              </a:rPr>
              <a:t>LABORSI NULLA</a:t>
            </a:r>
          </a:p>
        </p:txBody>
      </p:sp>
      <p:sp>
        <p:nvSpPr>
          <p:cNvPr id="23" name="Freeform 5"/>
          <p:cNvSpPr>
            <a:spLocks noEditPoints="1"/>
          </p:cNvSpPr>
          <p:nvPr/>
        </p:nvSpPr>
        <p:spPr bwMode="auto">
          <a:xfrm>
            <a:off x="1081360" y="5383022"/>
            <a:ext cx="560609" cy="56109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bg1"/>
          </a:solidFill>
          <a:ln w="9525">
            <a:noFill/>
            <a:round/>
            <a:headEnd/>
            <a:tailEnd/>
          </a:ln>
        </p:spPr>
        <p:txBody>
          <a:bodyPr vert="horz" wrap="square" lIns="88212" tIns="44106" rIns="88212" bIns="44106" numCol="1" anchor="t" anchorCtr="0" compatLnSpc="1">
            <a:prstTxWarp prst="textNoShape">
              <a:avLst/>
            </a:prstTxWarp>
          </a:bodyPr>
          <a:lstStyle/>
          <a:p>
            <a:endParaRPr lang="pt-BR" sz="1466">
              <a:solidFill>
                <a:schemeClr val="bg1"/>
              </a:solidFill>
            </a:endParaRPr>
          </a:p>
        </p:txBody>
      </p:sp>
      <p:grpSp>
        <p:nvGrpSpPr>
          <p:cNvPr id="4" name="Grupo 3"/>
          <p:cNvGrpSpPr/>
          <p:nvPr/>
        </p:nvGrpSpPr>
        <p:grpSpPr>
          <a:xfrm>
            <a:off x="0" y="1365939"/>
            <a:ext cx="4670845" cy="3192876"/>
            <a:chOff x="587" y="1667430"/>
            <a:chExt cx="7084800" cy="4842997"/>
          </a:xfrm>
        </p:grpSpPr>
        <p:sp>
          <p:nvSpPr>
            <p:cNvPr id="2" name="Retângulo 1"/>
            <p:cNvSpPr/>
            <p:nvPr/>
          </p:nvSpPr>
          <p:spPr>
            <a:xfrm>
              <a:off x="1386111" y="2807945"/>
              <a:ext cx="4968552" cy="2628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74"/>
            </a:p>
          </p:txBody>
        </p:sp>
        <p:grpSp>
          <p:nvGrpSpPr>
            <p:cNvPr id="15" name="Grupo 14"/>
            <p:cNvGrpSpPr>
              <a:grpSpLocks noChangeAspect="1"/>
            </p:cNvGrpSpPr>
            <p:nvPr/>
          </p:nvGrpSpPr>
          <p:grpSpPr>
            <a:xfrm>
              <a:off x="587" y="1667430"/>
              <a:ext cx="7084800" cy="4842997"/>
              <a:chOff x="-259659" y="3996654"/>
              <a:chExt cx="5291849" cy="3775948"/>
            </a:xfrm>
          </p:grpSpPr>
          <p:pic>
            <p:nvPicPr>
              <p:cNvPr id="17" name="Imagem 16"/>
              <p:cNvPicPr>
                <a:picLocks noChangeAspect="1"/>
              </p:cNvPicPr>
              <p:nvPr/>
            </p:nvPicPr>
            <p:blipFill rotWithShape="1">
              <a:blip r:embed="rId2" cstate="email">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rot="5400000">
                <a:off x="498292" y="3238703"/>
                <a:ext cx="3775948" cy="5291849"/>
              </a:xfrm>
              <a:prstGeom prst="rect">
                <a:avLst/>
              </a:prstGeom>
            </p:spPr>
          </p:pic>
          <p:pic>
            <p:nvPicPr>
              <p:cNvPr id="20" name="Imagem 1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23983" y="4993672"/>
                <a:ext cx="3301893" cy="689757"/>
              </a:xfrm>
              <a:prstGeom prst="rect">
                <a:avLst/>
              </a:prstGeom>
            </p:spPr>
          </p:pic>
          <p:pic>
            <p:nvPicPr>
              <p:cNvPr id="25" name="Imagem 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1739" y="5726473"/>
                <a:ext cx="2349946" cy="1122585"/>
              </a:xfrm>
              <a:prstGeom prst="rect">
                <a:avLst/>
              </a:prstGeom>
            </p:spPr>
          </p:pic>
        </p:grpSp>
      </p:grpSp>
    </p:spTree>
    <p:extLst>
      <p:ext uri="{BB962C8B-B14F-4D97-AF65-F5344CB8AC3E}">
        <p14:creationId xmlns:p14="http://schemas.microsoft.com/office/powerpoint/2010/main" val="255955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p:cNvSpPr/>
          <p:nvPr/>
        </p:nvSpPr>
        <p:spPr>
          <a:xfrm>
            <a:off x="401732" y="1752600"/>
            <a:ext cx="11388536" cy="45987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tIns="252000" rIns="540000" bIns="252000" rtlCol="0" anchor="ctr"/>
          <a:lstStyle/>
          <a:p>
            <a:endParaRPr lang="pt-BR" sz="3600" dirty="0">
              <a:latin typeface="+mj-lt"/>
            </a:endParaRPr>
          </a:p>
        </p:txBody>
      </p:sp>
      <p:sp>
        <p:nvSpPr>
          <p:cNvPr id="15" name="Freeform 5"/>
          <p:cNvSpPr>
            <a:spLocks noEditPoints="1"/>
          </p:cNvSpPr>
          <p:nvPr/>
        </p:nvSpPr>
        <p:spPr bwMode="auto">
          <a:xfrm>
            <a:off x="11176508" y="328599"/>
            <a:ext cx="613760" cy="612505"/>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bg1">
              <a:lumMod val="75000"/>
            </a:schemeClr>
          </a:solidFill>
          <a:ln w="9525">
            <a:noFill/>
            <a:round/>
            <a:headEnd/>
            <a:tailEnd/>
          </a:ln>
        </p:spPr>
        <p:txBody>
          <a:bodyPr vert="horz" wrap="square" lIns="138809" tIns="69405" rIns="138809" bIns="69405" numCol="1" anchor="t" anchorCtr="0" compatLnSpc="1">
            <a:prstTxWarp prst="textNoShape">
              <a:avLst/>
            </a:prstTxWarp>
          </a:bodyPr>
          <a:lstStyle/>
          <a:p>
            <a:endParaRPr lang="pt-BR" sz="1404">
              <a:solidFill>
                <a:srgbClr val="FF0000"/>
              </a:solidFill>
            </a:endParaRPr>
          </a:p>
        </p:txBody>
      </p:sp>
      <p:sp>
        <p:nvSpPr>
          <p:cNvPr id="6" name="Retângulo 5"/>
          <p:cNvSpPr/>
          <p:nvPr/>
        </p:nvSpPr>
        <p:spPr>
          <a:xfrm>
            <a:off x="1225167" y="328599"/>
            <a:ext cx="3648788" cy="3595701"/>
          </a:xfrm>
          <a:prstGeom prst="rect">
            <a:avLst/>
          </a:prstGeom>
          <a:noFill/>
          <a:ln w="76200">
            <a:solidFill>
              <a:schemeClr val="tx1"/>
            </a:solidFill>
            <a:miter lim="800000"/>
          </a:ln>
        </p:spPr>
        <p:txBody>
          <a:bodyPr wrap="square" lIns="576000" tIns="576000" rIns="576000" bIns="195911">
            <a:noAutofit/>
          </a:bodyPr>
          <a:lstStyle/>
          <a:p>
            <a:r>
              <a:rPr lang="pt-BR" sz="3200" dirty="0">
                <a:latin typeface="+mj-lt"/>
              </a:rPr>
              <a:t>IPSUN LOREN</a:t>
            </a:r>
            <a:endParaRPr lang="pt-BR" sz="1000" dirty="0"/>
          </a:p>
          <a:p>
            <a:endParaRPr lang="pt-BR" sz="1088" dirty="0"/>
          </a:p>
          <a:p>
            <a:endParaRPr lang="pt-BR" sz="1088" dirty="0"/>
          </a:p>
          <a:p>
            <a:endParaRPr lang="pt-BR" sz="1088" dirty="0"/>
          </a:p>
          <a:p>
            <a:endParaRPr lang="pt-BR" sz="1088" dirty="0"/>
          </a:p>
          <a:p>
            <a:endParaRPr lang="pt-BR" sz="1088" dirty="0"/>
          </a:p>
          <a:p>
            <a:r>
              <a:rPr lang="pt-BR" sz="1633" dirty="0"/>
              <a:t>Ut </a:t>
            </a:r>
            <a:r>
              <a:rPr lang="pt-BR" sz="1633" dirty="0" err="1"/>
              <a:t>consequat</a:t>
            </a:r>
            <a:r>
              <a:rPr lang="pt-BR" sz="1633" dirty="0"/>
              <a:t>. </a:t>
            </a:r>
            <a:r>
              <a:rPr lang="pt-BR" sz="1633" dirty="0" err="1"/>
              <a:t>Duis</a:t>
            </a:r>
            <a:r>
              <a:rPr lang="pt-BR" sz="1633" dirty="0"/>
              <a:t> </a:t>
            </a:r>
            <a:r>
              <a:rPr lang="pt-BR" sz="1633" dirty="0" err="1"/>
              <a:t>aute</a:t>
            </a:r>
            <a:r>
              <a:rPr lang="pt-BR" sz="1633" dirty="0"/>
              <a:t> </a:t>
            </a:r>
            <a:r>
              <a:rPr lang="pt-BR" sz="1633" dirty="0" err="1"/>
              <a:t>irure</a:t>
            </a:r>
            <a:r>
              <a:rPr lang="pt-BR" sz="1633" dirty="0"/>
              <a:t> </a:t>
            </a:r>
            <a:r>
              <a:rPr lang="pt-BR" sz="1633" dirty="0" err="1"/>
              <a:t>dolor</a:t>
            </a:r>
            <a:r>
              <a:rPr lang="pt-BR" sz="1633" dirty="0"/>
              <a:t> in </a:t>
            </a:r>
            <a:r>
              <a:rPr lang="pt-BR" sz="1633" dirty="0" err="1"/>
              <a:t>reprehenderit</a:t>
            </a:r>
            <a:r>
              <a:rPr lang="pt-BR" sz="1633" dirty="0"/>
              <a:t> in </a:t>
            </a:r>
            <a:r>
              <a:rPr lang="pt-BR" sz="1633" dirty="0" err="1"/>
              <a:t>voluptate</a:t>
            </a:r>
            <a:r>
              <a:rPr lang="pt-BR" sz="1633" dirty="0"/>
              <a:t> </a:t>
            </a:r>
            <a:r>
              <a:rPr lang="pt-BR" sz="1633" dirty="0" err="1"/>
              <a:t>velit</a:t>
            </a:r>
            <a:r>
              <a:rPr lang="pt-BR" sz="1633" dirty="0"/>
              <a:t> esse </a:t>
            </a:r>
            <a:r>
              <a:rPr lang="pt-BR" sz="1633" dirty="0" err="1"/>
              <a:t>cillum</a:t>
            </a:r>
            <a:r>
              <a:rPr lang="pt-BR" sz="1633" dirty="0"/>
              <a:t> </a:t>
            </a:r>
            <a:r>
              <a:rPr lang="pt-BR" sz="1633" dirty="0" err="1"/>
              <a:t>dolore</a:t>
            </a:r>
            <a:r>
              <a:rPr lang="pt-BR" sz="1633" dirty="0"/>
              <a:t> eu </a:t>
            </a:r>
            <a:r>
              <a:rPr lang="pt-BR" sz="1633" dirty="0" err="1"/>
              <a:t>fugiat</a:t>
            </a:r>
            <a:r>
              <a:rPr lang="pt-BR" sz="1633" dirty="0"/>
              <a:t> </a:t>
            </a:r>
            <a:r>
              <a:rPr lang="pt-BR" sz="1633" dirty="0" err="1"/>
              <a:t>nulla</a:t>
            </a:r>
            <a:r>
              <a:rPr lang="pt-BR" sz="1633" dirty="0"/>
              <a:t> </a:t>
            </a:r>
            <a:r>
              <a:rPr lang="pt-BR" sz="1633" dirty="0" err="1"/>
              <a:t>pariatur</a:t>
            </a:r>
            <a:r>
              <a:rPr lang="pt-BR" sz="1633" dirty="0"/>
              <a:t>. </a:t>
            </a:r>
          </a:p>
        </p:txBody>
      </p:sp>
      <p:sp>
        <p:nvSpPr>
          <p:cNvPr id="3" name="Retângulo 2"/>
          <p:cNvSpPr/>
          <p:nvPr/>
        </p:nvSpPr>
        <p:spPr>
          <a:xfrm>
            <a:off x="5439112" y="2155555"/>
            <a:ext cx="5785998" cy="3970318"/>
          </a:xfrm>
          <a:prstGeom prst="rect">
            <a:avLst/>
          </a:prstGeom>
        </p:spPr>
        <p:txBody>
          <a:bodyPr wrap="square">
            <a:spAutoFit/>
          </a:bodyPr>
          <a:lstStyle/>
          <a:p>
            <a:pPr algn="just"/>
            <a:r>
              <a:rPr lang="pt-BR" dirty="0">
                <a:solidFill>
                  <a:schemeClr val="bg1"/>
                </a:solidFill>
              </a:rPr>
              <a:t>Ut </a:t>
            </a:r>
            <a:r>
              <a:rPr lang="pt-BR" dirty="0" err="1">
                <a:solidFill>
                  <a:schemeClr val="bg1"/>
                </a:solidFill>
              </a:rPr>
              <a:t>enim</a:t>
            </a:r>
            <a:r>
              <a:rPr lang="pt-BR" dirty="0">
                <a:solidFill>
                  <a:schemeClr val="bg1"/>
                </a:solidFill>
              </a:rPr>
              <a:t> ad </a:t>
            </a:r>
            <a:r>
              <a:rPr lang="pt-BR" dirty="0" err="1">
                <a:solidFill>
                  <a:schemeClr val="bg1"/>
                </a:solidFill>
              </a:rPr>
              <a:t>minim</a:t>
            </a:r>
            <a:r>
              <a:rPr lang="pt-BR" dirty="0">
                <a:solidFill>
                  <a:schemeClr val="bg1"/>
                </a:solidFill>
              </a:rPr>
              <a:t> </a:t>
            </a:r>
            <a:r>
              <a:rPr lang="pt-BR" dirty="0" err="1">
                <a:solidFill>
                  <a:schemeClr val="bg1"/>
                </a:solidFill>
              </a:rPr>
              <a:t>veniam</a:t>
            </a:r>
            <a:r>
              <a:rPr lang="pt-BR" dirty="0">
                <a:solidFill>
                  <a:schemeClr val="bg1"/>
                </a:solidFill>
              </a:rPr>
              <a:t>, quis </a:t>
            </a:r>
            <a:r>
              <a:rPr lang="pt-BR" dirty="0" err="1">
                <a:solidFill>
                  <a:schemeClr val="bg1"/>
                </a:solidFill>
              </a:rPr>
              <a:t>nostrud</a:t>
            </a:r>
            <a:r>
              <a:rPr lang="pt-BR" dirty="0">
                <a:solidFill>
                  <a:schemeClr val="bg1"/>
                </a:solidFill>
              </a:rPr>
              <a:t> </a:t>
            </a:r>
            <a:r>
              <a:rPr lang="pt-BR" dirty="0" err="1">
                <a:solidFill>
                  <a:schemeClr val="bg1"/>
                </a:solidFill>
              </a:rPr>
              <a:t>exercitation</a:t>
            </a:r>
            <a:r>
              <a:rPr lang="pt-BR" dirty="0">
                <a:solidFill>
                  <a:schemeClr val="bg1"/>
                </a:solidFill>
              </a:rPr>
              <a:t> </a:t>
            </a:r>
            <a:r>
              <a:rPr lang="pt-BR" dirty="0" err="1">
                <a:solidFill>
                  <a:schemeClr val="bg1"/>
                </a:solidFill>
              </a:rPr>
              <a:t>ullamco</a:t>
            </a:r>
            <a:r>
              <a:rPr lang="pt-BR" dirty="0">
                <a:solidFill>
                  <a:schemeClr val="bg1"/>
                </a:solidFill>
              </a:rPr>
              <a:t> </a:t>
            </a:r>
            <a:r>
              <a:rPr lang="pt-BR" dirty="0" err="1">
                <a:solidFill>
                  <a:schemeClr val="bg1"/>
                </a:solidFill>
              </a:rPr>
              <a:t>laboris</a:t>
            </a:r>
            <a:r>
              <a:rPr lang="pt-BR" dirty="0">
                <a:solidFill>
                  <a:schemeClr val="bg1"/>
                </a:solidFill>
              </a:rPr>
              <a:t> </a:t>
            </a:r>
            <a:r>
              <a:rPr lang="pt-BR" dirty="0" err="1">
                <a:solidFill>
                  <a:schemeClr val="bg1"/>
                </a:solidFill>
              </a:rPr>
              <a:t>nisi</a:t>
            </a:r>
            <a:r>
              <a:rPr lang="pt-BR" dirty="0">
                <a:solidFill>
                  <a:schemeClr val="bg1"/>
                </a:solidFill>
              </a:rPr>
              <a:t> ut </a:t>
            </a:r>
            <a:r>
              <a:rPr lang="pt-BR" dirty="0" err="1">
                <a:solidFill>
                  <a:schemeClr val="bg1"/>
                </a:solidFill>
              </a:rPr>
              <a:t>aliquip</a:t>
            </a:r>
            <a:r>
              <a:rPr lang="pt-BR" dirty="0">
                <a:solidFill>
                  <a:schemeClr val="bg1"/>
                </a:solidFill>
              </a:rPr>
              <a:t> </a:t>
            </a:r>
            <a:r>
              <a:rPr lang="pt-BR" dirty="0" err="1">
                <a:solidFill>
                  <a:schemeClr val="bg1"/>
                </a:solidFill>
              </a:rPr>
              <a:t>ex</a:t>
            </a:r>
            <a:r>
              <a:rPr lang="pt-BR" dirty="0">
                <a:solidFill>
                  <a:schemeClr val="bg1"/>
                </a:solidFill>
              </a:rPr>
              <a:t> </a:t>
            </a:r>
            <a:r>
              <a:rPr lang="pt-BR" dirty="0" err="1">
                <a:solidFill>
                  <a:schemeClr val="bg1"/>
                </a:solidFill>
              </a:rPr>
              <a:t>ea</a:t>
            </a:r>
            <a:r>
              <a:rPr lang="pt-BR" dirty="0">
                <a:solidFill>
                  <a:schemeClr val="bg1"/>
                </a:solidFill>
              </a:rPr>
              <a:t> </a:t>
            </a:r>
            <a:r>
              <a:rPr lang="pt-BR" dirty="0" err="1">
                <a:solidFill>
                  <a:schemeClr val="bg1"/>
                </a:solidFill>
              </a:rPr>
              <a:t>commodo</a:t>
            </a:r>
            <a:r>
              <a:rPr lang="pt-BR" dirty="0">
                <a:solidFill>
                  <a:schemeClr val="bg1"/>
                </a:solidFill>
              </a:rPr>
              <a:t> </a:t>
            </a:r>
            <a:r>
              <a:rPr lang="pt-BR" dirty="0" err="1">
                <a:solidFill>
                  <a:schemeClr val="bg1"/>
                </a:solidFill>
              </a:rPr>
              <a:t>consequat</a:t>
            </a:r>
            <a:r>
              <a:rPr lang="pt-BR" dirty="0">
                <a:solidFill>
                  <a:schemeClr val="bg1"/>
                </a:solidFill>
              </a:rPr>
              <a:t>. </a:t>
            </a:r>
            <a:r>
              <a:rPr lang="pt-BR" dirty="0" err="1">
                <a:solidFill>
                  <a:schemeClr val="bg1"/>
                </a:solidFill>
              </a:rPr>
              <a:t>Duis</a:t>
            </a:r>
            <a:r>
              <a:rPr lang="pt-BR" dirty="0">
                <a:solidFill>
                  <a:schemeClr val="bg1"/>
                </a:solidFill>
              </a:rPr>
              <a:t> </a:t>
            </a:r>
            <a:r>
              <a:rPr lang="pt-BR" dirty="0" err="1">
                <a:solidFill>
                  <a:schemeClr val="bg1"/>
                </a:solidFill>
              </a:rPr>
              <a:t>aute</a:t>
            </a:r>
            <a:r>
              <a:rPr lang="pt-BR" dirty="0">
                <a:solidFill>
                  <a:schemeClr val="bg1"/>
                </a:solidFill>
              </a:rPr>
              <a:t> </a:t>
            </a:r>
            <a:r>
              <a:rPr lang="pt-BR" dirty="0" err="1">
                <a:solidFill>
                  <a:schemeClr val="bg1"/>
                </a:solidFill>
              </a:rPr>
              <a:t>irure</a:t>
            </a:r>
            <a:r>
              <a:rPr lang="pt-BR" dirty="0">
                <a:solidFill>
                  <a:schemeClr val="bg1"/>
                </a:solidFill>
              </a:rPr>
              <a:t> </a:t>
            </a:r>
            <a:r>
              <a:rPr lang="pt-BR" dirty="0" err="1">
                <a:solidFill>
                  <a:schemeClr val="bg1"/>
                </a:solidFill>
              </a:rPr>
              <a:t>dolor</a:t>
            </a:r>
            <a:r>
              <a:rPr lang="pt-BR" dirty="0">
                <a:solidFill>
                  <a:schemeClr val="bg1"/>
                </a:solidFill>
              </a:rPr>
              <a:t> in </a:t>
            </a:r>
            <a:r>
              <a:rPr lang="pt-BR" dirty="0" err="1">
                <a:solidFill>
                  <a:schemeClr val="bg1"/>
                </a:solidFill>
              </a:rPr>
              <a:t>reprehenderit</a:t>
            </a:r>
            <a:r>
              <a:rPr lang="pt-BR" dirty="0">
                <a:solidFill>
                  <a:schemeClr val="bg1"/>
                </a:solidFill>
              </a:rPr>
              <a:t> in </a:t>
            </a:r>
            <a:r>
              <a:rPr lang="pt-BR" dirty="0" err="1">
                <a:solidFill>
                  <a:schemeClr val="bg1"/>
                </a:solidFill>
              </a:rPr>
              <a:t>voluptate</a:t>
            </a:r>
            <a:r>
              <a:rPr lang="pt-BR" dirty="0">
                <a:solidFill>
                  <a:schemeClr val="bg1"/>
                </a:solidFill>
              </a:rPr>
              <a:t> </a:t>
            </a:r>
            <a:r>
              <a:rPr lang="pt-BR" dirty="0" err="1">
                <a:solidFill>
                  <a:schemeClr val="bg1"/>
                </a:solidFill>
              </a:rPr>
              <a:t>velit</a:t>
            </a:r>
            <a:r>
              <a:rPr lang="pt-BR" dirty="0">
                <a:solidFill>
                  <a:schemeClr val="bg1"/>
                </a:solidFill>
              </a:rPr>
              <a:t> esse </a:t>
            </a:r>
            <a:r>
              <a:rPr lang="pt-BR" dirty="0" err="1">
                <a:solidFill>
                  <a:schemeClr val="bg1"/>
                </a:solidFill>
              </a:rPr>
              <a:t>cillum</a:t>
            </a:r>
            <a:r>
              <a:rPr lang="pt-BR" dirty="0">
                <a:solidFill>
                  <a:schemeClr val="bg1"/>
                </a:solidFill>
              </a:rPr>
              <a:t> </a:t>
            </a:r>
            <a:r>
              <a:rPr lang="pt-BR" dirty="0" err="1">
                <a:solidFill>
                  <a:schemeClr val="bg1"/>
                </a:solidFill>
              </a:rPr>
              <a:t>dolore</a:t>
            </a:r>
            <a:r>
              <a:rPr lang="pt-BR" dirty="0">
                <a:solidFill>
                  <a:schemeClr val="bg1"/>
                </a:solidFill>
              </a:rPr>
              <a:t> eu </a:t>
            </a:r>
            <a:r>
              <a:rPr lang="pt-BR" dirty="0" err="1">
                <a:solidFill>
                  <a:schemeClr val="bg1"/>
                </a:solidFill>
              </a:rPr>
              <a:t>fugiat</a:t>
            </a:r>
            <a:r>
              <a:rPr lang="pt-BR" dirty="0">
                <a:solidFill>
                  <a:schemeClr val="bg1"/>
                </a:solidFill>
              </a:rPr>
              <a:t> </a:t>
            </a:r>
            <a:r>
              <a:rPr lang="pt-BR" dirty="0" err="1">
                <a:solidFill>
                  <a:schemeClr val="bg1"/>
                </a:solidFill>
              </a:rPr>
              <a:t>nulla</a:t>
            </a:r>
            <a:r>
              <a:rPr lang="pt-BR" dirty="0">
                <a:solidFill>
                  <a:schemeClr val="bg1"/>
                </a:solidFill>
              </a:rPr>
              <a:t> </a:t>
            </a:r>
            <a:r>
              <a:rPr lang="pt-BR" dirty="0" err="1">
                <a:solidFill>
                  <a:schemeClr val="bg1"/>
                </a:solidFill>
              </a:rPr>
              <a:t>pariatur</a:t>
            </a:r>
            <a:r>
              <a:rPr lang="pt-BR" dirty="0">
                <a:solidFill>
                  <a:schemeClr val="bg1"/>
                </a:solidFill>
              </a:rPr>
              <a:t>. </a:t>
            </a:r>
            <a:r>
              <a:rPr lang="pt-BR" dirty="0" err="1">
                <a:solidFill>
                  <a:schemeClr val="bg1"/>
                </a:solidFill>
              </a:rPr>
              <a:t>Excepteur</a:t>
            </a:r>
            <a:r>
              <a:rPr lang="pt-BR" dirty="0">
                <a:solidFill>
                  <a:schemeClr val="bg1"/>
                </a:solidFill>
              </a:rPr>
              <a:t> </a:t>
            </a:r>
            <a:r>
              <a:rPr lang="pt-BR" dirty="0" err="1">
                <a:solidFill>
                  <a:schemeClr val="bg1"/>
                </a:solidFill>
              </a:rPr>
              <a:t>sint</a:t>
            </a:r>
            <a:r>
              <a:rPr lang="pt-BR" dirty="0">
                <a:solidFill>
                  <a:schemeClr val="bg1"/>
                </a:solidFill>
              </a:rPr>
              <a:t> </a:t>
            </a:r>
            <a:r>
              <a:rPr lang="pt-BR" dirty="0" err="1">
                <a:solidFill>
                  <a:schemeClr val="bg1"/>
                </a:solidFill>
              </a:rPr>
              <a:t>occaecat</a:t>
            </a:r>
            <a:r>
              <a:rPr lang="pt-BR" dirty="0">
                <a:solidFill>
                  <a:schemeClr val="bg1"/>
                </a:solidFill>
              </a:rPr>
              <a:t> </a:t>
            </a:r>
            <a:r>
              <a:rPr lang="pt-BR" dirty="0" err="1">
                <a:solidFill>
                  <a:schemeClr val="bg1"/>
                </a:solidFill>
              </a:rPr>
              <a:t>cupidatat</a:t>
            </a:r>
            <a:r>
              <a:rPr lang="pt-BR" dirty="0">
                <a:solidFill>
                  <a:schemeClr val="bg1"/>
                </a:solidFill>
              </a:rPr>
              <a:t> non </a:t>
            </a:r>
            <a:r>
              <a:rPr lang="pt-BR" dirty="0" err="1">
                <a:solidFill>
                  <a:schemeClr val="bg1"/>
                </a:solidFill>
              </a:rPr>
              <a:t>proident</a:t>
            </a:r>
            <a:r>
              <a:rPr lang="pt-BR" dirty="0">
                <a:solidFill>
                  <a:schemeClr val="bg1"/>
                </a:solidFill>
              </a:rPr>
              <a:t>, sunt in culpa </a:t>
            </a:r>
            <a:r>
              <a:rPr lang="pt-BR" dirty="0" err="1">
                <a:solidFill>
                  <a:schemeClr val="bg1"/>
                </a:solidFill>
              </a:rPr>
              <a:t>qui</a:t>
            </a:r>
            <a:r>
              <a:rPr lang="pt-BR" dirty="0">
                <a:solidFill>
                  <a:schemeClr val="bg1"/>
                </a:solidFill>
              </a:rPr>
              <a:t> </a:t>
            </a:r>
            <a:r>
              <a:rPr lang="pt-BR" dirty="0" err="1">
                <a:solidFill>
                  <a:schemeClr val="bg1"/>
                </a:solidFill>
              </a:rPr>
              <a:t>officia</a:t>
            </a:r>
            <a:r>
              <a:rPr lang="pt-BR" dirty="0">
                <a:solidFill>
                  <a:schemeClr val="bg1"/>
                </a:solidFill>
              </a:rPr>
              <a:t> </a:t>
            </a:r>
            <a:r>
              <a:rPr lang="pt-BR" dirty="0" err="1">
                <a:solidFill>
                  <a:schemeClr val="bg1"/>
                </a:solidFill>
              </a:rPr>
              <a:t>deserunt</a:t>
            </a:r>
            <a:r>
              <a:rPr lang="pt-BR" dirty="0">
                <a:solidFill>
                  <a:schemeClr val="bg1"/>
                </a:solidFill>
              </a:rPr>
              <a:t> </a:t>
            </a:r>
            <a:r>
              <a:rPr lang="pt-BR" dirty="0" err="1">
                <a:solidFill>
                  <a:schemeClr val="bg1"/>
                </a:solidFill>
              </a:rPr>
              <a:t>mollit</a:t>
            </a:r>
            <a:r>
              <a:rPr lang="pt-BR" dirty="0">
                <a:solidFill>
                  <a:schemeClr val="bg1"/>
                </a:solidFill>
              </a:rPr>
              <a:t> </a:t>
            </a:r>
            <a:r>
              <a:rPr lang="pt-BR" dirty="0" err="1">
                <a:solidFill>
                  <a:schemeClr val="bg1"/>
                </a:solidFill>
              </a:rPr>
              <a:t>anim</a:t>
            </a:r>
            <a:r>
              <a:rPr lang="pt-BR" dirty="0">
                <a:solidFill>
                  <a:schemeClr val="bg1"/>
                </a:solidFill>
              </a:rPr>
              <a:t> id est </a:t>
            </a:r>
            <a:r>
              <a:rPr lang="pt-BR" dirty="0" err="1">
                <a:solidFill>
                  <a:schemeClr val="bg1"/>
                </a:solidFill>
              </a:rPr>
              <a:t>laborum</a:t>
            </a:r>
            <a:r>
              <a:rPr lang="pt-BR" dirty="0">
                <a:solidFill>
                  <a:schemeClr val="bg1"/>
                </a:solidFill>
              </a:rPr>
              <a:t>.</a:t>
            </a:r>
          </a:p>
          <a:p>
            <a:pPr algn="just"/>
            <a:endParaRPr lang="pt-BR" dirty="0">
              <a:solidFill>
                <a:schemeClr val="bg1"/>
              </a:solidFill>
            </a:endParaRPr>
          </a:p>
          <a:p>
            <a:pPr algn="just"/>
            <a:r>
              <a:rPr lang="pt-BR" dirty="0">
                <a:solidFill>
                  <a:schemeClr val="bg1"/>
                </a:solidFill>
              </a:rPr>
              <a:t>Ut </a:t>
            </a:r>
            <a:r>
              <a:rPr lang="pt-BR" dirty="0" err="1">
                <a:solidFill>
                  <a:schemeClr val="bg1"/>
                </a:solidFill>
              </a:rPr>
              <a:t>enim</a:t>
            </a:r>
            <a:r>
              <a:rPr lang="pt-BR" dirty="0">
                <a:solidFill>
                  <a:schemeClr val="bg1"/>
                </a:solidFill>
              </a:rPr>
              <a:t> ad </a:t>
            </a:r>
            <a:r>
              <a:rPr lang="pt-BR" dirty="0" err="1">
                <a:solidFill>
                  <a:schemeClr val="bg1"/>
                </a:solidFill>
              </a:rPr>
              <a:t>minim</a:t>
            </a:r>
            <a:r>
              <a:rPr lang="pt-BR" dirty="0">
                <a:solidFill>
                  <a:schemeClr val="bg1"/>
                </a:solidFill>
              </a:rPr>
              <a:t> </a:t>
            </a:r>
            <a:r>
              <a:rPr lang="pt-BR" dirty="0" err="1">
                <a:solidFill>
                  <a:schemeClr val="bg1"/>
                </a:solidFill>
              </a:rPr>
              <a:t>veniam</a:t>
            </a:r>
            <a:r>
              <a:rPr lang="pt-BR" dirty="0">
                <a:solidFill>
                  <a:schemeClr val="bg1"/>
                </a:solidFill>
              </a:rPr>
              <a:t>, quis </a:t>
            </a:r>
            <a:r>
              <a:rPr lang="pt-BR" dirty="0" err="1">
                <a:solidFill>
                  <a:schemeClr val="bg1"/>
                </a:solidFill>
              </a:rPr>
              <a:t>nostrud</a:t>
            </a:r>
            <a:r>
              <a:rPr lang="pt-BR" dirty="0">
                <a:solidFill>
                  <a:schemeClr val="bg1"/>
                </a:solidFill>
              </a:rPr>
              <a:t> </a:t>
            </a:r>
            <a:r>
              <a:rPr lang="pt-BR" dirty="0" err="1">
                <a:solidFill>
                  <a:schemeClr val="bg1"/>
                </a:solidFill>
              </a:rPr>
              <a:t>exercitation</a:t>
            </a:r>
            <a:r>
              <a:rPr lang="pt-BR" dirty="0">
                <a:solidFill>
                  <a:schemeClr val="bg1"/>
                </a:solidFill>
              </a:rPr>
              <a:t> </a:t>
            </a:r>
            <a:r>
              <a:rPr lang="pt-BR" dirty="0" err="1">
                <a:solidFill>
                  <a:schemeClr val="bg1"/>
                </a:solidFill>
              </a:rPr>
              <a:t>ullamco</a:t>
            </a:r>
            <a:r>
              <a:rPr lang="pt-BR" dirty="0">
                <a:solidFill>
                  <a:schemeClr val="bg1"/>
                </a:solidFill>
              </a:rPr>
              <a:t> </a:t>
            </a:r>
            <a:r>
              <a:rPr lang="pt-BR" dirty="0" err="1">
                <a:solidFill>
                  <a:schemeClr val="bg1"/>
                </a:solidFill>
              </a:rPr>
              <a:t>laboris</a:t>
            </a:r>
            <a:r>
              <a:rPr lang="pt-BR" dirty="0">
                <a:solidFill>
                  <a:schemeClr val="bg1"/>
                </a:solidFill>
              </a:rPr>
              <a:t> </a:t>
            </a:r>
            <a:r>
              <a:rPr lang="pt-BR" dirty="0" err="1">
                <a:solidFill>
                  <a:schemeClr val="bg1"/>
                </a:solidFill>
              </a:rPr>
              <a:t>nisi</a:t>
            </a:r>
            <a:r>
              <a:rPr lang="pt-BR" dirty="0">
                <a:solidFill>
                  <a:schemeClr val="bg1"/>
                </a:solidFill>
              </a:rPr>
              <a:t> ut </a:t>
            </a:r>
            <a:r>
              <a:rPr lang="pt-BR" dirty="0" err="1">
                <a:solidFill>
                  <a:schemeClr val="bg1"/>
                </a:solidFill>
              </a:rPr>
              <a:t>aliquip</a:t>
            </a:r>
            <a:r>
              <a:rPr lang="pt-BR" dirty="0">
                <a:solidFill>
                  <a:schemeClr val="bg1"/>
                </a:solidFill>
              </a:rPr>
              <a:t> </a:t>
            </a:r>
            <a:r>
              <a:rPr lang="pt-BR" dirty="0" err="1">
                <a:solidFill>
                  <a:schemeClr val="bg1"/>
                </a:solidFill>
              </a:rPr>
              <a:t>ex</a:t>
            </a:r>
            <a:r>
              <a:rPr lang="pt-BR" dirty="0">
                <a:solidFill>
                  <a:schemeClr val="bg1"/>
                </a:solidFill>
              </a:rPr>
              <a:t> </a:t>
            </a:r>
            <a:r>
              <a:rPr lang="pt-BR" dirty="0" err="1">
                <a:solidFill>
                  <a:schemeClr val="bg1"/>
                </a:solidFill>
              </a:rPr>
              <a:t>ea</a:t>
            </a:r>
            <a:r>
              <a:rPr lang="pt-BR" dirty="0">
                <a:solidFill>
                  <a:schemeClr val="bg1"/>
                </a:solidFill>
              </a:rPr>
              <a:t> </a:t>
            </a:r>
            <a:r>
              <a:rPr lang="pt-BR" dirty="0" err="1">
                <a:solidFill>
                  <a:schemeClr val="bg1"/>
                </a:solidFill>
              </a:rPr>
              <a:t>commodo</a:t>
            </a:r>
            <a:r>
              <a:rPr lang="pt-BR" dirty="0">
                <a:solidFill>
                  <a:schemeClr val="bg1"/>
                </a:solidFill>
              </a:rPr>
              <a:t> </a:t>
            </a:r>
            <a:r>
              <a:rPr lang="pt-BR" dirty="0" err="1">
                <a:solidFill>
                  <a:schemeClr val="bg1"/>
                </a:solidFill>
              </a:rPr>
              <a:t>consequat</a:t>
            </a:r>
            <a:r>
              <a:rPr lang="pt-BR" dirty="0">
                <a:solidFill>
                  <a:schemeClr val="bg1"/>
                </a:solidFill>
              </a:rPr>
              <a:t>. </a:t>
            </a:r>
            <a:r>
              <a:rPr lang="pt-BR" dirty="0" err="1">
                <a:solidFill>
                  <a:schemeClr val="bg1"/>
                </a:solidFill>
              </a:rPr>
              <a:t>Duis</a:t>
            </a:r>
            <a:r>
              <a:rPr lang="pt-BR" dirty="0">
                <a:solidFill>
                  <a:schemeClr val="bg1"/>
                </a:solidFill>
              </a:rPr>
              <a:t> </a:t>
            </a:r>
            <a:r>
              <a:rPr lang="pt-BR" dirty="0" err="1">
                <a:solidFill>
                  <a:schemeClr val="bg1"/>
                </a:solidFill>
              </a:rPr>
              <a:t>aute</a:t>
            </a:r>
            <a:r>
              <a:rPr lang="pt-BR" dirty="0">
                <a:solidFill>
                  <a:schemeClr val="bg1"/>
                </a:solidFill>
              </a:rPr>
              <a:t> </a:t>
            </a:r>
            <a:r>
              <a:rPr lang="pt-BR" dirty="0" err="1">
                <a:solidFill>
                  <a:schemeClr val="bg1"/>
                </a:solidFill>
              </a:rPr>
              <a:t>irure</a:t>
            </a:r>
            <a:r>
              <a:rPr lang="pt-BR" dirty="0">
                <a:solidFill>
                  <a:schemeClr val="bg1"/>
                </a:solidFill>
              </a:rPr>
              <a:t> </a:t>
            </a:r>
            <a:r>
              <a:rPr lang="pt-BR" dirty="0" err="1">
                <a:solidFill>
                  <a:schemeClr val="bg1"/>
                </a:solidFill>
              </a:rPr>
              <a:t>dolor</a:t>
            </a:r>
            <a:r>
              <a:rPr lang="pt-BR" dirty="0">
                <a:solidFill>
                  <a:schemeClr val="bg1"/>
                </a:solidFill>
              </a:rPr>
              <a:t> in </a:t>
            </a:r>
            <a:r>
              <a:rPr lang="pt-BR" dirty="0" err="1">
                <a:solidFill>
                  <a:schemeClr val="bg1"/>
                </a:solidFill>
              </a:rPr>
              <a:t>reprehenderit</a:t>
            </a:r>
            <a:r>
              <a:rPr lang="pt-BR" dirty="0">
                <a:solidFill>
                  <a:schemeClr val="bg1"/>
                </a:solidFill>
              </a:rPr>
              <a:t> in </a:t>
            </a:r>
            <a:r>
              <a:rPr lang="pt-BR" dirty="0" err="1">
                <a:solidFill>
                  <a:schemeClr val="bg1"/>
                </a:solidFill>
              </a:rPr>
              <a:t>voluptate</a:t>
            </a:r>
            <a:r>
              <a:rPr lang="pt-BR" dirty="0">
                <a:solidFill>
                  <a:schemeClr val="bg1"/>
                </a:solidFill>
              </a:rPr>
              <a:t> </a:t>
            </a:r>
            <a:r>
              <a:rPr lang="pt-BR" dirty="0" err="1">
                <a:solidFill>
                  <a:schemeClr val="bg1"/>
                </a:solidFill>
              </a:rPr>
              <a:t>velit</a:t>
            </a:r>
            <a:r>
              <a:rPr lang="pt-BR" dirty="0">
                <a:solidFill>
                  <a:schemeClr val="bg1"/>
                </a:solidFill>
              </a:rPr>
              <a:t> esse </a:t>
            </a:r>
            <a:r>
              <a:rPr lang="pt-BR" dirty="0" err="1">
                <a:solidFill>
                  <a:schemeClr val="bg1"/>
                </a:solidFill>
              </a:rPr>
              <a:t>cillum</a:t>
            </a:r>
            <a:r>
              <a:rPr lang="pt-BR" dirty="0">
                <a:solidFill>
                  <a:schemeClr val="bg1"/>
                </a:solidFill>
              </a:rPr>
              <a:t> </a:t>
            </a:r>
            <a:r>
              <a:rPr lang="pt-BR" dirty="0" err="1">
                <a:solidFill>
                  <a:schemeClr val="bg1"/>
                </a:solidFill>
              </a:rPr>
              <a:t>dolore</a:t>
            </a:r>
            <a:r>
              <a:rPr lang="pt-BR" dirty="0">
                <a:solidFill>
                  <a:schemeClr val="bg1"/>
                </a:solidFill>
              </a:rPr>
              <a:t> eu </a:t>
            </a:r>
            <a:r>
              <a:rPr lang="pt-BR" dirty="0" err="1">
                <a:solidFill>
                  <a:schemeClr val="bg1"/>
                </a:solidFill>
              </a:rPr>
              <a:t>fugiat</a:t>
            </a:r>
            <a:r>
              <a:rPr lang="pt-BR" dirty="0">
                <a:solidFill>
                  <a:schemeClr val="bg1"/>
                </a:solidFill>
              </a:rPr>
              <a:t> </a:t>
            </a:r>
            <a:r>
              <a:rPr lang="pt-BR" dirty="0" err="1">
                <a:solidFill>
                  <a:schemeClr val="bg1"/>
                </a:solidFill>
              </a:rPr>
              <a:t>nulla</a:t>
            </a:r>
            <a:r>
              <a:rPr lang="pt-BR" dirty="0">
                <a:solidFill>
                  <a:schemeClr val="bg1"/>
                </a:solidFill>
              </a:rPr>
              <a:t> </a:t>
            </a:r>
            <a:r>
              <a:rPr lang="pt-BR" dirty="0" err="1">
                <a:solidFill>
                  <a:schemeClr val="bg1"/>
                </a:solidFill>
              </a:rPr>
              <a:t>pariatur</a:t>
            </a:r>
            <a:r>
              <a:rPr lang="pt-BR" dirty="0">
                <a:solidFill>
                  <a:schemeClr val="bg1"/>
                </a:solidFill>
              </a:rPr>
              <a:t>. </a:t>
            </a:r>
            <a:r>
              <a:rPr lang="pt-BR" dirty="0" err="1">
                <a:solidFill>
                  <a:schemeClr val="bg1"/>
                </a:solidFill>
              </a:rPr>
              <a:t>Excepteur</a:t>
            </a:r>
            <a:r>
              <a:rPr lang="pt-BR" dirty="0">
                <a:solidFill>
                  <a:schemeClr val="bg1"/>
                </a:solidFill>
              </a:rPr>
              <a:t> </a:t>
            </a:r>
            <a:r>
              <a:rPr lang="pt-BR" dirty="0" err="1">
                <a:solidFill>
                  <a:schemeClr val="bg1"/>
                </a:solidFill>
              </a:rPr>
              <a:t>sint</a:t>
            </a:r>
            <a:r>
              <a:rPr lang="pt-BR" dirty="0">
                <a:solidFill>
                  <a:schemeClr val="bg1"/>
                </a:solidFill>
              </a:rPr>
              <a:t> </a:t>
            </a:r>
            <a:r>
              <a:rPr lang="pt-BR" dirty="0" err="1">
                <a:solidFill>
                  <a:schemeClr val="bg1"/>
                </a:solidFill>
              </a:rPr>
              <a:t>occaecat</a:t>
            </a:r>
            <a:r>
              <a:rPr lang="pt-BR" dirty="0">
                <a:solidFill>
                  <a:schemeClr val="bg1"/>
                </a:solidFill>
              </a:rPr>
              <a:t> </a:t>
            </a:r>
            <a:r>
              <a:rPr lang="pt-BR" dirty="0" err="1">
                <a:solidFill>
                  <a:schemeClr val="bg1"/>
                </a:solidFill>
              </a:rPr>
              <a:t>cupidatat</a:t>
            </a:r>
            <a:r>
              <a:rPr lang="pt-BR" dirty="0">
                <a:solidFill>
                  <a:schemeClr val="bg1"/>
                </a:solidFill>
              </a:rPr>
              <a:t> non </a:t>
            </a:r>
            <a:r>
              <a:rPr lang="pt-BR" dirty="0" err="1">
                <a:solidFill>
                  <a:schemeClr val="bg1"/>
                </a:solidFill>
              </a:rPr>
              <a:t>proident</a:t>
            </a:r>
            <a:r>
              <a:rPr lang="pt-BR" dirty="0">
                <a:solidFill>
                  <a:schemeClr val="bg1"/>
                </a:solidFill>
              </a:rPr>
              <a:t>, sunt in culpa </a:t>
            </a:r>
            <a:r>
              <a:rPr lang="pt-BR" dirty="0" err="1">
                <a:solidFill>
                  <a:schemeClr val="bg1"/>
                </a:solidFill>
              </a:rPr>
              <a:t>qui</a:t>
            </a:r>
            <a:r>
              <a:rPr lang="pt-BR" dirty="0">
                <a:solidFill>
                  <a:schemeClr val="bg1"/>
                </a:solidFill>
              </a:rPr>
              <a:t> </a:t>
            </a:r>
            <a:r>
              <a:rPr lang="pt-BR" dirty="0" err="1">
                <a:solidFill>
                  <a:schemeClr val="bg1"/>
                </a:solidFill>
              </a:rPr>
              <a:t>officia</a:t>
            </a:r>
            <a:r>
              <a:rPr lang="pt-BR" dirty="0">
                <a:solidFill>
                  <a:schemeClr val="bg1"/>
                </a:solidFill>
              </a:rPr>
              <a:t> </a:t>
            </a:r>
            <a:r>
              <a:rPr lang="pt-BR" dirty="0" err="1">
                <a:solidFill>
                  <a:schemeClr val="bg1"/>
                </a:solidFill>
              </a:rPr>
              <a:t>deserunt</a:t>
            </a:r>
            <a:r>
              <a:rPr lang="pt-BR" dirty="0">
                <a:solidFill>
                  <a:schemeClr val="bg1"/>
                </a:solidFill>
              </a:rPr>
              <a:t> </a:t>
            </a:r>
            <a:r>
              <a:rPr lang="pt-BR" dirty="0" err="1">
                <a:solidFill>
                  <a:schemeClr val="bg1"/>
                </a:solidFill>
              </a:rPr>
              <a:t>mollit</a:t>
            </a:r>
            <a:r>
              <a:rPr lang="pt-BR" dirty="0">
                <a:solidFill>
                  <a:schemeClr val="bg1"/>
                </a:solidFill>
              </a:rPr>
              <a:t> </a:t>
            </a:r>
            <a:r>
              <a:rPr lang="pt-BR" dirty="0" err="1">
                <a:solidFill>
                  <a:schemeClr val="bg1"/>
                </a:solidFill>
              </a:rPr>
              <a:t>anim</a:t>
            </a:r>
            <a:r>
              <a:rPr lang="pt-BR" dirty="0">
                <a:solidFill>
                  <a:schemeClr val="bg1"/>
                </a:solidFill>
              </a:rPr>
              <a:t> id est </a:t>
            </a:r>
            <a:r>
              <a:rPr lang="pt-BR" dirty="0" err="1">
                <a:solidFill>
                  <a:schemeClr val="bg1"/>
                </a:solidFill>
              </a:rPr>
              <a:t>laborum</a:t>
            </a:r>
            <a:r>
              <a:rPr lang="pt-BR" dirty="0">
                <a:solidFill>
                  <a:schemeClr val="bg1"/>
                </a:solidFill>
              </a:rPr>
              <a:t>.</a:t>
            </a:r>
          </a:p>
          <a:p>
            <a:pPr algn="just"/>
            <a:endParaRPr lang="pt-BR" dirty="0">
              <a:solidFill>
                <a:schemeClr val="bg1"/>
              </a:solidFill>
            </a:endParaRPr>
          </a:p>
        </p:txBody>
      </p:sp>
    </p:spTree>
    <p:extLst>
      <p:ext uri="{BB962C8B-B14F-4D97-AF65-F5344CB8AC3E}">
        <p14:creationId xmlns:p14="http://schemas.microsoft.com/office/powerpoint/2010/main" val="2200229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p:cNvSpPr/>
          <p:nvPr/>
        </p:nvSpPr>
        <p:spPr>
          <a:xfrm>
            <a:off x="401732" y="378728"/>
            <a:ext cx="11388536" cy="6100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a:p>
        </p:txBody>
      </p:sp>
      <p:sp>
        <p:nvSpPr>
          <p:cNvPr id="3" name="Retângulo 2"/>
          <p:cNvSpPr/>
          <p:nvPr/>
        </p:nvSpPr>
        <p:spPr>
          <a:xfrm>
            <a:off x="1092822" y="1268705"/>
            <a:ext cx="2241783" cy="1384995"/>
          </a:xfrm>
          <a:prstGeom prst="rect">
            <a:avLst/>
          </a:prstGeom>
        </p:spPr>
        <p:txBody>
          <a:bodyPr wrap="square">
            <a:spAutoFit/>
          </a:bodyPr>
          <a:lstStyle/>
          <a:p>
            <a:pPr algn="r"/>
            <a:r>
              <a:rPr lang="pt-BR" sz="2800" dirty="0">
                <a:latin typeface="+mj-lt"/>
              </a:rPr>
              <a:t>LOREM </a:t>
            </a:r>
          </a:p>
          <a:p>
            <a:pPr algn="r"/>
            <a:r>
              <a:rPr lang="pt-BR" sz="2800" dirty="0">
                <a:latin typeface="+mj-lt"/>
              </a:rPr>
              <a:t>VOLUPTATE</a:t>
            </a:r>
          </a:p>
          <a:p>
            <a:pPr algn="r"/>
            <a:r>
              <a:rPr lang="pt-BR" sz="2800" dirty="0">
                <a:latin typeface="+mj-lt"/>
              </a:rPr>
              <a:t>IPSUM </a:t>
            </a:r>
          </a:p>
        </p:txBody>
      </p:sp>
      <p:sp>
        <p:nvSpPr>
          <p:cNvPr id="12" name="Retângulo 11"/>
          <p:cNvSpPr/>
          <p:nvPr/>
        </p:nvSpPr>
        <p:spPr>
          <a:xfrm>
            <a:off x="5827813" y="3463123"/>
            <a:ext cx="4239603" cy="212617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r>
              <a:rPr lang="pt-BR" sz="1600" dirty="0"/>
              <a:t>Ut </a:t>
            </a:r>
            <a:r>
              <a:rPr lang="pt-BR" sz="1600" dirty="0" err="1"/>
              <a:t>enim</a:t>
            </a:r>
            <a:r>
              <a:rPr lang="pt-BR" sz="1600" dirty="0"/>
              <a:t> ad </a:t>
            </a:r>
            <a:r>
              <a:rPr lang="pt-BR" sz="1600" dirty="0" err="1"/>
              <a:t>minim</a:t>
            </a:r>
            <a:r>
              <a:rPr lang="pt-BR" sz="1600" dirty="0"/>
              <a:t> </a:t>
            </a:r>
            <a:r>
              <a:rPr lang="pt-BR" sz="1600" dirty="0" err="1"/>
              <a:t>veniam</a:t>
            </a:r>
            <a:r>
              <a:rPr lang="pt-BR" sz="1600" dirty="0"/>
              <a:t>, 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a:t>
            </a:r>
          </a:p>
        </p:txBody>
      </p:sp>
      <p:sp>
        <p:nvSpPr>
          <p:cNvPr id="15" name="Freeform 5"/>
          <p:cNvSpPr>
            <a:spLocks noEditPoints="1"/>
          </p:cNvSpPr>
          <p:nvPr/>
        </p:nvSpPr>
        <p:spPr bwMode="auto">
          <a:xfrm>
            <a:off x="11040028" y="5730293"/>
            <a:ext cx="613760" cy="612505"/>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bg1">
              <a:lumMod val="75000"/>
            </a:schemeClr>
          </a:solidFill>
          <a:ln w="9525">
            <a:noFill/>
            <a:round/>
            <a:headEnd/>
            <a:tailEnd/>
          </a:ln>
        </p:spPr>
        <p:txBody>
          <a:bodyPr vert="horz" wrap="square" lIns="138809" tIns="69405" rIns="138809" bIns="69405" numCol="1" anchor="t" anchorCtr="0" compatLnSpc="1">
            <a:prstTxWarp prst="textNoShape">
              <a:avLst/>
            </a:prstTxWarp>
          </a:bodyPr>
          <a:lstStyle/>
          <a:p>
            <a:endParaRPr lang="pt-BR" sz="1404">
              <a:solidFill>
                <a:srgbClr val="FF0000"/>
              </a:solidFill>
            </a:endParaRPr>
          </a:p>
        </p:txBody>
      </p:sp>
      <p:sp>
        <p:nvSpPr>
          <p:cNvPr id="4" name="Espaço Reservado para Imagem 3">
            <a:extLst>
              <a:ext uri="{FF2B5EF4-FFF2-40B4-BE49-F238E27FC236}">
                <a16:creationId xmlns:a16="http://schemas.microsoft.com/office/drawing/2014/main" xmlns="" id="{B661AD80-9990-40DC-BE7D-CA66314B7D0C}"/>
              </a:ext>
            </a:extLst>
          </p:cNvPr>
          <p:cNvSpPr>
            <a:spLocks noGrp="1"/>
          </p:cNvSpPr>
          <p:nvPr>
            <p:ph type="pic" sz="quarter" idx="15"/>
          </p:nvPr>
        </p:nvSpPr>
        <p:spPr/>
      </p:sp>
      <p:sp>
        <p:nvSpPr>
          <p:cNvPr id="5" name="Espaço Reservado para Imagem 4">
            <a:extLst>
              <a:ext uri="{FF2B5EF4-FFF2-40B4-BE49-F238E27FC236}">
                <a16:creationId xmlns:a16="http://schemas.microsoft.com/office/drawing/2014/main" xmlns="" id="{89E9C9DB-03D0-4A67-88D8-765BE06E0D82}"/>
              </a:ext>
            </a:extLst>
          </p:cNvPr>
          <p:cNvSpPr>
            <a:spLocks noGrp="1"/>
          </p:cNvSpPr>
          <p:nvPr>
            <p:ph type="pic" sz="quarter" idx="16"/>
          </p:nvPr>
        </p:nvSpPr>
        <p:spPr/>
      </p:sp>
      <p:sp>
        <p:nvSpPr>
          <p:cNvPr id="6" name="Espaço Reservado para Imagem 5">
            <a:extLst>
              <a:ext uri="{FF2B5EF4-FFF2-40B4-BE49-F238E27FC236}">
                <a16:creationId xmlns:a16="http://schemas.microsoft.com/office/drawing/2014/main" xmlns="" id="{D8D74924-D584-4D9B-9468-E2AF97916866}"/>
              </a:ext>
            </a:extLst>
          </p:cNvPr>
          <p:cNvSpPr>
            <a:spLocks noGrp="1"/>
          </p:cNvSpPr>
          <p:nvPr>
            <p:ph type="pic" sz="quarter" idx="17"/>
          </p:nvPr>
        </p:nvSpPr>
        <p:spPr/>
      </p:sp>
      <p:sp>
        <p:nvSpPr>
          <p:cNvPr id="7" name="Espaço Reservado para Imagem 6">
            <a:extLst>
              <a:ext uri="{FF2B5EF4-FFF2-40B4-BE49-F238E27FC236}">
                <a16:creationId xmlns:a16="http://schemas.microsoft.com/office/drawing/2014/main" xmlns="" id="{B40BAD7B-87F7-4ACC-BFEC-32F0CEFFF5D5}"/>
              </a:ext>
            </a:extLst>
          </p:cNvPr>
          <p:cNvSpPr>
            <a:spLocks noGrp="1"/>
          </p:cNvSpPr>
          <p:nvPr>
            <p:ph type="pic" sz="quarter" idx="18"/>
          </p:nvPr>
        </p:nvSpPr>
        <p:spPr/>
      </p:sp>
      <p:sp>
        <p:nvSpPr>
          <p:cNvPr id="8" name="Espaço Reservado para Imagem 7">
            <a:extLst>
              <a:ext uri="{FF2B5EF4-FFF2-40B4-BE49-F238E27FC236}">
                <a16:creationId xmlns:a16="http://schemas.microsoft.com/office/drawing/2014/main" xmlns="" id="{06AAD743-E0FF-42D1-9D34-BC274D6E58A6}"/>
              </a:ext>
            </a:extLst>
          </p:cNvPr>
          <p:cNvSpPr>
            <a:spLocks noGrp="1"/>
          </p:cNvSpPr>
          <p:nvPr>
            <p:ph type="pic" sz="quarter" idx="19"/>
          </p:nvPr>
        </p:nvSpPr>
        <p:spPr/>
      </p:sp>
    </p:spTree>
    <p:extLst>
      <p:ext uri="{BB962C8B-B14F-4D97-AF65-F5344CB8AC3E}">
        <p14:creationId xmlns:p14="http://schemas.microsoft.com/office/powerpoint/2010/main" val="283623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tângulo 60"/>
          <p:cNvSpPr/>
          <p:nvPr/>
        </p:nvSpPr>
        <p:spPr>
          <a:xfrm>
            <a:off x="401732" y="378728"/>
            <a:ext cx="11388536" cy="6100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a:p>
        </p:txBody>
      </p:sp>
      <p:sp>
        <p:nvSpPr>
          <p:cNvPr id="23" name="Retângulo 22"/>
          <p:cNvSpPr/>
          <p:nvPr/>
        </p:nvSpPr>
        <p:spPr>
          <a:xfrm>
            <a:off x="561481" y="545433"/>
            <a:ext cx="2144339" cy="1854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252000" rIns="252000" bIns="252000" numCol="1" spcCol="0" rtlCol="0" fromWordArt="0" anchor="ctr" anchorCtr="0" forceAA="0" compatLnSpc="1">
            <a:prstTxWarp prst="textNoShape">
              <a:avLst/>
            </a:prstTxWarp>
            <a:noAutofit/>
          </a:bodyPr>
          <a:lstStyle/>
          <a:p>
            <a:r>
              <a:rPr lang="pt-BR" sz="1600" dirty="0">
                <a:latin typeface="+mj-lt"/>
              </a:rPr>
              <a:t>LOREM IPSUM </a:t>
            </a:r>
          </a:p>
          <a:p>
            <a:r>
              <a:rPr lang="pt-BR" sz="1600" dirty="0">
                <a:latin typeface="+mj-lt"/>
              </a:rPr>
              <a:t>DOLOR </a:t>
            </a:r>
          </a:p>
          <a:p>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a:t>
            </a:r>
          </a:p>
        </p:txBody>
      </p:sp>
      <p:sp>
        <p:nvSpPr>
          <p:cNvPr id="29" name="Retângulo 28"/>
          <p:cNvSpPr/>
          <p:nvPr/>
        </p:nvSpPr>
        <p:spPr>
          <a:xfrm>
            <a:off x="2781328" y="2501941"/>
            <a:ext cx="2144339" cy="1854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252000" rIns="252000" bIns="252000" numCol="1" spcCol="0" rtlCol="0" fromWordArt="0" anchor="ctr" anchorCtr="0" forceAA="0" compatLnSpc="1">
            <a:prstTxWarp prst="textNoShape">
              <a:avLst/>
            </a:prstTxWarp>
            <a:noAutofit/>
          </a:bodyPr>
          <a:lstStyle/>
          <a:p>
            <a:r>
              <a:rPr lang="pt-BR" sz="1600" dirty="0">
                <a:latin typeface="+mj-lt"/>
              </a:rPr>
              <a:t>LOREM IPSUM </a:t>
            </a:r>
          </a:p>
          <a:p>
            <a:r>
              <a:rPr lang="pt-BR" sz="1600" dirty="0">
                <a:latin typeface="+mj-lt"/>
              </a:rPr>
              <a:t>DOLOR </a:t>
            </a:r>
          </a:p>
          <a:p>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a:t>
            </a:r>
          </a:p>
        </p:txBody>
      </p:sp>
      <p:sp>
        <p:nvSpPr>
          <p:cNvPr id="31" name="Retângulo 30"/>
          <p:cNvSpPr/>
          <p:nvPr/>
        </p:nvSpPr>
        <p:spPr>
          <a:xfrm>
            <a:off x="7236129" y="2501941"/>
            <a:ext cx="2144339" cy="1854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252000" rIns="252000" bIns="252000" numCol="1" spcCol="0" rtlCol="0" fromWordArt="0" anchor="ctr" anchorCtr="0" forceAA="0" compatLnSpc="1">
            <a:prstTxWarp prst="textNoShape">
              <a:avLst/>
            </a:prstTxWarp>
            <a:noAutofit/>
          </a:bodyPr>
          <a:lstStyle/>
          <a:p>
            <a:r>
              <a:rPr lang="pt-BR" sz="1600" dirty="0">
                <a:latin typeface="+mj-lt"/>
              </a:rPr>
              <a:t>LOREM IPSUM </a:t>
            </a:r>
          </a:p>
          <a:p>
            <a:r>
              <a:rPr lang="pt-BR" sz="1600" dirty="0">
                <a:latin typeface="+mj-lt"/>
              </a:rPr>
              <a:t>DOLOR </a:t>
            </a:r>
          </a:p>
          <a:p>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a:t>
            </a:r>
          </a:p>
        </p:txBody>
      </p:sp>
      <p:sp>
        <p:nvSpPr>
          <p:cNvPr id="57" name="Retângulo 56"/>
          <p:cNvSpPr/>
          <p:nvPr/>
        </p:nvSpPr>
        <p:spPr>
          <a:xfrm>
            <a:off x="9486181" y="4458449"/>
            <a:ext cx="2144339" cy="1854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252000" rIns="252000" bIns="252000" numCol="1" spcCol="0" rtlCol="0" fromWordArt="0" anchor="ctr" anchorCtr="0" forceAA="0" compatLnSpc="1">
            <a:prstTxWarp prst="textNoShape">
              <a:avLst/>
            </a:prstTxWarp>
            <a:noAutofit/>
          </a:bodyPr>
          <a:lstStyle/>
          <a:p>
            <a:r>
              <a:rPr lang="pt-BR" sz="1600" dirty="0">
                <a:latin typeface="+mj-lt"/>
              </a:rPr>
              <a:t>LOREM IPSUM </a:t>
            </a:r>
          </a:p>
          <a:p>
            <a:r>
              <a:rPr lang="pt-BR" sz="1600" dirty="0">
                <a:latin typeface="+mj-lt"/>
              </a:rPr>
              <a:t>DOLOR </a:t>
            </a:r>
          </a:p>
          <a:p>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a:t>
            </a:r>
          </a:p>
        </p:txBody>
      </p:sp>
      <p:sp>
        <p:nvSpPr>
          <p:cNvPr id="2" name="Espaço Reservado para Imagem 1">
            <a:extLst>
              <a:ext uri="{FF2B5EF4-FFF2-40B4-BE49-F238E27FC236}">
                <a16:creationId xmlns:a16="http://schemas.microsoft.com/office/drawing/2014/main" xmlns="" id="{DAF91A63-0B60-4936-9458-96E6CFE2BEA8}"/>
              </a:ext>
            </a:extLst>
          </p:cNvPr>
          <p:cNvSpPr>
            <a:spLocks noGrp="1"/>
          </p:cNvSpPr>
          <p:nvPr>
            <p:ph type="pic" sz="quarter" idx="15"/>
          </p:nvPr>
        </p:nvSpPr>
        <p:spPr/>
      </p:sp>
      <p:sp>
        <p:nvSpPr>
          <p:cNvPr id="3" name="Espaço Reservado para Imagem 2">
            <a:extLst>
              <a:ext uri="{FF2B5EF4-FFF2-40B4-BE49-F238E27FC236}">
                <a16:creationId xmlns:a16="http://schemas.microsoft.com/office/drawing/2014/main" xmlns="" id="{07DC1B5F-3223-4EE7-B570-DA3CCA22342D}"/>
              </a:ext>
            </a:extLst>
          </p:cNvPr>
          <p:cNvSpPr>
            <a:spLocks noGrp="1"/>
          </p:cNvSpPr>
          <p:nvPr>
            <p:ph type="pic" sz="quarter" idx="16"/>
          </p:nvPr>
        </p:nvSpPr>
        <p:spPr/>
      </p:sp>
      <p:sp>
        <p:nvSpPr>
          <p:cNvPr id="4" name="Espaço Reservado para Imagem 3">
            <a:extLst>
              <a:ext uri="{FF2B5EF4-FFF2-40B4-BE49-F238E27FC236}">
                <a16:creationId xmlns:a16="http://schemas.microsoft.com/office/drawing/2014/main" xmlns="" id="{9CC1C7EE-7CC3-4575-89C6-E328D29BEAF4}"/>
              </a:ext>
            </a:extLst>
          </p:cNvPr>
          <p:cNvSpPr>
            <a:spLocks noGrp="1"/>
          </p:cNvSpPr>
          <p:nvPr>
            <p:ph type="pic" sz="quarter" idx="17"/>
          </p:nvPr>
        </p:nvSpPr>
        <p:spPr/>
      </p:sp>
      <p:sp>
        <p:nvSpPr>
          <p:cNvPr id="5" name="Espaço Reservado para Imagem 4">
            <a:extLst>
              <a:ext uri="{FF2B5EF4-FFF2-40B4-BE49-F238E27FC236}">
                <a16:creationId xmlns:a16="http://schemas.microsoft.com/office/drawing/2014/main" xmlns="" id="{8D84AB6B-300D-490C-A6C1-E8CCA29871D1}"/>
              </a:ext>
            </a:extLst>
          </p:cNvPr>
          <p:cNvSpPr>
            <a:spLocks noGrp="1"/>
          </p:cNvSpPr>
          <p:nvPr>
            <p:ph type="pic" sz="quarter" idx="18"/>
          </p:nvPr>
        </p:nvSpPr>
        <p:spPr/>
      </p:sp>
      <p:sp>
        <p:nvSpPr>
          <p:cNvPr id="6" name="Espaço Reservado para Imagem 5">
            <a:extLst>
              <a:ext uri="{FF2B5EF4-FFF2-40B4-BE49-F238E27FC236}">
                <a16:creationId xmlns:a16="http://schemas.microsoft.com/office/drawing/2014/main" xmlns="" id="{A4076D5F-B708-4E03-B7A1-98A3CEB52CA8}"/>
              </a:ext>
            </a:extLst>
          </p:cNvPr>
          <p:cNvSpPr>
            <a:spLocks noGrp="1"/>
          </p:cNvSpPr>
          <p:nvPr>
            <p:ph type="pic" sz="quarter" idx="19"/>
          </p:nvPr>
        </p:nvSpPr>
        <p:spPr/>
      </p:sp>
      <p:sp>
        <p:nvSpPr>
          <p:cNvPr id="7" name="Espaço Reservado para Imagem 6">
            <a:extLst>
              <a:ext uri="{FF2B5EF4-FFF2-40B4-BE49-F238E27FC236}">
                <a16:creationId xmlns:a16="http://schemas.microsoft.com/office/drawing/2014/main" xmlns="" id="{7749612E-425E-4524-B785-6FEC5E8EE8C3}"/>
              </a:ext>
            </a:extLst>
          </p:cNvPr>
          <p:cNvSpPr>
            <a:spLocks noGrp="1"/>
          </p:cNvSpPr>
          <p:nvPr>
            <p:ph type="pic" sz="quarter" idx="20"/>
          </p:nvPr>
        </p:nvSpPr>
        <p:spPr/>
      </p:sp>
      <p:sp>
        <p:nvSpPr>
          <p:cNvPr id="8" name="Espaço Reservado para Imagem 7">
            <a:extLst>
              <a:ext uri="{FF2B5EF4-FFF2-40B4-BE49-F238E27FC236}">
                <a16:creationId xmlns:a16="http://schemas.microsoft.com/office/drawing/2014/main" xmlns="" id="{4050B451-F19B-4642-A9C2-6884B6EBC965}"/>
              </a:ext>
            </a:extLst>
          </p:cNvPr>
          <p:cNvSpPr>
            <a:spLocks noGrp="1"/>
          </p:cNvSpPr>
          <p:nvPr>
            <p:ph type="pic" sz="quarter" idx="21"/>
          </p:nvPr>
        </p:nvSpPr>
        <p:spPr/>
      </p:sp>
      <p:sp>
        <p:nvSpPr>
          <p:cNvPr id="9" name="Espaço Reservado para Imagem 8">
            <a:extLst>
              <a:ext uri="{FF2B5EF4-FFF2-40B4-BE49-F238E27FC236}">
                <a16:creationId xmlns:a16="http://schemas.microsoft.com/office/drawing/2014/main" xmlns="" id="{0E36C82F-D685-4D43-934C-4919F56C3D5F}"/>
              </a:ext>
            </a:extLst>
          </p:cNvPr>
          <p:cNvSpPr>
            <a:spLocks noGrp="1"/>
          </p:cNvSpPr>
          <p:nvPr>
            <p:ph type="pic" sz="quarter" idx="22"/>
          </p:nvPr>
        </p:nvSpPr>
        <p:spPr/>
      </p:sp>
      <p:sp>
        <p:nvSpPr>
          <p:cNvPr id="10" name="Espaço Reservado para Imagem 9">
            <a:extLst>
              <a:ext uri="{FF2B5EF4-FFF2-40B4-BE49-F238E27FC236}">
                <a16:creationId xmlns:a16="http://schemas.microsoft.com/office/drawing/2014/main" xmlns="" id="{8D38CD68-8AFF-43ED-8767-43CFB95AC7B0}"/>
              </a:ext>
            </a:extLst>
          </p:cNvPr>
          <p:cNvSpPr>
            <a:spLocks noGrp="1"/>
          </p:cNvSpPr>
          <p:nvPr>
            <p:ph type="pic" sz="quarter" idx="23"/>
          </p:nvPr>
        </p:nvSpPr>
        <p:spPr/>
      </p:sp>
      <p:sp>
        <p:nvSpPr>
          <p:cNvPr id="11" name="Espaço Reservado para Imagem 10">
            <a:extLst>
              <a:ext uri="{FF2B5EF4-FFF2-40B4-BE49-F238E27FC236}">
                <a16:creationId xmlns:a16="http://schemas.microsoft.com/office/drawing/2014/main" xmlns="" id="{D4A5FE01-619A-42B0-83E3-B19327CF6A43}"/>
              </a:ext>
            </a:extLst>
          </p:cNvPr>
          <p:cNvSpPr>
            <a:spLocks noGrp="1"/>
          </p:cNvSpPr>
          <p:nvPr>
            <p:ph type="pic" sz="quarter" idx="25"/>
          </p:nvPr>
        </p:nvSpPr>
        <p:spPr/>
      </p:sp>
      <p:sp>
        <p:nvSpPr>
          <p:cNvPr id="12" name="Espaço Reservado para Imagem 11">
            <a:extLst>
              <a:ext uri="{FF2B5EF4-FFF2-40B4-BE49-F238E27FC236}">
                <a16:creationId xmlns:a16="http://schemas.microsoft.com/office/drawing/2014/main" xmlns="" id="{9B4F1DD2-E9E3-44F8-A521-3E56DA62EE45}"/>
              </a:ext>
            </a:extLst>
          </p:cNvPr>
          <p:cNvSpPr>
            <a:spLocks noGrp="1"/>
          </p:cNvSpPr>
          <p:nvPr>
            <p:ph type="pic" sz="quarter" idx="26"/>
          </p:nvPr>
        </p:nvSpPr>
        <p:spPr/>
      </p:sp>
      <p:sp>
        <p:nvSpPr>
          <p:cNvPr id="18"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23346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tângulo 60"/>
          <p:cNvSpPr/>
          <p:nvPr/>
        </p:nvSpPr>
        <p:spPr>
          <a:xfrm>
            <a:off x="401732" y="378728"/>
            <a:ext cx="11388536" cy="6100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a:p>
        </p:txBody>
      </p:sp>
      <p:sp>
        <p:nvSpPr>
          <p:cNvPr id="64" name="Retângulo 63"/>
          <p:cNvSpPr/>
          <p:nvPr/>
        </p:nvSpPr>
        <p:spPr>
          <a:xfrm>
            <a:off x="561481" y="545435"/>
            <a:ext cx="4364184" cy="38106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252000" rIns="252000" bIns="252000" numCol="1" spcCol="0" rtlCol="0" fromWordArt="0" anchor="ctr" anchorCtr="0" forceAA="0" compatLnSpc="1">
            <a:prstTxWarp prst="textNoShape">
              <a:avLst/>
            </a:prstTxWarp>
            <a:noAutofit/>
          </a:bodyPr>
          <a:lstStyle/>
          <a:p>
            <a:r>
              <a:rPr lang="pt-BR" sz="3200" dirty="0">
                <a:latin typeface="+mj-lt"/>
              </a:rPr>
              <a:t>LOREM IPSUM </a:t>
            </a:r>
          </a:p>
          <a:p>
            <a:r>
              <a:rPr lang="pt-BR" sz="3200" dirty="0">
                <a:latin typeface="+mj-lt"/>
              </a:rPr>
              <a:t>DOLOR </a:t>
            </a:r>
          </a:p>
          <a:p>
            <a:endParaRPr lang="pt-BR" sz="2400" dirty="0">
              <a:latin typeface="+mj-lt"/>
            </a:endParaRPr>
          </a:p>
          <a:p>
            <a:pPr algn="just"/>
            <a:r>
              <a:rPr lang="pt-BR" sz="1600" dirty="0"/>
              <a:t>Ut </a:t>
            </a:r>
            <a:r>
              <a:rPr lang="pt-BR" sz="1600" dirty="0" err="1"/>
              <a:t>enim</a:t>
            </a:r>
            <a:r>
              <a:rPr lang="pt-BR" sz="1600" dirty="0"/>
              <a:t> ad </a:t>
            </a:r>
            <a:r>
              <a:rPr lang="pt-BR" sz="1600" dirty="0" err="1"/>
              <a:t>minim</a:t>
            </a:r>
            <a:r>
              <a:rPr lang="pt-BR" sz="1600" dirty="0"/>
              <a:t> </a:t>
            </a:r>
            <a:r>
              <a:rPr lang="pt-BR" sz="1600" dirty="0" err="1"/>
              <a:t>veniam</a:t>
            </a:r>
            <a:r>
              <a:rPr lang="pt-BR" sz="1600" dirty="0"/>
              <a:t>, 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a:t>
            </a:r>
          </a:p>
        </p:txBody>
      </p:sp>
      <p:sp>
        <p:nvSpPr>
          <p:cNvPr id="2" name="Espaço Reservado para Imagem 1">
            <a:extLst>
              <a:ext uri="{FF2B5EF4-FFF2-40B4-BE49-F238E27FC236}">
                <a16:creationId xmlns:a16="http://schemas.microsoft.com/office/drawing/2014/main" xmlns="" id="{9E23F4A0-71C5-45B1-AD19-7927308D1FE6}"/>
              </a:ext>
            </a:extLst>
          </p:cNvPr>
          <p:cNvSpPr>
            <a:spLocks noGrp="1"/>
          </p:cNvSpPr>
          <p:nvPr>
            <p:ph type="pic" sz="quarter" idx="16"/>
          </p:nvPr>
        </p:nvSpPr>
        <p:spPr/>
      </p:sp>
      <p:sp>
        <p:nvSpPr>
          <p:cNvPr id="3" name="Espaço Reservado para Imagem 2">
            <a:extLst>
              <a:ext uri="{FF2B5EF4-FFF2-40B4-BE49-F238E27FC236}">
                <a16:creationId xmlns:a16="http://schemas.microsoft.com/office/drawing/2014/main" xmlns="" id="{F43A7C5A-E1FD-4BB5-92AE-F11B0C28A538}"/>
              </a:ext>
            </a:extLst>
          </p:cNvPr>
          <p:cNvSpPr>
            <a:spLocks noGrp="1"/>
          </p:cNvSpPr>
          <p:nvPr>
            <p:ph type="pic" sz="quarter" idx="17"/>
          </p:nvPr>
        </p:nvSpPr>
        <p:spPr/>
      </p:sp>
      <p:sp>
        <p:nvSpPr>
          <p:cNvPr id="4" name="Espaço Reservado para Imagem 3">
            <a:extLst>
              <a:ext uri="{FF2B5EF4-FFF2-40B4-BE49-F238E27FC236}">
                <a16:creationId xmlns:a16="http://schemas.microsoft.com/office/drawing/2014/main" xmlns="" id="{6E78FBB5-FE24-448D-B9FB-ACA8E1B3D2E9}"/>
              </a:ext>
            </a:extLst>
          </p:cNvPr>
          <p:cNvSpPr>
            <a:spLocks noGrp="1"/>
          </p:cNvSpPr>
          <p:nvPr>
            <p:ph type="pic" sz="quarter" idx="18"/>
          </p:nvPr>
        </p:nvSpPr>
        <p:spPr/>
      </p:sp>
      <p:sp>
        <p:nvSpPr>
          <p:cNvPr id="5" name="Espaço Reservado para Imagem 4">
            <a:extLst>
              <a:ext uri="{FF2B5EF4-FFF2-40B4-BE49-F238E27FC236}">
                <a16:creationId xmlns:a16="http://schemas.microsoft.com/office/drawing/2014/main" xmlns="" id="{9172EF21-8C76-42ED-86A5-364A0D3E145C}"/>
              </a:ext>
            </a:extLst>
          </p:cNvPr>
          <p:cNvSpPr>
            <a:spLocks noGrp="1"/>
          </p:cNvSpPr>
          <p:nvPr>
            <p:ph type="pic" sz="quarter" idx="19"/>
          </p:nvPr>
        </p:nvSpPr>
        <p:spPr/>
      </p:sp>
      <p:sp>
        <p:nvSpPr>
          <p:cNvPr id="6" name="Espaço Reservado para Imagem 5">
            <a:extLst>
              <a:ext uri="{FF2B5EF4-FFF2-40B4-BE49-F238E27FC236}">
                <a16:creationId xmlns:a16="http://schemas.microsoft.com/office/drawing/2014/main" xmlns="" id="{A7A7EFF9-75BC-4028-83F1-ADFDCE55919B}"/>
              </a:ext>
            </a:extLst>
          </p:cNvPr>
          <p:cNvSpPr>
            <a:spLocks noGrp="1"/>
          </p:cNvSpPr>
          <p:nvPr>
            <p:ph type="pic" sz="quarter" idx="20"/>
          </p:nvPr>
        </p:nvSpPr>
        <p:spPr/>
      </p:sp>
      <p:sp>
        <p:nvSpPr>
          <p:cNvPr id="7" name="Espaço Reservado para Imagem 6">
            <a:extLst>
              <a:ext uri="{FF2B5EF4-FFF2-40B4-BE49-F238E27FC236}">
                <a16:creationId xmlns:a16="http://schemas.microsoft.com/office/drawing/2014/main" xmlns="" id="{6937DC5C-1E0C-4F6E-BF0F-C51CD80704CF}"/>
              </a:ext>
            </a:extLst>
          </p:cNvPr>
          <p:cNvSpPr>
            <a:spLocks noGrp="1"/>
          </p:cNvSpPr>
          <p:nvPr>
            <p:ph type="pic" sz="quarter" idx="21"/>
          </p:nvPr>
        </p:nvSpPr>
        <p:spPr/>
      </p:sp>
      <p:sp>
        <p:nvSpPr>
          <p:cNvPr id="8" name="Espaço Reservado para Imagem 7">
            <a:extLst>
              <a:ext uri="{FF2B5EF4-FFF2-40B4-BE49-F238E27FC236}">
                <a16:creationId xmlns:a16="http://schemas.microsoft.com/office/drawing/2014/main" xmlns="" id="{B36E3314-A0D2-466B-8C7C-55E6335B1D20}"/>
              </a:ext>
            </a:extLst>
          </p:cNvPr>
          <p:cNvSpPr>
            <a:spLocks noGrp="1"/>
          </p:cNvSpPr>
          <p:nvPr>
            <p:ph type="pic" sz="quarter" idx="22"/>
          </p:nvPr>
        </p:nvSpPr>
        <p:spPr/>
      </p:sp>
      <p:sp>
        <p:nvSpPr>
          <p:cNvPr id="9" name="Espaço Reservado para Imagem 8">
            <a:extLst>
              <a:ext uri="{FF2B5EF4-FFF2-40B4-BE49-F238E27FC236}">
                <a16:creationId xmlns:a16="http://schemas.microsoft.com/office/drawing/2014/main" xmlns="" id="{6BE10597-5550-4658-950C-007D0AE73D9D}"/>
              </a:ext>
            </a:extLst>
          </p:cNvPr>
          <p:cNvSpPr>
            <a:spLocks noGrp="1"/>
          </p:cNvSpPr>
          <p:nvPr>
            <p:ph type="pic" sz="quarter" idx="25"/>
          </p:nvPr>
        </p:nvSpPr>
        <p:spPr/>
      </p:sp>
      <p:sp>
        <p:nvSpPr>
          <p:cNvPr id="10" name="Espaço Reservado para Imagem 9">
            <a:extLst>
              <a:ext uri="{FF2B5EF4-FFF2-40B4-BE49-F238E27FC236}">
                <a16:creationId xmlns:a16="http://schemas.microsoft.com/office/drawing/2014/main" xmlns="" id="{6BA3733F-ADD7-46F8-8BFF-B96066D379A9}"/>
              </a:ext>
            </a:extLst>
          </p:cNvPr>
          <p:cNvSpPr>
            <a:spLocks noGrp="1"/>
          </p:cNvSpPr>
          <p:nvPr>
            <p:ph type="pic" sz="quarter" idx="26"/>
          </p:nvPr>
        </p:nvSpPr>
        <p:spPr/>
      </p:sp>
      <p:sp>
        <p:nvSpPr>
          <p:cNvPr id="11" name="Espaço Reservado para Imagem 10">
            <a:extLst>
              <a:ext uri="{FF2B5EF4-FFF2-40B4-BE49-F238E27FC236}">
                <a16:creationId xmlns:a16="http://schemas.microsoft.com/office/drawing/2014/main" xmlns="" id="{47C77A3B-8601-4495-AEE8-8A8E6A06C233}"/>
              </a:ext>
            </a:extLst>
          </p:cNvPr>
          <p:cNvSpPr>
            <a:spLocks noGrp="1"/>
          </p:cNvSpPr>
          <p:nvPr>
            <p:ph type="pic" sz="quarter" idx="27"/>
          </p:nvPr>
        </p:nvSpPr>
        <p:spPr/>
      </p:sp>
      <p:sp>
        <p:nvSpPr>
          <p:cNvPr id="12" name="Espaço Reservado para Imagem 11">
            <a:extLst>
              <a:ext uri="{FF2B5EF4-FFF2-40B4-BE49-F238E27FC236}">
                <a16:creationId xmlns:a16="http://schemas.microsoft.com/office/drawing/2014/main" xmlns="" id="{7B670BB5-ECB8-45E0-8258-728055917ECA}"/>
              </a:ext>
            </a:extLst>
          </p:cNvPr>
          <p:cNvSpPr>
            <a:spLocks noGrp="1"/>
          </p:cNvSpPr>
          <p:nvPr>
            <p:ph type="pic" sz="quarter" idx="28"/>
          </p:nvPr>
        </p:nvSpPr>
        <p:spPr/>
      </p:sp>
      <p:sp>
        <p:nvSpPr>
          <p:cNvPr id="15"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3528483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p:cNvSpPr/>
          <p:nvPr/>
        </p:nvSpPr>
        <p:spPr>
          <a:xfrm>
            <a:off x="6678775" y="4026755"/>
            <a:ext cx="2104168" cy="21261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r>
              <a:rPr lang="pt-BR" sz="1600" dirty="0"/>
              <a:t>Ut </a:t>
            </a:r>
            <a:r>
              <a:rPr lang="pt-BR" sz="1600" dirty="0" err="1"/>
              <a:t>enim</a:t>
            </a:r>
            <a:r>
              <a:rPr lang="pt-BR" sz="1600" dirty="0"/>
              <a:t> ad </a:t>
            </a:r>
            <a:r>
              <a:rPr lang="pt-BR" sz="1600" dirty="0" err="1"/>
              <a:t>minim</a:t>
            </a:r>
            <a:r>
              <a:rPr lang="pt-BR" sz="1600" dirty="0"/>
              <a:t> </a:t>
            </a:r>
            <a:r>
              <a:rPr lang="pt-BR" sz="1600" dirty="0" err="1"/>
              <a:t>veniam</a:t>
            </a:r>
            <a:r>
              <a:rPr lang="pt-BR" sz="1600" dirty="0"/>
              <a:t>, 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p>
        </p:txBody>
      </p:sp>
      <p:sp>
        <p:nvSpPr>
          <p:cNvPr id="5" name="Retângulo 4"/>
          <p:cNvSpPr/>
          <p:nvPr/>
        </p:nvSpPr>
        <p:spPr>
          <a:xfrm>
            <a:off x="1252695" y="690488"/>
            <a:ext cx="9686612" cy="769441"/>
          </a:xfrm>
          <a:prstGeom prst="rect">
            <a:avLst/>
          </a:prstGeom>
        </p:spPr>
        <p:txBody>
          <a:bodyPr wrap="square" anchor="ctr">
            <a:spAutoFit/>
          </a:bodyPr>
          <a:lstStyle/>
          <a:p>
            <a:pPr algn="ctr"/>
            <a:r>
              <a:rPr lang="pt-BR" sz="4400" dirty="0">
                <a:latin typeface="+mj-lt"/>
              </a:rPr>
              <a:t>LOREM </a:t>
            </a:r>
            <a:r>
              <a:rPr lang="pt-BR" sz="4400" dirty="0"/>
              <a:t>IPSUM</a:t>
            </a:r>
            <a:r>
              <a:rPr lang="pt-BR" sz="4400" dirty="0">
                <a:latin typeface="+mj-lt"/>
              </a:rPr>
              <a:t> DOLOR </a:t>
            </a:r>
          </a:p>
        </p:txBody>
      </p:sp>
      <p:sp>
        <p:nvSpPr>
          <p:cNvPr id="13" name="Retângulo 12"/>
          <p:cNvSpPr/>
          <p:nvPr/>
        </p:nvSpPr>
        <p:spPr>
          <a:xfrm>
            <a:off x="1252695" y="0"/>
            <a:ext cx="9686612" cy="9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sp>
        <p:nvSpPr>
          <p:cNvPr id="3" name="Espaço Reservado para Imagem 2">
            <a:extLst>
              <a:ext uri="{FF2B5EF4-FFF2-40B4-BE49-F238E27FC236}">
                <a16:creationId xmlns:a16="http://schemas.microsoft.com/office/drawing/2014/main" xmlns="" id="{D1D87DA3-4286-4314-9781-699FFA011A5D}"/>
              </a:ext>
            </a:extLst>
          </p:cNvPr>
          <p:cNvSpPr>
            <a:spLocks noGrp="1"/>
          </p:cNvSpPr>
          <p:nvPr>
            <p:ph type="pic" sz="quarter" idx="25"/>
          </p:nvPr>
        </p:nvSpPr>
        <p:spPr/>
      </p:sp>
      <p:sp>
        <p:nvSpPr>
          <p:cNvPr id="4" name="Espaço Reservado para Imagem 3">
            <a:extLst>
              <a:ext uri="{FF2B5EF4-FFF2-40B4-BE49-F238E27FC236}">
                <a16:creationId xmlns:a16="http://schemas.microsoft.com/office/drawing/2014/main" xmlns="" id="{54EE7BFD-AA14-4995-B85B-D55AEF496DE4}"/>
              </a:ext>
            </a:extLst>
          </p:cNvPr>
          <p:cNvSpPr>
            <a:spLocks noGrp="1"/>
          </p:cNvSpPr>
          <p:nvPr>
            <p:ph type="pic" sz="quarter" idx="27"/>
          </p:nvPr>
        </p:nvSpPr>
        <p:spPr/>
      </p:sp>
      <p:sp>
        <p:nvSpPr>
          <p:cNvPr id="6" name="Espaço Reservado para Imagem 5">
            <a:extLst>
              <a:ext uri="{FF2B5EF4-FFF2-40B4-BE49-F238E27FC236}">
                <a16:creationId xmlns:a16="http://schemas.microsoft.com/office/drawing/2014/main" xmlns="" id="{ECE7BD9B-9DD7-4506-A14F-B9425ADD6D38}"/>
              </a:ext>
            </a:extLst>
          </p:cNvPr>
          <p:cNvSpPr>
            <a:spLocks noGrp="1"/>
          </p:cNvSpPr>
          <p:nvPr>
            <p:ph type="pic" sz="quarter" idx="28"/>
          </p:nvPr>
        </p:nvSpPr>
        <p:spPr/>
      </p:sp>
      <p:sp>
        <p:nvSpPr>
          <p:cNvPr id="7" name="Espaço Reservado para Imagem 6">
            <a:extLst>
              <a:ext uri="{FF2B5EF4-FFF2-40B4-BE49-F238E27FC236}">
                <a16:creationId xmlns:a16="http://schemas.microsoft.com/office/drawing/2014/main" xmlns="" id="{5BEF54D8-478B-4862-AA45-47827B1F8498}"/>
              </a:ext>
            </a:extLst>
          </p:cNvPr>
          <p:cNvSpPr>
            <a:spLocks noGrp="1"/>
          </p:cNvSpPr>
          <p:nvPr>
            <p:ph type="pic" sz="quarter" idx="29"/>
          </p:nvPr>
        </p:nvSpPr>
        <p:spPr/>
      </p:sp>
      <p:sp>
        <p:nvSpPr>
          <p:cNvPr id="8" name="Espaço Reservado para Imagem 7">
            <a:extLst>
              <a:ext uri="{FF2B5EF4-FFF2-40B4-BE49-F238E27FC236}">
                <a16:creationId xmlns:a16="http://schemas.microsoft.com/office/drawing/2014/main" xmlns="" id="{808A0AC4-05A6-47C3-A31D-FE850E8823FF}"/>
              </a:ext>
            </a:extLst>
          </p:cNvPr>
          <p:cNvSpPr>
            <a:spLocks noGrp="1"/>
          </p:cNvSpPr>
          <p:nvPr>
            <p:ph type="pic" sz="quarter" idx="30"/>
          </p:nvPr>
        </p:nvSpPr>
        <p:spPr/>
      </p:sp>
      <p:sp>
        <p:nvSpPr>
          <p:cNvPr id="11" name="Freeform 5"/>
          <p:cNvSpPr>
            <a:spLocks noEditPoints="1"/>
          </p:cNvSpPr>
          <p:nvPr/>
        </p:nvSpPr>
        <p:spPr bwMode="auto">
          <a:xfrm>
            <a:off x="11215911" y="331032"/>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179531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xmlns="" id="{C4C5ACFD-2CBE-4411-A86A-304E4B17D40D}"/>
              </a:ext>
            </a:extLst>
          </p:cNvPr>
          <p:cNvSpPr>
            <a:spLocks noGrp="1"/>
          </p:cNvSpPr>
          <p:nvPr>
            <p:ph type="pic" sz="quarter" idx="14"/>
          </p:nvPr>
        </p:nvSpPr>
        <p:spPr/>
      </p:sp>
      <p:sp>
        <p:nvSpPr>
          <p:cNvPr id="4" name="Espaço Reservado para Imagem 3">
            <a:extLst>
              <a:ext uri="{FF2B5EF4-FFF2-40B4-BE49-F238E27FC236}">
                <a16:creationId xmlns:a16="http://schemas.microsoft.com/office/drawing/2014/main" xmlns="" id="{67F4CCF0-1D9C-45CA-B53A-57E64E8E2661}"/>
              </a:ext>
            </a:extLst>
          </p:cNvPr>
          <p:cNvSpPr>
            <a:spLocks noGrp="1"/>
          </p:cNvSpPr>
          <p:nvPr>
            <p:ph type="pic" sz="quarter" idx="15"/>
          </p:nvPr>
        </p:nvSpPr>
        <p:spPr/>
      </p:sp>
      <p:sp>
        <p:nvSpPr>
          <p:cNvPr id="6" name="Retângulo 5"/>
          <p:cNvSpPr/>
          <p:nvPr/>
        </p:nvSpPr>
        <p:spPr>
          <a:xfrm flipH="1">
            <a:off x="4898406" y="1879904"/>
            <a:ext cx="2891091" cy="383445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sp>
        <p:nvSpPr>
          <p:cNvPr id="13" name="Retângulo 12"/>
          <p:cNvSpPr/>
          <p:nvPr/>
        </p:nvSpPr>
        <p:spPr>
          <a:xfrm>
            <a:off x="295971" y="496034"/>
            <a:ext cx="4035165" cy="5865933"/>
          </a:xfrm>
          <a:prstGeom prst="rect">
            <a:avLst/>
          </a:prstGeom>
          <a:solidFill>
            <a:schemeClr val="bg1"/>
          </a:solidFill>
        </p:spPr>
        <p:txBody>
          <a:bodyPr wrap="square" lIns="360000" tIns="360000" rIns="360000" bIns="195911">
            <a:spAutoFit/>
          </a:bodyPr>
          <a:lstStyle/>
          <a:p>
            <a:r>
              <a:rPr lang="pt-BR" sz="2177" dirty="0"/>
              <a:t>OFFICIA PARIATUR</a:t>
            </a:r>
            <a:r>
              <a:rPr lang="pt-BR" sz="2177" dirty="0">
                <a:latin typeface="+mj-lt"/>
              </a:rPr>
              <a:t/>
            </a:r>
            <a:br>
              <a:rPr lang="pt-BR" sz="2177" dirty="0">
                <a:latin typeface="+mj-lt"/>
              </a:rPr>
            </a:br>
            <a:r>
              <a:rPr lang="pt-BR" sz="3991" dirty="0">
                <a:latin typeface="+mj-lt"/>
              </a:rPr>
              <a:t>IPSUN LOREN</a:t>
            </a:r>
            <a:endParaRPr lang="pt-BR" sz="3265" dirty="0">
              <a:latin typeface="+mj-lt"/>
            </a:endParaRPr>
          </a:p>
          <a:p>
            <a:r>
              <a:rPr lang="fr-FR" sz="1088" dirty="0"/>
              <a:t>EXCEPTEUR SINT OCCAECAT CUPIDATAT NON PROIDENT</a:t>
            </a:r>
          </a:p>
          <a:p>
            <a:endParaRPr lang="pt-BR" sz="1088" dirty="0"/>
          </a:p>
          <a:p>
            <a:r>
              <a:rPr lang="pt-BR" sz="1633" dirty="0"/>
              <a:t>Ut </a:t>
            </a:r>
            <a:r>
              <a:rPr lang="pt-BR" sz="1633" dirty="0" err="1"/>
              <a:t>enim</a:t>
            </a:r>
            <a:r>
              <a:rPr lang="pt-BR" sz="1633" dirty="0"/>
              <a:t> ad </a:t>
            </a:r>
            <a:r>
              <a:rPr lang="pt-BR" sz="1633" dirty="0" err="1"/>
              <a:t>minim</a:t>
            </a:r>
            <a:r>
              <a:rPr lang="pt-BR" sz="1633" dirty="0"/>
              <a:t> </a:t>
            </a:r>
            <a:r>
              <a:rPr lang="pt-BR" sz="1633" dirty="0" err="1"/>
              <a:t>veniam</a:t>
            </a:r>
            <a:r>
              <a:rPr lang="pt-BR" sz="1633" dirty="0"/>
              <a:t>, quis </a:t>
            </a:r>
            <a:r>
              <a:rPr lang="pt-BR" sz="1633" dirty="0" err="1"/>
              <a:t>nostrud</a:t>
            </a:r>
            <a:r>
              <a:rPr lang="pt-BR" sz="1633" dirty="0"/>
              <a:t> </a:t>
            </a:r>
            <a:r>
              <a:rPr lang="pt-BR" sz="1633" dirty="0" err="1"/>
              <a:t>exercitation</a:t>
            </a:r>
            <a:r>
              <a:rPr lang="pt-BR" sz="1633" dirty="0"/>
              <a:t> </a:t>
            </a:r>
            <a:r>
              <a:rPr lang="pt-BR" sz="1633" dirty="0" err="1"/>
              <a:t>ullamco</a:t>
            </a:r>
            <a:r>
              <a:rPr lang="pt-BR" sz="1633" dirty="0"/>
              <a:t> </a:t>
            </a:r>
            <a:r>
              <a:rPr lang="pt-BR" sz="1633" dirty="0" err="1"/>
              <a:t>laboris</a:t>
            </a:r>
            <a:r>
              <a:rPr lang="pt-BR" sz="1633" dirty="0"/>
              <a:t> </a:t>
            </a:r>
            <a:r>
              <a:rPr lang="pt-BR" sz="1633" dirty="0" err="1"/>
              <a:t>nisi</a:t>
            </a:r>
            <a:r>
              <a:rPr lang="pt-BR" sz="1633" dirty="0"/>
              <a:t> ut </a:t>
            </a:r>
            <a:r>
              <a:rPr lang="pt-BR" sz="1633" dirty="0" err="1"/>
              <a:t>aliquip</a:t>
            </a:r>
            <a:r>
              <a:rPr lang="pt-BR" sz="1633" dirty="0"/>
              <a:t> </a:t>
            </a:r>
            <a:r>
              <a:rPr lang="pt-BR" sz="1633" dirty="0" err="1"/>
              <a:t>ex</a:t>
            </a:r>
            <a:r>
              <a:rPr lang="pt-BR" sz="1633" dirty="0"/>
              <a:t> </a:t>
            </a:r>
            <a:r>
              <a:rPr lang="pt-BR" sz="1633" dirty="0" err="1"/>
              <a:t>ea</a:t>
            </a:r>
            <a:r>
              <a:rPr lang="pt-BR" sz="1633" dirty="0"/>
              <a:t> </a:t>
            </a:r>
            <a:r>
              <a:rPr lang="pt-BR" sz="1633" dirty="0" err="1"/>
              <a:t>commodo</a:t>
            </a:r>
            <a:r>
              <a:rPr lang="pt-BR" sz="1633" dirty="0"/>
              <a:t> </a:t>
            </a:r>
            <a:r>
              <a:rPr lang="pt-BR" sz="1633" dirty="0" err="1"/>
              <a:t>consequat</a:t>
            </a:r>
            <a:r>
              <a:rPr lang="pt-BR" sz="1633" dirty="0"/>
              <a:t>. </a:t>
            </a:r>
            <a:r>
              <a:rPr lang="pt-BR" sz="1633" dirty="0" err="1"/>
              <a:t>Duis</a:t>
            </a:r>
            <a:r>
              <a:rPr lang="pt-BR" sz="1633" dirty="0"/>
              <a:t> </a:t>
            </a:r>
            <a:r>
              <a:rPr lang="pt-BR" sz="1633" dirty="0" err="1"/>
              <a:t>aute</a:t>
            </a:r>
            <a:r>
              <a:rPr lang="pt-BR" sz="1633" dirty="0"/>
              <a:t> </a:t>
            </a:r>
            <a:r>
              <a:rPr lang="pt-BR" sz="1633" dirty="0" err="1"/>
              <a:t>irure</a:t>
            </a:r>
            <a:r>
              <a:rPr lang="pt-BR" sz="1633" dirty="0"/>
              <a:t> </a:t>
            </a:r>
            <a:r>
              <a:rPr lang="pt-BR" sz="1633" dirty="0" err="1"/>
              <a:t>dolor</a:t>
            </a:r>
            <a:r>
              <a:rPr lang="pt-BR" sz="1633" dirty="0"/>
              <a:t> in </a:t>
            </a:r>
            <a:r>
              <a:rPr lang="pt-BR" sz="1633" dirty="0" err="1"/>
              <a:t>reprehenderit</a:t>
            </a:r>
            <a:r>
              <a:rPr lang="pt-BR" sz="1633" dirty="0"/>
              <a:t> in </a:t>
            </a:r>
            <a:r>
              <a:rPr lang="pt-BR" sz="1633" dirty="0" err="1"/>
              <a:t>voluptate</a:t>
            </a:r>
            <a:r>
              <a:rPr lang="pt-BR" sz="1633" dirty="0"/>
              <a:t> </a:t>
            </a:r>
            <a:r>
              <a:rPr lang="pt-BR" sz="1633" dirty="0" err="1"/>
              <a:t>velit</a:t>
            </a:r>
            <a:r>
              <a:rPr lang="pt-BR" sz="1633" dirty="0"/>
              <a:t> esse </a:t>
            </a:r>
            <a:r>
              <a:rPr lang="pt-BR" sz="1633" dirty="0" err="1"/>
              <a:t>cillum</a:t>
            </a:r>
            <a:r>
              <a:rPr lang="pt-BR" sz="1633" dirty="0"/>
              <a:t> </a:t>
            </a:r>
            <a:r>
              <a:rPr lang="pt-BR" sz="1633" dirty="0" err="1"/>
              <a:t>dolore</a:t>
            </a:r>
            <a:r>
              <a:rPr lang="pt-BR" sz="1633" dirty="0"/>
              <a:t> eu </a:t>
            </a:r>
            <a:r>
              <a:rPr lang="pt-BR" sz="1633" dirty="0" err="1"/>
              <a:t>fugiat</a:t>
            </a:r>
            <a:r>
              <a:rPr lang="pt-BR" sz="1633" dirty="0"/>
              <a:t> </a:t>
            </a:r>
            <a:r>
              <a:rPr lang="pt-BR" sz="1633" dirty="0" err="1"/>
              <a:t>nulla</a:t>
            </a:r>
            <a:r>
              <a:rPr lang="pt-BR" sz="1633" dirty="0"/>
              <a:t> </a:t>
            </a:r>
            <a:r>
              <a:rPr lang="pt-BR" sz="1633" dirty="0" err="1"/>
              <a:t>pariatur</a:t>
            </a:r>
            <a:r>
              <a:rPr lang="pt-BR" sz="1633" dirty="0"/>
              <a:t>. </a:t>
            </a:r>
            <a:r>
              <a:rPr lang="pt-BR" sz="1633" dirty="0" err="1"/>
              <a:t>Excepteur</a:t>
            </a:r>
            <a:r>
              <a:rPr lang="pt-BR" sz="1633" dirty="0"/>
              <a:t> </a:t>
            </a:r>
            <a:r>
              <a:rPr lang="pt-BR" sz="1633" dirty="0" err="1"/>
              <a:t>sint</a:t>
            </a:r>
            <a:r>
              <a:rPr lang="pt-BR" sz="1633" dirty="0"/>
              <a:t> </a:t>
            </a:r>
            <a:r>
              <a:rPr lang="pt-BR" sz="1633" dirty="0" err="1"/>
              <a:t>occaecat</a:t>
            </a:r>
            <a:r>
              <a:rPr lang="pt-BR" sz="1633" dirty="0"/>
              <a:t> </a:t>
            </a:r>
            <a:r>
              <a:rPr lang="pt-BR" sz="1633" dirty="0" err="1"/>
              <a:t>cupidatat</a:t>
            </a:r>
            <a:r>
              <a:rPr lang="pt-BR" sz="1633" dirty="0"/>
              <a:t> non </a:t>
            </a:r>
            <a:r>
              <a:rPr lang="pt-BR" sz="1633" dirty="0" err="1"/>
              <a:t>proident</a:t>
            </a:r>
            <a:r>
              <a:rPr lang="pt-BR" sz="1633" dirty="0"/>
              <a:t>, sunt in culpa </a:t>
            </a:r>
            <a:r>
              <a:rPr lang="pt-BR" sz="1633" dirty="0" err="1"/>
              <a:t>qui</a:t>
            </a:r>
            <a:r>
              <a:rPr lang="pt-BR" sz="1633" dirty="0"/>
              <a:t> </a:t>
            </a:r>
            <a:r>
              <a:rPr lang="pt-BR" sz="1633" dirty="0" err="1"/>
              <a:t>officia</a:t>
            </a:r>
            <a:r>
              <a:rPr lang="pt-BR" sz="1633" dirty="0"/>
              <a:t> </a:t>
            </a:r>
            <a:r>
              <a:rPr lang="pt-BR" sz="1633" dirty="0" err="1"/>
              <a:t>deserunt</a:t>
            </a:r>
            <a:r>
              <a:rPr lang="pt-BR" sz="1633" dirty="0"/>
              <a:t> </a:t>
            </a:r>
            <a:r>
              <a:rPr lang="pt-BR" sz="1633" dirty="0" err="1"/>
              <a:t>mollit</a:t>
            </a:r>
            <a:r>
              <a:rPr lang="pt-BR" sz="1633" dirty="0"/>
              <a:t> </a:t>
            </a:r>
            <a:r>
              <a:rPr lang="pt-BR" sz="1633" dirty="0" err="1"/>
              <a:t>anim</a:t>
            </a:r>
            <a:r>
              <a:rPr lang="pt-BR" sz="1633" dirty="0"/>
              <a:t> id est </a:t>
            </a:r>
            <a:r>
              <a:rPr lang="pt-BR" sz="1633" dirty="0" err="1"/>
              <a:t>laborum</a:t>
            </a:r>
            <a:r>
              <a:rPr lang="pt-BR" sz="1633" dirty="0"/>
              <a:t>. Ut </a:t>
            </a:r>
            <a:r>
              <a:rPr lang="pt-BR" sz="1633" dirty="0" err="1"/>
              <a:t>enim</a:t>
            </a:r>
            <a:r>
              <a:rPr lang="pt-BR" sz="1633" dirty="0"/>
              <a:t> ad </a:t>
            </a:r>
            <a:r>
              <a:rPr lang="pt-BR" sz="1633" dirty="0" err="1"/>
              <a:t>minim</a:t>
            </a:r>
            <a:r>
              <a:rPr lang="pt-BR" sz="1633" dirty="0"/>
              <a:t> </a:t>
            </a:r>
            <a:r>
              <a:rPr lang="pt-BR" sz="1633" dirty="0" err="1"/>
              <a:t>veniam</a:t>
            </a:r>
            <a:r>
              <a:rPr lang="pt-BR" sz="1633" dirty="0"/>
              <a:t>, quis </a:t>
            </a:r>
            <a:r>
              <a:rPr lang="pt-BR" sz="1633" dirty="0" err="1"/>
              <a:t>nostrud</a:t>
            </a:r>
            <a:r>
              <a:rPr lang="pt-BR" sz="1633" dirty="0"/>
              <a:t> </a:t>
            </a:r>
            <a:r>
              <a:rPr lang="pt-BR" sz="1633" dirty="0" err="1"/>
              <a:t>exercitation</a:t>
            </a:r>
            <a:r>
              <a:rPr lang="pt-BR" sz="1633" dirty="0"/>
              <a:t> </a:t>
            </a:r>
            <a:r>
              <a:rPr lang="pt-BR" sz="1633" dirty="0" err="1"/>
              <a:t>ullamco</a:t>
            </a:r>
            <a:r>
              <a:rPr lang="pt-BR" sz="1633" dirty="0"/>
              <a:t> </a:t>
            </a:r>
            <a:r>
              <a:rPr lang="pt-BR" sz="1633" dirty="0" err="1"/>
              <a:t>laboris</a:t>
            </a:r>
            <a:r>
              <a:rPr lang="pt-BR" sz="1633" dirty="0"/>
              <a:t> </a:t>
            </a:r>
            <a:r>
              <a:rPr lang="pt-BR" sz="1633" dirty="0" err="1"/>
              <a:t>nisi</a:t>
            </a:r>
            <a:r>
              <a:rPr lang="pt-BR" sz="1633" dirty="0"/>
              <a:t> ut </a:t>
            </a:r>
            <a:r>
              <a:rPr lang="pt-BR" sz="1633" dirty="0" err="1"/>
              <a:t>aliquip</a:t>
            </a:r>
            <a:r>
              <a:rPr lang="pt-BR" sz="1633" dirty="0"/>
              <a:t> </a:t>
            </a:r>
            <a:r>
              <a:rPr lang="pt-BR" sz="1633" dirty="0" err="1"/>
              <a:t>ex</a:t>
            </a:r>
            <a:r>
              <a:rPr lang="pt-BR" sz="1633" dirty="0"/>
              <a:t> </a:t>
            </a:r>
            <a:r>
              <a:rPr lang="pt-BR" sz="1633" dirty="0" err="1"/>
              <a:t>ea</a:t>
            </a:r>
            <a:r>
              <a:rPr lang="pt-BR" sz="1633" dirty="0"/>
              <a:t> </a:t>
            </a:r>
            <a:r>
              <a:rPr lang="pt-BR" sz="1633" dirty="0" err="1"/>
              <a:t>commodo</a:t>
            </a:r>
            <a:r>
              <a:rPr lang="pt-BR" sz="1633" dirty="0"/>
              <a:t> </a:t>
            </a:r>
            <a:r>
              <a:rPr lang="pt-BR" sz="1633" dirty="0" err="1"/>
              <a:t>consequat</a:t>
            </a:r>
            <a:r>
              <a:rPr lang="pt-BR" sz="1633" dirty="0"/>
              <a:t>. </a:t>
            </a:r>
            <a:r>
              <a:rPr lang="pt-BR" sz="1633" dirty="0" err="1"/>
              <a:t>Duis</a:t>
            </a:r>
            <a:r>
              <a:rPr lang="pt-BR" sz="1633" dirty="0"/>
              <a:t> </a:t>
            </a:r>
            <a:r>
              <a:rPr lang="pt-BR" sz="1633" dirty="0" err="1"/>
              <a:t>aute</a:t>
            </a:r>
            <a:r>
              <a:rPr lang="pt-BR" sz="1633" dirty="0"/>
              <a:t> </a:t>
            </a:r>
            <a:r>
              <a:rPr lang="pt-BR" sz="1633" dirty="0" err="1"/>
              <a:t>irure</a:t>
            </a:r>
            <a:r>
              <a:rPr lang="pt-BR" sz="1633" dirty="0"/>
              <a:t> </a:t>
            </a:r>
            <a:r>
              <a:rPr lang="pt-BR" sz="1633" dirty="0" err="1"/>
              <a:t>dolor</a:t>
            </a:r>
            <a:r>
              <a:rPr lang="pt-BR" sz="1633" dirty="0"/>
              <a:t> in </a:t>
            </a:r>
            <a:r>
              <a:rPr lang="pt-BR" sz="1633" dirty="0" err="1"/>
              <a:t>reprehenderit</a:t>
            </a:r>
            <a:r>
              <a:rPr lang="pt-BR" sz="1633" dirty="0"/>
              <a:t> in </a:t>
            </a:r>
            <a:r>
              <a:rPr lang="pt-BR" sz="1633" dirty="0" err="1"/>
              <a:t>voluptate</a:t>
            </a:r>
            <a:r>
              <a:rPr lang="pt-BR" sz="1633" dirty="0"/>
              <a:t> </a:t>
            </a:r>
            <a:r>
              <a:rPr lang="pt-BR" sz="1633" dirty="0" err="1"/>
              <a:t>velit</a:t>
            </a:r>
            <a:r>
              <a:rPr lang="pt-BR" sz="1633" dirty="0"/>
              <a:t> esse </a:t>
            </a:r>
            <a:r>
              <a:rPr lang="pt-BR" sz="1633" dirty="0" err="1"/>
              <a:t>cillum</a:t>
            </a:r>
            <a:r>
              <a:rPr lang="pt-BR" sz="1633" dirty="0"/>
              <a:t> </a:t>
            </a:r>
            <a:r>
              <a:rPr lang="pt-BR" sz="1633" dirty="0" err="1"/>
              <a:t>dolore</a:t>
            </a:r>
            <a:r>
              <a:rPr lang="pt-BR" sz="1633" dirty="0"/>
              <a:t> eu </a:t>
            </a:r>
            <a:r>
              <a:rPr lang="pt-BR" sz="1633" dirty="0" err="1"/>
              <a:t>fugiat</a:t>
            </a:r>
            <a:r>
              <a:rPr lang="pt-BR" sz="1633" dirty="0"/>
              <a:t> </a:t>
            </a:r>
            <a:r>
              <a:rPr lang="pt-BR" sz="1633" dirty="0" err="1"/>
              <a:t>nulla</a:t>
            </a:r>
            <a:r>
              <a:rPr lang="pt-BR" sz="1633" dirty="0"/>
              <a:t> </a:t>
            </a:r>
            <a:r>
              <a:rPr lang="pt-BR" sz="1633" dirty="0" err="1"/>
              <a:t>pariatur</a:t>
            </a:r>
            <a:r>
              <a:rPr lang="pt-BR" sz="1633" dirty="0"/>
              <a:t>. </a:t>
            </a:r>
            <a:r>
              <a:rPr lang="pt-BR" sz="1633" dirty="0" err="1"/>
              <a:t>Excepteur</a:t>
            </a:r>
            <a:r>
              <a:rPr lang="pt-BR" sz="1633" dirty="0"/>
              <a:t> </a:t>
            </a:r>
            <a:r>
              <a:rPr lang="pt-BR" sz="1633" dirty="0" err="1"/>
              <a:t>sint</a:t>
            </a:r>
            <a:r>
              <a:rPr lang="pt-BR" sz="1633" dirty="0"/>
              <a:t> </a:t>
            </a:r>
            <a:r>
              <a:rPr lang="pt-BR" sz="1633" dirty="0" err="1"/>
              <a:t>occaecat</a:t>
            </a:r>
            <a:r>
              <a:rPr lang="pt-BR" sz="1633" dirty="0"/>
              <a:t> </a:t>
            </a:r>
            <a:r>
              <a:rPr lang="pt-BR" sz="1633" dirty="0" err="1"/>
              <a:t>cupidatat</a:t>
            </a:r>
            <a:r>
              <a:rPr lang="pt-BR" sz="1633" dirty="0"/>
              <a:t> non </a:t>
            </a:r>
            <a:r>
              <a:rPr lang="pt-BR" sz="1633" dirty="0" err="1"/>
              <a:t>proident</a:t>
            </a:r>
            <a:r>
              <a:rPr lang="pt-BR" sz="1633" dirty="0"/>
              <a:t>, sunt in culpa </a:t>
            </a:r>
            <a:r>
              <a:rPr lang="pt-BR" sz="1633" dirty="0" err="1"/>
              <a:t>qui</a:t>
            </a:r>
            <a:r>
              <a:rPr lang="pt-BR" sz="1633" dirty="0"/>
              <a:t> </a:t>
            </a:r>
            <a:r>
              <a:rPr lang="pt-BR" sz="1633" dirty="0" err="1"/>
              <a:t>officia</a:t>
            </a:r>
            <a:r>
              <a:rPr lang="pt-BR" sz="1633" dirty="0"/>
              <a:t> </a:t>
            </a:r>
            <a:r>
              <a:rPr lang="pt-BR" sz="1633" dirty="0" err="1"/>
              <a:t>deserunt</a:t>
            </a:r>
            <a:r>
              <a:rPr lang="pt-BR" sz="1633" dirty="0"/>
              <a:t> </a:t>
            </a:r>
            <a:r>
              <a:rPr lang="pt-BR" sz="1633" dirty="0" err="1"/>
              <a:t>mollit</a:t>
            </a:r>
            <a:r>
              <a:rPr lang="pt-BR" sz="1633" dirty="0"/>
              <a:t> </a:t>
            </a:r>
            <a:r>
              <a:rPr lang="pt-BR" sz="1633" dirty="0" err="1"/>
              <a:t>anim</a:t>
            </a:r>
            <a:r>
              <a:rPr lang="pt-BR" sz="1633" dirty="0"/>
              <a:t> id est </a:t>
            </a:r>
            <a:r>
              <a:rPr lang="pt-BR" sz="1633" dirty="0" err="1"/>
              <a:t>laborum</a:t>
            </a:r>
            <a:r>
              <a:rPr lang="pt-BR" sz="1633" dirty="0"/>
              <a:t>.</a:t>
            </a:r>
          </a:p>
        </p:txBody>
      </p:sp>
      <p:sp>
        <p:nvSpPr>
          <p:cNvPr id="7"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1275281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tângulo 40"/>
          <p:cNvSpPr/>
          <p:nvPr/>
        </p:nvSpPr>
        <p:spPr>
          <a:xfrm>
            <a:off x="6978806" y="1138392"/>
            <a:ext cx="4621793" cy="1200329"/>
          </a:xfrm>
          <a:prstGeom prst="rect">
            <a:avLst/>
          </a:prstGeom>
        </p:spPr>
        <p:txBody>
          <a:bodyPr wrap="square">
            <a:spAutoFit/>
          </a:bodyPr>
          <a:lstStyle/>
          <a:p>
            <a:r>
              <a:rPr lang="pt-BR" sz="3600" dirty="0">
                <a:latin typeface="+mj-lt"/>
              </a:rPr>
              <a:t>LOREM VOLUPTATE</a:t>
            </a:r>
          </a:p>
          <a:p>
            <a:r>
              <a:rPr lang="pt-BR" sz="3600" dirty="0">
                <a:latin typeface="+mj-lt"/>
              </a:rPr>
              <a:t>IPSUM DOLOR </a:t>
            </a:r>
          </a:p>
        </p:txBody>
      </p:sp>
      <p:sp>
        <p:nvSpPr>
          <p:cNvPr id="2" name="Espaço Reservado para Imagem 1">
            <a:extLst>
              <a:ext uri="{FF2B5EF4-FFF2-40B4-BE49-F238E27FC236}">
                <a16:creationId xmlns:a16="http://schemas.microsoft.com/office/drawing/2014/main" xmlns="" id="{BB50EE5E-2F91-4FA7-ABDB-301929411570}"/>
              </a:ext>
            </a:extLst>
          </p:cNvPr>
          <p:cNvSpPr>
            <a:spLocks noGrp="1"/>
          </p:cNvSpPr>
          <p:nvPr>
            <p:ph type="pic" sz="quarter" idx="18"/>
          </p:nvPr>
        </p:nvSpPr>
        <p:spPr/>
      </p:sp>
      <p:sp>
        <p:nvSpPr>
          <p:cNvPr id="3" name="Espaço Reservado para Imagem 2">
            <a:extLst>
              <a:ext uri="{FF2B5EF4-FFF2-40B4-BE49-F238E27FC236}">
                <a16:creationId xmlns:a16="http://schemas.microsoft.com/office/drawing/2014/main" xmlns="" id="{8F5CA1CE-D43B-4A2B-9FF7-3924472A145C}"/>
              </a:ext>
            </a:extLst>
          </p:cNvPr>
          <p:cNvSpPr>
            <a:spLocks noGrp="1"/>
          </p:cNvSpPr>
          <p:nvPr>
            <p:ph type="pic" sz="quarter" idx="19"/>
          </p:nvPr>
        </p:nvSpPr>
        <p:spPr/>
      </p:sp>
      <p:sp>
        <p:nvSpPr>
          <p:cNvPr id="4" name="Espaço Reservado para Imagem 3">
            <a:extLst>
              <a:ext uri="{FF2B5EF4-FFF2-40B4-BE49-F238E27FC236}">
                <a16:creationId xmlns:a16="http://schemas.microsoft.com/office/drawing/2014/main" xmlns="" id="{6AEA1632-B1DE-46D8-8C4A-16D2A48D5F13}"/>
              </a:ext>
            </a:extLst>
          </p:cNvPr>
          <p:cNvSpPr>
            <a:spLocks noGrp="1"/>
          </p:cNvSpPr>
          <p:nvPr>
            <p:ph type="pic" sz="quarter" idx="20"/>
          </p:nvPr>
        </p:nvSpPr>
        <p:spPr/>
      </p:sp>
      <p:sp>
        <p:nvSpPr>
          <p:cNvPr id="5" name="Espaço Reservado para Imagem 4">
            <a:extLst>
              <a:ext uri="{FF2B5EF4-FFF2-40B4-BE49-F238E27FC236}">
                <a16:creationId xmlns:a16="http://schemas.microsoft.com/office/drawing/2014/main" xmlns="" id="{E4FD283C-D8F1-4BF5-975A-9E879FA91A81}"/>
              </a:ext>
            </a:extLst>
          </p:cNvPr>
          <p:cNvSpPr>
            <a:spLocks noGrp="1"/>
          </p:cNvSpPr>
          <p:nvPr>
            <p:ph type="pic" sz="quarter" idx="21"/>
          </p:nvPr>
        </p:nvSpPr>
        <p:spPr/>
      </p:sp>
      <p:sp>
        <p:nvSpPr>
          <p:cNvPr id="6" name="Espaço Reservado para Imagem 5">
            <a:extLst>
              <a:ext uri="{FF2B5EF4-FFF2-40B4-BE49-F238E27FC236}">
                <a16:creationId xmlns:a16="http://schemas.microsoft.com/office/drawing/2014/main" xmlns="" id="{75C2E6AE-D91A-43E6-AB77-357599B9C00C}"/>
              </a:ext>
            </a:extLst>
          </p:cNvPr>
          <p:cNvSpPr>
            <a:spLocks noGrp="1"/>
          </p:cNvSpPr>
          <p:nvPr>
            <p:ph type="pic" sz="quarter" idx="22"/>
          </p:nvPr>
        </p:nvSpPr>
        <p:spPr/>
      </p:sp>
      <p:sp>
        <p:nvSpPr>
          <p:cNvPr id="7" name="Espaço Reservado para Imagem 6">
            <a:extLst>
              <a:ext uri="{FF2B5EF4-FFF2-40B4-BE49-F238E27FC236}">
                <a16:creationId xmlns:a16="http://schemas.microsoft.com/office/drawing/2014/main" xmlns="" id="{B8E74CDD-6C8A-4650-9618-18C8A38E65EF}"/>
              </a:ext>
            </a:extLst>
          </p:cNvPr>
          <p:cNvSpPr>
            <a:spLocks noGrp="1"/>
          </p:cNvSpPr>
          <p:nvPr>
            <p:ph type="pic" sz="quarter" idx="23"/>
          </p:nvPr>
        </p:nvSpPr>
        <p:spPr/>
      </p:sp>
      <p:sp>
        <p:nvSpPr>
          <p:cNvPr id="9" name="Freeform 5"/>
          <p:cNvSpPr>
            <a:spLocks noEditPoints="1"/>
          </p:cNvSpPr>
          <p:nvPr/>
        </p:nvSpPr>
        <p:spPr bwMode="auto">
          <a:xfrm>
            <a:off x="11215911" y="382848"/>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381867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p:cNvSpPr/>
          <p:nvPr/>
        </p:nvSpPr>
        <p:spPr>
          <a:xfrm>
            <a:off x="368684" y="914477"/>
            <a:ext cx="3321968" cy="1569660"/>
          </a:xfrm>
          <a:prstGeom prst="rect">
            <a:avLst/>
          </a:prstGeom>
        </p:spPr>
        <p:txBody>
          <a:bodyPr wrap="square">
            <a:spAutoFit/>
          </a:bodyPr>
          <a:lstStyle/>
          <a:p>
            <a:r>
              <a:rPr lang="pt-BR" sz="3200" dirty="0">
                <a:latin typeface="+mj-lt"/>
              </a:rPr>
              <a:t>LOREM VOLUPTATE</a:t>
            </a:r>
          </a:p>
          <a:p>
            <a:r>
              <a:rPr lang="pt-BR" sz="3200" dirty="0">
                <a:latin typeface="+mj-lt"/>
              </a:rPr>
              <a:t>IPSUM DOLOR </a:t>
            </a:r>
          </a:p>
        </p:txBody>
      </p:sp>
      <p:sp>
        <p:nvSpPr>
          <p:cNvPr id="13" name="CaixaDeTexto 12"/>
          <p:cNvSpPr txBox="1"/>
          <p:nvPr/>
        </p:nvSpPr>
        <p:spPr>
          <a:xfrm>
            <a:off x="368687" y="2949854"/>
            <a:ext cx="2662783" cy="2037096"/>
          </a:xfrm>
          <a:prstGeom prst="rect">
            <a:avLst/>
          </a:prstGeom>
          <a:noFill/>
        </p:spPr>
        <p:txBody>
          <a:bodyPr wrap="square" rtlCol="0">
            <a:spAutoFit/>
          </a:bodyPr>
          <a:lstStyle/>
          <a:p>
            <a:r>
              <a:rPr lang="pt-BR" sz="1404" dirty="0"/>
              <a:t>Ut </a:t>
            </a:r>
            <a:r>
              <a:rPr lang="pt-BR" sz="1404" dirty="0" err="1"/>
              <a:t>enim</a:t>
            </a:r>
            <a:r>
              <a:rPr lang="pt-BR" sz="1404" dirty="0"/>
              <a:t> ad </a:t>
            </a:r>
            <a:r>
              <a:rPr lang="pt-BR" sz="1404" dirty="0" err="1"/>
              <a:t>minim</a:t>
            </a:r>
            <a:r>
              <a:rPr lang="pt-BR" sz="1404" dirty="0"/>
              <a:t> </a:t>
            </a:r>
            <a:r>
              <a:rPr lang="pt-BR" sz="1404" dirty="0" err="1"/>
              <a:t>veniam</a:t>
            </a:r>
            <a:r>
              <a:rPr lang="pt-BR" sz="1404" dirty="0"/>
              <a:t>, quis </a:t>
            </a:r>
            <a:r>
              <a:rPr lang="pt-BR" sz="1404" dirty="0" err="1"/>
              <a:t>nostrud</a:t>
            </a:r>
            <a:r>
              <a:rPr lang="pt-BR" sz="1404" dirty="0"/>
              <a:t> </a:t>
            </a:r>
            <a:r>
              <a:rPr lang="pt-BR" sz="1404" dirty="0" err="1"/>
              <a:t>exercitation</a:t>
            </a:r>
            <a:r>
              <a:rPr lang="pt-BR" sz="1404" dirty="0"/>
              <a:t> </a:t>
            </a:r>
            <a:r>
              <a:rPr lang="pt-BR" sz="1404" dirty="0" err="1"/>
              <a:t>ullamco</a:t>
            </a:r>
            <a:r>
              <a:rPr lang="pt-BR" sz="1404" dirty="0"/>
              <a:t> </a:t>
            </a:r>
            <a:r>
              <a:rPr lang="pt-BR" sz="1404" dirty="0" err="1"/>
              <a:t>laboris</a:t>
            </a:r>
            <a:r>
              <a:rPr lang="pt-BR" sz="1404" dirty="0"/>
              <a:t> </a:t>
            </a:r>
            <a:r>
              <a:rPr lang="pt-BR" sz="1404" dirty="0" err="1"/>
              <a:t>nisi</a:t>
            </a:r>
            <a:r>
              <a:rPr lang="pt-BR" sz="1404" dirty="0"/>
              <a:t> ut </a:t>
            </a:r>
            <a:r>
              <a:rPr lang="pt-BR" sz="1404" dirty="0" err="1"/>
              <a:t>aliquip</a:t>
            </a:r>
            <a:r>
              <a:rPr lang="pt-BR" sz="1404" dirty="0"/>
              <a:t> </a:t>
            </a:r>
            <a:r>
              <a:rPr lang="pt-BR" sz="1404" dirty="0" err="1"/>
              <a:t>ex</a:t>
            </a:r>
            <a:r>
              <a:rPr lang="pt-BR" sz="1404" dirty="0"/>
              <a:t> </a:t>
            </a:r>
            <a:r>
              <a:rPr lang="pt-BR" sz="1404" dirty="0" err="1"/>
              <a:t>ea</a:t>
            </a:r>
            <a:r>
              <a:rPr lang="pt-BR" sz="1404" dirty="0"/>
              <a:t> </a:t>
            </a:r>
            <a:r>
              <a:rPr lang="pt-BR" sz="1404" dirty="0" err="1"/>
              <a:t>commodo</a:t>
            </a:r>
            <a:r>
              <a:rPr lang="pt-BR" sz="1404" dirty="0"/>
              <a:t> </a:t>
            </a:r>
            <a:r>
              <a:rPr lang="pt-BR" sz="1404" dirty="0" err="1"/>
              <a:t>consequat</a:t>
            </a:r>
            <a:r>
              <a:rPr lang="pt-BR" sz="1404" dirty="0"/>
              <a:t>. </a:t>
            </a:r>
            <a:r>
              <a:rPr lang="pt-BR" sz="1404" dirty="0" err="1"/>
              <a:t>Duis</a:t>
            </a:r>
            <a:r>
              <a:rPr lang="pt-BR" sz="1404" dirty="0"/>
              <a:t> </a:t>
            </a:r>
            <a:r>
              <a:rPr lang="pt-BR" sz="1404" dirty="0" err="1"/>
              <a:t>aute</a:t>
            </a:r>
            <a:r>
              <a:rPr lang="pt-BR" sz="1404" dirty="0"/>
              <a:t> </a:t>
            </a:r>
            <a:r>
              <a:rPr lang="pt-BR" sz="1404" dirty="0" err="1"/>
              <a:t>irure</a:t>
            </a:r>
            <a:r>
              <a:rPr lang="pt-BR" sz="1404" dirty="0"/>
              <a:t> </a:t>
            </a:r>
            <a:r>
              <a:rPr lang="pt-BR" sz="1404" dirty="0" err="1"/>
              <a:t>dolor</a:t>
            </a:r>
            <a:r>
              <a:rPr lang="pt-BR" sz="1404" dirty="0"/>
              <a:t> in </a:t>
            </a:r>
            <a:r>
              <a:rPr lang="pt-BR" sz="1404" dirty="0" err="1"/>
              <a:t>reprehenderit</a:t>
            </a:r>
            <a:r>
              <a:rPr lang="pt-BR" sz="1404" dirty="0"/>
              <a:t> in </a:t>
            </a:r>
            <a:r>
              <a:rPr lang="pt-BR" sz="1404" dirty="0" err="1"/>
              <a:t>voluptate</a:t>
            </a:r>
            <a:r>
              <a:rPr lang="pt-BR" sz="1404" dirty="0"/>
              <a:t> </a:t>
            </a:r>
            <a:r>
              <a:rPr lang="pt-BR" sz="1404" dirty="0" err="1"/>
              <a:t>velit</a:t>
            </a:r>
            <a:r>
              <a:rPr lang="pt-BR" sz="1404" dirty="0"/>
              <a:t> esse </a:t>
            </a:r>
            <a:r>
              <a:rPr lang="pt-BR" sz="1404" dirty="0" err="1"/>
              <a:t>cillum</a:t>
            </a:r>
            <a:r>
              <a:rPr lang="pt-BR" sz="1404" dirty="0"/>
              <a:t> </a:t>
            </a:r>
            <a:r>
              <a:rPr lang="pt-BR" sz="1404" dirty="0" err="1"/>
              <a:t>dolore</a:t>
            </a:r>
            <a:r>
              <a:rPr lang="pt-BR" sz="1404" dirty="0"/>
              <a:t> eu </a:t>
            </a:r>
            <a:r>
              <a:rPr lang="pt-BR" sz="1404" dirty="0" err="1"/>
              <a:t>fugiat</a:t>
            </a:r>
            <a:r>
              <a:rPr lang="pt-BR" sz="1404" dirty="0"/>
              <a:t> </a:t>
            </a:r>
            <a:r>
              <a:rPr lang="pt-BR" sz="1404" dirty="0" err="1"/>
              <a:t>nulla</a:t>
            </a:r>
            <a:r>
              <a:rPr lang="pt-BR" sz="1404" dirty="0"/>
              <a:t> </a:t>
            </a:r>
            <a:r>
              <a:rPr lang="pt-BR" sz="1404" dirty="0" err="1"/>
              <a:t>pariatur</a:t>
            </a:r>
            <a:r>
              <a:rPr lang="pt-BR" sz="1404" dirty="0"/>
              <a:t>. </a:t>
            </a:r>
            <a:r>
              <a:rPr lang="pt-BR" sz="1404" dirty="0" err="1"/>
              <a:t>Excepteur</a:t>
            </a:r>
            <a:r>
              <a:rPr lang="pt-BR" sz="1404" dirty="0"/>
              <a:t> </a:t>
            </a:r>
            <a:r>
              <a:rPr lang="pt-BR" sz="1404" dirty="0" err="1"/>
              <a:t>sint</a:t>
            </a:r>
            <a:r>
              <a:rPr lang="pt-BR" sz="1404" dirty="0"/>
              <a:t> </a:t>
            </a:r>
            <a:r>
              <a:rPr lang="pt-BR" sz="1404" dirty="0" err="1"/>
              <a:t>occaecat</a:t>
            </a:r>
            <a:r>
              <a:rPr lang="pt-BR" sz="1404" dirty="0"/>
              <a:t> </a:t>
            </a:r>
            <a:r>
              <a:rPr lang="pt-BR" sz="1404" dirty="0" err="1"/>
              <a:t>cupidatat</a:t>
            </a:r>
            <a:r>
              <a:rPr lang="pt-BR" sz="1404" dirty="0"/>
              <a:t> non </a:t>
            </a:r>
            <a:r>
              <a:rPr lang="pt-BR" sz="1404" dirty="0" err="1"/>
              <a:t>proident</a:t>
            </a:r>
            <a:r>
              <a:rPr lang="pt-BR" sz="1404" dirty="0"/>
              <a:t>, sunt in culpa </a:t>
            </a:r>
            <a:r>
              <a:rPr lang="pt-BR" sz="1404" dirty="0" err="1"/>
              <a:t>qui</a:t>
            </a:r>
            <a:r>
              <a:rPr lang="pt-BR" sz="1404" dirty="0"/>
              <a:t> </a:t>
            </a:r>
            <a:r>
              <a:rPr lang="pt-BR" sz="1404" dirty="0" err="1"/>
              <a:t>officia</a:t>
            </a:r>
            <a:r>
              <a:rPr lang="pt-BR" sz="1404" dirty="0"/>
              <a:t> </a:t>
            </a:r>
            <a:r>
              <a:rPr lang="pt-BR" sz="1404" dirty="0" err="1"/>
              <a:t>deserunt</a:t>
            </a:r>
            <a:r>
              <a:rPr lang="pt-BR" sz="1404" dirty="0"/>
              <a:t> </a:t>
            </a:r>
            <a:r>
              <a:rPr lang="pt-BR" sz="1404" dirty="0" err="1"/>
              <a:t>mollit</a:t>
            </a:r>
            <a:r>
              <a:rPr lang="pt-BR" sz="1404" dirty="0"/>
              <a:t> </a:t>
            </a:r>
            <a:r>
              <a:rPr lang="pt-BR" sz="1404" dirty="0" err="1"/>
              <a:t>anim</a:t>
            </a:r>
            <a:r>
              <a:rPr lang="pt-BR" sz="1404" dirty="0"/>
              <a:t> id est </a:t>
            </a:r>
            <a:r>
              <a:rPr lang="pt-BR" sz="1404" dirty="0" err="1"/>
              <a:t>laborum</a:t>
            </a:r>
            <a:r>
              <a:rPr lang="pt-BR" sz="1404" dirty="0"/>
              <a:t>.</a:t>
            </a:r>
          </a:p>
        </p:txBody>
      </p:sp>
      <p:sp>
        <p:nvSpPr>
          <p:cNvPr id="14" name="Retângulo 13"/>
          <p:cNvSpPr/>
          <p:nvPr/>
        </p:nvSpPr>
        <p:spPr>
          <a:xfrm>
            <a:off x="457231" y="2561253"/>
            <a:ext cx="1797944" cy="781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sp>
        <p:nvSpPr>
          <p:cNvPr id="2" name="Espaço Reservado para Imagem 1">
            <a:extLst>
              <a:ext uri="{FF2B5EF4-FFF2-40B4-BE49-F238E27FC236}">
                <a16:creationId xmlns:a16="http://schemas.microsoft.com/office/drawing/2014/main" xmlns="" id="{D2719A93-A46F-4BEE-988D-E55F20B4165B}"/>
              </a:ext>
            </a:extLst>
          </p:cNvPr>
          <p:cNvSpPr>
            <a:spLocks noGrp="1"/>
          </p:cNvSpPr>
          <p:nvPr>
            <p:ph type="pic" sz="quarter" idx="20"/>
          </p:nvPr>
        </p:nvSpPr>
        <p:spPr/>
      </p:sp>
      <p:sp>
        <p:nvSpPr>
          <p:cNvPr id="3" name="Espaço Reservado para Imagem 2">
            <a:extLst>
              <a:ext uri="{FF2B5EF4-FFF2-40B4-BE49-F238E27FC236}">
                <a16:creationId xmlns:a16="http://schemas.microsoft.com/office/drawing/2014/main" xmlns="" id="{964BCA89-833B-497D-8574-7B19AB4714BA}"/>
              </a:ext>
            </a:extLst>
          </p:cNvPr>
          <p:cNvSpPr>
            <a:spLocks noGrp="1"/>
          </p:cNvSpPr>
          <p:nvPr>
            <p:ph type="pic" sz="quarter" idx="21"/>
          </p:nvPr>
        </p:nvSpPr>
        <p:spPr/>
      </p:sp>
      <p:sp>
        <p:nvSpPr>
          <p:cNvPr id="4" name="Espaço Reservado para Imagem 3">
            <a:extLst>
              <a:ext uri="{FF2B5EF4-FFF2-40B4-BE49-F238E27FC236}">
                <a16:creationId xmlns:a16="http://schemas.microsoft.com/office/drawing/2014/main" xmlns="" id="{ACF00DEB-0824-4447-87FB-BC4B381DF33C}"/>
              </a:ext>
            </a:extLst>
          </p:cNvPr>
          <p:cNvSpPr>
            <a:spLocks noGrp="1"/>
          </p:cNvSpPr>
          <p:nvPr>
            <p:ph type="pic" sz="quarter" idx="22"/>
          </p:nvPr>
        </p:nvSpPr>
        <p:spPr/>
      </p:sp>
      <p:sp>
        <p:nvSpPr>
          <p:cNvPr id="11" name="Espaço Reservado para Imagem 10">
            <a:extLst>
              <a:ext uri="{FF2B5EF4-FFF2-40B4-BE49-F238E27FC236}">
                <a16:creationId xmlns:a16="http://schemas.microsoft.com/office/drawing/2014/main" xmlns="" id="{124DC24E-8B36-4CA6-8196-1D9E956B043F}"/>
              </a:ext>
            </a:extLst>
          </p:cNvPr>
          <p:cNvSpPr>
            <a:spLocks noGrp="1"/>
          </p:cNvSpPr>
          <p:nvPr>
            <p:ph type="pic" sz="quarter" idx="23"/>
          </p:nvPr>
        </p:nvSpPr>
        <p:spPr/>
      </p:sp>
      <p:sp>
        <p:nvSpPr>
          <p:cNvPr id="16" name="Espaço Reservado para Imagem 15">
            <a:extLst>
              <a:ext uri="{FF2B5EF4-FFF2-40B4-BE49-F238E27FC236}">
                <a16:creationId xmlns:a16="http://schemas.microsoft.com/office/drawing/2014/main" xmlns="" id="{9A7E601D-4431-4AFA-BC04-561CB65D4732}"/>
              </a:ext>
            </a:extLst>
          </p:cNvPr>
          <p:cNvSpPr>
            <a:spLocks noGrp="1"/>
          </p:cNvSpPr>
          <p:nvPr>
            <p:ph type="pic" sz="quarter" idx="24"/>
          </p:nvPr>
        </p:nvSpPr>
        <p:spPr/>
      </p:sp>
      <p:sp>
        <p:nvSpPr>
          <p:cNvPr id="17" name="Espaço Reservado para Imagem 16">
            <a:extLst>
              <a:ext uri="{FF2B5EF4-FFF2-40B4-BE49-F238E27FC236}">
                <a16:creationId xmlns:a16="http://schemas.microsoft.com/office/drawing/2014/main" xmlns="" id="{32562E06-F5D0-4269-AB35-D40342B1EC33}"/>
              </a:ext>
            </a:extLst>
          </p:cNvPr>
          <p:cNvSpPr>
            <a:spLocks noGrp="1"/>
          </p:cNvSpPr>
          <p:nvPr>
            <p:ph type="pic" sz="quarter" idx="25"/>
          </p:nvPr>
        </p:nvSpPr>
        <p:spPr/>
      </p:sp>
      <p:sp>
        <p:nvSpPr>
          <p:cNvPr id="15" name="Freeform 5"/>
          <p:cNvSpPr>
            <a:spLocks noEditPoints="1"/>
          </p:cNvSpPr>
          <p:nvPr/>
        </p:nvSpPr>
        <p:spPr bwMode="auto">
          <a:xfrm>
            <a:off x="490213"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3925170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ângulo 31"/>
          <p:cNvSpPr/>
          <p:nvPr/>
        </p:nvSpPr>
        <p:spPr>
          <a:xfrm>
            <a:off x="-1" y="-1"/>
            <a:ext cx="209321"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grpSp>
        <p:nvGrpSpPr>
          <p:cNvPr id="3" name="Grupo 2"/>
          <p:cNvGrpSpPr/>
          <p:nvPr/>
        </p:nvGrpSpPr>
        <p:grpSpPr>
          <a:xfrm>
            <a:off x="623447" y="696726"/>
            <a:ext cx="10945111" cy="5464552"/>
            <a:chOff x="633621" y="696724"/>
            <a:chExt cx="10945110" cy="5464552"/>
          </a:xfrm>
        </p:grpSpPr>
        <p:sp>
          <p:nvSpPr>
            <p:cNvPr id="33" name="Retângulo 32"/>
            <p:cNvSpPr/>
            <p:nvPr/>
          </p:nvSpPr>
          <p:spPr>
            <a:xfrm>
              <a:off x="633621" y="696724"/>
              <a:ext cx="2934000" cy="892552"/>
            </a:xfrm>
            <a:prstGeom prst="rect">
              <a:avLst/>
            </a:prstGeom>
          </p:spPr>
          <p:txBody>
            <a:bodyPr wrap="square">
              <a:spAutoFit/>
            </a:bodyPr>
            <a:lstStyle/>
            <a:p>
              <a:pPr algn="r"/>
              <a:r>
                <a:rPr lang="pt-BR" sz="2400" dirty="0">
                  <a:solidFill>
                    <a:schemeClr val="tx1">
                      <a:lumMod val="75000"/>
                      <a:lumOff val="25000"/>
                    </a:schemeClr>
                  </a:solidFill>
                </a:rPr>
                <a:t>LOREM </a:t>
              </a:r>
            </a:p>
            <a:p>
              <a:pPr algn="r"/>
              <a:r>
                <a:rPr lang="pt-BR" sz="2800" dirty="0">
                  <a:solidFill>
                    <a:schemeClr val="tx1">
                      <a:lumMod val="75000"/>
                      <a:lumOff val="25000"/>
                    </a:schemeClr>
                  </a:solidFill>
                  <a:latin typeface="+mj-lt"/>
                </a:rPr>
                <a:t>IPSUM DOLOR </a:t>
              </a:r>
            </a:p>
          </p:txBody>
        </p:sp>
        <p:sp>
          <p:nvSpPr>
            <p:cNvPr id="53" name="Retângulo 52"/>
            <p:cNvSpPr/>
            <p:nvPr/>
          </p:nvSpPr>
          <p:spPr>
            <a:xfrm>
              <a:off x="633621" y="2982724"/>
              <a:ext cx="2934000" cy="892552"/>
            </a:xfrm>
            <a:prstGeom prst="rect">
              <a:avLst/>
            </a:prstGeom>
          </p:spPr>
          <p:txBody>
            <a:bodyPr wrap="square">
              <a:spAutoFit/>
            </a:bodyPr>
            <a:lstStyle/>
            <a:p>
              <a:pPr algn="r"/>
              <a:r>
                <a:rPr lang="pt-BR" sz="2400" dirty="0">
                  <a:solidFill>
                    <a:schemeClr val="tx1">
                      <a:lumMod val="75000"/>
                      <a:lumOff val="25000"/>
                    </a:schemeClr>
                  </a:solidFill>
                </a:rPr>
                <a:t>LOREM </a:t>
              </a:r>
            </a:p>
            <a:p>
              <a:pPr algn="r"/>
              <a:r>
                <a:rPr lang="pt-BR" sz="2800" dirty="0">
                  <a:solidFill>
                    <a:schemeClr val="tx1">
                      <a:lumMod val="75000"/>
                      <a:lumOff val="25000"/>
                    </a:schemeClr>
                  </a:solidFill>
                  <a:latin typeface="+mj-lt"/>
                </a:rPr>
                <a:t>IPSUM DOLOR </a:t>
              </a:r>
            </a:p>
          </p:txBody>
        </p:sp>
        <p:sp>
          <p:nvSpPr>
            <p:cNvPr id="55" name="Retângulo 54"/>
            <p:cNvSpPr/>
            <p:nvPr/>
          </p:nvSpPr>
          <p:spPr>
            <a:xfrm>
              <a:off x="633621" y="5268724"/>
              <a:ext cx="2934000" cy="892552"/>
            </a:xfrm>
            <a:prstGeom prst="rect">
              <a:avLst/>
            </a:prstGeom>
          </p:spPr>
          <p:txBody>
            <a:bodyPr wrap="square">
              <a:spAutoFit/>
            </a:bodyPr>
            <a:lstStyle/>
            <a:p>
              <a:pPr algn="r"/>
              <a:r>
                <a:rPr lang="pt-BR" sz="2400" dirty="0">
                  <a:solidFill>
                    <a:schemeClr val="tx1">
                      <a:lumMod val="75000"/>
                      <a:lumOff val="25000"/>
                    </a:schemeClr>
                  </a:solidFill>
                </a:rPr>
                <a:t>LOREM </a:t>
              </a:r>
            </a:p>
            <a:p>
              <a:pPr algn="r"/>
              <a:r>
                <a:rPr lang="pt-BR" sz="2800" dirty="0">
                  <a:solidFill>
                    <a:schemeClr val="tx1">
                      <a:lumMod val="75000"/>
                      <a:lumOff val="25000"/>
                    </a:schemeClr>
                  </a:solidFill>
                  <a:latin typeface="+mj-lt"/>
                </a:rPr>
                <a:t>IPSUM DOLOR </a:t>
              </a:r>
            </a:p>
          </p:txBody>
        </p:sp>
        <p:sp>
          <p:nvSpPr>
            <p:cNvPr id="56" name="Retângulo 55"/>
            <p:cNvSpPr/>
            <p:nvPr/>
          </p:nvSpPr>
          <p:spPr>
            <a:xfrm>
              <a:off x="8646398" y="696724"/>
              <a:ext cx="2932333" cy="892552"/>
            </a:xfrm>
            <a:prstGeom prst="rect">
              <a:avLst/>
            </a:prstGeom>
          </p:spPr>
          <p:txBody>
            <a:bodyPr wrap="square">
              <a:spAutoFit/>
            </a:bodyPr>
            <a:lstStyle/>
            <a:p>
              <a:r>
                <a:rPr lang="pt-BR" sz="2400" dirty="0">
                  <a:solidFill>
                    <a:schemeClr val="tx1">
                      <a:lumMod val="75000"/>
                      <a:lumOff val="25000"/>
                    </a:schemeClr>
                  </a:solidFill>
                </a:rPr>
                <a:t>LOREM </a:t>
              </a:r>
            </a:p>
            <a:p>
              <a:r>
                <a:rPr lang="pt-BR" sz="2800" dirty="0">
                  <a:solidFill>
                    <a:schemeClr val="tx1">
                      <a:lumMod val="75000"/>
                      <a:lumOff val="25000"/>
                    </a:schemeClr>
                  </a:solidFill>
                  <a:latin typeface="+mj-lt"/>
                </a:rPr>
                <a:t>IPSUM DOLOR </a:t>
              </a:r>
            </a:p>
          </p:txBody>
        </p:sp>
        <p:sp>
          <p:nvSpPr>
            <p:cNvPr id="57" name="Retângulo 56"/>
            <p:cNvSpPr/>
            <p:nvPr/>
          </p:nvSpPr>
          <p:spPr>
            <a:xfrm>
              <a:off x="8646398" y="2982724"/>
              <a:ext cx="2932333" cy="892552"/>
            </a:xfrm>
            <a:prstGeom prst="rect">
              <a:avLst/>
            </a:prstGeom>
          </p:spPr>
          <p:txBody>
            <a:bodyPr wrap="square">
              <a:spAutoFit/>
            </a:bodyPr>
            <a:lstStyle/>
            <a:p>
              <a:r>
                <a:rPr lang="pt-BR" sz="2400" dirty="0">
                  <a:solidFill>
                    <a:schemeClr val="tx1">
                      <a:lumMod val="75000"/>
                      <a:lumOff val="25000"/>
                    </a:schemeClr>
                  </a:solidFill>
                </a:rPr>
                <a:t>LOREM </a:t>
              </a:r>
            </a:p>
            <a:p>
              <a:r>
                <a:rPr lang="pt-BR" sz="2800" dirty="0">
                  <a:solidFill>
                    <a:schemeClr val="tx1">
                      <a:lumMod val="75000"/>
                      <a:lumOff val="25000"/>
                    </a:schemeClr>
                  </a:solidFill>
                  <a:latin typeface="+mj-lt"/>
                </a:rPr>
                <a:t>IPSUM DOLOR </a:t>
              </a:r>
            </a:p>
          </p:txBody>
        </p:sp>
        <p:sp>
          <p:nvSpPr>
            <p:cNvPr id="58" name="Retângulo 57"/>
            <p:cNvSpPr/>
            <p:nvPr/>
          </p:nvSpPr>
          <p:spPr>
            <a:xfrm>
              <a:off x="8646398" y="5268724"/>
              <a:ext cx="2932333" cy="892552"/>
            </a:xfrm>
            <a:prstGeom prst="rect">
              <a:avLst/>
            </a:prstGeom>
          </p:spPr>
          <p:txBody>
            <a:bodyPr wrap="square">
              <a:spAutoFit/>
            </a:bodyPr>
            <a:lstStyle/>
            <a:p>
              <a:r>
                <a:rPr lang="pt-BR" sz="2400" dirty="0">
                  <a:solidFill>
                    <a:schemeClr val="tx1">
                      <a:lumMod val="75000"/>
                      <a:lumOff val="25000"/>
                    </a:schemeClr>
                  </a:solidFill>
                </a:rPr>
                <a:t>LOREM </a:t>
              </a:r>
            </a:p>
            <a:p>
              <a:r>
                <a:rPr lang="pt-BR" sz="2800" dirty="0">
                  <a:solidFill>
                    <a:schemeClr val="tx1">
                      <a:lumMod val="75000"/>
                      <a:lumOff val="25000"/>
                    </a:schemeClr>
                  </a:solidFill>
                  <a:latin typeface="+mj-lt"/>
                </a:rPr>
                <a:t>IPSUM DOLOR </a:t>
              </a:r>
            </a:p>
          </p:txBody>
        </p:sp>
      </p:grpSp>
      <p:sp>
        <p:nvSpPr>
          <p:cNvPr id="2" name="Espaço Reservado para Imagem 1">
            <a:extLst>
              <a:ext uri="{FF2B5EF4-FFF2-40B4-BE49-F238E27FC236}">
                <a16:creationId xmlns:a16="http://schemas.microsoft.com/office/drawing/2014/main" xmlns="" id="{31E103C5-BB5A-4A4A-921D-38E033640691}"/>
              </a:ext>
            </a:extLst>
          </p:cNvPr>
          <p:cNvSpPr>
            <a:spLocks noGrp="1"/>
          </p:cNvSpPr>
          <p:nvPr>
            <p:ph type="pic" sz="quarter" idx="16"/>
          </p:nvPr>
        </p:nvSpPr>
        <p:spPr/>
      </p:sp>
      <p:sp>
        <p:nvSpPr>
          <p:cNvPr id="4" name="Espaço Reservado para Imagem 3">
            <a:extLst>
              <a:ext uri="{FF2B5EF4-FFF2-40B4-BE49-F238E27FC236}">
                <a16:creationId xmlns:a16="http://schemas.microsoft.com/office/drawing/2014/main" xmlns="" id="{089C8F30-710A-45D5-9B91-C77B3626E871}"/>
              </a:ext>
            </a:extLst>
          </p:cNvPr>
          <p:cNvSpPr>
            <a:spLocks noGrp="1"/>
          </p:cNvSpPr>
          <p:nvPr>
            <p:ph type="pic" sz="quarter" idx="17"/>
          </p:nvPr>
        </p:nvSpPr>
        <p:spPr/>
      </p:sp>
      <p:sp>
        <p:nvSpPr>
          <p:cNvPr id="5" name="Espaço Reservado para Imagem 4">
            <a:extLst>
              <a:ext uri="{FF2B5EF4-FFF2-40B4-BE49-F238E27FC236}">
                <a16:creationId xmlns:a16="http://schemas.microsoft.com/office/drawing/2014/main" xmlns="" id="{AFCB4DCA-3E88-4781-9C46-6840D849F4EB}"/>
              </a:ext>
            </a:extLst>
          </p:cNvPr>
          <p:cNvSpPr>
            <a:spLocks noGrp="1"/>
          </p:cNvSpPr>
          <p:nvPr>
            <p:ph type="pic" sz="quarter" idx="18"/>
          </p:nvPr>
        </p:nvSpPr>
        <p:spPr/>
      </p:sp>
      <p:sp>
        <p:nvSpPr>
          <p:cNvPr id="6" name="Espaço Reservado para Imagem 5">
            <a:extLst>
              <a:ext uri="{FF2B5EF4-FFF2-40B4-BE49-F238E27FC236}">
                <a16:creationId xmlns:a16="http://schemas.microsoft.com/office/drawing/2014/main" xmlns="" id="{BFFD1E50-A239-4639-9A41-6CCC43B83F8C}"/>
              </a:ext>
            </a:extLst>
          </p:cNvPr>
          <p:cNvSpPr>
            <a:spLocks noGrp="1"/>
          </p:cNvSpPr>
          <p:nvPr>
            <p:ph type="pic" sz="quarter" idx="19"/>
          </p:nvPr>
        </p:nvSpPr>
        <p:spPr/>
      </p:sp>
      <p:sp>
        <p:nvSpPr>
          <p:cNvPr id="7" name="Espaço Reservado para Imagem 6">
            <a:extLst>
              <a:ext uri="{FF2B5EF4-FFF2-40B4-BE49-F238E27FC236}">
                <a16:creationId xmlns:a16="http://schemas.microsoft.com/office/drawing/2014/main" xmlns="" id="{597214DE-4067-4822-A99A-ABACED56FE8F}"/>
              </a:ext>
            </a:extLst>
          </p:cNvPr>
          <p:cNvSpPr>
            <a:spLocks noGrp="1"/>
          </p:cNvSpPr>
          <p:nvPr>
            <p:ph type="pic" sz="quarter" idx="20"/>
          </p:nvPr>
        </p:nvSpPr>
        <p:spPr/>
      </p:sp>
      <p:sp>
        <p:nvSpPr>
          <p:cNvPr id="8" name="Espaço Reservado para Imagem 7">
            <a:extLst>
              <a:ext uri="{FF2B5EF4-FFF2-40B4-BE49-F238E27FC236}">
                <a16:creationId xmlns:a16="http://schemas.microsoft.com/office/drawing/2014/main" xmlns="" id="{59ABF231-1205-44E4-BEDB-B6CFE94DE30D}"/>
              </a:ext>
            </a:extLst>
          </p:cNvPr>
          <p:cNvSpPr>
            <a:spLocks noGrp="1"/>
          </p:cNvSpPr>
          <p:nvPr>
            <p:ph type="pic" sz="quarter" idx="21"/>
          </p:nvPr>
        </p:nvSpPr>
        <p:spPr/>
      </p:sp>
      <p:sp>
        <p:nvSpPr>
          <p:cNvPr id="16"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1450257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xmlns="" id="{291D6028-4EB0-411A-AF2D-AB480DAF12BB}"/>
              </a:ext>
            </a:extLst>
          </p:cNvPr>
          <p:cNvSpPr>
            <a:spLocks noGrp="1"/>
          </p:cNvSpPr>
          <p:nvPr>
            <p:ph type="pic" sz="quarter" idx="17"/>
          </p:nvPr>
        </p:nvSpPr>
        <p:spPr>
          <a:xfrm>
            <a:off x="6078078" y="0"/>
            <a:ext cx="2285989" cy="2286000"/>
          </a:xfrm>
        </p:spPr>
      </p:sp>
      <p:sp>
        <p:nvSpPr>
          <p:cNvPr id="5" name="Espaço Reservado para Imagem 4">
            <a:extLst>
              <a:ext uri="{FF2B5EF4-FFF2-40B4-BE49-F238E27FC236}">
                <a16:creationId xmlns:a16="http://schemas.microsoft.com/office/drawing/2014/main" xmlns="" id="{7C935C01-DB11-48A8-B004-9410D3D12D0C}"/>
              </a:ext>
            </a:extLst>
          </p:cNvPr>
          <p:cNvSpPr>
            <a:spLocks noGrp="1"/>
          </p:cNvSpPr>
          <p:nvPr>
            <p:ph type="pic" sz="quarter" idx="19"/>
          </p:nvPr>
        </p:nvSpPr>
        <p:spPr>
          <a:xfrm>
            <a:off x="6078078" y="2317375"/>
            <a:ext cx="2285989" cy="2286000"/>
          </a:xfrm>
        </p:spPr>
      </p:sp>
      <p:sp>
        <p:nvSpPr>
          <p:cNvPr id="7" name="Espaço Reservado para Imagem 6">
            <a:extLst>
              <a:ext uri="{FF2B5EF4-FFF2-40B4-BE49-F238E27FC236}">
                <a16:creationId xmlns:a16="http://schemas.microsoft.com/office/drawing/2014/main" xmlns="" id="{831C3134-5CCA-4EA3-A928-F8B609E2957D}"/>
              </a:ext>
            </a:extLst>
          </p:cNvPr>
          <p:cNvSpPr>
            <a:spLocks noGrp="1"/>
          </p:cNvSpPr>
          <p:nvPr>
            <p:ph type="pic" sz="quarter" idx="21"/>
          </p:nvPr>
        </p:nvSpPr>
        <p:spPr>
          <a:xfrm>
            <a:off x="6078078" y="4634749"/>
            <a:ext cx="2285989" cy="2223251"/>
          </a:xfrm>
        </p:spPr>
      </p:sp>
      <p:sp>
        <p:nvSpPr>
          <p:cNvPr id="32" name="Retângulo 31"/>
          <p:cNvSpPr/>
          <p:nvPr/>
        </p:nvSpPr>
        <p:spPr>
          <a:xfrm>
            <a:off x="-1" y="-1"/>
            <a:ext cx="209321"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sp>
        <p:nvSpPr>
          <p:cNvPr id="33" name="Retângulo 32"/>
          <p:cNvSpPr/>
          <p:nvPr/>
        </p:nvSpPr>
        <p:spPr>
          <a:xfrm>
            <a:off x="757064" y="872997"/>
            <a:ext cx="3737819" cy="1261884"/>
          </a:xfrm>
          <a:prstGeom prst="rect">
            <a:avLst/>
          </a:prstGeom>
        </p:spPr>
        <p:txBody>
          <a:bodyPr wrap="square">
            <a:spAutoFit/>
          </a:bodyPr>
          <a:lstStyle/>
          <a:p>
            <a:r>
              <a:rPr lang="pt-BR" sz="3600" dirty="0">
                <a:solidFill>
                  <a:schemeClr val="bg1">
                    <a:lumMod val="75000"/>
                  </a:schemeClr>
                </a:solidFill>
              </a:rPr>
              <a:t>LOREM</a:t>
            </a:r>
            <a:r>
              <a:rPr lang="pt-BR" sz="3600" dirty="0">
                <a:solidFill>
                  <a:schemeClr val="accent3"/>
                </a:solidFill>
              </a:rPr>
              <a:t> </a:t>
            </a:r>
          </a:p>
          <a:p>
            <a:r>
              <a:rPr lang="pt-BR" sz="4000" dirty="0">
                <a:solidFill>
                  <a:schemeClr val="tx1">
                    <a:lumMod val="75000"/>
                    <a:lumOff val="25000"/>
                  </a:schemeClr>
                </a:solidFill>
                <a:latin typeface="+mj-lt"/>
              </a:rPr>
              <a:t>IPSUM DOLOR </a:t>
            </a:r>
          </a:p>
        </p:txBody>
      </p:sp>
      <p:sp>
        <p:nvSpPr>
          <p:cNvPr id="56" name="Retângulo 55"/>
          <p:cNvSpPr/>
          <p:nvPr/>
        </p:nvSpPr>
        <p:spPr>
          <a:xfrm>
            <a:off x="8636224" y="696726"/>
            <a:ext cx="2932333" cy="892552"/>
          </a:xfrm>
          <a:prstGeom prst="rect">
            <a:avLst/>
          </a:prstGeom>
        </p:spPr>
        <p:txBody>
          <a:bodyPr wrap="square">
            <a:spAutoFit/>
          </a:bodyPr>
          <a:lstStyle/>
          <a:p>
            <a:r>
              <a:rPr lang="pt-BR" sz="2400" dirty="0">
                <a:solidFill>
                  <a:schemeClr val="tx1">
                    <a:lumMod val="75000"/>
                    <a:lumOff val="25000"/>
                  </a:schemeClr>
                </a:solidFill>
              </a:rPr>
              <a:t>LOREM </a:t>
            </a:r>
          </a:p>
          <a:p>
            <a:r>
              <a:rPr lang="pt-BR" sz="2800" dirty="0">
                <a:solidFill>
                  <a:schemeClr val="tx1">
                    <a:lumMod val="75000"/>
                    <a:lumOff val="25000"/>
                  </a:schemeClr>
                </a:solidFill>
                <a:latin typeface="+mj-lt"/>
              </a:rPr>
              <a:t>IPSUM DOLOR </a:t>
            </a:r>
          </a:p>
        </p:txBody>
      </p:sp>
      <p:sp>
        <p:nvSpPr>
          <p:cNvPr id="57" name="Retângulo 56"/>
          <p:cNvSpPr/>
          <p:nvPr/>
        </p:nvSpPr>
        <p:spPr>
          <a:xfrm>
            <a:off x="8636224" y="2982726"/>
            <a:ext cx="2932333" cy="892552"/>
          </a:xfrm>
          <a:prstGeom prst="rect">
            <a:avLst/>
          </a:prstGeom>
        </p:spPr>
        <p:txBody>
          <a:bodyPr wrap="square">
            <a:spAutoFit/>
          </a:bodyPr>
          <a:lstStyle/>
          <a:p>
            <a:r>
              <a:rPr lang="pt-BR" sz="2400" dirty="0">
                <a:solidFill>
                  <a:schemeClr val="tx1">
                    <a:lumMod val="75000"/>
                    <a:lumOff val="25000"/>
                  </a:schemeClr>
                </a:solidFill>
              </a:rPr>
              <a:t>LOREM </a:t>
            </a:r>
          </a:p>
          <a:p>
            <a:r>
              <a:rPr lang="pt-BR" sz="2800" dirty="0">
                <a:solidFill>
                  <a:schemeClr val="tx1">
                    <a:lumMod val="75000"/>
                    <a:lumOff val="25000"/>
                  </a:schemeClr>
                </a:solidFill>
                <a:latin typeface="+mj-lt"/>
              </a:rPr>
              <a:t>IPSUM DOLOR </a:t>
            </a:r>
          </a:p>
        </p:txBody>
      </p:sp>
      <p:sp>
        <p:nvSpPr>
          <p:cNvPr id="58" name="Retângulo 57"/>
          <p:cNvSpPr/>
          <p:nvPr/>
        </p:nvSpPr>
        <p:spPr>
          <a:xfrm>
            <a:off x="8636224" y="5268726"/>
            <a:ext cx="2932333" cy="892552"/>
          </a:xfrm>
          <a:prstGeom prst="rect">
            <a:avLst/>
          </a:prstGeom>
        </p:spPr>
        <p:txBody>
          <a:bodyPr wrap="square">
            <a:spAutoFit/>
          </a:bodyPr>
          <a:lstStyle/>
          <a:p>
            <a:r>
              <a:rPr lang="pt-BR" sz="2400" dirty="0">
                <a:solidFill>
                  <a:schemeClr val="tx1">
                    <a:lumMod val="75000"/>
                    <a:lumOff val="25000"/>
                  </a:schemeClr>
                </a:solidFill>
              </a:rPr>
              <a:t>LOREM </a:t>
            </a:r>
          </a:p>
          <a:p>
            <a:r>
              <a:rPr lang="pt-BR" sz="2800" dirty="0">
                <a:solidFill>
                  <a:schemeClr val="tx1">
                    <a:lumMod val="75000"/>
                    <a:lumOff val="25000"/>
                  </a:schemeClr>
                </a:solidFill>
                <a:latin typeface="+mj-lt"/>
              </a:rPr>
              <a:t>IPSUM DOLOR </a:t>
            </a:r>
          </a:p>
        </p:txBody>
      </p:sp>
      <p:sp>
        <p:nvSpPr>
          <p:cNvPr id="16" name="CaixaDeTexto 15"/>
          <p:cNvSpPr txBox="1"/>
          <p:nvPr/>
        </p:nvSpPr>
        <p:spPr>
          <a:xfrm>
            <a:off x="1440109" y="2471779"/>
            <a:ext cx="4233579" cy="3539430"/>
          </a:xfrm>
          <a:prstGeom prst="rect">
            <a:avLst/>
          </a:prstGeom>
          <a:noFill/>
        </p:spPr>
        <p:txBody>
          <a:bodyPr wrap="square" rtlCol="0">
            <a:spAutoFit/>
          </a:bodyPr>
          <a:lstStyle/>
          <a:p>
            <a:r>
              <a:rPr lang="pt-BR" sz="1600" dirty="0"/>
              <a:t>Ut </a:t>
            </a:r>
            <a:r>
              <a:rPr lang="pt-BR" sz="1600" dirty="0" err="1"/>
              <a:t>enim</a:t>
            </a:r>
            <a:r>
              <a:rPr lang="pt-BR" sz="1600" dirty="0"/>
              <a:t> ad </a:t>
            </a:r>
            <a:r>
              <a:rPr lang="pt-BR" sz="1600" dirty="0" err="1"/>
              <a:t>minim</a:t>
            </a:r>
            <a:r>
              <a:rPr lang="pt-BR" sz="1600" dirty="0"/>
              <a:t> </a:t>
            </a:r>
            <a:r>
              <a:rPr lang="pt-BR" sz="1600" dirty="0" err="1"/>
              <a:t>veniam</a:t>
            </a:r>
            <a:r>
              <a:rPr lang="pt-BR" sz="1600" dirty="0"/>
              <a:t>, 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 Ut </a:t>
            </a:r>
            <a:r>
              <a:rPr lang="pt-BR" sz="1600" dirty="0" err="1"/>
              <a:t>enim</a:t>
            </a:r>
            <a:r>
              <a:rPr lang="pt-BR" sz="1600" dirty="0"/>
              <a:t> ad </a:t>
            </a:r>
            <a:r>
              <a:rPr lang="pt-BR" sz="1600" dirty="0" err="1"/>
              <a:t>minim</a:t>
            </a:r>
            <a:r>
              <a:rPr lang="pt-BR" sz="1600" dirty="0"/>
              <a:t> </a:t>
            </a:r>
            <a:r>
              <a:rPr lang="pt-BR" sz="1600" dirty="0" err="1"/>
              <a:t>veniam</a:t>
            </a:r>
            <a:r>
              <a:rPr lang="pt-BR" sz="1600" dirty="0"/>
              <a:t>, 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a:t>
            </a:r>
          </a:p>
          <a:p>
            <a:endParaRPr lang="pt-BR" sz="1600" dirty="0"/>
          </a:p>
        </p:txBody>
      </p:sp>
      <p:sp>
        <p:nvSpPr>
          <p:cNvPr id="11"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1928829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xmlns="" id="{87D73FDE-89DD-4F5A-985E-4BECEA84290C}"/>
              </a:ext>
            </a:extLst>
          </p:cNvPr>
          <p:cNvSpPr>
            <a:spLocks noGrp="1"/>
          </p:cNvSpPr>
          <p:nvPr>
            <p:ph type="pic" sz="quarter" idx="23"/>
          </p:nvPr>
        </p:nvSpPr>
        <p:spPr/>
      </p:sp>
      <p:sp>
        <p:nvSpPr>
          <p:cNvPr id="31" name="Retângulo 30"/>
          <p:cNvSpPr/>
          <p:nvPr/>
        </p:nvSpPr>
        <p:spPr>
          <a:xfrm>
            <a:off x="6578337" y="4103061"/>
            <a:ext cx="5513579" cy="2087064"/>
          </a:xfrm>
          <a:prstGeom prst="rect">
            <a:avLst/>
          </a:prstGeom>
          <a:solidFill>
            <a:schemeClr val="bg1"/>
          </a:solidFill>
        </p:spPr>
        <p:txBody>
          <a:bodyPr wrap="square" lIns="180000" tIns="180000" bIns="180000" anchor="ctr">
            <a:spAutoFit/>
          </a:bodyPr>
          <a:lstStyle/>
          <a:p>
            <a:r>
              <a:rPr lang="pt-BR" sz="3200" dirty="0">
                <a:solidFill>
                  <a:schemeClr val="bg1">
                    <a:lumMod val="75000"/>
                  </a:schemeClr>
                </a:solidFill>
              </a:rPr>
              <a:t>LOREM IPSUM </a:t>
            </a:r>
          </a:p>
          <a:p>
            <a:r>
              <a:rPr lang="pt-BR" sz="4000" dirty="0">
                <a:latin typeface="+mj-lt"/>
              </a:rPr>
              <a:t>DOLOR SIT AMET</a:t>
            </a:r>
          </a:p>
          <a:p>
            <a:r>
              <a:rPr lang="pt-BR" sz="4000" dirty="0">
                <a:latin typeface="+mj-lt"/>
              </a:rPr>
              <a:t>LABORISNISI</a:t>
            </a:r>
          </a:p>
        </p:txBody>
      </p:sp>
      <p:sp>
        <p:nvSpPr>
          <p:cNvPr id="2" name="Espaço Reservado para Imagem 1">
            <a:extLst>
              <a:ext uri="{FF2B5EF4-FFF2-40B4-BE49-F238E27FC236}">
                <a16:creationId xmlns:a16="http://schemas.microsoft.com/office/drawing/2014/main" xmlns="" id="{09A13ACE-153F-4D96-A1A7-C65B4B2FA009}"/>
              </a:ext>
            </a:extLst>
          </p:cNvPr>
          <p:cNvSpPr>
            <a:spLocks noGrp="1"/>
          </p:cNvSpPr>
          <p:nvPr>
            <p:ph type="pic" sz="quarter" idx="22"/>
          </p:nvPr>
        </p:nvSpPr>
        <p:spPr/>
      </p:sp>
      <p:sp>
        <p:nvSpPr>
          <p:cNvPr id="4" name="Espaço Reservado para Imagem 3">
            <a:extLst>
              <a:ext uri="{FF2B5EF4-FFF2-40B4-BE49-F238E27FC236}">
                <a16:creationId xmlns:a16="http://schemas.microsoft.com/office/drawing/2014/main" xmlns="" id="{73ACF103-0B4D-4014-BCE3-458E951B7156}"/>
              </a:ext>
            </a:extLst>
          </p:cNvPr>
          <p:cNvSpPr>
            <a:spLocks noGrp="1"/>
          </p:cNvSpPr>
          <p:nvPr>
            <p:ph type="pic" sz="quarter" idx="24"/>
          </p:nvPr>
        </p:nvSpPr>
        <p:spPr/>
      </p:sp>
      <p:sp>
        <p:nvSpPr>
          <p:cNvPr id="7"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947202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xmlns="" id="{DDEC5C2D-2F77-4B4F-A36E-50003F964177}"/>
              </a:ext>
            </a:extLst>
          </p:cNvPr>
          <p:cNvSpPr>
            <a:spLocks noGrp="1"/>
          </p:cNvSpPr>
          <p:nvPr>
            <p:ph type="pic" sz="quarter" idx="25"/>
          </p:nvPr>
        </p:nvSpPr>
        <p:spPr/>
      </p:sp>
      <p:sp>
        <p:nvSpPr>
          <p:cNvPr id="5" name="Retângulo 4"/>
          <p:cNvSpPr/>
          <p:nvPr/>
        </p:nvSpPr>
        <p:spPr>
          <a:xfrm>
            <a:off x="210589" y="1359893"/>
            <a:ext cx="5513579" cy="2087064"/>
          </a:xfrm>
          <a:prstGeom prst="rect">
            <a:avLst/>
          </a:prstGeom>
          <a:solidFill>
            <a:schemeClr val="bg1"/>
          </a:solidFill>
        </p:spPr>
        <p:txBody>
          <a:bodyPr wrap="square" lIns="180000" tIns="180000" bIns="180000" anchor="ctr">
            <a:spAutoFit/>
          </a:bodyPr>
          <a:lstStyle/>
          <a:p>
            <a:r>
              <a:rPr lang="pt-BR" sz="3200" dirty="0">
                <a:solidFill>
                  <a:schemeClr val="bg1">
                    <a:lumMod val="75000"/>
                  </a:schemeClr>
                </a:solidFill>
              </a:rPr>
              <a:t>LOREM IPSUM </a:t>
            </a:r>
          </a:p>
          <a:p>
            <a:r>
              <a:rPr lang="pt-BR" sz="4000" dirty="0">
                <a:latin typeface="+mj-lt"/>
              </a:rPr>
              <a:t>DOLOR SIT AMET</a:t>
            </a:r>
          </a:p>
          <a:p>
            <a:r>
              <a:rPr lang="pt-BR" sz="4000" dirty="0">
                <a:latin typeface="+mj-lt"/>
              </a:rPr>
              <a:t>LABORISNISI</a:t>
            </a:r>
          </a:p>
        </p:txBody>
      </p:sp>
      <p:sp>
        <p:nvSpPr>
          <p:cNvPr id="10" name="CaixaDeTexto 9"/>
          <p:cNvSpPr txBox="1"/>
          <p:nvPr/>
        </p:nvSpPr>
        <p:spPr>
          <a:xfrm>
            <a:off x="7828678" y="3914097"/>
            <a:ext cx="3882255" cy="2369880"/>
          </a:xfrm>
          <a:prstGeom prst="rect">
            <a:avLst/>
          </a:prstGeom>
          <a:noFill/>
        </p:spPr>
        <p:txBody>
          <a:bodyPr wrap="square" rtlCol="0">
            <a:spAutoFit/>
          </a:bodyPr>
          <a:lstStyle/>
          <a:p>
            <a:r>
              <a:rPr lang="pt-BR" sz="2000" b="1" dirty="0">
                <a:solidFill>
                  <a:schemeClr val="bg1">
                    <a:lumMod val="75000"/>
                  </a:schemeClr>
                </a:solidFill>
              </a:rPr>
              <a:t>UT ENIM AD MINIM VENIAM</a:t>
            </a:r>
          </a:p>
          <a:p>
            <a:endParaRPr lang="pt-BR" sz="1600" dirty="0"/>
          </a:p>
          <a:p>
            <a:r>
              <a:rPr lang="pt-BR" sz="1600" dirty="0"/>
              <a:t>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 </a:t>
            </a:r>
          </a:p>
        </p:txBody>
      </p:sp>
      <p:sp>
        <p:nvSpPr>
          <p:cNvPr id="12" name="CaixaDeTexto 11"/>
          <p:cNvSpPr txBox="1"/>
          <p:nvPr/>
        </p:nvSpPr>
        <p:spPr>
          <a:xfrm>
            <a:off x="7828678" y="937706"/>
            <a:ext cx="3882255" cy="2369880"/>
          </a:xfrm>
          <a:prstGeom prst="rect">
            <a:avLst/>
          </a:prstGeom>
          <a:noFill/>
        </p:spPr>
        <p:txBody>
          <a:bodyPr wrap="square" rtlCol="0">
            <a:spAutoFit/>
          </a:bodyPr>
          <a:lstStyle/>
          <a:p>
            <a:r>
              <a:rPr lang="pt-BR" sz="2000" b="1" dirty="0">
                <a:solidFill>
                  <a:schemeClr val="bg1">
                    <a:lumMod val="75000"/>
                  </a:schemeClr>
                </a:solidFill>
              </a:rPr>
              <a:t>UT ENIM AD MINIM VENIAM</a:t>
            </a:r>
          </a:p>
          <a:p>
            <a:endParaRPr lang="pt-BR" sz="1600" dirty="0"/>
          </a:p>
          <a:p>
            <a:r>
              <a:rPr lang="pt-BR" sz="1600" dirty="0"/>
              <a:t>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 </a:t>
            </a:r>
          </a:p>
        </p:txBody>
      </p:sp>
      <p:sp>
        <p:nvSpPr>
          <p:cNvPr id="3" name="Espaço Reservado para Imagem 2">
            <a:extLst>
              <a:ext uri="{FF2B5EF4-FFF2-40B4-BE49-F238E27FC236}">
                <a16:creationId xmlns:a16="http://schemas.microsoft.com/office/drawing/2014/main" xmlns="" id="{CA3B5C06-97A6-4139-A375-9347D3F803D1}"/>
              </a:ext>
            </a:extLst>
          </p:cNvPr>
          <p:cNvSpPr>
            <a:spLocks noGrp="1"/>
          </p:cNvSpPr>
          <p:nvPr>
            <p:ph type="pic" sz="quarter" idx="24"/>
          </p:nvPr>
        </p:nvSpPr>
        <p:spPr/>
      </p:sp>
      <p:sp>
        <p:nvSpPr>
          <p:cNvPr id="6" name="Espaço Reservado para Imagem 5">
            <a:extLst>
              <a:ext uri="{FF2B5EF4-FFF2-40B4-BE49-F238E27FC236}">
                <a16:creationId xmlns:a16="http://schemas.microsoft.com/office/drawing/2014/main" xmlns="" id="{336845D2-AFA4-46B1-880E-80754AE34EB8}"/>
              </a:ext>
            </a:extLst>
          </p:cNvPr>
          <p:cNvSpPr>
            <a:spLocks noGrp="1"/>
          </p:cNvSpPr>
          <p:nvPr>
            <p:ph type="pic" sz="quarter" idx="26"/>
          </p:nvPr>
        </p:nvSpPr>
        <p:spPr/>
      </p:sp>
      <p:sp>
        <p:nvSpPr>
          <p:cNvPr id="8"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2472718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xmlns="" id="{D039FD20-92A3-4C71-8456-0DB76C82E8B1}"/>
              </a:ext>
            </a:extLst>
          </p:cNvPr>
          <p:cNvSpPr>
            <a:spLocks noGrp="1"/>
          </p:cNvSpPr>
          <p:nvPr>
            <p:ph type="pic" sz="quarter" idx="25"/>
          </p:nvPr>
        </p:nvSpPr>
        <p:spPr/>
      </p:sp>
      <p:sp>
        <p:nvSpPr>
          <p:cNvPr id="2" name="Espaço Reservado para Imagem 1">
            <a:extLst>
              <a:ext uri="{FF2B5EF4-FFF2-40B4-BE49-F238E27FC236}">
                <a16:creationId xmlns:a16="http://schemas.microsoft.com/office/drawing/2014/main" xmlns="" id="{51640FB5-FC36-4506-B36A-B99F4B524B4C}"/>
              </a:ext>
            </a:extLst>
          </p:cNvPr>
          <p:cNvSpPr>
            <a:spLocks noGrp="1"/>
          </p:cNvSpPr>
          <p:nvPr>
            <p:ph type="pic" sz="quarter" idx="24"/>
          </p:nvPr>
        </p:nvSpPr>
        <p:spPr/>
      </p:sp>
      <p:sp>
        <p:nvSpPr>
          <p:cNvPr id="5" name="Retângulo 4"/>
          <p:cNvSpPr/>
          <p:nvPr/>
        </p:nvSpPr>
        <p:spPr>
          <a:xfrm>
            <a:off x="728383" y="3212174"/>
            <a:ext cx="5333421" cy="1902398"/>
          </a:xfrm>
          <a:prstGeom prst="rect">
            <a:avLst/>
          </a:prstGeom>
          <a:solidFill>
            <a:schemeClr val="bg1"/>
          </a:solidFill>
        </p:spPr>
        <p:txBody>
          <a:bodyPr wrap="square" lIns="180000" tIns="180000" bIns="180000" anchor="ctr">
            <a:spAutoFit/>
          </a:bodyPr>
          <a:lstStyle/>
          <a:p>
            <a:r>
              <a:rPr lang="pt-BR" sz="2800" dirty="0">
                <a:solidFill>
                  <a:schemeClr val="bg1">
                    <a:lumMod val="75000"/>
                  </a:schemeClr>
                </a:solidFill>
              </a:rPr>
              <a:t>LOREM IPSUM </a:t>
            </a:r>
          </a:p>
          <a:p>
            <a:r>
              <a:rPr lang="pt-BR" sz="3600" dirty="0">
                <a:latin typeface="+mj-lt"/>
              </a:rPr>
              <a:t>DOLOR SIT AMET</a:t>
            </a:r>
          </a:p>
          <a:p>
            <a:r>
              <a:rPr lang="pt-BR" sz="3600" dirty="0">
                <a:latin typeface="+mj-lt"/>
              </a:rPr>
              <a:t>LABORISNISI</a:t>
            </a:r>
          </a:p>
        </p:txBody>
      </p:sp>
      <p:sp>
        <p:nvSpPr>
          <p:cNvPr id="6"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4123714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903B38AB-607F-4B9C-9C88-2D309D485FD6}"/>
              </a:ext>
            </a:extLst>
          </p:cNvPr>
          <p:cNvSpPr>
            <a:spLocks noGrp="1"/>
          </p:cNvSpPr>
          <p:nvPr>
            <p:ph type="pic" sz="quarter" idx="24"/>
          </p:nvPr>
        </p:nvSpPr>
        <p:spPr>
          <a:xfrm>
            <a:off x="180407" y="333989"/>
            <a:ext cx="5881393" cy="4674108"/>
          </a:xfrm>
        </p:spPr>
      </p:sp>
      <p:sp>
        <p:nvSpPr>
          <p:cNvPr id="3" name="Espaço Reservado para Imagem 2">
            <a:extLst>
              <a:ext uri="{FF2B5EF4-FFF2-40B4-BE49-F238E27FC236}">
                <a16:creationId xmlns:a16="http://schemas.microsoft.com/office/drawing/2014/main" xmlns="" id="{11396CB1-62F7-4AC0-B443-47572D1EFD74}"/>
              </a:ext>
            </a:extLst>
          </p:cNvPr>
          <p:cNvSpPr>
            <a:spLocks noGrp="1"/>
          </p:cNvSpPr>
          <p:nvPr>
            <p:ph type="pic" sz="quarter" idx="25"/>
          </p:nvPr>
        </p:nvSpPr>
        <p:spPr>
          <a:xfrm>
            <a:off x="6130199" y="333988"/>
            <a:ext cx="5881393" cy="4674109"/>
          </a:xfrm>
        </p:spPr>
      </p:sp>
      <p:sp>
        <p:nvSpPr>
          <p:cNvPr id="5" name="Retângulo 4"/>
          <p:cNvSpPr/>
          <p:nvPr/>
        </p:nvSpPr>
        <p:spPr>
          <a:xfrm>
            <a:off x="728383" y="4208446"/>
            <a:ext cx="5333421" cy="1902398"/>
          </a:xfrm>
          <a:prstGeom prst="rect">
            <a:avLst/>
          </a:prstGeom>
          <a:solidFill>
            <a:schemeClr val="bg1"/>
          </a:solidFill>
        </p:spPr>
        <p:txBody>
          <a:bodyPr wrap="square" lIns="180000" tIns="180000" rIns="180000" bIns="180000" anchor="ctr">
            <a:spAutoFit/>
          </a:bodyPr>
          <a:lstStyle/>
          <a:p>
            <a:r>
              <a:rPr lang="pt-BR" sz="2800" dirty="0">
                <a:solidFill>
                  <a:schemeClr val="bg1">
                    <a:lumMod val="75000"/>
                  </a:schemeClr>
                </a:solidFill>
              </a:rPr>
              <a:t>LOREM IPSUM </a:t>
            </a:r>
          </a:p>
          <a:p>
            <a:r>
              <a:rPr lang="pt-BR" sz="3600" dirty="0">
                <a:latin typeface="+mj-lt"/>
              </a:rPr>
              <a:t>DOLOR SIT AMET</a:t>
            </a:r>
          </a:p>
          <a:p>
            <a:r>
              <a:rPr lang="pt-BR" sz="3600" dirty="0">
                <a:latin typeface="+mj-lt"/>
              </a:rPr>
              <a:t>LABORISNISI</a:t>
            </a:r>
          </a:p>
        </p:txBody>
      </p:sp>
      <p:sp>
        <p:nvSpPr>
          <p:cNvPr id="6"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198895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xmlns="" id="{6E0D08B2-B1DE-47D2-950F-E694A68B4E92}"/>
              </a:ext>
            </a:extLst>
          </p:cNvPr>
          <p:cNvSpPr>
            <a:spLocks noGrp="1"/>
          </p:cNvSpPr>
          <p:nvPr>
            <p:ph type="pic" sz="quarter" idx="25"/>
          </p:nvPr>
        </p:nvSpPr>
        <p:spPr/>
      </p:sp>
      <p:sp>
        <p:nvSpPr>
          <p:cNvPr id="2" name="Espaço Reservado para Imagem 1">
            <a:extLst>
              <a:ext uri="{FF2B5EF4-FFF2-40B4-BE49-F238E27FC236}">
                <a16:creationId xmlns:a16="http://schemas.microsoft.com/office/drawing/2014/main" xmlns="" id="{B4BF40E0-CE36-4D1D-AE78-B0F3CAD3560E}"/>
              </a:ext>
            </a:extLst>
          </p:cNvPr>
          <p:cNvSpPr>
            <a:spLocks noGrp="1"/>
          </p:cNvSpPr>
          <p:nvPr>
            <p:ph type="pic" sz="quarter" idx="24"/>
          </p:nvPr>
        </p:nvSpPr>
        <p:spPr/>
      </p:sp>
      <p:sp>
        <p:nvSpPr>
          <p:cNvPr id="5" name="Retângulo 4"/>
          <p:cNvSpPr/>
          <p:nvPr/>
        </p:nvSpPr>
        <p:spPr>
          <a:xfrm>
            <a:off x="728383" y="3099630"/>
            <a:ext cx="5333421" cy="1902398"/>
          </a:xfrm>
          <a:prstGeom prst="rect">
            <a:avLst/>
          </a:prstGeom>
          <a:solidFill>
            <a:schemeClr val="bg1"/>
          </a:solidFill>
        </p:spPr>
        <p:txBody>
          <a:bodyPr wrap="square" lIns="180000" tIns="180000" rIns="180000" bIns="180000" anchor="ctr">
            <a:spAutoFit/>
          </a:bodyPr>
          <a:lstStyle/>
          <a:p>
            <a:r>
              <a:rPr lang="pt-BR" sz="2800" dirty="0">
                <a:solidFill>
                  <a:schemeClr val="bg1">
                    <a:lumMod val="75000"/>
                  </a:schemeClr>
                </a:solidFill>
              </a:rPr>
              <a:t>LOREM IPSUM </a:t>
            </a:r>
          </a:p>
          <a:p>
            <a:r>
              <a:rPr lang="pt-BR" sz="3600" dirty="0">
                <a:latin typeface="+mj-lt"/>
              </a:rPr>
              <a:t>DOLOR SIT AMET</a:t>
            </a:r>
          </a:p>
          <a:p>
            <a:r>
              <a:rPr lang="pt-BR" sz="3600" dirty="0">
                <a:latin typeface="+mj-lt"/>
              </a:rPr>
              <a:t>LABORISNISI</a:t>
            </a:r>
          </a:p>
        </p:txBody>
      </p:sp>
      <p:sp>
        <p:nvSpPr>
          <p:cNvPr id="9" name="Retângulo 8"/>
          <p:cNvSpPr/>
          <p:nvPr/>
        </p:nvSpPr>
        <p:spPr>
          <a:xfrm>
            <a:off x="728383" y="4804112"/>
            <a:ext cx="5333420" cy="1800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numCol="1" spcCol="180000" rtlCol="0" anchor="t"/>
          <a:lstStyle/>
          <a:p>
            <a:pPr algn="just"/>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a:t>
            </a:r>
          </a:p>
        </p:txBody>
      </p:sp>
      <p:sp>
        <p:nvSpPr>
          <p:cNvPr id="10" name="Retângulo 9"/>
          <p:cNvSpPr/>
          <p:nvPr/>
        </p:nvSpPr>
        <p:spPr>
          <a:xfrm>
            <a:off x="6061802" y="4804112"/>
            <a:ext cx="5333420" cy="1800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numCol="1" spcCol="180000" rtlCol="0" anchor="t"/>
          <a:lstStyle/>
          <a:p>
            <a:pPr algn="just"/>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a:t>
            </a:r>
          </a:p>
        </p:txBody>
      </p:sp>
      <p:sp>
        <p:nvSpPr>
          <p:cNvPr id="7"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3218335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9788B6EC-B9C1-4EBE-B7FF-CF91955F1F20}"/>
              </a:ext>
            </a:extLst>
          </p:cNvPr>
          <p:cNvSpPr>
            <a:spLocks noGrp="1"/>
          </p:cNvSpPr>
          <p:nvPr>
            <p:ph type="pic" sz="quarter" idx="14"/>
          </p:nvPr>
        </p:nvSpPr>
        <p:spPr>
          <a:xfrm>
            <a:off x="714979" y="733219"/>
            <a:ext cx="5333421" cy="5391562"/>
          </a:xfrm>
        </p:spPr>
      </p:sp>
      <p:sp>
        <p:nvSpPr>
          <p:cNvPr id="12" name="Retângulo 11"/>
          <p:cNvSpPr/>
          <p:nvPr/>
        </p:nvSpPr>
        <p:spPr>
          <a:xfrm>
            <a:off x="4737675" y="1397957"/>
            <a:ext cx="6712054" cy="1902398"/>
          </a:xfrm>
          <a:prstGeom prst="rect">
            <a:avLst/>
          </a:prstGeom>
          <a:solidFill>
            <a:schemeClr val="bg1"/>
          </a:solidFill>
        </p:spPr>
        <p:txBody>
          <a:bodyPr wrap="square" lIns="180000" tIns="180000" rIns="180000" bIns="180000" anchor="ctr">
            <a:spAutoFit/>
          </a:bodyPr>
          <a:lstStyle/>
          <a:p>
            <a:r>
              <a:rPr lang="pt-BR" sz="2800" dirty="0">
                <a:solidFill>
                  <a:schemeClr val="bg1">
                    <a:lumMod val="75000"/>
                  </a:schemeClr>
                </a:solidFill>
              </a:rPr>
              <a:t>LOREM IPSUM </a:t>
            </a:r>
          </a:p>
          <a:p>
            <a:r>
              <a:rPr lang="pt-BR" sz="3600" dirty="0">
                <a:latin typeface="+mj-lt"/>
              </a:rPr>
              <a:t>DOLOR SIT AMET</a:t>
            </a:r>
          </a:p>
          <a:p>
            <a:r>
              <a:rPr lang="pt-BR" sz="3600" dirty="0">
                <a:latin typeface="+mj-lt"/>
              </a:rPr>
              <a:t>LABORISNISI</a:t>
            </a:r>
          </a:p>
        </p:txBody>
      </p:sp>
      <p:sp>
        <p:nvSpPr>
          <p:cNvPr id="13" name="Retângulo 12"/>
          <p:cNvSpPr/>
          <p:nvPr/>
        </p:nvSpPr>
        <p:spPr>
          <a:xfrm>
            <a:off x="6453933" y="3531138"/>
            <a:ext cx="5333420" cy="1800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numCol="1" spcCol="180000" rtlCol="0" anchor="t"/>
          <a:lstStyle/>
          <a:p>
            <a:pPr algn="just"/>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a:t>
            </a:r>
          </a:p>
        </p:txBody>
      </p:sp>
      <p:sp>
        <p:nvSpPr>
          <p:cNvPr id="5"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141487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4BE721DD-7AEC-41E6-B795-C451714BE7DD}"/>
              </a:ext>
            </a:extLst>
          </p:cNvPr>
          <p:cNvSpPr>
            <a:spLocks noGrp="1"/>
          </p:cNvSpPr>
          <p:nvPr>
            <p:ph type="pic" sz="quarter" idx="14"/>
          </p:nvPr>
        </p:nvSpPr>
        <p:spPr>
          <a:xfrm>
            <a:off x="333134" y="554659"/>
            <a:ext cx="3676990" cy="5137404"/>
          </a:xfrm>
        </p:spPr>
      </p:sp>
      <p:sp>
        <p:nvSpPr>
          <p:cNvPr id="3" name="Espaço Reservado para Imagem 2">
            <a:extLst>
              <a:ext uri="{FF2B5EF4-FFF2-40B4-BE49-F238E27FC236}">
                <a16:creationId xmlns:a16="http://schemas.microsoft.com/office/drawing/2014/main" xmlns="" id="{E514BA56-1F2B-465C-B9A5-174396231BDE}"/>
              </a:ext>
            </a:extLst>
          </p:cNvPr>
          <p:cNvSpPr>
            <a:spLocks noGrp="1"/>
          </p:cNvSpPr>
          <p:nvPr>
            <p:ph type="pic" sz="quarter" idx="15"/>
          </p:nvPr>
        </p:nvSpPr>
        <p:spPr>
          <a:xfrm>
            <a:off x="4281064" y="1228427"/>
            <a:ext cx="3676989" cy="5137404"/>
          </a:xfrm>
        </p:spPr>
      </p:sp>
      <p:sp>
        <p:nvSpPr>
          <p:cNvPr id="6" name="Retângulo 5"/>
          <p:cNvSpPr/>
          <p:nvPr/>
        </p:nvSpPr>
        <p:spPr>
          <a:xfrm>
            <a:off x="4623924" y="1879904"/>
            <a:ext cx="3013736" cy="383445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sp>
        <p:nvSpPr>
          <p:cNvPr id="13" name="Retângulo 12"/>
          <p:cNvSpPr/>
          <p:nvPr/>
        </p:nvSpPr>
        <p:spPr>
          <a:xfrm flipH="1">
            <a:off x="8219911" y="405156"/>
            <a:ext cx="3572038" cy="5893633"/>
          </a:xfrm>
          <a:prstGeom prst="rect">
            <a:avLst/>
          </a:prstGeom>
          <a:solidFill>
            <a:schemeClr val="bg1"/>
          </a:solidFill>
        </p:spPr>
        <p:txBody>
          <a:bodyPr wrap="square" lIns="360000" tIns="360000" rIns="360000" bIns="195911">
            <a:spAutoFit/>
          </a:bodyPr>
          <a:lstStyle/>
          <a:p>
            <a:pPr algn="r"/>
            <a:r>
              <a:rPr lang="pt-BR" sz="2177" dirty="0"/>
              <a:t>OFFICIA PARIATUR</a:t>
            </a:r>
            <a:r>
              <a:rPr lang="pt-BR" sz="2177" dirty="0">
                <a:latin typeface="+mj-lt"/>
              </a:rPr>
              <a:t/>
            </a:r>
            <a:br>
              <a:rPr lang="pt-BR" sz="2177" dirty="0">
                <a:latin typeface="+mj-lt"/>
              </a:rPr>
            </a:br>
            <a:r>
              <a:rPr lang="pt-BR" sz="3991" dirty="0">
                <a:latin typeface="+mj-lt"/>
              </a:rPr>
              <a:t>IPSUN LOREN</a:t>
            </a:r>
            <a:endParaRPr lang="pt-BR" sz="3265" dirty="0">
              <a:latin typeface="+mj-lt"/>
            </a:endParaRPr>
          </a:p>
          <a:p>
            <a:pPr algn="r"/>
            <a:r>
              <a:rPr lang="fr-FR" sz="1088" dirty="0"/>
              <a:t>EXCEPTEUR SINT OCCAECAT CUPIDATAT NON PROIDENT</a:t>
            </a:r>
          </a:p>
          <a:p>
            <a:pPr algn="r"/>
            <a:endParaRPr lang="pt-BR" sz="1088" dirty="0"/>
          </a:p>
          <a:p>
            <a:pPr algn="r"/>
            <a:r>
              <a:rPr lang="pt-BR" sz="1633" dirty="0"/>
              <a:t>Ut </a:t>
            </a:r>
            <a:r>
              <a:rPr lang="pt-BR" sz="1633" dirty="0" err="1"/>
              <a:t>enim</a:t>
            </a:r>
            <a:r>
              <a:rPr lang="pt-BR" sz="1633" dirty="0"/>
              <a:t> ad </a:t>
            </a:r>
            <a:r>
              <a:rPr lang="pt-BR" sz="1633" dirty="0" err="1"/>
              <a:t>minim</a:t>
            </a:r>
            <a:r>
              <a:rPr lang="pt-BR" sz="1633" dirty="0"/>
              <a:t> </a:t>
            </a:r>
            <a:r>
              <a:rPr lang="pt-BR" sz="1633" dirty="0" err="1"/>
              <a:t>veniam</a:t>
            </a:r>
            <a:r>
              <a:rPr lang="pt-BR" sz="1633" dirty="0"/>
              <a:t>, quis </a:t>
            </a:r>
            <a:r>
              <a:rPr lang="pt-BR" sz="1633" dirty="0" err="1"/>
              <a:t>nostrud</a:t>
            </a:r>
            <a:r>
              <a:rPr lang="pt-BR" sz="1633" dirty="0"/>
              <a:t> </a:t>
            </a:r>
            <a:r>
              <a:rPr lang="pt-BR" sz="1633" dirty="0" err="1"/>
              <a:t>exercitation</a:t>
            </a:r>
            <a:r>
              <a:rPr lang="pt-BR" sz="1633" dirty="0"/>
              <a:t> </a:t>
            </a:r>
            <a:r>
              <a:rPr lang="pt-BR" sz="1633" dirty="0" err="1"/>
              <a:t>ullamco</a:t>
            </a:r>
            <a:r>
              <a:rPr lang="pt-BR" sz="1633" dirty="0"/>
              <a:t> </a:t>
            </a:r>
            <a:r>
              <a:rPr lang="pt-BR" sz="1633" dirty="0" err="1"/>
              <a:t>laboris</a:t>
            </a:r>
            <a:r>
              <a:rPr lang="pt-BR" sz="1633" dirty="0"/>
              <a:t> </a:t>
            </a:r>
            <a:r>
              <a:rPr lang="pt-BR" sz="1633" dirty="0" err="1"/>
              <a:t>nisi</a:t>
            </a:r>
            <a:r>
              <a:rPr lang="pt-BR" sz="1633" dirty="0"/>
              <a:t> ut </a:t>
            </a:r>
            <a:r>
              <a:rPr lang="pt-BR" sz="1633" dirty="0" err="1"/>
              <a:t>aliquip</a:t>
            </a:r>
            <a:r>
              <a:rPr lang="pt-BR" sz="1633" dirty="0"/>
              <a:t> </a:t>
            </a:r>
            <a:r>
              <a:rPr lang="pt-BR" sz="1633" dirty="0" err="1"/>
              <a:t>ex</a:t>
            </a:r>
            <a:r>
              <a:rPr lang="pt-BR" sz="1633" dirty="0"/>
              <a:t> </a:t>
            </a:r>
            <a:r>
              <a:rPr lang="pt-BR" sz="1633" dirty="0" err="1"/>
              <a:t>ea</a:t>
            </a:r>
            <a:r>
              <a:rPr lang="pt-BR" sz="1633" dirty="0"/>
              <a:t> </a:t>
            </a:r>
            <a:r>
              <a:rPr lang="pt-BR" sz="1633" dirty="0" err="1"/>
              <a:t>commodo</a:t>
            </a:r>
            <a:r>
              <a:rPr lang="pt-BR" sz="1633" dirty="0"/>
              <a:t> </a:t>
            </a:r>
            <a:r>
              <a:rPr lang="pt-BR" sz="1633" dirty="0" err="1"/>
              <a:t>consequat</a:t>
            </a:r>
            <a:r>
              <a:rPr lang="pt-BR" sz="1633" dirty="0"/>
              <a:t>. </a:t>
            </a:r>
            <a:r>
              <a:rPr lang="pt-BR" sz="1633" dirty="0" err="1"/>
              <a:t>Duis</a:t>
            </a:r>
            <a:r>
              <a:rPr lang="pt-BR" sz="1633" dirty="0"/>
              <a:t> </a:t>
            </a:r>
            <a:r>
              <a:rPr lang="pt-BR" sz="1633" dirty="0" err="1"/>
              <a:t>aute</a:t>
            </a:r>
            <a:r>
              <a:rPr lang="pt-BR" sz="1633" dirty="0"/>
              <a:t> </a:t>
            </a:r>
            <a:r>
              <a:rPr lang="pt-BR" sz="1633" dirty="0" err="1"/>
              <a:t>irure</a:t>
            </a:r>
            <a:r>
              <a:rPr lang="pt-BR" sz="1633" dirty="0"/>
              <a:t> </a:t>
            </a:r>
            <a:r>
              <a:rPr lang="pt-BR" sz="1633" dirty="0" err="1"/>
              <a:t>dolor</a:t>
            </a:r>
            <a:r>
              <a:rPr lang="pt-BR" sz="1633" dirty="0"/>
              <a:t> in </a:t>
            </a:r>
            <a:r>
              <a:rPr lang="pt-BR" sz="1633" dirty="0" err="1"/>
              <a:t>reprehenderit</a:t>
            </a:r>
            <a:r>
              <a:rPr lang="pt-BR" sz="1633" dirty="0"/>
              <a:t> in </a:t>
            </a:r>
            <a:r>
              <a:rPr lang="pt-BR" sz="1633" dirty="0" err="1"/>
              <a:t>voluptate</a:t>
            </a:r>
            <a:r>
              <a:rPr lang="pt-BR" sz="1633" dirty="0"/>
              <a:t> </a:t>
            </a:r>
            <a:r>
              <a:rPr lang="pt-BR" sz="1633" dirty="0" err="1"/>
              <a:t>velit</a:t>
            </a:r>
            <a:r>
              <a:rPr lang="pt-BR" sz="1633" dirty="0"/>
              <a:t> esse </a:t>
            </a:r>
            <a:r>
              <a:rPr lang="pt-BR" sz="1633" dirty="0" err="1"/>
              <a:t>cillum</a:t>
            </a:r>
            <a:r>
              <a:rPr lang="pt-BR" sz="1633" dirty="0"/>
              <a:t> </a:t>
            </a:r>
            <a:r>
              <a:rPr lang="pt-BR" sz="1633" dirty="0" err="1"/>
              <a:t>dolore</a:t>
            </a:r>
            <a:r>
              <a:rPr lang="pt-BR" sz="1633" dirty="0"/>
              <a:t> eu </a:t>
            </a:r>
            <a:r>
              <a:rPr lang="pt-BR" sz="1633" dirty="0" err="1"/>
              <a:t>fugiat</a:t>
            </a:r>
            <a:r>
              <a:rPr lang="pt-BR" sz="1633" dirty="0"/>
              <a:t> </a:t>
            </a:r>
            <a:r>
              <a:rPr lang="pt-BR" sz="1633" dirty="0" err="1"/>
              <a:t>nulla</a:t>
            </a:r>
            <a:r>
              <a:rPr lang="pt-BR" sz="1633" dirty="0"/>
              <a:t> </a:t>
            </a:r>
            <a:r>
              <a:rPr lang="pt-BR" sz="1633" dirty="0" err="1"/>
              <a:t>pariatur</a:t>
            </a:r>
            <a:r>
              <a:rPr lang="pt-BR" sz="1633" dirty="0"/>
              <a:t>. </a:t>
            </a:r>
            <a:r>
              <a:rPr lang="pt-BR" sz="1633" dirty="0" err="1"/>
              <a:t>Excepteur</a:t>
            </a:r>
            <a:r>
              <a:rPr lang="pt-BR" sz="1633" dirty="0"/>
              <a:t> </a:t>
            </a:r>
            <a:r>
              <a:rPr lang="pt-BR" sz="1633" dirty="0" err="1"/>
              <a:t>sint</a:t>
            </a:r>
            <a:r>
              <a:rPr lang="pt-BR" sz="1633" dirty="0"/>
              <a:t> </a:t>
            </a:r>
            <a:r>
              <a:rPr lang="pt-BR" sz="1633" dirty="0" err="1"/>
              <a:t>occaecat</a:t>
            </a:r>
            <a:r>
              <a:rPr lang="pt-BR" sz="1633" dirty="0"/>
              <a:t> </a:t>
            </a:r>
            <a:r>
              <a:rPr lang="pt-BR" sz="1633" dirty="0" err="1"/>
              <a:t>cupidatat</a:t>
            </a:r>
            <a:r>
              <a:rPr lang="pt-BR" sz="1633" dirty="0"/>
              <a:t> non </a:t>
            </a:r>
            <a:r>
              <a:rPr lang="pt-BR" sz="1633" dirty="0" err="1"/>
              <a:t>proident</a:t>
            </a:r>
            <a:r>
              <a:rPr lang="pt-BR" sz="1633" dirty="0"/>
              <a:t>, sunt in culpa </a:t>
            </a:r>
            <a:r>
              <a:rPr lang="pt-BR" sz="1633" dirty="0" err="1"/>
              <a:t>qui</a:t>
            </a:r>
            <a:r>
              <a:rPr lang="pt-BR" sz="1633" dirty="0"/>
              <a:t> </a:t>
            </a:r>
            <a:r>
              <a:rPr lang="pt-BR" sz="1633" dirty="0" err="1"/>
              <a:t>officia</a:t>
            </a:r>
            <a:r>
              <a:rPr lang="pt-BR" sz="1633" dirty="0"/>
              <a:t> </a:t>
            </a:r>
            <a:r>
              <a:rPr lang="pt-BR" sz="1633" dirty="0" err="1"/>
              <a:t>deserunt</a:t>
            </a:r>
            <a:r>
              <a:rPr lang="pt-BR" sz="1633" dirty="0"/>
              <a:t> </a:t>
            </a:r>
            <a:r>
              <a:rPr lang="pt-BR" sz="1633" dirty="0" err="1"/>
              <a:t>mollit</a:t>
            </a:r>
            <a:r>
              <a:rPr lang="pt-BR" sz="1633" dirty="0"/>
              <a:t> </a:t>
            </a:r>
            <a:r>
              <a:rPr lang="pt-BR" sz="1633" dirty="0" err="1"/>
              <a:t>anim</a:t>
            </a:r>
            <a:r>
              <a:rPr lang="pt-BR" sz="1633" dirty="0"/>
              <a:t> id est </a:t>
            </a:r>
            <a:r>
              <a:rPr lang="pt-BR" sz="1633" dirty="0" err="1"/>
              <a:t>laborum</a:t>
            </a:r>
            <a:r>
              <a:rPr lang="pt-BR" sz="1633" dirty="0"/>
              <a:t>. Ut </a:t>
            </a:r>
            <a:r>
              <a:rPr lang="pt-BR" sz="1633" dirty="0" err="1"/>
              <a:t>enim</a:t>
            </a:r>
            <a:r>
              <a:rPr lang="pt-BR" sz="1633" dirty="0"/>
              <a:t> ad </a:t>
            </a:r>
            <a:r>
              <a:rPr lang="pt-BR" sz="1633" dirty="0" err="1"/>
              <a:t>minim</a:t>
            </a:r>
            <a:r>
              <a:rPr lang="pt-BR" sz="1633" dirty="0"/>
              <a:t> </a:t>
            </a:r>
            <a:r>
              <a:rPr lang="pt-BR" sz="1633" dirty="0" err="1"/>
              <a:t>veniam</a:t>
            </a:r>
            <a:r>
              <a:rPr lang="pt-BR" sz="1633" dirty="0"/>
              <a:t>, quis </a:t>
            </a:r>
            <a:r>
              <a:rPr lang="pt-BR" sz="1633" dirty="0" err="1"/>
              <a:t>nostrud</a:t>
            </a:r>
            <a:r>
              <a:rPr lang="pt-BR" sz="1633" dirty="0"/>
              <a:t> </a:t>
            </a:r>
            <a:r>
              <a:rPr lang="pt-BR" sz="1633" dirty="0" err="1"/>
              <a:t>exercitation</a:t>
            </a:r>
            <a:r>
              <a:rPr lang="pt-BR" sz="1633" dirty="0"/>
              <a:t> non </a:t>
            </a:r>
            <a:r>
              <a:rPr lang="pt-BR" sz="1633" dirty="0" err="1"/>
              <a:t>proident</a:t>
            </a:r>
            <a:r>
              <a:rPr lang="pt-BR" sz="1633" dirty="0"/>
              <a:t>, sunt in culpa </a:t>
            </a:r>
            <a:r>
              <a:rPr lang="pt-BR" sz="1633" dirty="0" err="1"/>
              <a:t>qui</a:t>
            </a:r>
            <a:r>
              <a:rPr lang="pt-BR" sz="1633" dirty="0"/>
              <a:t> </a:t>
            </a:r>
            <a:r>
              <a:rPr lang="pt-BR" sz="1633" dirty="0" err="1"/>
              <a:t>officia</a:t>
            </a:r>
            <a:r>
              <a:rPr lang="pt-BR" sz="1633" dirty="0"/>
              <a:t> </a:t>
            </a:r>
            <a:r>
              <a:rPr lang="pt-BR" sz="1633" dirty="0" err="1"/>
              <a:t>deserunt</a:t>
            </a:r>
            <a:r>
              <a:rPr lang="pt-BR" sz="1633" dirty="0"/>
              <a:t> </a:t>
            </a:r>
            <a:r>
              <a:rPr lang="pt-BR" sz="1633" dirty="0" err="1"/>
              <a:t>mollit</a:t>
            </a:r>
            <a:r>
              <a:rPr lang="pt-BR" sz="1633" dirty="0"/>
              <a:t> </a:t>
            </a:r>
            <a:r>
              <a:rPr lang="pt-BR" sz="1633" dirty="0" err="1"/>
              <a:t>anim</a:t>
            </a:r>
            <a:r>
              <a:rPr lang="pt-BR" sz="1633" dirty="0"/>
              <a:t> id est </a:t>
            </a:r>
            <a:r>
              <a:rPr lang="pt-BR" sz="1633" dirty="0" err="1"/>
              <a:t>laborum</a:t>
            </a:r>
            <a:r>
              <a:rPr lang="pt-BR" sz="1633" dirty="0"/>
              <a:t>.</a:t>
            </a:r>
          </a:p>
        </p:txBody>
      </p:sp>
      <p:sp>
        <p:nvSpPr>
          <p:cNvPr id="7"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2431345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583239C2-1613-489A-85AC-768A77ECD68E}"/>
              </a:ext>
            </a:extLst>
          </p:cNvPr>
          <p:cNvSpPr>
            <a:spLocks noGrp="1"/>
          </p:cNvSpPr>
          <p:nvPr>
            <p:ph type="pic" sz="quarter" idx="14"/>
          </p:nvPr>
        </p:nvSpPr>
        <p:spPr>
          <a:xfrm>
            <a:off x="6131963" y="733218"/>
            <a:ext cx="5345058" cy="5391561"/>
          </a:xfrm>
        </p:spPr>
      </p:sp>
      <p:sp>
        <p:nvSpPr>
          <p:cNvPr id="12" name="Retângulo 11"/>
          <p:cNvSpPr/>
          <p:nvPr/>
        </p:nvSpPr>
        <p:spPr>
          <a:xfrm flipH="1">
            <a:off x="742271" y="1397957"/>
            <a:ext cx="6712054" cy="1902398"/>
          </a:xfrm>
          <a:prstGeom prst="rect">
            <a:avLst/>
          </a:prstGeom>
          <a:solidFill>
            <a:schemeClr val="bg1"/>
          </a:solidFill>
        </p:spPr>
        <p:txBody>
          <a:bodyPr wrap="square" lIns="180000" tIns="180000" rIns="180000" bIns="180000" anchor="ctr">
            <a:spAutoFit/>
          </a:bodyPr>
          <a:lstStyle/>
          <a:p>
            <a:pPr algn="r"/>
            <a:r>
              <a:rPr lang="pt-BR" sz="2800" dirty="0">
                <a:solidFill>
                  <a:schemeClr val="bg1">
                    <a:lumMod val="75000"/>
                  </a:schemeClr>
                </a:solidFill>
              </a:rPr>
              <a:t>LOREM IPSUM </a:t>
            </a:r>
          </a:p>
          <a:p>
            <a:pPr algn="r"/>
            <a:r>
              <a:rPr lang="pt-BR" sz="3600" dirty="0">
                <a:latin typeface="+mj-lt"/>
              </a:rPr>
              <a:t>DOLOR SIT AMET</a:t>
            </a:r>
          </a:p>
          <a:p>
            <a:pPr algn="r"/>
            <a:r>
              <a:rPr lang="pt-BR" sz="3600" dirty="0">
                <a:latin typeface="+mj-lt"/>
              </a:rPr>
              <a:t>LABORISNISI</a:t>
            </a:r>
          </a:p>
        </p:txBody>
      </p:sp>
      <p:sp>
        <p:nvSpPr>
          <p:cNvPr id="13" name="Retângulo 12"/>
          <p:cNvSpPr/>
          <p:nvPr/>
        </p:nvSpPr>
        <p:spPr>
          <a:xfrm flipH="1">
            <a:off x="404647" y="3531138"/>
            <a:ext cx="5333420" cy="1800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numCol="1" spcCol="180000" rtlCol="0" anchor="t"/>
          <a:lstStyle/>
          <a:p>
            <a:pPr algn="just"/>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a:t>
            </a:r>
          </a:p>
        </p:txBody>
      </p:sp>
      <p:sp>
        <p:nvSpPr>
          <p:cNvPr id="5"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3375653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xmlns="" id="{B4D904BC-F8F8-4B6C-964E-3B098CB75AA1}"/>
              </a:ext>
            </a:extLst>
          </p:cNvPr>
          <p:cNvSpPr>
            <a:spLocks noGrp="1"/>
          </p:cNvSpPr>
          <p:nvPr>
            <p:ph type="pic" sz="quarter" idx="13"/>
          </p:nvPr>
        </p:nvSpPr>
        <p:spPr>
          <a:xfrm>
            <a:off x="106086" y="2974552"/>
            <a:ext cx="3928345" cy="2677099"/>
          </a:xfrm>
        </p:spPr>
      </p:sp>
      <p:sp>
        <p:nvSpPr>
          <p:cNvPr id="6" name="Espaço Reservado para Imagem 5">
            <a:extLst>
              <a:ext uri="{FF2B5EF4-FFF2-40B4-BE49-F238E27FC236}">
                <a16:creationId xmlns:a16="http://schemas.microsoft.com/office/drawing/2014/main" xmlns="" id="{2499C8C2-8B96-4587-A45A-9BAFF98A1013}"/>
              </a:ext>
            </a:extLst>
          </p:cNvPr>
          <p:cNvSpPr>
            <a:spLocks noGrp="1"/>
          </p:cNvSpPr>
          <p:nvPr>
            <p:ph type="pic" sz="quarter" idx="14"/>
          </p:nvPr>
        </p:nvSpPr>
        <p:spPr>
          <a:xfrm>
            <a:off x="4131411" y="2974552"/>
            <a:ext cx="3928345" cy="2677099"/>
          </a:xfrm>
        </p:spPr>
      </p:sp>
      <p:sp>
        <p:nvSpPr>
          <p:cNvPr id="7" name="Espaço Reservado para Imagem 6">
            <a:extLst>
              <a:ext uri="{FF2B5EF4-FFF2-40B4-BE49-F238E27FC236}">
                <a16:creationId xmlns:a16="http://schemas.microsoft.com/office/drawing/2014/main" xmlns="" id="{968245A3-CBB0-49A1-A5B2-FBB648ABD406}"/>
              </a:ext>
            </a:extLst>
          </p:cNvPr>
          <p:cNvSpPr>
            <a:spLocks noGrp="1"/>
          </p:cNvSpPr>
          <p:nvPr>
            <p:ph type="pic" sz="quarter" idx="15"/>
          </p:nvPr>
        </p:nvSpPr>
        <p:spPr>
          <a:xfrm>
            <a:off x="8156327" y="2974552"/>
            <a:ext cx="3928345" cy="2677099"/>
          </a:xfrm>
        </p:spPr>
      </p:sp>
      <p:sp>
        <p:nvSpPr>
          <p:cNvPr id="3" name="Retângulo 2"/>
          <p:cNvSpPr/>
          <p:nvPr/>
        </p:nvSpPr>
        <p:spPr>
          <a:xfrm>
            <a:off x="4063995" y="6287785"/>
            <a:ext cx="4064007" cy="307777"/>
          </a:xfrm>
          <a:prstGeom prst="rect">
            <a:avLst/>
          </a:prstGeom>
          <a:solidFill>
            <a:schemeClr val="bg1">
              <a:lumMod val="85000"/>
            </a:schemeClr>
          </a:solidFill>
        </p:spPr>
        <p:txBody>
          <a:bodyPr wrap="square">
            <a:spAutoFit/>
          </a:bodyPr>
          <a:lstStyle/>
          <a:p>
            <a:pPr algn="ctr"/>
            <a:r>
              <a:rPr lang="pt-BR" sz="1400" dirty="0"/>
              <a:t>NOSTRUD EXERCITATION ULLAMCO LABORIS NISI </a:t>
            </a:r>
          </a:p>
        </p:txBody>
      </p:sp>
      <p:sp>
        <p:nvSpPr>
          <p:cNvPr id="22" name="Retângulo 21"/>
          <p:cNvSpPr/>
          <p:nvPr/>
        </p:nvSpPr>
        <p:spPr>
          <a:xfrm>
            <a:off x="579774" y="1023380"/>
            <a:ext cx="5513579" cy="1384995"/>
          </a:xfrm>
          <a:prstGeom prst="rect">
            <a:avLst/>
          </a:prstGeom>
        </p:spPr>
        <p:txBody>
          <a:bodyPr wrap="square">
            <a:spAutoFit/>
          </a:bodyPr>
          <a:lstStyle/>
          <a:p>
            <a:r>
              <a:rPr lang="pt-BR" sz="4000" dirty="0">
                <a:solidFill>
                  <a:schemeClr val="bg1">
                    <a:lumMod val="75000"/>
                  </a:schemeClr>
                </a:solidFill>
              </a:rPr>
              <a:t>LOREM </a:t>
            </a:r>
          </a:p>
          <a:p>
            <a:r>
              <a:rPr lang="pt-BR" sz="4400" dirty="0">
                <a:latin typeface="+mj-lt"/>
              </a:rPr>
              <a:t>IPSUM DOLOR </a:t>
            </a:r>
          </a:p>
        </p:txBody>
      </p:sp>
      <p:sp>
        <p:nvSpPr>
          <p:cNvPr id="32" name="Retângulo 31"/>
          <p:cNvSpPr/>
          <p:nvPr/>
        </p:nvSpPr>
        <p:spPr>
          <a:xfrm>
            <a:off x="5053799" y="572877"/>
            <a:ext cx="7031705"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p>
        </p:txBody>
      </p:sp>
      <p:sp>
        <p:nvSpPr>
          <p:cNvPr id="11"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849636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1E027B5E-97C1-49A5-967F-CD4104C1F956}"/>
              </a:ext>
            </a:extLst>
          </p:cNvPr>
          <p:cNvSpPr>
            <a:spLocks noGrp="1"/>
          </p:cNvSpPr>
          <p:nvPr>
            <p:ph type="pic" sz="quarter" idx="14"/>
          </p:nvPr>
        </p:nvSpPr>
        <p:spPr>
          <a:xfrm>
            <a:off x="0" y="-38952"/>
            <a:ext cx="4395537" cy="6896951"/>
          </a:xfrm>
        </p:spPr>
      </p:sp>
      <p:sp>
        <p:nvSpPr>
          <p:cNvPr id="5" name="Retângulo 4"/>
          <p:cNvSpPr/>
          <p:nvPr/>
        </p:nvSpPr>
        <p:spPr>
          <a:xfrm>
            <a:off x="2662989" y="1704999"/>
            <a:ext cx="3433011" cy="3402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r>
              <a:rPr lang="pt-BR" sz="1600" dirty="0"/>
              <a:t>Ut </a:t>
            </a:r>
            <a:r>
              <a:rPr lang="pt-BR" sz="1600" dirty="0" err="1"/>
              <a:t>enim</a:t>
            </a:r>
            <a:r>
              <a:rPr lang="pt-BR" sz="1600" dirty="0"/>
              <a:t> ad </a:t>
            </a:r>
            <a:r>
              <a:rPr lang="pt-BR" sz="1600" dirty="0" err="1"/>
              <a:t>minim</a:t>
            </a:r>
            <a:r>
              <a:rPr lang="pt-BR" sz="1600" dirty="0"/>
              <a:t> </a:t>
            </a:r>
            <a:r>
              <a:rPr lang="pt-BR" sz="1600" dirty="0" err="1"/>
              <a:t>veniam</a:t>
            </a:r>
            <a:r>
              <a:rPr lang="pt-BR" sz="1600" dirty="0"/>
              <a:t>, 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a:t>
            </a:r>
          </a:p>
        </p:txBody>
      </p:sp>
      <p:sp>
        <p:nvSpPr>
          <p:cNvPr id="6" name="Retângulo 5"/>
          <p:cNvSpPr/>
          <p:nvPr/>
        </p:nvSpPr>
        <p:spPr>
          <a:xfrm>
            <a:off x="12071684" y="1704999"/>
            <a:ext cx="120316" cy="3402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endParaRPr lang="pt-BR" sz="1600" dirty="0"/>
          </a:p>
        </p:txBody>
      </p:sp>
      <p:sp>
        <p:nvSpPr>
          <p:cNvPr id="8" name="Retângulo 7"/>
          <p:cNvSpPr/>
          <p:nvPr/>
        </p:nvSpPr>
        <p:spPr>
          <a:xfrm>
            <a:off x="6874042" y="776635"/>
            <a:ext cx="4612105" cy="1902398"/>
          </a:xfrm>
          <a:prstGeom prst="rect">
            <a:avLst/>
          </a:prstGeom>
          <a:solidFill>
            <a:schemeClr val="bg1"/>
          </a:solidFill>
        </p:spPr>
        <p:txBody>
          <a:bodyPr wrap="square" lIns="180000" tIns="180000" rIns="180000" bIns="180000" anchor="ctr">
            <a:spAutoFit/>
          </a:bodyPr>
          <a:lstStyle/>
          <a:p>
            <a:r>
              <a:rPr lang="pt-BR" sz="2800" dirty="0">
                <a:solidFill>
                  <a:schemeClr val="bg1">
                    <a:lumMod val="75000"/>
                  </a:schemeClr>
                </a:solidFill>
              </a:rPr>
              <a:t>LOREM IPSUM </a:t>
            </a:r>
          </a:p>
          <a:p>
            <a:r>
              <a:rPr lang="pt-BR" sz="3600" dirty="0">
                <a:latin typeface="+mj-lt"/>
              </a:rPr>
              <a:t>DOLOR SIT AMET</a:t>
            </a:r>
          </a:p>
          <a:p>
            <a:r>
              <a:rPr lang="pt-BR" sz="3600" dirty="0">
                <a:latin typeface="+mj-lt"/>
              </a:rPr>
              <a:t>LABORISNISI</a:t>
            </a:r>
          </a:p>
        </p:txBody>
      </p:sp>
      <p:sp>
        <p:nvSpPr>
          <p:cNvPr id="9" name="Retângulo 8"/>
          <p:cNvSpPr/>
          <p:nvPr/>
        </p:nvSpPr>
        <p:spPr>
          <a:xfrm>
            <a:off x="6874042" y="2679033"/>
            <a:ext cx="4731774" cy="2171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numCol="1" spcCol="180000" rtlCol="0" anchor="t"/>
          <a:lstStyle/>
          <a:p>
            <a:pPr algn="just"/>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a:t>
            </a:r>
          </a:p>
        </p:txBody>
      </p:sp>
      <p:sp>
        <p:nvSpPr>
          <p:cNvPr id="7"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1290254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B564135B-5AC4-4E7E-BDD2-40EBC0F6DB5B}"/>
              </a:ext>
            </a:extLst>
          </p:cNvPr>
          <p:cNvSpPr>
            <a:spLocks noGrp="1"/>
          </p:cNvSpPr>
          <p:nvPr>
            <p:ph type="pic" sz="quarter" idx="14"/>
          </p:nvPr>
        </p:nvSpPr>
        <p:spPr>
          <a:xfrm>
            <a:off x="7616696" y="0"/>
            <a:ext cx="4584032" cy="6858000"/>
          </a:xfrm>
        </p:spPr>
      </p:sp>
      <p:sp>
        <p:nvSpPr>
          <p:cNvPr id="6" name="Retângulo 5"/>
          <p:cNvSpPr/>
          <p:nvPr/>
        </p:nvSpPr>
        <p:spPr>
          <a:xfrm flipH="1">
            <a:off x="0" y="1704999"/>
            <a:ext cx="120316" cy="3402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endParaRPr lang="pt-BR" sz="1600" dirty="0"/>
          </a:p>
        </p:txBody>
      </p:sp>
      <p:sp>
        <p:nvSpPr>
          <p:cNvPr id="8" name="Retângulo 7"/>
          <p:cNvSpPr/>
          <p:nvPr/>
        </p:nvSpPr>
        <p:spPr>
          <a:xfrm flipH="1">
            <a:off x="705853" y="776635"/>
            <a:ext cx="4612105" cy="1902398"/>
          </a:xfrm>
          <a:prstGeom prst="rect">
            <a:avLst/>
          </a:prstGeom>
          <a:solidFill>
            <a:schemeClr val="bg1"/>
          </a:solidFill>
        </p:spPr>
        <p:txBody>
          <a:bodyPr wrap="square" lIns="180000" tIns="180000" rIns="180000" bIns="180000" anchor="ctr">
            <a:spAutoFit/>
          </a:bodyPr>
          <a:lstStyle/>
          <a:p>
            <a:r>
              <a:rPr lang="pt-BR" sz="2800" dirty="0">
                <a:solidFill>
                  <a:schemeClr val="bg1">
                    <a:lumMod val="75000"/>
                  </a:schemeClr>
                </a:solidFill>
              </a:rPr>
              <a:t>LOREM IPSUM </a:t>
            </a:r>
          </a:p>
          <a:p>
            <a:r>
              <a:rPr lang="pt-BR" sz="3600" dirty="0">
                <a:latin typeface="+mj-lt"/>
              </a:rPr>
              <a:t>DOLOR SIT AMET</a:t>
            </a:r>
          </a:p>
          <a:p>
            <a:r>
              <a:rPr lang="pt-BR" sz="3600" dirty="0">
                <a:latin typeface="+mj-lt"/>
              </a:rPr>
              <a:t>LABORISNISI</a:t>
            </a:r>
          </a:p>
        </p:txBody>
      </p:sp>
      <p:sp>
        <p:nvSpPr>
          <p:cNvPr id="9" name="Retângulo 8"/>
          <p:cNvSpPr/>
          <p:nvPr/>
        </p:nvSpPr>
        <p:spPr>
          <a:xfrm flipH="1">
            <a:off x="586184" y="2679033"/>
            <a:ext cx="4731774" cy="2428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numCol="1" spcCol="180000" rtlCol="0" anchor="t"/>
          <a:lstStyle/>
          <a:p>
            <a:pPr algn="just"/>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a:t>
            </a:r>
          </a:p>
        </p:txBody>
      </p:sp>
      <p:sp>
        <p:nvSpPr>
          <p:cNvPr id="5" name="Retângulo 4"/>
          <p:cNvSpPr/>
          <p:nvPr/>
        </p:nvSpPr>
        <p:spPr>
          <a:xfrm flipH="1">
            <a:off x="5743076" y="1704999"/>
            <a:ext cx="3433011" cy="3402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r>
              <a:rPr lang="pt-BR" sz="2000" dirty="0"/>
              <a:t>Ut </a:t>
            </a:r>
            <a:r>
              <a:rPr lang="pt-BR" sz="2000" dirty="0" err="1"/>
              <a:t>enim</a:t>
            </a:r>
            <a:r>
              <a:rPr lang="pt-BR" sz="2000" dirty="0"/>
              <a:t> ad </a:t>
            </a:r>
            <a:r>
              <a:rPr lang="pt-BR" sz="2000" dirty="0" err="1"/>
              <a:t>minim</a:t>
            </a:r>
            <a:r>
              <a:rPr lang="pt-BR" sz="2000" dirty="0"/>
              <a:t> </a:t>
            </a:r>
            <a:r>
              <a:rPr lang="pt-BR" sz="2000" dirty="0" err="1"/>
              <a:t>veniam</a:t>
            </a:r>
            <a:r>
              <a:rPr lang="pt-BR" sz="2000" dirty="0"/>
              <a:t>, quis </a:t>
            </a:r>
            <a:r>
              <a:rPr lang="pt-BR" sz="2000" dirty="0" err="1"/>
              <a:t>nostrud</a:t>
            </a:r>
            <a:r>
              <a:rPr lang="pt-BR" sz="2000" dirty="0"/>
              <a:t> </a:t>
            </a:r>
            <a:r>
              <a:rPr lang="pt-BR" sz="2000" dirty="0" err="1"/>
              <a:t>exercitation</a:t>
            </a:r>
            <a:r>
              <a:rPr lang="pt-BR" sz="2000" dirty="0"/>
              <a:t> </a:t>
            </a:r>
            <a:r>
              <a:rPr lang="pt-BR" sz="2000" dirty="0" err="1"/>
              <a:t>ullamco</a:t>
            </a:r>
            <a:r>
              <a:rPr lang="pt-BR" sz="2000" dirty="0"/>
              <a:t> </a:t>
            </a:r>
            <a:r>
              <a:rPr lang="pt-BR" sz="2000" dirty="0" err="1"/>
              <a:t>laboris</a:t>
            </a:r>
            <a:r>
              <a:rPr lang="pt-BR" sz="2000" dirty="0"/>
              <a:t> </a:t>
            </a:r>
            <a:r>
              <a:rPr lang="pt-BR" sz="2000" dirty="0" err="1"/>
              <a:t>nisi</a:t>
            </a:r>
            <a:r>
              <a:rPr lang="pt-BR" sz="2000" dirty="0"/>
              <a:t> ut </a:t>
            </a:r>
            <a:r>
              <a:rPr lang="pt-BR" sz="2000" dirty="0" err="1"/>
              <a:t>aliquip</a:t>
            </a:r>
            <a:r>
              <a:rPr lang="pt-BR" sz="2000" dirty="0"/>
              <a:t> </a:t>
            </a:r>
            <a:r>
              <a:rPr lang="pt-BR" sz="2000" dirty="0" err="1"/>
              <a:t>ex</a:t>
            </a:r>
            <a:r>
              <a:rPr lang="pt-BR" sz="2000" dirty="0"/>
              <a:t> </a:t>
            </a:r>
            <a:r>
              <a:rPr lang="pt-BR" sz="2000" dirty="0" err="1"/>
              <a:t>ea</a:t>
            </a:r>
            <a:r>
              <a:rPr lang="pt-BR" sz="2000" dirty="0"/>
              <a:t> </a:t>
            </a:r>
            <a:r>
              <a:rPr lang="pt-BR" sz="2000" dirty="0" err="1"/>
              <a:t>commodo</a:t>
            </a:r>
            <a:r>
              <a:rPr lang="pt-BR" sz="2000" dirty="0"/>
              <a:t> </a:t>
            </a:r>
            <a:r>
              <a:rPr lang="pt-BR" sz="2000" dirty="0" err="1"/>
              <a:t>consequat</a:t>
            </a:r>
            <a:r>
              <a:rPr lang="pt-BR" sz="2000" dirty="0"/>
              <a:t>. </a:t>
            </a:r>
            <a:r>
              <a:rPr lang="pt-BR" sz="2000" dirty="0" err="1"/>
              <a:t>Duis</a:t>
            </a:r>
            <a:r>
              <a:rPr lang="pt-BR" sz="2000" dirty="0"/>
              <a:t> </a:t>
            </a:r>
            <a:r>
              <a:rPr lang="pt-BR" sz="2000" dirty="0" err="1"/>
              <a:t>aute</a:t>
            </a:r>
            <a:r>
              <a:rPr lang="pt-BR" sz="2000" dirty="0"/>
              <a:t> </a:t>
            </a:r>
            <a:r>
              <a:rPr lang="pt-BR" sz="2000" dirty="0" err="1"/>
              <a:t>irure</a:t>
            </a:r>
            <a:r>
              <a:rPr lang="pt-BR" sz="2000" dirty="0"/>
              <a:t> </a:t>
            </a:r>
            <a:r>
              <a:rPr lang="pt-BR" sz="2000" dirty="0" err="1"/>
              <a:t>dolor</a:t>
            </a:r>
            <a:r>
              <a:rPr lang="pt-BR" sz="2000" dirty="0"/>
              <a:t> </a:t>
            </a:r>
            <a:r>
              <a:rPr lang="pt-BR" sz="2000" dirty="0" err="1"/>
              <a:t>proident</a:t>
            </a:r>
            <a:r>
              <a:rPr lang="pt-BR" sz="2000" dirty="0"/>
              <a:t>, sunt in culpa </a:t>
            </a:r>
            <a:r>
              <a:rPr lang="pt-BR" sz="2000" dirty="0" err="1"/>
              <a:t>qui</a:t>
            </a:r>
            <a:r>
              <a:rPr lang="pt-BR" sz="2000" dirty="0"/>
              <a:t> </a:t>
            </a:r>
            <a:r>
              <a:rPr lang="pt-BR" sz="2000" dirty="0" err="1"/>
              <a:t>officia</a:t>
            </a:r>
            <a:r>
              <a:rPr lang="pt-BR" sz="2000" dirty="0"/>
              <a:t> </a:t>
            </a:r>
            <a:r>
              <a:rPr lang="pt-BR" sz="2000" dirty="0" err="1"/>
              <a:t>deserunt</a:t>
            </a:r>
            <a:r>
              <a:rPr lang="pt-BR" sz="2000" dirty="0"/>
              <a:t> </a:t>
            </a:r>
            <a:r>
              <a:rPr lang="pt-BR" sz="2000" dirty="0" err="1"/>
              <a:t>mollit</a:t>
            </a:r>
            <a:r>
              <a:rPr lang="pt-BR" sz="2000" dirty="0"/>
              <a:t> </a:t>
            </a:r>
            <a:r>
              <a:rPr lang="pt-BR" sz="2000" dirty="0" err="1"/>
              <a:t>anim</a:t>
            </a:r>
            <a:r>
              <a:rPr lang="pt-BR" sz="2000" dirty="0"/>
              <a:t> id est </a:t>
            </a:r>
            <a:r>
              <a:rPr lang="pt-BR" sz="2000" dirty="0" err="1"/>
              <a:t>laborum</a:t>
            </a:r>
            <a:r>
              <a:rPr lang="pt-BR" sz="2000" dirty="0"/>
              <a:t>.</a:t>
            </a:r>
          </a:p>
        </p:txBody>
      </p:sp>
      <p:sp>
        <p:nvSpPr>
          <p:cNvPr id="7" name="Freeform 5"/>
          <p:cNvSpPr>
            <a:spLocks noEditPoints="1"/>
          </p:cNvSpPr>
          <p:nvPr/>
        </p:nvSpPr>
        <p:spPr bwMode="auto">
          <a:xfrm>
            <a:off x="705853" y="6288088"/>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4006265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tângulo 32"/>
          <p:cNvSpPr/>
          <p:nvPr/>
        </p:nvSpPr>
        <p:spPr>
          <a:xfrm>
            <a:off x="1307205" y="450506"/>
            <a:ext cx="5513579" cy="1384995"/>
          </a:xfrm>
          <a:prstGeom prst="rect">
            <a:avLst/>
          </a:prstGeom>
        </p:spPr>
        <p:txBody>
          <a:bodyPr wrap="square">
            <a:spAutoFit/>
          </a:bodyPr>
          <a:lstStyle/>
          <a:p>
            <a:r>
              <a:rPr lang="pt-BR" sz="4000" dirty="0">
                <a:solidFill>
                  <a:schemeClr val="bg1">
                    <a:lumMod val="75000"/>
                  </a:schemeClr>
                </a:solidFill>
              </a:rPr>
              <a:t>LOREM </a:t>
            </a:r>
          </a:p>
          <a:p>
            <a:r>
              <a:rPr lang="pt-BR" sz="4400" dirty="0">
                <a:latin typeface="+mj-lt"/>
              </a:rPr>
              <a:t>IPSUM DOLOR </a:t>
            </a:r>
          </a:p>
        </p:txBody>
      </p:sp>
      <p:sp>
        <p:nvSpPr>
          <p:cNvPr id="53" name="Retângulo 52"/>
          <p:cNvSpPr/>
          <p:nvPr/>
        </p:nvSpPr>
        <p:spPr>
          <a:xfrm>
            <a:off x="6455392" y="0"/>
            <a:ext cx="4896205"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a:t>
            </a:r>
          </a:p>
        </p:txBody>
      </p:sp>
      <p:sp>
        <p:nvSpPr>
          <p:cNvPr id="3" name="Retângulo 2"/>
          <p:cNvSpPr/>
          <p:nvPr/>
        </p:nvSpPr>
        <p:spPr>
          <a:xfrm>
            <a:off x="4063995" y="6287785"/>
            <a:ext cx="4064007" cy="307777"/>
          </a:xfrm>
          <a:prstGeom prst="rect">
            <a:avLst/>
          </a:prstGeom>
          <a:solidFill>
            <a:schemeClr val="bg1">
              <a:lumMod val="85000"/>
            </a:schemeClr>
          </a:solidFill>
        </p:spPr>
        <p:txBody>
          <a:bodyPr wrap="square">
            <a:spAutoFit/>
          </a:bodyPr>
          <a:lstStyle/>
          <a:p>
            <a:pPr algn="ctr"/>
            <a:r>
              <a:rPr lang="pt-BR" sz="1400" dirty="0"/>
              <a:t>NOSTRUD EXERCITATION ULLAMCO LABORIS NISI </a:t>
            </a:r>
          </a:p>
        </p:txBody>
      </p:sp>
      <p:sp>
        <p:nvSpPr>
          <p:cNvPr id="5" name="Espaço Reservado para Imagem 4">
            <a:extLst>
              <a:ext uri="{FF2B5EF4-FFF2-40B4-BE49-F238E27FC236}">
                <a16:creationId xmlns:a16="http://schemas.microsoft.com/office/drawing/2014/main" xmlns="" id="{CCF07F5D-055F-4EFE-8636-1D644AE34BF4}"/>
              </a:ext>
            </a:extLst>
          </p:cNvPr>
          <p:cNvSpPr>
            <a:spLocks noGrp="1"/>
          </p:cNvSpPr>
          <p:nvPr>
            <p:ph type="pic" sz="quarter" idx="15"/>
          </p:nvPr>
        </p:nvSpPr>
        <p:spPr/>
      </p:sp>
      <p:sp>
        <p:nvSpPr>
          <p:cNvPr id="6" name="Espaço Reservado para Imagem 5">
            <a:extLst>
              <a:ext uri="{FF2B5EF4-FFF2-40B4-BE49-F238E27FC236}">
                <a16:creationId xmlns:a16="http://schemas.microsoft.com/office/drawing/2014/main" xmlns="" id="{AD687822-BD05-434A-8129-CBB2FBF3B362}"/>
              </a:ext>
            </a:extLst>
          </p:cNvPr>
          <p:cNvSpPr>
            <a:spLocks noGrp="1"/>
          </p:cNvSpPr>
          <p:nvPr>
            <p:ph type="pic" sz="quarter" idx="16"/>
          </p:nvPr>
        </p:nvSpPr>
        <p:spPr/>
      </p:sp>
      <p:sp>
        <p:nvSpPr>
          <p:cNvPr id="7" name="Espaço Reservado para Imagem 6">
            <a:extLst>
              <a:ext uri="{FF2B5EF4-FFF2-40B4-BE49-F238E27FC236}">
                <a16:creationId xmlns:a16="http://schemas.microsoft.com/office/drawing/2014/main" xmlns="" id="{5A924E0F-6FF1-4A6E-BC7C-1FF1E5540D16}"/>
              </a:ext>
            </a:extLst>
          </p:cNvPr>
          <p:cNvSpPr>
            <a:spLocks noGrp="1"/>
          </p:cNvSpPr>
          <p:nvPr>
            <p:ph type="pic" sz="quarter" idx="17"/>
          </p:nvPr>
        </p:nvSpPr>
        <p:spPr/>
      </p:sp>
      <p:sp>
        <p:nvSpPr>
          <p:cNvPr id="8" name="Espaço Reservado para Imagem 7">
            <a:extLst>
              <a:ext uri="{FF2B5EF4-FFF2-40B4-BE49-F238E27FC236}">
                <a16:creationId xmlns:a16="http://schemas.microsoft.com/office/drawing/2014/main" xmlns="" id="{CF6518E5-B8E9-4A8A-9986-A81AAD8285F9}"/>
              </a:ext>
            </a:extLst>
          </p:cNvPr>
          <p:cNvSpPr>
            <a:spLocks noGrp="1"/>
          </p:cNvSpPr>
          <p:nvPr>
            <p:ph type="pic" sz="quarter" idx="18"/>
          </p:nvPr>
        </p:nvSpPr>
        <p:spPr/>
      </p:sp>
      <p:sp>
        <p:nvSpPr>
          <p:cNvPr id="9" name="Espaço Reservado para Imagem 8">
            <a:extLst>
              <a:ext uri="{FF2B5EF4-FFF2-40B4-BE49-F238E27FC236}">
                <a16:creationId xmlns:a16="http://schemas.microsoft.com/office/drawing/2014/main" xmlns="" id="{CA64CF4C-1819-4F89-B48A-07B7FB8B3551}"/>
              </a:ext>
            </a:extLst>
          </p:cNvPr>
          <p:cNvSpPr>
            <a:spLocks noGrp="1"/>
          </p:cNvSpPr>
          <p:nvPr>
            <p:ph type="pic" sz="quarter" idx="19"/>
          </p:nvPr>
        </p:nvSpPr>
        <p:spPr/>
      </p:sp>
      <p:sp>
        <p:nvSpPr>
          <p:cNvPr id="10" name="Espaço Reservado para Imagem 9">
            <a:extLst>
              <a:ext uri="{FF2B5EF4-FFF2-40B4-BE49-F238E27FC236}">
                <a16:creationId xmlns:a16="http://schemas.microsoft.com/office/drawing/2014/main" xmlns="" id="{218E0F4F-AD66-4D82-8D69-E9740ECA31F8}"/>
              </a:ext>
            </a:extLst>
          </p:cNvPr>
          <p:cNvSpPr>
            <a:spLocks noGrp="1"/>
          </p:cNvSpPr>
          <p:nvPr>
            <p:ph type="pic" sz="quarter" idx="20"/>
          </p:nvPr>
        </p:nvSpPr>
        <p:spPr/>
      </p:sp>
      <p:sp>
        <p:nvSpPr>
          <p:cNvPr id="11" name="Espaço Reservado para Imagem 10">
            <a:extLst>
              <a:ext uri="{FF2B5EF4-FFF2-40B4-BE49-F238E27FC236}">
                <a16:creationId xmlns:a16="http://schemas.microsoft.com/office/drawing/2014/main" xmlns="" id="{77C26E2B-00CD-42C5-B87E-C8EC320650F0}"/>
              </a:ext>
            </a:extLst>
          </p:cNvPr>
          <p:cNvSpPr>
            <a:spLocks noGrp="1"/>
          </p:cNvSpPr>
          <p:nvPr>
            <p:ph type="pic" sz="quarter" idx="21"/>
          </p:nvPr>
        </p:nvSpPr>
        <p:spPr/>
      </p:sp>
      <p:sp>
        <p:nvSpPr>
          <p:cNvPr id="12" name="Espaço Reservado para Imagem 11">
            <a:extLst>
              <a:ext uri="{FF2B5EF4-FFF2-40B4-BE49-F238E27FC236}">
                <a16:creationId xmlns:a16="http://schemas.microsoft.com/office/drawing/2014/main" xmlns="" id="{CD4EEBA0-01BA-40FF-AF5A-35B90F918F3F}"/>
              </a:ext>
            </a:extLst>
          </p:cNvPr>
          <p:cNvSpPr>
            <a:spLocks noGrp="1"/>
          </p:cNvSpPr>
          <p:nvPr>
            <p:ph type="pic" sz="quarter" idx="22"/>
          </p:nvPr>
        </p:nvSpPr>
        <p:spPr/>
      </p:sp>
      <p:sp>
        <p:nvSpPr>
          <p:cNvPr id="13" name="Espaço Reservado para Imagem 12">
            <a:extLst>
              <a:ext uri="{FF2B5EF4-FFF2-40B4-BE49-F238E27FC236}">
                <a16:creationId xmlns:a16="http://schemas.microsoft.com/office/drawing/2014/main" xmlns="" id="{B929A57D-2454-4A72-891D-4108127AAB9C}"/>
              </a:ext>
            </a:extLst>
          </p:cNvPr>
          <p:cNvSpPr>
            <a:spLocks noGrp="1"/>
          </p:cNvSpPr>
          <p:nvPr>
            <p:ph type="pic" sz="quarter" idx="23"/>
          </p:nvPr>
        </p:nvSpPr>
        <p:spPr/>
      </p:sp>
      <p:sp>
        <p:nvSpPr>
          <p:cNvPr id="14" name="Espaço Reservado para Imagem 13">
            <a:extLst>
              <a:ext uri="{FF2B5EF4-FFF2-40B4-BE49-F238E27FC236}">
                <a16:creationId xmlns:a16="http://schemas.microsoft.com/office/drawing/2014/main" xmlns="" id="{5BE1D6C0-4602-4A67-BE54-F02A908C8CEA}"/>
              </a:ext>
            </a:extLst>
          </p:cNvPr>
          <p:cNvSpPr>
            <a:spLocks noGrp="1"/>
          </p:cNvSpPr>
          <p:nvPr>
            <p:ph type="pic" sz="quarter" idx="24"/>
          </p:nvPr>
        </p:nvSpPr>
        <p:spPr/>
      </p:sp>
      <p:sp>
        <p:nvSpPr>
          <p:cNvPr id="15" name="Espaço Reservado para Imagem 14">
            <a:extLst>
              <a:ext uri="{FF2B5EF4-FFF2-40B4-BE49-F238E27FC236}">
                <a16:creationId xmlns:a16="http://schemas.microsoft.com/office/drawing/2014/main" xmlns="" id="{06C37885-2681-4425-A31E-3A088AE11DA4}"/>
              </a:ext>
            </a:extLst>
          </p:cNvPr>
          <p:cNvSpPr>
            <a:spLocks noGrp="1"/>
          </p:cNvSpPr>
          <p:nvPr>
            <p:ph type="pic" sz="quarter" idx="25"/>
          </p:nvPr>
        </p:nvSpPr>
        <p:spPr/>
      </p:sp>
      <p:sp>
        <p:nvSpPr>
          <p:cNvPr id="16" name="Espaço Reservado para Imagem 15">
            <a:extLst>
              <a:ext uri="{FF2B5EF4-FFF2-40B4-BE49-F238E27FC236}">
                <a16:creationId xmlns:a16="http://schemas.microsoft.com/office/drawing/2014/main" xmlns="" id="{BF59703D-85B5-43BD-B342-4F467631298A}"/>
              </a:ext>
            </a:extLst>
          </p:cNvPr>
          <p:cNvSpPr>
            <a:spLocks noGrp="1"/>
          </p:cNvSpPr>
          <p:nvPr>
            <p:ph type="pic" sz="quarter" idx="26"/>
          </p:nvPr>
        </p:nvSpPr>
        <p:spPr/>
      </p:sp>
      <p:sp>
        <p:nvSpPr>
          <p:cNvPr id="20"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3554152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4063995" y="6287785"/>
            <a:ext cx="4064007" cy="307777"/>
          </a:xfrm>
          <a:prstGeom prst="rect">
            <a:avLst/>
          </a:prstGeom>
          <a:solidFill>
            <a:schemeClr val="bg1">
              <a:lumMod val="85000"/>
            </a:schemeClr>
          </a:solidFill>
        </p:spPr>
        <p:txBody>
          <a:bodyPr wrap="square">
            <a:spAutoFit/>
          </a:bodyPr>
          <a:lstStyle/>
          <a:p>
            <a:pPr algn="ctr"/>
            <a:r>
              <a:rPr lang="pt-BR" sz="1400" dirty="0"/>
              <a:t>NOSTRUD EXERCITATION ULLAMCO LABORIS NISI </a:t>
            </a:r>
          </a:p>
        </p:txBody>
      </p:sp>
      <p:sp>
        <p:nvSpPr>
          <p:cNvPr id="22" name="Retângulo 21"/>
          <p:cNvSpPr/>
          <p:nvPr/>
        </p:nvSpPr>
        <p:spPr>
          <a:xfrm>
            <a:off x="1307205" y="450506"/>
            <a:ext cx="5513579" cy="1384995"/>
          </a:xfrm>
          <a:prstGeom prst="rect">
            <a:avLst/>
          </a:prstGeom>
        </p:spPr>
        <p:txBody>
          <a:bodyPr wrap="square">
            <a:spAutoFit/>
          </a:bodyPr>
          <a:lstStyle/>
          <a:p>
            <a:r>
              <a:rPr lang="pt-BR" sz="4000" dirty="0">
                <a:solidFill>
                  <a:schemeClr val="bg1">
                    <a:lumMod val="75000"/>
                  </a:schemeClr>
                </a:solidFill>
              </a:rPr>
              <a:t>LOREM</a:t>
            </a:r>
            <a:r>
              <a:rPr lang="pt-BR" sz="4000" dirty="0">
                <a:solidFill>
                  <a:schemeClr val="accent3"/>
                </a:solidFill>
              </a:rPr>
              <a:t> </a:t>
            </a:r>
          </a:p>
          <a:p>
            <a:r>
              <a:rPr lang="pt-BR" sz="4400" dirty="0">
                <a:latin typeface="+mj-lt"/>
              </a:rPr>
              <a:t>IPSUM DOLOR </a:t>
            </a:r>
          </a:p>
        </p:txBody>
      </p:sp>
      <p:sp>
        <p:nvSpPr>
          <p:cNvPr id="32" name="Retângulo 31"/>
          <p:cNvSpPr/>
          <p:nvPr/>
        </p:nvSpPr>
        <p:spPr>
          <a:xfrm>
            <a:off x="6455392" y="0"/>
            <a:ext cx="4896205"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just"/>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Duis</a:t>
            </a:r>
            <a:r>
              <a:rPr lang="pt-BR" sz="1600" dirty="0">
                <a:solidFill>
                  <a:schemeClr val="tx1"/>
                </a:solidFill>
              </a:rPr>
              <a:t> </a:t>
            </a:r>
            <a:r>
              <a:rPr lang="pt-BR" sz="1600" dirty="0" err="1">
                <a:solidFill>
                  <a:schemeClr val="tx1"/>
                </a:solidFill>
              </a:rPr>
              <a:t>aute</a:t>
            </a:r>
            <a:r>
              <a:rPr lang="pt-BR" sz="1600" dirty="0">
                <a:solidFill>
                  <a:schemeClr val="tx1"/>
                </a:solidFill>
              </a:rPr>
              <a:t> </a:t>
            </a:r>
            <a:r>
              <a:rPr lang="pt-BR" sz="1600" dirty="0" err="1">
                <a:solidFill>
                  <a:schemeClr val="tx1"/>
                </a:solidFill>
              </a:rPr>
              <a:t>irure</a:t>
            </a:r>
            <a:r>
              <a:rPr lang="pt-BR" sz="1600" dirty="0">
                <a:solidFill>
                  <a:schemeClr val="tx1"/>
                </a:solidFill>
              </a:rPr>
              <a:t> </a:t>
            </a:r>
            <a:r>
              <a:rPr lang="pt-BR" sz="1600" dirty="0" err="1">
                <a:solidFill>
                  <a:schemeClr val="tx1"/>
                </a:solidFill>
              </a:rPr>
              <a:t>dolor</a:t>
            </a:r>
            <a:r>
              <a:rPr lang="pt-BR" sz="1600" dirty="0">
                <a:solidFill>
                  <a:schemeClr val="tx1"/>
                </a:solidFill>
              </a:rPr>
              <a:t> in </a:t>
            </a:r>
            <a:r>
              <a:rPr lang="pt-BR" sz="1600" dirty="0" err="1">
                <a:solidFill>
                  <a:schemeClr val="tx1"/>
                </a:solidFill>
              </a:rPr>
              <a:t>reprehenderit</a:t>
            </a:r>
            <a:r>
              <a:rPr lang="pt-BR" sz="1600" dirty="0">
                <a:solidFill>
                  <a:schemeClr val="tx1"/>
                </a:solidFill>
              </a:rPr>
              <a:t> in </a:t>
            </a:r>
            <a:r>
              <a:rPr lang="pt-BR" sz="1600" dirty="0" err="1">
                <a:solidFill>
                  <a:schemeClr val="tx1"/>
                </a:solidFill>
              </a:rPr>
              <a:t>voluptate</a:t>
            </a:r>
            <a:r>
              <a:rPr lang="pt-BR" sz="1600" dirty="0">
                <a:solidFill>
                  <a:schemeClr val="tx1"/>
                </a:solidFill>
              </a:rPr>
              <a:t> </a:t>
            </a:r>
            <a:r>
              <a:rPr lang="pt-BR" sz="1600" dirty="0" err="1">
                <a:solidFill>
                  <a:schemeClr val="tx1"/>
                </a:solidFill>
              </a:rPr>
              <a:t>velit</a:t>
            </a:r>
            <a:r>
              <a:rPr lang="pt-BR" sz="1600" dirty="0">
                <a:solidFill>
                  <a:schemeClr val="tx1"/>
                </a:solidFill>
              </a:rPr>
              <a:t> esse </a:t>
            </a:r>
            <a:r>
              <a:rPr lang="pt-BR" sz="1600" dirty="0" err="1">
                <a:solidFill>
                  <a:schemeClr val="tx1"/>
                </a:solidFill>
              </a:rPr>
              <a:t>cillum</a:t>
            </a:r>
            <a:r>
              <a:rPr lang="pt-BR" sz="1600" dirty="0">
                <a:solidFill>
                  <a:schemeClr val="tx1"/>
                </a:solidFill>
              </a:rPr>
              <a:t> </a:t>
            </a:r>
            <a:r>
              <a:rPr lang="pt-BR" sz="1600" dirty="0" err="1">
                <a:solidFill>
                  <a:schemeClr val="tx1"/>
                </a:solidFill>
              </a:rPr>
              <a:t>dolore</a:t>
            </a:r>
            <a:r>
              <a:rPr lang="pt-BR" sz="1600" dirty="0">
                <a:solidFill>
                  <a:schemeClr val="tx1"/>
                </a:solidFill>
              </a:rPr>
              <a:t> eu </a:t>
            </a:r>
            <a:r>
              <a:rPr lang="pt-BR" sz="1600" dirty="0" err="1">
                <a:solidFill>
                  <a:schemeClr val="tx1"/>
                </a:solidFill>
              </a:rPr>
              <a:t>fugiat</a:t>
            </a:r>
            <a:r>
              <a:rPr lang="pt-BR" sz="1600" dirty="0">
                <a:solidFill>
                  <a:schemeClr val="tx1"/>
                </a:solidFill>
              </a:rPr>
              <a:t> </a:t>
            </a:r>
            <a:r>
              <a:rPr lang="pt-BR" sz="1600" dirty="0" err="1">
                <a:solidFill>
                  <a:schemeClr val="tx1"/>
                </a:solidFill>
              </a:rPr>
              <a:t>nulla</a:t>
            </a:r>
            <a:r>
              <a:rPr lang="pt-BR" sz="1600" dirty="0">
                <a:solidFill>
                  <a:schemeClr val="tx1"/>
                </a:solidFill>
              </a:rPr>
              <a:t> </a:t>
            </a:r>
            <a:r>
              <a:rPr lang="pt-BR" sz="1600" dirty="0" err="1">
                <a:solidFill>
                  <a:schemeClr val="tx1"/>
                </a:solidFill>
              </a:rPr>
              <a:t>pariatur</a:t>
            </a:r>
            <a:r>
              <a:rPr lang="pt-BR" sz="1600" dirty="0">
                <a:solidFill>
                  <a:schemeClr val="tx1"/>
                </a:solidFill>
              </a:rPr>
              <a:t>. </a:t>
            </a:r>
          </a:p>
        </p:txBody>
      </p:sp>
      <p:sp>
        <p:nvSpPr>
          <p:cNvPr id="2" name="Espaço Reservado para Imagem 1">
            <a:extLst>
              <a:ext uri="{FF2B5EF4-FFF2-40B4-BE49-F238E27FC236}">
                <a16:creationId xmlns:a16="http://schemas.microsoft.com/office/drawing/2014/main" xmlns="" id="{47C98FDF-82B8-498D-B953-E872D6B7C21D}"/>
              </a:ext>
            </a:extLst>
          </p:cNvPr>
          <p:cNvSpPr>
            <a:spLocks noGrp="1"/>
          </p:cNvSpPr>
          <p:nvPr>
            <p:ph type="pic" sz="quarter" idx="15"/>
          </p:nvPr>
        </p:nvSpPr>
        <p:spPr/>
      </p:sp>
      <p:sp>
        <p:nvSpPr>
          <p:cNvPr id="5" name="Espaço Reservado para Imagem 4">
            <a:extLst>
              <a:ext uri="{FF2B5EF4-FFF2-40B4-BE49-F238E27FC236}">
                <a16:creationId xmlns:a16="http://schemas.microsoft.com/office/drawing/2014/main" xmlns="" id="{9A3D799D-E8C8-4D7B-93BD-072A80206E96}"/>
              </a:ext>
            </a:extLst>
          </p:cNvPr>
          <p:cNvSpPr>
            <a:spLocks noGrp="1"/>
          </p:cNvSpPr>
          <p:nvPr>
            <p:ph type="pic" sz="quarter" idx="16"/>
          </p:nvPr>
        </p:nvSpPr>
        <p:spPr/>
      </p:sp>
      <p:sp>
        <p:nvSpPr>
          <p:cNvPr id="6" name="Espaço Reservado para Imagem 5">
            <a:extLst>
              <a:ext uri="{FF2B5EF4-FFF2-40B4-BE49-F238E27FC236}">
                <a16:creationId xmlns:a16="http://schemas.microsoft.com/office/drawing/2014/main" xmlns="" id="{C81B79EE-8125-40FD-8581-740697602BB8}"/>
              </a:ext>
            </a:extLst>
          </p:cNvPr>
          <p:cNvSpPr>
            <a:spLocks noGrp="1"/>
          </p:cNvSpPr>
          <p:nvPr>
            <p:ph type="pic" sz="quarter" idx="17"/>
          </p:nvPr>
        </p:nvSpPr>
        <p:spPr/>
      </p:sp>
      <p:sp>
        <p:nvSpPr>
          <p:cNvPr id="7" name="Espaço Reservado para Imagem 6">
            <a:extLst>
              <a:ext uri="{FF2B5EF4-FFF2-40B4-BE49-F238E27FC236}">
                <a16:creationId xmlns:a16="http://schemas.microsoft.com/office/drawing/2014/main" xmlns="" id="{4AA69B78-2BC8-4BD3-81F5-A03CAAC814F0}"/>
              </a:ext>
            </a:extLst>
          </p:cNvPr>
          <p:cNvSpPr>
            <a:spLocks noGrp="1"/>
          </p:cNvSpPr>
          <p:nvPr>
            <p:ph type="pic" sz="quarter" idx="18"/>
          </p:nvPr>
        </p:nvSpPr>
        <p:spPr/>
      </p:sp>
      <p:sp>
        <p:nvSpPr>
          <p:cNvPr id="8" name="Espaço Reservado para Imagem 7">
            <a:extLst>
              <a:ext uri="{FF2B5EF4-FFF2-40B4-BE49-F238E27FC236}">
                <a16:creationId xmlns:a16="http://schemas.microsoft.com/office/drawing/2014/main" xmlns="" id="{F20293D2-49E5-471E-BFEC-AB0571D46FBF}"/>
              </a:ext>
            </a:extLst>
          </p:cNvPr>
          <p:cNvSpPr>
            <a:spLocks noGrp="1"/>
          </p:cNvSpPr>
          <p:nvPr>
            <p:ph type="pic" sz="quarter" idx="19"/>
          </p:nvPr>
        </p:nvSpPr>
        <p:spPr/>
      </p:sp>
      <p:sp>
        <p:nvSpPr>
          <p:cNvPr id="13"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2731155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2BF8531C-53BA-4DC5-8E68-3DACC82E3AE8}"/>
              </a:ext>
            </a:extLst>
          </p:cNvPr>
          <p:cNvSpPr>
            <a:spLocks noGrp="1"/>
          </p:cNvSpPr>
          <p:nvPr>
            <p:ph type="pic" sz="quarter" idx="15"/>
          </p:nvPr>
        </p:nvSpPr>
        <p:spPr>
          <a:xfrm>
            <a:off x="29376" y="1443211"/>
            <a:ext cx="2379639" cy="4649118"/>
          </a:xfrm>
        </p:spPr>
      </p:sp>
      <p:sp>
        <p:nvSpPr>
          <p:cNvPr id="5" name="Espaço Reservado para Imagem 4">
            <a:extLst>
              <a:ext uri="{FF2B5EF4-FFF2-40B4-BE49-F238E27FC236}">
                <a16:creationId xmlns:a16="http://schemas.microsoft.com/office/drawing/2014/main" xmlns="" id="{DA84794E-1205-47EE-BB02-BCD27FE3715B}"/>
              </a:ext>
            </a:extLst>
          </p:cNvPr>
          <p:cNvSpPr>
            <a:spLocks noGrp="1"/>
          </p:cNvSpPr>
          <p:nvPr>
            <p:ph type="pic" sz="quarter" idx="16"/>
          </p:nvPr>
        </p:nvSpPr>
        <p:spPr>
          <a:xfrm>
            <a:off x="2472259" y="1443211"/>
            <a:ext cx="2379639" cy="4649118"/>
          </a:xfrm>
        </p:spPr>
      </p:sp>
      <p:sp>
        <p:nvSpPr>
          <p:cNvPr id="6" name="Espaço Reservado para Imagem 5">
            <a:extLst>
              <a:ext uri="{FF2B5EF4-FFF2-40B4-BE49-F238E27FC236}">
                <a16:creationId xmlns:a16="http://schemas.microsoft.com/office/drawing/2014/main" xmlns="" id="{0AE010FC-5329-4F74-A94D-D3681037AF48}"/>
              </a:ext>
            </a:extLst>
          </p:cNvPr>
          <p:cNvSpPr>
            <a:spLocks noGrp="1"/>
          </p:cNvSpPr>
          <p:nvPr>
            <p:ph type="pic" sz="quarter" idx="17"/>
          </p:nvPr>
        </p:nvSpPr>
        <p:spPr>
          <a:xfrm>
            <a:off x="4910658" y="1443211"/>
            <a:ext cx="2379639" cy="4649118"/>
          </a:xfrm>
        </p:spPr>
      </p:sp>
      <p:sp>
        <p:nvSpPr>
          <p:cNvPr id="7" name="Espaço Reservado para Imagem 6">
            <a:extLst>
              <a:ext uri="{FF2B5EF4-FFF2-40B4-BE49-F238E27FC236}">
                <a16:creationId xmlns:a16="http://schemas.microsoft.com/office/drawing/2014/main" xmlns="" id="{00BAF3E8-0417-4E76-9E72-66E9E3558298}"/>
              </a:ext>
            </a:extLst>
          </p:cNvPr>
          <p:cNvSpPr>
            <a:spLocks noGrp="1"/>
          </p:cNvSpPr>
          <p:nvPr>
            <p:ph type="pic" sz="quarter" idx="18"/>
          </p:nvPr>
        </p:nvSpPr>
        <p:spPr>
          <a:xfrm>
            <a:off x="7349059" y="1443211"/>
            <a:ext cx="2379639" cy="4649118"/>
          </a:xfrm>
        </p:spPr>
      </p:sp>
      <p:sp>
        <p:nvSpPr>
          <p:cNvPr id="8" name="Espaço Reservado para Imagem 7">
            <a:extLst>
              <a:ext uri="{FF2B5EF4-FFF2-40B4-BE49-F238E27FC236}">
                <a16:creationId xmlns:a16="http://schemas.microsoft.com/office/drawing/2014/main" xmlns="" id="{A3B3E792-5DB5-4083-B6B2-E4F13E1BD1EF}"/>
              </a:ext>
            </a:extLst>
          </p:cNvPr>
          <p:cNvSpPr>
            <a:spLocks noGrp="1"/>
          </p:cNvSpPr>
          <p:nvPr>
            <p:ph type="pic" sz="quarter" idx="19"/>
          </p:nvPr>
        </p:nvSpPr>
        <p:spPr>
          <a:xfrm>
            <a:off x="9782976" y="1443211"/>
            <a:ext cx="2379639" cy="4649118"/>
          </a:xfrm>
        </p:spPr>
      </p:sp>
      <p:sp>
        <p:nvSpPr>
          <p:cNvPr id="33" name="Retângulo 32"/>
          <p:cNvSpPr/>
          <p:nvPr/>
        </p:nvSpPr>
        <p:spPr>
          <a:xfrm>
            <a:off x="0" y="467974"/>
            <a:ext cx="12192000" cy="769441"/>
          </a:xfrm>
          <a:prstGeom prst="rect">
            <a:avLst/>
          </a:prstGeom>
        </p:spPr>
        <p:txBody>
          <a:bodyPr wrap="square">
            <a:spAutoFit/>
          </a:bodyPr>
          <a:lstStyle/>
          <a:p>
            <a:pPr algn="ctr"/>
            <a:r>
              <a:rPr lang="pt-BR" sz="4000" dirty="0">
                <a:solidFill>
                  <a:schemeClr val="bg1">
                    <a:lumMod val="75000"/>
                  </a:schemeClr>
                </a:solidFill>
              </a:rPr>
              <a:t>LOREM</a:t>
            </a:r>
            <a:r>
              <a:rPr lang="pt-BR" sz="4000" dirty="0">
                <a:solidFill>
                  <a:schemeClr val="accent3"/>
                </a:solidFill>
              </a:rPr>
              <a:t> </a:t>
            </a:r>
            <a:r>
              <a:rPr lang="pt-BR" sz="4400" dirty="0">
                <a:latin typeface="+mj-lt"/>
              </a:rPr>
              <a:t>IPSUM DOLOR </a:t>
            </a:r>
          </a:p>
        </p:txBody>
      </p:sp>
      <p:sp>
        <p:nvSpPr>
          <p:cNvPr id="3" name="Retângulo 2"/>
          <p:cNvSpPr/>
          <p:nvPr/>
        </p:nvSpPr>
        <p:spPr>
          <a:xfrm>
            <a:off x="4063995" y="6287785"/>
            <a:ext cx="4064007" cy="307777"/>
          </a:xfrm>
          <a:prstGeom prst="rect">
            <a:avLst/>
          </a:prstGeom>
          <a:solidFill>
            <a:schemeClr val="bg1">
              <a:lumMod val="85000"/>
            </a:schemeClr>
          </a:solidFill>
        </p:spPr>
        <p:txBody>
          <a:bodyPr wrap="square">
            <a:spAutoFit/>
          </a:bodyPr>
          <a:lstStyle/>
          <a:p>
            <a:pPr algn="ctr"/>
            <a:r>
              <a:rPr lang="pt-BR" sz="1400" dirty="0"/>
              <a:t>NOSTRUD EXERCITATION ULLAMCO LABORIS NISI </a:t>
            </a:r>
          </a:p>
        </p:txBody>
      </p:sp>
      <p:sp>
        <p:nvSpPr>
          <p:cNvPr id="12"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3911078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tângulo 32"/>
          <p:cNvSpPr/>
          <p:nvPr/>
        </p:nvSpPr>
        <p:spPr>
          <a:xfrm>
            <a:off x="216665" y="5969373"/>
            <a:ext cx="10968731" cy="646331"/>
          </a:xfrm>
          <a:prstGeom prst="rect">
            <a:avLst/>
          </a:prstGeom>
        </p:spPr>
        <p:txBody>
          <a:bodyPr wrap="square">
            <a:spAutoFit/>
          </a:bodyPr>
          <a:lstStyle/>
          <a:p>
            <a:r>
              <a:rPr lang="pt-BR" sz="3200" dirty="0">
                <a:solidFill>
                  <a:schemeClr val="tx1">
                    <a:lumMod val="75000"/>
                    <a:lumOff val="25000"/>
                  </a:schemeClr>
                </a:solidFill>
              </a:rPr>
              <a:t>LOREM </a:t>
            </a:r>
            <a:r>
              <a:rPr lang="pt-BR" sz="3600" dirty="0">
                <a:solidFill>
                  <a:schemeClr val="tx1">
                    <a:lumMod val="75000"/>
                    <a:lumOff val="25000"/>
                  </a:schemeClr>
                </a:solidFill>
                <a:latin typeface="+mj-lt"/>
              </a:rPr>
              <a:t>IPSUM DOLOR </a:t>
            </a:r>
          </a:p>
        </p:txBody>
      </p:sp>
      <p:sp>
        <p:nvSpPr>
          <p:cNvPr id="2" name="Espaço Reservado para Imagem 1">
            <a:extLst>
              <a:ext uri="{FF2B5EF4-FFF2-40B4-BE49-F238E27FC236}">
                <a16:creationId xmlns:a16="http://schemas.microsoft.com/office/drawing/2014/main" xmlns="" id="{AEEB82A5-DFF4-40CF-99F8-10D3AB0CD3E6}"/>
              </a:ext>
            </a:extLst>
          </p:cNvPr>
          <p:cNvSpPr>
            <a:spLocks noGrp="1"/>
          </p:cNvSpPr>
          <p:nvPr>
            <p:ph type="pic" sz="quarter" idx="15"/>
          </p:nvPr>
        </p:nvSpPr>
        <p:spPr/>
      </p:sp>
      <p:sp>
        <p:nvSpPr>
          <p:cNvPr id="3" name="Espaço Reservado para Imagem 2">
            <a:extLst>
              <a:ext uri="{FF2B5EF4-FFF2-40B4-BE49-F238E27FC236}">
                <a16:creationId xmlns:a16="http://schemas.microsoft.com/office/drawing/2014/main" xmlns="" id="{C013D39F-2EDD-4CFB-AA54-35646BC7DC83}"/>
              </a:ext>
            </a:extLst>
          </p:cNvPr>
          <p:cNvSpPr>
            <a:spLocks noGrp="1"/>
          </p:cNvSpPr>
          <p:nvPr>
            <p:ph type="pic" sz="quarter" idx="16"/>
          </p:nvPr>
        </p:nvSpPr>
        <p:spPr/>
      </p:sp>
      <p:sp>
        <p:nvSpPr>
          <p:cNvPr id="4" name="Espaço Reservado para Imagem 3">
            <a:extLst>
              <a:ext uri="{FF2B5EF4-FFF2-40B4-BE49-F238E27FC236}">
                <a16:creationId xmlns:a16="http://schemas.microsoft.com/office/drawing/2014/main" xmlns="" id="{0F318BAC-F820-4209-BEB4-E884A9B5E41B}"/>
              </a:ext>
            </a:extLst>
          </p:cNvPr>
          <p:cNvSpPr>
            <a:spLocks noGrp="1"/>
          </p:cNvSpPr>
          <p:nvPr>
            <p:ph type="pic" sz="quarter" idx="17"/>
          </p:nvPr>
        </p:nvSpPr>
        <p:spPr>
          <a:ln>
            <a:solidFill>
              <a:schemeClr val="tx1">
                <a:lumMod val="85000"/>
                <a:lumOff val="15000"/>
              </a:schemeClr>
            </a:solidFill>
          </a:ln>
        </p:spPr>
      </p:sp>
      <p:sp>
        <p:nvSpPr>
          <p:cNvPr id="6" name="Espaço Reservado para Imagem 5">
            <a:extLst>
              <a:ext uri="{FF2B5EF4-FFF2-40B4-BE49-F238E27FC236}">
                <a16:creationId xmlns:a16="http://schemas.microsoft.com/office/drawing/2014/main" xmlns="" id="{85F12668-3DED-499C-A725-D55199CA2899}"/>
              </a:ext>
            </a:extLst>
          </p:cNvPr>
          <p:cNvSpPr>
            <a:spLocks noGrp="1"/>
          </p:cNvSpPr>
          <p:nvPr>
            <p:ph type="pic" sz="quarter" idx="18"/>
          </p:nvPr>
        </p:nvSpPr>
        <p:spPr/>
      </p:sp>
      <p:sp>
        <p:nvSpPr>
          <p:cNvPr id="8"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2807394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tângulo 32"/>
          <p:cNvSpPr/>
          <p:nvPr/>
        </p:nvSpPr>
        <p:spPr>
          <a:xfrm>
            <a:off x="216665" y="5969373"/>
            <a:ext cx="10968731" cy="646331"/>
          </a:xfrm>
          <a:prstGeom prst="rect">
            <a:avLst/>
          </a:prstGeom>
        </p:spPr>
        <p:txBody>
          <a:bodyPr wrap="square">
            <a:spAutoFit/>
          </a:bodyPr>
          <a:lstStyle/>
          <a:p>
            <a:r>
              <a:rPr lang="pt-BR" sz="3200" dirty="0">
                <a:solidFill>
                  <a:schemeClr val="tx1">
                    <a:lumMod val="75000"/>
                    <a:lumOff val="25000"/>
                  </a:schemeClr>
                </a:solidFill>
              </a:rPr>
              <a:t>LOREM </a:t>
            </a:r>
            <a:r>
              <a:rPr lang="pt-BR" sz="3600" dirty="0">
                <a:solidFill>
                  <a:schemeClr val="tx1">
                    <a:lumMod val="75000"/>
                    <a:lumOff val="25000"/>
                  </a:schemeClr>
                </a:solidFill>
                <a:latin typeface="+mj-lt"/>
              </a:rPr>
              <a:t>IPSUM DOLOR </a:t>
            </a:r>
          </a:p>
        </p:txBody>
      </p:sp>
      <p:sp>
        <p:nvSpPr>
          <p:cNvPr id="2" name="Espaço Reservado para Imagem 1">
            <a:extLst>
              <a:ext uri="{FF2B5EF4-FFF2-40B4-BE49-F238E27FC236}">
                <a16:creationId xmlns:a16="http://schemas.microsoft.com/office/drawing/2014/main" xmlns="" id="{4B4F55C2-140D-4089-A062-B0E3CCD4B57B}"/>
              </a:ext>
            </a:extLst>
          </p:cNvPr>
          <p:cNvSpPr>
            <a:spLocks noGrp="1"/>
          </p:cNvSpPr>
          <p:nvPr>
            <p:ph type="pic" sz="quarter" idx="15"/>
          </p:nvPr>
        </p:nvSpPr>
        <p:spPr/>
      </p:sp>
      <p:sp>
        <p:nvSpPr>
          <p:cNvPr id="3" name="Espaço Reservado para Imagem 2">
            <a:extLst>
              <a:ext uri="{FF2B5EF4-FFF2-40B4-BE49-F238E27FC236}">
                <a16:creationId xmlns:a16="http://schemas.microsoft.com/office/drawing/2014/main" xmlns="" id="{79241CE0-23CA-493F-B4AB-D72C00F4FA5E}"/>
              </a:ext>
            </a:extLst>
          </p:cNvPr>
          <p:cNvSpPr>
            <a:spLocks noGrp="1"/>
          </p:cNvSpPr>
          <p:nvPr>
            <p:ph type="pic" sz="quarter" idx="16"/>
          </p:nvPr>
        </p:nvSpPr>
        <p:spPr/>
      </p:sp>
      <p:sp>
        <p:nvSpPr>
          <p:cNvPr id="4" name="Espaço Reservado para Imagem 3">
            <a:extLst>
              <a:ext uri="{FF2B5EF4-FFF2-40B4-BE49-F238E27FC236}">
                <a16:creationId xmlns:a16="http://schemas.microsoft.com/office/drawing/2014/main" xmlns="" id="{5A184A9F-3EC9-40BE-AB99-44AC3D9B6DA2}"/>
              </a:ext>
            </a:extLst>
          </p:cNvPr>
          <p:cNvSpPr>
            <a:spLocks noGrp="1"/>
          </p:cNvSpPr>
          <p:nvPr>
            <p:ph type="pic" sz="quarter" idx="17"/>
          </p:nvPr>
        </p:nvSpPr>
        <p:spPr>
          <a:ln>
            <a:solidFill>
              <a:schemeClr val="tx1">
                <a:lumMod val="85000"/>
                <a:lumOff val="15000"/>
              </a:schemeClr>
            </a:solidFill>
          </a:ln>
        </p:spPr>
      </p:sp>
      <p:sp>
        <p:nvSpPr>
          <p:cNvPr id="5" name="Espaço Reservado para Imagem 4">
            <a:extLst>
              <a:ext uri="{FF2B5EF4-FFF2-40B4-BE49-F238E27FC236}">
                <a16:creationId xmlns:a16="http://schemas.microsoft.com/office/drawing/2014/main" xmlns="" id="{813B0CF8-85D5-4E61-B729-502590BD3BE1}"/>
              </a:ext>
            </a:extLst>
          </p:cNvPr>
          <p:cNvSpPr>
            <a:spLocks noGrp="1"/>
          </p:cNvSpPr>
          <p:nvPr>
            <p:ph type="pic" sz="quarter" idx="18"/>
          </p:nvPr>
        </p:nvSpPr>
        <p:spPr/>
      </p:sp>
      <p:sp>
        <p:nvSpPr>
          <p:cNvPr id="6" name="Espaço Reservado para Imagem 5">
            <a:extLst>
              <a:ext uri="{FF2B5EF4-FFF2-40B4-BE49-F238E27FC236}">
                <a16:creationId xmlns:a16="http://schemas.microsoft.com/office/drawing/2014/main" xmlns="" id="{D2CB96B9-B1F0-4CD4-91FB-90EC6B54D4C7}"/>
              </a:ext>
            </a:extLst>
          </p:cNvPr>
          <p:cNvSpPr>
            <a:spLocks noGrp="1"/>
          </p:cNvSpPr>
          <p:nvPr>
            <p:ph type="pic" sz="quarter" idx="19"/>
          </p:nvPr>
        </p:nvSpPr>
        <p:spPr/>
      </p:sp>
      <p:sp>
        <p:nvSpPr>
          <p:cNvPr id="7" name="Espaço Reservado para Imagem 6">
            <a:extLst>
              <a:ext uri="{FF2B5EF4-FFF2-40B4-BE49-F238E27FC236}">
                <a16:creationId xmlns:a16="http://schemas.microsoft.com/office/drawing/2014/main" xmlns="" id="{978A0435-1CC6-4E61-919A-1047EAC90BFA}"/>
              </a:ext>
            </a:extLst>
          </p:cNvPr>
          <p:cNvSpPr>
            <a:spLocks noGrp="1"/>
          </p:cNvSpPr>
          <p:nvPr>
            <p:ph type="pic" sz="quarter" idx="20"/>
          </p:nvPr>
        </p:nvSpPr>
        <p:spPr/>
      </p:sp>
      <p:sp>
        <p:nvSpPr>
          <p:cNvPr id="8" name="Espaço Reservado para Imagem 7">
            <a:extLst>
              <a:ext uri="{FF2B5EF4-FFF2-40B4-BE49-F238E27FC236}">
                <a16:creationId xmlns:a16="http://schemas.microsoft.com/office/drawing/2014/main" xmlns="" id="{959C5D00-83DA-4451-BB27-E2C5EBCCFD2C}"/>
              </a:ext>
            </a:extLst>
          </p:cNvPr>
          <p:cNvSpPr>
            <a:spLocks noGrp="1"/>
          </p:cNvSpPr>
          <p:nvPr>
            <p:ph type="pic" sz="quarter" idx="21"/>
          </p:nvPr>
        </p:nvSpPr>
        <p:spPr/>
      </p:sp>
      <p:sp>
        <p:nvSpPr>
          <p:cNvPr id="9" name="Espaço Reservado para Imagem 8">
            <a:extLst>
              <a:ext uri="{FF2B5EF4-FFF2-40B4-BE49-F238E27FC236}">
                <a16:creationId xmlns:a16="http://schemas.microsoft.com/office/drawing/2014/main" xmlns="" id="{D30502C1-847F-45B4-A225-09BA2927FF44}"/>
              </a:ext>
            </a:extLst>
          </p:cNvPr>
          <p:cNvSpPr>
            <a:spLocks noGrp="1"/>
          </p:cNvSpPr>
          <p:nvPr>
            <p:ph type="pic" sz="quarter" idx="22"/>
          </p:nvPr>
        </p:nvSpPr>
        <p:spPr/>
      </p:sp>
      <p:sp>
        <p:nvSpPr>
          <p:cNvPr id="12"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840091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3" y="4346919"/>
            <a:ext cx="4994031" cy="25070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sp>
        <p:nvSpPr>
          <p:cNvPr id="4" name="Espaço Reservado para Imagem 3">
            <a:extLst>
              <a:ext uri="{FF2B5EF4-FFF2-40B4-BE49-F238E27FC236}">
                <a16:creationId xmlns:a16="http://schemas.microsoft.com/office/drawing/2014/main" xmlns="" id="{883D9B7B-BA97-46D9-848A-378A408A681F}"/>
              </a:ext>
            </a:extLst>
          </p:cNvPr>
          <p:cNvSpPr>
            <a:spLocks noGrp="1"/>
          </p:cNvSpPr>
          <p:nvPr>
            <p:ph type="pic" sz="quarter" idx="25"/>
          </p:nvPr>
        </p:nvSpPr>
        <p:spPr/>
      </p:sp>
      <p:sp>
        <p:nvSpPr>
          <p:cNvPr id="3" name="Espaço Reservado para Imagem 2">
            <a:extLst>
              <a:ext uri="{FF2B5EF4-FFF2-40B4-BE49-F238E27FC236}">
                <a16:creationId xmlns:a16="http://schemas.microsoft.com/office/drawing/2014/main" xmlns="" id="{054A7AF7-B284-4B21-8B6F-2D9DEFBE1D14}"/>
              </a:ext>
            </a:extLst>
          </p:cNvPr>
          <p:cNvSpPr>
            <a:spLocks noGrp="1"/>
          </p:cNvSpPr>
          <p:nvPr>
            <p:ph type="pic" sz="quarter" idx="24"/>
          </p:nvPr>
        </p:nvSpPr>
        <p:spPr/>
      </p:sp>
      <p:sp>
        <p:nvSpPr>
          <p:cNvPr id="11" name="Retângulo 10"/>
          <p:cNvSpPr/>
          <p:nvPr/>
        </p:nvSpPr>
        <p:spPr>
          <a:xfrm>
            <a:off x="0" y="0"/>
            <a:ext cx="6032310" cy="202574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b"/>
          <a:lstStyle/>
          <a:p>
            <a:pPr>
              <a:lnSpc>
                <a:spcPts val="2900"/>
              </a:lnSpc>
            </a:pPr>
            <a:r>
              <a:rPr lang="pt-BR" sz="5400" dirty="0">
                <a:solidFill>
                  <a:schemeClr val="bg1">
                    <a:lumMod val="95000"/>
                  </a:schemeClr>
                </a:solidFill>
                <a:latin typeface="+mj-lt"/>
              </a:rPr>
              <a:t>DOLOR SIT </a:t>
            </a:r>
            <a:r>
              <a:rPr lang="pt-BR" sz="4400" dirty="0">
                <a:solidFill>
                  <a:schemeClr val="bg1">
                    <a:lumMod val="95000"/>
                  </a:schemeClr>
                </a:solidFill>
                <a:latin typeface="+mj-lt"/>
              </a:rPr>
              <a:t/>
            </a:r>
            <a:br>
              <a:rPr lang="pt-BR" sz="4400" dirty="0">
                <a:solidFill>
                  <a:schemeClr val="bg1">
                    <a:lumMod val="95000"/>
                  </a:schemeClr>
                </a:solidFill>
                <a:latin typeface="+mj-lt"/>
              </a:rPr>
            </a:br>
            <a:r>
              <a:rPr lang="pt-BR" sz="3600" dirty="0">
                <a:solidFill>
                  <a:schemeClr val="bg1">
                    <a:lumMod val="95000"/>
                  </a:schemeClr>
                </a:solidFill>
              </a:rPr>
              <a:t>NULLA</a:t>
            </a:r>
          </a:p>
          <a:p>
            <a:r>
              <a:rPr lang="pt-BR" sz="2000" dirty="0">
                <a:solidFill>
                  <a:schemeClr val="bg1">
                    <a:lumMod val="95000"/>
                  </a:schemeClr>
                </a:solidFill>
              </a:rPr>
              <a:t>LABORSI NULLA PARIATUR</a:t>
            </a:r>
          </a:p>
          <a:p>
            <a:endParaRPr lang="pt-BR" sz="1400" dirty="0">
              <a:solidFill>
                <a:schemeClr val="bg1">
                  <a:lumMod val="95000"/>
                </a:schemeClr>
              </a:solidFill>
            </a:endParaRPr>
          </a:p>
        </p:txBody>
      </p:sp>
      <p:sp>
        <p:nvSpPr>
          <p:cNvPr id="5" name="Espaço Reservado para Imagem 4">
            <a:extLst>
              <a:ext uri="{FF2B5EF4-FFF2-40B4-BE49-F238E27FC236}">
                <a16:creationId xmlns:a16="http://schemas.microsoft.com/office/drawing/2014/main" xmlns="" id="{B58A1FE9-1D88-4B5C-924D-DC2529E27675}"/>
              </a:ext>
            </a:extLst>
          </p:cNvPr>
          <p:cNvSpPr>
            <a:spLocks noGrp="1"/>
          </p:cNvSpPr>
          <p:nvPr>
            <p:ph type="pic" sz="quarter" idx="26"/>
          </p:nvPr>
        </p:nvSpPr>
        <p:spPr/>
      </p:sp>
      <p:sp>
        <p:nvSpPr>
          <p:cNvPr id="6" name="Espaço Reservado para Imagem 5">
            <a:extLst>
              <a:ext uri="{FF2B5EF4-FFF2-40B4-BE49-F238E27FC236}">
                <a16:creationId xmlns:a16="http://schemas.microsoft.com/office/drawing/2014/main" xmlns="" id="{1ED95237-919E-48E0-9D51-357C56F2E8BF}"/>
              </a:ext>
            </a:extLst>
          </p:cNvPr>
          <p:cNvSpPr>
            <a:spLocks noGrp="1"/>
          </p:cNvSpPr>
          <p:nvPr>
            <p:ph type="pic" sz="quarter" idx="27"/>
          </p:nvPr>
        </p:nvSpPr>
        <p:spPr/>
      </p:sp>
      <p:sp>
        <p:nvSpPr>
          <p:cNvPr id="8" name="Freeform 9"/>
          <p:cNvSpPr>
            <a:spLocks noEditPoints="1"/>
          </p:cNvSpPr>
          <p:nvPr/>
        </p:nvSpPr>
        <p:spPr bwMode="auto">
          <a:xfrm>
            <a:off x="537947"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pt-BR" sz="2400">
              <a:solidFill>
                <a:schemeClr val="bg1">
                  <a:lumMod val="95000"/>
                </a:schemeClr>
              </a:solidFill>
            </a:endParaRPr>
          </a:p>
        </p:txBody>
      </p:sp>
    </p:spTree>
    <p:extLst>
      <p:ext uri="{BB962C8B-B14F-4D97-AF65-F5344CB8AC3E}">
        <p14:creationId xmlns:p14="http://schemas.microsoft.com/office/powerpoint/2010/main" val="277825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xmlns="" id="{81E7B49A-585F-4C58-99F4-E90BF05CBF76}"/>
              </a:ext>
            </a:extLst>
          </p:cNvPr>
          <p:cNvSpPr>
            <a:spLocks noGrp="1"/>
          </p:cNvSpPr>
          <p:nvPr>
            <p:ph type="pic" sz="quarter" idx="17"/>
          </p:nvPr>
        </p:nvSpPr>
        <p:spPr/>
      </p:sp>
      <p:sp>
        <p:nvSpPr>
          <p:cNvPr id="5" name="Espaço Reservado para Imagem 4">
            <a:extLst>
              <a:ext uri="{FF2B5EF4-FFF2-40B4-BE49-F238E27FC236}">
                <a16:creationId xmlns:a16="http://schemas.microsoft.com/office/drawing/2014/main" xmlns="" id="{609B0B85-6012-4B72-9936-34570A55BCC8}"/>
              </a:ext>
            </a:extLst>
          </p:cNvPr>
          <p:cNvSpPr>
            <a:spLocks noGrp="1"/>
          </p:cNvSpPr>
          <p:nvPr>
            <p:ph type="pic" sz="quarter" idx="14"/>
          </p:nvPr>
        </p:nvSpPr>
        <p:spPr/>
      </p:sp>
      <p:sp>
        <p:nvSpPr>
          <p:cNvPr id="7" name="Espaço Reservado para Imagem 6">
            <a:extLst>
              <a:ext uri="{FF2B5EF4-FFF2-40B4-BE49-F238E27FC236}">
                <a16:creationId xmlns:a16="http://schemas.microsoft.com/office/drawing/2014/main" xmlns="" id="{0CB8A549-C385-45F7-9840-598EC04C99F3}"/>
              </a:ext>
            </a:extLst>
          </p:cNvPr>
          <p:cNvSpPr>
            <a:spLocks noGrp="1"/>
          </p:cNvSpPr>
          <p:nvPr>
            <p:ph type="pic" sz="quarter" idx="15"/>
          </p:nvPr>
        </p:nvSpPr>
        <p:spPr/>
      </p:sp>
      <p:sp>
        <p:nvSpPr>
          <p:cNvPr id="8" name="Espaço Reservado para Imagem 7">
            <a:extLst>
              <a:ext uri="{FF2B5EF4-FFF2-40B4-BE49-F238E27FC236}">
                <a16:creationId xmlns:a16="http://schemas.microsoft.com/office/drawing/2014/main" xmlns="" id="{63F97536-8ABC-45E6-BA4C-2CEFF6395E32}"/>
              </a:ext>
            </a:extLst>
          </p:cNvPr>
          <p:cNvSpPr>
            <a:spLocks noGrp="1"/>
          </p:cNvSpPr>
          <p:nvPr>
            <p:ph type="pic" sz="quarter" idx="16"/>
          </p:nvPr>
        </p:nvSpPr>
        <p:spPr/>
      </p:sp>
      <p:sp>
        <p:nvSpPr>
          <p:cNvPr id="6" name="Retângulo 5"/>
          <p:cNvSpPr/>
          <p:nvPr/>
        </p:nvSpPr>
        <p:spPr>
          <a:xfrm>
            <a:off x="732198" y="897414"/>
            <a:ext cx="3018477" cy="281527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sp>
        <p:nvSpPr>
          <p:cNvPr id="10" name="CaixaDeTexto 9">
            <a:extLst>
              <a:ext uri="{FF2B5EF4-FFF2-40B4-BE49-F238E27FC236}">
                <a16:creationId xmlns:a16="http://schemas.microsoft.com/office/drawing/2014/main" xmlns="" id="{0EB06964-3F1C-4D04-8EDE-FF2A848197C0}"/>
              </a:ext>
            </a:extLst>
          </p:cNvPr>
          <p:cNvSpPr txBox="1"/>
          <p:nvPr/>
        </p:nvSpPr>
        <p:spPr>
          <a:xfrm>
            <a:off x="1880483" y="4921855"/>
            <a:ext cx="8209722" cy="1415772"/>
          </a:xfrm>
          <a:prstGeom prst="rect">
            <a:avLst/>
          </a:prstGeom>
          <a:noFill/>
        </p:spPr>
        <p:txBody>
          <a:bodyPr wrap="square" rtlCol="0">
            <a:spAutoFit/>
          </a:bodyPr>
          <a:lstStyle/>
          <a:p>
            <a:pPr algn="ctr"/>
            <a:r>
              <a:rPr lang="pt-BR" sz="3200" dirty="0">
                <a:latin typeface="+mj-lt"/>
              </a:rPr>
              <a:t>IPSUN LOREN</a:t>
            </a:r>
            <a:endParaRPr lang="pt-BR" sz="1000" dirty="0">
              <a:latin typeface="+mj-lt"/>
            </a:endParaRPr>
          </a:p>
          <a:p>
            <a:pPr algn="ctr"/>
            <a:r>
              <a:rPr lang="pt-BR" dirty="0"/>
              <a:t>Ut </a:t>
            </a:r>
            <a:r>
              <a:rPr lang="pt-BR" dirty="0" err="1"/>
              <a:t>consequat</a:t>
            </a:r>
            <a:r>
              <a:rPr lang="pt-BR" dirty="0"/>
              <a:t>. </a:t>
            </a:r>
            <a:r>
              <a:rPr lang="pt-BR" dirty="0" err="1"/>
              <a:t>Duis</a:t>
            </a:r>
            <a:r>
              <a:rPr lang="pt-BR" dirty="0"/>
              <a:t> </a:t>
            </a:r>
            <a:r>
              <a:rPr lang="pt-BR" dirty="0" err="1"/>
              <a:t>aute</a:t>
            </a:r>
            <a:r>
              <a:rPr lang="pt-BR" dirty="0"/>
              <a:t> </a:t>
            </a:r>
            <a:r>
              <a:rPr lang="pt-BR" dirty="0" err="1"/>
              <a:t>irure</a:t>
            </a:r>
            <a:r>
              <a:rPr lang="pt-BR" dirty="0"/>
              <a:t> </a:t>
            </a:r>
            <a:r>
              <a:rPr lang="pt-BR" dirty="0" err="1"/>
              <a:t>dolor</a:t>
            </a:r>
            <a:r>
              <a:rPr lang="pt-BR" dirty="0"/>
              <a:t> in </a:t>
            </a:r>
            <a:r>
              <a:rPr lang="pt-BR" dirty="0" err="1"/>
              <a:t>reprehenderit</a:t>
            </a:r>
            <a:r>
              <a:rPr lang="pt-BR" dirty="0"/>
              <a:t> in </a:t>
            </a:r>
          </a:p>
          <a:p>
            <a:pPr algn="ctr"/>
            <a:r>
              <a:rPr lang="pt-BR" dirty="0" err="1"/>
              <a:t>voluptate</a:t>
            </a:r>
            <a:r>
              <a:rPr lang="pt-BR" dirty="0"/>
              <a:t> </a:t>
            </a:r>
            <a:r>
              <a:rPr lang="pt-BR" dirty="0" err="1"/>
              <a:t>velit</a:t>
            </a:r>
            <a:r>
              <a:rPr lang="pt-BR" dirty="0"/>
              <a:t> esse </a:t>
            </a:r>
            <a:r>
              <a:rPr lang="pt-BR" dirty="0" err="1"/>
              <a:t>cillum</a:t>
            </a:r>
            <a:r>
              <a:rPr lang="pt-BR" dirty="0"/>
              <a:t> </a:t>
            </a:r>
            <a:r>
              <a:rPr lang="pt-BR" dirty="0" err="1"/>
              <a:t>dolore</a:t>
            </a:r>
            <a:r>
              <a:rPr lang="pt-BR" dirty="0"/>
              <a:t> eu </a:t>
            </a:r>
            <a:r>
              <a:rPr lang="pt-BR" dirty="0" err="1"/>
              <a:t>fugiat</a:t>
            </a:r>
            <a:r>
              <a:rPr lang="pt-BR" dirty="0"/>
              <a:t> </a:t>
            </a:r>
            <a:r>
              <a:rPr lang="pt-BR" dirty="0" err="1"/>
              <a:t>nulla</a:t>
            </a:r>
            <a:r>
              <a:rPr lang="pt-BR" dirty="0"/>
              <a:t> </a:t>
            </a:r>
            <a:r>
              <a:rPr lang="pt-BR" dirty="0" err="1"/>
              <a:t>pariatur</a:t>
            </a:r>
            <a:r>
              <a:rPr lang="pt-BR" dirty="0"/>
              <a:t>. </a:t>
            </a:r>
          </a:p>
          <a:p>
            <a:endParaRPr lang="pt-BR" dirty="0"/>
          </a:p>
        </p:txBody>
      </p:sp>
      <p:sp>
        <p:nvSpPr>
          <p:cNvPr id="11"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65018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ço Reservado para Imagem 24">
            <a:extLst>
              <a:ext uri="{FF2B5EF4-FFF2-40B4-BE49-F238E27FC236}">
                <a16:creationId xmlns:a16="http://schemas.microsoft.com/office/drawing/2014/main" xmlns="" id="{30BC06D9-07BF-4747-A19F-73AE08C58887}"/>
              </a:ext>
            </a:extLst>
          </p:cNvPr>
          <p:cNvSpPr>
            <a:spLocks noGrp="1"/>
          </p:cNvSpPr>
          <p:nvPr>
            <p:ph type="pic" sz="quarter" idx="25"/>
          </p:nvPr>
        </p:nvSpPr>
        <p:spPr/>
      </p:sp>
      <p:sp>
        <p:nvSpPr>
          <p:cNvPr id="14" name="Rectangle">
            <a:extLst>
              <a:ext uri="{FF2B5EF4-FFF2-40B4-BE49-F238E27FC236}">
                <a16:creationId xmlns:a16="http://schemas.microsoft.com/office/drawing/2014/main" xmlns="" id="{A91F6B5F-8CB6-456A-B37B-EED1AC14B244}"/>
              </a:ext>
            </a:extLst>
          </p:cNvPr>
          <p:cNvSpPr/>
          <p:nvPr/>
        </p:nvSpPr>
        <p:spPr>
          <a:xfrm>
            <a:off x="508906" y="1374788"/>
            <a:ext cx="5833732" cy="5483212"/>
          </a:xfrm>
          <a:prstGeom prst="rect">
            <a:avLst/>
          </a:prstGeom>
          <a:solidFill>
            <a:schemeClr val="bg1">
              <a:lumMod val="65000"/>
            </a:schemeClr>
          </a:solidFill>
          <a:ln w="12700">
            <a:miter lim="400000"/>
          </a:ln>
        </p:spPr>
        <p:txBody>
          <a:bodyPr lIns="45719" rIns="45719" anchor="ctr"/>
          <a:lstStyle/>
          <a:p>
            <a:endParaRPr/>
          </a:p>
        </p:txBody>
      </p:sp>
      <p:sp>
        <p:nvSpPr>
          <p:cNvPr id="24" name="Espaço Reservado para Imagem 23">
            <a:extLst>
              <a:ext uri="{FF2B5EF4-FFF2-40B4-BE49-F238E27FC236}">
                <a16:creationId xmlns:a16="http://schemas.microsoft.com/office/drawing/2014/main" xmlns="" id="{3CF13AEC-112A-4E32-89C4-08BB9A8BC791}"/>
              </a:ext>
            </a:extLst>
          </p:cNvPr>
          <p:cNvSpPr>
            <a:spLocks noGrp="1"/>
          </p:cNvSpPr>
          <p:nvPr>
            <p:ph type="pic" sz="quarter" idx="24"/>
          </p:nvPr>
        </p:nvSpPr>
        <p:spPr/>
      </p:sp>
      <p:sp>
        <p:nvSpPr>
          <p:cNvPr id="23" name="Rectangle">
            <a:extLst>
              <a:ext uri="{FF2B5EF4-FFF2-40B4-BE49-F238E27FC236}">
                <a16:creationId xmlns:a16="http://schemas.microsoft.com/office/drawing/2014/main" xmlns="" id="{70C62F7C-6C01-423B-A0F0-18E7A44C1BC3}"/>
              </a:ext>
            </a:extLst>
          </p:cNvPr>
          <p:cNvSpPr/>
          <p:nvPr/>
        </p:nvSpPr>
        <p:spPr>
          <a:xfrm>
            <a:off x="1307805" y="-78"/>
            <a:ext cx="5034833" cy="1374866"/>
          </a:xfrm>
          <a:prstGeom prst="rect">
            <a:avLst/>
          </a:prstGeom>
          <a:solidFill>
            <a:schemeClr val="tx1">
              <a:lumMod val="85000"/>
              <a:lumOff val="15000"/>
            </a:schemeClr>
          </a:solidFill>
          <a:ln w="12700">
            <a:miter lim="400000"/>
          </a:ln>
        </p:spPr>
        <p:txBody>
          <a:bodyPr lIns="45719" rIns="45719" anchor="ctr"/>
          <a:lstStyle/>
          <a:p>
            <a:endParaRPr/>
          </a:p>
        </p:txBody>
      </p:sp>
      <p:sp>
        <p:nvSpPr>
          <p:cNvPr id="17" name="Rectangle">
            <a:extLst>
              <a:ext uri="{FF2B5EF4-FFF2-40B4-BE49-F238E27FC236}">
                <a16:creationId xmlns:a16="http://schemas.microsoft.com/office/drawing/2014/main" xmlns="" id="{062FD9B1-F7A8-491E-B902-89582CFD8540}"/>
              </a:ext>
            </a:extLst>
          </p:cNvPr>
          <p:cNvSpPr/>
          <p:nvPr/>
        </p:nvSpPr>
        <p:spPr>
          <a:xfrm>
            <a:off x="508905" y="1887166"/>
            <a:ext cx="6367298" cy="4503001"/>
          </a:xfrm>
          <a:prstGeom prst="rect">
            <a:avLst/>
          </a:prstGeom>
          <a:solidFill>
            <a:srgbClr val="FFFFFF"/>
          </a:solidFill>
          <a:ln w="12700">
            <a:miter lim="400000"/>
          </a:ln>
        </p:spPr>
        <p:txBody>
          <a:bodyPr lIns="45719" rIns="45719" anchor="ctr"/>
          <a:lstStyle/>
          <a:p>
            <a:endParaRPr/>
          </a:p>
        </p:txBody>
      </p:sp>
      <p:sp>
        <p:nvSpPr>
          <p:cNvPr id="18" name="O programa continua a reunir a experiência  e credibilidade de Caco Barcellos e a garra  e animação de sua jovem equipe de repórteres.  Ao longo dos anos, o Profissão Repórter tem percorrido o Brasil e o mundo para mostrar boas histórias e os diferentes ângulos da mesma notícia.">
            <a:extLst>
              <a:ext uri="{FF2B5EF4-FFF2-40B4-BE49-F238E27FC236}">
                <a16:creationId xmlns:a16="http://schemas.microsoft.com/office/drawing/2014/main" xmlns="" id="{D4978ADA-89F0-4A35-B7E6-2EBA83E3CAEA}"/>
              </a:ext>
            </a:extLst>
          </p:cNvPr>
          <p:cNvSpPr txBox="1"/>
          <p:nvPr/>
        </p:nvSpPr>
        <p:spPr>
          <a:xfrm>
            <a:off x="1023707" y="4033005"/>
            <a:ext cx="4933616" cy="212365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110000"/>
              </a:lnSpc>
              <a:defRPr sz="2000"/>
            </a:pPr>
            <a:r>
              <a:rPr lang="pt-BR" dirty="0"/>
              <a:t>Ut </a:t>
            </a:r>
            <a:r>
              <a:rPr lang="pt-BR" dirty="0" err="1"/>
              <a:t>enim</a:t>
            </a:r>
            <a:r>
              <a:rPr lang="pt-BR" dirty="0"/>
              <a:t> ad </a:t>
            </a:r>
            <a:r>
              <a:rPr lang="pt-BR" dirty="0" err="1"/>
              <a:t>minim</a:t>
            </a:r>
            <a:r>
              <a:rPr lang="pt-BR" dirty="0"/>
              <a:t> </a:t>
            </a:r>
            <a:r>
              <a:rPr lang="pt-BR" dirty="0" err="1"/>
              <a:t>veniam</a:t>
            </a:r>
            <a:r>
              <a:rPr lang="pt-BR" dirty="0"/>
              <a:t>, quis </a:t>
            </a:r>
            <a:r>
              <a:rPr lang="pt-BR" dirty="0" err="1"/>
              <a:t>nostrud</a:t>
            </a:r>
            <a:r>
              <a:rPr lang="pt-BR" dirty="0"/>
              <a:t> </a:t>
            </a:r>
            <a:r>
              <a:rPr lang="pt-BR" dirty="0" err="1"/>
              <a:t>exercitation</a:t>
            </a:r>
            <a:r>
              <a:rPr lang="pt-BR" dirty="0"/>
              <a:t> </a:t>
            </a:r>
            <a:r>
              <a:rPr lang="pt-BR" dirty="0" err="1"/>
              <a:t>ullamco</a:t>
            </a:r>
            <a:r>
              <a:rPr lang="pt-BR" dirty="0"/>
              <a:t> </a:t>
            </a:r>
            <a:r>
              <a:rPr lang="pt-BR" dirty="0" err="1"/>
              <a:t>laboris</a:t>
            </a:r>
            <a:r>
              <a:rPr lang="pt-BR" dirty="0"/>
              <a:t> </a:t>
            </a:r>
            <a:r>
              <a:rPr lang="pt-BR" dirty="0" err="1"/>
              <a:t>nisi</a:t>
            </a:r>
            <a:r>
              <a:rPr lang="pt-BR" dirty="0"/>
              <a:t> ut </a:t>
            </a:r>
            <a:r>
              <a:rPr lang="pt-BR" dirty="0" err="1"/>
              <a:t>aliquip</a:t>
            </a:r>
            <a:r>
              <a:rPr lang="pt-BR" dirty="0"/>
              <a:t> </a:t>
            </a:r>
            <a:r>
              <a:rPr lang="pt-BR" dirty="0" err="1"/>
              <a:t>ex</a:t>
            </a:r>
            <a:r>
              <a:rPr lang="pt-BR" dirty="0"/>
              <a:t> </a:t>
            </a:r>
            <a:r>
              <a:rPr lang="pt-BR" dirty="0" err="1"/>
              <a:t>ea</a:t>
            </a:r>
            <a:r>
              <a:rPr lang="pt-BR" dirty="0"/>
              <a:t> </a:t>
            </a:r>
            <a:r>
              <a:rPr lang="pt-BR" dirty="0" err="1"/>
              <a:t>commodo</a:t>
            </a:r>
            <a:r>
              <a:rPr lang="pt-BR" dirty="0"/>
              <a:t> </a:t>
            </a:r>
            <a:r>
              <a:rPr lang="pt-BR" dirty="0" err="1"/>
              <a:t>consequat</a:t>
            </a:r>
            <a:r>
              <a:rPr lang="pt-BR" dirty="0"/>
              <a:t>. </a:t>
            </a:r>
            <a:r>
              <a:rPr lang="pt-BR" dirty="0" err="1"/>
              <a:t>Duis</a:t>
            </a:r>
            <a:r>
              <a:rPr lang="pt-BR" dirty="0"/>
              <a:t> </a:t>
            </a:r>
            <a:r>
              <a:rPr lang="pt-BR" dirty="0" err="1"/>
              <a:t>aute</a:t>
            </a:r>
            <a:r>
              <a:rPr lang="pt-BR" dirty="0"/>
              <a:t> </a:t>
            </a:r>
            <a:r>
              <a:rPr lang="pt-BR" dirty="0" err="1"/>
              <a:t>irure</a:t>
            </a:r>
            <a:r>
              <a:rPr lang="pt-BR" dirty="0"/>
              <a:t> </a:t>
            </a:r>
            <a:r>
              <a:rPr lang="pt-BR" dirty="0" err="1"/>
              <a:t>dolor</a:t>
            </a:r>
            <a:r>
              <a:rPr lang="pt-BR" dirty="0"/>
              <a:t> in </a:t>
            </a:r>
            <a:r>
              <a:rPr lang="pt-BR" dirty="0" err="1"/>
              <a:t>reprehenderit</a:t>
            </a:r>
            <a:r>
              <a:rPr lang="pt-BR" dirty="0"/>
              <a:t> in </a:t>
            </a:r>
            <a:r>
              <a:rPr lang="pt-BR" dirty="0" err="1"/>
              <a:t>voluptate</a:t>
            </a:r>
            <a:r>
              <a:rPr lang="pt-BR" dirty="0"/>
              <a:t> </a:t>
            </a:r>
            <a:r>
              <a:rPr lang="pt-BR" dirty="0" err="1"/>
              <a:t>velit</a:t>
            </a:r>
            <a:r>
              <a:rPr lang="pt-BR" dirty="0"/>
              <a:t> esse </a:t>
            </a:r>
            <a:r>
              <a:rPr lang="pt-BR" dirty="0" err="1"/>
              <a:t>cillum</a:t>
            </a:r>
            <a:r>
              <a:rPr lang="pt-BR" dirty="0"/>
              <a:t> </a:t>
            </a:r>
            <a:r>
              <a:rPr lang="pt-BR" dirty="0" err="1"/>
              <a:t>dolore</a:t>
            </a:r>
            <a:r>
              <a:rPr lang="pt-BR" dirty="0"/>
              <a:t>. Ut </a:t>
            </a:r>
            <a:r>
              <a:rPr lang="pt-BR" dirty="0" err="1"/>
              <a:t>enim</a:t>
            </a:r>
            <a:r>
              <a:rPr lang="pt-BR" dirty="0"/>
              <a:t> ad </a:t>
            </a:r>
            <a:r>
              <a:rPr lang="pt-BR" dirty="0" err="1"/>
              <a:t>minim</a:t>
            </a:r>
            <a:r>
              <a:rPr lang="pt-BR" dirty="0"/>
              <a:t> </a:t>
            </a:r>
            <a:r>
              <a:rPr lang="pt-BR" dirty="0" err="1"/>
              <a:t>veniam</a:t>
            </a:r>
            <a:r>
              <a:rPr lang="pt-BR" dirty="0"/>
              <a:t>, quis </a:t>
            </a:r>
            <a:r>
              <a:rPr lang="pt-BR" dirty="0" err="1"/>
              <a:t>nostrud</a:t>
            </a:r>
            <a:r>
              <a:rPr lang="pt-BR" dirty="0"/>
              <a:t> </a:t>
            </a:r>
            <a:r>
              <a:rPr lang="pt-BR" dirty="0" err="1"/>
              <a:t>exercitation</a:t>
            </a:r>
            <a:r>
              <a:rPr lang="pt-BR" dirty="0"/>
              <a:t> </a:t>
            </a:r>
            <a:r>
              <a:rPr lang="pt-BR" dirty="0" err="1"/>
              <a:t>ullamco</a:t>
            </a:r>
            <a:r>
              <a:rPr lang="pt-BR" dirty="0"/>
              <a:t> </a:t>
            </a:r>
            <a:r>
              <a:rPr lang="pt-BR" dirty="0" err="1"/>
              <a:t>laboris</a:t>
            </a:r>
            <a:r>
              <a:rPr lang="pt-BR" dirty="0"/>
              <a:t> ut </a:t>
            </a:r>
            <a:r>
              <a:rPr lang="pt-BR" dirty="0" err="1"/>
              <a:t>enim</a:t>
            </a:r>
            <a:r>
              <a:rPr lang="pt-BR" dirty="0"/>
              <a:t> ad </a:t>
            </a:r>
            <a:r>
              <a:rPr lang="pt-BR" dirty="0" err="1"/>
              <a:t>minim</a:t>
            </a:r>
            <a:r>
              <a:rPr lang="pt-BR" dirty="0"/>
              <a:t> </a:t>
            </a:r>
            <a:r>
              <a:rPr lang="pt-BR" dirty="0" err="1"/>
              <a:t>veniam</a:t>
            </a:r>
            <a:r>
              <a:rPr lang="pt-BR" dirty="0"/>
              <a:t>, quis </a:t>
            </a:r>
            <a:r>
              <a:rPr lang="pt-BR" dirty="0" err="1"/>
              <a:t>nostru</a:t>
            </a:r>
            <a:r>
              <a:rPr lang="pt-BR" dirty="0"/>
              <a:t>.</a:t>
            </a:r>
            <a:endParaRPr dirty="0"/>
          </a:p>
        </p:txBody>
      </p:sp>
      <p:sp>
        <p:nvSpPr>
          <p:cNvPr id="19" name="Rectangle">
            <a:extLst>
              <a:ext uri="{FF2B5EF4-FFF2-40B4-BE49-F238E27FC236}">
                <a16:creationId xmlns:a16="http://schemas.microsoft.com/office/drawing/2014/main" xmlns="" id="{E1E0E10D-71A2-4C1C-B936-4DC95EC15389}"/>
              </a:ext>
            </a:extLst>
          </p:cNvPr>
          <p:cNvSpPr/>
          <p:nvPr/>
        </p:nvSpPr>
        <p:spPr>
          <a:xfrm>
            <a:off x="508905" y="1374788"/>
            <a:ext cx="4149508" cy="935971"/>
          </a:xfrm>
          <a:prstGeom prst="rect">
            <a:avLst/>
          </a:prstGeom>
          <a:solidFill>
            <a:srgbClr val="FFFFFF"/>
          </a:solidFill>
          <a:ln w="12700">
            <a:miter lim="400000"/>
          </a:ln>
        </p:spPr>
        <p:txBody>
          <a:bodyPr lIns="45719" rIns="45719" anchor="ctr"/>
          <a:lstStyle/>
          <a:p>
            <a:endParaRPr/>
          </a:p>
        </p:txBody>
      </p:sp>
      <p:sp>
        <p:nvSpPr>
          <p:cNvPr id="20" name="Rectangle">
            <a:extLst>
              <a:ext uri="{FF2B5EF4-FFF2-40B4-BE49-F238E27FC236}">
                <a16:creationId xmlns:a16="http://schemas.microsoft.com/office/drawing/2014/main" xmlns="" id="{C2F0BCD6-3667-4C8B-85CF-C789024D156C}"/>
              </a:ext>
            </a:extLst>
          </p:cNvPr>
          <p:cNvSpPr/>
          <p:nvPr/>
        </p:nvSpPr>
        <p:spPr>
          <a:xfrm>
            <a:off x="3510821" y="6129650"/>
            <a:ext cx="3365382" cy="737236"/>
          </a:xfrm>
          <a:prstGeom prst="rect">
            <a:avLst/>
          </a:prstGeom>
          <a:solidFill>
            <a:srgbClr val="FFFFFF"/>
          </a:solidFill>
          <a:ln w="12700">
            <a:miter lim="400000"/>
          </a:ln>
        </p:spPr>
        <p:txBody>
          <a:bodyPr lIns="45719" rIns="45719" anchor="ctr"/>
          <a:lstStyle/>
          <a:p>
            <a:endParaRPr/>
          </a:p>
        </p:txBody>
      </p:sp>
      <p:sp>
        <p:nvSpPr>
          <p:cNvPr id="21" name="Line">
            <a:extLst>
              <a:ext uri="{FF2B5EF4-FFF2-40B4-BE49-F238E27FC236}">
                <a16:creationId xmlns:a16="http://schemas.microsoft.com/office/drawing/2014/main" xmlns="" id="{372B0F79-100E-4708-9E1C-16FFDE08AC7F}"/>
              </a:ext>
            </a:extLst>
          </p:cNvPr>
          <p:cNvSpPr/>
          <p:nvPr/>
        </p:nvSpPr>
        <p:spPr>
          <a:xfrm flipH="1">
            <a:off x="1046232" y="3698668"/>
            <a:ext cx="1921224" cy="1"/>
          </a:xfrm>
          <a:prstGeom prst="line">
            <a:avLst/>
          </a:prstGeom>
          <a:ln w="127000">
            <a:solidFill>
              <a:srgbClr val="000000"/>
            </a:solidFill>
          </a:ln>
        </p:spPr>
        <p:txBody>
          <a:bodyPr lIns="45719" rIns="45719"/>
          <a:lstStyle/>
          <a:p>
            <a:endParaRPr/>
          </a:p>
        </p:txBody>
      </p:sp>
      <p:sp>
        <p:nvSpPr>
          <p:cNvPr id="22" name="PROFISSÃO  REPÓRTER">
            <a:extLst>
              <a:ext uri="{FF2B5EF4-FFF2-40B4-BE49-F238E27FC236}">
                <a16:creationId xmlns:a16="http://schemas.microsoft.com/office/drawing/2014/main" xmlns="" id="{24837F9E-2BCE-4DF8-8DCC-1D718DC3FAA3}"/>
              </a:ext>
            </a:extLst>
          </p:cNvPr>
          <p:cNvSpPr txBox="1"/>
          <p:nvPr/>
        </p:nvSpPr>
        <p:spPr>
          <a:xfrm>
            <a:off x="988813" y="2101890"/>
            <a:ext cx="5486004" cy="13619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80000"/>
              </a:lnSpc>
              <a:defRPr sz="5000" b="1"/>
            </a:pPr>
            <a:r>
              <a:rPr lang="pt-BR" b="1" dirty="0">
                <a:latin typeface="Globotipo Condensada Black" charset="0"/>
                <a:ea typeface="Globotipo Condensada Black" charset="0"/>
                <a:cs typeface="Globotipo Condensada Black" charset="0"/>
              </a:rPr>
              <a:t>LABORSI NULLA PARIATUR</a:t>
            </a:r>
            <a:endParaRPr b="1" dirty="0">
              <a:latin typeface="Globotipo Condensada Black" charset="0"/>
              <a:ea typeface="Globotipo Condensada Black" charset="0"/>
              <a:cs typeface="Globotipo Condensada Black" charset="0"/>
            </a:endParaRPr>
          </a:p>
        </p:txBody>
      </p:sp>
      <p:sp>
        <p:nvSpPr>
          <p:cNvPr id="12"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1626591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ço Reservado para Imagem 29">
            <a:extLst>
              <a:ext uri="{FF2B5EF4-FFF2-40B4-BE49-F238E27FC236}">
                <a16:creationId xmlns:a16="http://schemas.microsoft.com/office/drawing/2014/main" xmlns="" id="{4FD0415C-449E-4E9C-8458-763FC990D992}"/>
              </a:ext>
            </a:extLst>
          </p:cNvPr>
          <p:cNvSpPr>
            <a:spLocks noGrp="1"/>
          </p:cNvSpPr>
          <p:nvPr>
            <p:ph type="pic" sz="quarter" idx="25"/>
          </p:nvPr>
        </p:nvSpPr>
        <p:spPr/>
      </p:sp>
      <p:sp>
        <p:nvSpPr>
          <p:cNvPr id="31" name="Espaço Reservado para Imagem 30">
            <a:extLst>
              <a:ext uri="{FF2B5EF4-FFF2-40B4-BE49-F238E27FC236}">
                <a16:creationId xmlns:a16="http://schemas.microsoft.com/office/drawing/2014/main" xmlns="" id="{09E8CE34-0E20-4C4C-B05B-47ACABFE40F5}"/>
              </a:ext>
            </a:extLst>
          </p:cNvPr>
          <p:cNvSpPr>
            <a:spLocks noGrp="1"/>
          </p:cNvSpPr>
          <p:nvPr>
            <p:ph type="pic" sz="quarter" idx="26"/>
          </p:nvPr>
        </p:nvSpPr>
        <p:spPr/>
      </p:sp>
      <p:sp>
        <p:nvSpPr>
          <p:cNvPr id="29" name="Forma livre 28">
            <a:extLst>
              <a:ext uri="{FF2B5EF4-FFF2-40B4-BE49-F238E27FC236}">
                <a16:creationId xmlns:a16="http://schemas.microsoft.com/office/drawing/2014/main" xmlns="" id="{A9473097-D9ED-436F-A92F-C8519D6D0C30}"/>
              </a:ext>
            </a:extLst>
          </p:cNvPr>
          <p:cNvSpPr/>
          <p:nvPr/>
        </p:nvSpPr>
        <p:spPr>
          <a:xfrm>
            <a:off x="-1" y="0"/>
            <a:ext cx="4385582" cy="3025195"/>
          </a:xfrm>
          <a:custGeom>
            <a:avLst/>
            <a:gdLst>
              <a:gd name="connsiteX0" fmla="*/ 0 w 4385582"/>
              <a:gd name="connsiteY0" fmla="*/ 0 h 3025195"/>
              <a:gd name="connsiteX1" fmla="*/ 4345636 w 4385582"/>
              <a:gd name="connsiteY1" fmla="*/ 0 h 3025195"/>
              <a:gd name="connsiteX2" fmla="*/ 4345636 w 4385582"/>
              <a:gd name="connsiteY2" fmla="*/ 2170920 h 3025195"/>
              <a:gd name="connsiteX3" fmla="*/ 4385582 w 4385582"/>
              <a:gd name="connsiteY3" fmla="*/ 2170920 h 3025195"/>
              <a:gd name="connsiteX4" fmla="*/ 4385582 w 4385582"/>
              <a:gd name="connsiteY4" fmla="*/ 3025195 h 3025195"/>
              <a:gd name="connsiteX5" fmla="*/ 574685 w 4385582"/>
              <a:gd name="connsiteY5" fmla="*/ 3025195 h 3025195"/>
              <a:gd name="connsiteX6" fmla="*/ 574685 w 4385582"/>
              <a:gd name="connsiteY6" fmla="*/ 2509748 h 3025195"/>
              <a:gd name="connsiteX7" fmla="*/ 0 w 4385582"/>
              <a:gd name="connsiteY7" fmla="*/ 2509748 h 302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5582" h="3025195">
                <a:moveTo>
                  <a:pt x="0" y="0"/>
                </a:moveTo>
                <a:lnTo>
                  <a:pt x="4345636" y="0"/>
                </a:lnTo>
                <a:lnTo>
                  <a:pt x="4345636" y="2170920"/>
                </a:lnTo>
                <a:lnTo>
                  <a:pt x="4385582" y="2170920"/>
                </a:lnTo>
                <a:lnTo>
                  <a:pt x="4385582" y="3025195"/>
                </a:lnTo>
                <a:lnTo>
                  <a:pt x="574685" y="3025195"/>
                </a:lnTo>
                <a:lnTo>
                  <a:pt x="574685" y="2509748"/>
                </a:lnTo>
                <a:lnTo>
                  <a:pt x="0" y="2509748"/>
                </a:lnTo>
                <a:close/>
              </a:path>
            </a:pathLst>
          </a:custGeom>
          <a:solidFill>
            <a:schemeClr val="bg1">
              <a:lumMod val="65000"/>
            </a:schemeClr>
          </a:solidFill>
          <a:ln w="12700">
            <a:miter lim="400000"/>
          </a:ln>
        </p:spPr>
        <p:txBody>
          <a:bodyPr wrap="square" lIns="45719" rIns="45719" anchor="ctr">
            <a:noAutofit/>
          </a:bodyPr>
          <a:lstStyle/>
          <a:p>
            <a:pPr>
              <a:defRPr>
                <a:solidFill>
                  <a:srgbClr val="4A75C7"/>
                </a:solidFill>
              </a:defRPr>
            </a:pPr>
            <a:endParaRPr/>
          </a:p>
        </p:txBody>
      </p:sp>
      <p:sp>
        <p:nvSpPr>
          <p:cNvPr id="6" name="Rectangle">
            <a:extLst>
              <a:ext uri="{FF2B5EF4-FFF2-40B4-BE49-F238E27FC236}">
                <a16:creationId xmlns:a16="http://schemas.microsoft.com/office/drawing/2014/main" xmlns="" id="{21FB757F-1DA0-4176-93B8-157A4B1D8FF6}"/>
              </a:ext>
            </a:extLst>
          </p:cNvPr>
          <p:cNvSpPr/>
          <p:nvPr/>
        </p:nvSpPr>
        <p:spPr>
          <a:xfrm>
            <a:off x="10050755" y="4713530"/>
            <a:ext cx="2141246" cy="2144470"/>
          </a:xfrm>
          <a:prstGeom prst="rect">
            <a:avLst/>
          </a:prstGeom>
          <a:solidFill>
            <a:schemeClr val="bg1">
              <a:lumMod val="65000"/>
            </a:schemeClr>
          </a:solidFill>
          <a:ln w="12700">
            <a:miter lim="400000"/>
          </a:ln>
        </p:spPr>
        <p:txBody>
          <a:bodyPr lIns="45719" rIns="45719" anchor="ctr"/>
          <a:lstStyle/>
          <a:p>
            <a:pPr>
              <a:defRPr>
                <a:solidFill>
                  <a:srgbClr val="4A75C7"/>
                </a:solidFill>
              </a:defRPr>
            </a:pPr>
            <a:endParaRPr/>
          </a:p>
        </p:txBody>
      </p:sp>
      <p:sp>
        <p:nvSpPr>
          <p:cNvPr id="8" name="ESQUEMA COMERCIAL">
            <a:extLst>
              <a:ext uri="{FF2B5EF4-FFF2-40B4-BE49-F238E27FC236}">
                <a16:creationId xmlns:a16="http://schemas.microsoft.com/office/drawing/2014/main" xmlns="" id="{877584A2-8C1B-4B87-961D-1AC1FFAD20D0}"/>
              </a:ext>
            </a:extLst>
          </p:cNvPr>
          <p:cNvSpPr txBox="1"/>
          <p:nvPr/>
        </p:nvSpPr>
        <p:spPr>
          <a:xfrm>
            <a:off x="587264" y="534322"/>
            <a:ext cx="3421340" cy="110799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80000"/>
              </a:lnSpc>
              <a:defRPr sz="4000" b="1"/>
            </a:lvl1pPr>
          </a:lstStyle>
          <a:p>
            <a:r>
              <a:rPr lang="pt-BR" dirty="0">
                <a:solidFill>
                  <a:schemeClr val="tx1"/>
                </a:solidFill>
                <a:latin typeface="Globotipo Condensada Black" charset="0"/>
                <a:ea typeface="Globotipo Condensada Black" charset="0"/>
                <a:cs typeface="Globotipo Condensada Black" charset="0"/>
              </a:rPr>
              <a:t>DOLOR SIT</a:t>
            </a:r>
            <a:r>
              <a:rPr dirty="0">
                <a:solidFill>
                  <a:schemeClr val="tx1"/>
                </a:solidFill>
                <a:latin typeface="Globotipo Condensada Black" charset="0"/>
                <a:ea typeface="Globotipo Condensada Black" charset="0"/>
                <a:cs typeface="Globotipo Condensada Black" charset="0"/>
              </a:rPr>
              <a:t> </a:t>
            </a:r>
            <a:endParaRPr lang="pt-BR" dirty="0">
              <a:latin typeface="Globotipo Condensada Black" charset="0"/>
              <a:ea typeface="Globotipo Condensada Black" charset="0"/>
              <a:cs typeface="Globotipo Condensada Black" charset="0"/>
            </a:endParaRPr>
          </a:p>
          <a:p>
            <a:r>
              <a:rPr lang="pt-BR" dirty="0">
                <a:solidFill>
                  <a:schemeClr val="tx1"/>
                </a:solidFill>
                <a:latin typeface="Globotipo Condensada Black" charset="0"/>
                <a:ea typeface="Globotipo Condensada Black" charset="0"/>
                <a:cs typeface="Globotipo Condensada Black" charset="0"/>
              </a:rPr>
              <a:t>IPSUN LOREN</a:t>
            </a:r>
            <a:endParaRPr dirty="0">
              <a:solidFill>
                <a:schemeClr val="tx1"/>
              </a:solidFill>
              <a:latin typeface="Globotipo Condensada Black" charset="0"/>
              <a:ea typeface="Globotipo Condensada Black" charset="0"/>
              <a:cs typeface="Globotipo Condensada Black" charset="0"/>
            </a:endParaRPr>
          </a:p>
        </p:txBody>
      </p:sp>
      <p:sp>
        <p:nvSpPr>
          <p:cNvPr id="11" name="Rectangle">
            <a:extLst>
              <a:ext uri="{FF2B5EF4-FFF2-40B4-BE49-F238E27FC236}">
                <a16:creationId xmlns:a16="http://schemas.microsoft.com/office/drawing/2014/main" xmlns="" id="{5ECCFC9A-4A5F-4104-BA43-BC5E1BC3A3DE}"/>
              </a:ext>
            </a:extLst>
          </p:cNvPr>
          <p:cNvSpPr/>
          <p:nvPr/>
        </p:nvSpPr>
        <p:spPr>
          <a:xfrm>
            <a:off x="4333020" y="1"/>
            <a:ext cx="5874688" cy="6858000"/>
          </a:xfrm>
          <a:prstGeom prst="rect">
            <a:avLst/>
          </a:prstGeom>
          <a:solidFill>
            <a:schemeClr val="tx1"/>
          </a:solidFill>
          <a:ln w="12700" cap="flat">
            <a:noFill/>
            <a:miter lim="400000"/>
          </a:ln>
          <a:effectLst/>
        </p:spPr>
        <p:txBody>
          <a:bodyPr wrap="square" lIns="45719" tIns="45719" rIns="45719" bIns="45719" numCol="1" anchor="ctr">
            <a:noAutofit/>
          </a:bodyPr>
          <a:lstStyle/>
          <a:p>
            <a:pPr>
              <a:defRPr>
                <a:solidFill>
                  <a:srgbClr val="4A75C7"/>
                </a:solidFill>
              </a:defRPr>
            </a:pPr>
            <a:endParaRPr/>
          </a:p>
        </p:txBody>
      </p:sp>
      <p:grpSp>
        <p:nvGrpSpPr>
          <p:cNvPr id="12" name="Group">
            <a:extLst>
              <a:ext uri="{FF2B5EF4-FFF2-40B4-BE49-F238E27FC236}">
                <a16:creationId xmlns:a16="http://schemas.microsoft.com/office/drawing/2014/main" xmlns="" id="{16FF7B47-3A65-430A-A7FB-67010A8CD4F0}"/>
              </a:ext>
            </a:extLst>
          </p:cNvPr>
          <p:cNvGrpSpPr/>
          <p:nvPr/>
        </p:nvGrpSpPr>
        <p:grpSpPr>
          <a:xfrm>
            <a:off x="4672166" y="694105"/>
            <a:ext cx="1123542" cy="1548340"/>
            <a:chOff x="-1" y="0"/>
            <a:chExt cx="1236372" cy="1703830"/>
          </a:xfrm>
        </p:grpSpPr>
        <p:sp>
          <p:nvSpPr>
            <p:cNvPr id="25" name="PERÍODO">
              <a:extLst>
                <a:ext uri="{FF2B5EF4-FFF2-40B4-BE49-F238E27FC236}">
                  <a16:creationId xmlns:a16="http://schemas.microsoft.com/office/drawing/2014/main" xmlns="" id="{AE99C7D3-CF7D-42C9-A174-25FD99E57B75}"/>
                </a:ext>
              </a:extLst>
            </p:cNvPr>
            <p:cNvSpPr txBox="1"/>
            <p:nvPr/>
          </p:nvSpPr>
          <p:spPr>
            <a:xfrm>
              <a:off x="303775" y="0"/>
              <a:ext cx="628823" cy="4335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lnSpc>
                  <a:spcPct val="70000"/>
                </a:lnSpc>
                <a:defRPr sz="1400" u="sng">
                  <a:solidFill>
                    <a:srgbClr val="FFFFFF"/>
                  </a:solidFill>
                </a:defRPr>
              </a:lvl1pPr>
            </a:lstStyle>
            <a:p>
              <a:r>
                <a:rPr lang="pt-BR" dirty="0"/>
                <a:t>DOLOR</a:t>
              </a:r>
              <a:br>
                <a:rPr lang="pt-BR" dirty="0"/>
              </a:br>
              <a:endParaRPr dirty="0"/>
            </a:p>
          </p:txBody>
        </p:sp>
        <p:sp>
          <p:nvSpPr>
            <p:cNvPr id="26" name="36…">
              <a:extLst>
                <a:ext uri="{FF2B5EF4-FFF2-40B4-BE49-F238E27FC236}">
                  <a16:creationId xmlns:a16="http://schemas.microsoft.com/office/drawing/2014/main" xmlns="" id="{5E8F6B0A-166B-4EF0-BCDD-D4D03EBE9936}"/>
                </a:ext>
              </a:extLst>
            </p:cNvPr>
            <p:cNvSpPr txBox="1"/>
            <p:nvPr/>
          </p:nvSpPr>
          <p:spPr>
            <a:xfrm>
              <a:off x="109737" y="353101"/>
              <a:ext cx="1016896" cy="9448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lnSpc>
                  <a:spcPct val="80000"/>
                </a:lnSpc>
                <a:defRPr sz="5000" b="1">
                  <a:solidFill>
                    <a:srgbClr val="FFFFFF"/>
                  </a:solidFill>
                </a:defRPr>
              </a:pPr>
              <a:r>
                <a:rPr b="1" dirty="0">
                  <a:latin typeface="Globotipo Condensada Black" charset="0"/>
                  <a:ea typeface="Globotipo Condensada Black" charset="0"/>
                  <a:cs typeface="Globotipo Condensada Black" charset="0"/>
                </a:rPr>
                <a:t>36</a:t>
              </a:r>
            </a:p>
            <a:p>
              <a:pPr algn="ctr">
                <a:lnSpc>
                  <a:spcPct val="110000"/>
                </a:lnSpc>
                <a:defRPr sz="1400" cap="all">
                  <a:solidFill>
                    <a:srgbClr val="FFFFFF"/>
                  </a:solidFill>
                </a:defRPr>
              </a:pPr>
              <a:r>
                <a:rPr dirty="0"/>
                <a:t>programas </a:t>
              </a:r>
            </a:p>
          </p:txBody>
        </p:sp>
        <p:sp>
          <p:nvSpPr>
            <p:cNvPr id="27" name="19.04 a 20.12 /17">
              <a:extLst>
                <a:ext uri="{FF2B5EF4-FFF2-40B4-BE49-F238E27FC236}">
                  <a16:creationId xmlns:a16="http://schemas.microsoft.com/office/drawing/2014/main" xmlns="" id="{39C6603D-9999-417D-B041-C23EB8DA5D6F}"/>
                </a:ext>
              </a:extLst>
            </p:cNvPr>
            <p:cNvSpPr txBox="1"/>
            <p:nvPr/>
          </p:nvSpPr>
          <p:spPr>
            <a:xfrm>
              <a:off x="-1" y="1358389"/>
              <a:ext cx="1236372" cy="34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lnSpc>
                  <a:spcPct val="110000"/>
                </a:lnSpc>
                <a:defRPr sz="1400" cap="all">
                  <a:solidFill>
                    <a:srgbClr val="FFFFFF"/>
                  </a:solidFill>
                </a:defRPr>
              </a:lvl1pPr>
            </a:lstStyle>
            <a:p>
              <a:r>
                <a:rPr dirty="0"/>
                <a:t>19.04 a 20.12 /17</a:t>
              </a:r>
            </a:p>
          </p:txBody>
        </p:sp>
      </p:grpSp>
      <p:sp>
        <p:nvSpPr>
          <p:cNvPr id="13" name="Line">
            <a:extLst>
              <a:ext uri="{FF2B5EF4-FFF2-40B4-BE49-F238E27FC236}">
                <a16:creationId xmlns:a16="http://schemas.microsoft.com/office/drawing/2014/main" xmlns="" id="{80DA3A61-9F53-483E-970F-4AC3DAFB030A}"/>
              </a:ext>
            </a:extLst>
          </p:cNvPr>
          <p:cNvSpPr/>
          <p:nvPr/>
        </p:nvSpPr>
        <p:spPr>
          <a:xfrm flipH="1" flipV="1">
            <a:off x="6138277" y="2302382"/>
            <a:ext cx="4067377" cy="0"/>
          </a:xfrm>
          <a:prstGeom prst="line">
            <a:avLst/>
          </a:prstGeom>
          <a:noFill/>
          <a:ln w="12700" cap="flat">
            <a:solidFill>
              <a:srgbClr val="FFFFFF"/>
            </a:solidFill>
            <a:prstDash val="solid"/>
            <a:round/>
          </a:ln>
          <a:effectLst/>
        </p:spPr>
        <p:txBody>
          <a:bodyPr wrap="square" lIns="45719" tIns="45719" rIns="45719" bIns="45719" numCol="1" anchor="t">
            <a:noAutofit/>
          </a:bodyPr>
          <a:lstStyle/>
          <a:p>
            <a:endParaRPr dirty="0"/>
          </a:p>
        </p:txBody>
      </p:sp>
      <p:sp>
        <p:nvSpPr>
          <p:cNvPr id="14" name="SIGLA NO SIS.COM…">
            <a:extLst>
              <a:ext uri="{FF2B5EF4-FFF2-40B4-BE49-F238E27FC236}">
                <a16:creationId xmlns:a16="http://schemas.microsoft.com/office/drawing/2014/main" xmlns="" id="{8B8F7761-6419-4869-B671-A5CADD6318F2}"/>
              </a:ext>
            </a:extLst>
          </p:cNvPr>
          <p:cNvSpPr txBox="1"/>
          <p:nvPr/>
        </p:nvSpPr>
        <p:spPr>
          <a:xfrm>
            <a:off x="6203690" y="2918002"/>
            <a:ext cx="1750908" cy="11818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lnSpc>
                <a:spcPct val="110000"/>
              </a:lnSpc>
              <a:defRPr sz="1400" u="sng">
                <a:solidFill>
                  <a:srgbClr val="FFFFFF"/>
                </a:solidFill>
              </a:defRPr>
            </a:pPr>
            <a:r>
              <a:rPr lang="pt-BR" dirty="0"/>
              <a:t>IPSUN LOREN</a:t>
            </a:r>
            <a:br>
              <a:rPr lang="pt-BR" dirty="0"/>
            </a:br>
            <a:endParaRPr dirty="0"/>
          </a:p>
          <a:p>
            <a:pPr algn="ctr">
              <a:lnSpc>
                <a:spcPct val="80000"/>
              </a:lnSpc>
              <a:defRPr sz="5000" b="1" cap="all">
                <a:solidFill>
                  <a:srgbClr val="FFFFFF"/>
                </a:solidFill>
              </a:defRPr>
            </a:pPr>
            <a:r>
              <a:rPr lang="pt-BR" b="1" dirty="0">
                <a:latin typeface="Globotipo Condensada Black" charset="0"/>
                <a:ea typeface="Globotipo Condensada Black" charset="0"/>
                <a:cs typeface="Globotipo Condensada Black" charset="0"/>
              </a:rPr>
              <a:t>LOR</a:t>
            </a:r>
            <a:endParaRPr b="1" dirty="0">
              <a:latin typeface="Globotipo Condensada Black" charset="0"/>
              <a:ea typeface="Globotipo Condensada Black" charset="0"/>
              <a:cs typeface="Globotipo Condensada Black" charset="0"/>
            </a:endParaRPr>
          </a:p>
        </p:txBody>
      </p:sp>
      <p:sp>
        <p:nvSpPr>
          <p:cNvPr id="15" name="NÚMERO/TIPO DE COTA…">
            <a:extLst>
              <a:ext uri="{FF2B5EF4-FFF2-40B4-BE49-F238E27FC236}">
                <a16:creationId xmlns:a16="http://schemas.microsoft.com/office/drawing/2014/main" xmlns="" id="{F3AA7EAC-6C38-4B7E-A45B-DA6A80149D96}"/>
              </a:ext>
            </a:extLst>
          </p:cNvPr>
          <p:cNvSpPr txBox="1"/>
          <p:nvPr/>
        </p:nvSpPr>
        <p:spPr>
          <a:xfrm>
            <a:off x="7738708" y="2918002"/>
            <a:ext cx="2753423" cy="145270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lnSpc>
                <a:spcPct val="110000"/>
              </a:lnSpc>
              <a:defRPr sz="1400" u="sng">
                <a:solidFill>
                  <a:srgbClr val="FFFFFF"/>
                </a:solidFill>
              </a:defRPr>
            </a:pPr>
            <a:r>
              <a:rPr lang="pt-BR" dirty="0"/>
              <a:t>DOLOR/PARIATUR</a:t>
            </a:r>
            <a:br>
              <a:rPr lang="pt-BR" dirty="0"/>
            </a:br>
            <a:endParaRPr dirty="0"/>
          </a:p>
          <a:p>
            <a:pPr algn="ctr">
              <a:lnSpc>
                <a:spcPct val="80000"/>
              </a:lnSpc>
              <a:defRPr sz="5000" b="1">
                <a:solidFill>
                  <a:srgbClr val="FFFFFF"/>
                </a:solidFill>
              </a:defRPr>
            </a:pPr>
            <a:r>
              <a:rPr b="1" dirty="0">
                <a:latin typeface="Globotipo Condensada Black" charset="0"/>
                <a:ea typeface="Globotipo Condensada Black" charset="0"/>
                <a:cs typeface="Globotipo Condensada Black" charset="0"/>
              </a:rPr>
              <a:t>01</a:t>
            </a:r>
          </a:p>
          <a:p>
            <a:pPr algn="ctr">
              <a:lnSpc>
                <a:spcPct val="110000"/>
              </a:lnSpc>
              <a:defRPr sz="1600" b="1" cap="all">
                <a:solidFill>
                  <a:srgbClr val="FFFFFF"/>
                </a:solidFill>
              </a:defRPr>
            </a:pPr>
            <a:r>
              <a:rPr lang="pt-BR" sz="1400" b="0" dirty="0"/>
              <a:t>IPSUN</a:t>
            </a:r>
            <a:r>
              <a:rPr dirty="0"/>
              <a:t> </a:t>
            </a:r>
          </a:p>
        </p:txBody>
      </p:sp>
      <p:grpSp>
        <p:nvGrpSpPr>
          <p:cNvPr id="16" name="Group">
            <a:extLst>
              <a:ext uri="{FF2B5EF4-FFF2-40B4-BE49-F238E27FC236}">
                <a16:creationId xmlns:a16="http://schemas.microsoft.com/office/drawing/2014/main" xmlns="" id="{6F24981F-22DC-4A0E-B56D-5FF8ACD45009}"/>
              </a:ext>
            </a:extLst>
          </p:cNvPr>
          <p:cNvGrpSpPr/>
          <p:nvPr/>
        </p:nvGrpSpPr>
        <p:grpSpPr>
          <a:xfrm>
            <a:off x="6350178" y="776969"/>
            <a:ext cx="3303146" cy="905683"/>
            <a:chOff x="-153220" y="0"/>
            <a:chExt cx="3634861" cy="996634"/>
          </a:xfrm>
        </p:grpSpPr>
        <p:sp>
          <p:nvSpPr>
            <p:cNvPr id="23" name="REPORTAGEM">
              <a:extLst>
                <a:ext uri="{FF2B5EF4-FFF2-40B4-BE49-F238E27FC236}">
                  <a16:creationId xmlns:a16="http://schemas.microsoft.com/office/drawing/2014/main" xmlns="" id="{D782F073-85B7-437C-B202-12CC040DF436}"/>
                </a:ext>
              </a:extLst>
            </p:cNvPr>
            <p:cNvSpPr txBox="1"/>
            <p:nvPr/>
          </p:nvSpPr>
          <p:spPr>
            <a:xfrm>
              <a:off x="-153220" y="319268"/>
              <a:ext cx="3634861" cy="6773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lnSpc>
                  <a:spcPct val="80000"/>
                </a:lnSpc>
                <a:defRPr sz="4000" b="1" cap="all">
                  <a:solidFill>
                    <a:srgbClr val="FFFFFF"/>
                  </a:solidFill>
                </a:defRPr>
              </a:lvl1pPr>
            </a:lstStyle>
            <a:p>
              <a:r>
                <a:rPr lang="pt-BR" dirty="0">
                  <a:latin typeface="Globotipo Condensada Black" charset="0"/>
                  <a:ea typeface="Globotipo Condensada Black" charset="0"/>
                  <a:cs typeface="Globotipo Condensada Black" charset="0"/>
                </a:rPr>
                <a:t>IPSUN LOREN</a:t>
              </a:r>
              <a:r>
                <a:rPr dirty="0">
                  <a:latin typeface="Globotipo Condensada Black" charset="0"/>
                  <a:ea typeface="Globotipo Condensada Black" charset="0"/>
                  <a:cs typeface="Globotipo Condensada Black" charset="0"/>
                </a:rPr>
                <a:t> </a:t>
              </a:r>
            </a:p>
          </p:txBody>
        </p:sp>
        <p:sp>
          <p:nvSpPr>
            <p:cNvPr id="24" name="GÊNERO">
              <a:extLst>
                <a:ext uri="{FF2B5EF4-FFF2-40B4-BE49-F238E27FC236}">
                  <a16:creationId xmlns:a16="http://schemas.microsoft.com/office/drawing/2014/main" xmlns="" id="{F7D90A72-0071-4807-A7F2-F92E3C51C6EE}"/>
                </a:ext>
              </a:extLst>
            </p:cNvPr>
            <p:cNvSpPr txBox="1"/>
            <p:nvPr/>
          </p:nvSpPr>
          <p:spPr>
            <a:xfrm>
              <a:off x="149240" y="0"/>
              <a:ext cx="3029936" cy="2853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70000"/>
                </a:lnSpc>
                <a:defRPr sz="1400" u="sng">
                  <a:solidFill>
                    <a:srgbClr val="FFFFFF"/>
                  </a:solidFill>
                </a:defRPr>
              </a:lvl1pPr>
            </a:lstStyle>
            <a:p>
              <a:r>
                <a:rPr lang="pt-BR" dirty="0"/>
                <a:t>DOLOR</a:t>
              </a:r>
              <a:endParaRPr dirty="0"/>
            </a:p>
          </p:txBody>
        </p:sp>
      </p:grpSp>
      <p:sp>
        <p:nvSpPr>
          <p:cNvPr id="17" name="PREÇO DE 30’…">
            <a:extLst>
              <a:ext uri="{FF2B5EF4-FFF2-40B4-BE49-F238E27FC236}">
                <a16:creationId xmlns:a16="http://schemas.microsoft.com/office/drawing/2014/main" xmlns="" id="{B4AD0BD7-95EA-43F3-B11B-5648051EEB33}"/>
              </a:ext>
            </a:extLst>
          </p:cNvPr>
          <p:cNvSpPr txBox="1"/>
          <p:nvPr/>
        </p:nvSpPr>
        <p:spPr>
          <a:xfrm>
            <a:off x="5346557" y="5285971"/>
            <a:ext cx="1750908" cy="11079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lnSpc>
                <a:spcPct val="110000"/>
              </a:lnSpc>
              <a:spcBef>
                <a:spcPts val="800"/>
              </a:spcBef>
              <a:defRPr sz="1400" u="sng">
                <a:solidFill>
                  <a:srgbClr val="FFFFFF"/>
                </a:solidFill>
              </a:defRPr>
            </a:pPr>
            <a:r>
              <a:rPr lang="pt-BR" dirty="0"/>
              <a:t>IPSUN LOREN</a:t>
            </a:r>
            <a:br>
              <a:rPr lang="pt-BR" dirty="0"/>
            </a:br>
            <a:endParaRPr dirty="0"/>
          </a:p>
          <a:p>
            <a:pPr algn="ctr">
              <a:lnSpc>
                <a:spcPct val="110000"/>
              </a:lnSpc>
              <a:defRPr sz="1600" b="1" cap="all">
                <a:solidFill>
                  <a:srgbClr val="FFFFFF"/>
                </a:solidFill>
              </a:defRPr>
            </a:pPr>
            <a:r>
              <a:rPr lang="pt-BR" b="1" dirty="0">
                <a:latin typeface="Globotipo Condensada Black" charset="0"/>
                <a:ea typeface="Globotipo Condensada Black" charset="0"/>
                <a:cs typeface="Globotipo Condensada Black" charset="0"/>
              </a:rPr>
              <a:t>LABORSI NULLA PARIATUR</a:t>
            </a:r>
            <a:endParaRPr b="1" dirty="0">
              <a:latin typeface="Globotipo Condensada Black" charset="0"/>
              <a:ea typeface="Globotipo Condensada Black" charset="0"/>
              <a:cs typeface="Globotipo Condensada Black" charset="0"/>
            </a:endParaRPr>
          </a:p>
        </p:txBody>
      </p:sp>
      <p:sp>
        <p:nvSpPr>
          <p:cNvPr id="18" name="COEFICIENTE PARA 15’…">
            <a:extLst>
              <a:ext uri="{FF2B5EF4-FFF2-40B4-BE49-F238E27FC236}">
                <a16:creationId xmlns:a16="http://schemas.microsoft.com/office/drawing/2014/main" xmlns="" id="{960626D7-7E0A-45C6-B513-49BF48587353}"/>
              </a:ext>
            </a:extLst>
          </p:cNvPr>
          <p:cNvSpPr txBox="1"/>
          <p:nvPr/>
        </p:nvSpPr>
        <p:spPr>
          <a:xfrm>
            <a:off x="8412644" y="5304525"/>
            <a:ext cx="1350688" cy="11818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lnSpc>
                <a:spcPct val="110000"/>
              </a:lnSpc>
              <a:defRPr sz="1400" u="sng">
                <a:solidFill>
                  <a:srgbClr val="FFFFFF"/>
                </a:solidFill>
              </a:defRPr>
            </a:pPr>
            <a:r>
              <a:rPr lang="pt-BR" dirty="0"/>
              <a:t>IPSUN LOREN</a:t>
            </a:r>
            <a:br>
              <a:rPr lang="pt-BR" dirty="0"/>
            </a:br>
            <a:endParaRPr dirty="0"/>
          </a:p>
          <a:p>
            <a:pPr algn="ctr">
              <a:lnSpc>
                <a:spcPct val="80000"/>
              </a:lnSpc>
              <a:defRPr sz="5000" b="1">
                <a:solidFill>
                  <a:srgbClr val="FFFFFF"/>
                </a:solidFill>
              </a:defRPr>
            </a:pPr>
            <a:r>
              <a:rPr b="1" dirty="0">
                <a:latin typeface="Globotipo Condensada Black" charset="0"/>
                <a:ea typeface="Globotipo Condensada Black" charset="0"/>
                <a:cs typeface="Globotipo Condensada Black" charset="0"/>
              </a:rPr>
              <a:t>0,75</a:t>
            </a:r>
          </a:p>
        </p:txBody>
      </p:sp>
      <p:sp>
        <p:nvSpPr>
          <p:cNvPr id="19" name="Line">
            <a:extLst>
              <a:ext uri="{FF2B5EF4-FFF2-40B4-BE49-F238E27FC236}">
                <a16:creationId xmlns:a16="http://schemas.microsoft.com/office/drawing/2014/main" xmlns="" id="{1ABE485D-4364-411D-BCD9-1C0AE5B58877}"/>
              </a:ext>
            </a:extLst>
          </p:cNvPr>
          <p:cNvSpPr/>
          <p:nvPr/>
        </p:nvSpPr>
        <p:spPr>
          <a:xfrm flipH="1">
            <a:off x="6139715" y="-4481"/>
            <a:ext cx="0" cy="4735792"/>
          </a:xfrm>
          <a:prstGeom prst="line">
            <a:avLst/>
          </a:prstGeom>
          <a:noFill/>
          <a:ln w="12700" cap="flat">
            <a:solidFill>
              <a:srgbClr val="FFFFFF"/>
            </a:solidFill>
            <a:prstDash val="solid"/>
            <a:round/>
          </a:ln>
          <a:effectLst/>
        </p:spPr>
        <p:txBody>
          <a:bodyPr wrap="square" lIns="45719" tIns="45719" rIns="45719" bIns="45719" numCol="1" anchor="t">
            <a:noAutofit/>
          </a:bodyPr>
          <a:lstStyle/>
          <a:p>
            <a:endParaRPr dirty="0"/>
          </a:p>
        </p:txBody>
      </p:sp>
      <p:sp>
        <p:nvSpPr>
          <p:cNvPr id="20" name="HORÁRIO…">
            <a:extLst>
              <a:ext uri="{FF2B5EF4-FFF2-40B4-BE49-F238E27FC236}">
                <a16:creationId xmlns:a16="http://schemas.microsoft.com/office/drawing/2014/main" xmlns="" id="{5AEDCFA1-F77F-4763-9A8E-4CA134C9A4D3}"/>
              </a:ext>
            </a:extLst>
          </p:cNvPr>
          <p:cNvSpPr txBox="1"/>
          <p:nvPr/>
        </p:nvSpPr>
        <p:spPr>
          <a:xfrm>
            <a:off x="4345637" y="2927489"/>
            <a:ext cx="1776599" cy="12239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lnSpc>
                <a:spcPct val="110000"/>
              </a:lnSpc>
              <a:spcBef>
                <a:spcPts val="600"/>
              </a:spcBef>
              <a:defRPr sz="1400" u="sng">
                <a:solidFill>
                  <a:srgbClr val="FFFFFF"/>
                </a:solidFill>
              </a:defRPr>
            </a:pPr>
            <a:r>
              <a:rPr lang="pt-BR" dirty="0"/>
              <a:t>PARIATUR</a:t>
            </a:r>
            <a:br>
              <a:rPr lang="pt-BR" dirty="0"/>
            </a:br>
            <a:endParaRPr dirty="0"/>
          </a:p>
          <a:p>
            <a:pPr algn="ctr">
              <a:lnSpc>
                <a:spcPct val="80000"/>
              </a:lnSpc>
              <a:spcBef>
                <a:spcPts val="400"/>
              </a:spcBef>
              <a:defRPr sz="3000" b="1" cap="all">
                <a:solidFill>
                  <a:srgbClr val="FFFFFF"/>
                </a:solidFill>
              </a:defRPr>
            </a:pPr>
            <a:r>
              <a:rPr lang="pt-BR" b="1" dirty="0">
                <a:latin typeface="Globotipo Condensada Black" charset="0"/>
                <a:ea typeface="Globotipo Condensada Black" charset="0"/>
                <a:cs typeface="Globotipo Condensada Black" charset="0"/>
              </a:rPr>
              <a:t>LABORSI</a:t>
            </a:r>
            <a:r>
              <a:rPr b="1" dirty="0">
                <a:latin typeface="Globotipo Condensada Black" charset="0"/>
                <a:ea typeface="Globotipo Condensada Black" charset="0"/>
                <a:cs typeface="Globotipo Condensada Black" charset="0"/>
              </a:rPr>
              <a:t> </a:t>
            </a:r>
          </a:p>
          <a:p>
            <a:pPr algn="ctr">
              <a:lnSpc>
                <a:spcPct val="110000"/>
              </a:lnSpc>
              <a:defRPr sz="1400" cap="all">
                <a:solidFill>
                  <a:srgbClr val="FFFFFF"/>
                </a:solidFill>
              </a:defRPr>
            </a:pPr>
            <a:r>
              <a:rPr lang="pt-BR" dirty="0"/>
              <a:t>DOLOR SIT</a:t>
            </a:r>
            <a:endParaRPr dirty="0"/>
          </a:p>
        </p:txBody>
      </p:sp>
      <p:sp>
        <p:nvSpPr>
          <p:cNvPr id="21" name="Line">
            <a:extLst>
              <a:ext uri="{FF2B5EF4-FFF2-40B4-BE49-F238E27FC236}">
                <a16:creationId xmlns:a16="http://schemas.microsoft.com/office/drawing/2014/main" xmlns="" id="{936AA45C-BA4C-4A9E-93EF-FAAF10217BFC}"/>
              </a:ext>
            </a:extLst>
          </p:cNvPr>
          <p:cNvSpPr/>
          <p:nvPr/>
        </p:nvSpPr>
        <p:spPr>
          <a:xfrm flipH="1">
            <a:off x="7997816" y="2302955"/>
            <a:ext cx="1" cy="4689298"/>
          </a:xfrm>
          <a:prstGeom prst="line">
            <a:avLst/>
          </a:prstGeom>
          <a:noFill/>
          <a:ln w="12700" cap="flat">
            <a:solidFill>
              <a:srgbClr val="FFFFFF"/>
            </a:solidFill>
            <a:prstDash val="solid"/>
            <a:round/>
          </a:ln>
          <a:effectLst/>
        </p:spPr>
        <p:txBody>
          <a:bodyPr wrap="square" lIns="45719" tIns="45719" rIns="45719" bIns="45719" numCol="1" anchor="t">
            <a:noAutofit/>
          </a:bodyPr>
          <a:lstStyle/>
          <a:p>
            <a:endParaRPr dirty="0"/>
          </a:p>
        </p:txBody>
      </p:sp>
      <p:sp>
        <p:nvSpPr>
          <p:cNvPr id="22" name="Line">
            <a:extLst>
              <a:ext uri="{FF2B5EF4-FFF2-40B4-BE49-F238E27FC236}">
                <a16:creationId xmlns:a16="http://schemas.microsoft.com/office/drawing/2014/main" xmlns="" id="{B43D7945-039F-451D-9E9E-19139AB788AC}"/>
              </a:ext>
            </a:extLst>
          </p:cNvPr>
          <p:cNvSpPr/>
          <p:nvPr/>
        </p:nvSpPr>
        <p:spPr>
          <a:xfrm flipH="1" flipV="1">
            <a:off x="4293071" y="4724661"/>
            <a:ext cx="5912583" cy="0"/>
          </a:xfrm>
          <a:prstGeom prst="line">
            <a:avLst/>
          </a:prstGeom>
          <a:noFill/>
          <a:ln w="12700" cap="flat">
            <a:solidFill>
              <a:srgbClr val="FFFFFF"/>
            </a:solidFill>
            <a:prstDash val="solid"/>
            <a:round/>
          </a:ln>
          <a:effectLst/>
        </p:spPr>
        <p:txBody>
          <a:bodyPr wrap="square" lIns="45719" tIns="45719" rIns="45719" bIns="45719" numCol="1" anchor="t">
            <a:noAutofit/>
          </a:bodyPr>
          <a:lstStyle/>
          <a:p>
            <a:endParaRPr dirty="0"/>
          </a:p>
        </p:txBody>
      </p:sp>
      <p:sp>
        <p:nvSpPr>
          <p:cNvPr id="28" name="Line">
            <a:extLst>
              <a:ext uri="{FF2B5EF4-FFF2-40B4-BE49-F238E27FC236}">
                <a16:creationId xmlns:a16="http://schemas.microsoft.com/office/drawing/2014/main" xmlns="" id="{2765A73B-33CF-4374-8C41-FFEDD095735D}"/>
              </a:ext>
            </a:extLst>
          </p:cNvPr>
          <p:cNvSpPr/>
          <p:nvPr/>
        </p:nvSpPr>
        <p:spPr>
          <a:xfrm flipH="1" flipV="1">
            <a:off x="655273" y="1865053"/>
            <a:ext cx="1745894" cy="1"/>
          </a:xfrm>
          <a:prstGeom prst="line">
            <a:avLst/>
          </a:prstGeom>
          <a:ln w="127000">
            <a:solidFill>
              <a:schemeClr val="tx1"/>
            </a:solidFill>
          </a:ln>
        </p:spPr>
        <p:txBody>
          <a:bodyPr lIns="45719" rIns="45719"/>
          <a:lstStyle/>
          <a:p>
            <a:endParaRPr dirty="0"/>
          </a:p>
        </p:txBody>
      </p:sp>
      <p:sp>
        <p:nvSpPr>
          <p:cNvPr id="32"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465011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B1763C03-C6F6-4F06-B1B7-9855FD24F155}"/>
              </a:ext>
            </a:extLst>
          </p:cNvPr>
          <p:cNvSpPr>
            <a:spLocks noGrp="1"/>
          </p:cNvSpPr>
          <p:nvPr>
            <p:ph type="pic" sz="quarter" idx="25"/>
          </p:nvPr>
        </p:nvSpPr>
        <p:spPr/>
      </p:sp>
      <p:sp>
        <p:nvSpPr>
          <p:cNvPr id="5" name="Rectangle">
            <a:extLst>
              <a:ext uri="{FF2B5EF4-FFF2-40B4-BE49-F238E27FC236}">
                <a16:creationId xmlns:a16="http://schemas.microsoft.com/office/drawing/2014/main" xmlns="" id="{C9563A1E-ECB1-4DAF-8EB9-CE083D4A4E82}"/>
              </a:ext>
            </a:extLst>
          </p:cNvPr>
          <p:cNvSpPr/>
          <p:nvPr/>
        </p:nvSpPr>
        <p:spPr>
          <a:xfrm>
            <a:off x="6005320" y="1005617"/>
            <a:ext cx="5612047" cy="2064347"/>
          </a:xfrm>
          <a:prstGeom prst="rect">
            <a:avLst/>
          </a:prstGeom>
          <a:solidFill>
            <a:schemeClr val="bg1">
              <a:lumMod val="65000"/>
            </a:schemeClr>
          </a:solidFill>
          <a:ln w="12700">
            <a:miter lim="400000"/>
          </a:ln>
        </p:spPr>
        <p:txBody>
          <a:bodyPr lIns="45719" rIns="45719" anchor="ctr"/>
          <a:lstStyle/>
          <a:p>
            <a:pPr>
              <a:defRPr>
                <a:solidFill>
                  <a:srgbClr val="4A75C7"/>
                </a:solidFill>
              </a:defRPr>
            </a:pPr>
            <a:endParaRPr dirty="0"/>
          </a:p>
        </p:txBody>
      </p:sp>
      <p:sp>
        <p:nvSpPr>
          <p:cNvPr id="7" name="Rectangle">
            <a:extLst>
              <a:ext uri="{FF2B5EF4-FFF2-40B4-BE49-F238E27FC236}">
                <a16:creationId xmlns:a16="http://schemas.microsoft.com/office/drawing/2014/main" xmlns="" id="{C3492652-D223-4193-9321-A6C1BE84912D}"/>
              </a:ext>
            </a:extLst>
          </p:cNvPr>
          <p:cNvSpPr/>
          <p:nvPr/>
        </p:nvSpPr>
        <p:spPr>
          <a:xfrm>
            <a:off x="0" y="5129605"/>
            <a:ext cx="8080964" cy="1728396"/>
          </a:xfrm>
          <a:prstGeom prst="rect">
            <a:avLst/>
          </a:prstGeom>
          <a:solidFill>
            <a:schemeClr val="bg1">
              <a:lumMod val="65000"/>
            </a:schemeClr>
          </a:solidFill>
          <a:ln w="12700">
            <a:miter lim="400000"/>
          </a:ln>
        </p:spPr>
        <p:txBody>
          <a:bodyPr lIns="45719" rIns="45719" anchor="ctr"/>
          <a:lstStyle/>
          <a:p>
            <a:pPr>
              <a:defRPr>
                <a:solidFill>
                  <a:srgbClr val="4A75C7"/>
                </a:solidFill>
              </a:defRPr>
            </a:pPr>
            <a:endParaRPr dirty="0"/>
          </a:p>
        </p:txBody>
      </p:sp>
      <p:sp>
        <p:nvSpPr>
          <p:cNvPr id="9" name="Rectangle">
            <a:extLst>
              <a:ext uri="{FF2B5EF4-FFF2-40B4-BE49-F238E27FC236}">
                <a16:creationId xmlns:a16="http://schemas.microsoft.com/office/drawing/2014/main" xmlns="" id="{886F7105-8725-4779-9381-9668EF24DF38}"/>
              </a:ext>
            </a:extLst>
          </p:cNvPr>
          <p:cNvSpPr/>
          <p:nvPr/>
        </p:nvSpPr>
        <p:spPr>
          <a:xfrm>
            <a:off x="3956051" y="1598744"/>
            <a:ext cx="8235950" cy="3530861"/>
          </a:xfrm>
          <a:prstGeom prst="rect">
            <a:avLst/>
          </a:prstGeom>
          <a:solidFill>
            <a:schemeClr val="tx1"/>
          </a:solidFill>
          <a:ln w="12700">
            <a:miter lim="400000"/>
          </a:ln>
        </p:spPr>
        <p:txBody>
          <a:bodyPr lIns="45719" rIns="45719" anchor="ctr"/>
          <a:lstStyle/>
          <a:p>
            <a:endParaRPr dirty="0"/>
          </a:p>
        </p:txBody>
      </p:sp>
      <p:sp>
        <p:nvSpPr>
          <p:cNvPr id="10" name="Line">
            <a:extLst>
              <a:ext uri="{FF2B5EF4-FFF2-40B4-BE49-F238E27FC236}">
                <a16:creationId xmlns:a16="http://schemas.microsoft.com/office/drawing/2014/main" xmlns="" id="{FABC6C00-88B0-40CD-B4EF-3819D9FE3FCA}"/>
              </a:ext>
            </a:extLst>
          </p:cNvPr>
          <p:cNvSpPr/>
          <p:nvPr/>
        </p:nvSpPr>
        <p:spPr>
          <a:xfrm flipH="1" flipV="1">
            <a:off x="6013565" y="3505244"/>
            <a:ext cx="6185067" cy="1"/>
          </a:xfrm>
          <a:prstGeom prst="line">
            <a:avLst/>
          </a:prstGeom>
          <a:ln w="12700">
            <a:solidFill>
              <a:srgbClr val="FFFFFF"/>
            </a:solidFill>
          </a:ln>
        </p:spPr>
        <p:txBody>
          <a:bodyPr lIns="45719" rIns="45719"/>
          <a:lstStyle/>
          <a:p>
            <a:endParaRPr dirty="0"/>
          </a:p>
        </p:txBody>
      </p:sp>
      <p:sp>
        <p:nvSpPr>
          <p:cNvPr id="11" name="Para o valor do patrocínio (36 exibições),  faça o seguinte cálculo:…">
            <a:extLst>
              <a:ext uri="{FF2B5EF4-FFF2-40B4-BE49-F238E27FC236}">
                <a16:creationId xmlns:a16="http://schemas.microsoft.com/office/drawing/2014/main" xmlns="" id="{47BEBB12-2C7F-4A55-82DB-93BC968E1F6B}"/>
              </a:ext>
            </a:extLst>
          </p:cNvPr>
          <p:cNvSpPr txBox="1"/>
          <p:nvPr/>
        </p:nvSpPr>
        <p:spPr>
          <a:xfrm>
            <a:off x="6141091" y="1834816"/>
            <a:ext cx="5790324" cy="125572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lnSpc>
                <a:spcPct val="90000"/>
              </a:lnSpc>
              <a:defRPr sz="1400" u="sng" cap="all">
                <a:solidFill>
                  <a:srgbClr val="FFFFFF"/>
                </a:solidFill>
              </a:defRPr>
            </a:pPr>
            <a:r>
              <a:rPr lang="pt-BR" dirty="0"/>
              <a:t>UT ENIM AD MINIM VENIAM, QUIS NOSTRUD EXERCITATION ULLAMCO</a:t>
            </a:r>
            <a:r>
              <a:rPr dirty="0"/>
              <a:t>:</a:t>
            </a:r>
            <a:br>
              <a:rPr dirty="0"/>
            </a:br>
            <a:endParaRPr dirty="0"/>
          </a:p>
          <a:p>
            <a:pPr algn="ctr">
              <a:lnSpc>
                <a:spcPct val="90000"/>
              </a:lnSpc>
              <a:defRPr sz="1400" b="1" cap="all">
                <a:solidFill>
                  <a:srgbClr val="FFFFFF"/>
                </a:solidFill>
              </a:defRPr>
            </a:pPr>
            <a:r>
              <a:rPr lang="pt-BR" b="1" dirty="0">
                <a:latin typeface="Globotipo Condensada Black" charset="0"/>
                <a:ea typeface="Globotipo Condensada Black" charset="0"/>
                <a:cs typeface="Globotipo Condensada Black" charset="0"/>
              </a:rPr>
              <a:t>UT ENIM AD MINIM VENIAM QUIS NOSTRUD</a:t>
            </a:r>
            <a:r>
              <a:rPr b="1" dirty="0">
                <a:latin typeface="Globotipo Condensada Black" charset="0"/>
                <a:ea typeface="Globotipo Condensada Black" charset="0"/>
                <a:cs typeface="Globotipo Condensada Black" charset="0"/>
              </a:rPr>
              <a:t/>
            </a:r>
            <a:br>
              <a:rPr b="1" dirty="0">
                <a:latin typeface="Globotipo Condensada Black" charset="0"/>
                <a:ea typeface="Globotipo Condensada Black" charset="0"/>
                <a:cs typeface="Globotipo Condensada Black" charset="0"/>
              </a:rPr>
            </a:br>
            <a:r>
              <a:rPr b="1" dirty="0">
                <a:latin typeface="Globotipo Condensada Black" charset="0"/>
                <a:ea typeface="Globotipo Condensada Black" charset="0"/>
                <a:cs typeface="Globotipo Condensada Black" charset="0"/>
              </a:rPr>
              <a:t>– </a:t>
            </a:r>
            <a:r>
              <a:rPr lang="pt-BR" b="1" dirty="0">
                <a:latin typeface="Globotipo Condensada Black" charset="0"/>
                <a:ea typeface="Globotipo Condensada Black" charset="0"/>
                <a:cs typeface="Globotipo Condensada Black" charset="0"/>
              </a:rPr>
              <a:t>EXERCITATION ULLAMCO</a:t>
            </a:r>
            <a:r>
              <a:rPr b="1" dirty="0">
                <a:latin typeface="Globotipo Condensada Black" charset="0"/>
                <a:ea typeface="Globotipo Condensada Black" charset="0"/>
                <a:cs typeface="Globotipo Condensada Black" charset="0"/>
              </a:rPr>
              <a:t/>
            </a:r>
            <a:br>
              <a:rPr b="1" dirty="0">
                <a:latin typeface="Globotipo Condensada Black" charset="0"/>
                <a:ea typeface="Globotipo Condensada Black" charset="0"/>
                <a:cs typeface="Globotipo Condensada Black" charset="0"/>
              </a:rPr>
            </a:br>
            <a:r>
              <a:rPr b="1" dirty="0">
                <a:latin typeface="Globotipo Condensada Black" charset="0"/>
                <a:ea typeface="Globotipo Condensada Black" charset="0"/>
                <a:cs typeface="Globotipo Condensada Black" charset="0"/>
              </a:rPr>
              <a:t>– </a:t>
            </a:r>
            <a:r>
              <a:rPr lang="pt-BR" b="1" dirty="0">
                <a:latin typeface="Globotipo Condensada Black" charset="0"/>
                <a:ea typeface="Globotipo Condensada Black" charset="0"/>
                <a:cs typeface="Globotipo Condensada Black" charset="0"/>
              </a:rPr>
              <a:t>LABORIS NISI UT ALIQUIP</a:t>
            </a:r>
            <a:endParaRPr b="1" dirty="0">
              <a:latin typeface="Globotipo Condensada Black" charset="0"/>
              <a:ea typeface="Globotipo Condensada Black" charset="0"/>
              <a:cs typeface="Globotipo Condensada Black" charset="0"/>
            </a:endParaRPr>
          </a:p>
          <a:p>
            <a:pPr algn="ctr">
              <a:lnSpc>
                <a:spcPct val="90000"/>
              </a:lnSpc>
              <a:defRPr sz="1400">
                <a:solidFill>
                  <a:srgbClr val="FFFFFF"/>
                </a:solidFill>
              </a:defRPr>
            </a:pPr>
            <a:r>
              <a:rPr dirty="0"/>
              <a:t>(</a:t>
            </a:r>
            <a:r>
              <a:rPr lang="pt-BR" dirty="0" err="1"/>
              <a:t>enim</a:t>
            </a:r>
            <a:r>
              <a:rPr lang="pt-BR" dirty="0"/>
              <a:t> ad </a:t>
            </a:r>
            <a:r>
              <a:rPr lang="pt-BR" dirty="0" err="1"/>
              <a:t>minim</a:t>
            </a:r>
            <a:r>
              <a:rPr lang="pt-BR" dirty="0"/>
              <a:t> </a:t>
            </a:r>
            <a:r>
              <a:rPr lang="pt-BR" dirty="0" err="1"/>
              <a:t>veniam</a:t>
            </a:r>
            <a:r>
              <a:rPr lang="pt-BR" dirty="0"/>
              <a:t>, quis </a:t>
            </a:r>
            <a:r>
              <a:rPr lang="pt-BR" dirty="0" err="1"/>
              <a:t>nostrud</a:t>
            </a:r>
            <a:r>
              <a:rPr lang="pt-BR" dirty="0"/>
              <a:t> </a:t>
            </a:r>
            <a:r>
              <a:rPr lang="pt-BR" dirty="0" err="1"/>
              <a:t>exercitation</a:t>
            </a:r>
            <a:r>
              <a:rPr lang="pt-BR" dirty="0"/>
              <a:t> </a:t>
            </a:r>
            <a:r>
              <a:rPr lang="pt-BR" dirty="0" err="1"/>
              <a:t>ullamco</a:t>
            </a:r>
            <a:r>
              <a:rPr lang="pt-BR" dirty="0"/>
              <a:t> </a:t>
            </a:r>
            <a:r>
              <a:rPr lang="pt-BR" dirty="0" err="1"/>
              <a:t>laboris</a:t>
            </a:r>
            <a:r>
              <a:rPr dirty="0"/>
              <a:t>)</a:t>
            </a:r>
          </a:p>
        </p:txBody>
      </p:sp>
      <p:sp>
        <p:nvSpPr>
          <p:cNvPr id="12" name="36…">
            <a:extLst>
              <a:ext uri="{FF2B5EF4-FFF2-40B4-BE49-F238E27FC236}">
                <a16:creationId xmlns:a16="http://schemas.microsoft.com/office/drawing/2014/main" xmlns="" id="{0B7A2500-0A1C-4D88-924C-BBA8676F115A}"/>
              </a:ext>
            </a:extLst>
          </p:cNvPr>
          <p:cNvSpPr txBox="1"/>
          <p:nvPr/>
        </p:nvSpPr>
        <p:spPr>
          <a:xfrm>
            <a:off x="8390779" y="3724681"/>
            <a:ext cx="1290948" cy="12187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lnSpc>
                <a:spcPct val="80000"/>
              </a:lnSpc>
              <a:defRPr sz="6000" b="1">
                <a:solidFill>
                  <a:srgbClr val="FFFFFF"/>
                </a:solidFill>
              </a:defRPr>
            </a:pPr>
            <a:r>
              <a:rPr b="1" dirty="0">
                <a:latin typeface="Globotipo Condensada Black" charset="0"/>
                <a:ea typeface="Globotipo Condensada Black" charset="0"/>
                <a:cs typeface="Globotipo Condensada Black" charset="0"/>
              </a:rPr>
              <a:t>36</a:t>
            </a:r>
          </a:p>
          <a:p>
            <a:pPr algn="ctr">
              <a:lnSpc>
                <a:spcPct val="90000"/>
              </a:lnSpc>
              <a:defRPr sz="1400">
                <a:solidFill>
                  <a:srgbClr val="FFFFFF"/>
                </a:solidFill>
              </a:defRPr>
            </a:pPr>
            <a:r>
              <a:rPr lang="pt-BR" dirty="0" err="1"/>
              <a:t>Laborsi</a:t>
            </a:r>
            <a:r>
              <a:rPr lang="pt-BR" dirty="0"/>
              <a:t> </a:t>
            </a:r>
            <a:r>
              <a:rPr lang="pt-BR" dirty="0" err="1"/>
              <a:t>nulla</a:t>
            </a:r>
            <a:r>
              <a:rPr lang="pt-BR" dirty="0"/>
              <a:t> </a:t>
            </a:r>
            <a:r>
              <a:rPr lang="pt-BR" dirty="0" err="1"/>
              <a:t>pariatur</a:t>
            </a:r>
            <a:endParaRPr dirty="0"/>
          </a:p>
        </p:txBody>
      </p:sp>
      <p:sp>
        <p:nvSpPr>
          <p:cNvPr id="13" name="72…">
            <a:extLst>
              <a:ext uri="{FF2B5EF4-FFF2-40B4-BE49-F238E27FC236}">
                <a16:creationId xmlns:a16="http://schemas.microsoft.com/office/drawing/2014/main" xmlns="" id="{9EBBE1B2-A150-414C-ADF8-DEC30A0E0A1F}"/>
              </a:ext>
            </a:extLst>
          </p:cNvPr>
          <p:cNvSpPr txBox="1"/>
          <p:nvPr/>
        </p:nvSpPr>
        <p:spPr>
          <a:xfrm>
            <a:off x="6482958" y="3724681"/>
            <a:ext cx="1034897" cy="98180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lnSpc>
                <a:spcPct val="80000"/>
              </a:lnSpc>
              <a:defRPr sz="6000" b="1">
                <a:solidFill>
                  <a:srgbClr val="FFFFFF"/>
                </a:solidFill>
              </a:defRPr>
            </a:pPr>
            <a:r>
              <a:rPr b="1" dirty="0">
                <a:latin typeface="Globotipo Condensada Black" charset="0"/>
                <a:ea typeface="Globotipo Condensada Black" charset="0"/>
                <a:cs typeface="Globotipo Condensada Black" charset="0"/>
              </a:rPr>
              <a:t>72 </a:t>
            </a:r>
          </a:p>
          <a:p>
            <a:pPr algn="ctr">
              <a:lnSpc>
                <a:spcPct val="70000"/>
              </a:lnSpc>
              <a:defRPr sz="1400" cap="all">
                <a:solidFill>
                  <a:srgbClr val="FFFFFF"/>
                </a:solidFill>
              </a:defRPr>
            </a:pPr>
            <a:r>
              <a:rPr lang="pt-BR" dirty="0" err="1"/>
              <a:t>Dolor</a:t>
            </a:r>
            <a:r>
              <a:rPr lang="pt-BR" dirty="0"/>
              <a:t> </a:t>
            </a:r>
            <a:r>
              <a:rPr lang="pt-BR" dirty="0" err="1"/>
              <a:t>sit</a:t>
            </a:r>
            <a:endParaRPr dirty="0"/>
          </a:p>
        </p:txBody>
      </p:sp>
      <p:sp>
        <p:nvSpPr>
          <p:cNvPr id="14" name="36…">
            <a:extLst>
              <a:ext uri="{FF2B5EF4-FFF2-40B4-BE49-F238E27FC236}">
                <a16:creationId xmlns:a16="http://schemas.microsoft.com/office/drawing/2014/main" xmlns="" id="{40C7DDA9-01B3-426D-9236-EDCEF6C42C20}"/>
              </a:ext>
            </a:extLst>
          </p:cNvPr>
          <p:cNvSpPr txBox="1"/>
          <p:nvPr/>
        </p:nvSpPr>
        <p:spPr>
          <a:xfrm>
            <a:off x="10132632" y="3724681"/>
            <a:ext cx="1663701" cy="12187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lnSpc>
                <a:spcPct val="80000"/>
              </a:lnSpc>
              <a:defRPr sz="6000" b="1">
                <a:solidFill>
                  <a:srgbClr val="FFFFFF"/>
                </a:solidFill>
              </a:defRPr>
            </a:pPr>
            <a:r>
              <a:rPr b="1" dirty="0">
                <a:latin typeface="Globotipo Condensada Black" charset="0"/>
                <a:ea typeface="Globotipo Condensada Black" charset="0"/>
                <a:cs typeface="Globotipo Condensada Black" charset="0"/>
              </a:rPr>
              <a:t>36</a:t>
            </a:r>
          </a:p>
          <a:p>
            <a:pPr algn="ctr">
              <a:lnSpc>
                <a:spcPct val="90000"/>
              </a:lnSpc>
              <a:defRPr sz="1400">
                <a:solidFill>
                  <a:srgbClr val="FFFFFF"/>
                </a:solidFill>
              </a:defRPr>
            </a:pPr>
            <a:r>
              <a:rPr lang="pt-BR" dirty="0" err="1"/>
              <a:t>Laborsi</a:t>
            </a:r>
            <a:r>
              <a:rPr lang="pt-BR" dirty="0"/>
              <a:t> </a:t>
            </a:r>
            <a:r>
              <a:rPr lang="pt-BR" dirty="0" err="1"/>
              <a:t>nulla</a:t>
            </a:r>
            <a:endParaRPr lang="pt-BR" dirty="0"/>
          </a:p>
          <a:p>
            <a:pPr algn="ctr">
              <a:lnSpc>
                <a:spcPct val="90000"/>
              </a:lnSpc>
              <a:defRPr sz="1400">
                <a:solidFill>
                  <a:srgbClr val="FFFFFF"/>
                </a:solidFill>
              </a:defRPr>
            </a:pPr>
            <a:r>
              <a:rPr lang="pt-BR" dirty="0" err="1"/>
              <a:t>pariatur</a:t>
            </a:r>
            <a:endParaRPr lang="pt-BR" dirty="0"/>
          </a:p>
        </p:txBody>
      </p:sp>
      <p:sp>
        <p:nvSpPr>
          <p:cNvPr id="15" name="+">
            <a:extLst>
              <a:ext uri="{FF2B5EF4-FFF2-40B4-BE49-F238E27FC236}">
                <a16:creationId xmlns:a16="http://schemas.microsoft.com/office/drawing/2014/main" xmlns="" id="{75C4C5E4-F7C6-4145-8DF8-4672A0B56082}"/>
              </a:ext>
            </a:extLst>
          </p:cNvPr>
          <p:cNvSpPr txBox="1"/>
          <p:nvPr/>
        </p:nvSpPr>
        <p:spPr>
          <a:xfrm>
            <a:off x="9735950" y="3681292"/>
            <a:ext cx="566820" cy="8771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lnSpc>
                <a:spcPct val="80000"/>
              </a:lnSpc>
              <a:defRPr sz="6000" b="1">
                <a:solidFill>
                  <a:srgbClr val="FFFFFF"/>
                </a:solidFill>
              </a:defRPr>
            </a:lvl1pPr>
          </a:lstStyle>
          <a:p>
            <a:r>
              <a:rPr dirty="0">
                <a:latin typeface="Globotipo Condensada Black" charset="0"/>
                <a:ea typeface="Globotipo Condensada Black" charset="0"/>
                <a:cs typeface="Globotipo Condensada Black" charset="0"/>
              </a:rPr>
              <a:t>+</a:t>
            </a:r>
          </a:p>
        </p:txBody>
      </p:sp>
      <p:sp>
        <p:nvSpPr>
          <p:cNvPr id="16" name="=">
            <a:extLst>
              <a:ext uri="{FF2B5EF4-FFF2-40B4-BE49-F238E27FC236}">
                <a16:creationId xmlns:a16="http://schemas.microsoft.com/office/drawing/2014/main" xmlns="" id="{6BFFCF7B-69DA-49D4-B298-26E75A4F1D18}"/>
              </a:ext>
            </a:extLst>
          </p:cNvPr>
          <p:cNvSpPr txBox="1"/>
          <p:nvPr/>
        </p:nvSpPr>
        <p:spPr>
          <a:xfrm>
            <a:off x="7686687" y="3681292"/>
            <a:ext cx="566820" cy="8771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lnSpc>
                <a:spcPct val="80000"/>
              </a:lnSpc>
              <a:defRPr sz="6000" b="1">
                <a:solidFill>
                  <a:srgbClr val="FFFFFF"/>
                </a:solidFill>
              </a:defRPr>
            </a:lvl1pPr>
          </a:lstStyle>
          <a:p>
            <a:r>
              <a:rPr dirty="0">
                <a:latin typeface="Globotipo Condensada Black" charset="0"/>
                <a:ea typeface="Globotipo Condensada Black" charset="0"/>
                <a:cs typeface="Globotipo Condensada Black" charset="0"/>
              </a:rPr>
              <a:t>=</a:t>
            </a:r>
          </a:p>
        </p:txBody>
      </p:sp>
      <p:sp>
        <p:nvSpPr>
          <p:cNvPr id="17" name="Line">
            <a:extLst>
              <a:ext uri="{FF2B5EF4-FFF2-40B4-BE49-F238E27FC236}">
                <a16:creationId xmlns:a16="http://schemas.microsoft.com/office/drawing/2014/main" xmlns="" id="{7BA9BCF3-6FA5-4DF3-8A8A-7DDA87CAE9E4}"/>
              </a:ext>
            </a:extLst>
          </p:cNvPr>
          <p:cNvSpPr/>
          <p:nvPr/>
        </p:nvSpPr>
        <p:spPr>
          <a:xfrm flipH="1">
            <a:off x="6008042" y="1598975"/>
            <a:ext cx="0" cy="3530630"/>
          </a:xfrm>
          <a:prstGeom prst="line">
            <a:avLst/>
          </a:prstGeom>
          <a:ln w="12700">
            <a:solidFill>
              <a:srgbClr val="FFFFFF"/>
            </a:solidFill>
          </a:ln>
        </p:spPr>
        <p:txBody>
          <a:bodyPr lIns="45719" rIns="45719"/>
          <a:lstStyle/>
          <a:p>
            <a:endParaRPr dirty="0"/>
          </a:p>
        </p:txBody>
      </p:sp>
      <p:sp>
        <p:nvSpPr>
          <p:cNvPr id="18" name="NÚMERO/ TIPO DE COTA…">
            <a:extLst>
              <a:ext uri="{FF2B5EF4-FFF2-40B4-BE49-F238E27FC236}">
                <a16:creationId xmlns:a16="http://schemas.microsoft.com/office/drawing/2014/main" xmlns="" id="{C4C21A30-945A-41AF-9D97-16441F0E7C03}"/>
              </a:ext>
            </a:extLst>
          </p:cNvPr>
          <p:cNvSpPr txBox="1"/>
          <p:nvPr/>
        </p:nvSpPr>
        <p:spPr>
          <a:xfrm>
            <a:off x="3473463" y="2700321"/>
            <a:ext cx="3029936" cy="192975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1400" u="sng">
                <a:solidFill>
                  <a:srgbClr val="FFFFFF"/>
                </a:solidFill>
              </a:defRPr>
            </a:pPr>
            <a:r>
              <a:rPr lang="pt-BR" dirty="0"/>
              <a:t>DOLOR SIT </a:t>
            </a:r>
          </a:p>
          <a:p>
            <a:pPr algn="ctr">
              <a:defRPr sz="1400" u="sng">
                <a:solidFill>
                  <a:srgbClr val="FFFFFF"/>
                </a:solidFill>
              </a:defRPr>
            </a:pPr>
            <a:r>
              <a:rPr lang="pt-BR" dirty="0"/>
              <a:t>LABORSI </a:t>
            </a:r>
            <a:br>
              <a:rPr lang="pt-BR" dirty="0"/>
            </a:br>
            <a:r>
              <a:rPr lang="pt-BR" dirty="0"/>
              <a:t/>
            </a:r>
            <a:br>
              <a:rPr lang="pt-BR" dirty="0"/>
            </a:br>
            <a:endParaRPr dirty="0"/>
          </a:p>
          <a:p>
            <a:pPr algn="ctr">
              <a:lnSpc>
                <a:spcPct val="80000"/>
              </a:lnSpc>
              <a:defRPr sz="6000" b="1">
                <a:solidFill>
                  <a:srgbClr val="FFFFFF"/>
                </a:solidFill>
              </a:defRPr>
            </a:pPr>
            <a:r>
              <a:rPr b="1" dirty="0">
                <a:latin typeface="Globotipo Condensada Black" charset="0"/>
                <a:ea typeface="Globotipo Condensada Black" charset="0"/>
                <a:cs typeface="Globotipo Condensada Black" charset="0"/>
              </a:rPr>
              <a:t>01</a:t>
            </a:r>
          </a:p>
          <a:p>
            <a:pPr algn="ctr">
              <a:defRPr sz="1600" b="1" cap="all">
                <a:solidFill>
                  <a:srgbClr val="FFFFFF"/>
                </a:solidFill>
              </a:defRPr>
            </a:pPr>
            <a:r>
              <a:rPr lang="pt-BR" sz="1400" dirty="0" err="1"/>
              <a:t>laborsi</a:t>
            </a:r>
            <a:r>
              <a:rPr sz="1400" dirty="0"/>
              <a:t> </a:t>
            </a:r>
          </a:p>
        </p:txBody>
      </p:sp>
      <p:sp>
        <p:nvSpPr>
          <p:cNvPr id="19" name="OBSERVAÇÕES…">
            <a:extLst>
              <a:ext uri="{FF2B5EF4-FFF2-40B4-BE49-F238E27FC236}">
                <a16:creationId xmlns:a16="http://schemas.microsoft.com/office/drawing/2014/main" xmlns="" id="{EACDE4E8-E044-4193-BF6F-5F1785EFE722}"/>
              </a:ext>
            </a:extLst>
          </p:cNvPr>
          <p:cNvSpPr txBox="1"/>
          <p:nvPr/>
        </p:nvSpPr>
        <p:spPr>
          <a:xfrm>
            <a:off x="619970" y="5376055"/>
            <a:ext cx="6073564" cy="125572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buClr>
                <a:srgbClr val="000000"/>
              </a:buClr>
              <a:defRPr sz="1200" b="1"/>
            </a:pPr>
            <a:r>
              <a:rPr lang="pt-BR" dirty="0"/>
              <a:t>IPSUN LOREN</a:t>
            </a:r>
            <a:endParaRPr dirty="0"/>
          </a:p>
          <a:p>
            <a:pPr marL="127000" indent="-127000">
              <a:lnSpc>
                <a:spcPct val="90000"/>
              </a:lnSpc>
              <a:buSzPct val="150000"/>
              <a:buChar char="•"/>
              <a:defRPr sz="1200"/>
            </a:pPr>
            <a:r>
              <a:rPr dirty="0"/>
              <a:t> </a:t>
            </a:r>
            <a:r>
              <a:rPr lang="pt-BR" dirty="0"/>
              <a:t>Ut </a:t>
            </a:r>
            <a:r>
              <a:rPr lang="pt-BR" dirty="0" err="1"/>
              <a:t>enim</a:t>
            </a:r>
            <a:r>
              <a:rPr lang="pt-BR" dirty="0"/>
              <a:t> ad </a:t>
            </a:r>
            <a:r>
              <a:rPr lang="pt-BR" dirty="0" err="1"/>
              <a:t>minim</a:t>
            </a:r>
            <a:r>
              <a:rPr lang="pt-BR" dirty="0"/>
              <a:t> </a:t>
            </a:r>
            <a:r>
              <a:rPr lang="pt-BR" dirty="0" err="1"/>
              <a:t>veniam</a:t>
            </a:r>
            <a:r>
              <a:rPr lang="pt-BR" dirty="0"/>
              <a:t>, quis </a:t>
            </a:r>
            <a:r>
              <a:rPr lang="pt-BR" dirty="0" err="1"/>
              <a:t>nostrud</a:t>
            </a:r>
            <a:r>
              <a:rPr lang="pt-BR" dirty="0"/>
              <a:t> </a:t>
            </a:r>
            <a:r>
              <a:rPr lang="pt-BR" dirty="0" err="1"/>
              <a:t>exercitation</a:t>
            </a:r>
            <a:r>
              <a:rPr lang="pt-BR" dirty="0"/>
              <a:t> </a:t>
            </a:r>
            <a:r>
              <a:rPr lang="pt-BR" dirty="0" err="1"/>
              <a:t>ullamco</a:t>
            </a:r>
            <a:r>
              <a:rPr lang="pt-BR" dirty="0"/>
              <a:t> </a:t>
            </a:r>
            <a:r>
              <a:rPr lang="pt-BR" dirty="0" err="1"/>
              <a:t>laboris</a:t>
            </a:r>
            <a:r>
              <a:rPr lang="pt-BR" dirty="0"/>
              <a:t> </a:t>
            </a:r>
            <a:r>
              <a:rPr lang="pt-BR" dirty="0" err="1"/>
              <a:t>nisi</a:t>
            </a:r>
            <a:r>
              <a:rPr lang="pt-BR" dirty="0"/>
              <a:t> ut </a:t>
            </a:r>
            <a:r>
              <a:rPr lang="pt-BR" dirty="0" err="1"/>
              <a:t>aliquip</a:t>
            </a:r>
            <a:r>
              <a:rPr lang="pt-BR" dirty="0"/>
              <a:t> </a:t>
            </a:r>
            <a:r>
              <a:rPr lang="pt-BR" dirty="0" err="1"/>
              <a:t>ex</a:t>
            </a:r>
            <a:r>
              <a:rPr lang="pt-BR" dirty="0"/>
              <a:t> </a:t>
            </a:r>
            <a:r>
              <a:rPr lang="pt-BR" dirty="0" err="1"/>
              <a:t>ea</a:t>
            </a:r>
            <a:r>
              <a:rPr lang="pt-BR" dirty="0"/>
              <a:t> </a:t>
            </a:r>
            <a:r>
              <a:rPr lang="pt-BR" dirty="0" err="1"/>
              <a:t>commodo</a:t>
            </a:r>
            <a:r>
              <a:rPr lang="pt-BR" dirty="0"/>
              <a:t> </a:t>
            </a:r>
            <a:r>
              <a:rPr lang="pt-BR" dirty="0" err="1"/>
              <a:t>consequat</a:t>
            </a:r>
            <a:r>
              <a:rPr lang="pt-BR" dirty="0"/>
              <a:t> </a:t>
            </a:r>
            <a:r>
              <a:rPr lang="pt-BR" dirty="0" err="1"/>
              <a:t>nostrud</a:t>
            </a:r>
            <a:r>
              <a:rPr lang="pt-BR" dirty="0"/>
              <a:t> </a:t>
            </a:r>
            <a:r>
              <a:rPr lang="pt-BR" dirty="0" err="1"/>
              <a:t>exercitation</a:t>
            </a:r>
            <a:r>
              <a:rPr lang="pt-BR" dirty="0"/>
              <a:t> . </a:t>
            </a:r>
          </a:p>
          <a:p>
            <a:pPr marL="127000" indent="-127000">
              <a:lnSpc>
                <a:spcPct val="90000"/>
              </a:lnSpc>
              <a:buSzPct val="150000"/>
              <a:buChar char="•"/>
              <a:defRPr sz="1200"/>
            </a:pPr>
            <a:r>
              <a:rPr lang="pt-BR" dirty="0" err="1"/>
              <a:t>Duis</a:t>
            </a:r>
            <a:r>
              <a:rPr lang="pt-BR" dirty="0"/>
              <a:t> </a:t>
            </a:r>
            <a:r>
              <a:rPr lang="pt-BR" dirty="0" err="1"/>
              <a:t>aute</a:t>
            </a:r>
            <a:r>
              <a:rPr lang="pt-BR" dirty="0"/>
              <a:t> </a:t>
            </a:r>
            <a:r>
              <a:rPr lang="pt-BR" dirty="0" err="1"/>
              <a:t>irure</a:t>
            </a:r>
            <a:r>
              <a:rPr lang="pt-BR" dirty="0"/>
              <a:t> </a:t>
            </a:r>
            <a:r>
              <a:rPr lang="pt-BR" dirty="0" err="1"/>
              <a:t>dolor</a:t>
            </a:r>
            <a:r>
              <a:rPr lang="pt-BR" dirty="0"/>
              <a:t> in </a:t>
            </a:r>
            <a:r>
              <a:rPr lang="pt-BR" dirty="0" err="1"/>
              <a:t>reprehenderit</a:t>
            </a:r>
            <a:r>
              <a:rPr lang="pt-BR" dirty="0"/>
              <a:t> in </a:t>
            </a:r>
            <a:r>
              <a:rPr lang="pt-BR" dirty="0" err="1"/>
              <a:t>voluptate</a:t>
            </a:r>
            <a:r>
              <a:rPr lang="pt-BR" dirty="0"/>
              <a:t> </a:t>
            </a:r>
            <a:r>
              <a:rPr lang="pt-BR" dirty="0" err="1"/>
              <a:t>velit</a:t>
            </a:r>
            <a:r>
              <a:rPr lang="pt-BR" dirty="0"/>
              <a:t> esse </a:t>
            </a:r>
            <a:r>
              <a:rPr lang="pt-BR" dirty="0" err="1"/>
              <a:t>cillum</a:t>
            </a:r>
            <a:r>
              <a:rPr lang="pt-BR" dirty="0"/>
              <a:t> </a:t>
            </a:r>
            <a:r>
              <a:rPr lang="pt-BR" dirty="0" err="1"/>
              <a:t>dolore</a:t>
            </a:r>
            <a:r>
              <a:rPr lang="pt-BR" dirty="0"/>
              <a:t>.</a:t>
            </a:r>
          </a:p>
          <a:p>
            <a:pPr marL="127000" indent="-127000">
              <a:lnSpc>
                <a:spcPct val="90000"/>
              </a:lnSpc>
              <a:buSzPct val="150000"/>
              <a:buChar char="•"/>
              <a:defRPr sz="1200"/>
            </a:pPr>
            <a:r>
              <a:rPr lang="pt-BR" dirty="0"/>
              <a:t>Ut </a:t>
            </a:r>
            <a:r>
              <a:rPr lang="pt-BR" dirty="0" err="1"/>
              <a:t>enim</a:t>
            </a:r>
            <a:r>
              <a:rPr lang="pt-BR" dirty="0"/>
              <a:t> ad </a:t>
            </a:r>
            <a:r>
              <a:rPr lang="pt-BR" dirty="0" err="1"/>
              <a:t>minim</a:t>
            </a:r>
            <a:r>
              <a:rPr lang="pt-BR" dirty="0"/>
              <a:t> </a:t>
            </a:r>
            <a:r>
              <a:rPr lang="pt-BR" dirty="0" err="1"/>
              <a:t>veniam</a:t>
            </a:r>
            <a:r>
              <a:rPr lang="pt-BR" dirty="0"/>
              <a:t>, quis </a:t>
            </a:r>
            <a:r>
              <a:rPr lang="pt-BR" dirty="0" err="1"/>
              <a:t>nostrud</a:t>
            </a:r>
            <a:r>
              <a:rPr lang="pt-BR" dirty="0"/>
              <a:t> </a:t>
            </a:r>
            <a:r>
              <a:rPr lang="pt-BR" dirty="0" err="1"/>
              <a:t>exercitation</a:t>
            </a:r>
            <a:r>
              <a:rPr lang="pt-BR" dirty="0"/>
              <a:t> </a:t>
            </a:r>
            <a:r>
              <a:rPr lang="pt-BR" dirty="0" err="1"/>
              <a:t>ullamco</a:t>
            </a:r>
            <a:r>
              <a:rPr lang="pt-BR" dirty="0"/>
              <a:t> </a:t>
            </a:r>
            <a:r>
              <a:rPr lang="pt-BR" dirty="0" err="1"/>
              <a:t>laboris</a:t>
            </a:r>
            <a:r>
              <a:rPr lang="pt-BR" dirty="0"/>
              <a:t> </a:t>
            </a:r>
            <a:r>
              <a:rPr lang="pt-BR" dirty="0" err="1"/>
              <a:t>nisi</a:t>
            </a:r>
            <a:r>
              <a:rPr lang="pt-BR" dirty="0"/>
              <a:t> ut </a:t>
            </a:r>
            <a:r>
              <a:rPr lang="pt-BR" dirty="0" err="1"/>
              <a:t>aliquip</a:t>
            </a:r>
            <a:r>
              <a:rPr lang="pt-BR" dirty="0"/>
              <a:t> </a:t>
            </a:r>
            <a:r>
              <a:rPr lang="pt-BR" dirty="0" err="1"/>
              <a:t>ex</a:t>
            </a:r>
            <a:r>
              <a:rPr lang="pt-BR" dirty="0"/>
              <a:t> </a:t>
            </a:r>
            <a:r>
              <a:rPr lang="pt-BR" dirty="0" err="1"/>
              <a:t>ea</a:t>
            </a:r>
            <a:r>
              <a:rPr lang="pt-BR" dirty="0"/>
              <a:t> </a:t>
            </a:r>
            <a:r>
              <a:rPr lang="pt-BR" dirty="0" err="1"/>
              <a:t>commodo</a:t>
            </a:r>
            <a:r>
              <a:rPr lang="pt-BR" dirty="0"/>
              <a:t> </a:t>
            </a:r>
            <a:r>
              <a:rPr lang="pt-BR" dirty="0" err="1"/>
              <a:t>consequat</a:t>
            </a:r>
            <a:r>
              <a:rPr lang="pt-BR" dirty="0"/>
              <a:t> </a:t>
            </a:r>
            <a:r>
              <a:rPr lang="pt-BR" dirty="0" err="1"/>
              <a:t>nostrud</a:t>
            </a:r>
            <a:r>
              <a:rPr lang="pt-BR" dirty="0"/>
              <a:t> </a:t>
            </a:r>
            <a:r>
              <a:rPr lang="pt-BR" dirty="0" err="1"/>
              <a:t>exercitation</a:t>
            </a:r>
            <a:r>
              <a:rPr lang="pt-BR" dirty="0"/>
              <a:t> </a:t>
            </a:r>
            <a:r>
              <a:rPr lang="pt-BR" dirty="0" err="1"/>
              <a:t>nostrud</a:t>
            </a:r>
            <a:r>
              <a:rPr lang="pt-BR" dirty="0"/>
              <a:t> </a:t>
            </a:r>
            <a:r>
              <a:rPr lang="pt-BR" dirty="0" err="1"/>
              <a:t>exercitation</a:t>
            </a:r>
            <a:r>
              <a:rPr lang="pt-BR" dirty="0"/>
              <a:t>. </a:t>
            </a:r>
          </a:p>
          <a:p>
            <a:pPr marL="127000" indent="-127000">
              <a:lnSpc>
                <a:spcPct val="90000"/>
              </a:lnSpc>
              <a:buSzPct val="150000"/>
              <a:buChar char="•"/>
              <a:defRPr sz="1200"/>
            </a:pPr>
            <a:r>
              <a:rPr lang="pt-BR" dirty="0" err="1"/>
              <a:t>Duis</a:t>
            </a:r>
            <a:r>
              <a:rPr lang="pt-BR" dirty="0"/>
              <a:t> </a:t>
            </a:r>
            <a:r>
              <a:rPr lang="pt-BR" dirty="0" err="1"/>
              <a:t>aute</a:t>
            </a:r>
            <a:r>
              <a:rPr lang="pt-BR" dirty="0"/>
              <a:t> </a:t>
            </a:r>
            <a:r>
              <a:rPr lang="pt-BR" dirty="0" err="1"/>
              <a:t>irure</a:t>
            </a:r>
            <a:r>
              <a:rPr lang="pt-BR" dirty="0"/>
              <a:t> </a:t>
            </a:r>
            <a:r>
              <a:rPr lang="pt-BR" dirty="0" err="1"/>
              <a:t>dolor</a:t>
            </a:r>
            <a:r>
              <a:rPr lang="pt-BR" dirty="0"/>
              <a:t> in </a:t>
            </a:r>
            <a:r>
              <a:rPr lang="pt-BR" dirty="0" err="1"/>
              <a:t>reprehenderit</a:t>
            </a:r>
            <a:r>
              <a:rPr lang="pt-BR" dirty="0"/>
              <a:t> in </a:t>
            </a:r>
            <a:r>
              <a:rPr lang="pt-BR" dirty="0" err="1"/>
              <a:t>voluptate</a:t>
            </a:r>
            <a:r>
              <a:rPr lang="pt-BR" dirty="0"/>
              <a:t> </a:t>
            </a:r>
            <a:r>
              <a:rPr lang="pt-BR" dirty="0" err="1"/>
              <a:t>velit</a:t>
            </a:r>
            <a:r>
              <a:rPr lang="pt-BR" dirty="0"/>
              <a:t> esse </a:t>
            </a:r>
            <a:r>
              <a:rPr lang="pt-BR" dirty="0" err="1"/>
              <a:t>cillum</a:t>
            </a:r>
            <a:r>
              <a:rPr lang="pt-BR" dirty="0"/>
              <a:t> </a:t>
            </a:r>
            <a:r>
              <a:rPr lang="pt-BR" dirty="0" err="1"/>
              <a:t>dolore</a:t>
            </a:r>
            <a:r>
              <a:rPr lang="pt-BR" dirty="0"/>
              <a:t>.</a:t>
            </a:r>
            <a:endParaRPr dirty="0"/>
          </a:p>
        </p:txBody>
      </p:sp>
      <p:sp>
        <p:nvSpPr>
          <p:cNvPr id="20" name="PLANO DE PATROCÍNIO">
            <a:extLst>
              <a:ext uri="{FF2B5EF4-FFF2-40B4-BE49-F238E27FC236}">
                <a16:creationId xmlns:a16="http://schemas.microsoft.com/office/drawing/2014/main" xmlns="" id="{0D687E84-12C6-47CD-A9D9-485BC93E80D3}"/>
              </a:ext>
            </a:extLst>
          </p:cNvPr>
          <p:cNvSpPr txBox="1"/>
          <p:nvPr/>
        </p:nvSpPr>
        <p:spPr>
          <a:xfrm>
            <a:off x="499795" y="370403"/>
            <a:ext cx="3764926" cy="11079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80000"/>
              </a:lnSpc>
              <a:defRPr sz="4000" b="1"/>
            </a:lvl1pPr>
          </a:lstStyle>
          <a:p>
            <a:r>
              <a:rPr lang="pt-BR" dirty="0">
                <a:latin typeface="Globotipo Condensada Black" charset="0"/>
                <a:ea typeface="Globotipo Condensada Black" charset="0"/>
                <a:cs typeface="Globotipo Condensada Black" charset="0"/>
              </a:rPr>
              <a:t>DOLOR SIT </a:t>
            </a:r>
          </a:p>
          <a:p>
            <a:r>
              <a:rPr lang="pt-BR" dirty="0">
                <a:latin typeface="Globotipo Condensada Black" charset="0"/>
                <a:ea typeface="Globotipo Condensada Black" charset="0"/>
                <a:cs typeface="Globotipo Condensada Black" charset="0"/>
              </a:rPr>
              <a:t>LABORSI NULLA</a:t>
            </a:r>
            <a:endParaRPr dirty="0">
              <a:latin typeface="Globotipo Condensada Black" charset="0"/>
              <a:ea typeface="Globotipo Condensada Black" charset="0"/>
              <a:cs typeface="Globotipo Condensada Black" charset="0"/>
            </a:endParaRPr>
          </a:p>
        </p:txBody>
      </p:sp>
      <p:sp>
        <p:nvSpPr>
          <p:cNvPr id="21" name="Line">
            <a:extLst>
              <a:ext uri="{FF2B5EF4-FFF2-40B4-BE49-F238E27FC236}">
                <a16:creationId xmlns:a16="http://schemas.microsoft.com/office/drawing/2014/main" xmlns="" id="{A53F7518-0B6A-4467-8D1E-AA6705B1E3E4}"/>
              </a:ext>
            </a:extLst>
          </p:cNvPr>
          <p:cNvSpPr/>
          <p:nvPr/>
        </p:nvSpPr>
        <p:spPr>
          <a:xfrm flipH="1" flipV="1">
            <a:off x="574633" y="1659418"/>
            <a:ext cx="1921224" cy="1"/>
          </a:xfrm>
          <a:prstGeom prst="line">
            <a:avLst/>
          </a:prstGeom>
          <a:ln w="127000">
            <a:solidFill>
              <a:schemeClr val="tx1"/>
            </a:solidFill>
          </a:ln>
        </p:spPr>
        <p:txBody>
          <a:bodyPr lIns="45719" rIns="45719"/>
          <a:lstStyle/>
          <a:p>
            <a:endParaRPr dirty="0"/>
          </a:p>
        </p:txBody>
      </p:sp>
      <p:sp>
        <p:nvSpPr>
          <p:cNvPr id="22" name="Espaço Reservado para Imagem 21">
            <a:extLst>
              <a:ext uri="{FF2B5EF4-FFF2-40B4-BE49-F238E27FC236}">
                <a16:creationId xmlns:a16="http://schemas.microsoft.com/office/drawing/2014/main" xmlns="" id="{121D57EC-98A8-455A-A7DF-63E0B9F3A9F2}"/>
              </a:ext>
            </a:extLst>
          </p:cNvPr>
          <p:cNvSpPr>
            <a:spLocks noGrp="1"/>
          </p:cNvSpPr>
          <p:nvPr>
            <p:ph type="pic" sz="quarter" idx="26"/>
          </p:nvPr>
        </p:nvSpPr>
        <p:spPr/>
      </p:sp>
      <p:sp>
        <p:nvSpPr>
          <p:cNvPr id="23"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1673897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ço Reservado para Imagem 20">
            <a:extLst>
              <a:ext uri="{FF2B5EF4-FFF2-40B4-BE49-F238E27FC236}">
                <a16:creationId xmlns:a16="http://schemas.microsoft.com/office/drawing/2014/main" xmlns="" id="{668CEAE7-78E7-4194-9939-AB6CCEE303BA}"/>
              </a:ext>
            </a:extLst>
          </p:cNvPr>
          <p:cNvSpPr>
            <a:spLocks noGrp="1"/>
          </p:cNvSpPr>
          <p:nvPr>
            <p:ph type="pic" sz="quarter" idx="14"/>
          </p:nvPr>
        </p:nvSpPr>
        <p:spPr>
          <a:xfrm>
            <a:off x="3932329" y="0"/>
            <a:ext cx="8259671" cy="3805442"/>
          </a:xfrm>
        </p:spPr>
      </p:sp>
      <p:sp>
        <p:nvSpPr>
          <p:cNvPr id="20" name="Forma livre 19">
            <a:extLst>
              <a:ext uri="{FF2B5EF4-FFF2-40B4-BE49-F238E27FC236}">
                <a16:creationId xmlns:a16="http://schemas.microsoft.com/office/drawing/2014/main" xmlns="" id="{9BDE51E0-CBD7-491B-994A-BCF5BA5FC75B}"/>
              </a:ext>
            </a:extLst>
          </p:cNvPr>
          <p:cNvSpPr/>
          <p:nvPr/>
        </p:nvSpPr>
        <p:spPr>
          <a:xfrm>
            <a:off x="-1" y="1325810"/>
            <a:ext cx="6309917" cy="5532191"/>
          </a:xfrm>
          <a:custGeom>
            <a:avLst/>
            <a:gdLst>
              <a:gd name="connsiteX0" fmla="*/ 496362 w 6309917"/>
              <a:gd name="connsiteY0" fmla="*/ 0 h 5532191"/>
              <a:gd name="connsiteX1" fmla="*/ 3948642 w 6309917"/>
              <a:gd name="connsiteY1" fmla="*/ 0 h 5532191"/>
              <a:gd name="connsiteX2" fmla="*/ 3948642 w 6309917"/>
              <a:gd name="connsiteY2" fmla="*/ 586895 h 5532191"/>
              <a:gd name="connsiteX3" fmla="*/ 4510827 w 6309917"/>
              <a:gd name="connsiteY3" fmla="*/ 586895 h 5532191"/>
              <a:gd name="connsiteX4" fmla="*/ 4510827 w 6309917"/>
              <a:gd name="connsiteY4" fmla="*/ 2479633 h 5532191"/>
              <a:gd name="connsiteX5" fmla="*/ 6309917 w 6309917"/>
              <a:gd name="connsiteY5" fmla="*/ 2479633 h 5532191"/>
              <a:gd name="connsiteX6" fmla="*/ 6309917 w 6309917"/>
              <a:gd name="connsiteY6" fmla="*/ 5532191 h 5532191"/>
              <a:gd name="connsiteX7" fmla="*/ 3109113 w 6309917"/>
              <a:gd name="connsiteY7" fmla="*/ 5532191 h 5532191"/>
              <a:gd name="connsiteX8" fmla="*/ 3109113 w 6309917"/>
              <a:gd name="connsiteY8" fmla="*/ 5532190 h 5532191"/>
              <a:gd name="connsiteX9" fmla="*/ 0 w 6309917"/>
              <a:gd name="connsiteY9" fmla="*/ 5532190 h 5532191"/>
              <a:gd name="connsiteX10" fmla="*/ 0 w 6309917"/>
              <a:gd name="connsiteY10" fmla="*/ 586895 h 5532191"/>
              <a:gd name="connsiteX11" fmla="*/ 496362 w 6309917"/>
              <a:gd name="connsiteY11" fmla="*/ 586895 h 553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9917" h="5532191">
                <a:moveTo>
                  <a:pt x="496362" y="0"/>
                </a:moveTo>
                <a:lnTo>
                  <a:pt x="3948642" y="0"/>
                </a:lnTo>
                <a:lnTo>
                  <a:pt x="3948642" y="586895"/>
                </a:lnTo>
                <a:lnTo>
                  <a:pt x="4510827" y="586895"/>
                </a:lnTo>
                <a:lnTo>
                  <a:pt x="4510827" y="2479633"/>
                </a:lnTo>
                <a:lnTo>
                  <a:pt x="6309917" y="2479633"/>
                </a:lnTo>
                <a:lnTo>
                  <a:pt x="6309917" y="5532191"/>
                </a:lnTo>
                <a:lnTo>
                  <a:pt x="3109113" y="5532191"/>
                </a:lnTo>
                <a:lnTo>
                  <a:pt x="3109113" y="5532190"/>
                </a:lnTo>
                <a:lnTo>
                  <a:pt x="0" y="5532190"/>
                </a:lnTo>
                <a:lnTo>
                  <a:pt x="0" y="586895"/>
                </a:lnTo>
                <a:lnTo>
                  <a:pt x="496362" y="586895"/>
                </a:lnTo>
                <a:close/>
              </a:path>
            </a:pathLst>
          </a:custGeom>
          <a:solidFill>
            <a:schemeClr val="tx1"/>
          </a:solidFill>
          <a:ln w="12700">
            <a:miter lim="400000"/>
          </a:ln>
        </p:spPr>
        <p:txBody>
          <a:bodyPr wrap="square" lIns="45719" rIns="45719" anchor="ctr">
            <a:noAutofit/>
          </a:bodyPr>
          <a:lstStyle/>
          <a:p>
            <a:endParaRPr dirty="0"/>
          </a:p>
        </p:txBody>
      </p:sp>
      <p:sp>
        <p:nvSpPr>
          <p:cNvPr id="8" name="TITULO  SLIDE">
            <a:extLst>
              <a:ext uri="{FF2B5EF4-FFF2-40B4-BE49-F238E27FC236}">
                <a16:creationId xmlns:a16="http://schemas.microsoft.com/office/drawing/2014/main" xmlns="" id="{C6BA66A0-2AA4-432B-8CB7-91531DC06482}"/>
              </a:ext>
            </a:extLst>
          </p:cNvPr>
          <p:cNvSpPr txBox="1"/>
          <p:nvPr/>
        </p:nvSpPr>
        <p:spPr>
          <a:xfrm>
            <a:off x="823912" y="2350721"/>
            <a:ext cx="5486004" cy="13619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80000"/>
              </a:lnSpc>
              <a:defRPr sz="5000" b="1">
                <a:solidFill>
                  <a:srgbClr val="FFFFFF"/>
                </a:solidFill>
              </a:defRPr>
            </a:pPr>
            <a:r>
              <a:rPr b="1" dirty="0">
                <a:latin typeface="Globotipo Condensada Black" charset="0"/>
                <a:ea typeface="Globotipo Condensada Black" charset="0"/>
                <a:cs typeface="Globotipo Condensada Black" charset="0"/>
              </a:rPr>
              <a:t>TITULO </a:t>
            </a:r>
            <a:br>
              <a:rPr b="1" dirty="0">
                <a:latin typeface="Globotipo Condensada Black" charset="0"/>
                <a:ea typeface="Globotipo Condensada Black" charset="0"/>
                <a:cs typeface="Globotipo Condensada Black" charset="0"/>
              </a:rPr>
            </a:br>
            <a:r>
              <a:rPr b="1" dirty="0">
                <a:latin typeface="Globotipo Condensada Black" charset="0"/>
                <a:ea typeface="Globotipo Condensada Black" charset="0"/>
                <a:cs typeface="Globotipo Condensada Black" charset="0"/>
              </a:rPr>
              <a:t>SLIDE</a:t>
            </a:r>
          </a:p>
        </p:txBody>
      </p:sp>
      <p:sp>
        <p:nvSpPr>
          <p:cNvPr id="10" name="70%">
            <a:extLst>
              <a:ext uri="{FF2B5EF4-FFF2-40B4-BE49-F238E27FC236}">
                <a16:creationId xmlns:a16="http://schemas.microsoft.com/office/drawing/2014/main" xmlns="" id="{A24C8468-196E-4042-A54A-E26F925FCAA2}"/>
              </a:ext>
            </a:extLst>
          </p:cNvPr>
          <p:cNvSpPr txBox="1"/>
          <p:nvPr/>
        </p:nvSpPr>
        <p:spPr>
          <a:xfrm>
            <a:off x="9584711" y="4382253"/>
            <a:ext cx="1530605" cy="1158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000" b="1">
                <a:latin typeface="Globotipo Condensada Black"/>
                <a:ea typeface="Globotipo Condensada Black"/>
                <a:cs typeface="Globotipo Condensada Black"/>
                <a:sym typeface="Globotipo Condensada Black"/>
              </a:defRPr>
            </a:lvl1pPr>
          </a:lstStyle>
          <a:p>
            <a:r>
              <a:t>70%</a:t>
            </a:r>
          </a:p>
        </p:txBody>
      </p:sp>
      <p:sp>
        <p:nvSpPr>
          <p:cNvPr id="11" name="Lorem ipsum dolor  sit amet, conne t turf dhti">
            <a:extLst>
              <a:ext uri="{FF2B5EF4-FFF2-40B4-BE49-F238E27FC236}">
                <a16:creationId xmlns:a16="http://schemas.microsoft.com/office/drawing/2014/main" xmlns="" id="{D88B0807-E2EE-4FBB-B71E-4584EC786B1D}"/>
              </a:ext>
            </a:extLst>
          </p:cNvPr>
          <p:cNvSpPr txBox="1"/>
          <p:nvPr/>
        </p:nvSpPr>
        <p:spPr>
          <a:xfrm>
            <a:off x="9115219" y="5289033"/>
            <a:ext cx="2469589" cy="1097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lnSpc>
                <a:spcPts val="2600"/>
              </a:lnSpc>
              <a:defRPr sz="1600" cap="all"/>
            </a:pPr>
            <a:r>
              <a:rPr dirty="0"/>
              <a:t>Lorem ipsum dolor </a:t>
            </a:r>
            <a:br>
              <a:rPr dirty="0"/>
            </a:br>
            <a:r>
              <a:rPr dirty="0"/>
              <a:t>sit amet, conne</a:t>
            </a:r>
            <a:br>
              <a:rPr dirty="0"/>
            </a:br>
            <a:r>
              <a:rPr dirty="0"/>
              <a:t>t turf dhti</a:t>
            </a:r>
          </a:p>
        </p:txBody>
      </p:sp>
      <p:sp>
        <p:nvSpPr>
          <p:cNvPr id="12" name="Line">
            <a:extLst>
              <a:ext uri="{FF2B5EF4-FFF2-40B4-BE49-F238E27FC236}">
                <a16:creationId xmlns:a16="http://schemas.microsoft.com/office/drawing/2014/main" xmlns="" id="{24BF8BE4-9B9B-42A5-99C1-8B99C11F2FE6}"/>
              </a:ext>
            </a:extLst>
          </p:cNvPr>
          <p:cNvSpPr/>
          <p:nvPr/>
        </p:nvSpPr>
        <p:spPr>
          <a:xfrm>
            <a:off x="9435054" y="4226068"/>
            <a:ext cx="1829918" cy="1"/>
          </a:xfrm>
          <a:prstGeom prst="line">
            <a:avLst/>
          </a:prstGeom>
          <a:ln w="12700">
            <a:solidFill>
              <a:srgbClr val="000000"/>
            </a:solidFill>
          </a:ln>
        </p:spPr>
        <p:txBody>
          <a:bodyPr lIns="45719" rIns="45719"/>
          <a:lstStyle/>
          <a:p>
            <a:endParaRPr dirty="0"/>
          </a:p>
        </p:txBody>
      </p:sp>
      <p:sp>
        <p:nvSpPr>
          <p:cNvPr id="13" name="Line">
            <a:extLst>
              <a:ext uri="{FF2B5EF4-FFF2-40B4-BE49-F238E27FC236}">
                <a16:creationId xmlns:a16="http://schemas.microsoft.com/office/drawing/2014/main" xmlns="" id="{78F1365D-8112-4589-BE5A-2351F9E3E0A3}"/>
              </a:ext>
            </a:extLst>
          </p:cNvPr>
          <p:cNvSpPr/>
          <p:nvPr/>
        </p:nvSpPr>
        <p:spPr>
          <a:xfrm>
            <a:off x="9435054" y="6492804"/>
            <a:ext cx="1829918" cy="1"/>
          </a:xfrm>
          <a:prstGeom prst="line">
            <a:avLst/>
          </a:prstGeom>
          <a:ln w="12700">
            <a:solidFill>
              <a:srgbClr val="000000"/>
            </a:solidFill>
          </a:ln>
        </p:spPr>
        <p:txBody>
          <a:bodyPr lIns="45719" rIns="45719"/>
          <a:lstStyle/>
          <a:p>
            <a:endParaRPr dirty="0"/>
          </a:p>
        </p:txBody>
      </p:sp>
      <p:sp>
        <p:nvSpPr>
          <p:cNvPr id="14" name="70%">
            <a:extLst>
              <a:ext uri="{FF2B5EF4-FFF2-40B4-BE49-F238E27FC236}">
                <a16:creationId xmlns:a16="http://schemas.microsoft.com/office/drawing/2014/main" xmlns="" id="{D29B8ADB-82B9-46BC-97C1-78E8FEC7E7BE}"/>
              </a:ext>
            </a:extLst>
          </p:cNvPr>
          <p:cNvSpPr txBox="1"/>
          <p:nvPr/>
        </p:nvSpPr>
        <p:spPr>
          <a:xfrm>
            <a:off x="7207411" y="4382253"/>
            <a:ext cx="1530605" cy="1158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000" b="1">
                <a:latin typeface="Globotipo Condensada Black"/>
                <a:ea typeface="Globotipo Condensada Black"/>
                <a:cs typeface="Globotipo Condensada Black"/>
                <a:sym typeface="Globotipo Condensada Black"/>
              </a:defRPr>
            </a:lvl1pPr>
          </a:lstStyle>
          <a:p>
            <a:r>
              <a:t>70%</a:t>
            </a:r>
          </a:p>
        </p:txBody>
      </p:sp>
      <p:sp>
        <p:nvSpPr>
          <p:cNvPr id="15" name="Lorem ipsum dolor  sit amet, conne t turf dhti">
            <a:extLst>
              <a:ext uri="{FF2B5EF4-FFF2-40B4-BE49-F238E27FC236}">
                <a16:creationId xmlns:a16="http://schemas.microsoft.com/office/drawing/2014/main" xmlns="" id="{514BF28C-AF97-41D2-9991-B195F1AA0D6B}"/>
              </a:ext>
            </a:extLst>
          </p:cNvPr>
          <p:cNvSpPr txBox="1"/>
          <p:nvPr/>
        </p:nvSpPr>
        <p:spPr>
          <a:xfrm>
            <a:off x="6737919" y="5289033"/>
            <a:ext cx="2469589" cy="1097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lnSpc>
                <a:spcPts val="2600"/>
              </a:lnSpc>
              <a:defRPr sz="1600" cap="all"/>
            </a:pPr>
            <a:r>
              <a:rPr dirty="0"/>
              <a:t>Lorem ipsum dolor </a:t>
            </a:r>
            <a:br>
              <a:rPr dirty="0"/>
            </a:br>
            <a:r>
              <a:rPr dirty="0"/>
              <a:t>sit amet, conne</a:t>
            </a:r>
            <a:br>
              <a:rPr dirty="0"/>
            </a:br>
            <a:r>
              <a:rPr dirty="0"/>
              <a:t>t turf dhti</a:t>
            </a:r>
          </a:p>
        </p:txBody>
      </p:sp>
      <p:sp>
        <p:nvSpPr>
          <p:cNvPr id="16" name="Line">
            <a:extLst>
              <a:ext uri="{FF2B5EF4-FFF2-40B4-BE49-F238E27FC236}">
                <a16:creationId xmlns:a16="http://schemas.microsoft.com/office/drawing/2014/main" xmlns="" id="{F04B07D1-4BCE-4750-A720-C90F689FC3CC}"/>
              </a:ext>
            </a:extLst>
          </p:cNvPr>
          <p:cNvSpPr/>
          <p:nvPr/>
        </p:nvSpPr>
        <p:spPr>
          <a:xfrm>
            <a:off x="7057754" y="4226068"/>
            <a:ext cx="1829919" cy="1"/>
          </a:xfrm>
          <a:prstGeom prst="line">
            <a:avLst/>
          </a:prstGeom>
          <a:ln w="12700">
            <a:solidFill>
              <a:srgbClr val="000000"/>
            </a:solidFill>
          </a:ln>
        </p:spPr>
        <p:txBody>
          <a:bodyPr lIns="45719" rIns="45719"/>
          <a:lstStyle/>
          <a:p>
            <a:endParaRPr dirty="0"/>
          </a:p>
        </p:txBody>
      </p:sp>
      <p:sp>
        <p:nvSpPr>
          <p:cNvPr id="17" name="Line">
            <a:extLst>
              <a:ext uri="{FF2B5EF4-FFF2-40B4-BE49-F238E27FC236}">
                <a16:creationId xmlns:a16="http://schemas.microsoft.com/office/drawing/2014/main" xmlns="" id="{90532047-5DBE-4D9C-AC9D-9A5B91688C78}"/>
              </a:ext>
            </a:extLst>
          </p:cNvPr>
          <p:cNvSpPr/>
          <p:nvPr/>
        </p:nvSpPr>
        <p:spPr>
          <a:xfrm>
            <a:off x="7057754" y="6492804"/>
            <a:ext cx="1829919" cy="1"/>
          </a:xfrm>
          <a:prstGeom prst="line">
            <a:avLst/>
          </a:prstGeom>
          <a:ln w="12700">
            <a:solidFill>
              <a:srgbClr val="000000"/>
            </a:solidFill>
          </a:ln>
        </p:spPr>
        <p:txBody>
          <a:bodyPr lIns="45719" rIns="45719"/>
          <a:lstStyle/>
          <a:p>
            <a:endParaRPr dirty="0"/>
          </a:p>
        </p:txBody>
      </p:sp>
      <p:sp>
        <p:nvSpPr>
          <p:cNvPr id="18" name="Lorem ipsum dolor sit amet, consectetur adipiscing elit. Donec sed porttitor tellus. Nam vehicula arcu nulla, nec gravida velit rhoncus at. Ut euismod, ipsum et euismod porta ipsum et euismod porta Ut euismod, ipsum et euismod porta ipsum Ut euismod, ipsum et euismod">
            <a:extLst>
              <a:ext uri="{FF2B5EF4-FFF2-40B4-BE49-F238E27FC236}">
                <a16:creationId xmlns:a16="http://schemas.microsoft.com/office/drawing/2014/main" xmlns="" id="{E0F2E89A-EDEE-4FD7-A2E8-FF06698F9A07}"/>
              </a:ext>
            </a:extLst>
          </p:cNvPr>
          <p:cNvSpPr txBox="1"/>
          <p:nvPr/>
        </p:nvSpPr>
        <p:spPr>
          <a:xfrm>
            <a:off x="850391" y="4080113"/>
            <a:ext cx="5005172" cy="2402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10000"/>
              </a:lnSpc>
              <a:defRPr sz="2000">
                <a:solidFill>
                  <a:srgbClr val="FFFFFF"/>
                </a:solidFill>
              </a:defRPr>
            </a:lvl1pPr>
          </a:lstStyle>
          <a:p>
            <a:r>
              <a:rPr dirty="0"/>
              <a:t>Lorem ipsum dolor sit amet, consectetur adipiscing elit. Donec sed porttitor tellus. Nam vehicula arcu nulla, nec gravida velit rhoncus at. Ut euismod, ipsum et euismod porta ipsum et euismod porta Ut euismod, ipsum et euismod porta ipsum Ut euismod, ipsum et euismod</a:t>
            </a:r>
          </a:p>
        </p:txBody>
      </p:sp>
      <p:sp>
        <p:nvSpPr>
          <p:cNvPr id="19" name="Line">
            <a:extLst>
              <a:ext uri="{FF2B5EF4-FFF2-40B4-BE49-F238E27FC236}">
                <a16:creationId xmlns:a16="http://schemas.microsoft.com/office/drawing/2014/main" xmlns="" id="{10231413-1C82-48CD-84C2-37A5BAACAB9C}"/>
              </a:ext>
            </a:extLst>
          </p:cNvPr>
          <p:cNvSpPr/>
          <p:nvPr/>
        </p:nvSpPr>
        <p:spPr>
          <a:xfrm flipH="1">
            <a:off x="890286" y="3771916"/>
            <a:ext cx="1921223" cy="1"/>
          </a:xfrm>
          <a:prstGeom prst="line">
            <a:avLst/>
          </a:prstGeom>
          <a:ln w="127000">
            <a:solidFill>
              <a:schemeClr val="tx1">
                <a:lumMod val="50000"/>
                <a:lumOff val="50000"/>
              </a:schemeClr>
            </a:solidFill>
          </a:ln>
        </p:spPr>
        <p:txBody>
          <a:bodyPr lIns="45719" rIns="45719"/>
          <a:lstStyle/>
          <a:p>
            <a:endParaRPr dirty="0"/>
          </a:p>
        </p:txBody>
      </p:sp>
      <p:sp>
        <p:nvSpPr>
          <p:cNvPr id="23" name="Freeform 9"/>
          <p:cNvSpPr>
            <a:spLocks noEditPoints="1"/>
          </p:cNvSpPr>
          <p:nvPr/>
        </p:nvSpPr>
        <p:spPr bwMode="auto">
          <a:xfrm>
            <a:off x="890286"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1502409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6981005" y="2216409"/>
            <a:ext cx="3574699" cy="1191847"/>
          </a:xfrm>
          <a:prstGeom prst="rect">
            <a:avLst/>
          </a:prstGeom>
        </p:spPr>
        <p:txBody>
          <a:bodyPr wrap="square" lIns="72000" tIns="72000" rIns="72000" bIns="72000">
            <a:spAutoFit/>
          </a:bodyPr>
          <a:lstStyle/>
          <a:p>
            <a:r>
              <a:rPr lang="pt-BR" sz="3200" dirty="0"/>
              <a:t>LOREM </a:t>
            </a:r>
          </a:p>
          <a:p>
            <a:r>
              <a:rPr lang="pt-BR" sz="3600" dirty="0">
                <a:latin typeface="+mj-lt"/>
              </a:rPr>
              <a:t>IPSUM DOLOR </a:t>
            </a:r>
          </a:p>
        </p:txBody>
      </p:sp>
      <p:sp>
        <p:nvSpPr>
          <p:cNvPr id="10" name="Retângulo 9"/>
          <p:cNvSpPr/>
          <p:nvPr/>
        </p:nvSpPr>
        <p:spPr>
          <a:xfrm>
            <a:off x="6981006" y="3640553"/>
            <a:ext cx="3870474" cy="163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just"/>
            <a:r>
              <a:rPr lang="pt-BR" dirty="0">
                <a:solidFill>
                  <a:schemeClr val="tx1"/>
                </a:solidFill>
              </a:rPr>
              <a:t>Ut </a:t>
            </a:r>
            <a:r>
              <a:rPr lang="pt-BR" dirty="0" err="1">
                <a:solidFill>
                  <a:schemeClr val="tx1"/>
                </a:solidFill>
              </a:rPr>
              <a:t>enim</a:t>
            </a:r>
            <a:r>
              <a:rPr lang="pt-BR" dirty="0">
                <a:solidFill>
                  <a:schemeClr val="tx1"/>
                </a:solidFill>
              </a:rPr>
              <a:t> ad </a:t>
            </a:r>
            <a:r>
              <a:rPr lang="pt-BR" dirty="0" err="1">
                <a:solidFill>
                  <a:schemeClr val="tx1"/>
                </a:solidFill>
              </a:rPr>
              <a:t>minim</a:t>
            </a:r>
            <a:r>
              <a:rPr lang="pt-BR" dirty="0">
                <a:solidFill>
                  <a:schemeClr val="tx1"/>
                </a:solidFill>
              </a:rPr>
              <a:t> </a:t>
            </a:r>
            <a:r>
              <a:rPr lang="pt-BR" dirty="0" err="1">
                <a:solidFill>
                  <a:schemeClr val="tx1"/>
                </a:solidFill>
              </a:rPr>
              <a:t>veniam</a:t>
            </a:r>
            <a:r>
              <a:rPr lang="pt-BR" dirty="0">
                <a:solidFill>
                  <a:schemeClr val="tx1"/>
                </a:solidFill>
              </a:rPr>
              <a:t>, quis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laboris</a:t>
            </a:r>
            <a:r>
              <a:rPr lang="pt-BR" dirty="0">
                <a:solidFill>
                  <a:schemeClr val="tx1"/>
                </a:solidFill>
              </a:rPr>
              <a:t> </a:t>
            </a:r>
            <a:r>
              <a:rPr lang="pt-BR" dirty="0" err="1">
                <a:solidFill>
                  <a:schemeClr val="tx1"/>
                </a:solidFill>
              </a:rPr>
              <a:t>nisi</a:t>
            </a:r>
            <a:r>
              <a:rPr lang="pt-BR" dirty="0">
                <a:solidFill>
                  <a:schemeClr val="tx1"/>
                </a:solidFill>
              </a:rPr>
              <a:t> ut </a:t>
            </a:r>
            <a:r>
              <a:rPr lang="pt-BR" dirty="0" err="1">
                <a:solidFill>
                  <a:schemeClr val="tx1"/>
                </a:solidFill>
              </a:rPr>
              <a:t>aliquip</a:t>
            </a:r>
            <a:r>
              <a:rPr lang="pt-BR" dirty="0">
                <a:solidFill>
                  <a:schemeClr val="tx1"/>
                </a:solidFill>
              </a:rPr>
              <a:t> </a:t>
            </a:r>
            <a:r>
              <a:rPr lang="pt-BR" dirty="0" err="1">
                <a:solidFill>
                  <a:schemeClr val="tx1"/>
                </a:solidFill>
              </a:rPr>
              <a:t>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r>
              <a:rPr lang="pt-BR" dirty="0" err="1">
                <a:solidFill>
                  <a:schemeClr val="tx1"/>
                </a:solidFill>
              </a:rPr>
              <a:t>Duis</a:t>
            </a:r>
            <a:r>
              <a:rPr lang="pt-BR" dirty="0">
                <a:solidFill>
                  <a:schemeClr val="tx1"/>
                </a:solidFill>
              </a:rPr>
              <a:t> </a:t>
            </a:r>
            <a:r>
              <a:rPr lang="pt-BR" dirty="0" err="1">
                <a:solidFill>
                  <a:schemeClr val="tx1"/>
                </a:solidFill>
              </a:rPr>
              <a:t>aute</a:t>
            </a:r>
            <a:r>
              <a:rPr lang="pt-BR" dirty="0">
                <a:solidFill>
                  <a:schemeClr val="tx1"/>
                </a:solidFill>
              </a:rPr>
              <a:t> </a:t>
            </a:r>
            <a:r>
              <a:rPr lang="pt-BR" dirty="0" err="1">
                <a:solidFill>
                  <a:schemeClr val="tx1"/>
                </a:solidFill>
              </a:rPr>
              <a:t>irure</a:t>
            </a:r>
            <a:r>
              <a:rPr lang="pt-BR" dirty="0">
                <a:solidFill>
                  <a:schemeClr val="tx1"/>
                </a:solidFill>
              </a:rPr>
              <a:t> </a:t>
            </a:r>
            <a:r>
              <a:rPr lang="pt-BR" dirty="0" err="1">
                <a:solidFill>
                  <a:schemeClr val="tx1"/>
                </a:solidFill>
              </a:rPr>
              <a:t>dolor</a:t>
            </a:r>
            <a:r>
              <a:rPr lang="pt-BR" dirty="0">
                <a:solidFill>
                  <a:schemeClr val="tx1"/>
                </a:solidFill>
              </a:rPr>
              <a:t> in </a:t>
            </a:r>
            <a:r>
              <a:rPr lang="pt-BR" dirty="0" err="1">
                <a:solidFill>
                  <a:schemeClr val="tx1"/>
                </a:solidFill>
              </a:rPr>
              <a:t>reprehenderit</a:t>
            </a:r>
            <a:r>
              <a:rPr lang="pt-BR" dirty="0">
                <a:solidFill>
                  <a:schemeClr val="tx1"/>
                </a:solidFill>
              </a:rPr>
              <a:t> in </a:t>
            </a:r>
            <a:r>
              <a:rPr lang="pt-BR" dirty="0" err="1">
                <a:solidFill>
                  <a:schemeClr val="tx1"/>
                </a:solidFill>
              </a:rPr>
              <a:t>voluptate</a:t>
            </a:r>
            <a:r>
              <a:rPr lang="pt-BR" dirty="0">
                <a:solidFill>
                  <a:schemeClr val="tx1"/>
                </a:solidFill>
              </a:rPr>
              <a:t> </a:t>
            </a:r>
            <a:r>
              <a:rPr lang="pt-BR" dirty="0" err="1">
                <a:solidFill>
                  <a:schemeClr val="tx1"/>
                </a:solidFill>
              </a:rPr>
              <a:t>velit</a:t>
            </a:r>
            <a:r>
              <a:rPr lang="pt-BR" dirty="0">
                <a:solidFill>
                  <a:schemeClr val="tx1"/>
                </a:solidFill>
              </a:rPr>
              <a:t> esse </a:t>
            </a:r>
            <a:r>
              <a:rPr lang="pt-BR" dirty="0" err="1">
                <a:solidFill>
                  <a:schemeClr val="tx1"/>
                </a:solidFill>
              </a:rPr>
              <a:t>cillum</a:t>
            </a:r>
            <a:r>
              <a:rPr lang="pt-BR" dirty="0">
                <a:solidFill>
                  <a:schemeClr val="tx1"/>
                </a:solidFill>
              </a:rPr>
              <a:t> </a:t>
            </a:r>
            <a:r>
              <a:rPr lang="pt-BR" dirty="0" err="1">
                <a:solidFill>
                  <a:schemeClr val="tx1"/>
                </a:solidFill>
              </a:rPr>
              <a:t>dolore</a:t>
            </a:r>
            <a:r>
              <a:rPr lang="pt-BR" dirty="0">
                <a:solidFill>
                  <a:schemeClr val="tx1"/>
                </a:solidFill>
              </a:rPr>
              <a:t> eu </a:t>
            </a:r>
            <a:r>
              <a:rPr lang="pt-BR" dirty="0" err="1">
                <a:solidFill>
                  <a:schemeClr val="tx1"/>
                </a:solidFill>
              </a:rPr>
              <a:t>fugiat</a:t>
            </a:r>
            <a:r>
              <a:rPr lang="pt-BR" dirty="0">
                <a:solidFill>
                  <a:schemeClr val="tx1"/>
                </a:solidFill>
              </a:rPr>
              <a:t> </a:t>
            </a:r>
            <a:r>
              <a:rPr lang="pt-BR" dirty="0" err="1">
                <a:solidFill>
                  <a:schemeClr val="tx1"/>
                </a:solidFill>
              </a:rPr>
              <a:t>nulla</a:t>
            </a:r>
            <a:r>
              <a:rPr lang="pt-BR" dirty="0">
                <a:solidFill>
                  <a:schemeClr val="tx1"/>
                </a:solidFill>
              </a:rPr>
              <a:t> </a:t>
            </a:r>
            <a:r>
              <a:rPr lang="pt-BR" dirty="0" err="1">
                <a:solidFill>
                  <a:schemeClr val="tx1"/>
                </a:solidFill>
              </a:rPr>
              <a:t>pariatur</a:t>
            </a:r>
            <a:r>
              <a:rPr lang="pt-BR" dirty="0">
                <a:solidFill>
                  <a:schemeClr val="tx1"/>
                </a:solidFill>
              </a:rPr>
              <a:t>. </a:t>
            </a:r>
          </a:p>
        </p:txBody>
      </p:sp>
      <p:graphicFrame>
        <p:nvGraphicFramePr>
          <p:cNvPr id="11" name="Gráfico 10"/>
          <p:cNvGraphicFramePr/>
          <p:nvPr>
            <p:extLst/>
          </p:nvPr>
        </p:nvGraphicFramePr>
        <p:xfrm>
          <a:off x="698272" y="1776107"/>
          <a:ext cx="5766696"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8"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2165177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820836" y="2216409"/>
            <a:ext cx="3574699" cy="1191847"/>
          </a:xfrm>
          <a:prstGeom prst="rect">
            <a:avLst/>
          </a:prstGeom>
        </p:spPr>
        <p:txBody>
          <a:bodyPr wrap="square" lIns="72000" tIns="72000" rIns="72000" bIns="72000">
            <a:spAutoFit/>
          </a:bodyPr>
          <a:lstStyle/>
          <a:p>
            <a:r>
              <a:rPr lang="pt-BR" sz="3200" dirty="0"/>
              <a:t>LOREM </a:t>
            </a:r>
          </a:p>
          <a:p>
            <a:r>
              <a:rPr lang="pt-BR" sz="3600" dirty="0">
                <a:latin typeface="+mj-lt"/>
              </a:rPr>
              <a:t>IPSUM DOLOR </a:t>
            </a:r>
          </a:p>
        </p:txBody>
      </p:sp>
      <p:sp>
        <p:nvSpPr>
          <p:cNvPr id="10" name="Retângulo 9"/>
          <p:cNvSpPr/>
          <p:nvPr/>
        </p:nvSpPr>
        <p:spPr>
          <a:xfrm>
            <a:off x="820836" y="3640553"/>
            <a:ext cx="4681605" cy="1637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just"/>
            <a:r>
              <a:rPr lang="pt-BR" dirty="0">
                <a:solidFill>
                  <a:schemeClr val="tx1"/>
                </a:solidFill>
              </a:rPr>
              <a:t>Ut </a:t>
            </a:r>
            <a:r>
              <a:rPr lang="pt-BR" dirty="0" err="1">
                <a:solidFill>
                  <a:schemeClr val="tx1"/>
                </a:solidFill>
              </a:rPr>
              <a:t>enim</a:t>
            </a:r>
            <a:r>
              <a:rPr lang="pt-BR" dirty="0">
                <a:solidFill>
                  <a:schemeClr val="tx1"/>
                </a:solidFill>
              </a:rPr>
              <a:t> ad </a:t>
            </a:r>
            <a:r>
              <a:rPr lang="pt-BR" dirty="0" err="1">
                <a:solidFill>
                  <a:schemeClr val="tx1"/>
                </a:solidFill>
              </a:rPr>
              <a:t>minim</a:t>
            </a:r>
            <a:r>
              <a:rPr lang="pt-BR" dirty="0">
                <a:solidFill>
                  <a:schemeClr val="tx1"/>
                </a:solidFill>
              </a:rPr>
              <a:t> </a:t>
            </a:r>
            <a:r>
              <a:rPr lang="pt-BR" dirty="0" err="1">
                <a:solidFill>
                  <a:schemeClr val="tx1"/>
                </a:solidFill>
              </a:rPr>
              <a:t>veniam</a:t>
            </a:r>
            <a:r>
              <a:rPr lang="pt-BR" dirty="0">
                <a:solidFill>
                  <a:schemeClr val="tx1"/>
                </a:solidFill>
              </a:rPr>
              <a:t>, quis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laboris</a:t>
            </a:r>
            <a:r>
              <a:rPr lang="pt-BR" dirty="0">
                <a:solidFill>
                  <a:schemeClr val="tx1"/>
                </a:solidFill>
              </a:rPr>
              <a:t> </a:t>
            </a:r>
            <a:r>
              <a:rPr lang="pt-BR" dirty="0" err="1">
                <a:solidFill>
                  <a:schemeClr val="tx1"/>
                </a:solidFill>
              </a:rPr>
              <a:t>nisi</a:t>
            </a:r>
            <a:r>
              <a:rPr lang="pt-BR" dirty="0">
                <a:solidFill>
                  <a:schemeClr val="tx1"/>
                </a:solidFill>
              </a:rPr>
              <a:t> ut </a:t>
            </a:r>
            <a:r>
              <a:rPr lang="pt-BR" dirty="0" err="1">
                <a:solidFill>
                  <a:schemeClr val="tx1"/>
                </a:solidFill>
              </a:rPr>
              <a:t>aliquip</a:t>
            </a:r>
            <a:r>
              <a:rPr lang="pt-BR" dirty="0">
                <a:solidFill>
                  <a:schemeClr val="tx1"/>
                </a:solidFill>
              </a:rPr>
              <a:t> </a:t>
            </a:r>
            <a:r>
              <a:rPr lang="pt-BR" dirty="0" err="1">
                <a:solidFill>
                  <a:schemeClr val="tx1"/>
                </a:solidFill>
              </a:rPr>
              <a:t>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r>
              <a:rPr lang="pt-BR" dirty="0" err="1">
                <a:solidFill>
                  <a:schemeClr val="tx1"/>
                </a:solidFill>
              </a:rPr>
              <a:t>Duis</a:t>
            </a:r>
            <a:r>
              <a:rPr lang="pt-BR" dirty="0">
                <a:solidFill>
                  <a:schemeClr val="tx1"/>
                </a:solidFill>
              </a:rPr>
              <a:t> </a:t>
            </a:r>
            <a:r>
              <a:rPr lang="pt-BR" dirty="0" err="1">
                <a:solidFill>
                  <a:schemeClr val="tx1"/>
                </a:solidFill>
              </a:rPr>
              <a:t>aute</a:t>
            </a:r>
            <a:r>
              <a:rPr lang="pt-BR" dirty="0">
                <a:solidFill>
                  <a:schemeClr val="tx1"/>
                </a:solidFill>
              </a:rPr>
              <a:t> </a:t>
            </a:r>
            <a:r>
              <a:rPr lang="pt-BR" dirty="0" err="1">
                <a:solidFill>
                  <a:schemeClr val="tx1"/>
                </a:solidFill>
              </a:rPr>
              <a:t>irure</a:t>
            </a:r>
            <a:r>
              <a:rPr lang="pt-BR" dirty="0">
                <a:solidFill>
                  <a:schemeClr val="tx1"/>
                </a:solidFill>
              </a:rPr>
              <a:t> </a:t>
            </a:r>
            <a:r>
              <a:rPr lang="pt-BR" dirty="0" err="1">
                <a:solidFill>
                  <a:schemeClr val="tx1"/>
                </a:solidFill>
              </a:rPr>
              <a:t>dolor</a:t>
            </a:r>
            <a:r>
              <a:rPr lang="pt-BR" dirty="0">
                <a:solidFill>
                  <a:schemeClr val="tx1"/>
                </a:solidFill>
              </a:rPr>
              <a:t> in </a:t>
            </a:r>
            <a:r>
              <a:rPr lang="pt-BR" dirty="0" err="1">
                <a:solidFill>
                  <a:schemeClr val="tx1"/>
                </a:solidFill>
              </a:rPr>
              <a:t>reprehenderit</a:t>
            </a:r>
            <a:r>
              <a:rPr lang="pt-BR" dirty="0">
                <a:solidFill>
                  <a:schemeClr val="tx1"/>
                </a:solidFill>
              </a:rPr>
              <a:t> in </a:t>
            </a:r>
            <a:r>
              <a:rPr lang="pt-BR" dirty="0" err="1">
                <a:solidFill>
                  <a:schemeClr val="tx1"/>
                </a:solidFill>
              </a:rPr>
              <a:t>voluptate</a:t>
            </a:r>
            <a:r>
              <a:rPr lang="pt-BR" dirty="0">
                <a:solidFill>
                  <a:schemeClr val="tx1"/>
                </a:solidFill>
              </a:rPr>
              <a:t> </a:t>
            </a:r>
            <a:r>
              <a:rPr lang="pt-BR" dirty="0" err="1">
                <a:solidFill>
                  <a:schemeClr val="tx1"/>
                </a:solidFill>
              </a:rPr>
              <a:t>velit</a:t>
            </a:r>
            <a:r>
              <a:rPr lang="pt-BR" dirty="0">
                <a:solidFill>
                  <a:schemeClr val="tx1"/>
                </a:solidFill>
              </a:rPr>
              <a:t> esse </a:t>
            </a:r>
            <a:r>
              <a:rPr lang="pt-BR" dirty="0" err="1">
                <a:solidFill>
                  <a:schemeClr val="tx1"/>
                </a:solidFill>
              </a:rPr>
              <a:t>cillum</a:t>
            </a:r>
            <a:r>
              <a:rPr lang="pt-BR" dirty="0">
                <a:solidFill>
                  <a:schemeClr val="tx1"/>
                </a:solidFill>
              </a:rPr>
              <a:t> </a:t>
            </a:r>
            <a:r>
              <a:rPr lang="pt-BR" dirty="0" err="1">
                <a:solidFill>
                  <a:schemeClr val="tx1"/>
                </a:solidFill>
              </a:rPr>
              <a:t>dolore</a:t>
            </a:r>
            <a:r>
              <a:rPr lang="pt-BR" dirty="0">
                <a:solidFill>
                  <a:schemeClr val="tx1"/>
                </a:solidFill>
              </a:rPr>
              <a:t> eu </a:t>
            </a:r>
            <a:r>
              <a:rPr lang="pt-BR" dirty="0" err="1">
                <a:solidFill>
                  <a:schemeClr val="tx1"/>
                </a:solidFill>
              </a:rPr>
              <a:t>fugiat</a:t>
            </a:r>
            <a:r>
              <a:rPr lang="pt-BR" dirty="0">
                <a:solidFill>
                  <a:schemeClr val="tx1"/>
                </a:solidFill>
              </a:rPr>
              <a:t> </a:t>
            </a:r>
            <a:r>
              <a:rPr lang="pt-BR" dirty="0" err="1">
                <a:solidFill>
                  <a:schemeClr val="tx1"/>
                </a:solidFill>
              </a:rPr>
              <a:t>nulla</a:t>
            </a:r>
            <a:r>
              <a:rPr lang="pt-BR" dirty="0">
                <a:solidFill>
                  <a:schemeClr val="tx1"/>
                </a:solidFill>
              </a:rPr>
              <a:t> </a:t>
            </a:r>
            <a:r>
              <a:rPr lang="pt-BR" dirty="0" err="1">
                <a:solidFill>
                  <a:schemeClr val="tx1"/>
                </a:solidFill>
              </a:rPr>
              <a:t>pariatur</a:t>
            </a:r>
            <a:r>
              <a:rPr lang="pt-BR" dirty="0">
                <a:solidFill>
                  <a:schemeClr val="tx1"/>
                </a:solidFill>
              </a:rPr>
              <a:t>. </a:t>
            </a:r>
          </a:p>
        </p:txBody>
      </p:sp>
      <p:graphicFrame>
        <p:nvGraphicFramePr>
          <p:cNvPr id="11" name="Gráfico 10"/>
          <p:cNvGraphicFramePr/>
          <p:nvPr>
            <p:extLst/>
          </p:nvPr>
        </p:nvGraphicFramePr>
        <p:xfrm>
          <a:off x="5141935" y="1691437"/>
          <a:ext cx="6649012" cy="4796590"/>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Conector reto 2"/>
          <p:cNvCxnSpPr/>
          <p:nvPr/>
        </p:nvCxnSpPr>
        <p:spPr>
          <a:xfrm>
            <a:off x="5903495" y="2216409"/>
            <a:ext cx="0" cy="316029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2931614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700591" y="942881"/>
            <a:ext cx="10790824" cy="1194512"/>
          </a:xfrm>
          <a:prstGeom prst="rect">
            <a:avLst/>
          </a:prstGeom>
          <a:noFill/>
        </p:spPr>
        <p:txBody>
          <a:bodyPr wrap="square" lIns="180000" tIns="180000" bIns="180000" anchor="ctr">
            <a:spAutoFit/>
          </a:bodyPr>
          <a:lstStyle/>
          <a:p>
            <a:pPr algn="ctr"/>
            <a:r>
              <a:rPr lang="pt-BR" sz="5400" dirty="0">
                <a:latin typeface="+mj-lt"/>
              </a:rPr>
              <a:t>DOLOR SIT AMET LABORISNISI</a:t>
            </a:r>
          </a:p>
        </p:txBody>
      </p:sp>
      <p:sp>
        <p:nvSpPr>
          <p:cNvPr id="6" name="CaixaDeTexto 5"/>
          <p:cNvSpPr txBox="1"/>
          <p:nvPr/>
        </p:nvSpPr>
        <p:spPr>
          <a:xfrm>
            <a:off x="1437564" y="2206788"/>
            <a:ext cx="9316872" cy="830997"/>
          </a:xfrm>
          <a:prstGeom prst="rect">
            <a:avLst/>
          </a:prstGeom>
          <a:noFill/>
        </p:spPr>
        <p:txBody>
          <a:bodyPr wrap="square" rtlCol="0">
            <a:spAutoFit/>
          </a:bodyPr>
          <a:lstStyle/>
          <a:p>
            <a:pPr algn="ctr"/>
            <a:r>
              <a:rPr lang="pt-BR" sz="1600" dirty="0"/>
              <a:t>Ut </a:t>
            </a:r>
            <a:r>
              <a:rPr lang="pt-BR" sz="1600" dirty="0" err="1"/>
              <a:t>enim</a:t>
            </a:r>
            <a:r>
              <a:rPr lang="pt-BR" sz="1600" dirty="0"/>
              <a:t> ad </a:t>
            </a:r>
            <a:r>
              <a:rPr lang="pt-BR" sz="1600" dirty="0" err="1"/>
              <a:t>minim</a:t>
            </a:r>
            <a:r>
              <a:rPr lang="pt-BR" sz="1600" dirty="0"/>
              <a:t> </a:t>
            </a:r>
            <a:r>
              <a:rPr lang="pt-BR" sz="1600" dirty="0" err="1"/>
              <a:t>veniam</a:t>
            </a:r>
            <a:r>
              <a:rPr lang="pt-BR" sz="1600" dirty="0"/>
              <a:t>, 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 </a:t>
            </a:r>
          </a:p>
        </p:txBody>
      </p:sp>
      <p:sp>
        <p:nvSpPr>
          <p:cNvPr id="2" name="Elipse 1"/>
          <p:cNvSpPr/>
          <p:nvPr/>
        </p:nvSpPr>
        <p:spPr>
          <a:xfrm>
            <a:off x="859809" y="3489676"/>
            <a:ext cx="2169994" cy="21699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latin typeface="+mj-lt"/>
              </a:rPr>
              <a:t>STEP 1</a:t>
            </a:r>
          </a:p>
          <a:p>
            <a:pPr algn="ctr"/>
            <a:r>
              <a:rPr lang="pt-BR" dirty="0" err="1"/>
              <a:t>reprehenderit</a:t>
            </a:r>
            <a:r>
              <a:rPr lang="pt-BR" dirty="0"/>
              <a:t> in </a:t>
            </a:r>
            <a:r>
              <a:rPr lang="pt-BR" dirty="0" err="1"/>
              <a:t>voluptate</a:t>
            </a:r>
            <a:r>
              <a:rPr lang="pt-BR" dirty="0"/>
              <a:t> </a:t>
            </a:r>
            <a:r>
              <a:rPr lang="pt-BR" dirty="0" err="1"/>
              <a:t>velit</a:t>
            </a:r>
            <a:r>
              <a:rPr lang="pt-BR" dirty="0"/>
              <a:t> esse </a:t>
            </a:r>
            <a:r>
              <a:rPr lang="pt-BR" dirty="0" err="1"/>
              <a:t>cillum</a:t>
            </a:r>
            <a:r>
              <a:rPr lang="pt-BR" dirty="0"/>
              <a:t> </a:t>
            </a:r>
            <a:r>
              <a:rPr lang="pt-BR" dirty="0" err="1"/>
              <a:t>dolore</a:t>
            </a:r>
            <a:r>
              <a:rPr lang="pt-BR" dirty="0"/>
              <a:t> eu </a:t>
            </a:r>
            <a:r>
              <a:rPr lang="pt-BR" dirty="0" err="1"/>
              <a:t>fugiat</a:t>
            </a:r>
            <a:endParaRPr lang="pt-BR" dirty="0"/>
          </a:p>
        </p:txBody>
      </p:sp>
      <p:sp>
        <p:nvSpPr>
          <p:cNvPr id="8" name="Elipse 7"/>
          <p:cNvSpPr/>
          <p:nvPr/>
        </p:nvSpPr>
        <p:spPr>
          <a:xfrm>
            <a:off x="3591636" y="3489676"/>
            <a:ext cx="2169994" cy="2169994"/>
          </a:xfrm>
          <a:prstGeom prst="ellipse">
            <a:avLst/>
          </a:prstGeom>
          <a:solidFill>
            <a:srgbClr val="FF5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latin typeface="+mj-lt"/>
              </a:rPr>
              <a:t>STEP 1</a:t>
            </a:r>
          </a:p>
          <a:p>
            <a:pPr algn="ctr"/>
            <a:r>
              <a:rPr lang="pt-BR" dirty="0" err="1"/>
              <a:t>reprehenderit</a:t>
            </a:r>
            <a:r>
              <a:rPr lang="pt-BR" dirty="0"/>
              <a:t> in </a:t>
            </a:r>
            <a:r>
              <a:rPr lang="pt-BR" dirty="0" err="1"/>
              <a:t>voluptate</a:t>
            </a:r>
            <a:r>
              <a:rPr lang="pt-BR" dirty="0"/>
              <a:t> </a:t>
            </a:r>
            <a:r>
              <a:rPr lang="pt-BR" dirty="0" err="1"/>
              <a:t>velit</a:t>
            </a:r>
            <a:r>
              <a:rPr lang="pt-BR" dirty="0"/>
              <a:t> esse </a:t>
            </a:r>
            <a:r>
              <a:rPr lang="pt-BR" dirty="0" err="1"/>
              <a:t>cillum</a:t>
            </a:r>
            <a:r>
              <a:rPr lang="pt-BR" dirty="0"/>
              <a:t> </a:t>
            </a:r>
            <a:r>
              <a:rPr lang="pt-BR" dirty="0" err="1"/>
              <a:t>dolore</a:t>
            </a:r>
            <a:r>
              <a:rPr lang="pt-BR" dirty="0"/>
              <a:t> eu </a:t>
            </a:r>
            <a:r>
              <a:rPr lang="pt-BR" dirty="0" err="1"/>
              <a:t>fugiat</a:t>
            </a:r>
            <a:endParaRPr lang="pt-BR" dirty="0"/>
          </a:p>
        </p:txBody>
      </p:sp>
      <p:sp>
        <p:nvSpPr>
          <p:cNvPr id="9" name="Elipse 8"/>
          <p:cNvSpPr/>
          <p:nvPr/>
        </p:nvSpPr>
        <p:spPr>
          <a:xfrm>
            <a:off x="6323463" y="3489676"/>
            <a:ext cx="2169994" cy="2169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latin typeface="+mj-lt"/>
              </a:rPr>
              <a:t>STEP 1</a:t>
            </a:r>
          </a:p>
          <a:p>
            <a:pPr algn="ctr"/>
            <a:r>
              <a:rPr lang="pt-BR" dirty="0" err="1"/>
              <a:t>reprehenderit</a:t>
            </a:r>
            <a:r>
              <a:rPr lang="pt-BR" dirty="0"/>
              <a:t> in </a:t>
            </a:r>
            <a:r>
              <a:rPr lang="pt-BR" dirty="0" err="1"/>
              <a:t>voluptate</a:t>
            </a:r>
            <a:r>
              <a:rPr lang="pt-BR" dirty="0"/>
              <a:t> </a:t>
            </a:r>
            <a:r>
              <a:rPr lang="pt-BR" dirty="0" err="1"/>
              <a:t>velit</a:t>
            </a:r>
            <a:r>
              <a:rPr lang="pt-BR" dirty="0"/>
              <a:t> esse </a:t>
            </a:r>
            <a:r>
              <a:rPr lang="pt-BR" dirty="0" err="1"/>
              <a:t>cillum</a:t>
            </a:r>
            <a:r>
              <a:rPr lang="pt-BR" dirty="0"/>
              <a:t> </a:t>
            </a:r>
            <a:r>
              <a:rPr lang="pt-BR" dirty="0" err="1"/>
              <a:t>dolore</a:t>
            </a:r>
            <a:r>
              <a:rPr lang="pt-BR" dirty="0"/>
              <a:t> eu </a:t>
            </a:r>
            <a:r>
              <a:rPr lang="pt-BR" dirty="0" err="1"/>
              <a:t>fugiat</a:t>
            </a:r>
            <a:endParaRPr lang="pt-BR" dirty="0"/>
          </a:p>
        </p:txBody>
      </p:sp>
      <p:sp>
        <p:nvSpPr>
          <p:cNvPr id="10" name="Elipse 9"/>
          <p:cNvSpPr/>
          <p:nvPr/>
        </p:nvSpPr>
        <p:spPr>
          <a:xfrm>
            <a:off x="9055290" y="3489676"/>
            <a:ext cx="2169994" cy="216999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latin typeface="+mj-lt"/>
              </a:rPr>
              <a:t>STEP 1</a:t>
            </a:r>
          </a:p>
          <a:p>
            <a:pPr algn="ctr"/>
            <a:r>
              <a:rPr lang="pt-BR" dirty="0" err="1"/>
              <a:t>reprehenderit</a:t>
            </a:r>
            <a:r>
              <a:rPr lang="pt-BR" dirty="0"/>
              <a:t> in </a:t>
            </a:r>
            <a:r>
              <a:rPr lang="pt-BR" dirty="0" err="1"/>
              <a:t>voluptate</a:t>
            </a:r>
            <a:r>
              <a:rPr lang="pt-BR" dirty="0"/>
              <a:t> </a:t>
            </a:r>
            <a:r>
              <a:rPr lang="pt-BR" dirty="0" err="1"/>
              <a:t>velit</a:t>
            </a:r>
            <a:r>
              <a:rPr lang="pt-BR" dirty="0"/>
              <a:t> esse </a:t>
            </a:r>
            <a:r>
              <a:rPr lang="pt-BR" dirty="0" err="1"/>
              <a:t>cillum</a:t>
            </a:r>
            <a:r>
              <a:rPr lang="pt-BR" dirty="0"/>
              <a:t> </a:t>
            </a:r>
            <a:r>
              <a:rPr lang="pt-BR" dirty="0" err="1"/>
              <a:t>dolore</a:t>
            </a:r>
            <a:r>
              <a:rPr lang="pt-BR" dirty="0"/>
              <a:t> eu </a:t>
            </a:r>
            <a:r>
              <a:rPr lang="pt-BR" dirty="0" err="1"/>
              <a:t>fugiat</a:t>
            </a:r>
            <a:endParaRPr lang="pt-BR" dirty="0"/>
          </a:p>
        </p:txBody>
      </p:sp>
      <p:sp>
        <p:nvSpPr>
          <p:cNvPr id="23"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1851067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252695" y="690488"/>
            <a:ext cx="9686612" cy="769441"/>
          </a:xfrm>
          <a:prstGeom prst="rect">
            <a:avLst/>
          </a:prstGeom>
        </p:spPr>
        <p:txBody>
          <a:bodyPr wrap="square" anchor="ctr">
            <a:spAutoFit/>
          </a:bodyPr>
          <a:lstStyle/>
          <a:p>
            <a:pPr algn="ctr"/>
            <a:r>
              <a:rPr lang="pt-BR" sz="4400" dirty="0">
                <a:latin typeface="+mj-lt"/>
              </a:rPr>
              <a:t>LOREM </a:t>
            </a:r>
            <a:r>
              <a:rPr lang="pt-BR" sz="4400" dirty="0"/>
              <a:t>IPSUM</a:t>
            </a:r>
            <a:r>
              <a:rPr lang="pt-BR" sz="4400" dirty="0">
                <a:latin typeface="+mj-lt"/>
              </a:rPr>
              <a:t> DOLOR </a:t>
            </a:r>
          </a:p>
        </p:txBody>
      </p:sp>
      <p:sp>
        <p:nvSpPr>
          <p:cNvPr id="13" name="Retângulo 12"/>
          <p:cNvSpPr/>
          <p:nvPr/>
        </p:nvSpPr>
        <p:spPr>
          <a:xfrm>
            <a:off x="1252695" y="0"/>
            <a:ext cx="9686612" cy="9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sp>
        <p:nvSpPr>
          <p:cNvPr id="17"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
        <p:nvSpPr>
          <p:cNvPr id="22" name="Retângulo 21"/>
          <p:cNvSpPr/>
          <p:nvPr/>
        </p:nvSpPr>
        <p:spPr>
          <a:xfrm>
            <a:off x="921690" y="1668382"/>
            <a:ext cx="3402388"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4400" dirty="0">
                <a:solidFill>
                  <a:schemeClr val="bg1">
                    <a:lumMod val="65000"/>
                  </a:schemeClr>
                </a:solidFill>
                <a:latin typeface="+mj-lt"/>
              </a:rPr>
              <a:t>X.XXX.XXX</a:t>
            </a:r>
            <a:endParaRPr lang="pt-BR" sz="2800" dirty="0">
              <a:solidFill>
                <a:schemeClr val="bg1">
                  <a:lumMod val="65000"/>
                </a:schemeClr>
              </a:solidFill>
              <a:latin typeface="+mj-lt"/>
            </a:endParaRPr>
          </a:p>
          <a:p>
            <a:r>
              <a:rPr lang="pt-BR" sz="2400" b="1" dirty="0">
                <a:solidFill>
                  <a:schemeClr val="tx1"/>
                </a:solidFill>
              </a:rPr>
              <a:t>LOREM  IPSUM </a:t>
            </a:r>
          </a:p>
          <a:p>
            <a:r>
              <a:rPr lang="pt-BR" sz="2400" b="1" dirty="0">
                <a:solidFill>
                  <a:schemeClr val="tx1"/>
                </a:solidFill>
              </a:rPr>
              <a:t>DOLOR</a:t>
            </a:r>
          </a:p>
          <a:p>
            <a:r>
              <a:rPr lang="pt-BR" sz="2000" dirty="0">
                <a:solidFill>
                  <a:schemeClr val="bg1">
                    <a:lumMod val="65000"/>
                  </a:schemeClr>
                </a:solidFill>
              </a:rPr>
              <a:t> </a:t>
            </a:r>
          </a:p>
        </p:txBody>
      </p:sp>
      <p:sp>
        <p:nvSpPr>
          <p:cNvPr id="23" name="Retângulo 22"/>
          <p:cNvSpPr/>
          <p:nvPr/>
        </p:nvSpPr>
        <p:spPr>
          <a:xfrm>
            <a:off x="921689" y="3064236"/>
            <a:ext cx="2719869" cy="2101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dirty="0">
                <a:solidFill>
                  <a:schemeClr val="tx1"/>
                </a:solidFill>
              </a:rPr>
              <a:t>Ut </a:t>
            </a:r>
            <a:r>
              <a:rPr lang="pt-BR" dirty="0" err="1">
                <a:solidFill>
                  <a:schemeClr val="tx1"/>
                </a:solidFill>
              </a:rPr>
              <a:t>enim</a:t>
            </a:r>
            <a:r>
              <a:rPr lang="pt-BR" dirty="0">
                <a:solidFill>
                  <a:schemeClr val="tx1"/>
                </a:solidFill>
              </a:rPr>
              <a:t> ad </a:t>
            </a:r>
            <a:r>
              <a:rPr lang="pt-BR" dirty="0" err="1">
                <a:solidFill>
                  <a:schemeClr val="tx1"/>
                </a:solidFill>
              </a:rPr>
              <a:t>minim</a:t>
            </a:r>
            <a:r>
              <a:rPr lang="pt-BR" dirty="0">
                <a:solidFill>
                  <a:schemeClr val="tx1"/>
                </a:solidFill>
              </a:rPr>
              <a:t> </a:t>
            </a:r>
            <a:r>
              <a:rPr lang="pt-BR" dirty="0" err="1">
                <a:solidFill>
                  <a:schemeClr val="tx1"/>
                </a:solidFill>
              </a:rPr>
              <a:t>veniam</a:t>
            </a:r>
            <a:r>
              <a:rPr lang="pt-BR" dirty="0">
                <a:solidFill>
                  <a:schemeClr val="tx1"/>
                </a:solidFill>
              </a:rPr>
              <a:t>, quis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laboris</a:t>
            </a:r>
            <a:r>
              <a:rPr lang="pt-BR" dirty="0">
                <a:solidFill>
                  <a:schemeClr val="tx1"/>
                </a:solidFill>
              </a:rPr>
              <a:t> </a:t>
            </a:r>
            <a:r>
              <a:rPr lang="pt-BR" dirty="0" err="1">
                <a:solidFill>
                  <a:schemeClr val="tx1"/>
                </a:solidFill>
              </a:rPr>
              <a:t>nisi</a:t>
            </a:r>
            <a:r>
              <a:rPr lang="pt-BR" dirty="0">
                <a:solidFill>
                  <a:schemeClr val="tx1"/>
                </a:solidFill>
              </a:rPr>
              <a:t> ut </a:t>
            </a:r>
            <a:r>
              <a:rPr lang="pt-BR" dirty="0" err="1">
                <a:solidFill>
                  <a:schemeClr val="tx1"/>
                </a:solidFill>
              </a:rPr>
              <a:t>aquis</a:t>
            </a:r>
            <a:r>
              <a:rPr lang="pt-BR" dirty="0">
                <a:solidFill>
                  <a:schemeClr val="tx1"/>
                </a:solidFill>
              </a:rPr>
              <a:t>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r>
              <a:rPr lang="pt-BR" dirty="0" err="1">
                <a:solidFill>
                  <a:schemeClr val="tx1"/>
                </a:solidFill>
              </a:rPr>
              <a:t>liquip</a:t>
            </a:r>
            <a:r>
              <a:rPr lang="pt-BR" dirty="0">
                <a:solidFill>
                  <a:schemeClr val="tx1"/>
                </a:solidFill>
              </a:rPr>
              <a:t> </a:t>
            </a:r>
            <a:r>
              <a:rPr lang="pt-BR" dirty="0" err="1">
                <a:solidFill>
                  <a:schemeClr val="tx1"/>
                </a:solidFill>
              </a:rPr>
              <a:t>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p>
        </p:txBody>
      </p:sp>
      <p:sp>
        <p:nvSpPr>
          <p:cNvPr id="24" name="Retângulo 23"/>
          <p:cNvSpPr/>
          <p:nvPr/>
        </p:nvSpPr>
        <p:spPr>
          <a:xfrm>
            <a:off x="1017941" y="5442347"/>
            <a:ext cx="1580108" cy="452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ctr"/>
            <a:r>
              <a:rPr lang="pt-BR" sz="1600" b="1" dirty="0"/>
              <a:t>BOTÃO LINK</a:t>
            </a:r>
          </a:p>
        </p:txBody>
      </p:sp>
      <p:sp>
        <p:nvSpPr>
          <p:cNvPr id="25" name="Retângulo 24"/>
          <p:cNvSpPr/>
          <p:nvPr/>
        </p:nvSpPr>
        <p:spPr>
          <a:xfrm>
            <a:off x="4587311" y="1668382"/>
            <a:ext cx="3402388"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4400" dirty="0">
                <a:solidFill>
                  <a:schemeClr val="bg1">
                    <a:lumMod val="65000"/>
                  </a:schemeClr>
                </a:solidFill>
                <a:latin typeface="+mj-lt"/>
              </a:rPr>
              <a:t>X.XXX.XXX</a:t>
            </a:r>
            <a:endParaRPr lang="pt-BR" sz="2800" dirty="0">
              <a:solidFill>
                <a:schemeClr val="bg1">
                  <a:lumMod val="65000"/>
                </a:schemeClr>
              </a:solidFill>
              <a:latin typeface="+mj-lt"/>
            </a:endParaRPr>
          </a:p>
          <a:p>
            <a:r>
              <a:rPr lang="pt-BR" sz="2400" b="1" dirty="0">
                <a:solidFill>
                  <a:schemeClr val="tx1"/>
                </a:solidFill>
              </a:rPr>
              <a:t>LOREM  IPSUM </a:t>
            </a:r>
          </a:p>
          <a:p>
            <a:r>
              <a:rPr lang="pt-BR" sz="2400" b="1" dirty="0">
                <a:solidFill>
                  <a:schemeClr val="tx1"/>
                </a:solidFill>
              </a:rPr>
              <a:t>DOLOR</a:t>
            </a:r>
          </a:p>
          <a:p>
            <a:r>
              <a:rPr lang="pt-BR" sz="2000" dirty="0">
                <a:solidFill>
                  <a:schemeClr val="bg1">
                    <a:lumMod val="65000"/>
                  </a:schemeClr>
                </a:solidFill>
              </a:rPr>
              <a:t> </a:t>
            </a:r>
          </a:p>
        </p:txBody>
      </p:sp>
      <p:sp>
        <p:nvSpPr>
          <p:cNvPr id="26" name="Retângulo 25"/>
          <p:cNvSpPr/>
          <p:nvPr/>
        </p:nvSpPr>
        <p:spPr>
          <a:xfrm>
            <a:off x="4587310" y="3064236"/>
            <a:ext cx="2719869" cy="2101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dirty="0">
                <a:solidFill>
                  <a:schemeClr val="tx1"/>
                </a:solidFill>
              </a:rPr>
              <a:t>Ut </a:t>
            </a:r>
            <a:r>
              <a:rPr lang="pt-BR" dirty="0" err="1">
                <a:solidFill>
                  <a:schemeClr val="tx1"/>
                </a:solidFill>
              </a:rPr>
              <a:t>enim</a:t>
            </a:r>
            <a:r>
              <a:rPr lang="pt-BR" dirty="0">
                <a:solidFill>
                  <a:schemeClr val="tx1"/>
                </a:solidFill>
              </a:rPr>
              <a:t> ad </a:t>
            </a:r>
            <a:r>
              <a:rPr lang="pt-BR" dirty="0" err="1">
                <a:solidFill>
                  <a:schemeClr val="tx1"/>
                </a:solidFill>
              </a:rPr>
              <a:t>minim</a:t>
            </a:r>
            <a:r>
              <a:rPr lang="pt-BR" dirty="0">
                <a:solidFill>
                  <a:schemeClr val="tx1"/>
                </a:solidFill>
              </a:rPr>
              <a:t> </a:t>
            </a:r>
            <a:r>
              <a:rPr lang="pt-BR" dirty="0" err="1">
                <a:solidFill>
                  <a:schemeClr val="tx1"/>
                </a:solidFill>
              </a:rPr>
              <a:t>veniam</a:t>
            </a:r>
            <a:r>
              <a:rPr lang="pt-BR" dirty="0">
                <a:solidFill>
                  <a:schemeClr val="tx1"/>
                </a:solidFill>
              </a:rPr>
              <a:t>, quis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laboris</a:t>
            </a:r>
            <a:r>
              <a:rPr lang="pt-BR" dirty="0">
                <a:solidFill>
                  <a:schemeClr val="tx1"/>
                </a:solidFill>
              </a:rPr>
              <a:t> </a:t>
            </a:r>
            <a:r>
              <a:rPr lang="pt-BR" dirty="0" err="1">
                <a:solidFill>
                  <a:schemeClr val="tx1"/>
                </a:solidFill>
              </a:rPr>
              <a:t>nisi</a:t>
            </a:r>
            <a:r>
              <a:rPr lang="pt-BR" dirty="0">
                <a:solidFill>
                  <a:schemeClr val="tx1"/>
                </a:solidFill>
              </a:rPr>
              <a:t> ut </a:t>
            </a:r>
            <a:r>
              <a:rPr lang="pt-BR" dirty="0" err="1">
                <a:solidFill>
                  <a:schemeClr val="tx1"/>
                </a:solidFill>
              </a:rPr>
              <a:t>aquis</a:t>
            </a:r>
            <a:r>
              <a:rPr lang="pt-BR" dirty="0">
                <a:solidFill>
                  <a:schemeClr val="tx1"/>
                </a:solidFill>
              </a:rPr>
              <a:t>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r>
              <a:rPr lang="pt-BR" dirty="0" err="1">
                <a:solidFill>
                  <a:schemeClr val="tx1"/>
                </a:solidFill>
              </a:rPr>
              <a:t>liquip</a:t>
            </a:r>
            <a:r>
              <a:rPr lang="pt-BR" dirty="0">
                <a:solidFill>
                  <a:schemeClr val="tx1"/>
                </a:solidFill>
              </a:rPr>
              <a:t> </a:t>
            </a:r>
            <a:r>
              <a:rPr lang="pt-BR" dirty="0" err="1">
                <a:solidFill>
                  <a:schemeClr val="tx1"/>
                </a:solidFill>
              </a:rPr>
              <a:t>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p>
        </p:txBody>
      </p:sp>
      <p:sp>
        <p:nvSpPr>
          <p:cNvPr id="27" name="Retângulo 26"/>
          <p:cNvSpPr/>
          <p:nvPr/>
        </p:nvSpPr>
        <p:spPr>
          <a:xfrm>
            <a:off x="4683562" y="5442347"/>
            <a:ext cx="1580108" cy="452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ctr"/>
            <a:r>
              <a:rPr lang="pt-BR" sz="1600" b="1" dirty="0"/>
              <a:t>BOTÃO LINK</a:t>
            </a:r>
          </a:p>
        </p:txBody>
      </p:sp>
      <p:sp>
        <p:nvSpPr>
          <p:cNvPr id="28" name="Retângulo 27"/>
          <p:cNvSpPr/>
          <p:nvPr/>
        </p:nvSpPr>
        <p:spPr>
          <a:xfrm>
            <a:off x="8252932" y="1668382"/>
            <a:ext cx="3402388"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4400" dirty="0">
                <a:solidFill>
                  <a:schemeClr val="bg1">
                    <a:lumMod val="65000"/>
                  </a:schemeClr>
                </a:solidFill>
                <a:latin typeface="+mj-lt"/>
              </a:rPr>
              <a:t>X.XXX.XXX</a:t>
            </a:r>
            <a:endParaRPr lang="pt-BR" sz="2800" dirty="0">
              <a:solidFill>
                <a:schemeClr val="bg1">
                  <a:lumMod val="65000"/>
                </a:schemeClr>
              </a:solidFill>
              <a:latin typeface="+mj-lt"/>
            </a:endParaRPr>
          </a:p>
          <a:p>
            <a:r>
              <a:rPr lang="pt-BR" sz="2400" b="1" dirty="0">
                <a:solidFill>
                  <a:schemeClr val="tx1"/>
                </a:solidFill>
              </a:rPr>
              <a:t>LOREM  IPSUM </a:t>
            </a:r>
          </a:p>
          <a:p>
            <a:r>
              <a:rPr lang="pt-BR" sz="2400" b="1" dirty="0">
                <a:solidFill>
                  <a:schemeClr val="tx1"/>
                </a:solidFill>
              </a:rPr>
              <a:t>DOLOR</a:t>
            </a:r>
          </a:p>
          <a:p>
            <a:r>
              <a:rPr lang="pt-BR" sz="2000" dirty="0">
                <a:solidFill>
                  <a:schemeClr val="bg1">
                    <a:lumMod val="65000"/>
                  </a:schemeClr>
                </a:solidFill>
              </a:rPr>
              <a:t> </a:t>
            </a:r>
          </a:p>
        </p:txBody>
      </p:sp>
      <p:sp>
        <p:nvSpPr>
          <p:cNvPr id="29" name="Retângulo 28"/>
          <p:cNvSpPr/>
          <p:nvPr/>
        </p:nvSpPr>
        <p:spPr>
          <a:xfrm>
            <a:off x="8252931" y="3064236"/>
            <a:ext cx="2719869" cy="2101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dirty="0">
                <a:solidFill>
                  <a:schemeClr val="tx1"/>
                </a:solidFill>
              </a:rPr>
              <a:t>Ut </a:t>
            </a:r>
            <a:r>
              <a:rPr lang="pt-BR" dirty="0" err="1">
                <a:solidFill>
                  <a:schemeClr val="tx1"/>
                </a:solidFill>
              </a:rPr>
              <a:t>enim</a:t>
            </a:r>
            <a:r>
              <a:rPr lang="pt-BR" dirty="0">
                <a:solidFill>
                  <a:schemeClr val="tx1"/>
                </a:solidFill>
              </a:rPr>
              <a:t> ad </a:t>
            </a:r>
            <a:r>
              <a:rPr lang="pt-BR" dirty="0" err="1">
                <a:solidFill>
                  <a:schemeClr val="tx1"/>
                </a:solidFill>
              </a:rPr>
              <a:t>minim</a:t>
            </a:r>
            <a:r>
              <a:rPr lang="pt-BR" dirty="0">
                <a:solidFill>
                  <a:schemeClr val="tx1"/>
                </a:solidFill>
              </a:rPr>
              <a:t> </a:t>
            </a:r>
            <a:r>
              <a:rPr lang="pt-BR" dirty="0" err="1">
                <a:solidFill>
                  <a:schemeClr val="tx1"/>
                </a:solidFill>
              </a:rPr>
              <a:t>veniam</a:t>
            </a:r>
            <a:r>
              <a:rPr lang="pt-BR" dirty="0">
                <a:solidFill>
                  <a:schemeClr val="tx1"/>
                </a:solidFill>
              </a:rPr>
              <a:t>, quis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laboris</a:t>
            </a:r>
            <a:r>
              <a:rPr lang="pt-BR" dirty="0">
                <a:solidFill>
                  <a:schemeClr val="tx1"/>
                </a:solidFill>
              </a:rPr>
              <a:t> </a:t>
            </a:r>
            <a:r>
              <a:rPr lang="pt-BR" dirty="0" err="1">
                <a:solidFill>
                  <a:schemeClr val="tx1"/>
                </a:solidFill>
              </a:rPr>
              <a:t>nisi</a:t>
            </a:r>
            <a:r>
              <a:rPr lang="pt-BR" dirty="0">
                <a:solidFill>
                  <a:schemeClr val="tx1"/>
                </a:solidFill>
              </a:rPr>
              <a:t> ut </a:t>
            </a:r>
            <a:r>
              <a:rPr lang="pt-BR" dirty="0" err="1">
                <a:solidFill>
                  <a:schemeClr val="tx1"/>
                </a:solidFill>
              </a:rPr>
              <a:t>aquis</a:t>
            </a:r>
            <a:r>
              <a:rPr lang="pt-BR" dirty="0">
                <a:solidFill>
                  <a:schemeClr val="tx1"/>
                </a:solidFill>
              </a:rPr>
              <a:t>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r>
              <a:rPr lang="pt-BR" dirty="0" err="1">
                <a:solidFill>
                  <a:schemeClr val="tx1"/>
                </a:solidFill>
              </a:rPr>
              <a:t>liquip</a:t>
            </a:r>
            <a:r>
              <a:rPr lang="pt-BR" dirty="0">
                <a:solidFill>
                  <a:schemeClr val="tx1"/>
                </a:solidFill>
              </a:rPr>
              <a:t> </a:t>
            </a:r>
            <a:r>
              <a:rPr lang="pt-BR" dirty="0" err="1">
                <a:solidFill>
                  <a:schemeClr val="tx1"/>
                </a:solidFill>
              </a:rPr>
              <a:t>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p>
        </p:txBody>
      </p:sp>
      <p:sp>
        <p:nvSpPr>
          <p:cNvPr id="30" name="Retângulo 29"/>
          <p:cNvSpPr/>
          <p:nvPr/>
        </p:nvSpPr>
        <p:spPr>
          <a:xfrm>
            <a:off x="8349183" y="5442347"/>
            <a:ext cx="1580108" cy="452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ctr"/>
            <a:r>
              <a:rPr lang="pt-BR" sz="1600" b="1" dirty="0"/>
              <a:t>BOTÃO LINK</a:t>
            </a:r>
          </a:p>
        </p:txBody>
      </p:sp>
    </p:spTree>
    <p:extLst>
      <p:ext uri="{BB962C8B-B14F-4D97-AF65-F5344CB8AC3E}">
        <p14:creationId xmlns:p14="http://schemas.microsoft.com/office/powerpoint/2010/main" val="2714449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21690" y="1668382"/>
            <a:ext cx="3402388"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4400" dirty="0">
                <a:solidFill>
                  <a:schemeClr val="bg1">
                    <a:lumMod val="65000"/>
                  </a:schemeClr>
                </a:solidFill>
                <a:latin typeface="+mj-lt"/>
              </a:rPr>
              <a:t>X.XXX.XXX</a:t>
            </a:r>
            <a:endParaRPr lang="pt-BR" sz="2800" dirty="0">
              <a:solidFill>
                <a:schemeClr val="bg1">
                  <a:lumMod val="65000"/>
                </a:schemeClr>
              </a:solidFill>
              <a:latin typeface="+mj-lt"/>
            </a:endParaRPr>
          </a:p>
          <a:p>
            <a:r>
              <a:rPr lang="pt-BR" sz="2400" b="1" dirty="0">
                <a:solidFill>
                  <a:schemeClr val="tx1"/>
                </a:solidFill>
              </a:rPr>
              <a:t>LOREM  IPSUM </a:t>
            </a:r>
          </a:p>
          <a:p>
            <a:r>
              <a:rPr lang="pt-BR" sz="2400" b="1" dirty="0">
                <a:solidFill>
                  <a:schemeClr val="tx1"/>
                </a:solidFill>
              </a:rPr>
              <a:t>DOLOR</a:t>
            </a:r>
          </a:p>
          <a:p>
            <a:r>
              <a:rPr lang="pt-BR" sz="2000" dirty="0">
                <a:solidFill>
                  <a:schemeClr val="bg1">
                    <a:lumMod val="65000"/>
                  </a:schemeClr>
                </a:solidFill>
              </a:rPr>
              <a:t> </a:t>
            </a:r>
          </a:p>
        </p:txBody>
      </p:sp>
      <p:sp>
        <p:nvSpPr>
          <p:cNvPr id="10" name="Retângulo 9"/>
          <p:cNvSpPr/>
          <p:nvPr/>
        </p:nvSpPr>
        <p:spPr>
          <a:xfrm>
            <a:off x="921689" y="3064236"/>
            <a:ext cx="2719869" cy="2101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dirty="0">
                <a:solidFill>
                  <a:schemeClr val="tx1"/>
                </a:solidFill>
              </a:rPr>
              <a:t>Ut </a:t>
            </a:r>
            <a:r>
              <a:rPr lang="pt-BR" dirty="0" err="1">
                <a:solidFill>
                  <a:schemeClr val="tx1"/>
                </a:solidFill>
              </a:rPr>
              <a:t>enim</a:t>
            </a:r>
            <a:r>
              <a:rPr lang="pt-BR" dirty="0">
                <a:solidFill>
                  <a:schemeClr val="tx1"/>
                </a:solidFill>
              </a:rPr>
              <a:t> ad </a:t>
            </a:r>
            <a:r>
              <a:rPr lang="pt-BR" dirty="0" err="1">
                <a:solidFill>
                  <a:schemeClr val="tx1"/>
                </a:solidFill>
              </a:rPr>
              <a:t>minim</a:t>
            </a:r>
            <a:r>
              <a:rPr lang="pt-BR" dirty="0">
                <a:solidFill>
                  <a:schemeClr val="tx1"/>
                </a:solidFill>
              </a:rPr>
              <a:t> </a:t>
            </a:r>
            <a:r>
              <a:rPr lang="pt-BR" dirty="0" err="1">
                <a:solidFill>
                  <a:schemeClr val="tx1"/>
                </a:solidFill>
              </a:rPr>
              <a:t>veniam</a:t>
            </a:r>
            <a:r>
              <a:rPr lang="pt-BR" dirty="0">
                <a:solidFill>
                  <a:schemeClr val="tx1"/>
                </a:solidFill>
              </a:rPr>
              <a:t>, quis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laboris</a:t>
            </a:r>
            <a:r>
              <a:rPr lang="pt-BR" dirty="0">
                <a:solidFill>
                  <a:schemeClr val="tx1"/>
                </a:solidFill>
              </a:rPr>
              <a:t> </a:t>
            </a:r>
            <a:r>
              <a:rPr lang="pt-BR" dirty="0" err="1">
                <a:solidFill>
                  <a:schemeClr val="tx1"/>
                </a:solidFill>
              </a:rPr>
              <a:t>nisi</a:t>
            </a:r>
            <a:r>
              <a:rPr lang="pt-BR" dirty="0">
                <a:solidFill>
                  <a:schemeClr val="tx1"/>
                </a:solidFill>
              </a:rPr>
              <a:t> ut </a:t>
            </a:r>
            <a:r>
              <a:rPr lang="pt-BR" dirty="0" err="1">
                <a:solidFill>
                  <a:schemeClr val="tx1"/>
                </a:solidFill>
              </a:rPr>
              <a:t>aquis</a:t>
            </a:r>
            <a:r>
              <a:rPr lang="pt-BR" dirty="0">
                <a:solidFill>
                  <a:schemeClr val="tx1"/>
                </a:solidFill>
              </a:rPr>
              <a:t>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r>
              <a:rPr lang="pt-BR" dirty="0" err="1">
                <a:solidFill>
                  <a:schemeClr val="tx1"/>
                </a:solidFill>
              </a:rPr>
              <a:t>liquip</a:t>
            </a:r>
            <a:r>
              <a:rPr lang="pt-BR" dirty="0">
                <a:solidFill>
                  <a:schemeClr val="tx1"/>
                </a:solidFill>
              </a:rPr>
              <a:t> </a:t>
            </a:r>
            <a:r>
              <a:rPr lang="pt-BR" dirty="0" err="1">
                <a:solidFill>
                  <a:schemeClr val="tx1"/>
                </a:solidFill>
              </a:rPr>
              <a:t>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p>
        </p:txBody>
      </p:sp>
      <p:sp>
        <p:nvSpPr>
          <p:cNvPr id="12" name="Retângulo 11"/>
          <p:cNvSpPr/>
          <p:nvPr/>
        </p:nvSpPr>
        <p:spPr>
          <a:xfrm>
            <a:off x="1017941" y="5442347"/>
            <a:ext cx="1580108" cy="452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ctr"/>
            <a:r>
              <a:rPr lang="pt-BR" sz="1600" b="1" dirty="0"/>
              <a:t>BOTÃO LINK</a:t>
            </a:r>
          </a:p>
        </p:txBody>
      </p:sp>
      <p:sp>
        <p:nvSpPr>
          <p:cNvPr id="24" name="Retângulo 23"/>
          <p:cNvSpPr/>
          <p:nvPr/>
        </p:nvSpPr>
        <p:spPr>
          <a:xfrm>
            <a:off x="4587311" y="1668382"/>
            <a:ext cx="3402388"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4400" dirty="0">
                <a:solidFill>
                  <a:schemeClr val="bg1">
                    <a:lumMod val="65000"/>
                  </a:schemeClr>
                </a:solidFill>
                <a:latin typeface="+mj-lt"/>
              </a:rPr>
              <a:t>X.XXX.XXX</a:t>
            </a:r>
            <a:endParaRPr lang="pt-BR" sz="2800" dirty="0">
              <a:solidFill>
                <a:schemeClr val="bg1">
                  <a:lumMod val="65000"/>
                </a:schemeClr>
              </a:solidFill>
              <a:latin typeface="+mj-lt"/>
            </a:endParaRPr>
          </a:p>
          <a:p>
            <a:r>
              <a:rPr lang="pt-BR" sz="2400" b="1" dirty="0">
                <a:solidFill>
                  <a:schemeClr val="tx1"/>
                </a:solidFill>
              </a:rPr>
              <a:t>LOREM  IPSUM </a:t>
            </a:r>
          </a:p>
          <a:p>
            <a:r>
              <a:rPr lang="pt-BR" sz="2400" b="1" dirty="0">
                <a:solidFill>
                  <a:schemeClr val="tx1"/>
                </a:solidFill>
              </a:rPr>
              <a:t>DOLOR</a:t>
            </a:r>
          </a:p>
          <a:p>
            <a:r>
              <a:rPr lang="pt-BR" sz="2000" dirty="0">
                <a:solidFill>
                  <a:schemeClr val="bg1">
                    <a:lumMod val="65000"/>
                  </a:schemeClr>
                </a:solidFill>
              </a:rPr>
              <a:t> </a:t>
            </a:r>
          </a:p>
        </p:txBody>
      </p:sp>
      <p:sp>
        <p:nvSpPr>
          <p:cNvPr id="25" name="Retângulo 24"/>
          <p:cNvSpPr/>
          <p:nvPr/>
        </p:nvSpPr>
        <p:spPr>
          <a:xfrm>
            <a:off x="4587310" y="3064236"/>
            <a:ext cx="2719869" cy="2101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dirty="0">
                <a:solidFill>
                  <a:schemeClr val="tx1"/>
                </a:solidFill>
              </a:rPr>
              <a:t>Ut </a:t>
            </a:r>
            <a:r>
              <a:rPr lang="pt-BR" dirty="0" err="1">
                <a:solidFill>
                  <a:schemeClr val="tx1"/>
                </a:solidFill>
              </a:rPr>
              <a:t>enim</a:t>
            </a:r>
            <a:r>
              <a:rPr lang="pt-BR" dirty="0">
                <a:solidFill>
                  <a:schemeClr val="tx1"/>
                </a:solidFill>
              </a:rPr>
              <a:t> ad </a:t>
            </a:r>
            <a:r>
              <a:rPr lang="pt-BR" dirty="0" err="1">
                <a:solidFill>
                  <a:schemeClr val="tx1"/>
                </a:solidFill>
              </a:rPr>
              <a:t>minim</a:t>
            </a:r>
            <a:r>
              <a:rPr lang="pt-BR" dirty="0">
                <a:solidFill>
                  <a:schemeClr val="tx1"/>
                </a:solidFill>
              </a:rPr>
              <a:t> </a:t>
            </a:r>
            <a:r>
              <a:rPr lang="pt-BR" dirty="0" err="1">
                <a:solidFill>
                  <a:schemeClr val="tx1"/>
                </a:solidFill>
              </a:rPr>
              <a:t>veniam</a:t>
            </a:r>
            <a:r>
              <a:rPr lang="pt-BR" dirty="0">
                <a:solidFill>
                  <a:schemeClr val="tx1"/>
                </a:solidFill>
              </a:rPr>
              <a:t>, quis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laboris</a:t>
            </a:r>
            <a:r>
              <a:rPr lang="pt-BR" dirty="0">
                <a:solidFill>
                  <a:schemeClr val="tx1"/>
                </a:solidFill>
              </a:rPr>
              <a:t> </a:t>
            </a:r>
            <a:r>
              <a:rPr lang="pt-BR" dirty="0" err="1">
                <a:solidFill>
                  <a:schemeClr val="tx1"/>
                </a:solidFill>
              </a:rPr>
              <a:t>nisi</a:t>
            </a:r>
            <a:r>
              <a:rPr lang="pt-BR" dirty="0">
                <a:solidFill>
                  <a:schemeClr val="tx1"/>
                </a:solidFill>
              </a:rPr>
              <a:t> ut </a:t>
            </a:r>
            <a:r>
              <a:rPr lang="pt-BR" dirty="0" err="1">
                <a:solidFill>
                  <a:schemeClr val="tx1"/>
                </a:solidFill>
              </a:rPr>
              <a:t>aquis</a:t>
            </a:r>
            <a:r>
              <a:rPr lang="pt-BR" dirty="0">
                <a:solidFill>
                  <a:schemeClr val="tx1"/>
                </a:solidFill>
              </a:rPr>
              <a:t>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r>
              <a:rPr lang="pt-BR" dirty="0" err="1">
                <a:solidFill>
                  <a:schemeClr val="tx1"/>
                </a:solidFill>
              </a:rPr>
              <a:t>liquip</a:t>
            </a:r>
            <a:r>
              <a:rPr lang="pt-BR" dirty="0">
                <a:solidFill>
                  <a:schemeClr val="tx1"/>
                </a:solidFill>
              </a:rPr>
              <a:t> </a:t>
            </a:r>
            <a:r>
              <a:rPr lang="pt-BR" dirty="0" err="1">
                <a:solidFill>
                  <a:schemeClr val="tx1"/>
                </a:solidFill>
              </a:rPr>
              <a:t>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p>
        </p:txBody>
      </p:sp>
      <p:sp>
        <p:nvSpPr>
          <p:cNvPr id="26" name="Retângulo 25"/>
          <p:cNvSpPr/>
          <p:nvPr/>
        </p:nvSpPr>
        <p:spPr>
          <a:xfrm>
            <a:off x="4683562" y="5442347"/>
            <a:ext cx="1580108" cy="452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ctr"/>
            <a:r>
              <a:rPr lang="pt-BR" sz="1600" b="1" dirty="0"/>
              <a:t>BOTÃO LINK</a:t>
            </a:r>
          </a:p>
        </p:txBody>
      </p:sp>
      <p:sp>
        <p:nvSpPr>
          <p:cNvPr id="27" name="Retângulo 26"/>
          <p:cNvSpPr/>
          <p:nvPr/>
        </p:nvSpPr>
        <p:spPr>
          <a:xfrm>
            <a:off x="8252932" y="1668382"/>
            <a:ext cx="3402388"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4400" dirty="0">
                <a:solidFill>
                  <a:schemeClr val="bg1">
                    <a:lumMod val="65000"/>
                  </a:schemeClr>
                </a:solidFill>
                <a:latin typeface="+mj-lt"/>
              </a:rPr>
              <a:t>X.XXX.XXX</a:t>
            </a:r>
            <a:endParaRPr lang="pt-BR" sz="2800" dirty="0">
              <a:solidFill>
                <a:schemeClr val="bg1">
                  <a:lumMod val="65000"/>
                </a:schemeClr>
              </a:solidFill>
              <a:latin typeface="+mj-lt"/>
            </a:endParaRPr>
          </a:p>
          <a:p>
            <a:r>
              <a:rPr lang="pt-BR" sz="2400" b="1" dirty="0">
                <a:solidFill>
                  <a:schemeClr val="tx1"/>
                </a:solidFill>
              </a:rPr>
              <a:t>LOREM  IPSUM </a:t>
            </a:r>
          </a:p>
          <a:p>
            <a:r>
              <a:rPr lang="pt-BR" sz="2400" b="1" dirty="0">
                <a:solidFill>
                  <a:schemeClr val="tx1"/>
                </a:solidFill>
              </a:rPr>
              <a:t>DOLOR</a:t>
            </a:r>
          </a:p>
          <a:p>
            <a:r>
              <a:rPr lang="pt-BR" sz="2000" dirty="0">
                <a:solidFill>
                  <a:schemeClr val="bg1">
                    <a:lumMod val="65000"/>
                  </a:schemeClr>
                </a:solidFill>
              </a:rPr>
              <a:t> </a:t>
            </a:r>
          </a:p>
        </p:txBody>
      </p:sp>
      <p:sp>
        <p:nvSpPr>
          <p:cNvPr id="28" name="Retângulo 27"/>
          <p:cNvSpPr/>
          <p:nvPr/>
        </p:nvSpPr>
        <p:spPr>
          <a:xfrm>
            <a:off x="8252931" y="3064236"/>
            <a:ext cx="2719869" cy="2101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dirty="0">
                <a:solidFill>
                  <a:schemeClr val="tx1"/>
                </a:solidFill>
              </a:rPr>
              <a:t>Ut </a:t>
            </a:r>
            <a:r>
              <a:rPr lang="pt-BR" dirty="0" err="1">
                <a:solidFill>
                  <a:schemeClr val="tx1"/>
                </a:solidFill>
              </a:rPr>
              <a:t>enim</a:t>
            </a:r>
            <a:r>
              <a:rPr lang="pt-BR" dirty="0">
                <a:solidFill>
                  <a:schemeClr val="tx1"/>
                </a:solidFill>
              </a:rPr>
              <a:t> ad </a:t>
            </a:r>
            <a:r>
              <a:rPr lang="pt-BR" dirty="0" err="1">
                <a:solidFill>
                  <a:schemeClr val="tx1"/>
                </a:solidFill>
              </a:rPr>
              <a:t>minim</a:t>
            </a:r>
            <a:r>
              <a:rPr lang="pt-BR" dirty="0">
                <a:solidFill>
                  <a:schemeClr val="tx1"/>
                </a:solidFill>
              </a:rPr>
              <a:t> </a:t>
            </a:r>
            <a:r>
              <a:rPr lang="pt-BR" dirty="0" err="1">
                <a:solidFill>
                  <a:schemeClr val="tx1"/>
                </a:solidFill>
              </a:rPr>
              <a:t>veniam</a:t>
            </a:r>
            <a:r>
              <a:rPr lang="pt-BR" dirty="0">
                <a:solidFill>
                  <a:schemeClr val="tx1"/>
                </a:solidFill>
              </a:rPr>
              <a:t>, quis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laboris</a:t>
            </a:r>
            <a:r>
              <a:rPr lang="pt-BR" dirty="0">
                <a:solidFill>
                  <a:schemeClr val="tx1"/>
                </a:solidFill>
              </a:rPr>
              <a:t> </a:t>
            </a:r>
            <a:r>
              <a:rPr lang="pt-BR" dirty="0" err="1">
                <a:solidFill>
                  <a:schemeClr val="tx1"/>
                </a:solidFill>
              </a:rPr>
              <a:t>nisi</a:t>
            </a:r>
            <a:r>
              <a:rPr lang="pt-BR" dirty="0">
                <a:solidFill>
                  <a:schemeClr val="tx1"/>
                </a:solidFill>
              </a:rPr>
              <a:t> ut </a:t>
            </a:r>
            <a:r>
              <a:rPr lang="pt-BR" dirty="0" err="1">
                <a:solidFill>
                  <a:schemeClr val="tx1"/>
                </a:solidFill>
              </a:rPr>
              <a:t>aquis</a:t>
            </a:r>
            <a:r>
              <a:rPr lang="pt-BR" dirty="0">
                <a:solidFill>
                  <a:schemeClr val="tx1"/>
                </a:solidFill>
              </a:rPr>
              <a:t> </a:t>
            </a:r>
            <a:r>
              <a:rPr lang="pt-BR" dirty="0" err="1">
                <a:solidFill>
                  <a:schemeClr val="tx1"/>
                </a:solidFill>
              </a:rPr>
              <a:t>nostrud</a:t>
            </a:r>
            <a:r>
              <a:rPr lang="pt-BR" dirty="0">
                <a:solidFill>
                  <a:schemeClr val="tx1"/>
                </a:solidFill>
              </a:rPr>
              <a:t> </a:t>
            </a:r>
            <a:r>
              <a:rPr lang="pt-BR" dirty="0" err="1">
                <a:solidFill>
                  <a:schemeClr val="tx1"/>
                </a:solidFill>
              </a:rPr>
              <a:t>exercitation</a:t>
            </a:r>
            <a:r>
              <a:rPr lang="pt-BR" dirty="0">
                <a:solidFill>
                  <a:schemeClr val="tx1"/>
                </a:solidFill>
              </a:rPr>
              <a:t> </a:t>
            </a:r>
            <a:r>
              <a:rPr lang="pt-BR" dirty="0" err="1">
                <a:solidFill>
                  <a:schemeClr val="tx1"/>
                </a:solidFill>
              </a:rPr>
              <a:t>ullamco</a:t>
            </a:r>
            <a:r>
              <a:rPr lang="pt-BR" dirty="0">
                <a:solidFill>
                  <a:schemeClr val="tx1"/>
                </a:solidFill>
              </a:rPr>
              <a:t> </a:t>
            </a:r>
            <a:r>
              <a:rPr lang="pt-BR" dirty="0" err="1">
                <a:solidFill>
                  <a:schemeClr val="tx1"/>
                </a:solidFill>
              </a:rPr>
              <a:t>laboex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r>
              <a:rPr lang="pt-BR" dirty="0" err="1">
                <a:solidFill>
                  <a:schemeClr val="tx1"/>
                </a:solidFill>
              </a:rPr>
              <a:t>liquip</a:t>
            </a:r>
            <a:r>
              <a:rPr lang="pt-BR" dirty="0">
                <a:solidFill>
                  <a:schemeClr val="tx1"/>
                </a:solidFill>
              </a:rPr>
              <a:t> </a:t>
            </a:r>
            <a:r>
              <a:rPr lang="pt-BR" dirty="0" err="1">
                <a:solidFill>
                  <a:schemeClr val="tx1"/>
                </a:solidFill>
              </a:rPr>
              <a:t>ex</a:t>
            </a:r>
            <a:r>
              <a:rPr lang="pt-BR" dirty="0">
                <a:solidFill>
                  <a:schemeClr val="tx1"/>
                </a:solidFill>
              </a:rPr>
              <a:t> </a:t>
            </a:r>
            <a:r>
              <a:rPr lang="pt-BR" dirty="0" err="1">
                <a:solidFill>
                  <a:schemeClr val="tx1"/>
                </a:solidFill>
              </a:rPr>
              <a:t>ea</a:t>
            </a:r>
            <a:r>
              <a:rPr lang="pt-BR" dirty="0">
                <a:solidFill>
                  <a:schemeClr val="tx1"/>
                </a:solidFill>
              </a:rPr>
              <a:t> </a:t>
            </a:r>
            <a:r>
              <a:rPr lang="pt-BR" dirty="0" err="1">
                <a:solidFill>
                  <a:schemeClr val="tx1"/>
                </a:solidFill>
              </a:rPr>
              <a:t>commodo</a:t>
            </a:r>
            <a:r>
              <a:rPr lang="pt-BR" dirty="0">
                <a:solidFill>
                  <a:schemeClr val="tx1"/>
                </a:solidFill>
              </a:rPr>
              <a:t> </a:t>
            </a:r>
            <a:r>
              <a:rPr lang="pt-BR" dirty="0" err="1">
                <a:solidFill>
                  <a:schemeClr val="tx1"/>
                </a:solidFill>
              </a:rPr>
              <a:t>consequat</a:t>
            </a:r>
            <a:r>
              <a:rPr lang="pt-BR" dirty="0">
                <a:solidFill>
                  <a:schemeClr val="tx1"/>
                </a:solidFill>
              </a:rPr>
              <a:t>. </a:t>
            </a:r>
          </a:p>
        </p:txBody>
      </p:sp>
      <p:sp>
        <p:nvSpPr>
          <p:cNvPr id="29" name="Retângulo 28"/>
          <p:cNvSpPr/>
          <p:nvPr/>
        </p:nvSpPr>
        <p:spPr>
          <a:xfrm>
            <a:off x="8349183" y="5442347"/>
            <a:ext cx="1580108" cy="452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ctr"/>
            <a:r>
              <a:rPr lang="pt-BR" sz="1600" b="1" dirty="0"/>
              <a:t>BOTÃO LINK</a:t>
            </a:r>
          </a:p>
        </p:txBody>
      </p:sp>
      <p:sp>
        <p:nvSpPr>
          <p:cNvPr id="14"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2362299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787362" y="1269245"/>
            <a:ext cx="10617276" cy="4831307"/>
            <a:chOff x="-2915503" y="1105469"/>
            <a:chExt cx="10617276" cy="4831307"/>
          </a:xfrm>
        </p:grpSpPr>
        <p:sp>
          <p:nvSpPr>
            <p:cNvPr id="21" name="Retângulo 20"/>
            <p:cNvSpPr/>
            <p:nvPr/>
          </p:nvSpPr>
          <p:spPr>
            <a:xfrm>
              <a:off x="4890448" y="1651716"/>
              <a:ext cx="2411104"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solidFill>
                    <a:schemeClr val="bg1">
                      <a:lumMod val="50000"/>
                    </a:schemeClr>
                  </a:solidFill>
                  <a:latin typeface="+mj-lt"/>
                </a:rPr>
                <a:t>3210</a:t>
              </a:r>
              <a:endParaRPr lang="pt-BR" sz="4000" dirty="0">
                <a:solidFill>
                  <a:schemeClr val="bg1">
                    <a:lumMod val="50000"/>
                  </a:schemeClr>
                </a:solidFill>
                <a:latin typeface="+mj-lt"/>
              </a:endParaRPr>
            </a:p>
            <a:p>
              <a:pPr algn="ctr"/>
              <a:r>
                <a:rPr lang="pt-BR" sz="2400" b="1" dirty="0">
                  <a:solidFill>
                    <a:schemeClr val="tx1"/>
                  </a:solidFill>
                </a:rPr>
                <a:t>LOREM  IPSUM </a:t>
              </a:r>
            </a:p>
            <a:p>
              <a:pPr algn="ctr"/>
              <a:r>
                <a:rPr lang="pt-BR" sz="2000" dirty="0">
                  <a:solidFill>
                    <a:schemeClr val="tx1"/>
                  </a:solidFill>
                </a:rPr>
                <a:t> </a:t>
              </a:r>
            </a:p>
          </p:txBody>
        </p:sp>
        <p:sp>
          <p:nvSpPr>
            <p:cNvPr id="30" name="Retângulo 29"/>
            <p:cNvSpPr/>
            <p:nvPr/>
          </p:nvSpPr>
          <p:spPr>
            <a:xfrm>
              <a:off x="4736066" y="3289110"/>
              <a:ext cx="2719869" cy="187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aquis</a:t>
              </a:r>
              <a:r>
                <a:rPr lang="pt-BR" sz="1600" dirty="0">
                  <a:solidFill>
                    <a:schemeClr val="tx1"/>
                  </a:solidFill>
                </a:rPr>
                <a:t>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p>
          </p:txBody>
        </p:sp>
        <p:sp>
          <p:nvSpPr>
            <p:cNvPr id="31" name="Retângulo 30"/>
            <p:cNvSpPr/>
            <p:nvPr/>
          </p:nvSpPr>
          <p:spPr>
            <a:xfrm>
              <a:off x="5381767" y="5124868"/>
              <a:ext cx="1428466" cy="4089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ctr"/>
              <a:r>
                <a:rPr lang="pt-BR" sz="1400" b="1" dirty="0"/>
                <a:t>BOTÃO LINK</a:t>
              </a:r>
            </a:p>
          </p:txBody>
        </p:sp>
        <p:sp>
          <p:nvSpPr>
            <p:cNvPr id="32" name="Quadro 31"/>
            <p:cNvSpPr/>
            <p:nvPr/>
          </p:nvSpPr>
          <p:spPr>
            <a:xfrm>
              <a:off x="4490227" y="1105469"/>
              <a:ext cx="3211546" cy="4831307"/>
            </a:xfrm>
            <a:prstGeom prst="frame">
              <a:avLst>
                <a:gd name="adj1" fmla="val 187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7" name="Retângulo 36"/>
            <p:cNvSpPr/>
            <p:nvPr/>
          </p:nvSpPr>
          <p:spPr>
            <a:xfrm>
              <a:off x="1187583" y="1651716"/>
              <a:ext cx="2411104"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solidFill>
                    <a:schemeClr val="bg1">
                      <a:lumMod val="50000"/>
                    </a:schemeClr>
                  </a:solidFill>
                  <a:latin typeface="+mj-lt"/>
                </a:rPr>
                <a:t>3210</a:t>
              </a:r>
              <a:endParaRPr lang="pt-BR" sz="4000" dirty="0">
                <a:solidFill>
                  <a:schemeClr val="bg1">
                    <a:lumMod val="50000"/>
                  </a:schemeClr>
                </a:solidFill>
                <a:latin typeface="+mj-lt"/>
              </a:endParaRPr>
            </a:p>
            <a:p>
              <a:pPr algn="ctr"/>
              <a:r>
                <a:rPr lang="pt-BR" sz="2400" b="1" dirty="0">
                  <a:solidFill>
                    <a:schemeClr val="tx1"/>
                  </a:solidFill>
                </a:rPr>
                <a:t>LOREM  IPSUM </a:t>
              </a:r>
            </a:p>
            <a:p>
              <a:pPr algn="ctr"/>
              <a:r>
                <a:rPr lang="pt-BR" sz="2000" dirty="0">
                  <a:solidFill>
                    <a:schemeClr val="tx1"/>
                  </a:solidFill>
                </a:rPr>
                <a:t> </a:t>
              </a:r>
            </a:p>
          </p:txBody>
        </p:sp>
        <p:sp>
          <p:nvSpPr>
            <p:cNvPr id="38" name="Retângulo 37"/>
            <p:cNvSpPr/>
            <p:nvPr/>
          </p:nvSpPr>
          <p:spPr>
            <a:xfrm>
              <a:off x="1033201" y="3289110"/>
              <a:ext cx="2719869" cy="187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aquis</a:t>
              </a:r>
              <a:r>
                <a:rPr lang="pt-BR" sz="1600" dirty="0">
                  <a:solidFill>
                    <a:schemeClr val="tx1"/>
                  </a:solidFill>
                </a:rPr>
                <a:t>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p>
          </p:txBody>
        </p:sp>
        <p:sp>
          <p:nvSpPr>
            <p:cNvPr id="39" name="Retângulo 38"/>
            <p:cNvSpPr/>
            <p:nvPr/>
          </p:nvSpPr>
          <p:spPr>
            <a:xfrm>
              <a:off x="1678902" y="5124868"/>
              <a:ext cx="1428466" cy="4089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ctr"/>
              <a:r>
                <a:rPr lang="pt-BR" sz="1400" b="1" dirty="0"/>
                <a:t>BOTÃO LINK</a:t>
              </a:r>
            </a:p>
          </p:txBody>
        </p:sp>
        <p:sp>
          <p:nvSpPr>
            <p:cNvPr id="40" name="Quadro 39"/>
            <p:cNvSpPr/>
            <p:nvPr/>
          </p:nvSpPr>
          <p:spPr>
            <a:xfrm>
              <a:off x="787362" y="1105469"/>
              <a:ext cx="3211546" cy="4831307"/>
            </a:xfrm>
            <a:prstGeom prst="frame">
              <a:avLst>
                <a:gd name="adj1" fmla="val 187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1" name="Retângulo 40"/>
            <p:cNvSpPr/>
            <p:nvPr/>
          </p:nvSpPr>
          <p:spPr>
            <a:xfrm>
              <a:off x="-2515282" y="1651716"/>
              <a:ext cx="2411104"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solidFill>
                    <a:schemeClr val="bg1">
                      <a:lumMod val="50000"/>
                    </a:schemeClr>
                  </a:solidFill>
                  <a:latin typeface="+mj-lt"/>
                </a:rPr>
                <a:t>3210</a:t>
              </a:r>
              <a:endParaRPr lang="pt-BR" sz="4000" dirty="0">
                <a:solidFill>
                  <a:schemeClr val="bg1">
                    <a:lumMod val="50000"/>
                  </a:schemeClr>
                </a:solidFill>
                <a:latin typeface="+mj-lt"/>
              </a:endParaRPr>
            </a:p>
            <a:p>
              <a:pPr algn="ctr"/>
              <a:r>
                <a:rPr lang="pt-BR" sz="2400" b="1" dirty="0">
                  <a:solidFill>
                    <a:schemeClr val="tx1"/>
                  </a:solidFill>
                </a:rPr>
                <a:t>LOREM  IPSUM </a:t>
              </a:r>
            </a:p>
            <a:p>
              <a:pPr algn="ctr"/>
              <a:r>
                <a:rPr lang="pt-BR" sz="2000" dirty="0">
                  <a:solidFill>
                    <a:schemeClr val="tx1"/>
                  </a:solidFill>
                </a:rPr>
                <a:t> </a:t>
              </a:r>
            </a:p>
          </p:txBody>
        </p:sp>
        <p:sp>
          <p:nvSpPr>
            <p:cNvPr id="42" name="Retângulo 41"/>
            <p:cNvSpPr/>
            <p:nvPr/>
          </p:nvSpPr>
          <p:spPr>
            <a:xfrm>
              <a:off x="-2669664" y="3289110"/>
              <a:ext cx="2719869" cy="187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aquis</a:t>
              </a:r>
              <a:r>
                <a:rPr lang="pt-BR" sz="1600" dirty="0">
                  <a:solidFill>
                    <a:schemeClr val="tx1"/>
                  </a:solidFill>
                </a:rPr>
                <a:t>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p>
          </p:txBody>
        </p:sp>
        <p:sp>
          <p:nvSpPr>
            <p:cNvPr id="43" name="Retângulo 42"/>
            <p:cNvSpPr/>
            <p:nvPr/>
          </p:nvSpPr>
          <p:spPr>
            <a:xfrm>
              <a:off x="-2023963" y="5124868"/>
              <a:ext cx="1428466" cy="4089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Ins="252000" bIns="252000" rtlCol="0" anchor="ctr"/>
            <a:lstStyle/>
            <a:p>
              <a:pPr algn="ctr"/>
              <a:r>
                <a:rPr lang="pt-BR" sz="1400" b="1" dirty="0"/>
                <a:t>BOTÃO LINK</a:t>
              </a:r>
            </a:p>
          </p:txBody>
        </p:sp>
        <p:sp>
          <p:nvSpPr>
            <p:cNvPr id="44" name="Quadro 43"/>
            <p:cNvSpPr/>
            <p:nvPr/>
          </p:nvSpPr>
          <p:spPr>
            <a:xfrm>
              <a:off x="-2915503" y="1105469"/>
              <a:ext cx="3211546" cy="4831307"/>
            </a:xfrm>
            <a:prstGeom prst="frame">
              <a:avLst>
                <a:gd name="adj1" fmla="val 187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sp>
        <p:nvSpPr>
          <p:cNvPr id="18"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308832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spaço Reservado para Imagem 18">
            <a:extLst>
              <a:ext uri="{FF2B5EF4-FFF2-40B4-BE49-F238E27FC236}">
                <a16:creationId xmlns:a16="http://schemas.microsoft.com/office/drawing/2014/main" xmlns="" id="{6CDCAAD1-B6DD-4E34-8591-6948AC43E826}"/>
              </a:ext>
            </a:extLst>
          </p:cNvPr>
          <p:cNvSpPr>
            <a:spLocks noGrp="1"/>
          </p:cNvSpPr>
          <p:nvPr>
            <p:ph type="pic" sz="quarter" idx="17"/>
          </p:nvPr>
        </p:nvSpPr>
        <p:spPr/>
      </p:sp>
      <p:sp>
        <p:nvSpPr>
          <p:cNvPr id="16" name="Espaço Reservado para Imagem 15">
            <a:extLst>
              <a:ext uri="{FF2B5EF4-FFF2-40B4-BE49-F238E27FC236}">
                <a16:creationId xmlns:a16="http://schemas.microsoft.com/office/drawing/2014/main" xmlns="" id="{FD49283B-023D-491D-8811-287B754F211E}"/>
              </a:ext>
            </a:extLst>
          </p:cNvPr>
          <p:cNvSpPr>
            <a:spLocks noGrp="1"/>
          </p:cNvSpPr>
          <p:nvPr>
            <p:ph type="pic" sz="quarter" idx="14"/>
          </p:nvPr>
        </p:nvSpPr>
        <p:spPr/>
      </p:sp>
      <p:sp>
        <p:nvSpPr>
          <p:cNvPr id="6" name="Retângulo 5"/>
          <p:cNvSpPr/>
          <p:nvPr/>
        </p:nvSpPr>
        <p:spPr>
          <a:xfrm>
            <a:off x="462619" y="794518"/>
            <a:ext cx="2250541" cy="2886939"/>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4" dirty="0"/>
          </a:p>
        </p:txBody>
      </p:sp>
      <p:sp>
        <p:nvSpPr>
          <p:cNvPr id="17" name="Espaço Reservado para Imagem 16">
            <a:extLst>
              <a:ext uri="{FF2B5EF4-FFF2-40B4-BE49-F238E27FC236}">
                <a16:creationId xmlns:a16="http://schemas.microsoft.com/office/drawing/2014/main" xmlns="" id="{A6B856E6-3F14-42A2-8F94-51E93154D7D6}"/>
              </a:ext>
            </a:extLst>
          </p:cNvPr>
          <p:cNvSpPr>
            <a:spLocks noGrp="1"/>
          </p:cNvSpPr>
          <p:nvPr>
            <p:ph type="pic" sz="quarter" idx="15"/>
          </p:nvPr>
        </p:nvSpPr>
        <p:spPr/>
      </p:sp>
      <p:sp>
        <p:nvSpPr>
          <p:cNvPr id="18" name="Espaço Reservado para Imagem 17">
            <a:extLst>
              <a:ext uri="{FF2B5EF4-FFF2-40B4-BE49-F238E27FC236}">
                <a16:creationId xmlns:a16="http://schemas.microsoft.com/office/drawing/2014/main" xmlns="" id="{40262979-DD38-4D8B-B35E-84768F443FB1}"/>
              </a:ext>
            </a:extLst>
          </p:cNvPr>
          <p:cNvSpPr>
            <a:spLocks noGrp="1"/>
          </p:cNvSpPr>
          <p:nvPr>
            <p:ph type="pic" sz="quarter" idx="16"/>
          </p:nvPr>
        </p:nvSpPr>
        <p:spPr/>
      </p:sp>
      <p:sp>
        <p:nvSpPr>
          <p:cNvPr id="20" name="Espaço Reservado para Imagem 19">
            <a:extLst>
              <a:ext uri="{FF2B5EF4-FFF2-40B4-BE49-F238E27FC236}">
                <a16:creationId xmlns:a16="http://schemas.microsoft.com/office/drawing/2014/main" xmlns="" id="{325C05A5-D585-4C59-89E3-3F05CB4B6EFA}"/>
              </a:ext>
            </a:extLst>
          </p:cNvPr>
          <p:cNvSpPr>
            <a:spLocks noGrp="1"/>
          </p:cNvSpPr>
          <p:nvPr>
            <p:ph type="pic" sz="quarter" idx="18"/>
          </p:nvPr>
        </p:nvSpPr>
        <p:spPr/>
      </p:sp>
      <p:sp>
        <p:nvSpPr>
          <p:cNvPr id="8"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2633600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A3BA2BB2-DC47-4951-8A88-9BCFAC574C58}"/>
              </a:ext>
            </a:extLst>
          </p:cNvPr>
          <p:cNvSpPr>
            <a:spLocks noGrp="1"/>
          </p:cNvSpPr>
          <p:nvPr>
            <p:ph type="pic" sz="quarter" idx="26"/>
          </p:nvPr>
        </p:nvSpPr>
        <p:spPr/>
      </p:sp>
      <p:sp>
        <p:nvSpPr>
          <p:cNvPr id="3" name="Espaço Reservado para Imagem 2">
            <a:extLst>
              <a:ext uri="{FF2B5EF4-FFF2-40B4-BE49-F238E27FC236}">
                <a16:creationId xmlns:a16="http://schemas.microsoft.com/office/drawing/2014/main" xmlns="" id="{1A339075-742E-41EC-8E06-123AFCD5744D}"/>
              </a:ext>
            </a:extLst>
          </p:cNvPr>
          <p:cNvSpPr>
            <a:spLocks noGrp="1"/>
          </p:cNvSpPr>
          <p:nvPr>
            <p:ph type="pic" sz="quarter" idx="27"/>
          </p:nvPr>
        </p:nvSpPr>
        <p:spPr>
          <a:ln w="25400">
            <a:solidFill>
              <a:schemeClr val="bg1"/>
            </a:solidFill>
            <a:miter lim="800000"/>
          </a:ln>
        </p:spPr>
      </p:sp>
      <p:sp>
        <p:nvSpPr>
          <p:cNvPr id="4" name="Espaço Reservado para Imagem 3">
            <a:extLst>
              <a:ext uri="{FF2B5EF4-FFF2-40B4-BE49-F238E27FC236}">
                <a16:creationId xmlns:a16="http://schemas.microsoft.com/office/drawing/2014/main" xmlns="" id="{D6160A53-93A8-469E-A138-77A2EA9A98B7}"/>
              </a:ext>
            </a:extLst>
          </p:cNvPr>
          <p:cNvSpPr>
            <a:spLocks noGrp="1"/>
          </p:cNvSpPr>
          <p:nvPr>
            <p:ph type="pic" sz="quarter" idx="28"/>
          </p:nvPr>
        </p:nvSpPr>
        <p:spPr>
          <a:ln w="25400">
            <a:solidFill>
              <a:schemeClr val="bg1"/>
            </a:solidFill>
            <a:miter lim="800000"/>
          </a:ln>
        </p:spPr>
      </p:sp>
      <p:sp>
        <p:nvSpPr>
          <p:cNvPr id="5" name="Espaço Reservado para Imagem 4">
            <a:extLst>
              <a:ext uri="{FF2B5EF4-FFF2-40B4-BE49-F238E27FC236}">
                <a16:creationId xmlns:a16="http://schemas.microsoft.com/office/drawing/2014/main" xmlns="" id="{540A505E-A6C3-4E66-9C5E-D5DA2AFEC894}"/>
              </a:ext>
            </a:extLst>
          </p:cNvPr>
          <p:cNvSpPr>
            <a:spLocks noGrp="1"/>
          </p:cNvSpPr>
          <p:nvPr>
            <p:ph type="pic" sz="quarter" idx="29"/>
          </p:nvPr>
        </p:nvSpPr>
        <p:spPr>
          <a:ln w="25400">
            <a:solidFill>
              <a:schemeClr val="bg1"/>
            </a:solidFill>
            <a:miter lim="800000"/>
          </a:ln>
        </p:spPr>
      </p:sp>
      <p:sp>
        <p:nvSpPr>
          <p:cNvPr id="6" name="Espaço Reservado para Imagem 5">
            <a:extLst>
              <a:ext uri="{FF2B5EF4-FFF2-40B4-BE49-F238E27FC236}">
                <a16:creationId xmlns:a16="http://schemas.microsoft.com/office/drawing/2014/main" xmlns="" id="{7482C1C9-AF0E-4292-854D-A90D3637CED1}"/>
              </a:ext>
            </a:extLst>
          </p:cNvPr>
          <p:cNvSpPr>
            <a:spLocks noGrp="1"/>
          </p:cNvSpPr>
          <p:nvPr>
            <p:ph type="pic" sz="quarter" idx="30"/>
          </p:nvPr>
        </p:nvSpPr>
        <p:spPr>
          <a:ln w="25400">
            <a:solidFill>
              <a:schemeClr val="bg1"/>
            </a:solidFill>
            <a:miter lim="800000"/>
          </a:ln>
        </p:spPr>
      </p:sp>
      <p:sp>
        <p:nvSpPr>
          <p:cNvPr id="8" name="Retângulo 7">
            <a:extLst>
              <a:ext uri="{FF2B5EF4-FFF2-40B4-BE49-F238E27FC236}">
                <a16:creationId xmlns:a16="http://schemas.microsoft.com/office/drawing/2014/main" xmlns="" id="{06B866EB-1765-446A-8D71-EB258AC56719}"/>
              </a:ext>
            </a:extLst>
          </p:cNvPr>
          <p:cNvSpPr/>
          <p:nvPr/>
        </p:nvSpPr>
        <p:spPr>
          <a:xfrm>
            <a:off x="1033201" y="5257800"/>
            <a:ext cx="10031039"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pt-BR" sz="1600" dirty="0">
                <a:solidFill>
                  <a:schemeClr val="tx1"/>
                </a:solidFill>
              </a:rPr>
              <a:t>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aquis</a:t>
            </a:r>
            <a:r>
              <a:rPr lang="pt-BR" sz="1600" dirty="0">
                <a:solidFill>
                  <a:schemeClr val="tx1"/>
                </a:solidFill>
              </a:rPr>
              <a:t>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Ut </a:t>
            </a:r>
            <a:r>
              <a:rPr lang="pt-BR" sz="1600" dirty="0" err="1">
                <a:solidFill>
                  <a:schemeClr val="tx1"/>
                </a:solidFill>
              </a:rPr>
              <a:t>enim</a:t>
            </a:r>
            <a:r>
              <a:rPr lang="pt-BR" sz="1600" dirty="0">
                <a:solidFill>
                  <a:schemeClr val="tx1"/>
                </a:solidFill>
              </a:rPr>
              <a:t> ad </a:t>
            </a:r>
            <a:r>
              <a:rPr lang="pt-BR" sz="1600" dirty="0" err="1">
                <a:solidFill>
                  <a:schemeClr val="tx1"/>
                </a:solidFill>
              </a:rPr>
              <a:t>minim</a:t>
            </a:r>
            <a:r>
              <a:rPr lang="pt-BR" sz="1600" dirty="0">
                <a:solidFill>
                  <a:schemeClr val="tx1"/>
                </a:solidFill>
              </a:rPr>
              <a:t> </a:t>
            </a:r>
            <a:r>
              <a:rPr lang="pt-BR" sz="1600" dirty="0" err="1">
                <a:solidFill>
                  <a:schemeClr val="tx1"/>
                </a:solidFill>
              </a:rPr>
              <a:t>veniam</a:t>
            </a:r>
            <a:r>
              <a:rPr lang="pt-BR" sz="1600" dirty="0">
                <a:solidFill>
                  <a:schemeClr val="tx1"/>
                </a:solidFill>
              </a:rPr>
              <a:t>, quis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laboris</a:t>
            </a:r>
            <a:r>
              <a:rPr lang="pt-BR" sz="1600" dirty="0">
                <a:solidFill>
                  <a:schemeClr val="tx1"/>
                </a:solidFill>
              </a:rPr>
              <a:t> </a:t>
            </a:r>
            <a:r>
              <a:rPr lang="pt-BR" sz="1600" dirty="0" err="1">
                <a:solidFill>
                  <a:schemeClr val="tx1"/>
                </a:solidFill>
              </a:rPr>
              <a:t>nisi</a:t>
            </a:r>
            <a:r>
              <a:rPr lang="pt-BR" sz="1600" dirty="0">
                <a:solidFill>
                  <a:schemeClr val="tx1"/>
                </a:solidFill>
              </a:rPr>
              <a:t> ut </a:t>
            </a:r>
            <a:r>
              <a:rPr lang="pt-BR" sz="1600" dirty="0" err="1">
                <a:solidFill>
                  <a:schemeClr val="tx1"/>
                </a:solidFill>
              </a:rPr>
              <a:t>aquis</a:t>
            </a:r>
            <a:r>
              <a:rPr lang="pt-BR" sz="1600" dirty="0">
                <a:solidFill>
                  <a:schemeClr val="tx1"/>
                </a:solidFill>
              </a:rPr>
              <a:t> </a:t>
            </a:r>
            <a:r>
              <a:rPr lang="pt-BR" sz="1600" dirty="0" err="1">
                <a:solidFill>
                  <a:schemeClr val="tx1"/>
                </a:solidFill>
              </a:rPr>
              <a:t>nostrud</a:t>
            </a:r>
            <a:r>
              <a:rPr lang="pt-BR" sz="1600" dirty="0">
                <a:solidFill>
                  <a:schemeClr val="tx1"/>
                </a:solidFill>
              </a:rPr>
              <a:t> </a:t>
            </a:r>
            <a:r>
              <a:rPr lang="pt-BR" sz="1600" dirty="0" err="1">
                <a:solidFill>
                  <a:schemeClr val="tx1"/>
                </a:solidFill>
              </a:rPr>
              <a:t>exercitation</a:t>
            </a:r>
            <a:r>
              <a:rPr lang="pt-BR" sz="1600" dirty="0">
                <a:solidFill>
                  <a:schemeClr val="tx1"/>
                </a:solidFill>
              </a:rPr>
              <a:t> </a:t>
            </a:r>
            <a:r>
              <a:rPr lang="pt-BR" sz="1600" dirty="0" err="1">
                <a:solidFill>
                  <a:schemeClr val="tx1"/>
                </a:solidFill>
              </a:rPr>
              <a:t>ullamco</a:t>
            </a:r>
            <a:r>
              <a:rPr lang="pt-BR" sz="1600" dirty="0">
                <a:solidFill>
                  <a:schemeClr val="tx1"/>
                </a:solidFill>
              </a:rPr>
              <a:t> </a:t>
            </a:r>
            <a:r>
              <a:rPr lang="pt-BR" sz="1600" dirty="0" err="1">
                <a:solidFill>
                  <a:schemeClr val="tx1"/>
                </a:solidFill>
              </a:rPr>
              <a:t>laboex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r>
              <a:rPr lang="pt-BR" sz="1600" dirty="0" err="1">
                <a:solidFill>
                  <a:schemeClr val="tx1"/>
                </a:solidFill>
              </a:rPr>
              <a:t>liquip</a:t>
            </a:r>
            <a:r>
              <a:rPr lang="pt-BR" sz="1600" dirty="0">
                <a:solidFill>
                  <a:schemeClr val="tx1"/>
                </a:solidFill>
              </a:rPr>
              <a:t> </a:t>
            </a:r>
            <a:r>
              <a:rPr lang="pt-BR" sz="1600" dirty="0" err="1">
                <a:solidFill>
                  <a:schemeClr val="tx1"/>
                </a:solidFill>
              </a:rPr>
              <a:t>ex</a:t>
            </a:r>
            <a:r>
              <a:rPr lang="pt-BR" sz="1600" dirty="0">
                <a:solidFill>
                  <a:schemeClr val="tx1"/>
                </a:solidFill>
              </a:rPr>
              <a:t> </a:t>
            </a:r>
            <a:r>
              <a:rPr lang="pt-BR" sz="1600" dirty="0" err="1">
                <a:solidFill>
                  <a:schemeClr val="tx1"/>
                </a:solidFill>
              </a:rPr>
              <a:t>ea</a:t>
            </a:r>
            <a:r>
              <a:rPr lang="pt-BR" sz="1600" dirty="0">
                <a:solidFill>
                  <a:schemeClr val="tx1"/>
                </a:solidFill>
              </a:rPr>
              <a:t> </a:t>
            </a:r>
            <a:r>
              <a:rPr lang="pt-BR" sz="1600" dirty="0" err="1">
                <a:solidFill>
                  <a:schemeClr val="tx1"/>
                </a:solidFill>
              </a:rPr>
              <a:t>commodo</a:t>
            </a:r>
            <a:r>
              <a:rPr lang="pt-BR" sz="1600" dirty="0">
                <a:solidFill>
                  <a:schemeClr val="tx1"/>
                </a:solidFill>
              </a:rPr>
              <a:t> </a:t>
            </a:r>
            <a:r>
              <a:rPr lang="pt-BR" sz="1600" dirty="0" err="1">
                <a:solidFill>
                  <a:schemeClr val="tx1"/>
                </a:solidFill>
              </a:rPr>
              <a:t>consequat</a:t>
            </a:r>
            <a:r>
              <a:rPr lang="pt-BR" sz="1600" dirty="0">
                <a:solidFill>
                  <a:schemeClr val="tx1"/>
                </a:solidFill>
              </a:rPr>
              <a:t>. </a:t>
            </a:r>
          </a:p>
        </p:txBody>
      </p:sp>
      <p:sp>
        <p:nvSpPr>
          <p:cNvPr id="9" name="Retângulo 8">
            <a:extLst>
              <a:ext uri="{FF2B5EF4-FFF2-40B4-BE49-F238E27FC236}">
                <a16:creationId xmlns:a16="http://schemas.microsoft.com/office/drawing/2014/main" xmlns="" id="{25FD8D51-240D-48E0-B5D0-E5C51A98419B}"/>
              </a:ext>
            </a:extLst>
          </p:cNvPr>
          <p:cNvSpPr/>
          <p:nvPr/>
        </p:nvSpPr>
        <p:spPr>
          <a:xfrm>
            <a:off x="1252695" y="690488"/>
            <a:ext cx="9686612" cy="769441"/>
          </a:xfrm>
          <a:prstGeom prst="rect">
            <a:avLst/>
          </a:prstGeom>
        </p:spPr>
        <p:txBody>
          <a:bodyPr wrap="square" anchor="ctr">
            <a:spAutoFit/>
          </a:bodyPr>
          <a:lstStyle/>
          <a:p>
            <a:pPr algn="ctr"/>
            <a:r>
              <a:rPr lang="pt-BR" sz="4400" dirty="0">
                <a:latin typeface="+mj-lt"/>
              </a:rPr>
              <a:t>LOREM </a:t>
            </a:r>
            <a:r>
              <a:rPr lang="pt-BR" sz="4400" dirty="0"/>
              <a:t>IPSUM</a:t>
            </a:r>
            <a:r>
              <a:rPr lang="pt-BR" sz="4400" dirty="0">
                <a:latin typeface="+mj-lt"/>
              </a:rPr>
              <a:t> DOLOR </a:t>
            </a:r>
          </a:p>
        </p:txBody>
      </p:sp>
      <p:sp>
        <p:nvSpPr>
          <p:cNvPr id="10"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671729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Imagem 7">
            <a:extLst>
              <a:ext uri="{FF2B5EF4-FFF2-40B4-BE49-F238E27FC236}">
                <a16:creationId xmlns:a16="http://schemas.microsoft.com/office/drawing/2014/main" xmlns="" id="{4C05311E-8C69-4B94-B5F5-E95006A159B8}"/>
              </a:ext>
            </a:extLst>
          </p:cNvPr>
          <p:cNvSpPr>
            <a:spLocks noGrp="1"/>
          </p:cNvSpPr>
          <p:nvPr>
            <p:ph type="pic" sz="quarter" idx="15"/>
          </p:nvPr>
        </p:nvSpPr>
        <p:spPr/>
      </p:sp>
      <p:sp>
        <p:nvSpPr>
          <p:cNvPr id="9" name="Espaço Reservado para Imagem 8">
            <a:extLst>
              <a:ext uri="{FF2B5EF4-FFF2-40B4-BE49-F238E27FC236}">
                <a16:creationId xmlns:a16="http://schemas.microsoft.com/office/drawing/2014/main" xmlns="" id="{180B9B41-FB19-45E7-83D4-902BBA791045}"/>
              </a:ext>
            </a:extLst>
          </p:cNvPr>
          <p:cNvSpPr>
            <a:spLocks noGrp="1"/>
          </p:cNvSpPr>
          <p:nvPr>
            <p:ph type="pic" sz="quarter" idx="16"/>
          </p:nvPr>
        </p:nvSpPr>
        <p:spPr/>
      </p:sp>
      <p:sp>
        <p:nvSpPr>
          <p:cNvPr id="10" name="Espaço Reservado para Imagem 9">
            <a:extLst>
              <a:ext uri="{FF2B5EF4-FFF2-40B4-BE49-F238E27FC236}">
                <a16:creationId xmlns:a16="http://schemas.microsoft.com/office/drawing/2014/main" xmlns="" id="{3F260DDD-27C5-4CC4-A944-E4EDEB0F0825}"/>
              </a:ext>
            </a:extLst>
          </p:cNvPr>
          <p:cNvSpPr>
            <a:spLocks noGrp="1"/>
          </p:cNvSpPr>
          <p:nvPr>
            <p:ph type="pic" sz="quarter" idx="17"/>
          </p:nvPr>
        </p:nvSpPr>
        <p:spPr/>
      </p:sp>
      <p:sp>
        <p:nvSpPr>
          <p:cNvPr id="11" name="Espaço Reservado para Imagem 10">
            <a:extLst>
              <a:ext uri="{FF2B5EF4-FFF2-40B4-BE49-F238E27FC236}">
                <a16:creationId xmlns:a16="http://schemas.microsoft.com/office/drawing/2014/main" xmlns="" id="{E25593B7-3C9B-4017-A681-41E5DF0D96F1}"/>
              </a:ext>
            </a:extLst>
          </p:cNvPr>
          <p:cNvSpPr>
            <a:spLocks noGrp="1"/>
          </p:cNvSpPr>
          <p:nvPr>
            <p:ph type="pic" sz="quarter" idx="18"/>
          </p:nvPr>
        </p:nvSpPr>
        <p:spPr/>
      </p:sp>
      <p:sp>
        <p:nvSpPr>
          <p:cNvPr id="12" name="Espaço Reservado para Imagem 11">
            <a:extLst>
              <a:ext uri="{FF2B5EF4-FFF2-40B4-BE49-F238E27FC236}">
                <a16:creationId xmlns:a16="http://schemas.microsoft.com/office/drawing/2014/main" xmlns="" id="{5B9ED409-07BB-48D1-8142-CA5FA262DA79}"/>
              </a:ext>
            </a:extLst>
          </p:cNvPr>
          <p:cNvSpPr>
            <a:spLocks noGrp="1"/>
          </p:cNvSpPr>
          <p:nvPr>
            <p:ph type="pic" sz="quarter" idx="19"/>
          </p:nvPr>
        </p:nvSpPr>
        <p:spPr/>
      </p:sp>
      <p:sp>
        <p:nvSpPr>
          <p:cNvPr id="13" name="Retângulo 12">
            <a:extLst>
              <a:ext uri="{FF2B5EF4-FFF2-40B4-BE49-F238E27FC236}">
                <a16:creationId xmlns:a16="http://schemas.microsoft.com/office/drawing/2014/main" xmlns="" id="{F2BA81EC-AC0B-4ED8-9ADD-E3D22D75BDAB}"/>
              </a:ext>
            </a:extLst>
          </p:cNvPr>
          <p:cNvSpPr/>
          <p:nvPr/>
        </p:nvSpPr>
        <p:spPr>
          <a:xfrm>
            <a:off x="0" y="5781432"/>
            <a:ext cx="12187519" cy="10765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xmlns="" id="{373F3EC9-2BFF-4FBA-9A23-C8BCD50BCFF1}"/>
              </a:ext>
            </a:extLst>
          </p:cNvPr>
          <p:cNvSpPr/>
          <p:nvPr/>
        </p:nvSpPr>
        <p:spPr>
          <a:xfrm>
            <a:off x="1252695" y="475338"/>
            <a:ext cx="9686612" cy="769441"/>
          </a:xfrm>
          <a:prstGeom prst="rect">
            <a:avLst/>
          </a:prstGeom>
        </p:spPr>
        <p:txBody>
          <a:bodyPr wrap="square" anchor="ctr">
            <a:spAutoFit/>
          </a:bodyPr>
          <a:lstStyle/>
          <a:p>
            <a:pPr algn="ctr"/>
            <a:r>
              <a:rPr lang="pt-BR" sz="4400" dirty="0">
                <a:latin typeface="+mj-lt"/>
              </a:rPr>
              <a:t>LOREM DOLOR </a:t>
            </a:r>
          </a:p>
        </p:txBody>
      </p:sp>
      <p:sp>
        <p:nvSpPr>
          <p:cNvPr id="15" name="Line">
            <a:extLst>
              <a:ext uri="{FF2B5EF4-FFF2-40B4-BE49-F238E27FC236}">
                <a16:creationId xmlns:a16="http://schemas.microsoft.com/office/drawing/2014/main" xmlns="" id="{507E8C03-4FA5-4D63-BCC4-E9DE5C3E57EE}"/>
              </a:ext>
            </a:extLst>
          </p:cNvPr>
          <p:cNvSpPr/>
          <p:nvPr/>
        </p:nvSpPr>
        <p:spPr>
          <a:xfrm flipH="1">
            <a:off x="5050221" y="1391786"/>
            <a:ext cx="1921223" cy="1"/>
          </a:xfrm>
          <a:prstGeom prst="line">
            <a:avLst/>
          </a:prstGeom>
          <a:ln w="127000">
            <a:solidFill>
              <a:schemeClr val="tx1">
                <a:lumMod val="75000"/>
                <a:lumOff val="25000"/>
              </a:schemeClr>
            </a:solidFill>
          </a:ln>
        </p:spPr>
        <p:txBody>
          <a:bodyPr lIns="45719" rIns="45719"/>
          <a:lstStyle/>
          <a:p>
            <a:endParaRPr dirty="0"/>
          </a:p>
        </p:txBody>
      </p:sp>
      <p:sp>
        <p:nvSpPr>
          <p:cNvPr id="18" name="Retângulo 17">
            <a:extLst>
              <a:ext uri="{FF2B5EF4-FFF2-40B4-BE49-F238E27FC236}">
                <a16:creationId xmlns:a16="http://schemas.microsoft.com/office/drawing/2014/main" xmlns="" id="{E8700DD3-6F72-4E01-B725-1C8CB0A58194}"/>
              </a:ext>
            </a:extLst>
          </p:cNvPr>
          <p:cNvSpPr/>
          <p:nvPr/>
        </p:nvSpPr>
        <p:spPr>
          <a:xfrm>
            <a:off x="0" y="1890004"/>
            <a:ext cx="2325699"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solidFill>
                  <a:schemeClr val="bg1">
                    <a:lumMod val="50000"/>
                  </a:schemeClr>
                </a:solidFill>
                <a:latin typeface="+mj-lt"/>
              </a:rPr>
              <a:t>3210</a:t>
            </a:r>
          </a:p>
          <a:p>
            <a:pPr algn="ctr">
              <a:lnSpc>
                <a:spcPct val="200000"/>
              </a:lnSpc>
            </a:pPr>
            <a:r>
              <a:rPr lang="pt-BR" sz="1600" b="1" dirty="0">
                <a:solidFill>
                  <a:schemeClr val="tx1"/>
                </a:solidFill>
              </a:rPr>
              <a:t>LOREM  IPSUM </a:t>
            </a:r>
          </a:p>
          <a:p>
            <a:pPr algn="ctr"/>
            <a:r>
              <a:rPr lang="pt-BR" sz="2000" dirty="0">
                <a:solidFill>
                  <a:schemeClr val="tx1"/>
                </a:solidFill>
              </a:rPr>
              <a:t> </a:t>
            </a:r>
          </a:p>
        </p:txBody>
      </p:sp>
      <p:sp>
        <p:nvSpPr>
          <p:cNvPr id="19" name="Retângulo 18">
            <a:extLst>
              <a:ext uri="{FF2B5EF4-FFF2-40B4-BE49-F238E27FC236}">
                <a16:creationId xmlns:a16="http://schemas.microsoft.com/office/drawing/2014/main" xmlns="" id="{C710F559-B961-4343-8D08-D90BFDAD0F53}"/>
              </a:ext>
            </a:extLst>
          </p:cNvPr>
          <p:cNvSpPr/>
          <p:nvPr/>
        </p:nvSpPr>
        <p:spPr>
          <a:xfrm>
            <a:off x="2330583" y="1890004"/>
            <a:ext cx="2411104"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solidFill>
                  <a:schemeClr val="bg1">
                    <a:lumMod val="50000"/>
                  </a:schemeClr>
                </a:solidFill>
                <a:latin typeface="+mj-lt"/>
              </a:rPr>
              <a:t>3210</a:t>
            </a:r>
          </a:p>
          <a:p>
            <a:pPr algn="ctr">
              <a:lnSpc>
                <a:spcPct val="200000"/>
              </a:lnSpc>
            </a:pPr>
            <a:r>
              <a:rPr lang="pt-BR" sz="1600" b="1" dirty="0">
                <a:solidFill>
                  <a:schemeClr val="tx1"/>
                </a:solidFill>
              </a:rPr>
              <a:t>LOREM  IPSUM </a:t>
            </a:r>
          </a:p>
          <a:p>
            <a:pPr algn="ctr"/>
            <a:r>
              <a:rPr lang="pt-BR" sz="2000" dirty="0">
                <a:solidFill>
                  <a:schemeClr val="tx1"/>
                </a:solidFill>
              </a:rPr>
              <a:t> </a:t>
            </a:r>
          </a:p>
        </p:txBody>
      </p:sp>
      <p:sp>
        <p:nvSpPr>
          <p:cNvPr id="20" name="Retângulo 19">
            <a:extLst>
              <a:ext uri="{FF2B5EF4-FFF2-40B4-BE49-F238E27FC236}">
                <a16:creationId xmlns:a16="http://schemas.microsoft.com/office/drawing/2014/main" xmlns="" id="{6F93B3C8-48F9-41CA-A482-9E3E671F5D99}"/>
              </a:ext>
            </a:extLst>
          </p:cNvPr>
          <p:cNvSpPr/>
          <p:nvPr/>
        </p:nvSpPr>
        <p:spPr>
          <a:xfrm>
            <a:off x="4773702" y="1890004"/>
            <a:ext cx="2411104"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solidFill>
                  <a:schemeClr val="bg1">
                    <a:lumMod val="50000"/>
                  </a:schemeClr>
                </a:solidFill>
                <a:latin typeface="+mj-lt"/>
              </a:rPr>
              <a:t>3210</a:t>
            </a:r>
          </a:p>
          <a:p>
            <a:pPr algn="ctr">
              <a:lnSpc>
                <a:spcPct val="200000"/>
              </a:lnSpc>
            </a:pPr>
            <a:r>
              <a:rPr lang="pt-BR" sz="1600" b="1" dirty="0">
                <a:solidFill>
                  <a:schemeClr val="tx1"/>
                </a:solidFill>
              </a:rPr>
              <a:t>LOREM  IPSUM </a:t>
            </a:r>
          </a:p>
          <a:p>
            <a:pPr algn="ctr"/>
            <a:r>
              <a:rPr lang="pt-BR" sz="2000" dirty="0">
                <a:solidFill>
                  <a:schemeClr val="tx1"/>
                </a:solidFill>
              </a:rPr>
              <a:t> </a:t>
            </a:r>
          </a:p>
        </p:txBody>
      </p:sp>
      <p:sp>
        <p:nvSpPr>
          <p:cNvPr id="23" name="Retângulo 22">
            <a:extLst>
              <a:ext uri="{FF2B5EF4-FFF2-40B4-BE49-F238E27FC236}">
                <a16:creationId xmlns:a16="http://schemas.microsoft.com/office/drawing/2014/main" xmlns="" id="{487F98C6-F55A-4F4F-A6A1-9379A946BCE5}"/>
              </a:ext>
            </a:extLst>
          </p:cNvPr>
          <p:cNvSpPr/>
          <p:nvPr/>
        </p:nvSpPr>
        <p:spPr>
          <a:xfrm>
            <a:off x="7270136" y="1890004"/>
            <a:ext cx="2411104"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solidFill>
                  <a:schemeClr val="bg1">
                    <a:lumMod val="50000"/>
                  </a:schemeClr>
                </a:solidFill>
                <a:latin typeface="+mj-lt"/>
              </a:rPr>
              <a:t>3210</a:t>
            </a:r>
          </a:p>
          <a:p>
            <a:pPr algn="ctr">
              <a:lnSpc>
                <a:spcPct val="200000"/>
              </a:lnSpc>
            </a:pPr>
            <a:r>
              <a:rPr lang="pt-BR" sz="1600" b="1" dirty="0">
                <a:solidFill>
                  <a:schemeClr val="tx1"/>
                </a:solidFill>
              </a:rPr>
              <a:t>LOREM  IPSUM </a:t>
            </a:r>
          </a:p>
          <a:p>
            <a:pPr algn="ctr"/>
            <a:r>
              <a:rPr lang="pt-BR" sz="2000" dirty="0">
                <a:solidFill>
                  <a:schemeClr val="tx1"/>
                </a:solidFill>
              </a:rPr>
              <a:t> </a:t>
            </a:r>
          </a:p>
        </p:txBody>
      </p:sp>
      <p:sp>
        <p:nvSpPr>
          <p:cNvPr id="24" name="Retângulo 23">
            <a:extLst>
              <a:ext uri="{FF2B5EF4-FFF2-40B4-BE49-F238E27FC236}">
                <a16:creationId xmlns:a16="http://schemas.microsoft.com/office/drawing/2014/main" xmlns="" id="{DDF3724F-A69E-4F40-83E3-14C6E182CFDB}"/>
              </a:ext>
            </a:extLst>
          </p:cNvPr>
          <p:cNvSpPr/>
          <p:nvPr/>
        </p:nvSpPr>
        <p:spPr>
          <a:xfrm>
            <a:off x="9717501" y="1890004"/>
            <a:ext cx="2411104" cy="1488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solidFill>
                  <a:schemeClr val="bg1">
                    <a:lumMod val="50000"/>
                  </a:schemeClr>
                </a:solidFill>
                <a:latin typeface="+mj-lt"/>
              </a:rPr>
              <a:t>3210</a:t>
            </a:r>
          </a:p>
          <a:p>
            <a:pPr algn="ctr">
              <a:lnSpc>
                <a:spcPct val="200000"/>
              </a:lnSpc>
            </a:pPr>
            <a:r>
              <a:rPr lang="pt-BR" sz="1600" b="1" dirty="0">
                <a:solidFill>
                  <a:schemeClr val="tx1"/>
                </a:solidFill>
              </a:rPr>
              <a:t>LOREM  IPSUM </a:t>
            </a:r>
          </a:p>
          <a:p>
            <a:pPr algn="ctr"/>
            <a:r>
              <a:rPr lang="pt-BR" sz="2000" dirty="0">
                <a:solidFill>
                  <a:schemeClr val="tx1"/>
                </a:solidFill>
              </a:rPr>
              <a:t> </a:t>
            </a:r>
          </a:p>
        </p:txBody>
      </p:sp>
      <p:sp>
        <p:nvSpPr>
          <p:cNvPr id="29" name="Freeform 5"/>
          <p:cNvSpPr>
            <a:spLocks noEditPoints="1"/>
          </p:cNvSpPr>
          <p:nvPr/>
        </p:nvSpPr>
        <p:spPr bwMode="auto">
          <a:xfrm>
            <a:off x="11215911" y="6320361"/>
            <a:ext cx="387825" cy="387032"/>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bg1"/>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3577765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xmlns="" id="{2A24CC5F-CFAA-4E3A-8ED2-CEEEB78355D5}"/>
              </a:ext>
            </a:extLst>
          </p:cNvPr>
          <p:cNvSpPr/>
          <p:nvPr/>
        </p:nvSpPr>
        <p:spPr>
          <a:xfrm>
            <a:off x="4367674" y="4320989"/>
            <a:ext cx="3402388" cy="664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solidFill>
                  <a:schemeClr val="tx1"/>
                </a:solidFill>
              </a:rPr>
              <a:t>LOREM  IPSUM </a:t>
            </a:r>
          </a:p>
          <a:p>
            <a:pPr algn="ctr"/>
            <a:r>
              <a:rPr lang="pt-BR" sz="2400" b="1" dirty="0">
                <a:solidFill>
                  <a:schemeClr val="tx1"/>
                </a:solidFill>
              </a:rPr>
              <a:t>DOLOR</a:t>
            </a:r>
          </a:p>
          <a:p>
            <a:pPr algn="ctr"/>
            <a:r>
              <a:rPr lang="pt-BR" sz="2000" dirty="0">
                <a:solidFill>
                  <a:schemeClr val="tx1"/>
                </a:solidFill>
              </a:rPr>
              <a:t> </a:t>
            </a:r>
          </a:p>
        </p:txBody>
      </p:sp>
      <p:sp>
        <p:nvSpPr>
          <p:cNvPr id="4" name="Retângulo 3">
            <a:extLst>
              <a:ext uri="{FF2B5EF4-FFF2-40B4-BE49-F238E27FC236}">
                <a16:creationId xmlns:a16="http://schemas.microsoft.com/office/drawing/2014/main" xmlns="" id="{5F3105FD-62A5-4FAA-BE5B-1A19EAC11D89}"/>
              </a:ext>
            </a:extLst>
          </p:cNvPr>
          <p:cNvSpPr/>
          <p:nvPr/>
        </p:nvSpPr>
        <p:spPr>
          <a:xfrm>
            <a:off x="4731583" y="5692586"/>
            <a:ext cx="2719869" cy="831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sz="1400" dirty="0">
                <a:solidFill>
                  <a:schemeClr val="tx1"/>
                </a:solidFill>
              </a:rPr>
              <a:t>Ut </a:t>
            </a:r>
            <a:r>
              <a:rPr lang="pt-BR" sz="1400" dirty="0" err="1">
                <a:solidFill>
                  <a:schemeClr val="tx1"/>
                </a:solidFill>
              </a:rPr>
              <a:t>enim</a:t>
            </a:r>
            <a:r>
              <a:rPr lang="pt-BR" sz="1400" dirty="0">
                <a:solidFill>
                  <a:schemeClr val="tx1"/>
                </a:solidFill>
              </a:rPr>
              <a:t> ad </a:t>
            </a:r>
            <a:r>
              <a:rPr lang="pt-BR" sz="1400" dirty="0" err="1">
                <a:solidFill>
                  <a:schemeClr val="tx1"/>
                </a:solidFill>
              </a:rPr>
              <a:t>minim</a:t>
            </a:r>
            <a:r>
              <a:rPr lang="pt-BR" sz="1400" dirty="0">
                <a:solidFill>
                  <a:schemeClr val="tx1"/>
                </a:solidFill>
              </a:rPr>
              <a:t> </a:t>
            </a:r>
            <a:r>
              <a:rPr lang="pt-BR" sz="1400" dirty="0" err="1">
                <a:solidFill>
                  <a:schemeClr val="tx1"/>
                </a:solidFill>
              </a:rPr>
              <a:t>veniam</a:t>
            </a:r>
            <a:r>
              <a:rPr lang="pt-BR" sz="1400" dirty="0">
                <a:solidFill>
                  <a:schemeClr val="tx1"/>
                </a:solidFill>
              </a:rPr>
              <a:t>, quis </a:t>
            </a:r>
            <a:r>
              <a:rPr lang="pt-BR" sz="1400" dirty="0" err="1">
                <a:solidFill>
                  <a:schemeClr val="tx1"/>
                </a:solidFill>
              </a:rPr>
              <a:t>nostrud</a:t>
            </a:r>
            <a:r>
              <a:rPr lang="pt-BR" sz="1400" dirty="0">
                <a:solidFill>
                  <a:schemeClr val="tx1"/>
                </a:solidFill>
              </a:rPr>
              <a:t> </a:t>
            </a:r>
            <a:r>
              <a:rPr lang="pt-BR" sz="1400" dirty="0" err="1">
                <a:solidFill>
                  <a:schemeClr val="tx1"/>
                </a:solidFill>
              </a:rPr>
              <a:t>exercitation</a:t>
            </a:r>
            <a:r>
              <a:rPr lang="pt-BR" sz="1400" dirty="0">
                <a:solidFill>
                  <a:schemeClr val="tx1"/>
                </a:solidFill>
              </a:rPr>
              <a:t> </a:t>
            </a:r>
            <a:r>
              <a:rPr lang="pt-BR" sz="1400" dirty="0" err="1">
                <a:solidFill>
                  <a:schemeClr val="tx1"/>
                </a:solidFill>
              </a:rPr>
              <a:t>ullamco</a:t>
            </a:r>
            <a:r>
              <a:rPr lang="pt-BR" sz="1400" dirty="0">
                <a:solidFill>
                  <a:schemeClr val="tx1"/>
                </a:solidFill>
              </a:rPr>
              <a:t> </a:t>
            </a:r>
            <a:r>
              <a:rPr lang="pt-BR" sz="1400" dirty="0" err="1">
                <a:solidFill>
                  <a:schemeClr val="tx1"/>
                </a:solidFill>
              </a:rPr>
              <a:t>laboris</a:t>
            </a:r>
            <a:r>
              <a:rPr lang="pt-BR" sz="1400" dirty="0">
                <a:solidFill>
                  <a:schemeClr val="tx1"/>
                </a:solidFill>
              </a:rPr>
              <a:t> </a:t>
            </a:r>
            <a:r>
              <a:rPr lang="pt-BR" sz="1400" dirty="0" err="1">
                <a:solidFill>
                  <a:schemeClr val="tx1"/>
                </a:solidFill>
              </a:rPr>
              <a:t>nisi</a:t>
            </a:r>
            <a:r>
              <a:rPr lang="pt-BR" sz="1400" dirty="0">
                <a:solidFill>
                  <a:schemeClr val="tx1"/>
                </a:solidFill>
              </a:rPr>
              <a:t> ut </a:t>
            </a:r>
            <a:r>
              <a:rPr lang="pt-BR" sz="1400" dirty="0" err="1">
                <a:solidFill>
                  <a:schemeClr val="tx1"/>
                </a:solidFill>
              </a:rPr>
              <a:t>aquis</a:t>
            </a:r>
            <a:r>
              <a:rPr lang="pt-BR" sz="1400" dirty="0">
                <a:solidFill>
                  <a:schemeClr val="tx1"/>
                </a:solidFill>
              </a:rPr>
              <a:t> </a:t>
            </a:r>
            <a:r>
              <a:rPr lang="pt-BR" sz="1400" dirty="0" err="1">
                <a:solidFill>
                  <a:schemeClr val="tx1"/>
                </a:solidFill>
              </a:rPr>
              <a:t>nostrud</a:t>
            </a:r>
            <a:r>
              <a:rPr lang="pt-BR" sz="1400" dirty="0">
                <a:solidFill>
                  <a:schemeClr val="tx1"/>
                </a:solidFill>
              </a:rPr>
              <a:t> </a:t>
            </a:r>
            <a:r>
              <a:rPr lang="pt-BR" sz="1400" dirty="0" err="1">
                <a:solidFill>
                  <a:schemeClr val="tx1"/>
                </a:solidFill>
              </a:rPr>
              <a:t>exercitation</a:t>
            </a:r>
            <a:endParaRPr lang="pt-BR" sz="1400" dirty="0">
              <a:solidFill>
                <a:schemeClr val="tx1"/>
              </a:solidFill>
            </a:endParaRPr>
          </a:p>
        </p:txBody>
      </p:sp>
      <p:cxnSp>
        <p:nvCxnSpPr>
          <p:cNvPr id="8" name="Conector reto 7">
            <a:extLst>
              <a:ext uri="{FF2B5EF4-FFF2-40B4-BE49-F238E27FC236}">
                <a16:creationId xmlns:a16="http://schemas.microsoft.com/office/drawing/2014/main" xmlns="" id="{662A03AA-D35C-41BE-A7C9-E05A42068350}"/>
              </a:ext>
            </a:extLst>
          </p:cNvPr>
          <p:cNvCxnSpPr/>
          <p:nvPr/>
        </p:nvCxnSpPr>
        <p:spPr>
          <a:xfrm>
            <a:off x="4769224" y="5227263"/>
            <a:ext cx="260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spaço Reservado para Imagem 8">
            <a:extLst>
              <a:ext uri="{FF2B5EF4-FFF2-40B4-BE49-F238E27FC236}">
                <a16:creationId xmlns:a16="http://schemas.microsoft.com/office/drawing/2014/main" xmlns="" id="{9AD38C9C-DDB6-40CE-BD53-828227B182D8}"/>
              </a:ext>
            </a:extLst>
          </p:cNvPr>
          <p:cNvSpPr>
            <a:spLocks noGrp="1"/>
          </p:cNvSpPr>
          <p:nvPr>
            <p:ph type="pic" sz="quarter" idx="16"/>
          </p:nvPr>
        </p:nvSpPr>
        <p:spPr/>
      </p:sp>
      <p:sp>
        <p:nvSpPr>
          <p:cNvPr id="10" name="Espaço Reservado para Imagem 9">
            <a:extLst>
              <a:ext uri="{FF2B5EF4-FFF2-40B4-BE49-F238E27FC236}">
                <a16:creationId xmlns:a16="http://schemas.microsoft.com/office/drawing/2014/main" xmlns="" id="{1FCCAEA6-2355-47CD-AEA1-8BFD7F9B43B4}"/>
              </a:ext>
            </a:extLst>
          </p:cNvPr>
          <p:cNvSpPr>
            <a:spLocks noGrp="1"/>
          </p:cNvSpPr>
          <p:nvPr>
            <p:ph type="pic" sz="quarter" idx="17"/>
          </p:nvPr>
        </p:nvSpPr>
        <p:spPr/>
      </p:sp>
      <p:sp>
        <p:nvSpPr>
          <p:cNvPr id="11" name="Espaço Reservado para Imagem 10">
            <a:extLst>
              <a:ext uri="{FF2B5EF4-FFF2-40B4-BE49-F238E27FC236}">
                <a16:creationId xmlns:a16="http://schemas.microsoft.com/office/drawing/2014/main" xmlns="" id="{8D29C67E-14AA-4160-B827-3DD1322D0E67}"/>
              </a:ext>
            </a:extLst>
          </p:cNvPr>
          <p:cNvSpPr>
            <a:spLocks noGrp="1"/>
          </p:cNvSpPr>
          <p:nvPr>
            <p:ph type="pic" sz="quarter" idx="18"/>
          </p:nvPr>
        </p:nvSpPr>
        <p:spPr/>
      </p:sp>
      <p:sp>
        <p:nvSpPr>
          <p:cNvPr id="12"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1308731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a:spLocks noEditPoints="1"/>
          </p:cNvSpPr>
          <p:nvPr/>
        </p:nvSpPr>
        <p:spPr bwMode="auto">
          <a:xfrm>
            <a:off x="4619801" y="1955825"/>
            <a:ext cx="2952399" cy="2946351"/>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lumMod val="50000"/>
              <a:lumOff val="50000"/>
            </a:schemeClr>
          </a:solidFill>
          <a:ln w="9525">
            <a:noFill/>
            <a:round/>
            <a:headEnd/>
            <a:tailEnd/>
          </a:ln>
        </p:spPr>
        <p:txBody>
          <a:bodyPr vert="horz" wrap="square" lIns="125892" tIns="62947" rIns="125892" bIns="62947" numCol="1" anchor="t" anchorCtr="0" compatLnSpc="1">
            <a:prstTxWarp prst="textNoShape">
              <a:avLst/>
            </a:prstTxWarp>
          </a:bodyPr>
          <a:lstStyle/>
          <a:p>
            <a:endParaRPr lang="pt-BR" sz="1632">
              <a:solidFill>
                <a:srgbClr val="FF0000"/>
              </a:solidFill>
            </a:endParaRPr>
          </a:p>
        </p:txBody>
      </p:sp>
    </p:spTree>
    <p:extLst>
      <p:ext uri="{BB962C8B-B14F-4D97-AF65-F5344CB8AC3E}">
        <p14:creationId xmlns:p14="http://schemas.microsoft.com/office/powerpoint/2010/main" val="404337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xmlns="" id="{99A285A6-8E86-4643-9120-99A472B5F6AD}"/>
              </a:ext>
            </a:extLst>
          </p:cNvPr>
          <p:cNvSpPr>
            <a:spLocks noGrp="1"/>
          </p:cNvSpPr>
          <p:nvPr>
            <p:ph type="pic" sz="quarter" idx="16"/>
          </p:nvPr>
        </p:nvSpPr>
        <p:spPr/>
      </p:sp>
      <p:sp>
        <p:nvSpPr>
          <p:cNvPr id="2" name="Espaço Reservado para Imagem 1">
            <a:extLst>
              <a:ext uri="{FF2B5EF4-FFF2-40B4-BE49-F238E27FC236}">
                <a16:creationId xmlns:a16="http://schemas.microsoft.com/office/drawing/2014/main" xmlns="" id="{01DA9571-C585-438B-BB85-063D43DB530A}"/>
              </a:ext>
            </a:extLst>
          </p:cNvPr>
          <p:cNvSpPr>
            <a:spLocks noGrp="1"/>
          </p:cNvSpPr>
          <p:nvPr>
            <p:ph type="pic" sz="quarter" idx="15"/>
          </p:nvPr>
        </p:nvSpPr>
        <p:spPr/>
      </p:sp>
      <p:sp>
        <p:nvSpPr>
          <p:cNvPr id="4" name="Freeform 5"/>
          <p:cNvSpPr>
            <a:spLocks noEditPoints="1"/>
          </p:cNvSpPr>
          <p:nvPr/>
        </p:nvSpPr>
        <p:spPr bwMode="auto">
          <a:xfrm>
            <a:off x="10986999" y="423082"/>
            <a:ext cx="613760" cy="612505"/>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bg1">
              <a:lumMod val="65000"/>
            </a:schemeClr>
          </a:solidFill>
          <a:ln w="9525">
            <a:noFill/>
            <a:round/>
            <a:headEnd/>
            <a:tailEnd/>
          </a:ln>
        </p:spPr>
        <p:txBody>
          <a:bodyPr vert="horz" wrap="square" lIns="138809" tIns="69405" rIns="138809" bIns="69405" numCol="1" anchor="t" anchorCtr="0" compatLnSpc="1">
            <a:prstTxWarp prst="textNoShape">
              <a:avLst/>
            </a:prstTxWarp>
          </a:bodyPr>
          <a:lstStyle/>
          <a:p>
            <a:endParaRPr lang="pt-BR" sz="1404">
              <a:solidFill>
                <a:srgbClr val="FF0000"/>
              </a:solidFill>
            </a:endParaRPr>
          </a:p>
        </p:txBody>
      </p:sp>
    </p:spTree>
    <p:extLst>
      <p:ext uri="{BB962C8B-B14F-4D97-AF65-F5344CB8AC3E}">
        <p14:creationId xmlns:p14="http://schemas.microsoft.com/office/powerpoint/2010/main" val="53258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9BEB3243-CBCE-4ABB-A90D-DA53A1D067A6}"/>
              </a:ext>
            </a:extLst>
          </p:cNvPr>
          <p:cNvSpPr>
            <a:spLocks noGrp="1"/>
          </p:cNvSpPr>
          <p:nvPr>
            <p:ph type="pic" sz="quarter" idx="18"/>
          </p:nvPr>
        </p:nvSpPr>
        <p:spPr/>
      </p:sp>
      <p:sp>
        <p:nvSpPr>
          <p:cNvPr id="3" name="Espaço Reservado para Imagem 2">
            <a:extLst>
              <a:ext uri="{FF2B5EF4-FFF2-40B4-BE49-F238E27FC236}">
                <a16:creationId xmlns:a16="http://schemas.microsoft.com/office/drawing/2014/main" xmlns="" id="{C228256D-3352-4794-947F-0A3C729BF916}"/>
              </a:ext>
            </a:extLst>
          </p:cNvPr>
          <p:cNvSpPr>
            <a:spLocks noGrp="1"/>
          </p:cNvSpPr>
          <p:nvPr>
            <p:ph type="pic" sz="quarter" idx="19"/>
          </p:nvPr>
        </p:nvSpPr>
        <p:spPr/>
      </p:sp>
      <p:sp>
        <p:nvSpPr>
          <p:cNvPr id="4" name="Espaço Reservado para Imagem 3">
            <a:extLst>
              <a:ext uri="{FF2B5EF4-FFF2-40B4-BE49-F238E27FC236}">
                <a16:creationId xmlns:a16="http://schemas.microsoft.com/office/drawing/2014/main" xmlns="" id="{B6BA919F-5BD3-41BA-BE99-8CFBC6AF9626}"/>
              </a:ext>
            </a:extLst>
          </p:cNvPr>
          <p:cNvSpPr>
            <a:spLocks noGrp="1"/>
          </p:cNvSpPr>
          <p:nvPr>
            <p:ph type="pic" sz="quarter" idx="20"/>
          </p:nvPr>
        </p:nvSpPr>
        <p:spPr/>
      </p:sp>
      <p:sp>
        <p:nvSpPr>
          <p:cNvPr id="5" name="Espaço Reservado para Imagem 4">
            <a:extLst>
              <a:ext uri="{FF2B5EF4-FFF2-40B4-BE49-F238E27FC236}">
                <a16:creationId xmlns:a16="http://schemas.microsoft.com/office/drawing/2014/main" xmlns="" id="{CF082AD0-76A5-4B18-B9B7-F4B30D84896E}"/>
              </a:ext>
            </a:extLst>
          </p:cNvPr>
          <p:cNvSpPr>
            <a:spLocks noGrp="1"/>
          </p:cNvSpPr>
          <p:nvPr>
            <p:ph type="pic" sz="quarter" idx="21"/>
          </p:nvPr>
        </p:nvSpPr>
        <p:spPr/>
      </p:sp>
      <p:sp>
        <p:nvSpPr>
          <p:cNvPr id="6" name="Espaço Reservado para Imagem 5">
            <a:extLst>
              <a:ext uri="{FF2B5EF4-FFF2-40B4-BE49-F238E27FC236}">
                <a16:creationId xmlns:a16="http://schemas.microsoft.com/office/drawing/2014/main" xmlns="" id="{FC24642D-F09A-4A33-A770-547769A60A80}"/>
              </a:ext>
            </a:extLst>
          </p:cNvPr>
          <p:cNvSpPr>
            <a:spLocks noGrp="1"/>
          </p:cNvSpPr>
          <p:nvPr>
            <p:ph type="pic" sz="quarter" idx="22"/>
          </p:nvPr>
        </p:nvSpPr>
        <p:spPr/>
      </p:sp>
      <p:sp>
        <p:nvSpPr>
          <p:cNvPr id="7" name="Espaço Reservado para Imagem 6">
            <a:extLst>
              <a:ext uri="{FF2B5EF4-FFF2-40B4-BE49-F238E27FC236}">
                <a16:creationId xmlns:a16="http://schemas.microsoft.com/office/drawing/2014/main" xmlns="" id="{F47EB470-27D5-4627-9E56-03BA091BBBBD}"/>
              </a:ext>
            </a:extLst>
          </p:cNvPr>
          <p:cNvSpPr>
            <a:spLocks noGrp="1"/>
          </p:cNvSpPr>
          <p:nvPr>
            <p:ph type="pic" sz="quarter" idx="23"/>
          </p:nvPr>
        </p:nvSpPr>
        <p:spPr/>
      </p:sp>
      <p:sp>
        <p:nvSpPr>
          <p:cNvPr id="8" name="Freeform 9"/>
          <p:cNvSpPr>
            <a:spLocks noEditPoints="1"/>
          </p:cNvSpPr>
          <p:nvPr/>
        </p:nvSpPr>
        <p:spPr bwMode="auto">
          <a:xfrm>
            <a:off x="10375089" y="6586737"/>
            <a:ext cx="1424622" cy="139521"/>
          </a:xfrm>
          <a:custGeom>
            <a:avLst/>
            <a:gdLst>
              <a:gd name="T0" fmla="*/ 16258 w 16664"/>
              <a:gd name="T1" fmla="*/ 1030 h 1632"/>
              <a:gd name="T2" fmla="*/ 16188 w 16664"/>
              <a:gd name="T3" fmla="*/ 447 h 1632"/>
              <a:gd name="T4" fmla="*/ 15503 w 16664"/>
              <a:gd name="T5" fmla="*/ 607 h 1632"/>
              <a:gd name="T6" fmla="*/ 16535 w 16664"/>
              <a:gd name="T7" fmla="*/ 380 h 1632"/>
              <a:gd name="T8" fmla="*/ 16106 w 16664"/>
              <a:gd name="T9" fmla="*/ 1345 h 1632"/>
              <a:gd name="T10" fmla="*/ 14600 w 16664"/>
              <a:gd name="T11" fmla="*/ 1261 h 1632"/>
              <a:gd name="T12" fmla="*/ 15259 w 16664"/>
              <a:gd name="T13" fmla="*/ 326 h 1632"/>
              <a:gd name="T14" fmla="*/ 15380 w 16664"/>
              <a:gd name="T15" fmla="*/ 896 h 1632"/>
              <a:gd name="T16" fmla="*/ 15068 w 16664"/>
              <a:gd name="T17" fmla="*/ 1066 h 1632"/>
              <a:gd name="T18" fmla="*/ 15056 w 16664"/>
              <a:gd name="T19" fmla="*/ 525 h 1632"/>
              <a:gd name="T20" fmla="*/ 13736 w 16664"/>
              <a:gd name="T21" fmla="*/ 1070 h 1632"/>
              <a:gd name="T22" fmla="*/ 14143 w 16664"/>
              <a:gd name="T23" fmla="*/ 644 h 1632"/>
              <a:gd name="T24" fmla="*/ 13559 w 16664"/>
              <a:gd name="T25" fmla="*/ 573 h 1632"/>
              <a:gd name="T26" fmla="*/ 13833 w 16664"/>
              <a:gd name="T27" fmla="*/ 167 h 1632"/>
              <a:gd name="T28" fmla="*/ 14310 w 16664"/>
              <a:gd name="T29" fmla="*/ 1109 h 1632"/>
              <a:gd name="T30" fmla="*/ 13269 w 16664"/>
              <a:gd name="T31" fmla="*/ 932 h 1632"/>
              <a:gd name="T32" fmla="*/ 13172 w 16664"/>
              <a:gd name="T33" fmla="*/ 1081 h 1632"/>
              <a:gd name="T34" fmla="*/ 12631 w 16664"/>
              <a:gd name="T35" fmla="*/ 1191 h 1632"/>
              <a:gd name="T36" fmla="*/ 7956 w 16664"/>
              <a:gd name="T37" fmla="*/ 1321 h 1632"/>
              <a:gd name="T38" fmla="*/ 7931 w 16664"/>
              <a:gd name="T39" fmla="*/ 270 h 1632"/>
              <a:gd name="T40" fmla="*/ 8560 w 16664"/>
              <a:gd name="T41" fmla="*/ 554 h 1632"/>
              <a:gd name="T42" fmla="*/ 7978 w 16664"/>
              <a:gd name="T43" fmla="*/ 558 h 1632"/>
              <a:gd name="T44" fmla="*/ 8159 w 16664"/>
              <a:gd name="T45" fmla="*/ 1109 h 1632"/>
              <a:gd name="T46" fmla="*/ 8212 w 16664"/>
              <a:gd name="T47" fmla="*/ 745 h 1632"/>
              <a:gd name="T48" fmla="*/ 6553 w 16664"/>
              <a:gd name="T49" fmla="*/ 1349 h 1632"/>
              <a:gd name="T50" fmla="*/ 7198 w 16664"/>
              <a:gd name="T51" fmla="*/ 406 h 1632"/>
              <a:gd name="T52" fmla="*/ 7385 w 16664"/>
              <a:gd name="T53" fmla="*/ 1357 h 1632"/>
              <a:gd name="T54" fmla="*/ 6028 w 16664"/>
              <a:gd name="T55" fmla="*/ 1315 h 1632"/>
              <a:gd name="T56" fmla="*/ 5254 w 16664"/>
              <a:gd name="T57" fmla="*/ 475 h 1632"/>
              <a:gd name="T58" fmla="*/ 5887 w 16664"/>
              <a:gd name="T59" fmla="*/ 319 h 1632"/>
              <a:gd name="T60" fmla="*/ 5400 w 16664"/>
              <a:gd name="T61" fmla="*/ 1315 h 1632"/>
              <a:gd name="T62" fmla="*/ 4838 w 16664"/>
              <a:gd name="T63" fmla="*/ 673 h 1632"/>
              <a:gd name="T64" fmla="*/ 5028 w 16664"/>
              <a:gd name="T65" fmla="*/ 1159 h 1632"/>
              <a:gd name="T66" fmla="*/ 4415 w 16664"/>
              <a:gd name="T67" fmla="*/ 353 h 1632"/>
              <a:gd name="T68" fmla="*/ 4220 w 16664"/>
              <a:gd name="T69" fmla="*/ 404 h 1632"/>
              <a:gd name="T70" fmla="*/ 3671 w 16664"/>
              <a:gd name="T71" fmla="*/ 1203 h 1632"/>
              <a:gd name="T72" fmla="*/ 3503 w 16664"/>
              <a:gd name="T73" fmla="*/ 232 h 1632"/>
              <a:gd name="T74" fmla="*/ 2966 w 16664"/>
              <a:gd name="T75" fmla="*/ 524 h 1632"/>
              <a:gd name="T76" fmla="*/ 2460 w 16664"/>
              <a:gd name="T77" fmla="*/ 1203 h 1632"/>
              <a:gd name="T78" fmla="*/ 3233 w 16664"/>
              <a:gd name="T79" fmla="*/ 468 h 1632"/>
              <a:gd name="T80" fmla="*/ 3256 w 16664"/>
              <a:gd name="T81" fmla="*/ 1219 h 1632"/>
              <a:gd name="T82" fmla="*/ 1563 w 16664"/>
              <a:gd name="T83" fmla="*/ 1320 h 1632"/>
              <a:gd name="T84" fmla="*/ 1818 w 16664"/>
              <a:gd name="T85" fmla="*/ 227 h 1632"/>
              <a:gd name="T86" fmla="*/ 2145 w 16664"/>
              <a:gd name="T87" fmla="*/ 1347 h 1632"/>
              <a:gd name="T88" fmla="*/ 1124 w 16664"/>
              <a:gd name="T89" fmla="*/ 320 h 1632"/>
              <a:gd name="T90" fmla="*/ 753 w 16664"/>
              <a:gd name="T91" fmla="*/ 1309 h 1632"/>
              <a:gd name="T92" fmla="*/ 117 w 16664"/>
              <a:gd name="T93" fmla="*/ 1356 h 1632"/>
              <a:gd name="T94" fmla="*/ 432 w 16664"/>
              <a:gd name="T95" fmla="*/ 270 h 1632"/>
              <a:gd name="T96" fmla="*/ 9864 w 16664"/>
              <a:gd name="T97" fmla="*/ 26 h 1632"/>
              <a:gd name="T98" fmla="*/ 9550 w 16664"/>
              <a:gd name="T99" fmla="*/ 1446 h 1632"/>
              <a:gd name="T100" fmla="*/ 10883 w 16664"/>
              <a:gd name="T101" fmla="*/ 858 h 1632"/>
              <a:gd name="T102" fmla="*/ 10240 w 16664"/>
              <a:gd name="T103" fmla="*/ 1099 h 1632"/>
              <a:gd name="T104" fmla="*/ 10197 w 16664"/>
              <a:gd name="T105" fmla="*/ 511 h 1632"/>
              <a:gd name="T106" fmla="*/ 10718 w 16664"/>
              <a:gd name="T107" fmla="*/ 974 h 1632"/>
              <a:gd name="T108" fmla="*/ 9433 w 16664"/>
              <a:gd name="T109" fmla="*/ 1155 h 1632"/>
              <a:gd name="T110" fmla="*/ 10348 w 16664"/>
              <a:gd name="T111" fmla="*/ 412 h 1632"/>
              <a:gd name="T112" fmla="*/ 12272 w 16664"/>
              <a:gd name="T113" fmla="*/ 1207 h 1632"/>
              <a:gd name="T114" fmla="*/ 11357 w 16664"/>
              <a:gd name="T115" fmla="*/ 779 h 1632"/>
              <a:gd name="T116" fmla="*/ 12228 w 16664"/>
              <a:gd name="T117" fmla="*/ 240 h 1632"/>
              <a:gd name="T118" fmla="*/ 12039 w 16664"/>
              <a:gd name="T119" fmla="*/ 440 h 1632"/>
              <a:gd name="T120" fmla="*/ 11629 w 16664"/>
              <a:gd name="T121" fmla="*/ 845 h 1632"/>
              <a:gd name="T122" fmla="*/ 11995 w 16664"/>
              <a:gd name="T123" fmla="*/ 906 h 1632"/>
              <a:gd name="T124" fmla="*/ 12473 w 16664"/>
              <a:gd name="T125" fmla="*/ 7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4" h="1632">
                <a:moveTo>
                  <a:pt x="15747" y="756"/>
                </a:moveTo>
                <a:lnTo>
                  <a:pt x="15749" y="774"/>
                </a:lnTo>
                <a:lnTo>
                  <a:pt x="15750" y="790"/>
                </a:lnTo>
                <a:lnTo>
                  <a:pt x="15751" y="806"/>
                </a:lnTo>
                <a:lnTo>
                  <a:pt x="15754" y="823"/>
                </a:lnTo>
                <a:lnTo>
                  <a:pt x="15757" y="838"/>
                </a:lnTo>
                <a:lnTo>
                  <a:pt x="15761" y="854"/>
                </a:lnTo>
                <a:lnTo>
                  <a:pt x="15766" y="869"/>
                </a:lnTo>
                <a:lnTo>
                  <a:pt x="15771" y="883"/>
                </a:lnTo>
                <a:lnTo>
                  <a:pt x="15778" y="898"/>
                </a:lnTo>
                <a:lnTo>
                  <a:pt x="15785" y="912"/>
                </a:lnTo>
                <a:lnTo>
                  <a:pt x="15792" y="926"/>
                </a:lnTo>
                <a:lnTo>
                  <a:pt x="15801" y="938"/>
                </a:lnTo>
                <a:lnTo>
                  <a:pt x="15810" y="952"/>
                </a:lnTo>
                <a:lnTo>
                  <a:pt x="15820" y="964"/>
                </a:lnTo>
                <a:lnTo>
                  <a:pt x="15831" y="977"/>
                </a:lnTo>
                <a:lnTo>
                  <a:pt x="15842" y="988"/>
                </a:lnTo>
                <a:lnTo>
                  <a:pt x="15855" y="1000"/>
                </a:lnTo>
                <a:lnTo>
                  <a:pt x="15867" y="1010"/>
                </a:lnTo>
                <a:lnTo>
                  <a:pt x="15880" y="1021"/>
                </a:lnTo>
                <a:lnTo>
                  <a:pt x="15892" y="1030"/>
                </a:lnTo>
                <a:lnTo>
                  <a:pt x="15906" y="1038"/>
                </a:lnTo>
                <a:lnTo>
                  <a:pt x="15919" y="1046"/>
                </a:lnTo>
                <a:lnTo>
                  <a:pt x="15934" y="1053"/>
                </a:lnTo>
                <a:lnTo>
                  <a:pt x="15947" y="1059"/>
                </a:lnTo>
                <a:lnTo>
                  <a:pt x="15963" y="1064"/>
                </a:lnTo>
                <a:lnTo>
                  <a:pt x="15978" y="1070"/>
                </a:lnTo>
                <a:lnTo>
                  <a:pt x="15993" y="1074"/>
                </a:lnTo>
                <a:lnTo>
                  <a:pt x="16009" y="1077"/>
                </a:lnTo>
                <a:lnTo>
                  <a:pt x="16025" y="1079"/>
                </a:lnTo>
                <a:lnTo>
                  <a:pt x="16041" y="1081"/>
                </a:lnTo>
                <a:lnTo>
                  <a:pt x="16058" y="1082"/>
                </a:lnTo>
                <a:lnTo>
                  <a:pt x="16076" y="1083"/>
                </a:lnTo>
                <a:lnTo>
                  <a:pt x="16092" y="1082"/>
                </a:lnTo>
                <a:lnTo>
                  <a:pt x="16109" y="1081"/>
                </a:lnTo>
                <a:lnTo>
                  <a:pt x="16126" y="1079"/>
                </a:lnTo>
                <a:lnTo>
                  <a:pt x="16141" y="1077"/>
                </a:lnTo>
                <a:lnTo>
                  <a:pt x="16158" y="1074"/>
                </a:lnTo>
                <a:lnTo>
                  <a:pt x="16172" y="1070"/>
                </a:lnTo>
                <a:lnTo>
                  <a:pt x="16188" y="1064"/>
                </a:lnTo>
                <a:lnTo>
                  <a:pt x="16203" y="1059"/>
                </a:lnTo>
                <a:lnTo>
                  <a:pt x="16217" y="1053"/>
                </a:lnTo>
                <a:lnTo>
                  <a:pt x="16231" y="1046"/>
                </a:lnTo>
                <a:lnTo>
                  <a:pt x="16244" y="1038"/>
                </a:lnTo>
                <a:lnTo>
                  <a:pt x="16258" y="1030"/>
                </a:lnTo>
                <a:lnTo>
                  <a:pt x="16271" y="1021"/>
                </a:lnTo>
                <a:lnTo>
                  <a:pt x="16284" y="1010"/>
                </a:lnTo>
                <a:lnTo>
                  <a:pt x="16296" y="1000"/>
                </a:lnTo>
                <a:lnTo>
                  <a:pt x="16308" y="988"/>
                </a:lnTo>
                <a:lnTo>
                  <a:pt x="16319" y="977"/>
                </a:lnTo>
                <a:lnTo>
                  <a:pt x="16330" y="964"/>
                </a:lnTo>
                <a:lnTo>
                  <a:pt x="16340" y="952"/>
                </a:lnTo>
                <a:lnTo>
                  <a:pt x="16349" y="938"/>
                </a:lnTo>
                <a:lnTo>
                  <a:pt x="16358" y="926"/>
                </a:lnTo>
                <a:lnTo>
                  <a:pt x="16365" y="912"/>
                </a:lnTo>
                <a:lnTo>
                  <a:pt x="16372" y="898"/>
                </a:lnTo>
                <a:lnTo>
                  <a:pt x="16379" y="883"/>
                </a:lnTo>
                <a:lnTo>
                  <a:pt x="16385" y="869"/>
                </a:lnTo>
                <a:lnTo>
                  <a:pt x="16389" y="854"/>
                </a:lnTo>
                <a:lnTo>
                  <a:pt x="16393" y="838"/>
                </a:lnTo>
                <a:lnTo>
                  <a:pt x="16396" y="823"/>
                </a:lnTo>
                <a:lnTo>
                  <a:pt x="16399" y="806"/>
                </a:lnTo>
                <a:lnTo>
                  <a:pt x="16402" y="790"/>
                </a:lnTo>
                <a:lnTo>
                  <a:pt x="16403" y="774"/>
                </a:lnTo>
                <a:lnTo>
                  <a:pt x="16403" y="756"/>
                </a:lnTo>
                <a:lnTo>
                  <a:pt x="16403" y="739"/>
                </a:lnTo>
                <a:lnTo>
                  <a:pt x="16402" y="722"/>
                </a:lnTo>
                <a:lnTo>
                  <a:pt x="16399" y="706"/>
                </a:lnTo>
                <a:lnTo>
                  <a:pt x="16396" y="689"/>
                </a:lnTo>
                <a:lnTo>
                  <a:pt x="16393" y="674"/>
                </a:lnTo>
                <a:lnTo>
                  <a:pt x="16389" y="658"/>
                </a:lnTo>
                <a:lnTo>
                  <a:pt x="16385" y="644"/>
                </a:lnTo>
                <a:lnTo>
                  <a:pt x="16379" y="628"/>
                </a:lnTo>
                <a:lnTo>
                  <a:pt x="16372" y="614"/>
                </a:lnTo>
                <a:lnTo>
                  <a:pt x="16366" y="600"/>
                </a:lnTo>
                <a:lnTo>
                  <a:pt x="16358" y="586"/>
                </a:lnTo>
                <a:lnTo>
                  <a:pt x="16349" y="573"/>
                </a:lnTo>
                <a:lnTo>
                  <a:pt x="16340" y="560"/>
                </a:lnTo>
                <a:lnTo>
                  <a:pt x="16331" y="548"/>
                </a:lnTo>
                <a:lnTo>
                  <a:pt x="16320" y="535"/>
                </a:lnTo>
                <a:lnTo>
                  <a:pt x="16309" y="523"/>
                </a:lnTo>
                <a:lnTo>
                  <a:pt x="16296" y="511"/>
                </a:lnTo>
                <a:lnTo>
                  <a:pt x="16284" y="501"/>
                </a:lnTo>
                <a:lnTo>
                  <a:pt x="16271" y="492"/>
                </a:lnTo>
                <a:lnTo>
                  <a:pt x="16259" y="482"/>
                </a:lnTo>
                <a:lnTo>
                  <a:pt x="16245" y="474"/>
                </a:lnTo>
                <a:lnTo>
                  <a:pt x="16232" y="466"/>
                </a:lnTo>
                <a:lnTo>
                  <a:pt x="16217" y="459"/>
                </a:lnTo>
                <a:lnTo>
                  <a:pt x="16203" y="453"/>
                </a:lnTo>
                <a:lnTo>
                  <a:pt x="16188" y="447"/>
                </a:lnTo>
                <a:lnTo>
                  <a:pt x="16173" y="443"/>
                </a:lnTo>
                <a:lnTo>
                  <a:pt x="16158" y="438"/>
                </a:lnTo>
                <a:lnTo>
                  <a:pt x="16142" y="435"/>
                </a:lnTo>
                <a:lnTo>
                  <a:pt x="16126" y="432"/>
                </a:lnTo>
                <a:lnTo>
                  <a:pt x="16109" y="430"/>
                </a:lnTo>
                <a:lnTo>
                  <a:pt x="16092" y="429"/>
                </a:lnTo>
                <a:lnTo>
                  <a:pt x="16076" y="429"/>
                </a:lnTo>
                <a:lnTo>
                  <a:pt x="16058" y="429"/>
                </a:lnTo>
                <a:lnTo>
                  <a:pt x="16041" y="430"/>
                </a:lnTo>
                <a:lnTo>
                  <a:pt x="16025" y="432"/>
                </a:lnTo>
                <a:lnTo>
                  <a:pt x="16009" y="435"/>
                </a:lnTo>
                <a:lnTo>
                  <a:pt x="15992" y="438"/>
                </a:lnTo>
                <a:lnTo>
                  <a:pt x="15978" y="443"/>
                </a:lnTo>
                <a:lnTo>
                  <a:pt x="15962" y="447"/>
                </a:lnTo>
                <a:lnTo>
                  <a:pt x="15947" y="453"/>
                </a:lnTo>
                <a:lnTo>
                  <a:pt x="15933" y="459"/>
                </a:lnTo>
                <a:lnTo>
                  <a:pt x="15919" y="466"/>
                </a:lnTo>
                <a:lnTo>
                  <a:pt x="15905" y="474"/>
                </a:lnTo>
                <a:lnTo>
                  <a:pt x="15892" y="482"/>
                </a:lnTo>
                <a:lnTo>
                  <a:pt x="15879" y="492"/>
                </a:lnTo>
                <a:lnTo>
                  <a:pt x="15866" y="501"/>
                </a:lnTo>
                <a:lnTo>
                  <a:pt x="15854" y="511"/>
                </a:lnTo>
                <a:lnTo>
                  <a:pt x="15842" y="523"/>
                </a:lnTo>
                <a:lnTo>
                  <a:pt x="15831" y="535"/>
                </a:lnTo>
                <a:lnTo>
                  <a:pt x="15819" y="548"/>
                </a:lnTo>
                <a:lnTo>
                  <a:pt x="15810" y="560"/>
                </a:lnTo>
                <a:lnTo>
                  <a:pt x="15801" y="573"/>
                </a:lnTo>
                <a:lnTo>
                  <a:pt x="15792" y="586"/>
                </a:lnTo>
                <a:lnTo>
                  <a:pt x="15785" y="600"/>
                </a:lnTo>
                <a:lnTo>
                  <a:pt x="15778" y="614"/>
                </a:lnTo>
                <a:lnTo>
                  <a:pt x="15771" y="628"/>
                </a:lnTo>
                <a:lnTo>
                  <a:pt x="15766" y="644"/>
                </a:lnTo>
                <a:lnTo>
                  <a:pt x="15761" y="658"/>
                </a:lnTo>
                <a:lnTo>
                  <a:pt x="15757" y="674"/>
                </a:lnTo>
                <a:lnTo>
                  <a:pt x="15754" y="689"/>
                </a:lnTo>
                <a:lnTo>
                  <a:pt x="15751" y="706"/>
                </a:lnTo>
                <a:lnTo>
                  <a:pt x="15750" y="722"/>
                </a:lnTo>
                <a:lnTo>
                  <a:pt x="15749" y="739"/>
                </a:lnTo>
                <a:lnTo>
                  <a:pt x="15747" y="756"/>
                </a:lnTo>
                <a:close/>
                <a:moveTo>
                  <a:pt x="15486" y="756"/>
                </a:moveTo>
                <a:lnTo>
                  <a:pt x="15487" y="725"/>
                </a:lnTo>
                <a:lnTo>
                  <a:pt x="15489" y="695"/>
                </a:lnTo>
                <a:lnTo>
                  <a:pt x="15492" y="666"/>
                </a:lnTo>
                <a:lnTo>
                  <a:pt x="15496" y="636"/>
                </a:lnTo>
                <a:lnTo>
                  <a:pt x="15503" y="607"/>
                </a:lnTo>
                <a:lnTo>
                  <a:pt x="15510" y="580"/>
                </a:lnTo>
                <a:lnTo>
                  <a:pt x="15518" y="553"/>
                </a:lnTo>
                <a:lnTo>
                  <a:pt x="15529" y="526"/>
                </a:lnTo>
                <a:lnTo>
                  <a:pt x="15540" y="500"/>
                </a:lnTo>
                <a:lnTo>
                  <a:pt x="15553" y="475"/>
                </a:lnTo>
                <a:lnTo>
                  <a:pt x="15566" y="450"/>
                </a:lnTo>
                <a:lnTo>
                  <a:pt x="15582" y="426"/>
                </a:lnTo>
                <a:lnTo>
                  <a:pt x="15598" y="403"/>
                </a:lnTo>
                <a:lnTo>
                  <a:pt x="15616" y="380"/>
                </a:lnTo>
                <a:lnTo>
                  <a:pt x="15635" y="357"/>
                </a:lnTo>
                <a:lnTo>
                  <a:pt x="15656" y="336"/>
                </a:lnTo>
                <a:lnTo>
                  <a:pt x="15677" y="316"/>
                </a:lnTo>
                <a:lnTo>
                  <a:pt x="15699" y="297"/>
                </a:lnTo>
                <a:lnTo>
                  <a:pt x="15721" y="279"/>
                </a:lnTo>
                <a:lnTo>
                  <a:pt x="15745" y="262"/>
                </a:lnTo>
                <a:lnTo>
                  <a:pt x="15769" y="247"/>
                </a:lnTo>
                <a:lnTo>
                  <a:pt x="15793" y="233"/>
                </a:lnTo>
                <a:lnTo>
                  <a:pt x="15819" y="221"/>
                </a:lnTo>
                <a:lnTo>
                  <a:pt x="15844" y="209"/>
                </a:lnTo>
                <a:lnTo>
                  <a:pt x="15871" y="199"/>
                </a:lnTo>
                <a:lnTo>
                  <a:pt x="15898" y="191"/>
                </a:lnTo>
                <a:lnTo>
                  <a:pt x="15927" y="183"/>
                </a:lnTo>
                <a:lnTo>
                  <a:pt x="15955" y="177"/>
                </a:lnTo>
                <a:lnTo>
                  <a:pt x="15984" y="173"/>
                </a:lnTo>
                <a:lnTo>
                  <a:pt x="16014" y="170"/>
                </a:lnTo>
                <a:lnTo>
                  <a:pt x="16044" y="168"/>
                </a:lnTo>
                <a:lnTo>
                  <a:pt x="16076" y="167"/>
                </a:lnTo>
                <a:lnTo>
                  <a:pt x="16107" y="168"/>
                </a:lnTo>
                <a:lnTo>
                  <a:pt x="16137" y="170"/>
                </a:lnTo>
                <a:lnTo>
                  <a:pt x="16166" y="173"/>
                </a:lnTo>
                <a:lnTo>
                  <a:pt x="16195" y="177"/>
                </a:lnTo>
                <a:lnTo>
                  <a:pt x="16223" y="183"/>
                </a:lnTo>
                <a:lnTo>
                  <a:pt x="16252" y="191"/>
                </a:lnTo>
                <a:lnTo>
                  <a:pt x="16279" y="199"/>
                </a:lnTo>
                <a:lnTo>
                  <a:pt x="16306" y="209"/>
                </a:lnTo>
                <a:lnTo>
                  <a:pt x="16332" y="221"/>
                </a:lnTo>
                <a:lnTo>
                  <a:pt x="16357" y="233"/>
                </a:lnTo>
                <a:lnTo>
                  <a:pt x="16382" y="247"/>
                </a:lnTo>
                <a:lnTo>
                  <a:pt x="16406" y="262"/>
                </a:lnTo>
                <a:lnTo>
                  <a:pt x="16429" y="279"/>
                </a:lnTo>
                <a:lnTo>
                  <a:pt x="16452" y="297"/>
                </a:lnTo>
                <a:lnTo>
                  <a:pt x="16473" y="316"/>
                </a:lnTo>
                <a:lnTo>
                  <a:pt x="16495" y="336"/>
                </a:lnTo>
                <a:lnTo>
                  <a:pt x="16515" y="357"/>
                </a:lnTo>
                <a:lnTo>
                  <a:pt x="16535" y="380"/>
                </a:lnTo>
                <a:lnTo>
                  <a:pt x="16553" y="403"/>
                </a:lnTo>
                <a:lnTo>
                  <a:pt x="16569" y="426"/>
                </a:lnTo>
                <a:lnTo>
                  <a:pt x="16584" y="450"/>
                </a:lnTo>
                <a:lnTo>
                  <a:pt x="16598" y="475"/>
                </a:lnTo>
                <a:lnTo>
                  <a:pt x="16611" y="500"/>
                </a:lnTo>
                <a:lnTo>
                  <a:pt x="16621" y="526"/>
                </a:lnTo>
                <a:lnTo>
                  <a:pt x="16632" y="553"/>
                </a:lnTo>
                <a:lnTo>
                  <a:pt x="16640" y="580"/>
                </a:lnTo>
                <a:lnTo>
                  <a:pt x="16647" y="607"/>
                </a:lnTo>
                <a:lnTo>
                  <a:pt x="16654" y="636"/>
                </a:lnTo>
                <a:lnTo>
                  <a:pt x="16658" y="666"/>
                </a:lnTo>
                <a:lnTo>
                  <a:pt x="16661" y="695"/>
                </a:lnTo>
                <a:lnTo>
                  <a:pt x="16663" y="725"/>
                </a:lnTo>
                <a:lnTo>
                  <a:pt x="16664" y="756"/>
                </a:lnTo>
                <a:lnTo>
                  <a:pt x="16663" y="787"/>
                </a:lnTo>
                <a:lnTo>
                  <a:pt x="16661" y="818"/>
                </a:lnTo>
                <a:lnTo>
                  <a:pt x="16658" y="847"/>
                </a:lnTo>
                <a:lnTo>
                  <a:pt x="16654" y="876"/>
                </a:lnTo>
                <a:lnTo>
                  <a:pt x="16647" y="905"/>
                </a:lnTo>
                <a:lnTo>
                  <a:pt x="16640" y="932"/>
                </a:lnTo>
                <a:lnTo>
                  <a:pt x="16632" y="959"/>
                </a:lnTo>
                <a:lnTo>
                  <a:pt x="16621" y="986"/>
                </a:lnTo>
                <a:lnTo>
                  <a:pt x="16610" y="1012"/>
                </a:lnTo>
                <a:lnTo>
                  <a:pt x="16597" y="1037"/>
                </a:lnTo>
                <a:lnTo>
                  <a:pt x="16584" y="1061"/>
                </a:lnTo>
                <a:lnTo>
                  <a:pt x="16568" y="1086"/>
                </a:lnTo>
                <a:lnTo>
                  <a:pt x="16553" y="1109"/>
                </a:lnTo>
                <a:lnTo>
                  <a:pt x="16534" y="1132"/>
                </a:lnTo>
                <a:lnTo>
                  <a:pt x="16515" y="1154"/>
                </a:lnTo>
                <a:lnTo>
                  <a:pt x="16494" y="1176"/>
                </a:lnTo>
                <a:lnTo>
                  <a:pt x="16473" y="1196"/>
                </a:lnTo>
                <a:lnTo>
                  <a:pt x="16450" y="1215"/>
                </a:lnTo>
                <a:lnTo>
                  <a:pt x="16429" y="1233"/>
                </a:lnTo>
                <a:lnTo>
                  <a:pt x="16405" y="1250"/>
                </a:lnTo>
                <a:lnTo>
                  <a:pt x="16381" y="1264"/>
                </a:lnTo>
                <a:lnTo>
                  <a:pt x="16356" y="1279"/>
                </a:lnTo>
                <a:lnTo>
                  <a:pt x="16331" y="1291"/>
                </a:lnTo>
                <a:lnTo>
                  <a:pt x="16305" y="1303"/>
                </a:lnTo>
                <a:lnTo>
                  <a:pt x="16279" y="1312"/>
                </a:lnTo>
                <a:lnTo>
                  <a:pt x="16252" y="1321"/>
                </a:lnTo>
                <a:lnTo>
                  <a:pt x="16223" y="1328"/>
                </a:lnTo>
                <a:lnTo>
                  <a:pt x="16195" y="1334"/>
                </a:lnTo>
                <a:lnTo>
                  <a:pt x="16166" y="1339"/>
                </a:lnTo>
                <a:lnTo>
                  <a:pt x="16137" y="1342"/>
                </a:lnTo>
                <a:lnTo>
                  <a:pt x="16106" y="1345"/>
                </a:lnTo>
                <a:lnTo>
                  <a:pt x="16076" y="1345"/>
                </a:lnTo>
                <a:lnTo>
                  <a:pt x="16044" y="1345"/>
                </a:lnTo>
                <a:lnTo>
                  <a:pt x="16014" y="1342"/>
                </a:lnTo>
                <a:lnTo>
                  <a:pt x="15984" y="1339"/>
                </a:lnTo>
                <a:lnTo>
                  <a:pt x="15956" y="1334"/>
                </a:lnTo>
                <a:lnTo>
                  <a:pt x="15927" y="1328"/>
                </a:lnTo>
                <a:lnTo>
                  <a:pt x="15900" y="1321"/>
                </a:lnTo>
                <a:lnTo>
                  <a:pt x="15871" y="1312"/>
                </a:lnTo>
                <a:lnTo>
                  <a:pt x="15845" y="1303"/>
                </a:lnTo>
                <a:lnTo>
                  <a:pt x="15819" y="1291"/>
                </a:lnTo>
                <a:lnTo>
                  <a:pt x="15794" y="1279"/>
                </a:lnTo>
                <a:lnTo>
                  <a:pt x="15769" y="1264"/>
                </a:lnTo>
                <a:lnTo>
                  <a:pt x="15745" y="1250"/>
                </a:lnTo>
                <a:lnTo>
                  <a:pt x="15722" y="1233"/>
                </a:lnTo>
                <a:lnTo>
                  <a:pt x="15700" y="1215"/>
                </a:lnTo>
                <a:lnTo>
                  <a:pt x="15678" y="1196"/>
                </a:lnTo>
                <a:lnTo>
                  <a:pt x="15656" y="1176"/>
                </a:lnTo>
                <a:lnTo>
                  <a:pt x="15635" y="1154"/>
                </a:lnTo>
                <a:lnTo>
                  <a:pt x="15616" y="1132"/>
                </a:lnTo>
                <a:lnTo>
                  <a:pt x="15599" y="1109"/>
                </a:lnTo>
                <a:lnTo>
                  <a:pt x="15582" y="1086"/>
                </a:lnTo>
                <a:lnTo>
                  <a:pt x="15566" y="1061"/>
                </a:lnTo>
                <a:lnTo>
                  <a:pt x="15553" y="1037"/>
                </a:lnTo>
                <a:lnTo>
                  <a:pt x="15540" y="1012"/>
                </a:lnTo>
                <a:lnTo>
                  <a:pt x="15529" y="986"/>
                </a:lnTo>
                <a:lnTo>
                  <a:pt x="15518" y="959"/>
                </a:lnTo>
                <a:lnTo>
                  <a:pt x="15510" y="932"/>
                </a:lnTo>
                <a:lnTo>
                  <a:pt x="15503" y="905"/>
                </a:lnTo>
                <a:lnTo>
                  <a:pt x="15496" y="876"/>
                </a:lnTo>
                <a:lnTo>
                  <a:pt x="15492" y="847"/>
                </a:lnTo>
                <a:lnTo>
                  <a:pt x="15489" y="818"/>
                </a:lnTo>
                <a:lnTo>
                  <a:pt x="15487" y="787"/>
                </a:lnTo>
                <a:lnTo>
                  <a:pt x="15486" y="756"/>
                </a:lnTo>
                <a:close/>
                <a:moveTo>
                  <a:pt x="14745" y="1307"/>
                </a:moveTo>
                <a:lnTo>
                  <a:pt x="14722" y="1307"/>
                </a:lnTo>
                <a:lnTo>
                  <a:pt x="14701" y="1305"/>
                </a:lnTo>
                <a:lnTo>
                  <a:pt x="14681" y="1303"/>
                </a:lnTo>
                <a:lnTo>
                  <a:pt x="14664" y="1300"/>
                </a:lnTo>
                <a:lnTo>
                  <a:pt x="14649" y="1295"/>
                </a:lnTo>
                <a:lnTo>
                  <a:pt x="14635" y="1289"/>
                </a:lnTo>
                <a:lnTo>
                  <a:pt x="14623" y="1283"/>
                </a:lnTo>
                <a:lnTo>
                  <a:pt x="14613" y="1276"/>
                </a:lnTo>
                <a:lnTo>
                  <a:pt x="14608" y="1272"/>
                </a:lnTo>
                <a:lnTo>
                  <a:pt x="14604" y="1266"/>
                </a:lnTo>
                <a:lnTo>
                  <a:pt x="14600" y="1261"/>
                </a:lnTo>
                <a:lnTo>
                  <a:pt x="14596" y="1255"/>
                </a:lnTo>
                <a:lnTo>
                  <a:pt x="14589" y="1241"/>
                </a:lnTo>
                <a:lnTo>
                  <a:pt x="14583" y="1227"/>
                </a:lnTo>
                <a:lnTo>
                  <a:pt x="14579" y="1209"/>
                </a:lnTo>
                <a:lnTo>
                  <a:pt x="14576" y="1191"/>
                </a:lnTo>
                <a:lnTo>
                  <a:pt x="14574" y="1171"/>
                </a:lnTo>
                <a:lnTo>
                  <a:pt x="14574" y="1149"/>
                </a:lnTo>
                <a:lnTo>
                  <a:pt x="14574" y="378"/>
                </a:lnTo>
                <a:lnTo>
                  <a:pt x="14574" y="354"/>
                </a:lnTo>
                <a:lnTo>
                  <a:pt x="14576" y="333"/>
                </a:lnTo>
                <a:lnTo>
                  <a:pt x="14579" y="313"/>
                </a:lnTo>
                <a:lnTo>
                  <a:pt x="14583" y="295"/>
                </a:lnTo>
                <a:lnTo>
                  <a:pt x="14588" y="279"/>
                </a:lnTo>
                <a:lnTo>
                  <a:pt x="14596" y="265"/>
                </a:lnTo>
                <a:lnTo>
                  <a:pt x="14603" y="252"/>
                </a:lnTo>
                <a:lnTo>
                  <a:pt x="14612" y="241"/>
                </a:lnTo>
                <a:lnTo>
                  <a:pt x="14623" y="231"/>
                </a:lnTo>
                <a:lnTo>
                  <a:pt x="14635" y="223"/>
                </a:lnTo>
                <a:lnTo>
                  <a:pt x="14650" y="217"/>
                </a:lnTo>
                <a:lnTo>
                  <a:pt x="14665" y="210"/>
                </a:lnTo>
                <a:lnTo>
                  <a:pt x="14683" y="206"/>
                </a:lnTo>
                <a:lnTo>
                  <a:pt x="14703" y="203"/>
                </a:lnTo>
                <a:lnTo>
                  <a:pt x="14725" y="201"/>
                </a:lnTo>
                <a:lnTo>
                  <a:pt x="14748" y="201"/>
                </a:lnTo>
                <a:lnTo>
                  <a:pt x="14955" y="201"/>
                </a:lnTo>
                <a:lnTo>
                  <a:pt x="14991" y="202"/>
                </a:lnTo>
                <a:lnTo>
                  <a:pt x="15026" y="205"/>
                </a:lnTo>
                <a:lnTo>
                  <a:pt x="15042" y="207"/>
                </a:lnTo>
                <a:lnTo>
                  <a:pt x="15058" y="209"/>
                </a:lnTo>
                <a:lnTo>
                  <a:pt x="15074" y="212"/>
                </a:lnTo>
                <a:lnTo>
                  <a:pt x="15089" y="217"/>
                </a:lnTo>
                <a:lnTo>
                  <a:pt x="15104" y="221"/>
                </a:lnTo>
                <a:lnTo>
                  <a:pt x="15118" y="225"/>
                </a:lnTo>
                <a:lnTo>
                  <a:pt x="15132" y="230"/>
                </a:lnTo>
                <a:lnTo>
                  <a:pt x="15145" y="235"/>
                </a:lnTo>
                <a:lnTo>
                  <a:pt x="15158" y="242"/>
                </a:lnTo>
                <a:lnTo>
                  <a:pt x="15170" y="248"/>
                </a:lnTo>
                <a:lnTo>
                  <a:pt x="15183" y="255"/>
                </a:lnTo>
                <a:lnTo>
                  <a:pt x="15194" y="262"/>
                </a:lnTo>
                <a:lnTo>
                  <a:pt x="15207" y="272"/>
                </a:lnTo>
                <a:lnTo>
                  <a:pt x="15219" y="281"/>
                </a:lnTo>
                <a:lnTo>
                  <a:pt x="15230" y="292"/>
                </a:lnTo>
                <a:lnTo>
                  <a:pt x="15240" y="302"/>
                </a:lnTo>
                <a:lnTo>
                  <a:pt x="15250" y="313"/>
                </a:lnTo>
                <a:lnTo>
                  <a:pt x="15259" y="326"/>
                </a:lnTo>
                <a:lnTo>
                  <a:pt x="15266" y="338"/>
                </a:lnTo>
                <a:lnTo>
                  <a:pt x="15274" y="351"/>
                </a:lnTo>
                <a:lnTo>
                  <a:pt x="15280" y="366"/>
                </a:lnTo>
                <a:lnTo>
                  <a:pt x="15285" y="379"/>
                </a:lnTo>
                <a:lnTo>
                  <a:pt x="15289" y="394"/>
                </a:lnTo>
                <a:lnTo>
                  <a:pt x="15293" y="409"/>
                </a:lnTo>
                <a:lnTo>
                  <a:pt x="15297" y="425"/>
                </a:lnTo>
                <a:lnTo>
                  <a:pt x="15299" y="442"/>
                </a:lnTo>
                <a:lnTo>
                  <a:pt x="15300" y="458"/>
                </a:lnTo>
                <a:lnTo>
                  <a:pt x="15300" y="476"/>
                </a:lnTo>
                <a:lnTo>
                  <a:pt x="15300" y="496"/>
                </a:lnTo>
                <a:lnTo>
                  <a:pt x="15298" y="514"/>
                </a:lnTo>
                <a:lnTo>
                  <a:pt x="15295" y="532"/>
                </a:lnTo>
                <a:lnTo>
                  <a:pt x="15291" y="549"/>
                </a:lnTo>
                <a:lnTo>
                  <a:pt x="15286" y="566"/>
                </a:lnTo>
                <a:lnTo>
                  <a:pt x="15281" y="581"/>
                </a:lnTo>
                <a:lnTo>
                  <a:pt x="15274" y="596"/>
                </a:lnTo>
                <a:lnTo>
                  <a:pt x="15265" y="610"/>
                </a:lnTo>
                <a:lnTo>
                  <a:pt x="15257" y="623"/>
                </a:lnTo>
                <a:lnTo>
                  <a:pt x="15247" y="635"/>
                </a:lnTo>
                <a:lnTo>
                  <a:pt x="15235" y="647"/>
                </a:lnTo>
                <a:lnTo>
                  <a:pt x="15223" y="658"/>
                </a:lnTo>
                <a:lnTo>
                  <a:pt x="15209" y="669"/>
                </a:lnTo>
                <a:lnTo>
                  <a:pt x="15195" y="678"/>
                </a:lnTo>
                <a:lnTo>
                  <a:pt x="15180" y="686"/>
                </a:lnTo>
                <a:lnTo>
                  <a:pt x="15163" y="694"/>
                </a:lnTo>
                <a:lnTo>
                  <a:pt x="15190" y="702"/>
                </a:lnTo>
                <a:lnTo>
                  <a:pt x="15215" y="710"/>
                </a:lnTo>
                <a:lnTo>
                  <a:pt x="15239" y="721"/>
                </a:lnTo>
                <a:lnTo>
                  <a:pt x="15261" y="732"/>
                </a:lnTo>
                <a:lnTo>
                  <a:pt x="15281" y="745"/>
                </a:lnTo>
                <a:lnTo>
                  <a:pt x="15300" y="759"/>
                </a:lnTo>
                <a:lnTo>
                  <a:pt x="15308" y="767"/>
                </a:lnTo>
                <a:lnTo>
                  <a:pt x="15316" y="775"/>
                </a:lnTo>
                <a:lnTo>
                  <a:pt x="15324" y="783"/>
                </a:lnTo>
                <a:lnTo>
                  <a:pt x="15331" y="792"/>
                </a:lnTo>
                <a:lnTo>
                  <a:pt x="15338" y="800"/>
                </a:lnTo>
                <a:lnTo>
                  <a:pt x="15344" y="809"/>
                </a:lnTo>
                <a:lnTo>
                  <a:pt x="15351" y="820"/>
                </a:lnTo>
                <a:lnTo>
                  <a:pt x="15356" y="829"/>
                </a:lnTo>
                <a:lnTo>
                  <a:pt x="15361" y="839"/>
                </a:lnTo>
                <a:lnTo>
                  <a:pt x="15365" y="850"/>
                </a:lnTo>
                <a:lnTo>
                  <a:pt x="15369" y="861"/>
                </a:lnTo>
                <a:lnTo>
                  <a:pt x="15374" y="872"/>
                </a:lnTo>
                <a:lnTo>
                  <a:pt x="15380" y="896"/>
                </a:lnTo>
                <a:lnTo>
                  <a:pt x="15384" y="921"/>
                </a:lnTo>
                <a:lnTo>
                  <a:pt x="15386" y="947"/>
                </a:lnTo>
                <a:lnTo>
                  <a:pt x="15387" y="975"/>
                </a:lnTo>
                <a:lnTo>
                  <a:pt x="15387" y="995"/>
                </a:lnTo>
                <a:lnTo>
                  <a:pt x="15385" y="1015"/>
                </a:lnTo>
                <a:lnTo>
                  <a:pt x="15383" y="1034"/>
                </a:lnTo>
                <a:lnTo>
                  <a:pt x="15380" y="1053"/>
                </a:lnTo>
                <a:lnTo>
                  <a:pt x="15376" y="1072"/>
                </a:lnTo>
                <a:lnTo>
                  <a:pt x="15370" y="1089"/>
                </a:lnTo>
                <a:lnTo>
                  <a:pt x="15365" y="1106"/>
                </a:lnTo>
                <a:lnTo>
                  <a:pt x="15358" y="1123"/>
                </a:lnTo>
                <a:lnTo>
                  <a:pt x="15351" y="1138"/>
                </a:lnTo>
                <a:lnTo>
                  <a:pt x="15342" y="1153"/>
                </a:lnTo>
                <a:lnTo>
                  <a:pt x="15332" y="1167"/>
                </a:lnTo>
                <a:lnTo>
                  <a:pt x="15322" y="1181"/>
                </a:lnTo>
                <a:lnTo>
                  <a:pt x="15311" y="1195"/>
                </a:lnTo>
                <a:lnTo>
                  <a:pt x="15299" y="1206"/>
                </a:lnTo>
                <a:lnTo>
                  <a:pt x="15285" y="1219"/>
                </a:lnTo>
                <a:lnTo>
                  <a:pt x="15272" y="1230"/>
                </a:lnTo>
                <a:lnTo>
                  <a:pt x="15258" y="1239"/>
                </a:lnTo>
                <a:lnTo>
                  <a:pt x="15244" y="1248"/>
                </a:lnTo>
                <a:lnTo>
                  <a:pt x="15230" y="1256"/>
                </a:lnTo>
                <a:lnTo>
                  <a:pt x="15215" y="1263"/>
                </a:lnTo>
                <a:lnTo>
                  <a:pt x="15200" y="1271"/>
                </a:lnTo>
                <a:lnTo>
                  <a:pt x="15184" y="1277"/>
                </a:lnTo>
                <a:lnTo>
                  <a:pt x="15167" y="1282"/>
                </a:lnTo>
                <a:lnTo>
                  <a:pt x="15150" y="1287"/>
                </a:lnTo>
                <a:lnTo>
                  <a:pt x="15132" y="1292"/>
                </a:lnTo>
                <a:lnTo>
                  <a:pt x="15114" y="1296"/>
                </a:lnTo>
                <a:lnTo>
                  <a:pt x="15096" y="1300"/>
                </a:lnTo>
                <a:lnTo>
                  <a:pt x="15077" y="1302"/>
                </a:lnTo>
                <a:lnTo>
                  <a:pt x="15056" y="1304"/>
                </a:lnTo>
                <a:lnTo>
                  <a:pt x="15036" y="1306"/>
                </a:lnTo>
                <a:lnTo>
                  <a:pt x="15015" y="1307"/>
                </a:lnTo>
                <a:lnTo>
                  <a:pt x="14993" y="1307"/>
                </a:lnTo>
                <a:lnTo>
                  <a:pt x="14745" y="1307"/>
                </a:lnTo>
                <a:close/>
                <a:moveTo>
                  <a:pt x="14826" y="1090"/>
                </a:moveTo>
                <a:lnTo>
                  <a:pt x="14952" y="1090"/>
                </a:lnTo>
                <a:lnTo>
                  <a:pt x="14973" y="1090"/>
                </a:lnTo>
                <a:lnTo>
                  <a:pt x="14991" y="1088"/>
                </a:lnTo>
                <a:lnTo>
                  <a:pt x="15010" y="1086"/>
                </a:lnTo>
                <a:lnTo>
                  <a:pt x="15027" y="1083"/>
                </a:lnTo>
                <a:lnTo>
                  <a:pt x="15042" y="1078"/>
                </a:lnTo>
                <a:lnTo>
                  <a:pt x="15056" y="1073"/>
                </a:lnTo>
                <a:lnTo>
                  <a:pt x="15068" y="1066"/>
                </a:lnTo>
                <a:lnTo>
                  <a:pt x="15080" y="1059"/>
                </a:lnTo>
                <a:lnTo>
                  <a:pt x="15090" y="1051"/>
                </a:lnTo>
                <a:lnTo>
                  <a:pt x="15099" y="1041"/>
                </a:lnTo>
                <a:lnTo>
                  <a:pt x="15106" y="1032"/>
                </a:lnTo>
                <a:lnTo>
                  <a:pt x="15112" y="1021"/>
                </a:lnTo>
                <a:lnTo>
                  <a:pt x="15116" y="1008"/>
                </a:lnTo>
                <a:lnTo>
                  <a:pt x="15120" y="996"/>
                </a:lnTo>
                <a:lnTo>
                  <a:pt x="15122" y="981"/>
                </a:lnTo>
                <a:lnTo>
                  <a:pt x="15123" y="966"/>
                </a:lnTo>
                <a:lnTo>
                  <a:pt x="15122" y="951"/>
                </a:lnTo>
                <a:lnTo>
                  <a:pt x="15120" y="937"/>
                </a:lnTo>
                <a:lnTo>
                  <a:pt x="15116" y="924"/>
                </a:lnTo>
                <a:lnTo>
                  <a:pt x="15112" y="911"/>
                </a:lnTo>
                <a:lnTo>
                  <a:pt x="15106" y="901"/>
                </a:lnTo>
                <a:lnTo>
                  <a:pt x="15099" y="890"/>
                </a:lnTo>
                <a:lnTo>
                  <a:pt x="15089" y="881"/>
                </a:lnTo>
                <a:lnTo>
                  <a:pt x="15079" y="873"/>
                </a:lnTo>
                <a:lnTo>
                  <a:pt x="15067" y="865"/>
                </a:lnTo>
                <a:lnTo>
                  <a:pt x="15054" y="859"/>
                </a:lnTo>
                <a:lnTo>
                  <a:pt x="15040" y="854"/>
                </a:lnTo>
                <a:lnTo>
                  <a:pt x="15025" y="850"/>
                </a:lnTo>
                <a:lnTo>
                  <a:pt x="15007" y="847"/>
                </a:lnTo>
                <a:lnTo>
                  <a:pt x="14988" y="844"/>
                </a:lnTo>
                <a:lnTo>
                  <a:pt x="14968" y="843"/>
                </a:lnTo>
                <a:lnTo>
                  <a:pt x="14948" y="843"/>
                </a:lnTo>
                <a:lnTo>
                  <a:pt x="14826" y="843"/>
                </a:lnTo>
                <a:lnTo>
                  <a:pt x="14826" y="1090"/>
                </a:lnTo>
                <a:close/>
                <a:moveTo>
                  <a:pt x="14826" y="631"/>
                </a:moveTo>
                <a:lnTo>
                  <a:pt x="14931" y="631"/>
                </a:lnTo>
                <a:lnTo>
                  <a:pt x="14944" y="631"/>
                </a:lnTo>
                <a:lnTo>
                  <a:pt x="14957" y="630"/>
                </a:lnTo>
                <a:lnTo>
                  <a:pt x="14968" y="628"/>
                </a:lnTo>
                <a:lnTo>
                  <a:pt x="14980" y="625"/>
                </a:lnTo>
                <a:lnTo>
                  <a:pt x="14990" y="621"/>
                </a:lnTo>
                <a:lnTo>
                  <a:pt x="15001" y="617"/>
                </a:lnTo>
                <a:lnTo>
                  <a:pt x="15010" y="611"/>
                </a:lnTo>
                <a:lnTo>
                  <a:pt x="15018" y="605"/>
                </a:lnTo>
                <a:lnTo>
                  <a:pt x="15028" y="598"/>
                </a:lnTo>
                <a:lnTo>
                  <a:pt x="15035" y="589"/>
                </a:lnTo>
                <a:lnTo>
                  <a:pt x="15041" y="580"/>
                </a:lnTo>
                <a:lnTo>
                  <a:pt x="15047" y="571"/>
                </a:lnTo>
                <a:lnTo>
                  <a:pt x="15051" y="560"/>
                </a:lnTo>
                <a:lnTo>
                  <a:pt x="15054" y="549"/>
                </a:lnTo>
                <a:lnTo>
                  <a:pt x="15056" y="537"/>
                </a:lnTo>
                <a:lnTo>
                  <a:pt x="15056" y="525"/>
                </a:lnTo>
                <a:lnTo>
                  <a:pt x="15056" y="511"/>
                </a:lnTo>
                <a:lnTo>
                  <a:pt x="15054" y="499"/>
                </a:lnTo>
                <a:lnTo>
                  <a:pt x="15051" y="487"/>
                </a:lnTo>
                <a:lnTo>
                  <a:pt x="15047" y="477"/>
                </a:lnTo>
                <a:lnTo>
                  <a:pt x="15041" y="467"/>
                </a:lnTo>
                <a:lnTo>
                  <a:pt x="15035" y="457"/>
                </a:lnTo>
                <a:lnTo>
                  <a:pt x="15027" y="449"/>
                </a:lnTo>
                <a:lnTo>
                  <a:pt x="15018" y="442"/>
                </a:lnTo>
                <a:lnTo>
                  <a:pt x="15009" y="435"/>
                </a:lnTo>
                <a:lnTo>
                  <a:pt x="15000" y="430"/>
                </a:lnTo>
                <a:lnTo>
                  <a:pt x="14989" y="426"/>
                </a:lnTo>
                <a:lnTo>
                  <a:pt x="14979" y="422"/>
                </a:lnTo>
                <a:lnTo>
                  <a:pt x="14967" y="419"/>
                </a:lnTo>
                <a:lnTo>
                  <a:pt x="14955" y="417"/>
                </a:lnTo>
                <a:lnTo>
                  <a:pt x="14942" y="416"/>
                </a:lnTo>
                <a:lnTo>
                  <a:pt x="14929" y="416"/>
                </a:lnTo>
                <a:lnTo>
                  <a:pt x="14826" y="416"/>
                </a:lnTo>
                <a:lnTo>
                  <a:pt x="14826" y="631"/>
                </a:lnTo>
                <a:close/>
                <a:moveTo>
                  <a:pt x="13506" y="756"/>
                </a:moveTo>
                <a:lnTo>
                  <a:pt x="13506" y="774"/>
                </a:lnTo>
                <a:lnTo>
                  <a:pt x="13507" y="790"/>
                </a:lnTo>
                <a:lnTo>
                  <a:pt x="13509" y="806"/>
                </a:lnTo>
                <a:lnTo>
                  <a:pt x="13512" y="823"/>
                </a:lnTo>
                <a:lnTo>
                  <a:pt x="13516" y="838"/>
                </a:lnTo>
                <a:lnTo>
                  <a:pt x="13520" y="854"/>
                </a:lnTo>
                <a:lnTo>
                  <a:pt x="13524" y="869"/>
                </a:lnTo>
                <a:lnTo>
                  <a:pt x="13530" y="883"/>
                </a:lnTo>
                <a:lnTo>
                  <a:pt x="13536" y="898"/>
                </a:lnTo>
                <a:lnTo>
                  <a:pt x="13543" y="912"/>
                </a:lnTo>
                <a:lnTo>
                  <a:pt x="13551" y="926"/>
                </a:lnTo>
                <a:lnTo>
                  <a:pt x="13559" y="938"/>
                </a:lnTo>
                <a:lnTo>
                  <a:pt x="13569" y="952"/>
                </a:lnTo>
                <a:lnTo>
                  <a:pt x="13578" y="964"/>
                </a:lnTo>
                <a:lnTo>
                  <a:pt x="13589" y="977"/>
                </a:lnTo>
                <a:lnTo>
                  <a:pt x="13601" y="988"/>
                </a:lnTo>
                <a:lnTo>
                  <a:pt x="13612" y="1000"/>
                </a:lnTo>
                <a:lnTo>
                  <a:pt x="13625" y="1010"/>
                </a:lnTo>
                <a:lnTo>
                  <a:pt x="13637" y="1021"/>
                </a:lnTo>
                <a:lnTo>
                  <a:pt x="13651" y="1030"/>
                </a:lnTo>
                <a:lnTo>
                  <a:pt x="13664" y="1038"/>
                </a:lnTo>
                <a:lnTo>
                  <a:pt x="13678" y="1046"/>
                </a:lnTo>
                <a:lnTo>
                  <a:pt x="13692" y="1053"/>
                </a:lnTo>
                <a:lnTo>
                  <a:pt x="13706" y="1059"/>
                </a:lnTo>
                <a:lnTo>
                  <a:pt x="13721" y="1064"/>
                </a:lnTo>
                <a:lnTo>
                  <a:pt x="13736" y="1070"/>
                </a:lnTo>
                <a:lnTo>
                  <a:pt x="13751" y="1074"/>
                </a:lnTo>
                <a:lnTo>
                  <a:pt x="13768" y="1077"/>
                </a:lnTo>
                <a:lnTo>
                  <a:pt x="13783" y="1079"/>
                </a:lnTo>
                <a:lnTo>
                  <a:pt x="13800" y="1081"/>
                </a:lnTo>
                <a:lnTo>
                  <a:pt x="13817" y="1082"/>
                </a:lnTo>
                <a:lnTo>
                  <a:pt x="13833" y="1083"/>
                </a:lnTo>
                <a:lnTo>
                  <a:pt x="13851" y="1082"/>
                </a:lnTo>
                <a:lnTo>
                  <a:pt x="13868" y="1081"/>
                </a:lnTo>
                <a:lnTo>
                  <a:pt x="13884" y="1079"/>
                </a:lnTo>
                <a:lnTo>
                  <a:pt x="13900" y="1077"/>
                </a:lnTo>
                <a:lnTo>
                  <a:pt x="13915" y="1074"/>
                </a:lnTo>
                <a:lnTo>
                  <a:pt x="13931" y="1070"/>
                </a:lnTo>
                <a:lnTo>
                  <a:pt x="13946" y="1064"/>
                </a:lnTo>
                <a:lnTo>
                  <a:pt x="13960" y="1059"/>
                </a:lnTo>
                <a:lnTo>
                  <a:pt x="13975" y="1053"/>
                </a:lnTo>
                <a:lnTo>
                  <a:pt x="13989" y="1046"/>
                </a:lnTo>
                <a:lnTo>
                  <a:pt x="14003" y="1038"/>
                </a:lnTo>
                <a:lnTo>
                  <a:pt x="14017" y="1030"/>
                </a:lnTo>
                <a:lnTo>
                  <a:pt x="14029" y="1021"/>
                </a:lnTo>
                <a:lnTo>
                  <a:pt x="14042" y="1010"/>
                </a:lnTo>
                <a:lnTo>
                  <a:pt x="14054" y="1000"/>
                </a:lnTo>
                <a:lnTo>
                  <a:pt x="14066" y="988"/>
                </a:lnTo>
                <a:lnTo>
                  <a:pt x="14078" y="977"/>
                </a:lnTo>
                <a:lnTo>
                  <a:pt x="14088" y="964"/>
                </a:lnTo>
                <a:lnTo>
                  <a:pt x="14099" y="952"/>
                </a:lnTo>
                <a:lnTo>
                  <a:pt x="14107" y="938"/>
                </a:lnTo>
                <a:lnTo>
                  <a:pt x="14116" y="926"/>
                </a:lnTo>
                <a:lnTo>
                  <a:pt x="14124" y="912"/>
                </a:lnTo>
                <a:lnTo>
                  <a:pt x="14131" y="898"/>
                </a:lnTo>
                <a:lnTo>
                  <a:pt x="14137" y="883"/>
                </a:lnTo>
                <a:lnTo>
                  <a:pt x="14143" y="869"/>
                </a:lnTo>
                <a:lnTo>
                  <a:pt x="14148" y="854"/>
                </a:lnTo>
                <a:lnTo>
                  <a:pt x="14152" y="838"/>
                </a:lnTo>
                <a:lnTo>
                  <a:pt x="14155" y="823"/>
                </a:lnTo>
                <a:lnTo>
                  <a:pt x="14157" y="806"/>
                </a:lnTo>
                <a:lnTo>
                  <a:pt x="14159" y="790"/>
                </a:lnTo>
                <a:lnTo>
                  <a:pt x="14160" y="774"/>
                </a:lnTo>
                <a:lnTo>
                  <a:pt x="14161" y="756"/>
                </a:lnTo>
                <a:lnTo>
                  <a:pt x="14160" y="739"/>
                </a:lnTo>
                <a:lnTo>
                  <a:pt x="14159" y="722"/>
                </a:lnTo>
                <a:lnTo>
                  <a:pt x="14157" y="706"/>
                </a:lnTo>
                <a:lnTo>
                  <a:pt x="14155" y="689"/>
                </a:lnTo>
                <a:lnTo>
                  <a:pt x="14152" y="674"/>
                </a:lnTo>
                <a:lnTo>
                  <a:pt x="14148" y="658"/>
                </a:lnTo>
                <a:lnTo>
                  <a:pt x="14143" y="644"/>
                </a:lnTo>
                <a:lnTo>
                  <a:pt x="14137" y="628"/>
                </a:lnTo>
                <a:lnTo>
                  <a:pt x="14131" y="614"/>
                </a:lnTo>
                <a:lnTo>
                  <a:pt x="14124" y="600"/>
                </a:lnTo>
                <a:lnTo>
                  <a:pt x="14116" y="586"/>
                </a:lnTo>
                <a:lnTo>
                  <a:pt x="14108" y="573"/>
                </a:lnTo>
                <a:lnTo>
                  <a:pt x="14099" y="560"/>
                </a:lnTo>
                <a:lnTo>
                  <a:pt x="14088" y="548"/>
                </a:lnTo>
                <a:lnTo>
                  <a:pt x="14078" y="535"/>
                </a:lnTo>
                <a:lnTo>
                  <a:pt x="14066" y="523"/>
                </a:lnTo>
                <a:lnTo>
                  <a:pt x="14055" y="511"/>
                </a:lnTo>
                <a:lnTo>
                  <a:pt x="14043" y="501"/>
                </a:lnTo>
                <a:lnTo>
                  <a:pt x="14030" y="492"/>
                </a:lnTo>
                <a:lnTo>
                  <a:pt x="14017" y="482"/>
                </a:lnTo>
                <a:lnTo>
                  <a:pt x="14003" y="474"/>
                </a:lnTo>
                <a:lnTo>
                  <a:pt x="13989" y="466"/>
                </a:lnTo>
                <a:lnTo>
                  <a:pt x="13976" y="459"/>
                </a:lnTo>
                <a:lnTo>
                  <a:pt x="13961" y="453"/>
                </a:lnTo>
                <a:lnTo>
                  <a:pt x="13947" y="447"/>
                </a:lnTo>
                <a:lnTo>
                  <a:pt x="13931" y="443"/>
                </a:lnTo>
                <a:lnTo>
                  <a:pt x="13917" y="438"/>
                </a:lnTo>
                <a:lnTo>
                  <a:pt x="13900" y="435"/>
                </a:lnTo>
                <a:lnTo>
                  <a:pt x="13884" y="432"/>
                </a:lnTo>
                <a:lnTo>
                  <a:pt x="13868" y="430"/>
                </a:lnTo>
                <a:lnTo>
                  <a:pt x="13851" y="429"/>
                </a:lnTo>
                <a:lnTo>
                  <a:pt x="13833" y="429"/>
                </a:lnTo>
                <a:lnTo>
                  <a:pt x="13817" y="429"/>
                </a:lnTo>
                <a:lnTo>
                  <a:pt x="13800" y="430"/>
                </a:lnTo>
                <a:lnTo>
                  <a:pt x="13783" y="432"/>
                </a:lnTo>
                <a:lnTo>
                  <a:pt x="13767" y="435"/>
                </a:lnTo>
                <a:lnTo>
                  <a:pt x="13751" y="438"/>
                </a:lnTo>
                <a:lnTo>
                  <a:pt x="13735" y="443"/>
                </a:lnTo>
                <a:lnTo>
                  <a:pt x="13721" y="447"/>
                </a:lnTo>
                <a:lnTo>
                  <a:pt x="13705" y="453"/>
                </a:lnTo>
                <a:lnTo>
                  <a:pt x="13692" y="459"/>
                </a:lnTo>
                <a:lnTo>
                  <a:pt x="13677" y="466"/>
                </a:lnTo>
                <a:lnTo>
                  <a:pt x="13663" y="474"/>
                </a:lnTo>
                <a:lnTo>
                  <a:pt x="13650" y="482"/>
                </a:lnTo>
                <a:lnTo>
                  <a:pt x="13637" y="492"/>
                </a:lnTo>
                <a:lnTo>
                  <a:pt x="13625" y="501"/>
                </a:lnTo>
                <a:lnTo>
                  <a:pt x="13612" y="511"/>
                </a:lnTo>
                <a:lnTo>
                  <a:pt x="13600" y="523"/>
                </a:lnTo>
                <a:lnTo>
                  <a:pt x="13588" y="535"/>
                </a:lnTo>
                <a:lnTo>
                  <a:pt x="13578" y="548"/>
                </a:lnTo>
                <a:lnTo>
                  <a:pt x="13569" y="560"/>
                </a:lnTo>
                <a:lnTo>
                  <a:pt x="13559" y="573"/>
                </a:lnTo>
                <a:lnTo>
                  <a:pt x="13551" y="586"/>
                </a:lnTo>
                <a:lnTo>
                  <a:pt x="13543" y="600"/>
                </a:lnTo>
                <a:lnTo>
                  <a:pt x="13535" y="614"/>
                </a:lnTo>
                <a:lnTo>
                  <a:pt x="13529" y="628"/>
                </a:lnTo>
                <a:lnTo>
                  <a:pt x="13524" y="644"/>
                </a:lnTo>
                <a:lnTo>
                  <a:pt x="13520" y="658"/>
                </a:lnTo>
                <a:lnTo>
                  <a:pt x="13516" y="674"/>
                </a:lnTo>
                <a:lnTo>
                  <a:pt x="13511" y="689"/>
                </a:lnTo>
                <a:lnTo>
                  <a:pt x="13509" y="706"/>
                </a:lnTo>
                <a:lnTo>
                  <a:pt x="13507" y="722"/>
                </a:lnTo>
                <a:lnTo>
                  <a:pt x="13506" y="739"/>
                </a:lnTo>
                <a:lnTo>
                  <a:pt x="13506" y="756"/>
                </a:lnTo>
                <a:close/>
                <a:moveTo>
                  <a:pt x="13245" y="756"/>
                </a:moveTo>
                <a:lnTo>
                  <a:pt x="13245" y="725"/>
                </a:lnTo>
                <a:lnTo>
                  <a:pt x="13247" y="695"/>
                </a:lnTo>
                <a:lnTo>
                  <a:pt x="13251" y="666"/>
                </a:lnTo>
                <a:lnTo>
                  <a:pt x="13255" y="636"/>
                </a:lnTo>
                <a:lnTo>
                  <a:pt x="13261" y="607"/>
                </a:lnTo>
                <a:lnTo>
                  <a:pt x="13269" y="580"/>
                </a:lnTo>
                <a:lnTo>
                  <a:pt x="13277" y="553"/>
                </a:lnTo>
                <a:lnTo>
                  <a:pt x="13286" y="526"/>
                </a:lnTo>
                <a:lnTo>
                  <a:pt x="13298" y="500"/>
                </a:lnTo>
                <a:lnTo>
                  <a:pt x="13310" y="475"/>
                </a:lnTo>
                <a:lnTo>
                  <a:pt x="13325" y="450"/>
                </a:lnTo>
                <a:lnTo>
                  <a:pt x="13340" y="426"/>
                </a:lnTo>
                <a:lnTo>
                  <a:pt x="13356" y="403"/>
                </a:lnTo>
                <a:lnTo>
                  <a:pt x="13374" y="380"/>
                </a:lnTo>
                <a:lnTo>
                  <a:pt x="13394" y="357"/>
                </a:lnTo>
                <a:lnTo>
                  <a:pt x="13413" y="336"/>
                </a:lnTo>
                <a:lnTo>
                  <a:pt x="13435" y="316"/>
                </a:lnTo>
                <a:lnTo>
                  <a:pt x="13457" y="297"/>
                </a:lnTo>
                <a:lnTo>
                  <a:pt x="13480" y="279"/>
                </a:lnTo>
                <a:lnTo>
                  <a:pt x="13503" y="262"/>
                </a:lnTo>
                <a:lnTo>
                  <a:pt x="13527" y="247"/>
                </a:lnTo>
                <a:lnTo>
                  <a:pt x="13552" y="233"/>
                </a:lnTo>
                <a:lnTo>
                  <a:pt x="13577" y="221"/>
                </a:lnTo>
                <a:lnTo>
                  <a:pt x="13603" y="209"/>
                </a:lnTo>
                <a:lnTo>
                  <a:pt x="13630" y="199"/>
                </a:lnTo>
                <a:lnTo>
                  <a:pt x="13657" y="191"/>
                </a:lnTo>
                <a:lnTo>
                  <a:pt x="13684" y="183"/>
                </a:lnTo>
                <a:lnTo>
                  <a:pt x="13713" y="177"/>
                </a:lnTo>
                <a:lnTo>
                  <a:pt x="13743" y="173"/>
                </a:lnTo>
                <a:lnTo>
                  <a:pt x="13772" y="170"/>
                </a:lnTo>
                <a:lnTo>
                  <a:pt x="13803" y="168"/>
                </a:lnTo>
                <a:lnTo>
                  <a:pt x="13833" y="167"/>
                </a:lnTo>
                <a:lnTo>
                  <a:pt x="13864" y="168"/>
                </a:lnTo>
                <a:lnTo>
                  <a:pt x="13895" y="170"/>
                </a:lnTo>
                <a:lnTo>
                  <a:pt x="13925" y="173"/>
                </a:lnTo>
                <a:lnTo>
                  <a:pt x="13954" y="177"/>
                </a:lnTo>
                <a:lnTo>
                  <a:pt x="13982" y="183"/>
                </a:lnTo>
                <a:lnTo>
                  <a:pt x="14010" y="191"/>
                </a:lnTo>
                <a:lnTo>
                  <a:pt x="14037" y="199"/>
                </a:lnTo>
                <a:lnTo>
                  <a:pt x="14063" y="209"/>
                </a:lnTo>
                <a:lnTo>
                  <a:pt x="14089" y="221"/>
                </a:lnTo>
                <a:lnTo>
                  <a:pt x="14115" y="233"/>
                </a:lnTo>
                <a:lnTo>
                  <a:pt x="14139" y="247"/>
                </a:lnTo>
                <a:lnTo>
                  <a:pt x="14163" y="262"/>
                </a:lnTo>
                <a:lnTo>
                  <a:pt x="14187" y="279"/>
                </a:lnTo>
                <a:lnTo>
                  <a:pt x="14209" y="297"/>
                </a:lnTo>
                <a:lnTo>
                  <a:pt x="14232" y="316"/>
                </a:lnTo>
                <a:lnTo>
                  <a:pt x="14253" y="336"/>
                </a:lnTo>
                <a:lnTo>
                  <a:pt x="14274" y="357"/>
                </a:lnTo>
                <a:lnTo>
                  <a:pt x="14293" y="380"/>
                </a:lnTo>
                <a:lnTo>
                  <a:pt x="14310" y="403"/>
                </a:lnTo>
                <a:lnTo>
                  <a:pt x="14327" y="426"/>
                </a:lnTo>
                <a:lnTo>
                  <a:pt x="14342" y="450"/>
                </a:lnTo>
                <a:lnTo>
                  <a:pt x="14356" y="475"/>
                </a:lnTo>
                <a:lnTo>
                  <a:pt x="14369" y="500"/>
                </a:lnTo>
                <a:lnTo>
                  <a:pt x="14380" y="526"/>
                </a:lnTo>
                <a:lnTo>
                  <a:pt x="14389" y="553"/>
                </a:lnTo>
                <a:lnTo>
                  <a:pt x="14399" y="580"/>
                </a:lnTo>
                <a:lnTo>
                  <a:pt x="14406" y="607"/>
                </a:lnTo>
                <a:lnTo>
                  <a:pt x="14411" y="636"/>
                </a:lnTo>
                <a:lnTo>
                  <a:pt x="14416" y="666"/>
                </a:lnTo>
                <a:lnTo>
                  <a:pt x="14420" y="695"/>
                </a:lnTo>
                <a:lnTo>
                  <a:pt x="14422" y="725"/>
                </a:lnTo>
                <a:lnTo>
                  <a:pt x="14423" y="756"/>
                </a:lnTo>
                <a:lnTo>
                  <a:pt x="14422" y="787"/>
                </a:lnTo>
                <a:lnTo>
                  <a:pt x="14420" y="818"/>
                </a:lnTo>
                <a:lnTo>
                  <a:pt x="14416" y="847"/>
                </a:lnTo>
                <a:lnTo>
                  <a:pt x="14411" y="876"/>
                </a:lnTo>
                <a:lnTo>
                  <a:pt x="14406" y="905"/>
                </a:lnTo>
                <a:lnTo>
                  <a:pt x="14399" y="932"/>
                </a:lnTo>
                <a:lnTo>
                  <a:pt x="14389" y="959"/>
                </a:lnTo>
                <a:lnTo>
                  <a:pt x="14380" y="986"/>
                </a:lnTo>
                <a:lnTo>
                  <a:pt x="14369" y="1012"/>
                </a:lnTo>
                <a:lnTo>
                  <a:pt x="14356" y="1037"/>
                </a:lnTo>
                <a:lnTo>
                  <a:pt x="14342" y="1061"/>
                </a:lnTo>
                <a:lnTo>
                  <a:pt x="14327" y="1086"/>
                </a:lnTo>
                <a:lnTo>
                  <a:pt x="14310" y="1109"/>
                </a:lnTo>
                <a:lnTo>
                  <a:pt x="14293" y="1132"/>
                </a:lnTo>
                <a:lnTo>
                  <a:pt x="14274" y="1154"/>
                </a:lnTo>
                <a:lnTo>
                  <a:pt x="14253" y="1176"/>
                </a:lnTo>
                <a:lnTo>
                  <a:pt x="14231" y="1196"/>
                </a:lnTo>
                <a:lnTo>
                  <a:pt x="14209" y="1215"/>
                </a:lnTo>
                <a:lnTo>
                  <a:pt x="14186" y="1233"/>
                </a:lnTo>
                <a:lnTo>
                  <a:pt x="14163" y="1250"/>
                </a:lnTo>
                <a:lnTo>
                  <a:pt x="14139" y="1264"/>
                </a:lnTo>
                <a:lnTo>
                  <a:pt x="14114" y="1279"/>
                </a:lnTo>
                <a:lnTo>
                  <a:pt x="14089" y="1291"/>
                </a:lnTo>
                <a:lnTo>
                  <a:pt x="14063" y="1303"/>
                </a:lnTo>
                <a:lnTo>
                  <a:pt x="14036" y="1312"/>
                </a:lnTo>
                <a:lnTo>
                  <a:pt x="14009" y="1321"/>
                </a:lnTo>
                <a:lnTo>
                  <a:pt x="13982" y="1328"/>
                </a:lnTo>
                <a:lnTo>
                  <a:pt x="13953" y="1334"/>
                </a:lnTo>
                <a:lnTo>
                  <a:pt x="13925" y="1339"/>
                </a:lnTo>
                <a:lnTo>
                  <a:pt x="13895" y="1342"/>
                </a:lnTo>
                <a:lnTo>
                  <a:pt x="13864" y="1345"/>
                </a:lnTo>
                <a:lnTo>
                  <a:pt x="13833" y="1345"/>
                </a:lnTo>
                <a:lnTo>
                  <a:pt x="13803" y="1345"/>
                </a:lnTo>
                <a:lnTo>
                  <a:pt x="13773" y="1342"/>
                </a:lnTo>
                <a:lnTo>
                  <a:pt x="13743" y="1339"/>
                </a:lnTo>
                <a:lnTo>
                  <a:pt x="13713" y="1334"/>
                </a:lnTo>
                <a:lnTo>
                  <a:pt x="13685" y="1328"/>
                </a:lnTo>
                <a:lnTo>
                  <a:pt x="13657" y="1321"/>
                </a:lnTo>
                <a:lnTo>
                  <a:pt x="13630" y="1312"/>
                </a:lnTo>
                <a:lnTo>
                  <a:pt x="13604" y="1303"/>
                </a:lnTo>
                <a:lnTo>
                  <a:pt x="13578" y="1291"/>
                </a:lnTo>
                <a:lnTo>
                  <a:pt x="13552" y="1279"/>
                </a:lnTo>
                <a:lnTo>
                  <a:pt x="13528" y="1264"/>
                </a:lnTo>
                <a:lnTo>
                  <a:pt x="13504" y="1250"/>
                </a:lnTo>
                <a:lnTo>
                  <a:pt x="13480" y="1233"/>
                </a:lnTo>
                <a:lnTo>
                  <a:pt x="13457" y="1215"/>
                </a:lnTo>
                <a:lnTo>
                  <a:pt x="13435" y="1196"/>
                </a:lnTo>
                <a:lnTo>
                  <a:pt x="13413" y="1176"/>
                </a:lnTo>
                <a:lnTo>
                  <a:pt x="13394" y="1154"/>
                </a:lnTo>
                <a:lnTo>
                  <a:pt x="13374" y="1132"/>
                </a:lnTo>
                <a:lnTo>
                  <a:pt x="13356" y="1109"/>
                </a:lnTo>
                <a:lnTo>
                  <a:pt x="13340" y="1086"/>
                </a:lnTo>
                <a:lnTo>
                  <a:pt x="13325" y="1061"/>
                </a:lnTo>
                <a:lnTo>
                  <a:pt x="13310" y="1037"/>
                </a:lnTo>
                <a:lnTo>
                  <a:pt x="13298" y="1012"/>
                </a:lnTo>
                <a:lnTo>
                  <a:pt x="13287" y="986"/>
                </a:lnTo>
                <a:lnTo>
                  <a:pt x="13277" y="959"/>
                </a:lnTo>
                <a:lnTo>
                  <a:pt x="13269" y="932"/>
                </a:lnTo>
                <a:lnTo>
                  <a:pt x="13261" y="905"/>
                </a:lnTo>
                <a:lnTo>
                  <a:pt x="13255" y="876"/>
                </a:lnTo>
                <a:lnTo>
                  <a:pt x="13251" y="847"/>
                </a:lnTo>
                <a:lnTo>
                  <a:pt x="13247" y="818"/>
                </a:lnTo>
                <a:lnTo>
                  <a:pt x="13246" y="787"/>
                </a:lnTo>
                <a:lnTo>
                  <a:pt x="13245" y="756"/>
                </a:lnTo>
                <a:close/>
                <a:moveTo>
                  <a:pt x="12628" y="366"/>
                </a:moveTo>
                <a:lnTo>
                  <a:pt x="12629" y="344"/>
                </a:lnTo>
                <a:lnTo>
                  <a:pt x="12630" y="324"/>
                </a:lnTo>
                <a:lnTo>
                  <a:pt x="12633" y="305"/>
                </a:lnTo>
                <a:lnTo>
                  <a:pt x="12637" y="287"/>
                </a:lnTo>
                <a:lnTo>
                  <a:pt x="12641" y="271"/>
                </a:lnTo>
                <a:lnTo>
                  <a:pt x="12646" y="256"/>
                </a:lnTo>
                <a:lnTo>
                  <a:pt x="12653" y="244"/>
                </a:lnTo>
                <a:lnTo>
                  <a:pt x="12660" y="231"/>
                </a:lnTo>
                <a:lnTo>
                  <a:pt x="12669" y="221"/>
                </a:lnTo>
                <a:lnTo>
                  <a:pt x="12678" y="211"/>
                </a:lnTo>
                <a:lnTo>
                  <a:pt x="12689" y="204"/>
                </a:lnTo>
                <a:lnTo>
                  <a:pt x="12700" y="198"/>
                </a:lnTo>
                <a:lnTo>
                  <a:pt x="12712" y="193"/>
                </a:lnTo>
                <a:lnTo>
                  <a:pt x="12725" y="190"/>
                </a:lnTo>
                <a:lnTo>
                  <a:pt x="12740" y="187"/>
                </a:lnTo>
                <a:lnTo>
                  <a:pt x="12755" y="186"/>
                </a:lnTo>
                <a:lnTo>
                  <a:pt x="12770" y="187"/>
                </a:lnTo>
                <a:lnTo>
                  <a:pt x="12784" y="190"/>
                </a:lnTo>
                <a:lnTo>
                  <a:pt x="12798" y="193"/>
                </a:lnTo>
                <a:lnTo>
                  <a:pt x="12810" y="198"/>
                </a:lnTo>
                <a:lnTo>
                  <a:pt x="12822" y="204"/>
                </a:lnTo>
                <a:lnTo>
                  <a:pt x="12831" y="211"/>
                </a:lnTo>
                <a:lnTo>
                  <a:pt x="12841" y="221"/>
                </a:lnTo>
                <a:lnTo>
                  <a:pt x="12849" y="231"/>
                </a:lnTo>
                <a:lnTo>
                  <a:pt x="12857" y="244"/>
                </a:lnTo>
                <a:lnTo>
                  <a:pt x="12864" y="256"/>
                </a:lnTo>
                <a:lnTo>
                  <a:pt x="12869" y="271"/>
                </a:lnTo>
                <a:lnTo>
                  <a:pt x="12873" y="287"/>
                </a:lnTo>
                <a:lnTo>
                  <a:pt x="12876" y="305"/>
                </a:lnTo>
                <a:lnTo>
                  <a:pt x="12879" y="324"/>
                </a:lnTo>
                <a:lnTo>
                  <a:pt x="12880" y="344"/>
                </a:lnTo>
                <a:lnTo>
                  <a:pt x="12881" y="366"/>
                </a:lnTo>
                <a:lnTo>
                  <a:pt x="12881" y="1074"/>
                </a:lnTo>
                <a:lnTo>
                  <a:pt x="13094" y="1074"/>
                </a:lnTo>
                <a:lnTo>
                  <a:pt x="13116" y="1075"/>
                </a:lnTo>
                <a:lnTo>
                  <a:pt x="13135" y="1076"/>
                </a:lnTo>
                <a:lnTo>
                  <a:pt x="13154" y="1078"/>
                </a:lnTo>
                <a:lnTo>
                  <a:pt x="13172" y="1081"/>
                </a:lnTo>
                <a:lnTo>
                  <a:pt x="13189" y="1085"/>
                </a:lnTo>
                <a:lnTo>
                  <a:pt x="13203" y="1090"/>
                </a:lnTo>
                <a:lnTo>
                  <a:pt x="13217" y="1096"/>
                </a:lnTo>
                <a:lnTo>
                  <a:pt x="13228" y="1103"/>
                </a:lnTo>
                <a:lnTo>
                  <a:pt x="13239" y="1110"/>
                </a:lnTo>
                <a:lnTo>
                  <a:pt x="13248" y="1120"/>
                </a:lnTo>
                <a:lnTo>
                  <a:pt x="13255" y="1129"/>
                </a:lnTo>
                <a:lnTo>
                  <a:pt x="13261" y="1139"/>
                </a:lnTo>
                <a:lnTo>
                  <a:pt x="13267" y="1151"/>
                </a:lnTo>
                <a:lnTo>
                  <a:pt x="13270" y="1163"/>
                </a:lnTo>
                <a:lnTo>
                  <a:pt x="13272" y="1176"/>
                </a:lnTo>
                <a:lnTo>
                  <a:pt x="13273" y="1190"/>
                </a:lnTo>
                <a:lnTo>
                  <a:pt x="13272" y="1204"/>
                </a:lnTo>
                <a:lnTo>
                  <a:pt x="13270" y="1217"/>
                </a:lnTo>
                <a:lnTo>
                  <a:pt x="13267" y="1230"/>
                </a:lnTo>
                <a:lnTo>
                  <a:pt x="13261" y="1241"/>
                </a:lnTo>
                <a:lnTo>
                  <a:pt x="13255" y="1252"/>
                </a:lnTo>
                <a:lnTo>
                  <a:pt x="13248" y="1261"/>
                </a:lnTo>
                <a:lnTo>
                  <a:pt x="13239" y="1270"/>
                </a:lnTo>
                <a:lnTo>
                  <a:pt x="13228" y="1278"/>
                </a:lnTo>
                <a:lnTo>
                  <a:pt x="13217" y="1285"/>
                </a:lnTo>
                <a:lnTo>
                  <a:pt x="13203" y="1290"/>
                </a:lnTo>
                <a:lnTo>
                  <a:pt x="13189" y="1296"/>
                </a:lnTo>
                <a:lnTo>
                  <a:pt x="13172" y="1300"/>
                </a:lnTo>
                <a:lnTo>
                  <a:pt x="13154" y="1303"/>
                </a:lnTo>
                <a:lnTo>
                  <a:pt x="13135" y="1305"/>
                </a:lnTo>
                <a:lnTo>
                  <a:pt x="13116" y="1307"/>
                </a:lnTo>
                <a:lnTo>
                  <a:pt x="13094" y="1307"/>
                </a:lnTo>
                <a:lnTo>
                  <a:pt x="12800" y="1307"/>
                </a:lnTo>
                <a:lnTo>
                  <a:pt x="12777" y="1307"/>
                </a:lnTo>
                <a:lnTo>
                  <a:pt x="12755" y="1305"/>
                </a:lnTo>
                <a:lnTo>
                  <a:pt x="12737" y="1303"/>
                </a:lnTo>
                <a:lnTo>
                  <a:pt x="12719" y="1300"/>
                </a:lnTo>
                <a:lnTo>
                  <a:pt x="12703" y="1295"/>
                </a:lnTo>
                <a:lnTo>
                  <a:pt x="12690" y="1289"/>
                </a:lnTo>
                <a:lnTo>
                  <a:pt x="12678" y="1283"/>
                </a:lnTo>
                <a:lnTo>
                  <a:pt x="12668" y="1276"/>
                </a:lnTo>
                <a:lnTo>
                  <a:pt x="12664" y="1272"/>
                </a:lnTo>
                <a:lnTo>
                  <a:pt x="12658" y="1266"/>
                </a:lnTo>
                <a:lnTo>
                  <a:pt x="12654" y="1261"/>
                </a:lnTo>
                <a:lnTo>
                  <a:pt x="12651" y="1255"/>
                </a:lnTo>
                <a:lnTo>
                  <a:pt x="12644" y="1241"/>
                </a:lnTo>
                <a:lnTo>
                  <a:pt x="12639" y="1227"/>
                </a:lnTo>
                <a:lnTo>
                  <a:pt x="12634" y="1209"/>
                </a:lnTo>
                <a:lnTo>
                  <a:pt x="12631" y="1191"/>
                </a:lnTo>
                <a:lnTo>
                  <a:pt x="12629" y="1171"/>
                </a:lnTo>
                <a:lnTo>
                  <a:pt x="12628" y="1149"/>
                </a:lnTo>
                <a:lnTo>
                  <a:pt x="12628" y="366"/>
                </a:lnTo>
                <a:close/>
                <a:moveTo>
                  <a:pt x="8742" y="832"/>
                </a:moveTo>
                <a:lnTo>
                  <a:pt x="8741" y="858"/>
                </a:lnTo>
                <a:lnTo>
                  <a:pt x="8740" y="884"/>
                </a:lnTo>
                <a:lnTo>
                  <a:pt x="8737" y="909"/>
                </a:lnTo>
                <a:lnTo>
                  <a:pt x="8732" y="934"/>
                </a:lnTo>
                <a:lnTo>
                  <a:pt x="8727" y="959"/>
                </a:lnTo>
                <a:lnTo>
                  <a:pt x="8719" y="984"/>
                </a:lnTo>
                <a:lnTo>
                  <a:pt x="8711" y="1008"/>
                </a:lnTo>
                <a:lnTo>
                  <a:pt x="8702" y="1031"/>
                </a:lnTo>
                <a:lnTo>
                  <a:pt x="8691" y="1055"/>
                </a:lnTo>
                <a:lnTo>
                  <a:pt x="8679" y="1078"/>
                </a:lnTo>
                <a:lnTo>
                  <a:pt x="8666" y="1101"/>
                </a:lnTo>
                <a:lnTo>
                  <a:pt x="8652" y="1123"/>
                </a:lnTo>
                <a:lnTo>
                  <a:pt x="8635" y="1145"/>
                </a:lnTo>
                <a:lnTo>
                  <a:pt x="8618" y="1166"/>
                </a:lnTo>
                <a:lnTo>
                  <a:pt x="8600" y="1187"/>
                </a:lnTo>
                <a:lnTo>
                  <a:pt x="8581" y="1208"/>
                </a:lnTo>
                <a:lnTo>
                  <a:pt x="8560" y="1228"/>
                </a:lnTo>
                <a:lnTo>
                  <a:pt x="8539" y="1247"/>
                </a:lnTo>
                <a:lnTo>
                  <a:pt x="8518" y="1264"/>
                </a:lnTo>
                <a:lnTo>
                  <a:pt x="8497" y="1281"/>
                </a:lnTo>
                <a:lnTo>
                  <a:pt x="8475" y="1296"/>
                </a:lnTo>
                <a:lnTo>
                  <a:pt x="8453" y="1309"/>
                </a:lnTo>
                <a:lnTo>
                  <a:pt x="8430" y="1322"/>
                </a:lnTo>
                <a:lnTo>
                  <a:pt x="8407" y="1332"/>
                </a:lnTo>
                <a:lnTo>
                  <a:pt x="8383" y="1342"/>
                </a:lnTo>
                <a:lnTo>
                  <a:pt x="8360" y="1351"/>
                </a:lnTo>
                <a:lnTo>
                  <a:pt x="8335" y="1358"/>
                </a:lnTo>
                <a:lnTo>
                  <a:pt x="8311" y="1363"/>
                </a:lnTo>
                <a:lnTo>
                  <a:pt x="8286" y="1369"/>
                </a:lnTo>
                <a:lnTo>
                  <a:pt x="8261" y="1372"/>
                </a:lnTo>
                <a:lnTo>
                  <a:pt x="8235" y="1373"/>
                </a:lnTo>
                <a:lnTo>
                  <a:pt x="8209" y="1374"/>
                </a:lnTo>
                <a:lnTo>
                  <a:pt x="8179" y="1373"/>
                </a:lnTo>
                <a:lnTo>
                  <a:pt x="8149" y="1372"/>
                </a:lnTo>
                <a:lnTo>
                  <a:pt x="8120" y="1367"/>
                </a:lnTo>
                <a:lnTo>
                  <a:pt x="8090" y="1363"/>
                </a:lnTo>
                <a:lnTo>
                  <a:pt x="8062" y="1357"/>
                </a:lnTo>
                <a:lnTo>
                  <a:pt x="8035" y="1350"/>
                </a:lnTo>
                <a:lnTo>
                  <a:pt x="8008" y="1341"/>
                </a:lnTo>
                <a:lnTo>
                  <a:pt x="7982" y="1331"/>
                </a:lnTo>
                <a:lnTo>
                  <a:pt x="7956" y="1321"/>
                </a:lnTo>
                <a:lnTo>
                  <a:pt x="7931" y="1308"/>
                </a:lnTo>
                <a:lnTo>
                  <a:pt x="7906" y="1294"/>
                </a:lnTo>
                <a:lnTo>
                  <a:pt x="7882" y="1279"/>
                </a:lnTo>
                <a:lnTo>
                  <a:pt x="7859" y="1262"/>
                </a:lnTo>
                <a:lnTo>
                  <a:pt x="7836" y="1245"/>
                </a:lnTo>
                <a:lnTo>
                  <a:pt x="7814" y="1225"/>
                </a:lnTo>
                <a:lnTo>
                  <a:pt x="7793" y="1204"/>
                </a:lnTo>
                <a:lnTo>
                  <a:pt x="7773" y="1183"/>
                </a:lnTo>
                <a:lnTo>
                  <a:pt x="7753" y="1161"/>
                </a:lnTo>
                <a:lnTo>
                  <a:pt x="7735" y="1138"/>
                </a:lnTo>
                <a:lnTo>
                  <a:pt x="7719" y="1114"/>
                </a:lnTo>
                <a:lnTo>
                  <a:pt x="7703" y="1091"/>
                </a:lnTo>
                <a:lnTo>
                  <a:pt x="7689" y="1066"/>
                </a:lnTo>
                <a:lnTo>
                  <a:pt x="7677" y="1041"/>
                </a:lnTo>
                <a:lnTo>
                  <a:pt x="7665" y="1015"/>
                </a:lnTo>
                <a:lnTo>
                  <a:pt x="7656" y="989"/>
                </a:lnTo>
                <a:lnTo>
                  <a:pt x="7647" y="962"/>
                </a:lnTo>
                <a:lnTo>
                  <a:pt x="7640" y="935"/>
                </a:lnTo>
                <a:lnTo>
                  <a:pt x="7634" y="907"/>
                </a:lnTo>
                <a:lnTo>
                  <a:pt x="7629" y="878"/>
                </a:lnTo>
                <a:lnTo>
                  <a:pt x="7626" y="849"/>
                </a:lnTo>
                <a:lnTo>
                  <a:pt x="7624" y="819"/>
                </a:lnTo>
                <a:lnTo>
                  <a:pt x="7624" y="788"/>
                </a:lnTo>
                <a:lnTo>
                  <a:pt x="7624" y="758"/>
                </a:lnTo>
                <a:lnTo>
                  <a:pt x="7626" y="728"/>
                </a:lnTo>
                <a:lnTo>
                  <a:pt x="7629" y="699"/>
                </a:lnTo>
                <a:lnTo>
                  <a:pt x="7634" y="670"/>
                </a:lnTo>
                <a:lnTo>
                  <a:pt x="7640" y="642"/>
                </a:lnTo>
                <a:lnTo>
                  <a:pt x="7647" y="614"/>
                </a:lnTo>
                <a:lnTo>
                  <a:pt x="7656" y="587"/>
                </a:lnTo>
                <a:lnTo>
                  <a:pt x="7665" y="560"/>
                </a:lnTo>
                <a:lnTo>
                  <a:pt x="7677" y="535"/>
                </a:lnTo>
                <a:lnTo>
                  <a:pt x="7689" y="510"/>
                </a:lnTo>
                <a:lnTo>
                  <a:pt x="7703" y="485"/>
                </a:lnTo>
                <a:lnTo>
                  <a:pt x="7719" y="461"/>
                </a:lnTo>
                <a:lnTo>
                  <a:pt x="7735" y="438"/>
                </a:lnTo>
                <a:lnTo>
                  <a:pt x="7753" y="416"/>
                </a:lnTo>
                <a:lnTo>
                  <a:pt x="7773" y="394"/>
                </a:lnTo>
                <a:lnTo>
                  <a:pt x="7793" y="373"/>
                </a:lnTo>
                <a:lnTo>
                  <a:pt x="7814" y="352"/>
                </a:lnTo>
                <a:lnTo>
                  <a:pt x="7836" y="333"/>
                </a:lnTo>
                <a:lnTo>
                  <a:pt x="7859" y="315"/>
                </a:lnTo>
                <a:lnTo>
                  <a:pt x="7882" y="299"/>
                </a:lnTo>
                <a:lnTo>
                  <a:pt x="7906" y="283"/>
                </a:lnTo>
                <a:lnTo>
                  <a:pt x="7931" y="270"/>
                </a:lnTo>
                <a:lnTo>
                  <a:pt x="7956" y="257"/>
                </a:lnTo>
                <a:lnTo>
                  <a:pt x="7982" y="246"/>
                </a:lnTo>
                <a:lnTo>
                  <a:pt x="8008" y="235"/>
                </a:lnTo>
                <a:lnTo>
                  <a:pt x="8035" y="227"/>
                </a:lnTo>
                <a:lnTo>
                  <a:pt x="8062" y="220"/>
                </a:lnTo>
                <a:lnTo>
                  <a:pt x="8090" y="214"/>
                </a:lnTo>
                <a:lnTo>
                  <a:pt x="8120" y="209"/>
                </a:lnTo>
                <a:lnTo>
                  <a:pt x="8149" y="206"/>
                </a:lnTo>
                <a:lnTo>
                  <a:pt x="8179" y="204"/>
                </a:lnTo>
                <a:lnTo>
                  <a:pt x="8209" y="203"/>
                </a:lnTo>
                <a:lnTo>
                  <a:pt x="8235" y="204"/>
                </a:lnTo>
                <a:lnTo>
                  <a:pt x="8260" y="205"/>
                </a:lnTo>
                <a:lnTo>
                  <a:pt x="8286" y="208"/>
                </a:lnTo>
                <a:lnTo>
                  <a:pt x="8310" y="211"/>
                </a:lnTo>
                <a:lnTo>
                  <a:pt x="8335" y="217"/>
                </a:lnTo>
                <a:lnTo>
                  <a:pt x="8359" y="222"/>
                </a:lnTo>
                <a:lnTo>
                  <a:pt x="8383" y="229"/>
                </a:lnTo>
                <a:lnTo>
                  <a:pt x="8406" y="236"/>
                </a:lnTo>
                <a:lnTo>
                  <a:pt x="8429" y="246"/>
                </a:lnTo>
                <a:lnTo>
                  <a:pt x="8452" y="255"/>
                </a:lnTo>
                <a:lnTo>
                  <a:pt x="8474" y="267"/>
                </a:lnTo>
                <a:lnTo>
                  <a:pt x="8496" y="279"/>
                </a:lnTo>
                <a:lnTo>
                  <a:pt x="8517" y="292"/>
                </a:lnTo>
                <a:lnTo>
                  <a:pt x="8538" y="306"/>
                </a:lnTo>
                <a:lnTo>
                  <a:pt x="8559" y="321"/>
                </a:lnTo>
                <a:lnTo>
                  <a:pt x="8580" y="337"/>
                </a:lnTo>
                <a:lnTo>
                  <a:pt x="8591" y="348"/>
                </a:lnTo>
                <a:lnTo>
                  <a:pt x="8601" y="358"/>
                </a:lnTo>
                <a:lnTo>
                  <a:pt x="8609" y="370"/>
                </a:lnTo>
                <a:lnTo>
                  <a:pt x="8616" y="382"/>
                </a:lnTo>
                <a:lnTo>
                  <a:pt x="8622" y="396"/>
                </a:lnTo>
                <a:lnTo>
                  <a:pt x="8626" y="409"/>
                </a:lnTo>
                <a:lnTo>
                  <a:pt x="8628" y="424"/>
                </a:lnTo>
                <a:lnTo>
                  <a:pt x="8629" y="438"/>
                </a:lnTo>
                <a:lnTo>
                  <a:pt x="8628" y="452"/>
                </a:lnTo>
                <a:lnTo>
                  <a:pt x="8626" y="466"/>
                </a:lnTo>
                <a:lnTo>
                  <a:pt x="8624" y="477"/>
                </a:lnTo>
                <a:lnTo>
                  <a:pt x="8619" y="489"/>
                </a:lnTo>
                <a:lnTo>
                  <a:pt x="8614" y="501"/>
                </a:lnTo>
                <a:lnTo>
                  <a:pt x="8607" y="511"/>
                </a:lnTo>
                <a:lnTo>
                  <a:pt x="8600" y="522"/>
                </a:lnTo>
                <a:lnTo>
                  <a:pt x="8590" y="531"/>
                </a:lnTo>
                <a:lnTo>
                  <a:pt x="8581" y="539"/>
                </a:lnTo>
                <a:lnTo>
                  <a:pt x="8571" y="548"/>
                </a:lnTo>
                <a:lnTo>
                  <a:pt x="8560" y="554"/>
                </a:lnTo>
                <a:lnTo>
                  <a:pt x="8549" y="559"/>
                </a:lnTo>
                <a:lnTo>
                  <a:pt x="8536" y="563"/>
                </a:lnTo>
                <a:lnTo>
                  <a:pt x="8525" y="567"/>
                </a:lnTo>
                <a:lnTo>
                  <a:pt x="8511" y="568"/>
                </a:lnTo>
                <a:lnTo>
                  <a:pt x="8498" y="569"/>
                </a:lnTo>
                <a:lnTo>
                  <a:pt x="8486" y="569"/>
                </a:lnTo>
                <a:lnTo>
                  <a:pt x="8475" y="567"/>
                </a:lnTo>
                <a:lnTo>
                  <a:pt x="8464" y="564"/>
                </a:lnTo>
                <a:lnTo>
                  <a:pt x="8454" y="561"/>
                </a:lnTo>
                <a:lnTo>
                  <a:pt x="8443" y="557"/>
                </a:lnTo>
                <a:lnTo>
                  <a:pt x="8433" y="552"/>
                </a:lnTo>
                <a:lnTo>
                  <a:pt x="8424" y="546"/>
                </a:lnTo>
                <a:lnTo>
                  <a:pt x="8414" y="538"/>
                </a:lnTo>
                <a:lnTo>
                  <a:pt x="8403" y="529"/>
                </a:lnTo>
                <a:lnTo>
                  <a:pt x="8391" y="521"/>
                </a:lnTo>
                <a:lnTo>
                  <a:pt x="8380" y="513"/>
                </a:lnTo>
                <a:lnTo>
                  <a:pt x="8368" y="506"/>
                </a:lnTo>
                <a:lnTo>
                  <a:pt x="8356" y="500"/>
                </a:lnTo>
                <a:lnTo>
                  <a:pt x="8344" y="494"/>
                </a:lnTo>
                <a:lnTo>
                  <a:pt x="8332" y="488"/>
                </a:lnTo>
                <a:lnTo>
                  <a:pt x="8320" y="483"/>
                </a:lnTo>
                <a:lnTo>
                  <a:pt x="8306" y="479"/>
                </a:lnTo>
                <a:lnTo>
                  <a:pt x="8292" y="475"/>
                </a:lnTo>
                <a:lnTo>
                  <a:pt x="8280" y="472"/>
                </a:lnTo>
                <a:lnTo>
                  <a:pt x="8266" y="470"/>
                </a:lnTo>
                <a:lnTo>
                  <a:pt x="8252" y="468"/>
                </a:lnTo>
                <a:lnTo>
                  <a:pt x="8238" y="466"/>
                </a:lnTo>
                <a:lnTo>
                  <a:pt x="8224" y="465"/>
                </a:lnTo>
                <a:lnTo>
                  <a:pt x="8209" y="465"/>
                </a:lnTo>
                <a:lnTo>
                  <a:pt x="8192" y="466"/>
                </a:lnTo>
                <a:lnTo>
                  <a:pt x="8176" y="467"/>
                </a:lnTo>
                <a:lnTo>
                  <a:pt x="8159" y="468"/>
                </a:lnTo>
                <a:lnTo>
                  <a:pt x="8143" y="471"/>
                </a:lnTo>
                <a:lnTo>
                  <a:pt x="8128" y="474"/>
                </a:lnTo>
                <a:lnTo>
                  <a:pt x="8112" y="478"/>
                </a:lnTo>
                <a:lnTo>
                  <a:pt x="8098" y="482"/>
                </a:lnTo>
                <a:lnTo>
                  <a:pt x="8083" y="488"/>
                </a:lnTo>
                <a:lnTo>
                  <a:pt x="8069" y="495"/>
                </a:lnTo>
                <a:lnTo>
                  <a:pt x="8055" y="501"/>
                </a:lnTo>
                <a:lnTo>
                  <a:pt x="8041" y="509"/>
                </a:lnTo>
                <a:lnTo>
                  <a:pt x="8028" y="518"/>
                </a:lnTo>
                <a:lnTo>
                  <a:pt x="8015" y="526"/>
                </a:lnTo>
                <a:lnTo>
                  <a:pt x="8003" y="536"/>
                </a:lnTo>
                <a:lnTo>
                  <a:pt x="7990" y="547"/>
                </a:lnTo>
                <a:lnTo>
                  <a:pt x="7978" y="558"/>
                </a:lnTo>
                <a:lnTo>
                  <a:pt x="7966" y="570"/>
                </a:lnTo>
                <a:lnTo>
                  <a:pt x="7956" y="582"/>
                </a:lnTo>
                <a:lnTo>
                  <a:pt x="7947" y="595"/>
                </a:lnTo>
                <a:lnTo>
                  <a:pt x="7937" y="607"/>
                </a:lnTo>
                <a:lnTo>
                  <a:pt x="7929" y="621"/>
                </a:lnTo>
                <a:lnTo>
                  <a:pt x="7921" y="634"/>
                </a:lnTo>
                <a:lnTo>
                  <a:pt x="7913" y="648"/>
                </a:lnTo>
                <a:lnTo>
                  <a:pt x="7907" y="662"/>
                </a:lnTo>
                <a:lnTo>
                  <a:pt x="7902" y="677"/>
                </a:lnTo>
                <a:lnTo>
                  <a:pt x="7898" y="692"/>
                </a:lnTo>
                <a:lnTo>
                  <a:pt x="7894" y="707"/>
                </a:lnTo>
                <a:lnTo>
                  <a:pt x="7890" y="723"/>
                </a:lnTo>
                <a:lnTo>
                  <a:pt x="7887" y="738"/>
                </a:lnTo>
                <a:lnTo>
                  <a:pt x="7885" y="755"/>
                </a:lnTo>
                <a:lnTo>
                  <a:pt x="7884" y="772"/>
                </a:lnTo>
                <a:lnTo>
                  <a:pt x="7884" y="788"/>
                </a:lnTo>
                <a:lnTo>
                  <a:pt x="7884" y="805"/>
                </a:lnTo>
                <a:lnTo>
                  <a:pt x="7885" y="822"/>
                </a:lnTo>
                <a:lnTo>
                  <a:pt x="7887" y="838"/>
                </a:lnTo>
                <a:lnTo>
                  <a:pt x="7890" y="854"/>
                </a:lnTo>
                <a:lnTo>
                  <a:pt x="7894" y="870"/>
                </a:lnTo>
                <a:lnTo>
                  <a:pt x="7898" y="884"/>
                </a:lnTo>
                <a:lnTo>
                  <a:pt x="7902" y="900"/>
                </a:lnTo>
                <a:lnTo>
                  <a:pt x="7907" y="914"/>
                </a:lnTo>
                <a:lnTo>
                  <a:pt x="7913" y="928"/>
                </a:lnTo>
                <a:lnTo>
                  <a:pt x="7921" y="943"/>
                </a:lnTo>
                <a:lnTo>
                  <a:pt x="7929" y="956"/>
                </a:lnTo>
                <a:lnTo>
                  <a:pt x="7937" y="969"/>
                </a:lnTo>
                <a:lnTo>
                  <a:pt x="7947" y="982"/>
                </a:lnTo>
                <a:lnTo>
                  <a:pt x="7956" y="995"/>
                </a:lnTo>
                <a:lnTo>
                  <a:pt x="7966" y="1007"/>
                </a:lnTo>
                <a:lnTo>
                  <a:pt x="7978" y="1019"/>
                </a:lnTo>
                <a:lnTo>
                  <a:pt x="7990" y="1030"/>
                </a:lnTo>
                <a:lnTo>
                  <a:pt x="8003" y="1040"/>
                </a:lnTo>
                <a:lnTo>
                  <a:pt x="8015" y="1051"/>
                </a:lnTo>
                <a:lnTo>
                  <a:pt x="8028" y="1059"/>
                </a:lnTo>
                <a:lnTo>
                  <a:pt x="8041" y="1069"/>
                </a:lnTo>
                <a:lnTo>
                  <a:pt x="8055" y="1076"/>
                </a:lnTo>
                <a:lnTo>
                  <a:pt x="8069" y="1083"/>
                </a:lnTo>
                <a:lnTo>
                  <a:pt x="8083" y="1089"/>
                </a:lnTo>
                <a:lnTo>
                  <a:pt x="8098" y="1095"/>
                </a:lnTo>
                <a:lnTo>
                  <a:pt x="8112" y="1099"/>
                </a:lnTo>
                <a:lnTo>
                  <a:pt x="8128" y="1103"/>
                </a:lnTo>
                <a:lnTo>
                  <a:pt x="8143" y="1106"/>
                </a:lnTo>
                <a:lnTo>
                  <a:pt x="8159" y="1109"/>
                </a:lnTo>
                <a:lnTo>
                  <a:pt x="8176" y="1111"/>
                </a:lnTo>
                <a:lnTo>
                  <a:pt x="8192" y="1112"/>
                </a:lnTo>
                <a:lnTo>
                  <a:pt x="8209" y="1112"/>
                </a:lnTo>
                <a:lnTo>
                  <a:pt x="8229" y="1111"/>
                </a:lnTo>
                <a:lnTo>
                  <a:pt x="8249" y="1109"/>
                </a:lnTo>
                <a:lnTo>
                  <a:pt x="8268" y="1106"/>
                </a:lnTo>
                <a:lnTo>
                  <a:pt x="8287" y="1101"/>
                </a:lnTo>
                <a:lnTo>
                  <a:pt x="8306" y="1095"/>
                </a:lnTo>
                <a:lnTo>
                  <a:pt x="8324" y="1086"/>
                </a:lnTo>
                <a:lnTo>
                  <a:pt x="8342" y="1077"/>
                </a:lnTo>
                <a:lnTo>
                  <a:pt x="8360" y="1065"/>
                </a:lnTo>
                <a:lnTo>
                  <a:pt x="8376" y="1054"/>
                </a:lnTo>
                <a:lnTo>
                  <a:pt x="8391" y="1041"/>
                </a:lnTo>
                <a:lnTo>
                  <a:pt x="8406" y="1028"/>
                </a:lnTo>
                <a:lnTo>
                  <a:pt x="8419" y="1014"/>
                </a:lnTo>
                <a:lnTo>
                  <a:pt x="8432" y="999"/>
                </a:lnTo>
                <a:lnTo>
                  <a:pt x="8443" y="983"/>
                </a:lnTo>
                <a:lnTo>
                  <a:pt x="8455" y="965"/>
                </a:lnTo>
                <a:lnTo>
                  <a:pt x="8465" y="948"/>
                </a:lnTo>
                <a:lnTo>
                  <a:pt x="8285" y="948"/>
                </a:lnTo>
                <a:lnTo>
                  <a:pt x="8274" y="948"/>
                </a:lnTo>
                <a:lnTo>
                  <a:pt x="8262" y="946"/>
                </a:lnTo>
                <a:lnTo>
                  <a:pt x="8252" y="944"/>
                </a:lnTo>
                <a:lnTo>
                  <a:pt x="8241" y="939"/>
                </a:lnTo>
                <a:lnTo>
                  <a:pt x="8231" y="935"/>
                </a:lnTo>
                <a:lnTo>
                  <a:pt x="8222" y="929"/>
                </a:lnTo>
                <a:lnTo>
                  <a:pt x="8212" y="923"/>
                </a:lnTo>
                <a:lnTo>
                  <a:pt x="8204" y="914"/>
                </a:lnTo>
                <a:lnTo>
                  <a:pt x="8196" y="906"/>
                </a:lnTo>
                <a:lnTo>
                  <a:pt x="8189" y="898"/>
                </a:lnTo>
                <a:lnTo>
                  <a:pt x="8183" y="888"/>
                </a:lnTo>
                <a:lnTo>
                  <a:pt x="8179" y="878"/>
                </a:lnTo>
                <a:lnTo>
                  <a:pt x="8175" y="868"/>
                </a:lnTo>
                <a:lnTo>
                  <a:pt x="8173" y="857"/>
                </a:lnTo>
                <a:lnTo>
                  <a:pt x="8171" y="846"/>
                </a:lnTo>
                <a:lnTo>
                  <a:pt x="8171" y="833"/>
                </a:lnTo>
                <a:lnTo>
                  <a:pt x="8171" y="822"/>
                </a:lnTo>
                <a:lnTo>
                  <a:pt x="8173" y="810"/>
                </a:lnTo>
                <a:lnTo>
                  <a:pt x="8175" y="800"/>
                </a:lnTo>
                <a:lnTo>
                  <a:pt x="8179" y="789"/>
                </a:lnTo>
                <a:lnTo>
                  <a:pt x="8183" y="780"/>
                </a:lnTo>
                <a:lnTo>
                  <a:pt x="8189" y="770"/>
                </a:lnTo>
                <a:lnTo>
                  <a:pt x="8196" y="761"/>
                </a:lnTo>
                <a:lnTo>
                  <a:pt x="8204" y="753"/>
                </a:lnTo>
                <a:lnTo>
                  <a:pt x="8212" y="745"/>
                </a:lnTo>
                <a:lnTo>
                  <a:pt x="8222" y="738"/>
                </a:lnTo>
                <a:lnTo>
                  <a:pt x="8231" y="732"/>
                </a:lnTo>
                <a:lnTo>
                  <a:pt x="8241" y="727"/>
                </a:lnTo>
                <a:lnTo>
                  <a:pt x="8252" y="724"/>
                </a:lnTo>
                <a:lnTo>
                  <a:pt x="8262" y="721"/>
                </a:lnTo>
                <a:lnTo>
                  <a:pt x="8274" y="720"/>
                </a:lnTo>
                <a:lnTo>
                  <a:pt x="8285" y="719"/>
                </a:lnTo>
                <a:lnTo>
                  <a:pt x="8629" y="719"/>
                </a:lnTo>
                <a:lnTo>
                  <a:pt x="8640" y="720"/>
                </a:lnTo>
                <a:lnTo>
                  <a:pt x="8652" y="721"/>
                </a:lnTo>
                <a:lnTo>
                  <a:pt x="8662" y="724"/>
                </a:lnTo>
                <a:lnTo>
                  <a:pt x="8673" y="727"/>
                </a:lnTo>
                <a:lnTo>
                  <a:pt x="8682" y="732"/>
                </a:lnTo>
                <a:lnTo>
                  <a:pt x="8691" y="737"/>
                </a:lnTo>
                <a:lnTo>
                  <a:pt x="8701" y="745"/>
                </a:lnTo>
                <a:lnTo>
                  <a:pt x="8709" y="752"/>
                </a:lnTo>
                <a:lnTo>
                  <a:pt x="8717" y="760"/>
                </a:lnTo>
                <a:lnTo>
                  <a:pt x="8724" y="770"/>
                </a:lnTo>
                <a:lnTo>
                  <a:pt x="8730" y="779"/>
                </a:lnTo>
                <a:lnTo>
                  <a:pt x="8734" y="788"/>
                </a:lnTo>
                <a:lnTo>
                  <a:pt x="8738" y="799"/>
                </a:lnTo>
                <a:lnTo>
                  <a:pt x="8740" y="809"/>
                </a:lnTo>
                <a:lnTo>
                  <a:pt x="8742" y="821"/>
                </a:lnTo>
                <a:lnTo>
                  <a:pt x="8742" y="832"/>
                </a:lnTo>
                <a:close/>
                <a:moveTo>
                  <a:pt x="6734" y="1182"/>
                </a:moveTo>
                <a:lnTo>
                  <a:pt x="6734" y="1203"/>
                </a:lnTo>
                <a:lnTo>
                  <a:pt x="6733" y="1224"/>
                </a:lnTo>
                <a:lnTo>
                  <a:pt x="6730" y="1242"/>
                </a:lnTo>
                <a:lnTo>
                  <a:pt x="6727" y="1260"/>
                </a:lnTo>
                <a:lnTo>
                  <a:pt x="6723" y="1276"/>
                </a:lnTo>
                <a:lnTo>
                  <a:pt x="6717" y="1290"/>
                </a:lnTo>
                <a:lnTo>
                  <a:pt x="6710" y="1304"/>
                </a:lnTo>
                <a:lnTo>
                  <a:pt x="6703" y="1315"/>
                </a:lnTo>
                <a:lnTo>
                  <a:pt x="6695" y="1326"/>
                </a:lnTo>
                <a:lnTo>
                  <a:pt x="6685" y="1335"/>
                </a:lnTo>
                <a:lnTo>
                  <a:pt x="6675" y="1342"/>
                </a:lnTo>
                <a:lnTo>
                  <a:pt x="6664" y="1349"/>
                </a:lnTo>
                <a:lnTo>
                  <a:pt x="6652" y="1354"/>
                </a:lnTo>
                <a:lnTo>
                  <a:pt x="6639" y="1357"/>
                </a:lnTo>
                <a:lnTo>
                  <a:pt x="6624" y="1359"/>
                </a:lnTo>
                <a:lnTo>
                  <a:pt x="6608" y="1360"/>
                </a:lnTo>
                <a:lnTo>
                  <a:pt x="6594" y="1359"/>
                </a:lnTo>
                <a:lnTo>
                  <a:pt x="6579" y="1357"/>
                </a:lnTo>
                <a:lnTo>
                  <a:pt x="6566" y="1354"/>
                </a:lnTo>
                <a:lnTo>
                  <a:pt x="6553" y="1349"/>
                </a:lnTo>
                <a:lnTo>
                  <a:pt x="6542" y="1342"/>
                </a:lnTo>
                <a:lnTo>
                  <a:pt x="6532" y="1335"/>
                </a:lnTo>
                <a:lnTo>
                  <a:pt x="6523" y="1326"/>
                </a:lnTo>
                <a:lnTo>
                  <a:pt x="6514" y="1315"/>
                </a:lnTo>
                <a:lnTo>
                  <a:pt x="6506" y="1304"/>
                </a:lnTo>
                <a:lnTo>
                  <a:pt x="6500" y="1290"/>
                </a:lnTo>
                <a:lnTo>
                  <a:pt x="6495" y="1276"/>
                </a:lnTo>
                <a:lnTo>
                  <a:pt x="6491" y="1260"/>
                </a:lnTo>
                <a:lnTo>
                  <a:pt x="6486" y="1242"/>
                </a:lnTo>
                <a:lnTo>
                  <a:pt x="6484" y="1224"/>
                </a:lnTo>
                <a:lnTo>
                  <a:pt x="6483" y="1204"/>
                </a:lnTo>
                <a:lnTo>
                  <a:pt x="6482" y="1182"/>
                </a:lnTo>
                <a:lnTo>
                  <a:pt x="6482" y="396"/>
                </a:lnTo>
                <a:lnTo>
                  <a:pt x="6483" y="376"/>
                </a:lnTo>
                <a:lnTo>
                  <a:pt x="6484" y="357"/>
                </a:lnTo>
                <a:lnTo>
                  <a:pt x="6486" y="340"/>
                </a:lnTo>
                <a:lnTo>
                  <a:pt x="6490" y="323"/>
                </a:lnTo>
                <a:lnTo>
                  <a:pt x="6494" y="307"/>
                </a:lnTo>
                <a:lnTo>
                  <a:pt x="6499" y="294"/>
                </a:lnTo>
                <a:lnTo>
                  <a:pt x="6505" y="281"/>
                </a:lnTo>
                <a:lnTo>
                  <a:pt x="6511" y="270"/>
                </a:lnTo>
                <a:lnTo>
                  <a:pt x="6520" y="260"/>
                </a:lnTo>
                <a:lnTo>
                  <a:pt x="6528" y="251"/>
                </a:lnTo>
                <a:lnTo>
                  <a:pt x="6537" y="244"/>
                </a:lnTo>
                <a:lnTo>
                  <a:pt x="6548" y="238"/>
                </a:lnTo>
                <a:lnTo>
                  <a:pt x="6559" y="233"/>
                </a:lnTo>
                <a:lnTo>
                  <a:pt x="6572" y="230"/>
                </a:lnTo>
                <a:lnTo>
                  <a:pt x="6585" y="228"/>
                </a:lnTo>
                <a:lnTo>
                  <a:pt x="6599" y="228"/>
                </a:lnTo>
                <a:lnTo>
                  <a:pt x="6608" y="228"/>
                </a:lnTo>
                <a:lnTo>
                  <a:pt x="6618" y="229"/>
                </a:lnTo>
                <a:lnTo>
                  <a:pt x="6626" y="230"/>
                </a:lnTo>
                <a:lnTo>
                  <a:pt x="6635" y="232"/>
                </a:lnTo>
                <a:lnTo>
                  <a:pt x="6644" y="235"/>
                </a:lnTo>
                <a:lnTo>
                  <a:pt x="6652" y="240"/>
                </a:lnTo>
                <a:lnTo>
                  <a:pt x="6660" y="244"/>
                </a:lnTo>
                <a:lnTo>
                  <a:pt x="6669" y="248"/>
                </a:lnTo>
                <a:lnTo>
                  <a:pt x="6677" y="253"/>
                </a:lnTo>
                <a:lnTo>
                  <a:pt x="6685" y="259"/>
                </a:lnTo>
                <a:lnTo>
                  <a:pt x="6694" y="266"/>
                </a:lnTo>
                <a:lnTo>
                  <a:pt x="6702" y="273"/>
                </a:lnTo>
                <a:lnTo>
                  <a:pt x="6718" y="290"/>
                </a:lnTo>
                <a:lnTo>
                  <a:pt x="6733" y="309"/>
                </a:lnTo>
                <a:lnTo>
                  <a:pt x="7198" y="923"/>
                </a:lnTo>
                <a:lnTo>
                  <a:pt x="7198" y="406"/>
                </a:lnTo>
                <a:lnTo>
                  <a:pt x="7199" y="384"/>
                </a:lnTo>
                <a:lnTo>
                  <a:pt x="7200" y="365"/>
                </a:lnTo>
                <a:lnTo>
                  <a:pt x="7202" y="346"/>
                </a:lnTo>
                <a:lnTo>
                  <a:pt x="7206" y="328"/>
                </a:lnTo>
                <a:lnTo>
                  <a:pt x="7210" y="312"/>
                </a:lnTo>
                <a:lnTo>
                  <a:pt x="7216" y="298"/>
                </a:lnTo>
                <a:lnTo>
                  <a:pt x="7222" y="284"/>
                </a:lnTo>
                <a:lnTo>
                  <a:pt x="7229" y="273"/>
                </a:lnTo>
                <a:lnTo>
                  <a:pt x="7238" y="262"/>
                </a:lnTo>
                <a:lnTo>
                  <a:pt x="7247" y="253"/>
                </a:lnTo>
                <a:lnTo>
                  <a:pt x="7257" y="245"/>
                </a:lnTo>
                <a:lnTo>
                  <a:pt x="7269" y="238"/>
                </a:lnTo>
                <a:lnTo>
                  <a:pt x="7281" y="234"/>
                </a:lnTo>
                <a:lnTo>
                  <a:pt x="7295" y="230"/>
                </a:lnTo>
                <a:lnTo>
                  <a:pt x="7309" y="228"/>
                </a:lnTo>
                <a:lnTo>
                  <a:pt x="7324" y="228"/>
                </a:lnTo>
                <a:lnTo>
                  <a:pt x="7339" y="228"/>
                </a:lnTo>
                <a:lnTo>
                  <a:pt x="7354" y="230"/>
                </a:lnTo>
                <a:lnTo>
                  <a:pt x="7368" y="234"/>
                </a:lnTo>
                <a:lnTo>
                  <a:pt x="7379" y="238"/>
                </a:lnTo>
                <a:lnTo>
                  <a:pt x="7390" y="245"/>
                </a:lnTo>
                <a:lnTo>
                  <a:pt x="7401" y="253"/>
                </a:lnTo>
                <a:lnTo>
                  <a:pt x="7410" y="262"/>
                </a:lnTo>
                <a:lnTo>
                  <a:pt x="7419" y="273"/>
                </a:lnTo>
                <a:lnTo>
                  <a:pt x="7426" y="284"/>
                </a:lnTo>
                <a:lnTo>
                  <a:pt x="7432" y="298"/>
                </a:lnTo>
                <a:lnTo>
                  <a:pt x="7438" y="312"/>
                </a:lnTo>
                <a:lnTo>
                  <a:pt x="7443" y="328"/>
                </a:lnTo>
                <a:lnTo>
                  <a:pt x="7446" y="346"/>
                </a:lnTo>
                <a:lnTo>
                  <a:pt x="7449" y="365"/>
                </a:lnTo>
                <a:lnTo>
                  <a:pt x="7450" y="385"/>
                </a:lnTo>
                <a:lnTo>
                  <a:pt x="7450" y="406"/>
                </a:lnTo>
                <a:lnTo>
                  <a:pt x="7450" y="1210"/>
                </a:lnTo>
                <a:lnTo>
                  <a:pt x="7450" y="1229"/>
                </a:lnTo>
                <a:lnTo>
                  <a:pt x="7449" y="1247"/>
                </a:lnTo>
                <a:lnTo>
                  <a:pt x="7447" y="1263"/>
                </a:lnTo>
                <a:lnTo>
                  <a:pt x="7444" y="1279"/>
                </a:lnTo>
                <a:lnTo>
                  <a:pt x="7439" y="1292"/>
                </a:lnTo>
                <a:lnTo>
                  <a:pt x="7434" y="1306"/>
                </a:lnTo>
                <a:lnTo>
                  <a:pt x="7428" y="1317"/>
                </a:lnTo>
                <a:lnTo>
                  <a:pt x="7422" y="1328"/>
                </a:lnTo>
                <a:lnTo>
                  <a:pt x="7413" y="1337"/>
                </a:lnTo>
                <a:lnTo>
                  <a:pt x="7405" y="1345"/>
                </a:lnTo>
                <a:lnTo>
                  <a:pt x="7396" y="1352"/>
                </a:lnTo>
                <a:lnTo>
                  <a:pt x="7385" y="1357"/>
                </a:lnTo>
                <a:lnTo>
                  <a:pt x="7374" y="1361"/>
                </a:lnTo>
                <a:lnTo>
                  <a:pt x="7362" y="1364"/>
                </a:lnTo>
                <a:lnTo>
                  <a:pt x="7349" y="1366"/>
                </a:lnTo>
                <a:lnTo>
                  <a:pt x="7335" y="1367"/>
                </a:lnTo>
                <a:lnTo>
                  <a:pt x="7326" y="1366"/>
                </a:lnTo>
                <a:lnTo>
                  <a:pt x="7317" y="1365"/>
                </a:lnTo>
                <a:lnTo>
                  <a:pt x="7307" y="1364"/>
                </a:lnTo>
                <a:lnTo>
                  <a:pt x="7298" y="1361"/>
                </a:lnTo>
                <a:lnTo>
                  <a:pt x="7288" y="1358"/>
                </a:lnTo>
                <a:lnTo>
                  <a:pt x="7280" y="1354"/>
                </a:lnTo>
                <a:lnTo>
                  <a:pt x="7271" y="1350"/>
                </a:lnTo>
                <a:lnTo>
                  <a:pt x="7261" y="1345"/>
                </a:lnTo>
                <a:lnTo>
                  <a:pt x="7253" y="1338"/>
                </a:lnTo>
                <a:lnTo>
                  <a:pt x="7244" y="1331"/>
                </a:lnTo>
                <a:lnTo>
                  <a:pt x="7234" y="1324"/>
                </a:lnTo>
                <a:lnTo>
                  <a:pt x="7226" y="1315"/>
                </a:lnTo>
                <a:lnTo>
                  <a:pt x="7208" y="1297"/>
                </a:lnTo>
                <a:lnTo>
                  <a:pt x="7191" y="1275"/>
                </a:lnTo>
                <a:lnTo>
                  <a:pt x="6734" y="673"/>
                </a:lnTo>
                <a:lnTo>
                  <a:pt x="6734" y="1182"/>
                </a:lnTo>
                <a:close/>
                <a:moveTo>
                  <a:pt x="6249" y="1182"/>
                </a:moveTo>
                <a:lnTo>
                  <a:pt x="6249" y="1204"/>
                </a:lnTo>
                <a:lnTo>
                  <a:pt x="6248" y="1224"/>
                </a:lnTo>
                <a:lnTo>
                  <a:pt x="6245" y="1242"/>
                </a:lnTo>
                <a:lnTo>
                  <a:pt x="6242" y="1260"/>
                </a:lnTo>
                <a:lnTo>
                  <a:pt x="6238" y="1276"/>
                </a:lnTo>
                <a:lnTo>
                  <a:pt x="6231" y="1290"/>
                </a:lnTo>
                <a:lnTo>
                  <a:pt x="6225" y="1304"/>
                </a:lnTo>
                <a:lnTo>
                  <a:pt x="6218" y="1315"/>
                </a:lnTo>
                <a:lnTo>
                  <a:pt x="6209" y="1326"/>
                </a:lnTo>
                <a:lnTo>
                  <a:pt x="6200" y="1335"/>
                </a:lnTo>
                <a:lnTo>
                  <a:pt x="6190" y="1342"/>
                </a:lnTo>
                <a:lnTo>
                  <a:pt x="6178" y="1349"/>
                </a:lnTo>
                <a:lnTo>
                  <a:pt x="6167" y="1354"/>
                </a:lnTo>
                <a:lnTo>
                  <a:pt x="6153" y="1357"/>
                </a:lnTo>
                <a:lnTo>
                  <a:pt x="6139" y="1359"/>
                </a:lnTo>
                <a:lnTo>
                  <a:pt x="6123" y="1360"/>
                </a:lnTo>
                <a:lnTo>
                  <a:pt x="6108" y="1359"/>
                </a:lnTo>
                <a:lnTo>
                  <a:pt x="6094" y="1357"/>
                </a:lnTo>
                <a:lnTo>
                  <a:pt x="6080" y="1354"/>
                </a:lnTo>
                <a:lnTo>
                  <a:pt x="6068" y="1349"/>
                </a:lnTo>
                <a:lnTo>
                  <a:pt x="6056" y="1342"/>
                </a:lnTo>
                <a:lnTo>
                  <a:pt x="6047" y="1335"/>
                </a:lnTo>
                <a:lnTo>
                  <a:pt x="6038" y="1326"/>
                </a:lnTo>
                <a:lnTo>
                  <a:pt x="6028" y="1315"/>
                </a:lnTo>
                <a:lnTo>
                  <a:pt x="6021" y="1304"/>
                </a:lnTo>
                <a:lnTo>
                  <a:pt x="6015" y="1290"/>
                </a:lnTo>
                <a:lnTo>
                  <a:pt x="6009" y="1276"/>
                </a:lnTo>
                <a:lnTo>
                  <a:pt x="6005" y="1260"/>
                </a:lnTo>
                <a:lnTo>
                  <a:pt x="6001" y="1242"/>
                </a:lnTo>
                <a:lnTo>
                  <a:pt x="5999" y="1224"/>
                </a:lnTo>
                <a:lnTo>
                  <a:pt x="5998" y="1204"/>
                </a:lnTo>
                <a:lnTo>
                  <a:pt x="5997" y="1182"/>
                </a:lnTo>
                <a:lnTo>
                  <a:pt x="5997" y="405"/>
                </a:lnTo>
                <a:lnTo>
                  <a:pt x="5998" y="383"/>
                </a:lnTo>
                <a:lnTo>
                  <a:pt x="5999" y="363"/>
                </a:lnTo>
                <a:lnTo>
                  <a:pt x="6001" y="345"/>
                </a:lnTo>
                <a:lnTo>
                  <a:pt x="6005" y="327"/>
                </a:lnTo>
                <a:lnTo>
                  <a:pt x="6009" y="310"/>
                </a:lnTo>
                <a:lnTo>
                  <a:pt x="6015" y="296"/>
                </a:lnTo>
                <a:lnTo>
                  <a:pt x="6021" y="283"/>
                </a:lnTo>
                <a:lnTo>
                  <a:pt x="6028" y="271"/>
                </a:lnTo>
                <a:lnTo>
                  <a:pt x="6038" y="260"/>
                </a:lnTo>
                <a:lnTo>
                  <a:pt x="6047" y="251"/>
                </a:lnTo>
                <a:lnTo>
                  <a:pt x="6056" y="244"/>
                </a:lnTo>
                <a:lnTo>
                  <a:pt x="6068" y="237"/>
                </a:lnTo>
                <a:lnTo>
                  <a:pt x="6080" y="232"/>
                </a:lnTo>
                <a:lnTo>
                  <a:pt x="6094" y="229"/>
                </a:lnTo>
                <a:lnTo>
                  <a:pt x="6108" y="227"/>
                </a:lnTo>
                <a:lnTo>
                  <a:pt x="6123" y="226"/>
                </a:lnTo>
                <a:lnTo>
                  <a:pt x="6139" y="227"/>
                </a:lnTo>
                <a:lnTo>
                  <a:pt x="6153" y="229"/>
                </a:lnTo>
                <a:lnTo>
                  <a:pt x="6167" y="232"/>
                </a:lnTo>
                <a:lnTo>
                  <a:pt x="6178" y="237"/>
                </a:lnTo>
                <a:lnTo>
                  <a:pt x="6190" y="244"/>
                </a:lnTo>
                <a:lnTo>
                  <a:pt x="6200" y="251"/>
                </a:lnTo>
                <a:lnTo>
                  <a:pt x="6209" y="260"/>
                </a:lnTo>
                <a:lnTo>
                  <a:pt x="6218" y="271"/>
                </a:lnTo>
                <a:lnTo>
                  <a:pt x="6225" y="283"/>
                </a:lnTo>
                <a:lnTo>
                  <a:pt x="6231" y="296"/>
                </a:lnTo>
                <a:lnTo>
                  <a:pt x="6238" y="310"/>
                </a:lnTo>
                <a:lnTo>
                  <a:pt x="6242" y="327"/>
                </a:lnTo>
                <a:lnTo>
                  <a:pt x="6245" y="345"/>
                </a:lnTo>
                <a:lnTo>
                  <a:pt x="6248" y="363"/>
                </a:lnTo>
                <a:lnTo>
                  <a:pt x="6249" y="383"/>
                </a:lnTo>
                <a:lnTo>
                  <a:pt x="6249" y="405"/>
                </a:lnTo>
                <a:lnTo>
                  <a:pt x="6249" y="1182"/>
                </a:lnTo>
                <a:close/>
                <a:moveTo>
                  <a:pt x="5369" y="475"/>
                </a:moveTo>
                <a:lnTo>
                  <a:pt x="5276" y="475"/>
                </a:lnTo>
                <a:lnTo>
                  <a:pt x="5254" y="475"/>
                </a:lnTo>
                <a:lnTo>
                  <a:pt x="5234" y="473"/>
                </a:lnTo>
                <a:lnTo>
                  <a:pt x="5215" y="471"/>
                </a:lnTo>
                <a:lnTo>
                  <a:pt x="5197" y="468"/>
                </a:lnTo>
                <a:lnTo>
                  <a:pt x="5181" y="463"/>
                </a:lnTo>
                <a:lnTo>
                  <a:pt x="5167" y="459"/>
                </a:lnTo>
                <a:lnTo>
                  <a:pt x="5153" y="453"/>
                </a:lnTo>
                <a:lnTo>
                  <a:pt x="5141" y="446"/>
                </a:lnTo>
                <a:lnTo>
                  <a:pt x="5130" y="438"/>
                </a:lnTo>
                <a:lnTo>
                  <a:pt x="5122" y="430"/>
                </a:lnTo>
                <a:lnTo>
                  <a:pt x="5114" y="420"/>
                </a:lnTo>
                <a:lnTo>
                  <a:pt x="5108" y="409"/>
                </a:lnTo>
                <a:lnTo>
                  <a:pt x="5102" y="399"/>
                </a:lnTo>
                <a:lnTo>
                  <a:pt x="5099" y="386"/>
                </a:lnTo>
                <a:lnTo>
                  <a:pt x="5097" y="373"/>
                </a:lnTo>
                <a:lnTo>
                  <a:pt x="5096" y="359"/>
                </a:lnTo>
                <a:lnTo>
                  <a:pt x="5097" y="345"/>
                </a:lnTo>
                <a:lnTo>
                  <a:pt x="5099" y="331"/>
                </a:lnTo>
                <a:lnTo>
                  <a:pt x="5102" y="319"/>
                </a:lnTo>
                <a:lnTo>
                  <a:pt x="5108" y="307"/>
                </a:lnTo>
                <a:lnTo>
                  <a:pt x="5114" y="297"/>
                </a:lnTo>
                <a:lnTo>
                  <a:pt x="5121" y="286"/>
                </a:lnTo>
                <a:lnTo>
                  <a:pt x="5130" y="278"/>
                </a:lnTo>
                <a:lnTo>
                  <a:pt x="5141" y="270"/>
                </a:lnTo>
                <a:lnTo>
                  <a:pt x="5153" y="263"/>
                </a:lnTo>
                <a:lnTo>
                  <a:pt x="5166" y="257"/>
                </a:lnTo>
                <a:lnTo>
                  <a:pt x="5181" y="252"/>
                </a:lnTo>
                <a:lnTo>
                  <a:pt x="5197" y="248"/>
                </a:lnTo>
                <a:lnTo>
                  <a:pt x="5215" y="245"/>
                </a:lnTo>
                <a:lnTo>
                  <a:pt x="5234" y="243"/>
                </a:lnTo>
                <a:lnTo>
                  <a:pt x="5254" y="241"/>
                </a:lnTo>
                <a:lnTo>
                  <a:pt x="5275" y="241"/>
                </a:lnTo>
                <a:lnTo>
                  <a:pt x="5714" y="241"/>
                </a:lnTo>
                <a:lnTo>
                  <a:pt x="5736" y="241"/>
                </a:lnTo>
                <a:lnTo>
                  <a:pt x="5756" y="243"/>
                </a:lnTo>
                <a:lnTo>
                  <a:pt x="5775" y="245"/>
                </a:lnTo>
                <a:lnTo>
                  <a:pt x="5793" y="248"/>
                </a:lnTo>
                <a:lnTo>
                  <a:pt x="5808" y="252"/>
                </a:lnTo>
                <a:lnTo>
                  <a:pt x="5823" y="257"/>
                </a:lnTo>
                <a:lnTo>
                  <a:pt x="5837" y="263"/>
                </a:lnTo>
                <a:lnTo>
                  <a:pt x="5849" y="270"/>
                </a:lnTo>
                <a:lnTo>
                  <a:pt x="5859" y="278"/>
                </a:lnTo>
                <a:lnTo>
                  <a:pt x="5868" y="286"/>
                </a:lnTo>
                <a:lnTo>
                  <a:pt x="5876" y="297"/>
                </a:lnTo>
                <a:lnTo>
                  <a:pt x="5882" y="307"/>
                </a:lnTo>
                <a:lnTo>
                  <a:pt x="5887" y="319"/>
                </a:lnTo>
                <a:lnTo>
                  <a:pt x="5891" y="331"/>
                </a:lnTo>
                <a:lnTo>
                  <a:pt x="5893" y="345"/>
                </a:lnTo>
                <a:lnTo>
                  <a:pt x="5894" y="359"/>
                </a:lnTo>
                <a:lnTo>
                  <a:pt x="5893" y="373"/>
                </a:lnTo>
                <a:lnTo>
                  <a:pt x="5891" y="386"/>
                </a:lnTo>
                <a:lnTo>
                  <a:pt x="5887" y="399"/>
                </a:lnTo>
                <a:lnTo>
                  <a:pt x="5882" y="409"/>
                </a:lnTo>
                <a:lnTo>
                  <a:pt x="5876" y="420"/>
                </a:lnTo>
                <a:lnTo>
                  <a:pt x="5868" y="430"/>
                </a:lnTo>
                <a:lnTo>
                  <a:pt x="5859" y="438"/>
                </a:lnTo>
                <a:lnTo>
                  <a:pt x="5849" y="446"/>
                </a:lnTo>
                <a:lnTo>
                  <a:pt x="5837" y="453"/>
                </a:lnTo>
                <a:lnTo>
                  <a:pt x="5823" y="459"/>
                </a:lnTo>
                <a:lnTo>
                  <a:pt x="5808" y="463"/>
                </a:lnTo>
                <a:lnTo>
                  <a:pt x="5793" y="468"/>
                </a:lnTo>
                <a:lnTo>
                  <a:pt x="5775" y="471"/>
                </a:lnTo>
                <a:lnTo>
                  <a:pt x="5756" y="473"/>
                </a:lnTo>
                <a:lnTo>
                  <a:pt x="5736" y="475"/>
                </a:lnTo>
                <a:lnTo>
                  <a:pt x="5714" y="475"/>
                </a:lnTo>
                <a:lnTo>
                  <a:pt x="5621" y="475"/>
                </a:lnTo>
                <a:lnTo>
                  <a:pt x="5621" y="1182"/>
                </a:lnTo>
                <a:lnTo>
                  <a:pt x="5620" y="1203"/>
                </a:lnTo>
                <a:lnTo>
                  <a:pt x="5619" y="1224"/>
                </a:lnTo>
                <a:lnTo>
                  <a:pt x="5617" y="1242"/>
                </a:lnTo>
                <a:lnTo>
                  <a:pt x="5613" y="1260"/>
                </a:lnTo>
                <a:lnTo>
                  <a:pt x="5608" y="1276"/>
                </a:lnTo>
                <a:lnTo>
                  <a:pt x="5603" y="1290"/>
                </a:lnTo>
                <a:lnTo>
                  <a:pt x="5597" y="1304"/>
                </a:lnTo>
                <a:lnTo>
                  <a:pt x="5590" y="1315"/>
                </a:lnTo>
                <a:lnTo>
                  <a:pt x="5580" y="1326"/>
                </a:lnTo>
                <a:lnTo>
                  <a:pt x="5572" y="1335"/>
                </a:lnTo>
                <a:lnTo>
                  <a:pt x="5562" y="1342"/>
                </a:lnTo>
                <a:lnTo>
                  <a:pt x="5550" y="1349"/>
                </a:lnTo>
                <a:lnTo>
                  <a:pt x="5538" y="1354"/>
                </a:lnTo>
                <a:lnTo>
                  <a:pt x="5524" y="1357"/>
                </a:lnTo>
                <a:lnTo>
                  <a:pt x="5510" y="1359"/>
                </a:lnTo>
                <a:lnTo>
                  <a:pt x="5495" y="1360"/>
                </a:lnTo>
                <a:lnTo>
                  <a:pt x="5479" y="1359"/>
                </a:lnTo>
                <a:lnTo>
                  <a:pt x="5465" y="1357"/>
                </a:lnTo>
                <a:lnTo>
                  <a:pt x="5452" y="1354"/>
                </a:lnTo>
                <a:lnTo>
                  <a:pt x="5440" y="1349"/>
                </a:lnTo>
                <a:lnTo>
                  <a:pt x="5428" y="1342"/>
                </a:lnTo>
                <a:lnTo>
                  <a:pt x="5418" y="1335"/>
                </a:lnTo>
                <a:lnTo>
                  <a:pt x="5409" y="1326"/>
                </a:lnTo>
                <a:lnTo>
                  <a:pt x="5400" y="1315"/>
                </a:lnTo>
                <a:lnTo>
                  <a:pt x="5393" y="1304"/>
                </a:lnTo>
                <a:lnTo>
                  <a:pt x="5387" y="1290"/>
                </a:lnTo>
                <a:lnTo>
                  <a:pt x="5380" y="1276"/>
                </a:lnTo>
                <a:lnTo>
                  <a:pt x="5376" y="1260"/>
                </a:lnTo>
                <a:lnTo>
                  <a:pt x="5373" y="1242"/>
                </a:lnTo>
                <a:lnTo>
                  <a:pt x="5370" y="1224"/>
                </a:lnTo>
                <a:lnTo>
                  <a:pt x="5369" y="1203"/>
                </a:lnTo>
                <a:lnTo>
                  <a:pt x="5369" y="1182"/>
                </a:lnTo>
                <a:lnTo>
                  <a:pt x="5369" y="475"/>
                </a:lnTo>
                <a:close/>
                <a:moveTo>
                  <a:pt x="4867" y="241"/>
                </a:moveTo>
                <a:lnTo>
                  <a:pt x="4888" y="241"/>
                </a:lnTo>
                <a:lnTo>
                  <a:pt x="4909" y="243"/>
                </a:lnTo>
                <a:lnTo>
                  <a:pt x="4927" y="245"/>
                </a:lnTo>
                <a:lnTo>
                  <a:pt x="4945" y="248"/>
                </a:lnTo>
                <a:lnTo>
                  <a:pt x="4961" y="252"/>
                </a:lnTo>
                <a:lnTo>
                  <a:pt x="4975" y="257"/>
                </a:lnTo>
                <a:lnTo>
                  <a:pt x="4989" y="263"/>
                </a:lnTo>
                <a:lnTo>
                  <a:pt x="5001" y="270"/>
                </a:lnTo>
                <a:lnTo>
                  <a:pt x="5012" y="278"/>
                </a:lnTo>
                <a:lnTo>
                  <a:pt x="5020" y="286"/>
                </a:lnTo>
                <a:lnTo>
                  <a:pt x="5028" y="297"/>
                </a:lnTo>
                <a:lnTo>
                  <a:pt x="5035" y="307"/>
                </a:lnTo>
                <a:lnTo>
                  <a:pt x="5040" y="319"/>
                </a:lnTo>
                <a:lnTo>
                  <a:pt x="5043" y="331"/>
                </a:lnTo>
                <a:lnTo>
                  <a:pt x="5045" y="345"/>
                </a:lnTo>
                <a:lnTo>
                  <a:pt x="5046" y="359"/>
                </a:lnTo>
                <a:lnTo>
                  <a:pt x="5045" y="373"/>
                </a:lnTo>
                <a:lnTo>
                  <a:pt x="5043" y="386"/>
                </a:lnTo>
                <a:lnTo>
                  <a:pt x="5040" y="399"/>
                </a:lnTo>
                <a:lnTo>
                  <a:pt x="5035" y="409"/>
                </a:lnTo>
                <a:lnTo>
                  <a:pt x="5028" y="420"/>
                </a:lnTo>
                <a:lnTo>
                  <a:pt x="5020" y="430"/>
                </a:lnTo>
                <a:lnTo>
                  <a:pt x="5012" y="438"/>
                </a:lnTo>
                <a:lnTo>
                  <a:pt x="5001" y="446"/>
                </a:lnTo>
                <a:lnTo>
                  <a:pt x="4989" y="453"/>
                </a:lnTo>
                <a:lnTo>
                  <a:pt x="4975" y="459"/>
                </a:lnTo>
                <a:lnTo>
                  <a:pt x="4961" y="463"/>
                </a:lnTo>
                <a:lnTo>
                  <a:pt x="4945" y="468"/>
                </a:lnTo>
                <a:lnTo>
                  <a:pt x="4927" y="471"/>
                </a:lnTo>
                <a:lnTo>
                  <a:pt x="4909" y="473"/>
                </a:lnTo>
                <a:lnTo>
                  <a:pt x="4888" y="475"/>
                </a:lnTo>
                <a:lnTo>
                  <a:pt x="4867" y="475"/>
                </a:lnTo>
                <a:lnTo>
                  <a:pt x="4662" y="475"/>
                </a:lnTo>
                <a:lnTo>
                  <a:pt x="4662" y="673"/>
                </a:lnTo>
                <a:lnTo>
                  <a:pt x="4838" y="673"/>
                </a:lnTo>
                <a:lnTo>
                  <a:pt x="4860" y="673"/>
                </a:lnTo>
                <a:lnTo>
                  <a:pt x="4880" y="675"/>
                </a:lnTo>
                <a:lnTo>
                  <a:pt x="4899" y="677"/>
                </a:lnTo>
                <a:lnTo>
                  <a:pt x="4917" y="680"/>
                </a:lnTo>
                <a:lnTo>
                  <a:pt x="4933" y="684"/>
                </a:lnTo>
                <a:lnTo>
                  <a:pt x="4947" y="689"/>
                </a:lnTo>
                <a:lnTo>
                  <a:pt x="4961" y="695"/>
                </a:lnTo>
                <a:lnTo>
                  <a:pt x="4973" y="702"/>
                </a:lnTo>
                <a:lnTo>
                  <a:pt x="4984" y="709"/>
                </a:lnTo>
                <a:lnTo>
                  <a:pt x="4993" y="719"/>
                </a:lnTo>
                <a:lnTo>
                  <a:pt x="5000" y="728"/>
                </a:lnTo>
                <a:lnTo>
                  <a:pt x="5006" y="738"/>
                </a:lnTo>
                <a:lnTo>
                  <a:pt x="5012" y="750"/>
                </a:lnTo>
                <a:lnTo>
                  <a:pt x="5015" y="762"/>
                </a:lnTo>
                <a:lnTo>
                  <a:pt x="5017" y="776"/>
                </a:lnTo>
                <a:lnTo>
                  <a:pt x="5018" y="789"/>
                </a:lnTo>
                <a:lnTo>
                  <a:pt x="5017" y="804"/>
                </a:lnTo>
                <a:lnTo>
                  <a:pt x="5015" y="817"/>
                </a:lnTo>
                <a:lnTo>
                  <a:pt x="5012" y="829"/>
                </a:lnTo>
                <a:lnTo>
                  <a:pt x="5006" y="840"/>
                </a:lnTo>
                <a:lnTo>
                  <a:pt x="5000" y="851"/>
                </a:lnTo>
                <a:lnTo>
                  <a:pt x="4993" y="860"/>
                </a:lnTo>
                <a:lnTo>
                  <a:pt x="4984" y="869"/>
                </a:lnTo>
                <a:lnTo>
                  <a:pt x="4973" y="877"/>
                </a:lnTo>
                <a:lnTo>
                  <a:pt x="4961" y="883"/>
                </a:lnTo>
                <a:lnTo>
                  <a:pt x="4947" y="889"/>
                </a:lnTo>
                <a:lnTo>
                  <a:pt x="4933" y="895"/>
                </a:lnTo>
                <a:lnTo>
                  <a:pt x="4917" y="899"/>
                </a:lnTo>
                <a:lnTo>
                  <a:pt x="4899" y="902"/>
                </a:lnTo>
                <a:lnTo>
                  <a:pt x="4880" y="904"/>
                </a:lnTo>
                <a:lnTo>
                  <a:pt x="4860" y="905"/>
                </a:lnTo>
                <a:lnTo>
                  <a:pt x="4838" y="906"/>
                </a:lnTo>
                <a:lnTo>
                  <a:pt x="4662" y="906"/>
                </a:lnTo>
                <a:lnTo>
                  <a:pt x="4662" y="1113"/>
                </a:lnTo>
                <a:lnTo>
                  <a:pt x="4874" y="1113"/>
                </a:lnTo>
                <a:lnTo>
                  <a:pt x="4896" y="1114"/>
                </a:lnTo>
                <a:lnTo>
                  <a:pt x="4916" y="1115"/>
                </a:lnTo>
                <a:lnTo>
                  <a:pt x="4935" y="1118"/>
                </a:lnTo>
                <a:lnTo>
                  <a:pt x="4952" y="1121"/>
                </a:lnTo>
                <a:lnTo>
                  <a:pt x="4969" y="1125"/>
                </a:lnTo>
                <a:lnTo>
                  <a:pt x="4984" y="1130"/>
                </a:lnTo>
                <a:lnTo>
                  <a:pt x="4996" y="1135"/>
                </a:lnTo>
                <a:lnTo>
                  <a:pt x="5009" y="1143"/>
                </a:lnTo>
                <a:lnTo>
                  <a:pt x="5019" y="1150"/>
                </a:lnTo>
                <a:lnTo>
                  <a:pt x="5028" y="1159"/>
                </a:lnTo>
                <a:lnTo>
                  <a:pt x="5036" y="1169"/>
                </a:lnTo>
                <a:lnTo>
                  <a:pt x="5042" y="1179"/>
                </a:lnTo>
                <a:lnTo>
                  <a:pt x="5047" y="1190"/>
                </a:lnTo>
                <a:lnTo>
                  <a:pt x="5050" y="1203"/>
                </a:lnTo>
                <a:lnTo>
                  <a:pt x="5052" y="1215"/>
                </a:lnTo>
                <a:lnTo>
                  <a:pt x="5053" y="1230"/>
                </a:lnTo>
                <a:lnTo>
                  <a:pt x="5052" y="1244"/>
                </a:lnTo>
                <a:lnTo>
                  <a:pt x="5050" y="1257"/>
                </a:lnTo>
                <a:lnTo>
                  <a:pt x="5047" y="1270"/>
                </a:lnTo>
                <a:lnTo>
                  <a:pt x="5042" y="1281"/>
                </a:lnTo>
                <a:lnTo>
                  <a:pt x="5036" y="1291"/>
                </a:lnTo>
                <a:lnTo>
                  <a:pt x="5028" y="1301"/>
                </a:lnTo>
                <a:lnTo>
                  <a:pt x="5019" y="1309"/>
                </a:lnTo>
                <a:lnTo>
                  <a:pt x="5009" y="1317"/>
                </a:lnTo>
                <a:lnTo>
                  <a:pt x="4996" y="1324"/>
                </a:lnTo>
                <a:lnTo>
                  <a:pt x="4984" y="1330"/>
                </a:lnTo>
                <a:lnTo>
                  <a:pt x="4969" y="1335"/>
                </a:lnTo>
                <a:lnTo>
                  <a:pt x="4952" y="1339"/>
                </a:lnTo>
                <a:lnTo>
                  <a:pt x="4935" y="1342"/>
                </a:lnTo>
                <a:lnTo>
                  <a:pt x="4916" y="1345"/>
                </a:lnTo>
                <a:lnTo>
                  <a:pt x="4896" y="1347"/>
                </a:lnTo>
                <a:lnTo>
                  <a:pt x="4874" y="1347"/>
                </a:lnTo>
                <a:lnTo>
                  <a:pt x="4579" y="1347"/>
                </a:lnTo>
                <a:lnTo>
                  <a:pt x="4558" y="1346"/>
                </a:lnTo>
                <a:lnTo>
                  <a:pt x="4536" y="1345"/>
                </a:lnTo>
                <a:lnTo>
                  <a:pt x="4517" y="1342"/>
                </a:lnTo>
                <a:lnTo>
                  <a:pt x="4499" y="1338"/>
                </a:lnTo>
                <a:lnTo>
                  <a:pt x="4484" y="1334"/>
                </a:lnTo>
                <a:lnTo>
                  <a:pt x="4470" y="1329"/>
                </a:lnTo>
                <a:lnTo>
                  <a:pt x="4459" y="1323"/>
                </a:lnTo>
                <a:lnTo>
                  <a:pt x="4448" y="1315"/>
                </a:lnTo>
                <a:lnTo>
                  <a:pt x="4444" y="1311"/>
                </a:lnTo>
                <a:lnTo>
                  <a:pt x="4439" y="1306"/>
                </a:lnTo>
                <a:lnTo>
                  <a:pt x="4435" y="1301"/>
                </a:lnTo>
                <a:lnTo>
                  <a:pt x="4432" y="1295"/>
                </a:lnTo>
                <a:lnTo>
                  <a:pt x="4424" y="1281"/>
                </a:lnTo>
                <a:lnTo>
                  <a:pt x="4419" y="1266"/>
                </a:lnTo>
                <a:lnTo>
                  <a:pt x="4415" y="1249"/>
                </a:lnTo>
                <a:lnTo>
                  <a:pt x="4412" y="1231"/>
                </a:lnTo>
                <a:lnTo>
                  <a:pt x="4410" y="1210"/>
                </a:lnTo>
                <a:lnTo>
                  <a:pt x="4409" y="1188"/>
                </a:lnTo>
                <a:lnTo>
                  <a:pt x="4409" y="418"/>
                </a:lnTo>
                <a:lnTo>
                  <a:pt x="4410" y="394"/>
                </a:lnTo>
                <a:lnTo>
                  <a:pt x="4412" y="373"/>
                </a:lnTo>
                <a:lnTo>
                  <a:pt x="4415" y="353"/>
                </a:lnTo>
                <a:lnTo>
                  <a:pt x="4419" y="334"/>
                </a:lnTo>
                <a:lnTo>
                  <a:pt x="4424" y="319"/>
                </a:lnTo>
                <a:lnTo>
                  <a:pt x="4431" y="304"/>
                </a:lnTo>
                <a:lnTo>
                  <a:pt x="4439" y="292"/>
                </a:lnTo>
                <a:lnTo>
                  <a:pt x="4448" y="280"/>
                </a:lnTo>
                <a:lnTo>
                  <a:pt x="4459" y="271"/>
                </a:lnTo>
                <a:lnTo>
                  <a:pt x="4471" y="262"/>
                </a:lnTo>
                <a:lnTo>
                  <a:pt x="4485" y="256"/>
                </a:lnTo>
                <a:lnTo>
                  <a:pt x="4501" y="250"/>
                </a:lnTo>
                <a:lnTo>
                  <a:pt x="4519" y="246"/>
                </a:lnTo>
                <a:lnTo>
                  <a:pt x="4539" y="243"/>
                </a:lnTo>
                <a:lnTo>
                  <a:pt x="4560" y="241"/>
                </a:lnTo>
                <a:lnTo>
                  <a:pt x="4583" y="241"/>
                </a:lnTo>
                <a:lnTo>
                  <a:pt x="4867" y="241"/>
                </a:lnTo>
                <a:close/>
                <a:moveTo>
                  <a:pt x="3992" y="317"/>
                </a:moveTo>
                <a:lnTo>
                  <a:pt x="4011" y="296"/>
                </a:lnTo>
                <a:lnTo>
                  <a:pt x="4030" y="278"/>
                </a:lnTo>
                <a:lnTo>
                  <a:pt x="4046" y="263"/>
                </a:lnTo>
                <a:lnTo>
                  <a:pt x="4063" y="251"/>
                </a:lnTo>
                <a:lnTo>
                  <a:pt x="4080" y="242"/>
                </a:lnTo>
                <a:lnTo>
                  <a:pt x="4094" y="235"/>
                </a:lnTo>
                <a:lnTo>
                  <a:pt x="4101" y="233"/>
                </a:lnTo>
                <a:lnTo>
                  <a:pt x="4109" y="231"/>
                </a:lnTo>
                <a:lnTo>
                  <a:pt x="4116" y="230"/>
                </a:lnTo>
                <a:lnTo>
                  <a:pt x="4123" y="230"/>
                </a:lnTo>
                <a:lnTo>
                  <a:pt x="4135" y="230"/>
                </a:lnTo>
                <a:lnTo>
                  <a:pt x="4145" y="232"/>
                </a:lnTo>
                <a:lnTo>
                  <a:pt x="4157" y="234"/>
                </a:lnTo>
                <a:lnTo>
                  <a:pt x="4166" y="238"/>
                </a:lnTo>
                <a:lnTo>
                  <a:pt x="4176" y="243"/>
                </a:lnTo>
                <a:lnTo>
                  <a:pt x="4186" y="249"/>
                </a:lnTo>
                <a:lnTo>
                  <a:pt x="4194" y="255"/>
                </a:lnTo>
                <a:lnTo>
                  <a:pt x="4203" y="263"/>
                </a:lnTo>
                <a:lnTo>
                  <a:pt x="4211" y="272"/>
                </a:lnTo>
                <a:lnTo>
                  <a:pt x="4217" y="281"/>
                </a:lnTo>
                <a:lnTo>
                  <a:pt x="4223" y="291"/>
                </a:lnTo>
                <a:lnTo>
                  <a:pt x="4227" y="301"/>
                </a:lnTo>
                <a:lnTo>
                  <a:pt x="4232" y="311"/>
                </a:lnTo>
                <a:lnTo>
                  <a:pt x="4234" y="322"/>
                </a:lnTo>
                <a:lnTo>
                  <a:pt x="4236" y="333"/>
                </a:lnTo>
                <a:lnTo>
                  <a:pt x="4236" y="345"/>
                </a:lnTo>
                <a:lnTo>
                  <a:pt x="4235" y="359"/>
                </a:lnTo>
                <a:lnTo>
                  <a:pt x="4232" y="374"/>
                </a:lnTo>
                <a:lnTo>
                  <a:pt x="4227" y="390"/>
                </a:lnTo>
                <a:lnTo>
                  <a:pt x="4220" y="404"/>
                </a:lnTo>
                <a:lnTo>
                  <a:pt x="4211" y="421"/>
                </a:lnTo>
                <a:lnTo>
                  <a:pt x="4200" y="436"/>
                </a:lnTo>
                <a:lnTo>
                  <a:pt x="4187" y="453"/>
                </a:lnTo>
                <a:lnTo>
                  <a:pt x="4172" y="469"/>
                </a:lnTo>
                <a:lnTo>
                  <a:pt x="3900" y="753"/>
                </a:lnTo>
                <a:lnTo>
                  <a:pt x="4238" y="1120"/>
                </a:lnTo>
                <a:lnTo>
                  <a:pt x="4252" y="1136"/>
                </a:lnTo>
                <a:lnTo>
                  <a:pt x="4265" y="1153"/>
                </a:lnTo>
                <a:lnTo>
                  <a:pt x="4276" y="1170"/>
                </a:lnTo>
                <a:lnTo>
                  <a:pt x="4286" y="1185"/>
                </a:lnTo>
                <a:lnTo>
                  <a:pt x="4292" y="1201"/>
                </a:lnTo>
                <a:lnTo>
                  <a:pt x="4297" y="1215"/>
                </a:lnTo>
                <a:lnTo>
                  <a:pt x="4300" y="1230"/>
                </a:lnTo>
                <a:lnTo>
                  <a:pt x="4301" y="1245"/>
                </a:lnTo>
                <a:lnTo>
                  <a:pt x="4300" y="1256"/>
                </a:lnTo>
                <a:lnTo>
                  <a:pt x="4299" y="1266"/>
                </a:lnTo>
                <a:lnTo>
                  <a:pt x="4296" y="1277"/>
                </a:lnTo>
                <a:lnTo>
                  <a:pt x="4293" y="1287"/>
                </a:lnTo>
                <a:lnTo>
                  <a:pt x="4288" y="1298"/>
                </a:lnTo>
                <a:lnTo>
                  <a:pt x="4282" y="1307"/>
                </a:lnTo>
                <a:lnTo>
                  <a:pt x="4274" y="1316"/>
                </a:lnTo>
                <a:lnTo>
                  <a:pt x="4267" y="1326"/>
                </a:lnTo>
                <a:lnTo>
                  <a:pt x="4258" y="1333"/>
                </a:lnTo>
                <a:lnTo>
                  <a:pt x="4248" y="1340"/>
                </a:lnTo>
                <a:lnTo>
                  <a:pt x="4239" y="1347"/>
                </a:lnTo>
                <a:lnTo>
                  <a:pt x="4228" y="1352"/>
                </a:lnTo>
                <a:lnTo>
                  <a:pt x="4218" y="1355"/>
                </a:lnTo>
                <a:lnTo>
                  <a:pt x="4208" y="1358"/>
                </a:lnTo>
                <a:lnTo>
                  <a:pt x="4196" y="1360"/>
                </a:lnTo>
                <a:lnTo>
                  <a:pt x="4185" y="1360"/>
                </a:lnTo>
                <a:lnTo>
                  <a:pt x="4178" y="1360"/>
                </a:lnTo>
                <a:lnTo>
                  <a:pt x="4171" y="1359"/>
                </a:lnTo>
                <a:lnTo>
                  <a:pt x="4163" y="1357"/>
                </a:lnTo>
                <a:lnTo>
                  <a:pt x="4156" y="1355"/>
                </a:lnTo>
                <a:lnTo>
                  <a:pt x="4148" y="1352"/>
                </a:lnTo>
                <a:lnTo>
                  <a:pt x="4140" y="1348"/>
                </a:lnTo>
                <a:lnTo>
                  <a:pt x="4132" y="1344"/>
                </a:lnTo>
                <a:lnTo>
                  <a:pt x="4123" y="1338"/>
                </a:lnTo>
                <a:lnTo>
                  <a:pt x="4106" y="1326"/>
                </a:lnTo>
                <a:lnTo>
                  <a:pt x="4088" y="1311"/>
                </a:lnTo>
                <a:lnTo>
                  <a:pt x="4069" y="1292"/>
                </a:lnTo>
                <a:lnTo>
                  <a:pt x="4049" y="1272"/>
                </a:lnTo>
                <a:lnTo>
                  <a:pt x="3671" y="855"/>
                </a:lnTo>
                <a:lnTo>
                  <a:pt x="3671" y="1182"/>
                </a:lnTo>
                <a:lnTo>
                  <a:pt x="3671" y="1203"/>
                </a:lnTo>
                <a:lnTo>
                  <a:pt x="3669" y="1224"/>
                </a:lnTo>
                <a:lnTo>
                  <a:pt x="3667" y="1242"/>
                </a:lnTo>
                <a:lnTo>
                  <a:pt x="3664" y="1260"/>
                </a:lnTo>
                <a:lnTo>
                  <a:pt x="3660" y="1276"/>
                </a:lnTo>
                <a:lnTo>
                  <a:pt x="3654" y="1290"/>
                </a:lnTo>
                <a:lnTo>
                  <a:pt x="3647" y="1304"/>
                </a:lnTo>
                <a:lnTo>
                  <a:pt x="3640" y="1315"/>
                </a:lnTo>
                <a:lnTo>
                  <a:pt x="3632" y="1326"/>
                </a:lnTo>
                <a:lnTo>
                  <a:pt x="3622" y="1335"/>
                </a:lnTo>
                <a:lnTo>
                  <a:pt x="3612" y="1342"/>
                </a:lnTo>
                <a:lnTo>
                  <a:pt x="3600" y="1349"/>
                </a:lnTo>
                <a:lnTo>
                  <a:pt x="3588" y="1354"/>
                </a:lnTo>
                <a:lnTo>
                  <a:pt x="3575" y="1357"/>
                </a:lnTo>
                <a:lnTo>
                  <a:pt x="3561" y="1359"/>
                </a:lnTo>
                <a:lnTo>
                  <a:pt x="3545" y="1360"/>
                </a:lnTo>
                <a:lnTo>
                  <a:pt x="3531" y="1359"/>
                </a:lnTo>
                <a:lnTo>
                  <a:pt x="3516" y="1357"/>
                </a:lnTo>
                <a:lnTo>
                  <a:pt x="3503" y="1354"/>
                </a:lnTo>
                <a:lnTo>
                  <a:pt x="3490" y="1349"/>
                </a:lnTo>
                <a:lnTo>
                  <a:pt x="3479" y="1342"/>
                </a:lnTo>
                <a:lnTo>
                  <a:pt x="3468" y="1335"/>
                </a:lnTo>
                <a:lnTo>
                  <a:pt x="3459" y="1326"/>
                </a:lnTo>
                <a:lnTo>
                  <a:pt x="3450" y="1315"/>
                </a:lnTo>
                <a:lnTo>
                  <a:pt x="3443" y="1304"/>
                </a:lnTo>
                <a:lnTo>
                  <a:pt x="3437" y="1290"/>
                </a:lnTo>
                <a:lnTo>
                  <a:pt x="3432" y="1276"/>
                </a:lnTo>
                <a:lnTo>
                  <a:pt x="3428" y="1260"/>
                </a:lnTo>
                <a:lnTo>
                  <a:pt x="3423" y="1242"/>
                </a:lnTo>
                <a:lnTo>
                  <a:pt x="3421" y="1224"/>
                </a:lnTo>
                <a:lnTo>
                  <a:pt x="3420" y="1204"/>
                </a:lnTo>
                <a:lnTo>
                  <a:pt x="3419" y="1182"/>
                </a:lnTo>
                <a:lnTo>
                  <a:pt x="3419" y="405"/>
                </a:lnTo>
                <a:lnTo>
                  <a:pt x="3420" y="383"/>
                </a:lnTo>
                <a:lnTo>
                  <a:pt x="3421" y="363"/>
                </a:lnTo>
                <a:lnTo>
                  <a:pt x="3423" y="345"/>
                </a:lnTo>
                <a:lnTo>
                  <a:pt x="3428" y="327"/>
                </a:lnTo>
                <a:lnTo>
                  <a:pt x="3432" y="310"/>
                </a:lnTo>
                <a:lnTo>
                  <a:pt x="3437" y="296"/>
                </a:lnTo>
                <a:lnTo>
                  <a:pt x="3443" y="283"/>
                </a:lnTo>
                <a:lnTo>
                  <a:pt x="3450" y="271"/>
                </a:lnTo>
                <a:lnTo>
                  <a:pt x="3459" y="260"/>
                </a:lnTo>
                <a:lnTo>
                  <a:pt x="3468" y="251"/>
                </a:lnTo>
                <a:lnTo>
                  <a:pt x="3479" y="244"/>
                </a:lnTo>
                <a:lnTo>
                  <a:pt x="3490" y="237"/>
                </a:lnTo>
                <a:lnTo>
                  <a:pt x="3503" y="232"/>
                </a:lnTo>
                <a:lnTo>
                  <a:pt x="3516" y="229"/>
                </a:lnTo>
                <a:lnTo>
                  <a:pt x="3531" y="227"/>
                </a:lnTo>
                <a:lnTo>
                  <a:pt x="3545" y="226"/>
                </a:lnTo>
                <a:lnTo>
                  <a:pt x="3561" y="227"/>
                </a:lnTo>
                <a:lnTo>
                  <a:pt x="3575" y="229"/>
                </a:lnTo>
                <a:lnTo>
                  <a:pt x="3588" y="232"/>
                </a:lnTo>
                <a:lnTo>
                  <a:pt x="3600" y="237"/>
                </a:lnTo>
                <a:lnTo>
                  <a:pt x="3612" y="244"/>
                </a:lnTo>
                <a:lnTo>
                  <a:pt x="3622" y="251"/>
                </a:lnTo>
                <a:lnTo>
                  <a:pt x="3632" y="260"/>
                </a:lnTo>
                <a:lnTo>
                  <a:pt x="3640" y="271"/>
                </a:lnTo>
                <a:lnTo>
                  <a:pt x="3647" y="283"/>
                </a:lnTo>
                <a:lnTo>
                  <a:pt x="3654" y="296"/>
                </a:lnTo>
                <a:lnTo>
                  <a:pt x="3660" y="310"/>
                </a:lnTo>
                <a:lnTo>
                  <a:pt x="3664" y="327"/>
                </a:lnTo>
                <a:lnTo>
                  <a:pt x="3667" y="345"/>
                </a:lnTo>
                <a:lnTo>
                  <a:pt x="3669" y="363"/>
                </a:lnTo>
                <a:lnTo>
                  <a:pt x="3671" y="383"/>
                </a:lnTo>
                <a:lnTo>
                  <a:pt x="3671" y="405"/>
                </a:lnTo>
                <a:lnTo>
                  <a:pt x="3671" y="679"/>
                </a:lnTo>
                <a:lnTo>
                  <a:pt x="3992" y="317"/>
                </a:lnTo>
                <a:close/>
                <a:moveTo>
                  <a:pt x="2711" y="742"/>
                </a:moveTo>
                <a:lnTo>
                  <a:pt x="2828" y="742"/>
                </a:lnTo>
                <a:lnTo>
                  <a:pt x="2847" y="740"/>
                </a:lnTo>
                <a:lnTo>
                  <a:pt x="2865" y="739"/>
                </a:lnTo>
                <a:lnTo>
                  <a:pt x="2882" y="736"/>
                </a:lnTo>
                <a:lnTo>
                  <a:pt x="2897" y="732"/>
                </a:lnTo>
                <a:lnTo>
                  <a:pt x="2912" y="728"/>
                </a:lnTo>
                <a:lnTo>
                  <a:pt x="2926" y="722"/>
                </a:lnTo>
                <a:lnTo>
                  <a:pt x="2937" y="714"/>
                </a:lnTo>
                <a:lnTo>
                  <a:pt x="2947" y="707"/>
                </a:lnTo>
                <a:lnTo>
                  <a:pt x="2957" y="698"/>
                </a:lnTo>
                <a:lnTo>
                  <a:pt x="2965" y="687"/>
                </a:lnTo>
                <a:lnTo>
                  <a:pt x="2972" y="677"/>
                </a:lnTo>
                <a:lnTo>
                  <a:pt x="2978" y="664"/>
                </a:lnTo>
                <a:lnTo>
                  <a:pt x="2982" y="651"/>
                </a:lnTo>
                <a:lnTo>
                  <a:pt x="2985" y="636"/>
                </a:lnTo>
                <a:lnTo>
                  <a:pt x="2987" y="621"/>
                </a:lnTo>
                <a:lnTo>
                  <a:pt x="2988" y="604"/>
                </a:lnTo>
                <a:lnTo>
                  <a:pt x="2987" y="588"/>
                </a:lnTo>
                <a:lnTo>
                  <a:pt x="2986" y="574"/>
                </a:lnTo>
                <a:lnTo>
                  <a:pt x="2983" y="559"/>
                </a:lnTo>
                <a:lnTo>
                  <a:pt x="2978" y="547"/>
                </a:lnTo>
                <a:lnTo>
                  <a:pt x="2972" y="534"/>
                </a:lnTo>
                <a:lnTo>
                  <a:pt x="2966" y="524"/>
                </a:lnTo>
                <a:lnTo>
                  <a:pt x="2958" y="514"/>
                </a:lnTo>
                <a:lnTo>
                  <a:pt x="2948" y="505"/>
                </a:lnTo>
                <a:lnTo>
                  <a:pt x="2938" y="498"/>
                </a:lnTo>
                <a:lnTo>
                  <a:pt x="2927" y="491"/>
                </a:lnTo>
                <a:lnTo>
                  <a:pt x="2914" y="485"/>
                </a:lnTo>
                <a:lnTo>
                  <a:pt x="2900" y="480"/>
                </a:lnTo>
                <a:lnTo>
                  <a:pt x="2884" y="477"/>
                </a:lnTo>
                <a:lnTo>
                  <a:pt x="2867" y="474"/>
                </a:lnTo>
                <a:lnTo>
                  <a:pt x="2850" y="473"/>
                </a:lnTo>
                <a:lnTo>
                  <a:pt x="2831" y="472"/>
                </a:lnTo>
                <a:lnTo>
                  <a:pt x="2711" y="472"/>
                </a:lnTo>
                <a:lnTo>
                  <a:pt x="2711" y="742"/>
                </a:lnTo>
                <a:close/>
                <a:moveTo>
                  <a:pt x="2711" y="909"/>
                </a:moveTo>
                <a:lnTo>
                  <a:pt x="2711" y="1182"/>
                </a:lnTo>
                <a:lnTo>
                  <a:pt x="2711" y="1203"/>
                </a:lnTo>
                <a:lnTo>
                  <a:pt x="2710" y="1224"/>
                </a:lnTo>
                <a:lnTo>
                  <a:pt x="2707" y="1242"/>
                </a:lnTo>
                <a:lnTo>
                  <a:pt x="2704" y="1260"/>
                </a:lnTo>
                <a:lnTo>
                  <a:pt x="2700" y="1276"/>
                </a:lnTo>
                <a:lnTo>
                  <a:pt x="2693" y="1290"/>
                </a:lnTo>
                <a:lnTo>
                  <a:pt x="2687" y="1304"/>
                </a:lnTo>
                <a:lnTo>
                  <a:pt x="2680" y="1315"/>
                </a:lnTo>
                <a:lnTo>
                  <a:pt x="2671" y="1326"/>
                </a:lnTo>
                <a:lnTo>
                  <a:pt x="2662" y="1335"/>
                </a:lnTo>
                <a:lnTo>
                  <a:pt x="2652" y="1342"/>
                </a:lnTo>
                <a:lnTo>
                  <a:pt x="2640" y="1349"/>
                </a:lnTo>
                <a:lnTo>
                  <a:pt x="2629" y="1354"/>
                </a:lnTo>
                <a:lnTo>
                  <a:pt x="2615" y="1357"/>
                </a:lnTo>
                <a:lnTo>
                  <a:pt x="2601" y="1359"/>
                </a:lnTo>
                <a:lnTo>
                  <a:pt x="2585" y="1360"/>
                </a:lnTo>
                <a:lnTo>
                  <a:pt x="2570" y="1359"/>
                </a:lnTo>
                <a:lnTo>
                  <a:pt x="2556" y="1357"/>
                </a:lnTo>
                <a:lnTo>
                  <a:pt x="2542" y="1354"/>
                </a:lnTo>
                <a:lnTo>
                  <a:pt x="2530" y="1349"/>
                </a:lnTo>
                <a:lnTo>
                  <a:pt x="2518" y="1342"/>
                </a:lnTo>
                <a:lnTo>
                  <a:pt x="2509" y="1335"/>
                </a:lnTo>
                <a:lnTo>
                  <a:pt x="2500" y="1326"/>
                </a:lnTo>
                <a:lnTo>
                  <a:pt x="2490" y="1315"/>
                </a:lnTo>
                <a:lnTo>
                  <a:pt x="2483" y="1304"/>
                </a:lnTo>
                <a:lnTo>
                  <a:pt x="2477" y="1290"/>
                </a:lnTo>
                <a:lnTo>
                  <a:pt x="2471" y="1276"/>
                </a:lnTo>
                <a:lnTo>
                  <a:pt x="2467" y="1260"/>
                </a:lnTo>
                <a:lnTo>
                  <a:pt x="2463" y="1242"/>
                </a:lnTo>
                <a:lnTo>
                  <a:pt x="2461" y="1224"/>
                </a:lnTo>
                <a:lnTo>
                  <a:pt x="2460" y="1203"/>
                </a:lnTo>
                <a:lnTo>
                  <a:pt x="2459" y="1182"/>
                </a:lnTo>
                <a:lnTo>
                  <a:pt x="2459" y="418"/>
                </a:lnTo>
                <a:lnTo>
                  <a:pt x="2460" y="394"/>
                </a:lnTo>
                <a:lnTo>
                  <a:pt x="2462" y="373"/>
                </a:lnTo>
                <a:lnTo>
                  <a:pt x="2464" y="353"/>
                </a:lnTo>
                <a:lnTo>
                  <a:pt x="2469" y="334"/>
                </a:lnTo>
                <a:lnTo>
                  <a:pt x="2475" y="319"/>
                </a:lnTo>
                <a:lnTo>
                  <a:pt x="2481" y="304"/>
                </a:lnTo>
                <a:lnTo>
                  <a:pt x="2489" y="292"/>
                </a:lnTo>
                <a:lnTo>
                  <a:pt x="2498" y="280"/>
                </a:lnTo>
                <a:lnTo>
                  <a:pt x="2509" y="271"/>
                </a:lnTo>
                <a:lnTo>
                  <a:pt x="2520" y="262"/>
                </a:lnTo>
                <a:lnTo>
                  <a:pt x="2535" y="256"/>
                </a:lnTo>
                <a:lnTo>
                  <a:pt x="2551" y="250"/>
                </a:lnTo>
                <a:lnTo>
                  <a:pt x="2569" y="246"/>
                </a:lnTo>
                <a:lnTo>
                  <a:pt x="2588" y="243"/>
                </a:lnTo>
                <a:lnTo>
                  <a:pt x="2610" y="241"/>
                </a:lnTo>
                <a:lnTo>
                  <a:pt x="2633" y="241"/>
                </a:lnTo>
                <a:lnTo>
                  <a:pt x="2830" y="241"/>
                </a:lnTo>
                <a:lnTo>
                  <a:pt x="2852" y="241"/>
                </a:lnTo>
                <a:lnTo>
                  <a:pt x="2873" y="242"/>
                </a:lnTo>
                <a:lnTo>
                  <a:pt x="2894" y="244"/>
                </a:lnTo>
                <a:lnTo>
                  <a:pt x="2915" y="246"/>
                </a:lnTo>
                <a:lnTo>
                  <a:pt x="2936" y="248"/>
                </a:lnTo>
                <a:lnTo>
                  <a:pt x="2956" y="252"/>
                </a:lnTo>
                <a:lnTo>
                  <a:pt x="2975" y="256"/>
                </a:lnTo>
                <a:lnTo>
                  <a:pt x="2993" y="260"/>
                </a:lnTo>
                <a:lnTo>
                  <a:pt x="3011" y="266"/>
                </a:lnTo>
                <a:lnTo>
                  <a:pt x="3029" y="272"/>
                </a:lnTo>
                <a:lnTo>
                  <a:pt x="3045" y="278"/>
                </a:lnTo>
                <a:lnTo>
                  <a:pt x="3062" y="285"/>
                </a:lnTo>
                <a:lnTo>
                  <a:pt x="3078" y="294"/>
                </a:lnTo>
                <a:lnTo>
                  <a:pt x="3093" y="302"/>
                </a:lnTo>
                <a:lnTo>
                  <a:pt x="3108" y="311"/>
                </a:lnTo>
                <a:lnTo>
                  <a:pt x="3122" y="321"/>
                </a:lnTo>
                <a:lnTo>
                  <a:pt x="3138" y="332"/>
                </a:lnTo>
                <a:lnTo>
                  <a:pt x="3153" y="345"/>
                </a:lnTo>
                <a:lnTo>
                  <a:pt x="3166" y="358"/>
                </a:lnTo>
                <a:lnTo>
                  <a:pt x="3179" y="372"/>
                </a:lnTo>
                <a:lnTo>
                  <a:pt x="3190" y="386"/>
                </a:lnTo>
                <a:lnTo>
                  <a:pt x="3201" y="401"/>
                </a:lnTo>
                <a:lnTo>
                  <a:pt x="3210" y="417"/>
                </a:lnTo>
                <a:lnTo>
                  <a:pt x="3219" y="433"/>
                </a:lnTo>
                <a:lnTo>
                  <a:pt x="3227" y="450"/>
                </a:lnTo>
                <a:lnTo>
                  <a:pt x="3233" y="468"/>
                </a:lnTo>
                <a:lnTo>
                  <a:pt x="3238" y="485"/>
                </a:lnTo>
                <a:lnTo>
                  <a:pt x="3243" y="504"/>
                </a:lnTo>
                <a:lnTo>
                  <a:pt x="3246" y="524"/>
                </a:lnTo>
                <a:lnTo>
                  <a:pt x="3248" y="544"/>
                </a:lnTo>
                <a:lnTo>
                  <a:pt x="3251" y="564"/>
                </a:lnTo>
                <a:lnTo>
                  <a:pt x="3251" y="586"/>
                </a:lnTo>
                <a:lnTo>
                  <a:pt x="3251" y="601"/>
                </a:lnTo>
                <a:lnTo>
                  <a:pt x="3249" y="616"/>
                </a:lnTo>
                <a:lnTo>
                  <a:pt x="3248" y="630"/>
                </a:lnTo>
                <a:lnTo>
                  <a:pt x="3246" y="644"/>
                </a:lnTo>
                <a:lnTo>
                  <a:pt x="3244" y="657"/>
                </a:lnTo>
                <a:lnTo>
                  <a:pt x="3241" y="671"/>
                </a:lnTo>
                <a:lnTo>
                  <a:pt x="3237" y="684"/>
                </a:lnTo>
                <a:lnTo>
                  <a:pt x="3233" y="697"/>
                </a:lnTo>
                <a:lnTo>
                  <a:pt x="3229" y="708"/>
                </a:lnTo>
                <a:lnTo>
                  <a:pt x="3222" y="721"/>
                </a:lnTo>
                <a:lnTo>
                  <a:pt x="3217" y="732"/>
                </a:lnTo>
                <a:lnTo>
                  <a:pt x="3211" y="744"/>
                </a:lnTo>
                <a:lnTo>
                  <a:pt x="3204" y="754"/>
                </a:lnTo>
                <a:lnTo>
                  <a:pt x="3196" y="765"/>
                </a:lnTo>
                <a:lnTo>
                  <a:pt x="3188" y="776"/>
                </a:lnTo>
                <a:lnTo>
                  <a:pt x="3179" y="785"/>
                </a:lnTo>
                <a:lnTo>
                  <a:pt x="3170" y="795"/>
                </a:lnTo>
                <a:lnTo>
                  <a:pt x="3160" y="804"/>
                </a:lnTo>
                <a:lnTo>
                  <a:pt x="3151" y="813"/>
                </a:lnTo>
                <a:lnTo>
                  <a:pt x="3140" y="821"/>
                </a:lnTo>
                <a:lnTo>
                  <a:pt x="3130" y="829"/>
                </a:lnTo>
                <a:lnTo>
                  <a:pt x="3118" y="836"/>
                </a:lnTo>
                <a:lnTo>
                  <a:pt x="3107" y="844"/>
                </a:lnTo>
                <a:lnTo>
                  <a:pt x="3095" y="850"/>
                </a:lnTo>
                <a:lnTo>
                  <a:pt x="3083" y="856"/>
                </a:lnTo>
                <a:lnTo>
                  <a:pt x="3070" y="861"/>
                </a:lnTo>
                <a:lnTo>
                  <a:pt x="3057" y="867"/>
                </a:lnTo>
                <a:lnTo>
                  <a:pt x="3044" y="871"/>
                </a:lnTo>
                <a:lnTo>
                  <a:pt x="3030" y="875"/>
                </a:lnTo>
                <a:lnTo>
                  <a:pt x="3016" y="879"/>
                </a:lnTo>
                <a:lnTo>
                  <a:pt x="3002" y="882"/>
                </a:lnTo>
                <a:lnTo>
                  <a:pt x="2986" y="885"/>
                </a:lnTo>
                <a:lnTo>
                  <a:pt x="3186" y="1106"/>
                </a:lnTo>
                <a:lnTo>
                  <a:pt x="3204" y="1126"/>
                </a:lnTo>
                <a:lnTo>
                  <a:pt x="3218" y="1146"/>
                </a:lnTo>
                <a:lnTo>
                  <a:pt x="3232" y="1165"/>
                </a:lnTo>
                <a:lnTo>
                  <a:pt x="3242" y="1183"/>
                </a:lnTo>
                <a:lnTo>
                  <a:pt x="3251" y="1202"/>
                </a:lnTo>
                <a:lnTo>
                  <a:pt x="3256" y="1219"/>
                </a:lnTo>
                <a:lnTo>
                  <a:pt x="3258" y="1227"/>
                </a:lnTo>
                <a:lnTo>
                  <a:pt x="3260" y="1234"/>
                </a:lnTo>
                <a:lnTo>
                  <a:pt x="3261" y="1242"/>
                </a:lnTo>
                <a:lnTo>
                  <a:pt x="3261" y="1250"/>
                </a:lnTo>
                <a:lnTo>
                  <a:pt x="3260" y="1262"/>
                </a:lnTo>
                <a:lnTo>
                  <a:pt x="3259" y="1275"/>
                </a:lnTo>
                <a:lnTo>
                  <a:pt x="3256" y="1286"/>
                </a:lnTo>
                <a:lnTo>
                  <a:pt x="3253" y="1297"/>
                </a:lnTo>
                <a:lnTo>
                  <a:pt x="3247" y="1307"/>
                </a:lnTo>
                <a:lnTo>
                  <a:pt x="3241" y="1316"/>
                </a:lnTo>
                <a:lnTo>
                  <a:pt x="3234" y="1326"/>
                </a:lnTo>
                <a:lnTo>
                  <a:pt x="3227" y="1335"/>
                </a:lnTo>
                <a:lnTo>
                  <a:pt x="3217" y="1342"/>
                </a:lnTo>
                <a:lnTo>
                  <a:pt x="3208" y="1350"/>
                </a:lnTo>
                <a:lnTo>
                  <a:pt x="3198" y="1356"/>
                </a:lnTo>
                <a:lnTo>
                  <a:pt x="3188" y="1360"/>
                </a:lnTo>
                <a:lnTo>
                  <a:pt x="3177" y="1364"/>
                </a:lnTo>
                <a:lnTo>
                  <a:pt x="3165" y="1366"/>
                </a:lnTo>
                <a:lnTo>
                  <a:pt x="3154" y="1369"/>
                </a:lnTo>
                <a:lnTo>
                  <a:pt x="3141" y="1369"/>
                </a:lnTo>
                <a:lnTo>
                  <a:pt x="3133" y="1369"/>
                </a:lnTo>
                <a:lnTo>
                  <a:pt x="3125" y="1367"/>
                </a:lnTo>
                <a:lnTo>
                  <a:pt x="3117" y="1365"/>
                </a:lnTo>
                <a:lnTo>
                  <a:pt x="3109" y="1363"/>
                </a:lnTo>
                <a:lnTo>
                  <a:pt x="3101" y="1360"/>
                </a:lnTo>
                <a:lnTo>
                  <a:pt x="3092" y="1356"/>
                </a:lnTo>
                <a:lnTo>
                  <a:pt x="3084" y="1352"/>
                </a:lnTo>
                <a:lnTo>
                  <a:pt x="3076" y="1346"/>
                </a:lnTo>
                <a:lnTo>
                  <a:pt x="3058" y="1333"/>
                </a:lnTo>
                <a:lnTo>
                  <a:pt x="3041" y="1317"/>
                </a:lnTo>
                <a:lnTo>
                  <a:pt x="3023" y="1300"/>
                </a:lnTo>
                <a:lnTo>
                  <a:pt x="3006" y="1278"/>
                </a:lnTo>
                <a:lnTo>
                  <a:pt x="2711" y="909"/>
                </a:lnTo>
                <a:close/>
                <a:moveTo>
                  <a:pt x="1708" y="906"/>
                </a:moveTo>
                <a:lnTo>
                  <a:pt x="1973" y="906"/>
                </a:lnTo>
                <a:lnTo>
                  <a:pt x="1844" y="496"/>
                </a:lnTo>
                <a:lnTo>
                  <a:pt x="1708" y="906"/>
                </a:lnTo>
                <a:close/>
                <a:moveTo>
                  <a:pt x="1636" y="1138"/>
                </a:moveTo>
                <a:lnTo>
                  <a:pt x="1599" y="1250"/>
                </a:lnTo>
                <a:lnTo>
                  <a:pt x="1593" y="1264"/>
                </a:lnTo>
                <a:lnTo>
                  <a:pt x="1588" y="1277"/>
                </a:lnTo>
                <a:lnTo>
                  <a:pt x="1582" y="1289"/>
                </a:lnTo>
                <a:lnTo>
                  <a:pt x="1577" y="1300"/>
                </a:lnTo>
                <a:lnTo>
                  <a:pt x="1571" y="1310"/>
                </a:lnTo>
                <a:lnTo>
                  <a:pt x="1563" y="1320"/>
                </a:lnTo>
                <a:lnTo>
                  <a:pt x="1556" y="1328"/>
                </a:lnTo>
                <a:lnTo>
                  <a:pt x="1549" y="1335"/>
                </a:lnTo>
                <a:lnTo>
                  <a:pt x="1541" y="1342"/>
                </a:lnTo>
                <a:lnTo>
                  <a:pt x="1533" y="1348"/>
                </a:lnTo>
                <a:lnTo>
                  <a:pt x="1525" y="1353"/>
                </a:lnTo>
                <a:lnTo>
                  <a:pt x="1516" y="1357"/>
                </a:lnTo>
                <a:lnTo>
                  <a:pt x="1507" y="1360"/>
                </a:lnTo>
                <a:lnTo>
                  <a:pt x="1498" y="1362"/>
                </a:lnTo>
                <a:lnTo>
                  <a:pt x="1488" y="1363"/>
                </a:lnTo>
                <a:lnTo>
                  <a:pt x="1478" y="1364"/>
                </a:lnTo>
                <a:lnTo>
                  <a:pt x="1465" y="1363"/>
                </a:lnTo>
                <a:lnTo>
                  <a:pt x="1453" y="1362"/>
                </a:lnTo>
                <a:lnTo>
                  <a:pt x="1441" y="1359"/>
                </a:lnTo>
                <a:lnTo>
                  <a:pt x="1430" y="1355"/>
                </a:lnTo>
                <a:lnTo>
                  <a:pt x="1420" y="1351"/>
                </a:lnTo>
                <a:lnTo>
                  <a:pt x="1409" y="1345"/>
                </a:lnTo>
                <a:lnTo>
                  <a:pt x="1400" y="1337"/>
                </a:lnTo>
                <a:lnTo>
                  <a:pt x="1391" y="1329"/>
                </a:lnTo>
                <a:lnTo>
                  <a:pt x="1383" y="1321"/>
                </a:lnTo>
                <a:lnTo>
                  <a:pt x="1377" y="1311"/>
                </a:lnTo>
                <a:lnTo>
                  <a:pt x="1371" y="1301"/>
                </a:lnTo>
                <a:lnTo>
                  <a:pt x="1366" y="1290"/>
                </a:lnTo>
                <a:lnTo>
                  <a:pt x="1362" y="1279"/>
                </a:lnTo>
                <a:lnTo>
                  <a:pt x="1360" y="1267"/>
                </a:lnTo>
                <a:lnTo>
                  <a:pt x="1358" y="1255"/>
                </a:lnTo>
                <a:lnTo>
                  <a:pt x="1358" y="1242"/>
                </a:lnTo>
                <a:lnTo>
                  <a:pt x="1358" y="1223"/>
                </a:lnTo>
                <a:lnTo>
                  <a:pt x="1361" y="1204"/>
                </a:lnTo>
                <a:lnTo>
                  <a:pt x="1364" y="1186"/>
                </a:lnTo>
                <a:lnTo>
                  <a:pt x="1370" y="1170"/>
                </a:lnTo>
                <a:lnTo>
                  <a:pt x="1658" y="387"/>
                </a:lnTo>
                <a:lnTo>
                  <a:pt x="1665" y="369"/>
                </a:lnTo>
                <a:lnTo>
                  <a:pt x="1674" y="350"/>
                </a:lnTo>
                <a:lnTo>
                  <a:pt x="1683" y="332"/>
                </a:lnTo>
                <a:lnTo>
                  <a:pt x="1692" y="317"/>
                </a:lnTo>
                <a:lnTo>
                  <a:pt x="1703" y="302"/>
                </a:lnTo>
                <a:lnTo>
                  <a:pt x="1713" y="288"/>
                </a:lnTo>
                <a:lnTo>
                  <a:pt x="1725" y="276"/>
                </a:lnTo>
                <a:lnTo>
                  <a:pt x="1736" y="266"/>
                </a:lnTo>
                <a:lnTo>
                  <a:pt x="1749" y="256"/>
                </a:lnTo>
                <a:lnTo>
                  <a:pt x="1761" y="248"/>
                </a:lnTo>
                <a:lnTo>
                  <a:pt x="1775" y="241"/>
                </a:lnTo>
                <a:lnTo>
                  <a:pt x="1789" y="234"/>
                </a:lnTo>
                <a:lnTo>
                  <a:pt x="1804" y="230"/>
                </a:lnTo>
                <a:lnTo>
                  <a:pt x="1818" y="227"/>
                </a:lnTo>
                <a:lnTo>
                  <a:pt x="1834" y="225"/>
                </a:lnTo>
                <a:lnTo>
                  <a:pt x="1851" y="225"/>
                </a:lnTo>
                <a:lnTo>
                  <a:pt x="1867" y="225"/>
                </a:lnTo>
                <a:lnTo>
                  <a:pt x="1883" y="227"/>
                </a:lnTo>
                <a:lnTo>
                  <a:pt x="1898" y="230"/>
                </a:lnTo>
                <a:lnTo>
                  <a:pt x="1912" y="233"/>
                </a:lnTo>
                <a:lnTo>
                  <a:pt x="1927" y="238"/>
                </a:lnTo>
                <a:lnTo>
                  <a:pt x="1939" y="245"/>
                </a:lnTo>
                <a:lnTo>
                  <a:pt x="1952" y="253"/>
                </a:lnTo>
                <a:lnTo>
                  <a:pt x="1964" y="261"/>
                </a:lnTo>
                <a:lnTo>
                  <a:pt x="1975" y="271"/>
                </a:lnTo>
                <a:lnTo>
                  <a:pt x="1986" y="282"/>
                </a:lnTo>
                <a:lnTo>
                  <a:pt x="1996" y="294"/>
                </a:lnTo>
                <a:lnTo>
                  <a:pt x="2005" y="307"/>
                </a:lnTo>
                <a:lnTo>
                  <a:pt x="2014" y="321"/>
                </a:lnTo>
                <a:lnTo>
                  <a:pt x="2022" y="336"/>
                </a:lnTo>
                <a:lnTo>
                  <a:pt x="2029" y="353"/>
                </a:lnTo>
                <a:lnTo>
                  <a:pt x="2036" y="371"/>
                </a:lnTo>
                <a:lnTo>
                  <a:pt x="2316" y="1165"/>
                </a:lnTo>
                <a:lnTo>
                  <a:pt x="2324" y="1188"/>
                </a:lnTo>
                <a:lnTo>
                  <a:pt x="2329" y="1209"/>
                </a:lnTo>
                <a:lnTo>
                  <a:pt x="2332" y="1228"/>
                </a:lnTo>
                <a:lnTo>
                  <a:pt x="2333" y="1246"/>
                </a:lnTo>
                <a:lnTo>
                  <a:pt x="2333" y="1258"/>
                </a:lnTo>
                <a:lnTo>
                  <a:pt x="2331" y="1271"/>
                </a:lnTo>
                <a:lnTo>
                  <a:pt x="2329" y="1283"/>
                </a:lnTo>
                <a:lnTo>
                  <a:pt x="2325" y="1294"/>
                </a:lnTo>
                <a:lnTo>
                  <a:pt x="2319" y="1304"/>
                </a:lnTo>
                <a:lnTo>
                  <a:pt x="2313" y="1314"/>
                </a:lnTo>
                <a:lnTo>
                  <a:pt x="2307" y="1323"/>
                </a:lnTo>
                <a:lnTo>
                  <a:pt x="2299" y="1331"/>
                </a:lnTo>
                <a:lnTo>
                  <a:pt x="2289" y="1339"/>
                </a:lnTo>
                <a:lnTo>
                  <a:pt x="2280" y="1346"/>
                </a:lnTo>
                <a:lnTo>
                  <a:pt x="2269" y="1351"/>
                </a:lnTo>
                <a:lnTo>
                  <a:pt x="2258" y="1356"/>
                </a:lnTo>
                <a:lnTo>
                  <a:pt x="2247" y="1359"/>
                </a:lnTo>
                <a:lnTo>
                  <a:pt x="2235" y="1362"/>
                </a:lnTo>
                <a:lnTo>
                  <a:pt x="2222" y="1363"/>
                </a:lnTo>
                <a:lnTo>
                  <a:pt x="2209" y="1364"/>
                </a:lnTo>
                <a:lnTo>
                  <a:pt x="2197" y="1363"/>
                </a:lnTo>
                <a:lnTo>
                  <a:pt x="2186" y="1362"/>
                </a:lnTo>
                <a:lnTo>
                  <a:pt x="2175" y="1359"/>
                </a:lnTo>
                <a:lnTo>
                  <a:pt x="2164" y="1356"/>
                </a:lnTo>
                <a:lnTo>
                  <a:pt x="2155" y="1352"/>
                </a:lnTo>
                <a:lnTo>
                  <a:pt x="2145" y="1347"/>
                </a:lnTo>
                <a:lnTo>
                  <a:pt x="2136" y="1340"/>
                </a:lnTo>
                <a:lnTo>
                  <a:pt x="2128" y="1333"/>
                </a:lnTo>
                <a:lnTo>
                  <a:pt x="2120" y="1325"/>
                </a:lnTo>
                <a:lnTo>
                  <a:pt x="2112" y="1315"/>
                </a:lnTo>
                <a:lnTo>
                  <a:pt x="2105" y="1306"/>
                </a:lnTo>
                <a:lnTo>
                  <a:pt x="2099" y="1295"/>
                </a:lnTo>
                <a:lnTo>
                  <a:pt x="2092" y="1283"/>
                </a:lnTo>
                <a:lnTo>
                  <a:pt x="2086" y="1270"/>
                </a:lnTo>
                <a:lnTo>
                  <a:pt x="2081" y="1256"/>
                </a:lnTo>
                <a:lnTo>
                  <a:pt x="2077" y="1240"/>
                </a:lnTo>
                <a:lnTo>
                  <a:pt x="2046" y="1138"/>
                </a:lnTo>
                <a:lnTo>
                  <a:pt x="1636" y="1138"/>
                </a:lnTo>
                <a:close/>
                <a:moveTo>
                  <a:pt x="481" y="349"/>
                </a:moveTo>
                <a:lnTo>
                  <a:pt x="645" y="1003"/>
                </a:lnTo>
                <a:lnTo>
                  <a:pt x="807" y="354"/>
                </a:lnTo>
                <a:lnTo>
                  <a:pt x="811" y="340"/>
                </a:lnTo>
                <a:lnTo>
                  <a:pt x="817" y="327"/>
                </a:lnTo>
                <a:lnTo>
                  <a:pt x="823" y="315"/>
                </a:lnTo>
                <a:lnTo>
                  <a:pt x="830" y="303"/>
                </a:lnTo>
                <a:lnTo>
                  <a:pt x="837" y="292"/>
                </a:lnTo>
                <a:lnTo>
                  <a:pt x="847" y="281"/>
                </a:lnTo>
                <a:lnTo>
                  <a:pt x="856" y="271"/>
                </a:lnTo>
                <a:lnTo>
                  <a:pt x="868" y="261"/>
                </a:lnTo>
                <a:lnTo>
                  <a:pt x="879" y="253"/>
                </a:lnTo>
                <a:lnTo>
                  <a:pt x="892" y="246"/>
                </a:lnTo>
                <a:lnTo>
                  <a:pt x="904" y="241"/>
                </a:lnTo>
                <a:lnTo>
                  <a:pt x="917" y="235"/>
                </a:lnTo>
                <a:lnTo>
                  <a:pt x="930" y="231"/>
                </a:lnTo>
                <a:lnTo>
                  <a:pt x="944" y="228"/>
                </a:lnTo>
                <a:lnTo>
                  <a:pt x="957" y="227"/>
                </a:lnTo>
                <a:lnTo>
                  <a:pt x="972" y="226"/>
                </a:lnTo>
                <a:lnTo>
                  <a:pt x="985" y="227"/>
                </a:lnTo>
                <a:lnTo>
                  <a:pt x="999" y="228"/>
                </a:lnTo>
                <a:lnTo>
                  <a:pt x="1011" y="231"/>
                </a:lnTo>
                <a:lnTo>
                  <a:pt x="1025" y="234"/>
                </a:lnTo>
                <a:lnTo>
                  <a:pt x="1036" y="238"/>
                </a:lnTo>
                <a:lnTo>
                  <a:pt x="1049" y="245"/>
                </a:lnTo>
                <a:lnTo>
                  <a:pt x="1060" y="251"/>
                </a:lnTo>
                <a:lnTo>
                  <a:pt x="1072" y="259"/>
                </a:lnTo>
                <a:lnTo>
                  <a:pt x="1083" y="268"/>
                </a:lnTo>
                <a:lnTo>
                  <a:pt x="1093" y="277"/>
                </a:lnTo>
                <a:lnTo>
                  <a:pt x="1102" y="286"/>
                </a:lnTo>
                <a:lnTo>
                  <a:pt x="1110" y="297"/>
                </a:lnTo>
                <a:lnTo>
                  <a:pt x="1118" y="308"/>
                </a:lnTo>
                <a:lnTo>
                  <a:pt x="1124" y="320"/>
                </a:lnTo>
                <a:lnTo>
                  <a:pt x="1129" y="332"/>
                </a:lnTo>
                <a:lnTo>
                  <a:pt x="1133" y="346"/>
                </a:lnTo>
                <a:lnTo>
                  <a:pt x="1285" y="1198"/>
                </a:lnTo>
                <a:lnTo>
                  <a:pt x="1287" y="1211"/>
                </a:lnTo>
                <a:lnTo>
                  <a:pt x="1288" y="1226"/>
                </a:lnTo>
                <a:lnTo>
                  <a:pt x="1287" y="1239"/>
                </a:lnTo>
                <a:lnTo>
                  <a:pt x="1285" y="1252"/>
                </a:lnTo>
                <a:lnTo>
                  <a:pt x="1282" y="1264"/>
                </a:lnTo>
                <a:lnTo>
                  <a:pt x="1278" y="1276"/>
                </a:lnTo>
                <a:lnTo>
                  <a:pt x="1273" y="1287"/>
                </a:lnTo>
                <a:lnTo>
                  <a:pt x="1266" y="1299"/>
                </a:lnTo>
                <a:lnTo>
                  <a:pt x="1259" y="1309"/>
                </a:lnTo>
                <a:lnTo>
                  <a:pt x="1250" y="1319"/>
                </a:lnTo>
                <a:lnTo>
                  <a:pt x="1240" y="1328"/>
                </a:lnTo>
                <a:lnTo>
                  <a:pt x="1230" y="1335"/>
                </a:lnTo>
                <a:lnTo>
                  <a:pt x="1220" y="1341"/>
                </a:lnTo>
                <a:lnTo>
                  <a:pt x="1208" y="1347"/>
                </a:lnTo>
                <a:lnTo>
                  <a:pt x="1197" y="1351"/>
                </a:lnTo>
                <a:lnTo>
                  <a:pt x="1184" y="1354"/>
                </a:lnTo>
                <a:lnTo>
                  <a:pt x="1172" y="1356"/>
                </a:lnTo>
                <a:lnTo>
                  <a:pt x="1158" y="1356"/>
                </a:lnTo>
                <a:lnTo>
                  <a:pt x="1146" y="1356"/>
                </a:lnTo>
                <a:lnTo>
                  <a:pt x="1134" y="1355"/>
                </a:lnTo>
                <a:lnTo>
                  <a:pt x="1123" y="1352"/>
                </a:lnTo>
                <a:lnTo>
                  <a:pt x="1111" y="1349"/>
                </a:lnTo>
                <a:lnTo>
                  <a:pt x="1101" y="1345"/>
                </a:lnTo>
                <a:lnTo>
                  <a:pt x="1090" y="1339"/>
                </a:lnTo>
                <a:lnTo>
                  <a:pt x="1081" y="1333"/>
                </a:lnTo>
                <a:lnTo>
                  <a:pt x="1072" y="1326"/>
                </a:lnTo>
                <a:lnTo>
                  <a:pt x="1063" y="1317"/>
                </a:lnTo>
                <a:lnTo>
                  <a:pt x="1055" y="1308"/>
                </a:lnTo>
                <a:lnTo>
                  <a:pt x="1049" y="1300"/>
                </a:lnTo>
                <a:lnTo>
                  <a:pt x="1043" y="1289"/>
                </a:lnTo>
                <a:lnTo>
                  <a:pt x="1038" y="1279"/>
                </a:lnTo>
                <a:lnTo>
                  <a:pt x="1034" y="1269"/>
                </a:lnTo>
                <a:lnTo>
                  <a:pt x="1031" y="1257"/>
                </a:lnTo>
                <a:lnTo>
                  <a:pt x="1030" y="1245"/>
                </a:lnTo>
                <a:lnTo>
                  <a:pt x="955" y="593"/>
                </a:lnTo>
                <a:lnTo>
                  <a:pt x="787" y="1245"/>
                </a:lnTo>
                <a:lnTo>
                  <a:pt x="783" y="1257"/>
                </a:lnTo>
                <a:lnTo>
                  <a:pt x="779" y="1269"/>
                </a:lnTo>
                <a:lnTo>
                  <a:pt x="774" y="1280"/>
                </a:lnTo>
                <a:lnTo>
                  <a:pt x="768" y="1290"/>
                </a:lnTo>
                <a:lnTo>
                  <a:pt x="760" y="1300"/>
                </a:lnTo>
                <a:lnTo>
                  <a:pt x="753" y="1309"/>
                </a:lnTo>
                <a:lnTo>
                  <a:pt x="744" y="1317"/>
                </a:lnTo>
                <a:lnTo>
                  <a:pt x="734" y="1326"/>
                </a:lnTo>
                <a:lnTo>
                  <a:pt x="724" y="1333"/>
                </a:lnTo>
                <a:lnTo>
                  <a:pt x="713" y="1339"/>
                </a:lnTo>
                <a:lnTo>
                  <a:pt x="703" y="1345"/>
                </a:lnTo>
                <a:lnTo>
                  <a:pt x="692" y="1349"/>
                </a:lnTo>
                <a:lnTo>
                  <a:pt x="680" y="1352"/>
                </a:lnTo>
                <a:lnTo>
                  <a:pt x="668" y="1355"/>
                </a:lnTo>
                <a:lnTo>
                  <a:pt x="655" y="1356"/>
                </a:lnTo>
                <a:lnTo>
                  <a:pt x="643" y="1356"/>
                </a:lnTo>
                <a:lnTo>
                  <a:pt x="630" y="1356"/>
                </a:lnTo>
                <a:lnTo>
                  <a:pt x="618" y="1354"/>
                </a:lnTo>
                <a:lnTo>
                  <a:pt x="605" y="1352"/>
                </a:lnTo>
                <a:lnTo>
                  <a:pt x="594" y="1349"/>
                </a:lnTo>
                <a:lnTo>
                  <a:pt x="582" y="1344"/>
                </a:lnTo>
                <a:lnTo>
                  <a:pt x="571" y="1338"/>
                </a:lnTo>
                <a:lnTo>
                  <a:pt x="560" y="1331"/>
                </a:lnTo>
                <a:lnTo>
                  <a:pt x="551" y="1324"/>
                </a:lnTo>
                <a:lnTo>
                  <a:pt x="541" y="1315"/>
                </a:lnTo>
                <a:lnTo>
                  <a:pt x="532" y="1306"/>
                </a:lnTo>
                <a:lnTo>
                  <a:pt x="524" y="1297"/>
                </a:lnTo>
                <a:lnTo>
                  <a:pt x="518" y="1286"/>
                </a:lnTo>
                <a:lnTo>
                  <a:pt x="511" y="1276"/>
                </a:lnTo>
                <a:lnTo>
                  <a:pt x="506" y="1264"/>
                </a:lnTo>
                <a:lnTo>
                  <a:pt x="501" y="1252"/>
                </a:lnTo>
                <a:lnTo>
                  <a:pt x="498" y="1239"/>
                </a:lnTo>
                <a:lnTo>
                  <a:pt x="334" y="592"/>
                </a:lnTo>
                <a:lnTo>
                  <a:pt x="258" y="1245"/>
                </a:lnTo>
                <a:lnTo>
                  <a:pt x="256" y="1257"/>
                </a:lnTo>
                <a:lnTo>
                  <a:pt x="253" y="1267"/>
                </a:lnTo>
                <a:lnTo>
                  <a:pt x="250" y="1279"/>
                </a:lnTo>
                <a:lnTo>
                  <a:pt x="245" y="1289"/>
                </a:lnTo>
                <a:lnTo>
                  <a:pt x="240" y="1299"/>
                </a:lnTo>
                <a:lnTo>
                  <a:pt x="232" y="1308"/>
                </a:lnTo>
                <a:lnTo>
                  <a:pt x="225" y="1316"/>
                </a:lnTo>
                <a:lnTo>
                  <a:pt x="217" y="1325"/>
                </a:lnTo>
                <a:lnTo>
                  <a:pt x="207" y="1332"/>
                </a:lnTo>
                <a:lnTo>
                  <a:pt x="197" y="1338"/>
                </a:lnTo>
                <a:lnTo>
                  <a:pt x="186" y="1345"/>
                </a:lnTo>
                <a:lnTo>
                  <a:pt x="176" y="1349"/>
                </a:lnTo>
                <a:lnTo>
                  <a:pt x="166" y="1352"/>
                </a:lnTo>
                <a:lnTo>
                  <a:pt x="154" y="1354"/>
                </a:lnTo>
                <a:lnTo>
                  <a:pt x="142" y="1356"/>
                </a:lnTo>
                <a:lnTo>
                  <a:pt x="130" y="1356"/>
                </a:lnTo>
                <a:lnTo>
                  <a:pt x="117" y="1356"/>
                </a:lnTo>
                <a:lnTo>
                  <a:pt x="103" y="1354"/>
                </a:lnTo>
                <a:lnTo>
                  <a:pt x="92" y="1351"/>
                </a:lnTo>
                <a:lnTo>
                  <a:pt x="79" y="1347"/>
                </a:lnTo>
                <a:lnTo>
                  <a:pt x="68" y="1341"/>
                </a:lnTo>
                <a:lnTo>
                  <a:pt x="57" y="1335"/>
                </a:lnTo>
                <a:lnTo>
                  <a:pt x="47" y="1328"/>
                </a:lnTo>
                <a:lnTo>
                  <a:pt x="37" y="1319"/>
                </a:lnTo>
                <a:lnTo>
                  <a:pt x="29" y="1309"/>
                </a:lnTo>
                <a:lnTo>
                  <a:pt x="21" y="1299"/>
                </a:lnTo>
                <a:lnTo>
                  <a:pt x="15" y="1287"/>
                </a:lnTo>
                <a:lnTo>
                  <a:pt x="9" y="1276"/>
                </a:lnTo>
                <a:lnTo>
                  <a:pt x="5" y="1264"/>
                </a:lnTo>
                <a:lnTo>
                  <a:pt x="2" y="1252"/>
                </a:lnTo>
                <a:lnTo>
                  <a:pt x="1" y="1239"/>
                </a:lnTo>
                <a:lnTo>
                  <a:pt x="0" y="1226"/>
                </a:lnTo>
                <a:lnTo>
                  <a:pt x="0" y="1220"/>
                </a:lnTo>
                <a:lnTo>
                  <a:pt x="1" y="1211"/>
                </a:lnTo>
                <a:lnTo>
                  <a:pt x="2" y="1203"/>
                </a:lnTo>
                <a:lnTo>
                  <a:pt x="4" y="1192"/>
                </a:lnTo>
                <a:lnTo>
                  <a:pt x="153" y="354"/>
                </a:lnTo>
                <a:lnTo>
                  <a:pt x="156" y="341"/>
                </a:lnTo>
                <a:lnTo>
                  <a:pt x="160" y="327"/>
                </a:lnTo>
                <a:lnTo>
                  <a:pt x="167" y="315"/>
                </a:lnTo>
                <a:lnTo>
                  <a:pt x="173" y="303"/>
                </a:lnTo>
                <a:lnTo>
                  <a:pt x="181" y="292"/>
                </a:lnTo>
                <a:lnTo>
                  <a:pt x="191" y="280"/>
                </a:lnTo>
                <a:lnTo>
                  <a:pt x="201" y="271"/>
                </a:lnTo>
                <a:lnTo>
                  <a:pt x="212" y="261"/>
                </a:lnTo>
                <a:lnTo>
                  <a:pt x="224" y="253"/>
                </a:lnTo>
                <a:lnTo>
                  <a:pt x="236" y="246"/>
                </a:lnTo>
                <a:lnTo>
                  <a:pt x="249" y="240"/>
                </a:lnTo>
                <a:lnTo>
                  <a:pt x="262" y="235"/>
                </a:lnTo>
                <a:lnTo>
                  <a:pt x="276" y="231"/>
                </a:lnTo>
                <a:lnTo>
                  <a:pt x="290" y="228"/>
                </a:lnTo>
                <a:lnTo>
                  <a:pt x="304" y="227"/>
                </a:lnTo>
                <a:lnTo>
                  <a:pt x="319" y="226"/>
                </a:lnTo>
                <a:lnTo>
                  <a:pt x="332" y="227"/>
                </a:lnTo>
                <a:lnTo>
                  <a:pt x="346" y="228"/>
                </a:lnTo>
                <a:lnTo>
                  <a:pt x="359" y="231"/>
                </a:lnTo>
                <a:lnTo>
                  <a:pt x="373" y="234"/>
                </a:lnTo>
                <a:lnTo>
                  <a:pt x="385" y="240"/>
                </a:lnTo>
                <a:lnTo>
                  <a:pt x="398" y="246"/>
                </a:lnTo>
                <a:lnTo>
                  <a:pt x="409" y="252"/>
                </a:lnTo>
                <a:lnTo>
                  <a:pt x="422" y="260"/>
                </a:lnTo>
                <a:lnTo>
                  <a:pt x="432" y="270"/>
                </a:lnTo>
                <a:lnTo>
                  <a:pt x="443" y="279"/>
                </a:lnTo>
                <a:lnTo>
                  <a:pt x="451" y="288"/>
                </a:lnTo>
                <a:lnTo>
                  <a:pt x="459" y="300"/>
                </a:lnTo>
                <a:lnTo>
                  <a:pt x="467" y="311"/>
                </a:lnTo>
                <a:lnTo>
                  <a:pt x="472" y="323"/>
                </a:lnTo>
                <a:lnTo>
                  <a:pt x="477" y="335"/>
                </a:lnTo>
                <a:lnTo>
                  <a:pt x="481" y="349"/>
                </a:lnTo>
                <a:close/>
                <a:moveTo>
                  <a:pt x="10884" y="817"/>
                </a:moveTo>
                <a:lnTo>
                  <a:pt x="10883" y="774"/>
                </a:lnTo>
                <a:lnTo>
                  <a:pt x="10880" y="733"/>
                </a:lnTo>
                <a:lnTo>
                  <a:pt x="10874" y="693"/>
                </a:lnTo>
                <a:lnTo>
                  <a:pt x="10868" y="652"/>
                </a:lnTo>
                <a:lnTo>
                  <a:pt x="10859" y="612"/>
                </a:lnTo>
                <a:lnTo>
                  <a:pt x="10847" y="574"/>
                </a:lnTo>
                <a:lnTo>
                  <a:pt x="10835" y="536"/>
                </a:lnTo>
                <a:lnTo>
                  <a:pt x="10820" y="499"/>
                </a:lnTo>
                <a:lnTo>
                  <a:pt x="10803" y="462"/>
                </a:lnTo>
                <a:lnTo>
                  <a:pt x="10786" y="428"/>
                </a:lnTo>
                <a:lnTo>
                  <a:pt x="10766" y="394"/>
                </a:lnTo>
                <a:lnTo>
                  <a:pt x="10745" y="360"/>
                </a:lnTo>
                <a:lnTo>
                  <a:pt x="10722" y="328"/>
                </a:lnTo>
                <a:lnTo>
                  <a:pt x="10697" y="298"/>
                </a:lnTo>
                <a:lnTo>
                  <a:pt x="10672" y="268"/>
                </a:lnTo>
                <a:lnTo>
                  <a:pt x="10645" y="240"/>
                </a:lnTo>
                <a:lnTo>
                  <a:pt x="10617" y="212"/>
                </a:lnTo>
                <a:lnTo>
                  <a:pt x="10587" y="186"/>
                </a:lnTo>
                <a:lnTo>
                  <a:pt x="10557" y="162"/>
                </a:lnTo>
                <a:lnTo>
                  <a:pt x="10524" y="140"/>
                </a:lnTo>
                <a:lnTo>
                  <a:pt x="10491" y="119"/>
                </a:lnTo>
                <a:lnTo>
                  <a:pt x="10457" y="99"/>
                </a:lnTo>
                <a:lnTo>
                  <a:pt x="10421" y="81"/>
                </a:lnTo>
                <a:lnTo>
                  <a:pt x="10386" y="65"/>
                </a:lnTo>
                <a:lnTo>
                  <a:pt x="10348" y="50"/>
                </a:lnTo>
                <a:lnTo>
                  <a:pt x="10311" y="36"/>
                </a:lnTo>
                <a:lnTo>
                  <a:pt x="10272" y="26"/>
                </a:lnTo>
                <a:lnTo>
                  <a:pt x="10233" y="17"/>
                </a:lnTo>
                <a:lnTo>
                  <a:pt x="10192" y="9"/>
                </a:lnTo>
                <a:lnTo>
                  <a:pt x="10152" y="4"/>
                </a:lnTo>
                <a:lnTo>
                  <a:pt x="10110" y="1"/>
                </a:lnTo>
                <a:lnTo>
                  <a:pt x="10068" y="0"/>
                </a:lnTo>
                <a:lnTo>
                  <a:pt x="10027" y="1"/>
                </a:lnTo>
                <a:lnTo>
                  <a:pt x="9985" y="4"/>
                </a:lnTo>
                <a:lnTo>
                  <a:pt x="9944" y="9"/>
                </a:lnTo>
                <a:lnTo>
                  <a:pt x="9904" y="17"/>
                </a:lnTo>
                <a:lnTo>
                  <a:pt x="9864" y="26"/>
                </a:lnTo>
                <a:lnTo>
                  <a:pt x="9826" y="36"/>
                </a:lnTo>
                <a:lnTo>
                  <a:pt x="9788" y="50"/>
                </a:lnTo>
                <a:lnTo>
                  <a:pt x="9751" y="65"/>
                </a:lnTo>
                <a:lnTo>
                  <a:pt x="9714" y="81"/>
                </a:lnTo>
                <a:lnTo>
                  <a:pt x="9679" y="99"/>
                </a:lnTo>
                <a:lnTo>
                  <a:pt x="9645" y="119"/>
                </a:lnTo>
                <a:lnTo>
                  <a:pt x="9612" y="140"/>
                </a:lnTo>
                <a:lnTo>
                  <a:pt x="9580" y="162"/>
                </a:lnTo>
                <a:lnTo>
                  <a:pt x="9550" y="186"/>
                </a:lnTo>
                <a:lnTo>
                  <a:pt x="9519" y="212"/>
                </a:lnTo>
                <a:lnTo>
                  <a:pt x="9491" y="240"/>
                </a:lnTo>
                <a:lnTo>
                  <a:pt x="9464" y="268"/>
                </a:lnTo>
                <a:lnTo>
                  <a:pt x="9438" y="298"/>
                </a:lnTo>
                <a:lnTo>
                  <a:pt x="9414" y="328"/>
                </a:lnTo>
                <a:lnTo>
                  <a:pt x="9391" y="360"/>
                </a:lnTo>
                <a:lnTo>
                  <a:pt x="9370" y="394"/>
                </a:lnTo>
                <a:lnTo>
                  <a:pt x="9351" y="428"/>
                </a:lnTo>
                <a:lnTo>
                  <a:pt x="9333" y="462"/>
                </a:lnTo>
                <a:lnTo>
                  <a:pt x="9316" y="499"/>
                </a:lnTo>
                <a:lnTo>
                  <a:pt x="9302" y="536"/>
                </a:lnTo>
                <a:lnTo>
                  <a:pt x="9289" y="574"/>
                </a:lnTo>
                <a:lnTo>
                  <a:pt x="9278" y="612"/>
                </a:lnTo>
                <a:lnTo>
                  <a:pt x="9268" y="652"/>
                </a:lnTo>
                <a:lnTo>
                  <a:pt x="9261" y="693"/>
                </a:lnTo>
                <a:lnTo>
                  <a:pt x="9256" y="733"/>
                </a:lnTo>
                <a:lnTo>
                  <a:pt x="9253" y="774"/>
                </a:lnTo>
                <a:lnTo>
                  <a:pt x="9252" y="817"/>
                </a:lnTo>
                <a:lnTo>
                  <a:pt x="9253" y="858"/>
                </a:lnTo>
                <a:lnTo>
                  <a:pt x="9256" y="899"/>
                </a:lnTo>
                <a:lnTo>
                  <a:pt x="9261" y="940"/>
                </a:lnTo>
                <a:lnTo>
                  <a:pt x="9268" y="980"/>
                </a:lnTo>
                <a:lnTo>
                  <a:pt x="9278" y="1020"/>
                </a:lnTo>
                <a:lnTo>
                  <a:pt x="9289" y="1058"/>
                </a:lnTo>
                <a:lnTo>
                  <a:pt x="9302" y="1096"/>
                </a:lnTo>
                <a:lnTo>
                  <a:pt x="9316" y="1133"/>
                </a:lnTo>
                <a:lnTo>
                  <a:pt x="9333" y="1170"/>
                </a:lnTo>
                <a:lnTo>
                  <a:pt x="9351" y="1204"/>
                </a:lnTo>
                <a:lnTo>
                  <a:pt x="9370" y="1238"/>
                </a:lnTo>
                <a:lnTo>
                  <a:pt x="9391" y="1272"/>
                </a:lnTo>
                <a:lnTo>
                  <a:pt x="9414" y="1304"/>
                </a:lnTo>
                <a:lnTo>
                  <a:pt x="9438" y="1334"/>
                </a:lnTo>
                <a:lnTo>
                  <a:pt x="9464" y="1364"/>
                </a:lnTo>
                <a:lnTo>
                  <a:pt x="9491" y="1392"/>
                </a:lnTo>
                <a:lnTo>
                  <a:pt x="9519" y="1420"/>
                </a:lnTo>
                <a:lnTo>
                  <a:pt x="9550" y="1446"/>
                </a:lnTo>
                <a:lnTo>
                  <a:pt x="9580" y="1470"/>
                </a:lnTo>
                <a:lnTo>
                  <a:pt x="9612" y="1492"/>
                </a:lnTo>
                <a:lnTo>
                  <a:pt x="9645" y="1513"/>
                </a:lnTo>
                <a:lnTo>
                  <a:pt x="9679" y="1533"/>
                </a:lnTo>
                <a:lnTo>
                  <a:pt x="9714" y="1552"/>
                </a:lnTo>
                <a:lnTo>
                  <a:pt x="9751" y="1567"/>
                </a:lnTo>
                <a:lnTo>
                  <a:pt x="9788" y="1582"/>
                </a:lnTo>
                <a:lnTo>
                  <a:pt x="9826" y="1596"/>
                </a:lnTo>
                <a:lnTo>
                  <a:pt x="9864" y="1606"/>
                </a:lnTo>
                <a:lnTo>
                  <a:pt x="9904" y="1615"/>
                </a:lnTo>
                <a:lnTo>
                  <a:pt x="9944" y="1623"/>
                </a:lnTo>
                <a:lnTo>
                  <a:pt x="9985" y="1628"/>
                </a:lnTo>
                <a:lnTo>
                  <a:pt x="10027" y="1631"/>
                </a:lnTo>
                <a:lnTo>
                  <a:pt x="10068" y="1632"/>
                </a:lnTo>
                <a:lnTo>
                  <a:pt x="10110" y="1631"/>
                </a:lnTo>
                <a:lnTo>
                  <a:pt x="10152" y="1628"/>
                </a:lnTo>
                <a:lnTo>
                  <a:pt x="10192" y="1623"/>
                </a:lnTo>
                <a:lnTo>
                  <a:pt x="10233" y="1615"/>
                </a:lnTo>
                <a:lnTo>
                  <a:pt x="10272" y="1606"/>
                </a:lnTo>
                <a:lnTo>
                  <a:pt x="10311" y="1596"/>
                </a:lnTo>
                <a:lnTo>
                  <a:pt x="10348" y="1582"/>
                </a:lnTo>
                <a:lnTo>
                  <a:pt x="10386" y="1567"/>
                </a:lnTo>
                <a:lnTo>
                  <a:pt x="10421" y="1552"/>
                </a:lnTo>
                <a:lnTo>
                  <a:pt x="10457" y="1533"/>
                </a:lnTo>
                <a:lnTo>
                  <a:pt x="10491" y="1513"/>
                </a:lnTo>
                <a:lnTo>
                  <a:pt x="10524" y="1492"/>
                </a:lnTo>
                <a:lnTo>
                  <a:pt x="10557" y="1470"/>
                </a:lnTo>
                <a:lnTo>
                  <a:pt x="10587" y="1446"/>
                </a:lnTo>
                <a:lnTo>
                  <a:pt x="10617" y="1420"/>
                </a:lnTo>
                <a:lnTo>
                  <a:pt x="10645" y="1392"/>
                </a:lnTo>
                <a:lnTo>
                  <a:pt x="10672" y="1364"/>
                </a:lnTo>
                <a:lnTo>
                  <a:pt x="10697" y="1334"/>
                </a:lnTo>
                <a:lnTo>
                  <a:pt x="10722" y="1304"/>
                </a:lnTo>
                <a:lnTo>
                  <a:pt x="10745" y="1272"/>
                </a:lnTo>
                <a:lnTo>
                  <a:pt x="10766" y="1238"/>
                </a:lnTo>
                <a:lnTo>
                  <a:pt x="10786" y="1204"/>
                </a:lnTo>
                <a:lnTo>
                  <a:pt x="10803" y="1170"/>
                </a:lnTo>
                <a:lnTo>
                  <a:pt x="10820" y="1133"/>
                </a:lnTo>
                <a:lnTo>
                  <a:pt x="10835" y="1096"/>
                </a:lnTo>
                <a:lnTo>
                  <a:pt x="10847" y="1058"/>
                </a:lnTo>
                <a:lnTo>
                  <a:pt x="10859" y="1020"/>
                </a:lnTo>
                <a:lnTo>
                  <a:pt x="10868" y="980"/>
                </a:lnTo>
                <a:lnTo>
                  <a:pt x="10874" y="940"/>
                </a:lnTo>
                <a:lnTo>
                  <a:pt x="10880" y="899"/>
                </a:lnTo>
                <a:lnTo>
                  <a:pt x="10883" y="858"/>
                </a:lnTo>
                <a:lnTo>
                  <a:pt x="10884" y="817"/>
                </a:lnTo>
                <a:close/>
                <a:moveTo>
                  <a:pt x="9736" y="817"/>
                </a:moveTo>
                <a:lnTo>
                  <a:pt x="9737" y="833"/>
                </a:lnTo>
                <a:lnTo>
                  <a:pt x="9738" y="850"/>
                </a:lnTo>
                <a:lnTo>
                  <a:pt x="9740" y="867"/>
                </a:lnTo>
                <a:lnTo>
                  <a:pt x="9743" y="882"/>
                </a:lnTo>
                <a:lnTo>
                  <a:pt x="9746" y="899"/>
                </a:lnTo>
                <a:lnTo>
                  <a:pt x="9752" y="914"/>
                </a:lnTo>
                <a:lnTo>
                  <a:pt x="9757" y="929"/>
                </a:lnTo>
                <a:lnTo>
                  <a:pt x="9762" y="945"/>
                </a:lnTo>
                <a:lnTo>
                  <a:pt x="9769" y="959"/>
                </a:lnTo>
                <a:lnTo>
                  <a:pt x="9777" y="973"/>
                </a:lnTo>
                <a:lnTo>
                  <a:pt x="9784" y="987"/>
                </a:lnTo>
                <a:lnTo>
                  <a:pt x="9793" y="1001"/>
                </a:lnTo>
                <a:lnTo>
                  <a:pt x="9803" y="1013"/>
                </a:lnTo>
                <a:lnTo>
                  <a:pt x="9812" y="1026"/>
                </a:lnTo>
                <a:lnTo>
                  <a:pt x="9822" y="1038"/>
                </a:lnTo>
                <a:lnTo>
                  <a:pt x="9834" y="1050"/>
                </a:lnTo>
                <a:lnTo>
                  <a:pt x="9845" y="1060"/>
                </a:lnTo>
                <a:lnTo>
                  <a:pt x="9857" y="1071"/>
                </a:lnTo>
                <a:lnTo>
                  <a:pt x="9869" y="1081"/>
                </a:lnTo>
                <a:lnTo>
                  <a:pt x="9883" y="1089"/>
                </a:lnTo>
                <a:lnTo>
                  <a:pt x="9896" y="1099"/>
                </a:lnTo>
                <a:lnTo>
                  <a:pt x="9910" y="1106"/>
                </a:lnTo>
                <a:lnTo>
                  <a:pt x="9924" y="1113"/>
                </a:lnTo>
                <a:lnTo>
                  <a:pt x="9939" y="1121"/>
                </a:lnTo>
                <a:lnTo>
                  <a:pt x="9954" y="1126"/>
                </a:lnTo>
                <a:lnTo>
                  <a:pt x="9969" y="1131"/>
                </a:lnTo>
                <a:lnTo>
                  <a:pt x="9985" y="1136"/>
                </a:lnTo>
                <a:lnTo>
                  <a:pt x="10002" y="1139"/>
                </a:lnTo>
                <a:lnTo>
                  <a:pt x="10017" y="1143"/>
                </a:lnTo>
                <a:lnTo>
                  <a:pt x="10034" y="1145"/>
                </a:lnTo>
                <a:lnTo>
                  <a:pt x="10050" y="1146"/>
                </a:lnTo>
                <a:lnTo>
                  <a:pt x="10068" y="1147"/>
                </a:lnTo>
                <a:lnTo>
                  <a:pt x="10085" y="1146"/>
                </a:lnTo>
                <a:lnTo>
                  <a:pt x="10102" y="1145"/>
                </a:lnTo>
                <a:lnTo>
                  <a:pt x="10118" y="1143"/>
                </a:lnTo>
                <a:lnTo>
                  <a:pt x="10135" y="1139"/>
                </a:lnTo>
                <a:lnTo>
                  <a:pt x="10152" y="1136"/>
                </a:lnTo>
                <a:lnTo>
                  <a:pt x="10167" y="1131"/>
                </a:lnTo>
                <a:lnTo>
                  <a:pt x="10183" y="1126"/>
                </a:lnTo>
                <a:lnTo>
                  <a:pt x="10197" y="1121"/>
                </a:lnTo>
                <a:lnTo>
                  <a:pt x="10212" y="1113"/>
                </a:lnTo>
                <a:lnTo>
                  <a:pt x="10226" y="1106"/>
                </a:lnTo>
                <a:lnTo>
                  <a:pt x="10240" y="1099"/>
                </a:lnTo>
                <a:lnTo>
                  <a:pt x="10254" y="1089"/>
                </a:lnTo>
                <a:lnTo>
                  <a:pt x="10267" y="1081"/>
                </a:lnTo>
                <a:lnTo>
                  <a:pt x="10280" y="1071"/>
                </a:lnTo>
                <a:lnTo>
                  <a:pt x="10291" y="1060"/>
                </a:lnTo>
                <a:lnTo>
                  <a:pt x="10303" y="1050"/>
                </a:lnTo>
                <a:lnTo>
                  <a:pt x="10314" y="1038"/>
                </a:lnTo>
                <a:lnTo>
                  <a:pt x="10324" y="1026"/>
                </a:lnTo>
                <a:lnTo>
                  <a:pt x="10334" y="1013"/>
                </a:lnTo>
                <a:lnTo>
                  <a:pt x="10343" y="1001"/>
                </a:lnTo>
                <a:lnTo>
                  <a:pt x="10351" y="987"/>
                </a:lnTo>
                <a:lnTo>
                  <a:pt x="10360" y="973"/>
                </a:lnTo>
                <a:lnTo>
                  <a:pt x="10367" y="959"/>
                </a:lnTo>
                <a:lnTo>
                  <a:pt x="10373" y="945"/>
                </a:lnTo>
                <a:lnTo>
                  <a:pt x="10380" y="929"/>
                </a:lnTo>
                <a:lnTo>
                  <a:pt x="10385" y="914"/>
                </a:lnTo>
                <a:lnTo>
                  <a:pt x="10389" y="899"/>
                </a:lnTo>
                <a:lnTo>
                  <a:pt x="10393" y="882"/>
                </a:lnTo>
                <a:lnTo>
                  <a:pt x="10396" y="867"/>
                </a:lnTo>
                <a:lnTo>
                  <a:pt x="10398" y="850"/>
                </a:lnTo>
                <a:lnTo>
                  <a:pt x="10399" y="833"/>
                </a:lnTo>
                <a:lnTo>
                  <a:pt x="10399" y="817"/>
                </a:lnTo>
                <a:lnTo>
                  <a:pt x="10399" y="799"/>
                </a:lnTo>
                <a:lnTo>
                  <a:pt x="10398" y="782"/>
                </a:lnTo>
                <a:lnTo>
                  <a:pt x="10396" y="765"/>
                </a:lnTo>
                <a:lnTo>
                  <a:pt x="10393" y="750"/>
                </a:lnTo>
                <a:lnTo>
                  <a:pt x="10389" y="733"/>
                </a:lnTo>
                <a:lnTo>
                  <a:pt x="10385" y="718"/>
                </a:lnTo>
                <a:lnTo>
                  <a:pt x="10380" y="703"/>
                </a:lnTo>
                <a:lnTo>
                  <a:pt x="10373" y="687"/>
                </a:lnTo>
                <a:lnTo>
                  <a:pt x="10367" y="673"/>
                </a:lnTo>
                <a:lnTo>
                  <a:pt x="10360" y="659"/>
                </a:lnTo>
                <a:lnTo>
                  <a:pt x="10351" y="645"/>
                </a:lnTo>
                <a:lnTo>
                  <a:pt x="10343" y="631"/>
                </a:lnTo>
                <a:lnTo>
                  <a:pt x="10334" y="619"/>
                </a:lnTo>
                <a:lnTo>
                  <a:pt x="10324" y="606"/>
                </a:lnTo>
                <a:lnTo>
                  <a:pt x="10314" y="594"/>
                </a:lnTo>
                <a:lnTo>
                  <a:pt x="10303" y="582"/>
                </a:lnTo>
                <a:lnTo>
                  <a:pt x="10291" y="572"/>
                </a:lnTo>
                <a:lnTo>
                  <a:pt x="10280" y="561"/>
                </a:lnTo>
                <a:lnTo>
                  <a:pt x="10267" y="552"/>
                </a:lnTo>
                <a:lnTo>
                  <a:pt x="10254" y="543"/>
                </a:lnTo>
                <a:lnTo>
                  <a:pt x="10240" y="533"/>
                </a:lnTo>
                <a:lnTo>
                  <a:pt x="10226" y="526"/>
                </a:lnTo>
                <a:lnTo>
                  <a:pt x="10212" y="519"/>
                </a:lnTo>
                <a:lnTo>
                  <a:pt x="10197" y="511"/>
                </a:lnTo>
                <a:lnTo>
                  <a:pt x="10183" y="506"/>
                </a:lnTo>
                <a:lnTo>
                  <a:pt x="10167" y="501"/>
                </a:lnTo>
                <a:lnTo>
                  <a:pt x="10152" y="496"/>
                </a:lnTo>
                <a:lnTo>
                  <a:pt x="10135" y="493"/>
                </a:lnTo>
                <a:lnTo>
                  <a:pt x="10118" y="489"/>
                </a:lnTo>
                <a:lnTo>
                  <a:pt x="10102" y="487"/>
                </a:lnTo>
                <a:lnTo>
                  <a:pt x="10085" y="486"/>
                </a:lnTo>
                <a:lnTo>
                  <a:pt x="10068" y="485"/>
                </a:lnTo>
                <a:lnTo>
                  <a:pt x="10050" y="486"/>
                </a:lnTo>
                <a:lnTo>
                  <a:pt x="10034" y="487"/>
                </a:lnTo>
                <a:lnTo>
                  <a:pt x="10017" y="489"/>
                </a:lnTo>
                <a:lnTo>
                  <a:pt x="10002" y="493"/>
                </a:lnTo>
                <a:lnTo>
                  <a:pt x="9985" y="496"/>
                </a:lnTo>
                <a:lnTo>
                  <a:pt x="9969" y="501"/>
                </a:lnTo>
                <a:lnTo>
                  <a:pt x="9954" y="506"/>
                </a:lnTo>
                <a:lnTo>
                  <a:pt x="9939" y="511"/>
                </a:lnTo>
                <a:lnTo>
                  <a:pt x="9924" y="519"/>
                </a:lnTo>
                <a:lnTo>
                  <a:pt x="9910" y="526"/>
                </a:lnTo>
                <a:lnTo>
                  <a:pt x="9896" y="533"/>
                </a:lnTo>
                <a:lnTo>
                  <a:pt x="9883" y="543"/>
                </a:lnTo>
                <a:lnTo>
                  <a:pt x="9869" y="552"/>
                </a:lnTo>
                <a:lnTo>
                  <a:pt x="9857" y="561"/>
                </a:lnTo>
                <a:lnTo>
                  <a:pt x="9845" y="572"/>
                </a:lnTo>
                <a:lnTo>
                  <a:pt x="9834" y="582"/>
                </a:lnTo>
                <a:lnTo>
                  <a:pt x="9822" y="594"/>
                </a:lnTo>
                <a:lnTo>
                  <a:pt x="9812" y="606"/>
                </a:lnTo>
                <a:lnTo>
                  <a:pt x="9803" y="619"/>
                </a:lnTo>
                <a:lnTo>
                  <a:pt x="9793" y="631"/>
                </a:lnTo>
                <a:lnTo>
                  <a:pt x="9784" y="645"/>
                </a:lnTo>
                <a:lnTo>
                  <a:pt x="9777" y="659"/>
                </a:lnTo>
                <a:lnTo>
                  <a:pt x="9769" y="673"/>
                </a:lnTo>
                <a:lnTo>
                  <a:pt x="9762" y="687"/>
                </a:lnTo>
                <a:lnTo>
                  <a:pt x="9757" y="703"/>
                </a:lnTo>
                <a:lnTo>
                  <a:pt x="9752" y="718"/>
                </a:lnTo>
                <a:lnTo>
                  <a:pt x="9746" y="733"/>
                </a:lnTo>
                <a:lnTo>
                  <a:pt x="9743" y="750"/>
                </a:lnTo>
                <a:lnTo>
                  <a:pt x="9740" y="765"/>
                </a:lnTo>
                <a:lnTo>
                  <a:pt x="9738" y="782"/>
                </a:lnTo>
                <a:lnTo>
                  <a:pt x="9737" y="799"/>
                </a:lnTo>
                <a:lnTo>
                  <a:pt x="9736" y="817"/>
                </a:lnTo>
                <a:close/>
                <a:moveTo>
                  <a:pt x="10719" y="817"/>
                </a:moveTo>
                <a:lnTo>
                  <a:pt x="10719" y="856"/>
                </a:lnTo>
                <a:lnTo>
                  <a:pt x="10719" y="896"/>
                </a:lnTo>
                <a:lnTo>
                  <a:pt x="10719" y="934"/>
                </a:lnTo>
                <a:lnTo>
                  <a:pt x="10718" y="974"/>
                </a:lnTo>
                <a:lnTo>
                  <a:pt x="10717" y="1012"/>
                </a:lnTo>
                <a:lnTo>
                  <a:pt x="10715" y="1051"/>
                </a:lnTo>
                <a:lnTo>
                  <a:pt x="10712" y="1089"/>
                </a:lnTo>
                <a:lnTo>
                  <a:pt x="10709" y="1128"/>
                </a:lnTo>
                <a:lnTo>
                  <a:pt x="10708" y="1137"/>
                </a:lnTo>
                <a:lnTo>
                  <a:pt x="10706" y="1147"/>
                </a:lnTo>
                <a:lnTo>
                  <a:pt x="10703" y="1155"/>
                </a:lnTo>
                <a:lnTo>
                  <a:pt x="10700" y="1162"/>
                </a:lnTo>
                <a:lnTo>
                  <a:pt x="10697" y="1169"/>
                </a:lnTo>
                <a:lnTo>
                  <a:pt x="10693" y="1174"/>
                </a:lnTo>
                <a:lnTo>
                  <a:pt x="10689" y="1179"/>
                </a:lnTo>
                <a:lnTo>
                  <a:pt x="10684" y="1183"/>
                </a:lnTo>
                <a:lnTo>
                  <a:pt x="10678" y="1187"/>
                </a:lnTo>
                <a:lnTo>
                  <a:pt x="10672" y="1190"/>
                </a:lnTo>
                <a:lnTo>
                  <a:pt x="10666" y="1192"/>
                </a:lnTo>
                <a:lnTo>
                  <a:pt x="10659" y="1196"/>
                </a:lnTo>
                <a:lnTo>
                  <a:pt x="10642" y="1199"/>
                </a:lnTo>
                <a:lnTo>
                  <a:pt x="10624" y="1201"/>
                </a:lnTo>
                <a:lnTo>
                  <a:pt x="10558" y="1207"/>
                </a:lnTo>
                <a:lnTo>
                  <a:pt x="10489" y="1212"/>
                </a:lnTo>
                <a:lnTo>
                  <a:pt x="10419" y="1216"/>
                </a:lnTo>
                <a:lnTo>
                  <a:pt x="10348" y="1220"/>
                </a:lnTo>
                <a:lnTo>
                  <a:pt x="10278" y="1222"/>
                </a:lnTo>
                <a:lnTo>
                  <a:pt x="10208" y="1223"/>
                </a:lnTo>
                <a:lnTo>
                  <a:pt x="10137" y="1224"/>
                </a:lnTo>
                <a:lnTo>
                  <a:pt x="10068" y="1224"/>
                </a:lnTo>
                <a:lnTo>
                  <a:pt x="9998" y="1224"/>
                </a:lnTo>
                <a:lnTo>
                  <a:pt x="9929" y="1223"/>
                </a:lnTo>
                <a:lnTo>
                  <a:pt x="9858" y="1222"/>
                </a:lnTo>
                <a:lnTo>
                  <a:pt x="9787" y="1220"/>
                </a:lnTo>
                <a:lnTo>
                  <a:pt x="9717" y="1216"/>
                </a:lnTo>
                <a:lnTo>
                  <a:pt x="9647" y="1212"/>
                </a:lnTo>
                <a:lnTo>
                  <a:pt x="9579" y="1207"/>
                </a:lnTo>
                <a:lnTo>
                  <a:pt x="9512" y="1201"/>
                </a:lnTo>
                <a:lnTo>
                  <a:pt x="9493" y="1199"/>
                </a:lnTo>
                <a:lnTo>
                  <a:pt x="9478" y="1196"/>
                </a:lnTo>
                <a:lnTo>
                  <a:pt x="9470" y="1192"/>
                </a:lnTo>
                <a:lnTo>
                  <a:pt x="9464" y="1190"/>
                </a:lnTo>
                <a:lnTo>
                  <a:pt x="9458" y="1187"/>
                </a:lnTo>
                <a:lnTo>
                  <a:pt x="9453" y="1183"/>
                </a:lnTo>
                <a:lnTo>
                  <a:pt x="9447" y="1179"/>
                </a:lnTo>
                <a:lnTo>
                  <a:pt x="9443" y="1174"/>
                </a:lnTo>
                <a:lnTo>
                  <a:pt x="9439" y="1169"/>
                </a:lnTo>
                <a:lnTo>
                  <a:pt x="9436" y="1162"/>
                </a:lnTo>
                <a:lnTo>
                  <a:pt x="9433" y="1155"/>
                </a:lnTo>
                <a:lnTo>
                  <a:pt x="9431" y="1147"/>
                </a:lnTo>
                <a:lnTo>
                  <a:pt x="9429" y="1137"/>
                </a:lnTo>
                <a:lnTo>
                  <a:pt x="9428" y="1128"/>
                </a:lnTo>
                <a:lnTo>
                  <a:pt x="9425" y="1089"/>
                </a:lnTo>
                <a:lnTo>
                  <a:pt x="9421" y="1051"/>
                </a:lnTo>
                <a:lnTo>
                  <a:pt x="9419" y="1012"/>
                </a:lnTo>
                <a:lnTo>
                  <a:pt x="9418" y="974"/>
                </a:lnTo>
                <a:lnTo>
                  <a:pt x="9417" y="934"/>
                </a:lnTo>
                <a:lnTo>
                  <a:pt x="9417" y="896"/>
                </a:lnTo>
                <a:lnTo>
                  <a:pt x="9416" y="856"/>
                </a:lnTo>
                <a:lnTo>
                  <a:pt x="9416" y="817"/>
                </a:lnTo>
                <a:lnTo>
                  <a:pt x="9416" y="776"/>
                </a:lnTo>
                <a:lnTo>
                  <a:pt x="9417" y="736"/>
                </a:lnTo>
                <a:lnTo>
                  <a:pt x="9417" y="698"/>
                </a:lnTo>
                <a:lnTo>
                  <a:pt x="9418" y="658"/>
                </a:lnTo>
                <a:lnTo>
                  <a:pt x="9419" y="620"/>
                </a:lnTo>
                <a:lnTo>
                  <a:pt x="9421" y="581"/>
                </a:lnTo>
                <a:lnTo>
                  <a:pt x="9425" y="543"/>
                </a:lnTo>
                <a:lnTo>
                  <a:pt x="9428" y="504"/>
                </a:lnTo>
                <a:lnTo>
                  <a:pt x="9429" y="495"/>
                </a:lnTo>
                <a:lnTo>
                  <a:pt x="9431" y="485"/>
                </a:lnTo>
                <a:lnTo>
                  <a:pt x="9433" y="477"/>
                </a:lnTo>
                <a:lnTo>
                  <a:pt x="9436" y="470"/>
                </a:lnTo>
                <a:lnTo>
                  <a:pt x="9439" y="463"/>
                </a:lnTo>
                <a:lnTo>
                  <a:pt x="9443" y="458"/>
                </a:lnTo>
                <a:lnTo>
                  <a:pt x="9447" y="453"/>
                </a:lnTo>
                <a:lnTo>
                  <a:pt x="9453" y="449"/>
                </a:lnTo>
                <a:lnTo>
                  <a:pt x="9458" y="445"/>
                </a:lnTo>
                <a:lnTo>
                  <a:pt x="9464" y="442"/>
                </a:lnTo>
                <a:lnTo>
                  <a:pt x="9470" y="440"/>
                </a:lnTo>
                <a:lnTo>
                  <a:pt x="9478" y="436"/>
                </a:lnTo>
                <a:lnTo>
                  <a:pt x="9493" y="433"/>
                </a:lnTo>
                <a:lnTo>
                  <a:pt x="9512" y="431"/>
                </a:lnTo>
                <a:lnTo>
                  <a:pt x="9579" y="425"/>
                </a:lnTo>
                <a:lnTo>
                  <a:pt x="9647" y="420"/>
                </a:lnTo>
                <a:lnTo>
                  <a:pt x="9717" y="416"/>
                </a:lnTo>
                <a:lnTo>
                  <a:pt x="9787" y="412"/>
                </a:lnTo>
                <a:lnTo>
                  <a:pt x="9858" y="410"/>
                </a:lnTo>
                <a:lnTo>
                  <a:pt x="9929" y="409"/>
                </a:lnTo>
                <a:lnTo>
                  <a:pt x="9998" y="408"/>
                </a:lnTo>
                <a:lnTo>
                  <a:pt x="10068" y="408"/>
                </a:lnTo>
                <a:lnTo>
                  <a:pt x="10137" y="408"/>
                </a:lnTo>
                <a:lnTo>
                  <a:pt x="10208" y="409"/>
                </a:lnTo>
                <a:lnTo>
                  <a:pt x="10278" y="410"/>
                </a:lnTo>
                <a:lnTo>
                  <a:pt x="10348" y="412"/>
                </a:lnTo>
                <a:lnTo>
                  <a:pt x="10419" y="416"/>
                </a:lnTo>
                <a:lnTo>
                  <a:pt x="10489" y="420"/>
                </a:lnTo>
                <a:lnTo>
                  <a:pt x="10558" y="425"/>
                </a:lnTo>
                <a:lnTo>
                  <a:pt x="10624" y="431"/>
                </a:lnTo>
                <a:lnTo>
                  <a:pt x="10642" y="433"/>
                </a:lnTo>
                <a:lnTo>
                  <a:pt x="10659" y="436"/>
                </a:lnTo>
                <a:lnTo>
                  <a:pt x="10666" y="440"/>
                </a:lnTo>
                <a:lnTo>
                  <a:pt x="10672" y="442"/>
                </a:lnTo>
                <a:lnTo>
                  <a:pt x="10678" y="445"/>
                </a:lnTo>
                <a:lnTo>
                  <a:pt x="10684" y="449"/>
                </a:lnTo>
                <a:lnTo>
                  <a:pt x="10689" y="453"/>
                </a:lnTo>
                <a:lnTo>
                  <a:pt x="10693" y="458"/>
                </a:lnTo>
                <a:lnTo>
                  <a:pt x="10697" y="463"/>
                </a:lnTo>
                <a:lnTo>
                  <a:pt x="10700" y="470"/>
                </a:lnTo>
                <a:lnTo>
                  <a:pt x="10703" y="477"/>
                </a:lnTo>
                <a:lnTo>
                  <a:pt x="10706" y="485"/>
                </a:lnTo>
                <a:lnTo>
                  <a:pt x="10708" y="495"/>
                </a:lnTo>
                <a:lnTo>
                  <a:pt x="10709" y="504"/>
                </a:lnTo>
                <a:lnTo>
                  <a:pt x="10712" y="543"/>
                </a:lnTo>
                <a:lnTo>
                  <a:pt x="10715" y="581"/>
                </a:lnTo>
                <a:lnTo>
                  <a:pt x="10717" y="620"/>
                </a:lnTo>
                <a:lnTo>
                  <a:pt x="10718" y="658"/>
                </a:lnTo>
                <a:lnTo>
                  <a:pt x="10719" y="698"/>
                </a:lnTo>
                <a:lnTo>
                  <a:pt x="10719" y="736"/>
                </a:lnTo>
                <a:lnTo>
                  <a:pt x="10719" y="776"/>
                </a:lnTo>
                <a:lnTo>
                  <a:pt x="10719" y="817"/>
                </a:lnTo>
                <a:close/>
                <a:moveTo>
                  <a:pt x="12475" y="793"/>
                </a:moveTo>
                <a:lnTo>
                  <a:pt x="12474" y="819"/>
                </a:lnTo>
                <a:lnTo>
                  <a:pt x="12472" y="845"/>
                </a:lnTo>
                <a:lnTo>
                  <a:pt x="12469" y="870"/>
                </a:lnTo>
                <a:lnTo>
                  <a:pt x="12465" y="895"/>
                </a:lnTo>
                <a:lnTo>
                  <a:pt x="12459" y="920"/>
                </a:lnTo>
                <a:lnTo>
                  <a:pt x="12452" y="945"/>
                </a:lnTo>
                <a:lnTo>
                  <a:pt x="12444" y="969"/>
                </a:lnTo>
                <a:lnTo>
                  <a:pt x="12434" y="991"/>
                </a:lnTo>
                <a:lnTo>
                  <a:pt x="12424" y="1015"/>
                </a:lnTo>
                <a:lnTo>
                  <a:pt x="12412" y="1038"/>
                </a:lnTo>
                <a:lnTo>
                  <a:pt x="12398" y="1061"/>
                </a:lnTo>
                <a:lnTo>
                  <a:pt x="12383" y="1083"/>
                </a:lnTo>
                <a:lnTo>
                  <a:pt x="12368" y="1105"/>
                </a:lnTo>
                <a:lnTo>
                  <a:pt x="12351" y="1127"/>
                </a:lnTo>
                <a:lnTo>
                  <a:pt x="12332" y="1148"/>
                </a:lnTo>
                <a:lnTo>
                  <a:pt x="12313" y="1169"/>
                </a:lnTo>
                <a:lnTo>
                  <a:pt x="12293" y="1188"/>
                </a:lnTo>
                <a:lnTo>
                  <a:pt x="12272" y="1207"/>
                </a:lnTo>
                <a:lnTo>
                  <a:pt x="12251" y="1225"/>
                </a:lnTo>
                <a:lnTo>
                  <a:pt x="12229" y="1241"/>
                </a:lnTo>
                <a:lnTo>
                  <a:pt x="12207" y="1256"/>
                </a:lnTo>
                <a:lnTo>
                  <a:pt x="12185" y="1270"/>
                </a:lnTo>
                <a:lnTo>
                  <a:pt x="12163" y="1282"/>
                </a:lnTo>
                <a:lnTo>
                  <a:pt x="12140" y="1292"/>
                </a:lnTo>
                <a:lnTo>
                  <a:pt x="12116" y="1303"/>
                </a:lnTo>
                <a:lnTo>
                  <a:pt x="12092" y="1311"/>
                </a:lnTo>
                <a:lnTo>
                  <a:pt x="12068" y="1319"/>
                </a:lnTo>
                <a:lnTo>
                  <a:pt x="12044" y="1324"/>
                </a:lnTo>
                <a:lnTo>
                  <a:pt x="12019" y="1329"/>
                </a:lnTo>
                <a:lnTo>
                  <a:pt x="11993" y="1332"/>
                </a:lnTo>
                <a:lnTo>
                  <a:pt x="11968" y="1333"/>
                </a:lnTo>
                <a:lnTo>
                  <a:pt x="11942" y="1334"/>
                </a:lnTo>
                <a:lnTo>
                  <a:pt x="11911" y="1333"/>
                </a:lnTo>
                <a:lnTo>
                  <a:pt x="11881" y="1332"/>
                </a:lnTo>
                <a:lnTo>
                  <a:pt x="11851" y="1328"/>
                </a:lnTo>
                <a:lnTo>
                  <a:pt x="11823" y="1324"/>
                </a:lnTo>
                <a:lnTo>
                  <a:pt x="11795" y="1317"/>
                </a:lnTo>
                <a:lnTo>
                  <a:pt x="11767" y="1310"/>
                </a:lnTo>
                <a:lnTo>
                  <a:pt x="11741" y="1302"/>
                </a:lnTo>
                <a:lnTo>
                  <a:pt x="11714" y="1291"/>
                </a:lnTo>
                <a:lnTo>
                  <a:pt x="11689" y="1281"/>
                </a:lnTo>
                <a:lnTo>
                  <a:pt x="11663" y="1269"/>
                </a:lnTo>
                <a:lnTo>
                  <a:pt x="11639" y="1254"/>
                </a:lnTo>
                <a:lnTo>
                  <a:pt x="11615" y="1239"/>
                </a:lnTo>
                <a:lnTo>
                  <a:pt x="11592" y="1223"/>
                </a:lnTo>
                <a:lnTo>
                  <a:pt x="11569" y="1205"/>
                </a:lnTo>
                <a:lnTo>
                  <a:pt x="11547" y="1185"/>
                </a:lnTo>
                <a:lnTo>
                  <a:pt x="11525" y="1165"/>
                </a:lnTo>
                <a:lnTo>
                  <a:pt x="11504" y="1144"/>
                </a:lnTo>
                <a:lnTo>
                  <a:pt x="11486" y="1122"/>
                </a:lnTo>
                <a:lnTo>
                  <a:pt x="11468" y="1099"/>
                </a:lnTo>
                <a:lnTo>
                  <a:pt x="11451" y="1075"/>
                </a:lnTo>
                <a:lnTo>
                  <a:pt x="11436" y="1052"/>
                </a:lnTo>
                <a:lnTo>
                  <a:pt x="11422" y="1027"/>
                </a:lnTo>
                <a:lnTo>
                  <a:pt x="11410" y="1002"/>
                </a:lnTo>
                <a:lnTo>
                  <a:pt x="11398" y="976"/>
                </a:lnTo>
                <a:lnTo>
                  <a:pt x="11388" y="950"/>
                </a:lnTo>
                <a:lnTo>
                  <a:pt x="11379" y="923"/>
                </a:lnTo>
                <a:lnTo>
                  <a:pt x="11372" y="896"/>
                </a:lnTo>
                <a:lnTo>
                  <a:pt x="11367" y="868"/>
                </a:lnTo>
                <a:lnTo>
                  <a:pt x="11362" y="838"/>
                </a:lnTo>
                <a:lnTo>
                  <a:pt x="11359" y="809"/>
                </a:lnTo>
                <a:lnTo>
                  <a:pt x="11357" y="779"/>
                </a:lnTo>
                <a:lnTo>
                  <a:pt x="11355" y="749"/>
                </a:lnTo>
                <a:lnTo>
                  <a:pt x="11357" y="719"/>
                </a:lnTo>
                <a:lnTo>
                  <a:pt x="11359" y="688"/>
                </a:lnTo>
                <a:lnTo>
                  <a:pt x="11362" y="659"/>
                </a:lnTo>
                <a:lnTo>
                  <a:pt x="11367" y="630"/>
                </a:lnTo>
                <a:lnTo>
                  <a:pt x="11372" y="602"/>
                </a:lnTo>
                <a:lnTo>
                  <a:pt x="11379" y="575"/>
                </a:lnTo>
                <a:lnTo>
                  <a:pt x="11388" y="548"/>
                </a:lnTo>
                <a:lnTo>
                  <a:pt x="11398" y="521"/>
                </a:lnTo>
                <a:lnTo>
                  <a:pt x="11410" y="496"/>
                </a:lnTo>
                <a:lnTo>
                  <a:pt x="11422" y="471"/>
                </a:lnTo>
                <a:lnTo>
                  <a:pt x="11436" y="446"/>
                </a:lnTo>
                <a:lnTo>
                  <a:pt x="11451" y="422"/>
                </a:lnTo>
                <a:lnTo>
                  <a:pt x="11468" y="399"/>
                </a:lnTo>
                <a:lnTo>
                  <a:pt x="11486" y="376"/>
                </a:lnTo>
                <a:lnTo>
                  <a:pt x="11504" y="354"/>
                </a:lnTo>
                <a:lnTo>
                  <a:pt x="11525" y="333"/>
                </a:lnTo>
                <a:lnTo>
                  <a:pt x="11547" y="312"/>
                </a:lnTo>
                <a:lnTo>
                  <a:pt x="11569" y="294"/>
                </a:lnTo>
                <a:lnTo>
                  <a:pt x="11592" y="275"/>
                </a:lnTo>
                <a:lnTo>
                  <a:pt x="11615" y="259"/>
                </a:lnTo>
                <a:lnTo>
                  <a:pt x="11639" y="244"/>
                </a:lnTo>
                <a:lnTo>
                  <a:pt x="11663" y="230"/>
                </a:lnTo>
                <a:lnTo>
                  <a:pt x="11689" y="218"/>
                </a:lnTo>
                <a:lnTo>
                  <a:pt x="11714" y="206"/>
                </a:lnTo>
                <a:lnTo>
                  <a:pt x="11741" y="196"/>
                </a:lnTo>
                <a:lnTo>
                  <a:pt x="11767" y="187"/>
                </a:lnTo>
                <a:lnTo>
                  <a:pt x="11795" y="180"/>
                </a:lnTo>
                <a:lnTo>
                  <a:pt x="11823" y="174"/>
                </a:lnTo>
                <a:lnTo>
                  <a:pt x="11851" y="170"/>
                </a:lnTo>
                <a:lnTo>
                  <a:pt x="11881" y="167"/>
                </a:lnTo>
                <a:lnTo>
                  <a:pt x="11911" y="165"/>
                </a:lnTo>
                <a:lnTo>
                  <a:pt x="11942" y="164"/>
                </a:lnTo>
                <a:lnTo>
                  <a:pt x="11968" y="165"/>
                </a:lnTo>
                <a:lnTo>
                  <a:pt x="11993" y="166"/>
                </a:lnTo>
                <a:lnTo>
                  <a:pt x="12018" y="169"/>
                </a:lnTo>
                <a:lnTo>
                  <a:pt x="12043" y="172"/>
                </a:lnTo>
                <a:lnTo>
                  <a:pt x="12067" y="177"/>
                </a:lnTo>
                <a:lnTo>
                  <a:pt x="12092" y="182"/>
                </a:lnTo>
                <a:lnTo>
                  <a:pt x="12115" y="190"/>
                </a:lnTo>
                <a:lnTo>
                  <a:pt x="12139" y="197"/>
                </a:lnTo>
                <a:lnTo>
                  <a:pt x="12162" y="206"/>
                </a:lnTo>
                <a:lnTo>
                  <a:pt x="12185" y="216"/>
                </a:lnTo>
                <a:lnTo>
                  <a:pt x="12206" y="227"/>
                </a:lnTo>
                <a:lnTo>
                  <a:pt x="12228" y="240"/>
                </a:lnTo>
                <a:lnTo>
                  <a:pt x="12250" y="252"/>
                </a:lnTo>
                <a:lnTo>
                  <a:pt x="12271" y="267"/>
                </a:lnTo>
                <a:lnTo>
                  <a:pt x="12292" y="281"/>
                </a:lnTo>
                <a:lnTo>
                  <a:pt x="12313" y="298"/>
                </a:lnTo>
                <a:lnTo>
                  <a:pt x="12324" y="308"/>
                </a:lnTo>
                <a:lnTo>
                  <a:pt x="12333" y="319"/>
                </a:lnTo>
                <a:lnTo>
                  <a:pt x="12342" y="331"/>
                </a:lnTo>
                <a:lnTo>
                  <a:pt x="12349" y="343"/>
                </a:lnTo>
                <a:lnTo>
                  <a:pt x="12354" y="356"/>
                </a:lnTo>
                <a:lnTo>
                  <a:pt x="12358" y="370"/>
                </a:lnTo>
                <a:lnTo>
                  <a:pt x="12361" y="384"/>
                </a:lnTo>
                <a:lnTo>
                  <a:pt x="12361" y="399"/>
                </a:lnTo>
                <a:lnTo>
                  <a:pt x="12361" y="412"/>
                </a:lnTo>
                <a:lnTo>
                  <a:pt x="12358" y="426"/>
                </a:lnTo>
                <a:lnTo>
                  <a:pt x="12355" y="437"/>
                </a:lnTo>
                <a:lnTo>
                  <a:pt x="12351" y="450"/>
                </a:lnTo>
                <a:lnTo>
                  <a:pt x="12346" y="461"/>
                </a:lnTo>
                <a:lnTo>
                  <a:pt x="12340" y="472"/>
                </a:lnTo>
                <a:lnTo>
                  <a:pt x="12332" y="482"/>
                </a:lnTo>
                <a:lnTo>
                  <a:pt x="12323" y="492"/>
                </a:lnTo>
                <a:lnTo>
                  <a:pt x="12314" y="500"/>
                </a:lnTo>
                <a:lnTo>
                  <a:pt x="12303" y="508"/>
                </a:lnTo>
                <a:lnTo>
                  <a:pt x="12292" y="514"/>
                </a:lnTo>
                <a:lnTo>
                  <a:pt x="12281" y="520"/>
                </a:lnTo>
                <a:lnTo>
                  <a:pt x="12269" y="524"/>
                </a:lnTo>
                <a:lnTo>
                  <a:pt x="12256" y="527"/>
                </a:lnTo>
                <a:lnTo>
                  <a:pt x="12244" y="529"/>
                </a:lnTo>
                <a:lnTo>
                  <a:pt x="12230" y="529"/>
                </a:lnTo>
                <a:lnTo>
                  <a:pt x="12219" y="529"/>
                </a:lnTo>
                <a:lnTo>
                  <a:pt x="12207" y="527"/>
                </a:lnTo>
                <a:lnTo>
                  <a:pt x="12197" y="525"/>
                </a:lnTo>
                <a:lnTo>
                  <a:pt x="12186" y="522"/>
                </a:lnTo>
                <a:lnTo>
                  <a:pt x="12175" y="518"/>
                </a:lnTo>
                <a:lnTo>
                  <a:pt x="12166" y="512"/>
                </a:lnTo>
                <a:lnTo>
                  <a:pt x="12156" y="506"/>
                </a:lnTo>
                <a:lnTo>
                  <a:pt x="12147" y="499"/>
                </a:lnTo>
                <a:lnTo>
                  <a:pt x="12136" y="489"/>
                </a:lnTo>
                <a:lnTo>
                  <a:pt x="12124" y="481"/>
                </a:lnTo>
                <a:lnTo>
                  <a:pt x="12113" y="474"/>
                </a:lnTo>
                <a:lnTo>
                  <a:pt x="12101" y="467"/>
                </a:lnTo>
                <a:lnTo>
                  <a:pt x="12089" y="460"/>
                </a:lnTo>
                <a:lnTo>
                  <a:pt x="12076" y="454"/>
                </a:lnTo>
                <a:lnTo>
                  <a:pt x="12064" y="449"/>
                </a:lnTo>
                <a:lnTo>
                  <a:pt x="12051" y="444"/>
                </a:lnTo>
                <a:lnTo>
                  <a:pt x="12039" y="440"/>
                </a:lnTo>
                <a:lnTo>
                  <a:pt x="12025" y="435"/>
                </a:lnTo>
                <a:lnTo>
                  <a:pt x="12012" y="432"/>
                </a:lnTo>
                <a:lnTo>
                  <a:pt x="11998" y="430"/>
                </a:lnTo>
                <a:lnTo>
                  <a:pt x="11985" y="428"/>
                </a:lnTo>
                <a:lnTo>
                  <a:pt x="11970" y="426"/>
                </a:lnTo>
                <a:lnTo>
                  <a:pt x="11956" y="426"/>
                </a:lnTo>
                <a:lnTo>
                  <a:pt x="11942" y="425"/>
                </a:lnTo>
                <a:lnTo>
                  <a:pt x="11925" y="426"/>
                </a:lnTo>
                <a:lnTo>
                  <a:pt x="11909" y="427"/>
                </a:lnTo>
                <a:lnTo>
                  <a:pt x="11892" y="428"/>
                </a:lnTo>
                <a:lnTo>
                  <a:pt x="11876" y="431"/>
                </a:lnTo>
                <a:lnTo>
                  <a:pt x="11861" y="434"/>
                </a:lnTo>
                <a:lnTo>
                  <a:pt x="11845" y="438"/>
                </a:lnTo>
                <a:lnTo>
                  <a:pt x="11830" y="443"/>
                </a:lnTo>
                <a:lnTo>
                  <a:pt x="11816" y="449"/>
                </a:lnTo>
                <a:lnTo>
                  <a:pt x="11801" y="455"/>
                </a:lnTo>
                <a:lnTo>
                  <a:pt x="11788" y="461"/>
                </a:lnTo>
                <a:lnTo>
                  <a:pt x="11773" y="470"/>
                </a:lnTo>
                <a:lnTo>
                  <a:pt x="11761" y="478"/>
                </a:lnTo>
                <a:lnTo>
                  <a:pt x="11747" y="486"/>
                </a:lnTo>
                <a:lnTo>
                  <a:pt x="11735" y="497"/>
                </a:lnTo>
                <a:lnTo>
                  <a:pt x="11722" y="507"/>
                </a:lnTo>
                <a:lnTo>
                  <a:pt x="11711" y="519"/>
                </a:lnTo>
                <a:lnTo>
                  <a:pt x="11699" y="530"/>
                </a:lnTo>
                <a:lnTo>
                  <a:pt x="11689" y="543"/>
                </a:lnTo>
                <a:lnTo>
                  <a:pt x="11678" y="555"/>
                </a:lnTo>
                <a:lnTo>
                  <a:pt x="11669" y="568"/>
                </a:lnTo>
                <a:lnTo>
                  <a:pt x="11661" y="581"/>
                </a:lnTo>
                <a:lnTo>
                  <a:pt x="11653" y="595"/>
                </a:lnTo>
                <a:lnTo>
                  <a:pt x="11646" y="608"/>
                </a:lnTo>
                <a:lnTo>
                  <a:pt x="11640" y="623"/>
                </a:lnTo>
                <a:lnTo>
                  <a:pt x="11635" y="637"/>
                </a:lnTo>
                <a:lnTo>
                  <a:pt x="11629" y="652"/>
                </a:lnTo>
                <a:lnTo>
                  <a:pt x="11625" y="668"/>
                </a:lnTo>
                <a:lnTo>
                  <a:pt x="11622" y="683"/>
                </a:lnTo>
                <a:lnTo>
                  <a:pt x="11620" y="699"/>
                </a:lnTo>
                <a:lnTo>
                  <a:pt x="11618" y="715"/>
                </a:lnTo>
                <a:lnTo>
                  <a:pt x="11617" y="732"/>
                </a:lnTo>
                <a:lnTo>
                  <a:pt x="11617" y="749"/>
                </a:lnTo>
                <a:lnTo>
                  <a:pt x="11617" y="765"/>
                </a:lnTo>
                <a:lnTo>
                  <a:pt x="11618" y="782"/>
                </a:lnTo>
                <a:lnTo>
                  <a:pt x="11620" y="799"/>
                </a:lnTo>
                <a:lnTo>
                  <a:pt x="11622" y="814"/>
                </a:lnTo>
                <a:lnTo>
                  <a:pt x="11625" y="830"/>
                </a:lnTo>
                <a:lnTo>
                  <a:pt x="11629" y="845"/>
                </a:lnTo>
                <a:lnTo>
                  <a:pt x="11635" y="860"/>
                </a:lnTo>
                <a:lnTo>
                  <a:pt x="11640" y="875"/>
                </a:lnTo>
                <a:lnTo>
                  <a:pt x="11646" y="888"/>
                </a:lnTo>
                <a:lnTo>
                  <a:pt x="11653" y="903"/>
                </a:lnTo>
                <a:lnTo>
                  <a:pt x="11661" y="917"/>
                </a:lnTo>
                <a:lnTo>
                  <a:pt x="11669" y="929"/>
                </a:lnTo>
                <a:lnTo>
                  <a:pt x="11678" y="943"/>
                </a:lnTo>
                <a:lnTo>
                  <a:pt x="11689" y="955"/>
                </a:lnTo>
                <a:lnTo>
                  <a:pt x="11699" y="968"/>
                </a:lnTo>
                <a:lnTo>
                  <a:pt x="11711" y="979"/>
                </a:lnTo>
                <a:lnTo>
                  <a:pt x="11722" y="990"/>
                </a:lnTo>
                <a:lnTo>
                  <a:pt x="11735" y="1001"/>
                </a:lnTo>
                <a:lnTo>
                  <a:pt x="11747" y="1011"/>
                </a:lnTo>
                <a:lnTo>
                  <a:pt x="11761" y="1020"/>
                </a:lnTo>
                <a:lnTo>
                  <a:pt x="11773" y="1029"/>
                </a:lnTo>
                <a:lnTo>
                  <a:pt x="11788" y="1036"/>
                </a:lnTo>
                <a:lnTo>
                  <a:pt x="11801" y="1044"/>
                </a:lnTo>
                <a:lnTo>
                  <a:pt x="11816" y="1050"/>
                </a:lnTo>
                <a:lnTo>
                  <a:pt x="11830" y="1055"/>
                </a:lnTo>
                <a:lnTo>
                  <a:pt x="11845" y="1059"/>
                </a:lnTo>
                <a:lnTo>
                  <a:pt x="11861" y="1063"/>
                </a:lnTo>
                <a:lnTo>
                  <a:pt x="11876" y="1066"/>
                </a:lnTo>
                <a:lnTo>
                  <a:pt x="11892" y="1070"/>
                </a:lnTo>
                <a:lnTo>
                  <a:pt x="11909" y="1072"/>
                </a:lnTo>
                <a:lnTo>
                  <a:pt x="11925" y="1073"/>
                </a:lnTo>
                <a:lnTo>
                  <a:pt x="11942" y="1073"/>
                </a:lnTo>
                <a:lnTo>
                  <a:pt x="11962" y="1072"/>
                </a:lnTo>
                <a:lnTo>
                  <a:pt x="11981" y="1070"/>
                </a:lnTo>
                <a:lnTo>
                  <a:pt x="12000" y="1066"/>
                </a:lnTo>
                <a:lnTo>
                  <a:pt x="12020" y="1061"/>
                </a:lnTo>
                <a:lnTo>
                  <a:pt x="12038" y="1055"/>
                </a:lnTo>
                <a:lnTo>
                  <a:pt x="12056" y="1047"/>
                </a:lnTo>
                <a:lnTo>
                  <a:pt x="12074" y="1037"/>
                </a:lnTo>
                <a:lnTo>
                  <a:pt x="12092" y="1026"/>
                </a:lnTo>
                <a:lnTo>
                  <a:pt x="12108" y="1014"/>
                </a:lnTo>
                <a:lnTo>
                  <a:pt x="12123" y="1002"/>
                </a:lnTo>
                <a:lnTo>
                  <a:pt x="12138" y="988"/>
                </a:lnTo>
                <a:lnTo>
                  <a:pt x="12151" y="975"/>
                </a:lnTo>
                <a:lnTo>
                  <a:pt x="12165" y="959"/>
                </a:lnTo>
                <a:lnTo>
                  <a:pt x="12176" y="944"/>
                </a:lnTo>
                <a:lnTo>
                  <a:pt x="12188" y="926"/>
                </a:lnTo>
                <a:lnTo>
                  <a:pt x="12198" y="908"/>
                </a:lnTo>
                <a:lnTo>
                  <a:pt x="12018" y="908"/>
                </a:lnTo>
                <a:lnTo>
                  <a:pt x="12005" y="908"/>
                </a:lnTo>
                <a:lnTo>
                  <a:pt x="11995" y="906"/>
                </a:lnTo>
                <a:lnTo>
                  <a:pt x="11983" y="904"/>
                </a:lnTo>
                <a:lnTo>
                  <a:pt x="11973" y="900"/>
                </a:lnTo>
                <a:lnTo>
                  <a:pt x="11964" y="896"/>
                </a:lnTo>
                <a:lnTo>
                  <a:pt x="11954" y="889"/>
                </a:lnTo>
                <a:lnTo>
                  <a:pt x="11945" y="883"/>
                </a:lnTo>
                <a:lnTo>
                  <a:pt x="11937" y="875"/>
                </a:lnTo>
                <a:lnTo>
                  <a:pt x="11928" y="867"/>
                </a:lnTo>
                <a:lnTo>
                  <a:pt x="11922" y="858"/>
                </a:lnTo>
                <a:lnTo>
                  <a:pt x="11916" y="849"/>
                </a:lnTo>
                <a:lnTo>
                  <a:pt x="11912" y="838"/>
                </a:lnTo>
                <a:lnTo>
                  <a:pt x="11907" y="828"/>
                </a:lnTo>
                <a:lnTo>
                  <a:pt x="11904" y="818"/>
                </a:lnTo>
                <a:lnTo>
                  <a:pt x="11903" y="806"/>
                </a:lnTo>
                <a:lnTo>
                  <a:pt x="11902" y="794"/>
                </a:lnTo>
                <a:lnTo>
                  <a:pt x="11903" y="782"/>
                </a:lnTo>
                <a:lnTo>
                  <a:pt x="11904" y="771"/>
                </a:lnTo>
                <a:lnTo>
                  <a:pt x="11907" y="760"/>
                </a:lnTo>
                <a:lnTo>
                  <a:pt x="11912" y="750"/>
                </a:lnTo>
                <a:lnTo>
                  <a:pt x="11916" y="740"/>
                </a:lnTo>
                <a:lnTo>
                  <a:pt x="11922" y="730"/>
                </a:lnTo>
                <a:lnTo>
                  <a:pt x="11928" y="722"/>
                </a:lnTo>
                <a:lnTo>
                  <a:pt x="11937" y="713"/>
                </a:lnTo>
                <a:lnTo>
                  <a:pt x="11945" y="705"/>
                </a:lnTo>
                <a:lnTo>
                  <a:pt x="11954" y="699"/>
                </a:lnTo>
                <a:lnTo>
                  <a:pt x="11964" y="693"/>
                </a:lnTo>
                <a:lnTo>
                  <a:pt x="11973" y="687"/>
                </a:lnTo>
                <a:lnTo>
                  <a:pt x="11983" y="684"/>
                </a:lnTo>
                <a:lnTo>
                  <a:pt x="11995" y="681"/>
                </a:lnTo>
                <a:lnTo>
                  <a:pt x="12005" y="680"/>
                </a:lnTo>
                <a:lnTo>
                  <a:pt x="12018" y="679"/>
                </a:lnTo>
                <a:lnTo>
                  <a:pt x="12361" y="679"/>
                </a:lnTo>
                <a:lnTo>
                  <a:pt x="12373" y="680"/>
                </a:lnTo>
                <a:lnTo>
                  <a:pt x="12383" y="681"/>
                </a:lnTo>
                <a:lnTo>
                  <a:pt x="12395" y="684"/>
                </a:lnTo>
                <a:lnTo>
                  <a:pt x="12404" y="687"/>
                </a:lnTo>
                <a:lnTo>
                  <a:pt x="12415" y="693"/>
                </a:lnTo>
                <a:lnTo>
                  <a:pt x="12424" y="698"/>
                </a:lnTo>
                <a:lnTo>
                  <a:pt x="12433" y="705"/>
                </a:lnTo>
                <a:lnTo>
                  <a:pt x="12442" y="712"/>
                </a:lnTo>
                <a:lnTo>
                  <a:pt x="12449" y="721"/>
                </a:lnTo>
                <a:lnTo>
                  <a:pt x="12456" y="730"/>
                </a:lnTo>
                <a:lnTo>
                  <a:pt x="12462" y="739"/>
                </a:lnTo>
                <a:lnTo>
                  <a:pt x="12467" y="749"/>
                </a:lnTo>
                <a:lnTo>
                  <a:pt x="12470" y="759"/>
                </a:lnTo>
                <a:lnTo>
                  <a:pt x="12473" y="770"/>
                </a:lnTo>
                <a:lnTo>
                  <a:pt x="12474" y="781"/>
                </a:lnTo>
                <a:lnTo>
                  <a:pt x="12475" y="793"/>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pt-BR" sz="2400"/>
          </a:p>
        </p:txBody>
      </p:sp>
    </p:spTree>
    <p:extLst>
      <p:ext uri="{BB962C8B-B14F-4D97-AF65-F5344CB8AC3E}">
        <p14:creationId xmlns:p14="http://schemas.microsoft.com/office/powerpoint/2010/main" val="9952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7362569" y="4783307"/>
            <a:ext cx="4238193" cy="1815882"/>
          </a:xfrm>
          <a:prstGeom prst="rect">
            <a:avLst/>
          </a:prstGeom>
          <a:noFill/>
        </p:spPr>
        <p:txBody>
          <a:bodyPr wrap="square" rtlCol="0">
            <a:spAutoFit/>
          </a:bodyPr>
          <a:lstStyle/>
          <a:p>
            <a:pPr algn="just"/>
            <a:r>
              <a:rPr lang="pt-BR" sz="1600" dirty="0"/>
              <a:t>Ut </a:t>
            </a:r>
            <a:r>
              <a:rPr lang="pt-BR" sz="1600" dirty="0" err="1"/>
              <a:t>enim</a:t>
            </a:r>
            <a:r>
              <a:rPr lang="pt-BR" sz="1600" dirty="0"/>
              <a:t> ad </a:t>
            </a:r>
            <a:r>
              <a:rPr lang="pt-BR" sz="1600" dirty="0" err="1"/>
              <a:t>minim</a:t>
            </a:r>
            <a:r>
              <a:rPr lang="pt-BR" sz="1600" dirty="0"/>
              <a:t> </a:t>
            </a:r>
            <a:r>
              <a:rPr lang="pt-BR" sz="1600" dirty="0" err="1"/>
              <a:t>veniam</a:t>
            </a:r>
            <a:r>
              <a:rPr lang="pt-BR" sz="1600" dirty="0"/>
              <a:t>, 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a:t>
            </a:r>
          </a:p>
        </p:txBody>
      </p:sp>
      <p:sp>
        <p:nvSpPr>
          <p:cNvPr id="9" name="Retângulo 8"/>
          <p:cNvSpPr/>
          <p:nvPr/>
        </p:nvSpPr>
        <p:spPr>
          <a:xfrm>
            <a:off x="7362568" y="423081"/>
            <a:ext cx="2761931" cy="4154984"/>
          </a:xfrm>
          <a:prstGeom prst="rect">
            <a:avLst/>
          </a:prstGeom>
        </p:spPr>
        <p:txBody>
          <a:bodyPr wrap="square">
            <a:spAutoFit/>
          </a:bodyPr>
          <a:lstStyle/>
          <a:p>
            <a:r>
              <a:rPr lang="pt-BR" sz="4400" u="sng" dirty="0">
                <a:latin typeface="+mj-lt"/>
              </a:rPr>
              <a:t>LOREM </a:t>
            </a:r>
          </a:p>
          <a:p>
            <a:r>
              <a:rPr lang="pt-BR" sz="4400" u="sng" dirty="0">
                <a:latin typeface="+mj-lt"/>
              </a:rPr>
              <a:t>IPSUM </a:t>
            </a:r>
          </a:p>
          <a:p>
            <a:r>
              <a:rPr lang="pt-BR" sz="4400" u="sng" dirty="0">
                <a:latin typeface="+mj-lt"/>
              </a:rPr>
              <a:t>DOLOR </a:t>
            </a:r>
          </a:p>
          <a:p>
            <a:r>
              <a:rPr lang="pt-BR" sz="4400" u="sng" dirty="0">
                <a:latin typeface="+mj-lt"/>
              </a:rPr>
              <a:t>SIT AMET</a:t>
            </a:r>
          </a:p>
          <a:p>
            <a:r>
              <a:rPr lang="pt-BR" sz="4400" u="sng" dirty="0">
                <a:latin typeface="+mj-lt"/>
              </a:rPr>
              <a:t>LABORIS</a:t>
            </a:r>
          </a:p>
          <a:p>
            <a:r>
              <a:rPr lang="pt-BR" sz="4400" u="sng" dirty="0">
                <a:latin typeface="+mj-lt"/>
              </a:rPr>
              <a:t>NISI</a:t>
            </a:r>
          </a:p>
        </p:txBody>
      </p:sp>
      <p:sp>
        <p:nvSpPr>
          <p:cNvPr id="11" name="Freeform 5"/>
          <p:cNvSpPr>
            <a:spLocks noEditPoints="1"/>
          </p:cNvSpPr>
          <p:nvPr/>
        </p:nvSpPr>
        <p:spPr bwMode="auto">
          <a:xfrm>
            <a:off x="10986999" y="423082"/>
            <a:ext cx="613760" cy="612505"/>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bg1">
              <a:lumMod val="65000"/>
            </a:schemeClr>
          </a:solidFill>
          <a:ln w="9525">
            <a:noFill/>
            <a:round/>
            <a:headEnd/>
            <a:tailEnd/>
          </a:ln>
        </p:spPr>
        <p:txBody>
          <a:bodyPr vert="horz" wrap="square" lIns="138809" tIns="69405" rIns="138809" bIns="69405" numCol="1" anchor="t" anchorCtr="0" compatLnSpc="1">
            <a:prstTxWarp prst="textNoShape">
              <a:avLst/>
            </a:prstTxWarp>
          </a:bodyPr>
          <a:lstStyle/>
          <a:p>
            <a:endParaRPr lang="pt-BR" sz="1404">
              <a:solidFill>
                <a:srgbClr val="FF0000"/>
              </a:solidFill>
            </a:endParaRPr>
          </a:p>
        </p:txBody>
      </p:sp>
      <p:sp>
        <p:nvSpPr>
          <p:cNvPr id="3" name="Espaço Reservado para Imagem 2">
            <a:extLst>
              <a:ext uri="{FF2B5EF4-FFF2-40B4-BE49-F238E27FC236}">
                <a16:creationId xmlns:a16="http://schemas.microsoft.com/office/drawing/2014/main" xmlns="" id="{25DAB92E-E277-4C93-9C58-B632B0F239AB}"/>
              </a:ext>
            </a:extLst>
          </p:cNvPr>
          <p:cNvSpPr>
            <a:spLocks noGrp="1"/>
          </p:cNvSpPr>
          <p:nvPr>
            <p:ph type="pic" sz="quarter" idx="14"/>
          </p:nvPr>
        </p:nvSpPr>
        <p:spPr/>
      </p:sp>
      <p:sp>
        <p:nvSpPr>
          <p:cNvPr id="4" name="Espaço Reservado para Imagem 3">
            <a:extLst>
              <a:ext uri="{FF2B5EF4-FFF2-40B4-BE49-F238E27FC236}">
                <a16:creationId xmlns:a16="http://schemas.microsoft.com/office/drawing/2014/main" xmlns="" id="{56735F8C-A4A6-4FEC-9709-DDF032640421}"/>
              </a:ext>
            </a:extLst>
          </p:cNvPr>
          <p:cNvSpPr>
            <a:spLocks noGrp="1"/>
          </p:cNvSpPr>
          <p:nvPr>
            <p:ph type="pic" sz="quarter" idx="15"/>
          </p:nvPr>
        </p:nvSpPr>
        <p:spPr/>
      </p:sp>
      <p:sp>
        <p:nvSpPr>
          <p:cNvPr id="7" name="Espaço Reservado para Imagem 6">
            <a:extLst>
              <a:ext uri="{FF2B5EF4-FFF2-40B4-BE49-F238E27FC236}">
                <a16:creationId xmlns:a16="http://schemas.microsoft.com/office/drawing/2014/main" xmlns="" id="{94E8026E-45D5-4674-82C4-34DD035DFF51}"/>
              </a:ext>
            </a:extLst>
          </p:cNvPr>
          <p:cNvSpPr>
            <a:spLocks noGrp="1"/>
          </p:cNvSpPr>
          <p:nvPr>
            <p:ph type="pic" sz="quarter" idx="16"/>
          </p:nvPr>
        </p:nvSpPr>
        <p:spPr/>
      </p:sp>
    </p:spTree>
    <p:extLst>
      <p:ext uri="{BB962C8B-B14F-4D97-AF65-F5344CB8AC3E}">
        <p14:creationId xmlns:p14="http://schemas.microsoft.com/office/powerpoint/2010/main" val="44360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xmlns="" id="{27877305-EE4D-4E72-B70D-F45A70951368}"/>
              </a:ext>
            </a:extLst>
          </p:cNvPr>
          <p:cNvSpPr>
            <a:spLocks noGrp="1"/>
          </p:cNvSpPr>
          <p:nvPr>
            <p:ph type="pic" sz="quarter" idx="14"/>
          </p:nvPr>
        </p:nvSpPr>
        <p:spPr>
          <a:xfrm>
            <a:off x="402140" y="1201521"/>
            <a:ext cx="11387718" cy="4456328"/>
          </a:xfrm>
        </p:spPr>
      </p:sp>
      <p:sp>
        <p:nvSpPr>
          <p:cNvPr id="15" name="Freeform 5"/>
          <p:cNvSpPr>
            <a:spLocks noEditPoints="1"/>
          </p:cNvSpPr>
          <p:nvPr/>
        </p:nvSpPr>
        <p:spPr bwMode="auto">
          <a:xfrm>
            <a:off x="11176508" y="5738799"/>
            <a:ext cx="613760" cy="612505"/>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bg1">
              <a:lumMod val="75000"/>
            </a:schemeClr>
          </a:solidFill>
          <a:ln w="9525">
            <a:noFill/>
            <a:round/>
            <a:headEnd/>
            <a:tailEnd/>
          </a:ln>
        </p:spPr>
        <p:txBody>
          <a:bodyPr vert="horz" wrap="square" lIns="138809" tIns="69405" rIns="138809" bIns="69405" numCol="1" anchor="t" anchorCtr="0" compatLnSpc="1">
            <a:prstTxWarp prst="textNoShape">
              <a:avLst/>
            </a:prstTxWarp>
          </a:bodyPr>
          <a:lstStyle/>
          <a:p>
            <a:endParaRPr lang="pt-BR" sz="1404">
              <a:solidFill>
                <a:srgbClr val="FF0000"/>
              </a:solidFill>
            </a:endParaRPr>
          </a:p>
        </p:txBody>
      </p:sp>
      <p:sp>
        <p:nvSpPr>
          <p:cNvPr id="16" name="Retângulo 15"/>
          <p:cNvSpPr/>
          <p:nvPr/>
        </p:nvSpPr>
        <p:spPr>
          <a:xfrm>
            <a:off x="1332013" y="506702"/>
            <a:ext cx="4239603" cy="58446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tIns="252000" rIns="540000" bIns="252000" rtlCol="0" anchor="ctr"/>
          <a:lstStyle/>
          <a:p>
            <a:r>
              <a:rPr lang="pt-BR" sz="3600" dirty="0">
                <a:latin typeface="+mj-lt"/>
              </a:rPr>
              <a:t>LOREM IPSUM </a:t>
            </a:r>
          </a:p>
          <a:p>
            <a:r>
              <a:rPr lang="pt-BR" sz="3600" dirty="0">
                <a:latin typeface="+mj-lt"/>
              </a:rPr>
              <a:t>DOLOR </a:t>
            </a:r>
          </a:p>
          <a:p>
            <a:endParaRPr lang="pt-BR" sz="1600" dirty="0"/>
          </a:p>
          <a:p>
            <a:pPr algn="just"/>
            <a:r>
              <a:rPr lang="pt-BR" sz="1600" dirty="0"/>
              <a:t>Ut </a:t>
            </a:r>
            <a:r>
              <a:rPr lang="pt-BR" sz="1600" dirty="0" err="1"/>
              <a:t>enim</a:t>
            </a:r>
            <a:r>
              <a:rPr lang="pt-BR" sz="1600" dirty="0"/>
              <a:t> ad </a:t>
            </a:r>
            <a:r>
              <a:rPr lang="pt-BR" sz="1600" dirty="0" err="1"/>
              <a:t>minim</a:t>
            </a:r>
            <a:r>
              <a:rPr lang="pt-BR" sz="1600" dirty="0"/>
              <a:t> </a:t>
            </a:r>
            <a:r>
              <a:rPr lang="pt-BR" sz="1600" dirty="0" err="1"/>
              <a:t>veniam</a:t>
            </a:r>
            <a:r>
              <a:rPr lang="pt-BR" sz="1600" dirty="0"/>
              <a:t>, quis </a:t>
            </a:r>
            <a:r>
              <a:rPr lang="pt-BR" sz="1600" dirty="0" err="1"/>
              <a:t>nostrud</a:t>
            </a:r>
            <a:r>
              <a:rPr lang="pt-BR" sz="1600" dirty="0"/>
              <a:t> </a:t>
            </a:r>
            <a:r>
              <a:rPr lang="pt-BR" sz="1600" dirty="0" err="1"/>
              <a:t>exercitation</a:t>
            </a:r>
            <a:r>
              <a:rPr lang="pt-BR" sz="1600" dirty="0"/>
              <a:t> </a:t>
            </a:r>
            <a:r>
              <a:rPr lang="pt-BR" sz="1600" dirty="0" err="1"/>
              <a:t>ullamco</a:t>
            </a:r>
            <a:r>
              <a:rPr lang="pt-BR" sz="1600" dirty="0"/>
              <a:t> </a:t>
            </a:r>
            <a:r>
              <a:rPr lang="pt-BR" sz="1600" dirty="0" err="1"/>
              <a:t>laboris</a:t>
            </a:r>
            <a:r>
              <a:rPr lang="pt-BR" sz="1600" dirty="0"/>
              <a:t> </a:t>
            </a:r>
            <a:r>
              <a:rPr lang="pt-BR" sz="1600" dirty="0" err="1"/>
              <a:t>nisi</a:t>
            </a:r>
            <a:r>
              <a:rPr lang="pt-BR" sz="1600" dirty="0"/>
              <a:t> ut </a:t>
            </a:r>
            <a:r>
              <a:rPr lang="pt-BR" sz="1600" dirty="0" err="1"/>
              <a:t>aliquip</a:t>
            </a:r>
            <a:r>
              <a:rPr lang="pt-BR" sz="1600" dirty="0"/>
              <a:t> </a:t>
            </a:r>
            <a:r>
              <a:rPr lang="pt-BR" sz="1600" dirty="0" err="1"/>
              <a:t>ex</a:t>
            </a:r>
            <a:r>
              <a:rPr lang="pt-BR" sz="1600" dirty="0"/>
              <a:t> </a:t>
            </a:r>
            <a:r>
              <a:rPr lang="pt-BR" sz="1600" dirty="0" err="1"/>
              <a:t>ea</a:t>
            </a:r>
            <a:r>
              <a:rPr lang="pt-BR" sz="1600" dirty="0"/>
              <a:t> </a:t>
            </a:r>
            <a:r>
              <a:rPr lang="pt-BR" sz="1600" dirty="0" err="1"/>
              <a:t>commodo</a:t>
            </a:r>
            <a:r>
              <a:rPr lang="pt-BR" sz="1600" dirty="0"/>
              <a:t> </a:t>
            </a:r>
            <a:r>
              <a:rPr lang="pt-BR" sz="1600" dirty="0" err="1"/>
              <a:t>consequat</a:t>
            </a:r>
            <a:r>
              <a:rPr lang="pt-BR" sz="1600" dirty="0"/>
              <a:t>. </a:t>
            </a:r>
            <a:r>
              <a:rPr lang="pt-BR" sz="1600" dirty="0" err="1"/>
              <a:t>Duis</a:t>
            </a:r>
            <a:r>
              <a:rPr lang="pt-BR" sz="1600" dirty="0"/>
              <a:t> </a:t>
            </a:r>
            <a:r>
              <a:rPr lang="pt-BR" sz="1600" dirty="0" err="1"/>
              <a:t>aute</a:t>
            </a:r>
            <a:r>
              <a:rPr lang="pt-BR" sz="1600" dirty="0"/>
              <a:t> </a:t>
            </a:r>
            <a:r>
              <a:rPr lang="pt-BR" sz="1600" dirty="0" err="1"/>
              <a:t>irure</a:t>
            </a:r>
            <a:r>
              <a:rPr lang="pt-BR" sz="1600" dirty="0"/>
              <a:t> </a:t>
            </a:r>
            <a:r>
              <a:rPr lang="pt-BR" sz="1600" dirty="0" err="1"/>
              <a:t>dolor</a:t>
            </a:r>
            <a:r>
              <a:rPr lang="pt-BR" sz="1600" dirty="0"/>
              <a:t> in </a:t>
            </a:r>
            <a:r>
              <a:rPr lang="pt-BR" sz="1600" dirty="0" err="1"/>
              <a:t>reprehenderit</a:t>
            </a:r>
            <a:r>
              <a:rPr lang="pt-BR" sz="1600" dirty="0"/>
              <a:t> in </a:t>
            </a:r>
            <a:r>
              <a:rPr lang="pt-BR" sz="1600" dirty="0" err="1"/>
              <a:t>voluptate</a:t>
            </a:r>
            <a:r>
              <a:rPr lang="pt-BR" sz="1600" dirty="0"/>
              <a:t> </a:t>
            </a:r>
            <a:r>
              <a:rPr lang="pt-BR" sz="1600" dirty="0" err="1"/>
              <a:t>velit</a:t>
            </a:r>
            <a:r>
              <a:rPr lang="pt-BR" sz="1600" dirty="0"/>
              <a:t> esse </a:t>
            </a:r>
            <a:r>
              <a:rPr lang="pt-BR" sz="1600" dirty="0" err="1"/>
              <a:t>cillum</a:t>
            </a:r>
            <a:r>
              <a:rPr lang="pt-BR" sz="1600" dirty="0"/>
              <a:t> </a:t>
            </a:r>
            <a:r>
              <a:rPr lang="pt-BR" sz="1600" dirty="0" err="1"/>
              <a:t>dolore</a:t>
            </a:r>
            <a:r>
              <a:rPr lang="pt-BR" sz="1600" dirty="0"/>
              <a:t> eu </a:t>
            </a:r>
            <a:r>
              <a:rPr lang="pt-BR" sz="1600" dirty="0" err="1"/>
              <a:t>fugiat</a:t>
            </a:r>
            <a:r>
              <a:rPr lang="pt-BR" sz="1600" dirty="0"/>
              <a:t> </a:t>
            </a:r>
            <a:r>
              <a:rPr lang="pt-BR" sz="1600" dirty="0" err="1"/>
              <a:t>nulla</a:t>
            </a:r>
            <a:r>
              <a:rPr lang="pt-BR" sz="1600" dirty="0"/>
              <a:t> </a:t>
            </a:r>
            <a:r>
              <a:rPr lang="pt-BR" sz="1600" dirty="0" err="1"/>
              <a:t>pariatur</a:t>
            </a:r>
            <a:r>
              <a:rPr lang="pt-BR" sz="1600" dirty="0"/>
              <a:t>. </a:t>
            </a:r>
            <a:r>
              <a:rPr lang="pt-BR" sz="1600" dirty="0" err="1"/>
              <a:t>Excepteur</a:t>
            </a:r>
            <a:r>
              <a:rPr lang="pt-BR" sz="1600" dirty="0"/>
              <a:t> </a:t>
            </a:r>
            <a:r>
              <a:rPr lang="pt-BR" sz="1600" dirty="0" err="1"/>
              <a:t>sint</a:t>
            </a:r>
            <a:r>
              <a:rPr lang="pt-BR" sz="1600" dirty="0"/>
              <a:t> </a:t>
            </a:r>
            <a:r>
              <a:rPr lang="pt-BR" sz="1600" dirty="0" err="1"/>
              <a:t>occaecat</a:t>
            </a:r>
            <a:r>
              <a:rPr lang="pt-BR" sz="1600" dirty="0"/>
              <a:t> </a:t>
            </a:r>
            <a:r>
              <a:rPr lang="pt-BR" sz="1600" dirty="0" err="1"/>
              <a:t>cupidatat</a:t>
            </a:r>
            <a:r>
              <a:rPr lang="pt-BR" sz="1600" dirty="0"/>
              <a:t> non </a:t>
            </a:r>
            <a:r>
              <a:rPr lang="pt-BR" sz="1600" dirty="0" err="1"/>
              <a:t>proident</a:t>
            </a:r>
            <a:r>
              <a:rPr lang="pt-BR" sz="1600" dirty="0"/>
              <a:t>, sunt in culpa </a:t>
            </a:r>
            <a:r>
              <a:rPr lang="pt-BR" sz="1600" dirty="0" err="1"/>
              <a:t>qui</a:t>
            </a:r>
            <a:r>
              <a:rPr lang="pt-BR" sz="1600" dirty="0"/>
              <a:t> </a:t>
            </a:r>
            <a:r>
              <a:rPr lang="pt-BR" sz="1600" dirty="0" err="1"/>
              <a:t>officia</a:t>
            </a:r>
            <a:r>
              <a:rPr lang="pt-BR" sz="1600" dirty="0"/>
              <a:t> </a:t>
            </a:r>
            <a:r>
              <a:rPr lang="pt-BR" sz="1600" dirty="0" err="1"/>
              <a:t>deserunt</a:t>
            </a:r>
            <a:r>
              <a:rPr lang="pt-BR" sz="1600" dirty="0"/>
              <a:t> </a:t>
            </a:r>
            <a:r>
              <a:rPr lang="pt-BR" sz="1600" dirty="0" err="1"/>
              <a:t>mollit</a:t>
            </a:r>
            <a:r>
              <a:rPr lang="pt-BR" sz="1600" dirty="0"/>
              <a:t> </a:t>
            </a:r>
            <a:r>
              <a:rPr lang="pt-BR" sz="1600" dirty="0" err="1"/>
              <a:t>anim</a:t>
            </a:r>
            <a:r>
              <a:rPr lang="pt-BR" sz="1600" dirty="0"/>
              <a:t> id est </a:t>
            </a:r>
            <a:r>
              <a:rPr lang="pt-BR" sz="1600" dirty="0" err="1"/>
              <a:t>laborum</a:t>
            </a:r>
            <a:r>
              <a:rPr lang="pt-BR" sz="1600" dirty="0"/>
              <a:t>.</a:t>
            </a:r>
          </a:p>
        </p:txBody>
      </p:sp>
    </p:spTree>
    <p:extLst>
      <p:ext uri="{BB962C8B-B14F-4D97-AF65-F5344CB8AC3E}">
        <p14:creationId xmlns:p14="http://schemas.microsoft.com/office/powerpoint/2010/main" val="1451298212"/>
      </p:ext>
    </p:extLst>
  </p:cSld>
  <p:clrMapOvr>
    <a:masterClrMapping/>
  </p:clrMapOvr>
</p:sld>
</file>

<file path=ppt/theme/theme1.xml><?xml version="1.0" encoding="utf-8"?>
<a:theme xmlns:a="http://schemas.openxmlformats.org/drawingml/2006/main" name="Tema do Office">
  <a:themeElements>
    <a:clrScheme name="CORES VIVAS">
      <a:dk1>
        <a:srgbClr val="000000"/>
      </a:dk1>
      <a:lt1>
        <a:srgbClr val="FFFFFF"/>
      </a:lt1>
      <a:dk2>
        <a:srgbClr val="05BFFA"/>
      </a:dk2>
      <a:lt2>
        <a:srgbClr val="36F5FF"/>
      </a:lt2>
      <a:accent1>
        <a:srgbClr val="FACC3D"/>
      </a:accent1>
      <a:accent2>
        <a:srgbClr val="FF8C17"/>
      </a:accent2>
      <a:accent3>
        <a:srgbClr val="ED1263"/>
      </a:accent3>
      <a:accent4>
        <a:srgbClr val="0DE38F"/>
      </a:accent4>
      <a:accent5>
        <a:srgbClr val="B8E00D"/>
      </a:accent5>
      <a:accent6>
        <a:srgbClr val="B80DE0"/>
      </a:accent6>
      <a:hlink>
        <a:srgbClr val="1C5263"/>
      </a:hlink>
      <a:folHlink>
        <a:srgbClr val="593363"/>
      </a:folHlink>
    </a:clrScheme>
    <a:fontScheme name="GLOBO 2017">
      <a:majorFont>
        <a:latin typeface="Globotipo Condensada Black"/>
        <a:ea typeface=""/>
        <a:cs typeface=""/>
      </a:majorFont>
      <a:minorFont>
        <a:latin typeface="Globotipo Condensada"/>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7141</TotalTime>
  <Words>2779</Words>
  <Application>Microsoft Office PowerPoint</Application>
  <PresentationFormat>Widescreen</PresentationFormat>
  <Paragraphs>324</Paragraphs>
  <Slides>53</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53</vt:i4>
      </vt:variant>
    </vt:vector>
  </HeadingPairs>
  <TitlesOfParts>
    <vt:vector size="61" baseType="lpstr">
      <vt:lpstr>Arial</vt:lpstr>
      <vt:lpstr>Calibri</vt:lpstr>
      <vt:lpstr>Globotipo Condensada</vt:lpstr>
      <vt:lpstr>Globotipo Condensada Black</vt:lpstr>
      <vt:lpstr>Globotipo Texto</vt:lpstr>
      <vt:lpstr>Nexa Bold</vt:lpstr>
      <vt:lpstr>Roboto Medium</vt:lpstr>
      <vt:lpstr>Tema do Office</vt:lpstr>
      <vt:lpstr>PLANOS E APRESENTAÇÕES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Globo Comunicação e Participações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Alexandre Kuramoto</dc:creator>
  <cp:lastModifiedBy>Paula Caetano</cp:lastModifiedBy>
  <cp:revision>157</cp:revision>
  <dcterms:created xsi:type="dcterms:W3CDTF">2017-12-05T21:09:32Z</dcterms:created>
  <dcterms:modified xsi:type="dcterms:W3CDTF">2018-02-19T21:49:44Z</dcterms:modified>
</cp:coreProperties>
</file>