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538" r:id="rId2"/>
    <p:sldId id="507" r:id="rId3"/>
    <p:sldId id="508" r:id="rId4"/>
    <p:sldId id="509" r:id="rId5"/>
    <p:sldId id="511" r:id="rId6"/>
    <p:sldId id="512" r:id="rId7"/>
    <p:sldId id="549" r:id="rId8"/>
    <p:sldId id="541" r:id="rId9"/>
    <p:sldId id="542" r:id="rId10"/>
    <p:sldId id="543" r:id="rId11"/>
    <p:sldId id="544" r:id="rId12"/>
    <p:sldId id="545" r:id="rId13"/>
    <p:sldId id="546" r:id="rId14"/>
    <p:sldId id="547" r:id="rId15"/>
    <p:sldId id="548" r:id="rId16"/>
    <p:sldId id="550" r:id="rId17"/>
  </p:sldIdLst>
  <p:sldSz cx="12192000" cy="6858000"/>
  <p:notesSz cx="6858000" cy="9144000"/>
  <p:defaultTextStyle>
    <a:defPPr>
      <a:defRPr lang="pt-BR"/>
    </a:defPPr>
    <a:lvl1pPr marL="0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4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6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0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54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18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80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44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08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F5FF"/>
    <a:srgbClr val="035ACE"/>
    <a:srgbClr val="173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0772"/>
    </p:cViewPr>
  </p:sorterViewPr>
  <p:notesViewPr>
    <p:cSldViewPr snapToGrid="0">
      <p:cViewPr varScale="1">
        <p:scale>
          <a:sx n="123" d="100"/>
          <a:sy n="123" d="100"/>
        </p:scale>
        <p:origin x="394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12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="" xmlns:a16="http://schemas.microsoft.com/office/drawing/2014/main" id="{5E95920F-F449-4238-AC3B-5C06607F51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CF2C3FE5-DF05-480B-8299-CCBE68FBFE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EEF5E-CFC9-491F-A515-0D301810A985}" type="datetimeFigureOut">
              <a:rPr lang="pt-BR" smtClean="0"/>
              <a:t>19/02/2018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369977A8-9D7C-4AA8-9259-1808D9D483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DD548DE-408E-4B93-98C3-2F0E13D374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FB56B-B12C-472F-B71E-EF4246FFA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486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7C39-AA98-48E5-835F-E83E6F6CECD5}" type="datetimeFigureOut">
              <a:rPr lang="pt-BR" smtClean="0"/>
              <a:t>19/02/2018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7FD1-0419-4181-8CF7-4D9DE41F01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11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="" xmlns:a16="http://schemas.microsoft.com/office/drawing/2014/main" id="{81F872CB-6A90-49B1-BC27-9DDE4DE958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6700" y="285749"/>
            <a:ext cx="11658599" cy="62865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74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80EF86F3-4120-40A8-BE73-575CF1B626D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90018"/>
            <a:ext cx="12192000" cy="587795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l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7" name="Espaço Reservado para Imagem 10">
            <a:extLst>
              <a:ext uri="{FF2B5EF4-FFF2-40B4-BE49-F238E27FC236}">
                <a16:creationId xmlns="" xmlns:a16="http://schemas.microsoft.com/office/drawing/2014/main" id="{A4201EF1-A8DE-4E2F-AB5A-154B23E77FF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10987" y="146948"/>
            <a:ext cx="7127913" cy="656409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2051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4215CF67-401E-424C-9913-06C7DF7563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490018"/>
            <a:ext cx="12192000" cy="587795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8D1E4D65-F3A6-426A-8C3C-21FF90F73D7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16233" y="146948"/>
            <a:ext cx="6993029" cy="656409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232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FD48F702-5811-4466-997E-2501B79B61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490018"/>
            <a:ext cx="12192000" cy="587795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l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C114D870-3D36-403E-A6E9-23F82B88EFE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186393" y="163945"/>
            <a:ext cx="7127539" cy="653011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4330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10">
            <a:extLst>
              <a:ext uri="{FF2B5EF4-FFF2-40B4-BE49-F238E27FC236}">
                <a16:creationId xmlns="" xmlns:a16="http://schemas.microsoft.com/office/drawing/2014/main" id="{D4FE2515-2F32-4A51-9914-66CABD16E3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6250" y="405665"/>
            <a:ext cx="4182962" cy="572792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="" xmlns:a16="http://schemas.microsoft.com/office/drawing/2014/main" id="{5BA09080-95EA-4B14-B99F-E4FB4B3955C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51612" y="405665"/>
            <a:ext cx="5664138" cy="339169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="" xmlns:a16="http://schemas.microsoft.com/office/drawing/2014/main" id="{28EDA169-6637-4807-B598-7078C66D4E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24499" y="4304015"/>
            <a:ext cx="4133849" cy="214831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0094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="" xmlns:a16="http://schemas.microsoft.com/office/drawing/2014/main" id="{501F9371-4C7E-4FAB-A686-4F12D29123B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04896" y="324292"/>
            <a:ext cx="11576194" cy="6224426"/>
          </a:xfrm>
          <a:custGeom>
            <a:avLst/>
            <a:gdLst>
              <a:gd name="connsiteX0" fmla="*/ 0 w 11565898"/>
              <a:gd name="connsiteY0" fmla="*/ 6201887 h 6201887"/>
              <a:gd name="connsiteX1" fmla="*/ 1066663 w 11565898"/>
              <a:gd name="connsiteY1" fmla="*/ 0 h 6201887"/>
              <a:gd name="connsiteX2" fmla="*/ 10499235 w 11565898"/>
              <a:gd name="connsiteY2" fmla="*/ 0 h 6201887"/>
              <a:gd name="connsiteX3" fmla="*/ 11565898 w 11565898"/>
              <a:gd name="connsiteY3" fmla="*/ 6201887 h 6201887"/>
              <a:gd name="connsiteX4" fmla="*/ 0 w 11565898"/>
              <a:gd name="connsiteY4" fmla="*/ 6201887 h 6201887"/>
              <a:gd name="connsiteX0" fmla="*/ 7225 w 11573123"/>
              <a:gd name="connsiteY0" fmla="*/ 6201887 h 6201887"/>
              <a:gd name="connsiteX1" fmla="*/ 0 w 11573123"/>
              <a:gd name="connsiteY1" fmla="*/ 0 h 6201887"/>
              <a:gd name="connsiteX2" fmla="*/ 10506460 w 11573123"/>
              <a:gd name="connsiteY2" fmla="*/ 0 h 6201887"/>
              <a:gd name="connsiteX3" fmla="*/ 11573123 w 11573123"/>
              <a:gd name="connsiteY3" fmla="*/ 6201887 h 6201887"/>
              <a:gd name="connsiteX4" fmla="*/ 7225 w 11573123"/>
              <a:gd name="connsiteY4" fmla="*/ 6201887 h 6201887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10506460 w 11573123"/>
              <a:gd name="connsiteY3" fmla="*/ 8436 h 6210323"/>
              <a:gd name="connsiteX4" fmla="*/ 11573123 w 11573123"/>
              <a:gd name="connsiteY4" fmla="*/ 6210323 h 6210323"/>
              <a:gd name="connsiteX5" fmla="*/ 7225 w 11573123"/>
              <a:gd name="connsiteY5" fmla="*/ 6210323 h 6210323"/>
              <a:gd name="connsiteX0" fmla="*/ 7225 w 11573123"/>
              <a:gd name="connsiteY0" fmla="*/ 6215639 h 6215639"/>
              <a:gd name="connsiteX1" fmla="*/ 0 w 11573123"/>
              <a:gd name="connsiteY1" fmla="*/ 13752 h 6215639"/>
              <a:gd name="connsiteX2" fmla="*/ 1892342 w 11573123"/>
              <a:gd name="connsiteY2" fmla="*/ 5316 h 6215639"/>
              <a:gd name="connsiteX3" fmla="*/ 2019933 w 11573123"/>
              <a:gd name="connsiteY3" fmla="*/ 0 h 6215639"/>
              <a:gd name="connsiteX4" fmla="*/ 10506460 w 11573123"/>
              <a:gd name="connsiteY4" fmla="*/ 13752 h 6215639"/>
              <a:gd name="connsiteX5" fmla="*/ 11573123 w 11573123"/>
              <a:gd name="connsiteY5" fmla="*/ 6215639 h 6215639"/>
              <a:gd name="connsiteX6" fmla="*/ 7225 w 11573123"/>
              <a:gd name="connsiteY6" fmla="*/ 6215639 h 6215639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1934873 w 11573123"/>
              <a:gd name="connsiteY3" fmla="*/ 2674089 h 6210323"/>
              <a:gd name="connsiteX4" fmla="*/ 10506460 w 11573123"/>
              <a:gd name="connsiteY4" fmla="*/ 8436 h 6210323"/>
              <a:gd name="connsiteX5" fmla="*/ 11573123 w 11573123"/>
              <a:gd name="connsiteY5" fmla="*/ 6210323 h 6210323"/>
              <a:gd name="connsiteX6" fmla="*/ 7225 w 11573123"/>
              <a:gd name="connsiteY6" fmla="*/ 6210323 h 6210323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1934873 w 11573123"/>
              <a:gd name="connsiteY3" fmla="*/ 2674089 h 6210323"/>
              <a:gd name="connsiteX4" fmla="*/ 2035882 w 11573123"/>
              <a:gd name="connsiteY4" fmla="*/ 2636875 h 6210323"/>
              <a:gd name="connsiteX5" fmla="*/ 10506460 w 11573123"/>
              <a:gd name="connsiteY5" fmla="*/ 8436 h 6210323"/>
              <a:gd name="connsiteX6" fmla="*/ 11573123 w 11573123"/>
              <a:gd name="connsiteY6" fmla="*/ 6210323 h 6210323"/>
              <a:gd name="connsiteX7" fmla="*/ 7225 w 11573123"/>
              <a:gd name="connsiteY7" fmla="*/ 6210323 h 6210323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1934873 w 11573123"/>
              <a:gd name="connsiteY3" fmla="*/ 2674089 h 6210323"/>
              <a:gd name="connsiteX4" fmla="*/ 2035882 w 11573123"/>
              <a:gd name="connsiteY4" fmla="*/ 2636875 h 6210323"/>
              <a:gd name="connsiteX5" fmla="*/ 2190054 w 11573123"/>
              <a:gd name="connsiteY5" fmla="*/ 2594344 h 6210323"/>
              <a:gd name="connsiteX6" fmla="*/ 10506460 w 11573123"/>
              <a:gd name="connsiteY6" fmla="*/ 8436 h 6210323"/>
              <a:gd name="connsiteX7" fmla="*/ 11573123 w 11573123"/>
              <a:gd name="connsiteY7" fmla="*/ 6210323 h 6210323"/>
              <a:gd name="connsiteX8" fmla="*/ 7225 w 11573123"/>
              <a:gd name="connsiteY8" fmla="*/ 6210323 h 6210323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1934873 w 11573123"/>
              <a:gd name="connsiteY3" fmla="*/ 2674089 h 6210323"/>
              <a:gd name="connsiteX4" fmla="*/ 2035882 w 11573123"/>
              <a:gd name="connsiteY4" fmla="*/ 2636875 h 6210323"/>
              <a:gd name="connsiteX5" fmla="*/ 2631305 w 11573123"/>
              <a:gd name="connsiteY5" fmla="*/ 21265 h 6210323"/>
              <a:gd name="connsiteX6" fmla="*/ 10506460 w 11573123"/>
              <a:gd name="connsiteY6" fmla="*/ 8436 h 6210323"/>
              <a:gd name="connsiteX7" fmla="*/ 11573123 w 11573123"/>
              <a:gd name="connsiteY7" fmla="*/ 6210323 h 6210323"/>
              <a:gd name="connsiteX8" fmla="*/ 7225 w 11573123"/>
              <a:gd name="connsiteY8" fmla="*/ 6210323 h 6210323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1934873 w 11573123"/>
              <a:gd name="connsiteY3" fmla="*/ 2674089 h 6210323"/>
              <a:gd name="connsiteX4" fmla="*/ 2562193 w 11573123"/>
              <a:gd name="connsiteY4" fmla="*/ 6209415 h 6210323"/>
              <a:gd name="connsiteX5" fmla="*/ 2631305 w 11573123"/>
              <a:gd name="connsiteY5" fmla="*/ 21265 h 6210323"/>
              <a:gd name="connsiteX6" fmla="*/ 10506460 w 11573123"/>
              <a:gd name="connsiteY6" fmla="*/ 8436 h 6210323"/>
              <a:gd name="connsiteX7" fmla="*/ 11573123 w 11573123"/>
              <a:gd name="connsiteY7" fmla="*/ 6210323 h 6210323"/>
              <a:gd name="connsiteX8" fmla="*/ 7225 w 11573123"/>
              <a:gd name="connsiteY8" fmla="*/ 6210323 h 6210323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1833863 w 11573123"/>
              <a:gd name="connsiteY3" fmla="*/ 5481085 h 6210323"/>
              <a:gd name="connsiteX4" fmla="*/ 2562193 w 11573123"/>
              <a:gd name="connsiteY4" fmla="*/ 6209415 h 6210323"/>
              <a:gd name="connsiteX5" fmla="*/ 2631305 w 11573123"/>
              <a:gd name="connsiteY5" fmla="*/ 21265 h 6210323"/>
              <a:gd name="connsiteX6" fmla="*/ 10506460 w 11573123"/>
              <a:gd name="connsiteY6" fmla="*/ 8436 h 6210323"/>
              <a:gd name="connsiteX7" fmla="*/ 11573123 w 11573123"/>
              <a:gd name="connsiteY7" fmla="*/ 6210323 h 6210323"/>
              <a:gd name="connsiteX8" fmla="*/ 7225 w 11573123"/>
              <a:gd name="connsiteY8" fmla="*/ 6210323 h 6210323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2503714 w 11573123"/>
              <a:gd name="connsiteY3" fmla="*/ 6209415 h 6210323"/>
              <a:gd name="connsiteX4" fmla="*/ 2562193 w 11573123"/>
              <a:gd name="connsiteY4" fmla="*/ 6209415 h 6210323"/>
              <a:gd name="connsiteX5" fmla="*/ 2631305 w 11573123"/>
              <a:gd name="connsiteY5" fmla="*/ 21265 h 6210323"/>
              <a:gd name="connsiteX6" fmla="*/ 10506460 w 11573123"/>
              <a:gd name="connsiteY6" fmla="*/ 8436 h 6210323"/>
              <a:gd name="connsiteX7" fmla="*/ 11573123 w 11573123"/>
              <a:gd name="connsiteY7" fmla="*/ 6210323 h 6210323"/>
              <a:gd name="connsiteX8" fmla="*/ 7225 w 11573123"/>
              <a:gd name="connsiteY8" fmla="*/ 6210323 h 6210323"/>
              <a:gd name="connsiteX0" fmla="*/ 7225 w 11573123"/>
              <a:gd name="connsiteY0" fmla="*/ 6215640 h 6215640"/>
              <a:gd name="connsiteX1" fmla="*/ 0 w 11573123"/>
              <a:gd name="connsiteY1" fmla="*/ 13753 h 6215640"/>
              <a:gd name="connsiteX2" fmla="*/ 2487765 w 11573123"/>
              <a:gd name="connsiteY2" fmla="*/ 0 h 6215640"/>
              <a:gd name="connsiteX3" fmla="*/ 2503714 w 11573123"/>
              <a:gd name="connsiteY3" fmla="*/ 6214732 h 6215640"/>
              <a:gd name="connsiteX4" fmla="*/ 2562193 w 11573123"/>
              <a:gd name="connsiteY4" fmla="*/ 6214732 h 6215640"/>
              <a:gd name="connsiteX5" fmla="*/ 2631305 w 11573123"/>
              <a:gd name="connsiteY5" fmla="*/ 26582 h 6215640"/>
              <a:gd name="connsiteX6" fmla="*/ 10506460 w 11573123"/>
              <a:gd name="connsiteY6" fmla="*/ 13753 h 6215640"/>
              <a:gd name="connsiteX7" fmla="*/ 11573123 w 11573123"/>
              <a:gd name="connsiteY7" fmla="*/ 6215640 h 6215640"/>
              <a:gd name="connsiteX8" fmla="*/ 7225 w 11573123"/>
              <a:gd name="connsiteY8" fmla="*/ 6215640 h 6215640"/>
              <a:gd name="connsiteX0" fmla="*/ 69 w 11629762"/>
              <a:gd name="connsiteY0" fmla="*/ 6215640 h 6215640"/>
              <a:gd name="connsiteX1" fmla="*/ 56639 w 11629762"/>
              <a:gd name="connsiteY1" fmla="*/ 13753 h 6215640"/>
              <a:gd name="connsiteX2" fmla="*/ 2544404 w 11629762"/>
              <a:gd name="connsiteY2" fmla="*/ 0 h 6215640"/>
              <a:gd name="connsiteX3" fmla="*/ 2560353 w 11629762"/>
              <a:gd name="connsiteY3" fmla="*/ 6214732 h 6215640"/>
              <a:gd name="connsiteX4" fmla="*/ 2618832 w 11629762"/>
              <a:gd name="connsiteY4" fmla="*/ 6214732 h 6215640"/>
              <a:gd name="connsiteX5" fmla="*/ 2687944 w 11629762"/>
              <a:gd name="connsiteY5" fmla="*/ 26582 h 6215640"/>
              <a:gd name="connsiteX6" fmla="*/ 10563099 w 11629762"/>
              <a:gd name="connsiteY6" fmla="*/ 13753 h 6215640"/>
              <a:gd name="connsiteX7" fmla="*/ 11629762 w 11629762"/>
              <a:gd name="connsiteY7" fmla="*/ 6215640 h 6215640"/>
              <a:gd name="connsiteX8" fmla="*/ 69 w 11629762"/>
              <a:gd name="connsiteY8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2560572 w 11629981"/>
              <a:gd name="connsiteY3" fmla="*/ 6214732 h 6215640"/>
              <a:gd name="connsiteX4" fmla="*/ 2619051 w 11629981"/>
              <a:gd name="connsiteY4" fmla="*/ 6214732 h 6215640"/>
              <a:gd name="connsiteX5" fmla="*/ 2688163 w 11629981"/>
              <a:gd name="connsiteY5" fmla="*/ 26582 h 6215640"/>
              <a:gd name="connsiteX6" fmla="*/ 10563318 w 11629981"/>
              <a:gd name="connsiteY6" fmla="*/ 13753 h 6215640"/>
              <a:gd name="connsiteX7" fmla="*/ 11629981 w 11629981"/>
              <a:gd name="connsiteY7" fmla="*/ 6215640 h 6215640"/>
              <a:gd name="connsiteX8" fmla="*/ 288 w 11629981"/>
              <a:gd name="connsiteY8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2560572 w 11629981"/>
              <a:gd name="connsiteY3" fmla="*/ 6214732 h 6215640"/>
              <a:gd name="connsiteX4" fmla="*/ 2619051 w 11629981"/>
              <a:gd name="connsiteY4" fmla="*/ 6214732 h 6215640"/>
              <a:gd name="connsiteX5" fmla="*/ 2624368 w 11629981"/>
              <a:gd name="connsiteY5" fmla="*/ 5317 h 6215640"/>
              <a:gd name="connsiteX6" fmla="*/ 10563318 w 11629981"/>
              <a:gd name="connsiteY6" fmla="*/ 13753 h 6215640"/>
              <a:gd name="connsiteX7" fmla="*/ 11629981 w 11629981"/>
              <a:gd name="connsiteY7" fmla="*/ 6215640 h 6215640"/>
              <a:gd name="connsiteX8" fmla="*/ 288 w 11629981"/>
              <a:gd name="connsiteY8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2549945 w 11629981"/>
              <a:gd name="connsiteY3" fmla="*/ 4688959 h 6215640"/>
              <a:gd name="connsiteX4" fmla="*/ 2560572 w 11629981"/>
              <a:gd name="connsiteY4" fmla="*/ 6214732 h 6215640"/>
              <a:gd name="connsiteX5" fmla="*/ 2619051 w 11629981"/>
              <a:gd name="connsiteY5" fmla="*/ 6214732 h 6215640"/>
              <a:gd name="connsiteX6" fmla="*/ 2624368 w 11629981"/>
              <a:gd name="connsiteY6" fmla="*/ 5317 h 6215640"/>
              <a:gd name="connsiteX7" fmla="*/ 10563318 w 11629981"/>
              <a:gd name="connsiteY7" fmla="*/ 13753 h 6215640"/>
              <a:gd name="connsiteX8" fmla="*/ 11629981 w 11629981"/>
              <a:gd name="connsiteY8" fmla="*/ 6215640 h 6215640"/>
              <a:gd name="connsiteX9" fmla="*/ 288 w 11629981"/>
              <a:gd name="connsiteY9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2539312 w 11629981"/>
              <a:gd name="connsiteY3" fmla="*/ 457200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8764 w 11629981"/>
              <a:gd name="connsiteY3" fmla="*/ 4710225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8764 w 11629981"/>
              <a:gd name="connsiteY3" fmla="*/ 4710225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8764 w 11629981"/>
              <a:gd name="connsiteY3" fmla="*/ 4710225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8764 w 11629981"/>
              <a:gd name="connsiteY3" fmla="*/ 4710225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77251 w 11906944"/>
              <a:gd name="connsiteY0" fmla="*/ 6215640 h 6215640"/>
              <a:gd name="connsiteX1" fmla="*/ 285974 w 11906944"/>
              <a:gd name="connsiteY1" fmla="*/ 3121 h 6215640"/>
              <a:gd name="connsiteX2" fmla="*/ 2821586 w 11906944"/>
              <a:gd name="connsiteY2" fmla="*/ 0 h 6215640"/>
              <a:gd name="connsiteX3" fmla="*/ 344206 w 11906944"/>
              <a:gd name="connsiteY3" fmla="*/ 4513522 h 6215640"/>
              <a:gd name="connsiteX4" fmla="*/ 285727 w 11906944"/>
              <a:gd name="connsiteY4" fmla="*/ 4710225 h 6215640"/>
              <a:gd name="connsiteX5" fmla="*/ 2826908 w 11906944"/>
              <a:gd name="connsiteY5" fmla="*/ 4688959 h 6215640"/>
              <a:gd name="connsiteX6" fmla="*/ 2837535 w 11906944"/>
              <a:gd name="connsiteY6" fmla="*/ 6214732 h 6215640"/>
              <a:gd name="connsiteX7" fmla="*/ 2896014 w 11906944"/>
              <a:gd name="connsiteY7" fmla="*/ 6214732 h 6215640"/>
              <a:gd name="connsiteX8" fmla="*/ 2901331 w 11906944"/>
              <a:gd name="connsiteY8" fmla="*/ 5317 h 6215640"/>
              <a:gd name="connsiteX9" fmla="*/ 10840281 w 11906944"/>
              <a:gd name="connsiteY9" fmla="*/ 13753 h 6215640"/>
              <a:gd name="connsiteX10" fmla="*/ 11906944 w 11906944"/>
              <a:gd name="connsiteY10" fmla="*/ 6215640 h 6215640"/>
              <a:gd name="connsiteX11" fmla="*/ 277251 w 11906944"/>
              <a:gd name="connsiteY11" fmla="*/ 6215640 h 6215640"/>
              <a:gd name="connsiteX0" fmla="*/ 167757 w 11797450"/>
              <a:gd name="connsiteY0" fmla="*/ 6215640 h 6215640"/>
              <a:gd name="connsiteX1" fmla="*/ 176480 w 11797450"/>
              <a:gd name="connsiteY1" fmla="*/ 3121 h 6215640"/>
              <a:gd name="connsiteX2" fmla="*/ 2712092 w 11797450"/>
              <a:gd name="connsiteY2" fmla="*/ 0 h 6215640"/>
              <a:gd name="connsiteX3" fmla="*/ 367619 w 11797450"/>
              <a:gd name="connsiteY3" fmla="*/ 4274289 h 6215640"/>
              <a:gd name="connsiteX4" fmla="*/ 234712 w 11797450"/>
              <a:gd name="connsiteY4" fmla="*/ 4513522 h 6215640"/>
              <a:gd name="connsiteX5" fmla="*/ 176233 w 11797450"/>
              <a:gd name="connsiteY5" fmla="*/ 4710225 h 6215640"/>
              <a:gd name="connsiteX6" fmla="*/ 2717414 w 11797450"/>
              <a:gd name="connsiteY6" fmla="*/ 4688959 h 6215640"/>
              <a:gd name="connsiteX7" fmla="*/ 2728041 w 11797450"/>
              <a:gd name="connsiteY7" fmla="*/ 6214732 h 6215640"/>
              <a:gd name="connsiteX8" fmla="*/ 2786520 w 11797450"/>
              <a:gd name="connsiteY8" fmla="*/ 6214732 h 6215640"/>
              <a:gd name="connsiteX9" fmla="*/ 2791837 w 11797450"/>
              <a:gd name="connsiteY9" fmla="*/ 5317 h 6215640"/>
              <a:gd name="connsiteX10" fmla="*/ 10730787 w 11797450"/>
              <a:gd name="connsiteY10" fmla="*/ 13753 h 6215640"/>
              <a:gd name="connsiteX11" fmla="*/ 11797450 w 11797450"/>
              <a:gd name="connsiteY11" fmla="*/ 6215640 h 6215640"/>
              <a:gd name="connsiteX12" fmla="*/ 167757 w 11797450"/>
              <a:gd name="connsiteY12" fmla="*/ 6215640 h 6215640"/>
              <a:gd name="connsiteX0" fmla="*/ 167757 w 11797450"/>
              <a:gd name="connsiteY0" fmla="*/ 6215640 h 6215640"/>
              <a:gd name="connsiteX1" fmla="*/ 176480 w 11797450"/>
              <a:gd name="connsiteY1" fmla="*/ 3121 h 6215640"/>
              <a:gd name="connsiteX2" fmla="*/ 2712092 w 11797450"/>
              <a:gd name="connsiteY2" fmla="*/ 0 h 6215640"/>
              <a:gd name="connsiteX3" fmla="*/ 2717414 w 11797450"/>
              <a:gd name="connsiteY3" fmla="*/ 4534787 h 6215640"/>
              <a:gd name="connsiteX4" fmla="*/ 234712 w 11797450"/>
              <a:gd name="connsiteY4" fmla="*/ 4513522 h 6215640"/>
              <a:gd name="connsiteX5" fmla="*/ 176233 w 11797450"/>
              <a:gd name="connsiteY5" fmla="*/ 4710225 h 6215640"/>
              <a:gd name="connsiteX6" fmla="*/ 2717414 w 11797450"/>
              <a:gd name="connsiteY6" fmla="*/ 4688959 h 6215640"/>
              <a:gd name="connsiteX7" fmla="*/ 2728041 w 11797450"/>
              <a:gd name="connsiteY7" fmla="*/ 6214732 h 6215640"/>
              <a:gd name="connsiteX8" fmla="*/ 2786520 w 11797450"/>
              <a:gd name="connsiteY8" fmla="*/ 6214732 h 6215640"/>
              <a:gd name="connsiteX9" fmla="*/ 2791837 w 11797450"/>
              <a:gd name="connsiteY9" fmla="*/ 5317 h 6215640"/>
              <a:gd name="connsiteX10" fmla="*/ 10730787 w 11797450"/>
              <a:gd name="connsiteY10" fmla="*/ 13753 h 6215640"/>
              <a:gd name="connsiteX11" fmla="*/ 11797450 w 11797450"/>
              <a:gd name="connsiteY11" fmla="*/ 6215640 h 6215640"/>
              <a:gd name="connsiteX12" fmla="*/ 167757 w 11797450"/>
              <a:gd name="connsiteY12" fmla="*/ 6215640 h 6215640"/>
              <a:gd name="connsiteX0" fmla="*/ 188790 w 11818483"/>
              <a:gd name="connsiteY0" fmla="*/ 6215640 h 6215640"/>
              <a:gd name="connsiteX1" fmla="*/ 197513 w 11818483"/>
              <a:gd name="connsiteY1" fmla="*/ 3121 h 6215640"/>
              <a:gd name="connsiteX2" fmla="*/ 2733125 w 11818483"/>
              <a:gd name="connsiteY2" fmla="*/ 0 h 6215640"/>
              <a:gd name="connsiteX3" fmla="*/ 2738447 w 11818483"/>
              <a:gd name="connsiteY3" fmla="*/ 4534787 h 6215640"/>
              <a:gd name="connsiteX4" fmla="*/ 176001 w 11818483"/>
              <a:gd name="connsiteY4" fmla="*/ 4609215 h 6215640"/>
              <a:gd name="connsiteX5" fmla="*/ 197266 w 11818483"/>
              <a:gd name="connsiteY5" fmla="*/ 4710225 h 6215640"/>
              <a:gd name="connsiteX6" fmla="*/ 2738447 w 11818483"/>
              <a:gd name="connsiteY6" fmla="*/ 4688959 h 6215640"/>
              <a:gd name="connsiteX7" fmla="*/ 2749074 w 11818483"/>
              <a:gd name="connsiteY7" fmla="*/ 6214732 h 6215640"/>
              <a:gd name="connsiteX8" fmla="*/ 2807553 w 11818483"/>
              <a:gd name="connsiteY8" fmla="*/ 6214732 h 6215640"/>
              <a:gd name="connsiteX9" fmla="*/ 2812870 w 11818483"/>
              <a:gd name="connsiteY9" fmla="*/ 5317 h 6215640"/>
              <a:gd name="connsiteX10" fmla="*/ 10751820 w 11818483"/>
              <a:gd name="connsiteY10" fmla="*/ 13753 h 6215640"/>
              <a:gd name="connsiteX11" fmla="*/ 11818483 w 11818483"/>
              <a:gd name="connsiteY11" fmla="*/ 6215640 h 6215640"/>
              <a:gd name="connsiteX12" fmla="*/ 188790 w 11818483"/>
              <a:gd name="connsiteY12" fmla="*/ 6215640 h 6215640"/>
              <a:gd name="connsiteX0" fmla="*/ 25742 w 11655435"/>
              <a:gd name="connsiteY0" fmla="*/ 6215640 h 6215640"/>
              <a:gd name="connsiteX1" fmla="*/ 34465 w 11655435"/>
              <a:gd name="connsiteY1" fmla="*/ 3121 h 6215640"/>
              <a:gd name="connsiteX2" fmla="*/ 2570077 w 11655435"/>
              <a:gd name="connsiteY2" fmla="*/ 0 h 6215640"/>
              <a:gd name="connsiteX3" fmla="*/ 2575399 w 11655435"/>
              <a:gd name="connsiteY3" fmla="*/ 4534787 h 6215640"/>
              <a:gd name="connsiteX4" fmla="*/ 12953 w 11655435"/>
              <a:gd name="connsiteY4" fmla="*/ 4609215 h 6215640"/>
              <a:gd name="connsiteX5" fmla="*/ 34218 w 11655435"/>
              <a:gd name="connsiteY5" fmla="*/ 4710225 h 6215640"/>
              <a:gd name="connsiteX6" fmla="*/ 2575399 w 11655435"/>
              <a:gd name="connsiteY6" fmla="*/ 4688959 h 6215640"/>
              <a:gd name="connsiteX7" fmla="*/ 2586026 w 11655435"/>
              <a:gd name="connsiteY7" fmla="*/ 6214732 h 6215640"/>
              <a:gd name="connsiteX8" fmla="*/ 2644505 w 11655435"/>
              <a:gd name="connsiteY8" fmla="*/ 6214732 h 6215640"/>
              <a:gd name="connsiteX9" fmla="*/ 2649822 w 11655435"/>
              <a:gd name="connsiteY9" fmla="*/ 5317 h 6215640"/>
              <a:gd name="connsiteX10" fmla="*/ 10588772 w 11655435"/>
              <a:gd name="connsiteY10" fmla="*/ 13753 h 6215640"/>
              <a:gd name="connsiteX11" fmla="*/ 11655435 w 11655435"/>
              <a:gd name="connsiteY11" fmla="*/ 6215640 h 6215640"/>
              <a:gd name="connsiteX12" fmla="*/ 25742 w 11655435"/>
              <a:gd name="connsiteY12" fmla="*/ 6215640 h 6215640"/>
              <a:gd name="connsiteX0" fmla="*/ 15269 w 11644962"/>
              <a:gd name="connsiteY0" fmla="*/ 6215640 h 6215640"/>
              <a:gd name="connsiteX1" fmla="*/ 23992 w 11644962"/>
              <a:gd name="connsiteY1" fmla="*/ 3121 h 6215640"/>
              <a:gd name="connsiteX2" fmla="*/ 2559604 w 11644962"/>
              <a:gd name="connsiteY2" fmla="*/ 0 h 6215640"/>
              <a:gd name="connsiteX3" fmla="*/ 2564926 w 11644962"/>
              <a:gd name="connsiteY3" fmla="*/ 4534787 h 6215640"/>
              <a:gd name="connsiteX4" fmla="*/ 16602 w 11644962"/>
              <a:gd name="connsiteY4" fmla="*/ 4612745 h 6215640"/>
              <a:gd name="connsiteX5" fmla="*/ 23745 w 11644962"/>
              <a:gd name="connsiteY5" fmla="*/ 4710225 h 6215640"/>
              <a:gd name="connsiteX6" fmla="*/ 2564926 w 11644962"/>
              <a:gd name="connsiteY6" fmla="*/ 4688959 h 6215640"/>
              <a:gd name="connsiteX7" fmla="*/ 2575553 w 11644962"/>
              <a:gd name="connsiteY7" fmla="*/ 6214732 h 6215640"/>
              <a:gd name="connsiteX8" fmla="*/ 2634032 w 11644962"/>
              <a:gd name="connsiteY8" fmla="*/ 6214732 h 6215640"/>
              <a:gd name="connsiteX9" fmla="*/ 2639349 w 11644962"/>
              <a:gd name="connsiteY9" fmla="*/ 5317 h 6215640"/>
              <a:gd name="connsiteX10" fmla="*/ 10578299 w 11644962"/>
              <a:gd name="connsiteY10" fmla="*/ 13753 h 6215640"/>
              <a:gd name="connsiteX11" fmla="*/ 11644962 w 11644962"/>
              <a:gd name="connsiteY11" fmla="*/ 6215640 h 6215640"/>
              <a:gd name="connsiteX12" fmla="*/ 15269 w 11644962"/>
              <a:gd name="connsiteY12" fmla="*/ 6215640 h 6215640"/>
              <a:gd name="connsiteX0" fmla="*/ 289 w 11629982"/>
              <a:gd name="connsiteY0" fmla="*/ 6215640 h 6215640"/>
              <a:gd name="connsiteX1" fmla="*/ 9012 w 11629982"/>
              <a:gd name="connsiteY1" fmla="*/ 3121 h 6215640"/>
              <a:gd name="connsiteX2" fmla="*/ 2544624 w 11629982"/>
              <a:gd name="connsiteY2" fmla="*/ 0 h 6215640"/>
              <a:gd name="connsiteX3" fmla="*/ 2549946 w 11629982"/>
              <a:gd name="connsiteY3" fmla="*/ 4534787 h 6215640"/>
              <a:gd name="connsiteX4" fmla="*/ 1622 w 11629982"/>
              <a:gd name="connsiteY4" fmla="*/ 4612745 h 6215640"/>
              <a:gd name="connsiteX5" fmla="*/ 8765 w 11629982"/>
              <a:gd name="connsiteY5" fmla="*/ 4710225 h 6215640"/>
              <a:gd name="connsiteX6" fmla="*/ 2549946 w 11629982"/>
              <a:gd name="connsiteY6" fmla="*/ 4688959 h 6215640"/>
              <a:gd name="connsiteX7" fmla="*/ 2560573 w 11629982"/>
              <a:gd name="connsiteY7" fmla="*/ 6214732 h 6215640"/>
              <a:gd name="connsiteX8" fmla="*/ 2619052 w 11629982"/>
              <a:gd name="connsiteY8" fmla="*/ 6214732 h 6215640"/>
              <a:gd name="connsiteX9" fmla="*/ 2624369 w 11629982"/>
              <a:gd name="connsiteY9" fmla="*/ 5317 h 6215640"/>
              <a:gd name="connsiteX10" fmla="*/ 10563319 w 11629982"/>
              <a:gd name="connsiteY10" fmla="*/ 13753 h 6215640"/>
              <a:gd name="connsiteX11" fmla="*/ 11629982 w 11629982"/>
              <a:gd name="connsiteY11" fmla="*/ 6215640 h 6215640"/>
              <a:gd name="connsiteX12" fmla="*/ 289 w 11629982"/>
              <a:gd name="connsiteY12" fmla="*/ 6215640 h 6215640"/>
              <a:gd name="connsiteX0" fmla="*/ 289 w 11629982"/>
              <a:gd name="connsiteY0" fmla="*/ 6215640 h 6215640"/>
              <a:gd name="connsiteX1" fmla="*/ 9012 w 11629982"/>
              <a:gd name="connsiteY1" fmla="*/ 3121 h 6215640"/>
              <a:gd name="connsiteX2" fmla="*/ 2544624 w 11629982"/>
              <a:gd name="connsiteY2" fmla="*/ 0 h 6215640"/>
              <a:gd name="connsiteX3" fmla="*/ 2549946 w 11629982"/>
              <a:gd name="connsiteY3" fmla="*/ 4587744 h 6215640"/>
              <a:gd name="connsiteX4" fmla="*/ 1622 w 11629982"/>
              <a:gd name="connsiteY4" fmla="*/ 4612745 h 6215640"/>
              <a:gd name="connsiteX5" fmla="*/ 8765 w 11629982"/>
              <a:gd name="connsiteY5" fmla="*/ 4710225 h 6215640"/>
              <a:gd name="connsiteX6" fmla="*/ 2549946 w 11629982"/>
              <a:gd name="connsiteY6" fmla="*/ 4688959 h 6215640"/>
              <a:gd name="connsiteX7" fmla="*/ 2560573 w 11629982"/>
              <a:gd name="connsiteY7" fmla="*/ 6214732 h 6215640"/>
              <a:gd name="connsiteX8" fmla="*/ 2619052 w 11629982"/>
              <a:gd name="connsiteY8" fmla="*/ 6214732 h 6215640"/>
              <a:gd name="connsiteX9" fmla="*/ 2624369 w 11629982"/>
              <a:gd name="connsiteY9" fmla="*/ 5317 h 6215640"/>
              <a:gd name="connsiteX10" fmla="*/ 10563319 w 11629982"/>
              <a:gd name="connsiteY10" fmla="*/ 13753 h 6215640"/>
              <a:gd name="connsiteX11" fmla="*/ 11629982 w 11629982"/>
              <a:gd name="connsiteY11" fmla="*/ 6215640 h 6215640"/>
              <a:gd name="connsiteX12" fmla="*/ 289 w 11629982"/>
              <a:gd name="connsiteY12" fmla="*/ 6215640 h 6215640"/>
              <a:gd name="connsiteX0" fmla="*/ 289 w 11629982"/>
              <a:gd name="connsiteY0" fmla="*/ 6215640 h 6215640"/>
              <a:gd name="connsiteX1" fmla="*/ 9012 w 11629982"/>
              <a:gd name="connsiteY1" fmla="*/ 3121 h 6215640"/>
              <a:gd name="connsiteX2" fmla="*/ 2544624 w 11629982"/>
              <a:gd name="connsiteY2" fmla="*/ 0 h 6215640"/>
              <a:gd name="connsiteX3" fmla="*/ 2549946 w 11629982"/>
              <a:gd name="connsiteY3" fmla="*/ 4587744 h 6215640"/>
              <a:gd name="connsiteX4" fmla="*/ 1622 w 11629982"/>
              <a:gd name="connsiteY4" fmla="*/ 4612745 h 6215640"/>
              <a:gd name="connsiteX5" fmla="*/ 8765 w 11629982"/>
              <a:gd name="connsiteY5" fmla="*/ 4710225 h 6215640"/>
              <a:gd name="connsiteX6" fmla="*/ 2549946 w 11629982"/>
              <a:gd name="connsiteY6" fmla="*/ 4688959 h 6215640"/>
              <a:gd name="connsiteX7" fmla="*/ 2560573 w 11629982"/>
              <a:gd name="connsiteY7" fmla="*/ 6214732 h 6215640"/>
              <a:gd name="connsiteX8" fmla="*/ 2619052 w 11629982"/>
              <a:gd name="connsiteY8" fmla="*/ 6214732 h 6215640"/>
              <a:gd name="connsiteX9" fmla="*/ 2624369 w 11629982"/>
              <a:gd name="connsiteY9" fmla="*/ 5317 h 6215640"/>
              <a:gd name="connsiteX10" fmla="*/ 10563319 w 11629982"/>
              <a:gd name="connsiteY10" fmla="*/ 13753 h 6215640"/>
              <a:gd name="connsiteX11" fmla="*/ 11629982 w 11629982"/>
              <a:gd name="connsiteY11" fmla="*/ 6215640 h 6215640"/>
              <a:gd name="connsiteX12" fmla="*/ 289 w 11629982"/>
              <a:gd name="connsiteY12" fmla="*/ 6215640 h 6215640"/>
              <a:gd name="connsiteX0" fmla="*/ 289 w 11629982"/>
              <a:gd name="connsiteY0" fmla="*/ 6215640 h 6215640"/>
              <a:gd name="connsiteX1" fmla="*/ 9012 w 11629982"/>
              <a:gd name="connsiteY1" fmla="*/ 3121 h 6215640"/>
              <a:gd name="connsiteX2" fmla="*/ 2544624 w 11629982"/>
              <a:gd name="connsiteY2" fmla="*/ 0 h 6215640"/>
              <a:gd name="connsiteX3" fmla="*/ 2549946 w 11629982"/>
              <a:gd name="connsiteY3" fmla="*/ 4587744 h 6215640"/>
              <a:gd name="connsiteX4" fmla="*/ 1622 w 11629982"/>
              <a:gd name="connsiteY4" fmla="*/ 4612745 h 6215640"/>
              <a:gd name="connsiteX5" fmla="*/ 8765 w 11629982"/>
              <a:gd name="connsiteY5" fmla="*/ 4710225 h 6215640"/>
              <a:gd name="connsiteX6" fmla="*/ 2549946 w 11629982"/>
              <a:gd name="connsiteY6" fmla="*/ 4688959 h 6215640"/>
              <a:gd name="connsiteX7" fmla="*/ 2560573 w 11629982"/>
              <a:gd name="connsiteY7" fmla="*/ 6214732 h 6215640"/>
              <a:gd name="connsiteX8" fmla="*/ 2619052 w 11629982"/>
              <a:gd name="connsiteY8" fmla="*/ 6214732 h 6215640"/>
              <a:gd name="connsiteX9" fmla="*/ 2624369 w 11629982"/>
              <a:gd name="connsiteY9" fmla="*/ 5317 h 6215640"/>
              <a:gd name="connsiteX10" fmla="*/ 10563319 w 11629982"/>
              <a:gd name="connsiteY10" fmla="*/ 13753 h 6215640"/>
              <a:gd name="connsiteX11" fmla="*/ 11629982 w 11629982"/>
              <a:gd name="connsiteY11" fmla="*/ 6215640 h 6215640"/>
              <a:gd name="connsiteX12" fmla="*/ 289 w 11629982"/>
              <a:gd name="connsiteY12" fmla="*/ 6215640 h 6215640"/>
              <a:gd name="connsiteX0" fmla="*/ 289 w 11629982"/>
              <a:gd name="connsiteY0" fmla="*/ 6215640 h 6215640"/>
              <a:gd name="connsiteX1" fmla="*/ 9012 w 11629982"/>
              <a:gd name="connsiteY1" fmla="*/ 3121 h 6215640"/>
              <a:gd name="connsiteX2" fmla="*/ 2544624 w 11629982"/>
              <a:gd name="connsiteY2" fmla="*/ 0 h 6215640"/>
              <a:gd name="connsiteX3" fmla="*/ 2549946 w 11629982"/>
              <a:gd name="connsiteY3" fmla="*/ 4587744 h 6215640"/>
              <a:gd name="connsiteX4" fmla="*/ 1622 w 11629982"/>
              <a:gd name="connsiteY4" fmla="*/ 4612745 h 6215640"/>
              <a:gd name="connsiteX5" fmla="*/ 8765 w 11629982"/>
              <a:gd name="connsiteY5" fmla="*/ 4710225 h 6215640"/>
              <a:gd name="connsiteX6" fmla="*/ 2549946 w 11629982"/>
              <a:gd name="connsiteY6" fmla="*/ 4688959 h 6215640"/>
              <a:gd name="connsiteX7" fmla="*/ 2560573 w 11629982"/>
              <a:gd name="connsiteY7" fmla="*/ 6214732 h 6215640"/>
              <a:gd name="connsiteX8" fmla="*/ 2619052 w 11629982"/>
              <a:gd name="connsiteY8" fmla="*/ 6214732 h 6215640"/>
              <a:gd name="connsiteX9" fmla="*/ 2624369 w 11629982"/>
              <a:gd name="connsiteY9" fmla="*/ 5317 h 6215640"/>
              <a:gd name="connsiteX10" fmla="*/ 10563319 w 11629982"/>
              <a:gd name="connsiteY10" fmla="*/ 13753 h 6215640"/>
              <a:gd name="connsiteX11" fmla="*/ 11629982 w 11629982"/>
              <a:gd name="connsiteY11" fmla="*/ 6215640 h 6215640"/>
              <a:gd name="connsiteX12" fmla="*/ 289 w 11629982"/>
              <a:gd name="connsiteY12" fmla="*/ 6215640 h 6215640"/>
              <a:gd name="connsiteX0" fmla="*/ 289 w 11629982"/>
              <a:gd name="connsiteY0" fmla="*/ 6215640 h 6215640"/>
              <a:gd name="connsiteX1" fmla="*/ 9012 w 11629982"/>
              <a:gd name="connsiteY1" fmla="*/ 3121 h 6215640"/>
              <a:gd name="connsiteX2" fmla="*/ 2544624 w 11629982"/>
              <a:gd name="connsiteY2" fmla="*/ 0 h 6215640"/>
              <a:gd name="connsiteX3" fmla="*/ 2549946 w 11629982"/>
              <a:gd name="connsiteY3" fmla="*/ 4608927 h 6215640"/>
              <a:gd name="connsiteX4" fmla="*/ 1622 w 11629982"/>
              <a:gd name="connsiteY4" fmla="*/ 4612745 h 6215640"/>
              <a:gd name="connsiteX5" fmla="*/ 8765 w 11629982"/>
              <a:gd name="connsiteY5" fmla="*/ 4710225 h 6215640"/>
              <a:gd name="connsiteX6" fmla="*/ 2549946 w 11629982"/>
              <a:gd name="connsiteY6" fmla="*/ 4688959 h 6215640"/>
              <a:gd name="connsiteX7" fmla="*/ 2560573 w 11629982"/>
              <a:gd name="connsiteY7" fmla="*/ 6214732 h 6215640"/>
              <a:gd name="connsiteX8" fmla="*/ 2619052 w 11629982"/>
              <a:gd name="connsiteY8" fmla="*/ 6214732 h 6215640"/>
              <a:gd name="connsiteX9" fmla="*/ 2624369 w 11629982"/>
              <a:gd name="connsiteY9" fmla="*/ 5317 h 6215640"/>
              <a:gd name="connsiteX10" fmla="*/ 10563319 w 11629982"/>
              <a:gd name="connsiteY10" fmla="*/ 13753 h 6215640"/>
              <a:gd name="connsiteX11" fmla="*/ 11629982 w 11629982"/>
              <a:gd name="connsiteY11" fmla="*/ 6215640 h 6215640"/>
              <a:gd name="connsiteX12" fmla="*/ 289 w 11629982"/>
              <a:gd name="connsiteY12" fmla="*/ 6215640 h 6215640"/>
              <a:gd name="connsiteX0" fmla="*/ 289 w 11629982"/>
              <a:gd name="connsiteY0" fmla="*/ 6215640 h 6215640"/>
              <a:gd name="connsiteX1" fmla="*/ 9012 w 11629982"/>
              <a:gd name="connsiteY1" fmla="*/ 3121 h 6215640"/>
              <a:gd name="connsiteX2" fmla="*/ 2544624 w 11629982"/>
              <a:gd name="connsiteY2" fmla="*/ 0 h 6215640"/>
              <a:gd name="connsiteX3" fmla="*/ 2549946 w 11629982"/>
              <a:gd name="connsiteY3" fmla="*/ 4608927 h 6215640"/>
              <a:gd name="connsiteX4" fmla="*/ 5153 w 11629982"/>
              <a:gd name="connsiteY4" fmla="*/ 4605684 h 6215640"/>
              <a:gd name="connsiteX5" fmla="*/ 8765 w 11629982"/>
              <a:gd name="connsiteY5" fmla="*/ 4710225 h 6215640"/>
              <a:gd name="connsiteX6" fmla="*/ 2549946 w 11629982"/>
              <a:gd name="connsiteY6" fmla="*/ 4688959 h 6215640"/>
              <a:gd name="connsiteX7" fmla="*/ 2560573 w 11629982"/>
              <a:gd name="connsiteY7" fmla="*/ 6214732 h 6215640"/>
              <a:gd name="connsiteX8" fmla="*/ 2619052 w 11629982"/>
              <a:gd name="connsiteY8" fmla="*/ 6214732 h 6215640"/>
              <a:gd name="connsiteX9" fmla="*/ 2624369 w 11629982"/>
              <a:gd name="connsiteY9" fmla="*/ 5317 h 6215640"/>
              <a:gd name="connsiteX10" fmla="*/ 10563319 w 11629982"/>
              <a:gd name="connsiteY10" fmla="*/ 13753 h 6215640"/>
              <a:gd name="connsiteX11" fmla="*/ 11629982 w 11629982"/>
              <a:gd name="connsiteY11" fmla="*/ 6215640 h 6215640"/>
              <a:gd name="connsiteX12" fmla="*/ 289 w 11629982"/>
              <a:gd name="connsiteY12" fmla="*/ 6215640 h 6215640"/>
              <a:gd name="connsiteX0" fmla="*/ 1893 w 11631586"/>
              <a:gd name="connsiteY0" fmla="*/ 6215640 h 6215640"/>
              <a:gd name="connsiteX1" fmla="*/ 10616 w 11631586"/>
              <a:gd name="connsiteY1" fmla="*/ 3121 h 6215640"/>
              <a:gd name="connsiteX2" fmla="*/ 2546228 w 11631586"/>
              <a:gd name="connsiteY2" fmla="*/ 0 h 6215640"/>
              <a:gd name="connsiteX3" fmla="*/ 2551550 w 11631586"/>
              <a:gd name="connsiteY3" fmla="*/ 4608927 h 6215640"/>
              <a:gd name="connsiteX4" fmla="*/ 6757 w 11631586"/>
              <a:gd name="connsiteY4" fmla="*/ 4605684 h 6215640"/>
              <a:gd name="connsiteX5" fmla="*/ 6839 w 11631586"/>
              <a:gd name="connsiteY5" fmla="*/ 4696103 h 6215640"/>
              <a:gd name="connsiteX6" fmla="*/ 2551550 w 11631586"/>
              <a:gd name="connsiteY6" fmla="*/ 4688959 h 6215640"/>
              <a:gd name="connsiteX7" fmla="*/ 2562177 w 11631586"/>
              <a:gd name="connsiteY7" fmla="*/ 6214732 h 6215640"/>
              <a:gd name="connsiteX8" fmla="*/ 2620656 w 11631586"/>
              <a:gd name="connsiteY8" fmla="*/ 6214732 h 6215640"/>
              <a:gd name="connsiteX9" fmla="*/ 2625973 w 11631586"/>
              <a:gd name="connsiteY9" fmla="*/ 5317 h 6215640"/>
              <a:gd name="connsiteX10" fmla="*/ 10564923 w 11631586"/>
              <a:gd name="connsiteY10" fmla="*/ 13753 h 6215640"/>
              <a:gd name="connsiteX11" fmla="*/ 11631586 w 11631586"/>
              <a:gd name="connsiteY11" fmla="*/ 6215640 h 6215640"/>
              <a:gd name="connsiteX12" fmla="*/ 1893 w 11631586"/>
              <a:gd name="connsiteY12" fmla="*/ 6215640 h 6215640"/>
              <a:gd name="connsiteX0" fmla="*/ 1893 w 11631586"/>
              <a:gd name="connsiteY0" fmla="*/ 6215640 h 6215640"/>
              <a:gd name="connsiteX1" fmla="*/ 10616 w 11631586"/>
              <a:gd name="connsiteY1" fmla="*/ 3121 h 6215640"/>
              <a:gd name="connsiteX2" fmla="*/ 2546228 w 11631586"/>
              <a:gd name="connsiteY2" fmla="*/ 0 h 6215640"/>
              <a:gd name="connsiteX3" fmla="*/ 2551550 w 11631586"/>
              <a:gd name="connsiteY3" fmla="*/ 4608927 h 6215640"/>
              <a:gd name="connsiteX4" fmla="*/ 6757 w 11631586"/>
              <a:gd name="connsiteY4" fmla="*/ 4605684 h 6215640"/>
              <a:gd name="connsiteX5" fmla="*/ 6839 w 11631586"/>
              <a:gd name="connsiteY5" fmla="*/ 4696103 h 6215640"/>
              <a:gd name="connsiteX6" fmla="*/ 2548019 w 11631586"/>
              <a:gd name="connsiteY6" fmla="*/ 4688959 h 6215640"/>
              <a:gd name="connsiteX7" fmla="*/ 2562177 w 11631586"/>
              <a:gd name="connsiteY7" fmla="*/ 6214732 h 6215640"/>
              <a:gd name="connsiteX8" fmla="*/ 2620656 w 11631586"/>
              <a:gd name="connsiteY8" fmla="*/ 6214732 h 6215640"/>
              <a:gd name="connsiteX9" fmla="*/ 2625973 w 11631586"/>
              <a:gd name="connsiteY9" fmla="*/ 5317 h 6215640"/>
              <a:gd name="connsiteX10" fmla="*/ 10564923 w 11631586"/>
              <a:gd name="connsiteY10" fmla="*/ 13753 h 6215640"/>
              <a:gd name="connsiteX11" fmla="*/ 11631586 w 11631586"/>
              <a:gd name="connsiteY11" fmla="*/ 6215640 h 6215640"/>
              <a:gd name="connsiteX12" fmla="*/ 1893 w 11631586"/>
              <a:gd name="connsiteY12" fmla="*/ 6215640 h 6215640"/>
              <a:gd name="connsiteX0" fmla="*/ 1893 w 11631586"/>
              <a:gd name="connsiteY0" fmla="*/ 6215640 h 6215640"/>
              <a:gd name="connsiteX1" fmla="*/ 10616 w 11631586"/>
              <a:gd name="connsiteY1" fmla="*/ 3121 h 6215640"/>
              <a:gd name="connsiteX2" fmla="*/ 2546228 w 11631586"/>
              <a:gd name="connsiteY2" fmla="*/ 0 h 6215640"/>
              <a:gd name="connsiteX3" fmla="*/ 2551550 w 11631586"/>
              <a:gd name="connsiteY3" fmla="*/ 4608927 h 6215640"/>
              <a:gd name="connsiteX4" fmla="*/ 6757 w 11631586"/>
              <a:gd name="connsiteY4" fmla="*/ 4605684 h 6215640"/>
              <a:gd name="connsiteX5" fmla="*/ 6839 w 11631586"/>
              <a:gd name="connsiteY5" fmla="*/ 4696103 h 6215640"/>
              <a:gd name="connsiteX6" fmla="*/ 2548019 w 11631586"/>
              <a:gd name="connsiteY6" fmla="*/ 4688959 h 6215640"/>
              <a:gd name="connsiteX7" fmla="*/ 2562177 w 11631586"/>
              <a:gd name="connsiteY7" fmla="*/ 6214732 h 6215640"/>
              <a:gd name="connsiteX8" fmla="*/ 2620656 w 11631586"/>
              <a:gd name="connsiteY8" fmla="*/ 6214732 h 6215640"/>
              <a:gd name="connsiteX9" fmla="*/ 2625973 w 11631586"/>
              <a:gd name="connsiteY9" fmla="*/ 5317 h 6215640"/>
              <a:gd name="connsiteX10" fmla="*/ 10564923 w 11631586"/>
              <a:gd name="connsiteY10" fmla="*/ 13753 h 6215640"/>
              <a:gd name="connsiteX11" fmla="*/ 11631586 w 11631586"/>
              <a:gd name="connsiteY11" fmla="*/ 6215640 h 6215640"/>
              <a:gd name="connsiteX12" fmla="*/ 1893 w 11631586"/>
              <a:gd name="connsiteY12" fmla="*/ 6215640 h 6215640"/>
              <a:gd name="connsiteX0" fmla="*/ 1893 w 11631586"/>
              <a:gd name="connsiteY0" fmla="*/ 6215640 h 6215640"/>
              <a:gd name="connsiteX1" fmla="*/ 10616 w 11631586"/>
              <a:gd name="connsiteY1" fmla="*/ 3121 h 6215640"/>
              <a:gd name="connsiteX2" fmla="*/ 2546228 w 11631586"/>
              <a:gd name="connsiteY2" fmla="*/ 0 h 6215640"/>
              <a:gd name="connsiteX3" fmla="*/ 2551550 w 11631586"/>
              <a:gd name="connsiteY3" fmla="*/ 4608927 h 6215640"/>
              <a:gd name="connsiteX4" fmla="*/ 6757 w 11631586"/>
              <a:gd name="connsiteY4" fmla="*/ 4605684 h 6215640"/>
              <a:gd name="connsiteX5" fmla="*/ 6839 w 11631586"/>
              <a:gd name="connsiteY5" fmla="*/ 4696103 h 6215640"/>
              <a:gd name="connsiteX6" fmla="*/ 2548019 w 11631586"/>
              <a:gd name="connsiteY6" fmla="*/ 4688959 h 6215640"/>
              <a:gd name="connsiteX7" fmla="*/ 2544524 w 11631586"/>
              <a:gd name="connsiteY7" fmla="*/ 6214732 h 6215640"/>
              <a:gd name="connsiteX8" fmla="*/ 2620656 w 11631586"/>
              <a:gd name="connsiteY8" fmla="*/ 6214732 h 6215640"/>
              <a:gd name="connsiteX9" fmla="*/ 2625973 w 11631586"/>
              <a:gd name="connsiteY9" fmla="*/ 5317 h 6215640"/>
              <a:gd name="connsiteX10" fmla="*/ 10564923 w 11631586"/>
              <a:gd name="connsiteY10" fmla="*/ 13753 h 6215640"/>
              <a:gd name="connsiteX11" fmla="*/ 11631586 w 11631586"/>
              <a:gd name="connsiteY11" fmla="*/ 6215640 h 6215640"/>
              <a:gd name="connsiteX12" fmla="*/ 1893 w 11631586"/>
              <a:gd name="connsiteY12" fmla="*/ 6215640 h 6215640"/>
              <a:gd name="connsiteX0" fmla="*/ 1893 w 11631586"/>
              <a:gd name="connsiteY0" fmla="*/ 6215640 h 6215640"/>
              <a:gd name="connsiteX1" fmla="*/ 10616 w 11631586"/>
              <a:gd name="connsiteY1" fmla="*/ 3121 h 6215640"/>
              <a:gd name="connsiteX2" fmla="*/ 2546228 w 11631586"/>
              <a:gd name="connsiteY2" fmla="*/ 0 h 6215640"/>
              <a:gd name="connsiteX3" fmla="*/ 2551550 w 11631586"/>
              <a:gd name="connsiteY3" fmla="*/ 4608927 h 6215640"/>
              <a:gd name="connsiteX4" fmla="*/ 6757 w 11631586"/>
              <a:gd name="connsiteY4" fmla="*/ 4605684 h 6215640"/>
              <a:gd name="connsiteX5" fmla="*/ 6839 w 11631586"/>
              <a:gd name="connsiteY5" fmla="*/ 4696103 h 6215640"/>
              <a:gd name="connsiteX6" fmla="*/ 2548019 w 11631586"/>
              <a:gd name="connsiteY6" fmla="*/ 4688959 h 6215640"/>
              <a:gd name="connsiteX7" fmla="*/ 2544524 w 11631586"/>
              <a:gd name="connsiteY7" fmla="*/ 6214732 h 6215640"/>
              <a:gd name="connsiteX8" fmla="*/ 2620656 w 11631586"/>
              <a:gd name="connsiteY8" fmla="*/ 6214732 h 6215640"/>
              <a:gd name="connsiteX9" fmla="*/ 2625973 w 11631586"/>
              <a:gd name="connsiteY9" fmla="*/ 5317 h 6215640"/>
              <a:gd name="connsiteX10" fmla="*/ 10564923 w 11631586"/>
              <a:gd name="connsiteY10" fmla="*/ 13753 h 6215640"/>
              <a:gd name="connsiteX11" fmla="*/ 11631586 w 11631586"/>
              <a:gd name="connsiteY11" fmla="*/ 6215640 h 6215640"/>
              <a:gd name="connsiteX12" fmla="*/ 1893 w 11631586"/>
              <a:gd name="connsiteY12" fmla="*/ 6215640 h 6215640"/>
              <a:gd name="connsiteX0" fmla="*/ 1893 w 11631586"/>
              <a:gd name="connsiteY0" fmla="*/ 6215640 h 6215640"/>
              <a:gd name="connsiteX1" fmla="*/ 10616 w 11631586"/>
              <a:gd name="connsiteY1" fmla="*/ 3121 h 6215640"/>
              <a:gd name="connsiteX2" fmla="*/ 2546228 w 11631586"/>
              <a:gd name="connsiteY2" fmla="*/ 0 h 6215640"/>
              <a:gd name="connsiteX3" fmla="*/ 2551550 w 11631586"/>
              <a:gd name="connsiteY3" fmla="*/ 4608927 h 6215640"/>
              <a:gd name="connsiteX4" fmla="*/ 6757 w 11631586"/>
              <a:gd name="connsiteY4" fmla="*/ 4605684 h 6215640"/>
              <a:gd name="connsiteX5" fmla="*/ 6839 w 11631586"/>
              <a:gd name="connsiteY5" fmla="*/ 4696103 h 6215640"/>
              <a:gd name="connsiteX6" fmla="*/ 2548019 w 11631586"/>
              <a:gd name="connsiteY6" fmla="*/ 4688959 h 6215640"/>
              <a:gd name="connsiteX7" fmla="*/ 2544524 w 11631586"/>
              <a:gd name="connsiteY7" fmla="*/ 6214732 h 6215640"/>
              <a:gd name="connsiteX8" fmla="*/ 2620656 w 11631586"/>
              <a:gd name="connsiteY8" fmla="*/ 6214732 h 6215640"/>
              <a:gd name="connsiteX9" fmla="*/ 2625973 w 11631586"/>
              <a:gd name="connsiteY9" fmla="*/ 5317 h 6215640"/>
              <a:gd name="connsiteX10" fmla="*/ 11542075 w 11631586"/>
              <a:gd name="connsiteY10" fmla="*/ 9271 h 6215640"/>
              <a:gd name="connsiteX11" fmla="*/ 11631586 w 11631586"/>
              <a:gd name="connsiteY11" fmla="*/ 6215640 h 6215640"/>
              <a:gd name="connsiteX12" fmla="*/ 1893 w 11631586"/>
              <a:gd name="connsiteY12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25973 w 11577798"/>
              <a:gd name="connsiteY9" fmla="*/ 5317 h 6215640"/>
              <a:gd name="connsiteX10" fmla="*/ 11542075 w 11577798"/>
              <a:gd name="connsiteY10" fmla="*/ 9271 h 6215640"/>
              <a:gd name="connsiteX11" fmla="*/ 11577798 w 11577798"/>
              <a:gd name="connsiteY11" fmla="*/ 6215640 h 6215640"/>
              <a:gd name="connsiteX12" fmla="*/ 1893 w 11577798"/>
              <a:gd name="connsiteY12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25973 w 11577798"/>
              <a:gd name="connsiteY9" fmla="*/ 5317 h 6215640"/>
              <a:gd name="connsiteX10" fmla="*/ 11542075 w 11577798"/>
              <a:gd name="connsiteY10" fmla="*/ 9271 h 6215640"/>
              <a:gd name="connsiteX11" fmla="*/ 11577798 w 11577798"/>
              <a:gd name="connsiteY11" fmla="*/ 6215640 h 6215640"/>
              <a:gd name="connsiteX12" fmla="*/ 1893 w 11577798"/>
              <a:gd name="connsiteY12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28167 w 11577798"/>
              <a:gd name="connsiteY9" fmla="*/ 1531402 h 6215640"/>
              <a:gd name="connsiteX10" fmla="*/ 2625973 w 11577798"/>
              <a:gd name="connsiteY10" fmla="*/ 5317 h 6215640"/>
              <a:gd name="connsiteX11" fmla="*/ 11542075 w 11577798"/>
              <a:gd name="connsiteY11" fmla="*/ 9271 h 6215640"/>
              <a:gd name="connsiteX12" fmla="*/ 11577798 w 11577798"/>
              <a:gd name="connsiteY12" fmla="*/ 6215640 h 6215640"/>
              <a:gd name="connsiteX13" fmla="*/ 1893 w 11577798"/>
              <a:gd name="connsiteY13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28167 w 11577798"/>
              <a:gd name="connsiteY9" fmla="*/ 1531402 h 6215640"/>
              <a:gd name="connsiteX10" fmla="*/ 2625973 w 11577798"/>
              <a:gd name="connsiteY10" fmla="*/ 5317 h 6215640"/>
              <a:gd name="connsiteX11" fmla="*/ 11542075 w 11577798"/>
              <a:gd name="connsiteY11" fmla="*/ 9271 h 6215640"/>
              <a:gd name="connsiteX12" fmla="*/ 11577798 w 11577798"/>
              <a:gd name="connsiteY12" fmla="*/ 6215640 h 6215640"/>
              <a:gd name="connsiteX13" fmla="*/ 1893 w 11577798"/>
              <a:gd name="connsiteY13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19202 w 11577798"/>
              <a:gd name="connsiteY9" fmla="*/ 1594155 h 6215640"/>
              <a:gd name="connsiteX10" fmla="*/ 2628167 w 11577798"/>
              <a:gd name="connsiteY10" fmla="*/ 1531402 h 6215640"/>
              <a:gd name="connsiteX11" fmla="*/ 2625973 w 11577798"/>
              <a:gd name="connsiteY11" fmla="*/ 5317 h 6215640"/>
              <a:gd name="connsiteX12" fmla="*/ 11542075 w 11577798"/>
              <a:gd name="connsiteY12" fmla="*/ 9271 h 6215640"/>
              <a:gd name="connsiteX13" fmla="*/ 11577798 w 11577798"/>
              <a:gd name="connsiteY13" fmla="*/ 6215640 h 6215640"/>
              <a:gd name="connsiteX14" fmla="*/ 1893 w 11577798"/>
              <a:gd name="connsiteY14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11552532 w 11577798"/>
              <a:gd name="connsiteY9" fmla="*/ 1571743 h 6215640"/>
              <a:gd name="connsiteX10" fmla="*/ 2628167 w 11577798"/>
              <a:gd name="connsiteY10" fmla="*/ 1531402 h 6215640"/>
              <a:gd name="connsiteX11" fmla="*/ 2625973 w 11577798"/>
              <a:gd name="connsiteY11" fmla="*/ 5317 h 6215640"/>
              <a:gd name="connsiteX12" fmla="*/ 11542075 w 11577798"/>
              <a:gd name="connsiteY12" fmla="*/ 9271 h 6215640"/>
              <a:gd name="connsiteX13" fmla="*/ 11577798 w 11577798"/>
              <a:gd name="connsiteY13" fmla="*/ 6215640 h 6215640"/>
              <a:gd name="connsiteX14" fmla="*/ 1893 w 11577798"/>
              <a:gd name="connsiteY14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11552532 w 11577798"/>
              <a:gd name="connsiteY9" fmla="*/ 1571743 h 6215640"/>
              <a:gd name="connsiteX10" fmla="*/ 2628167 w 11577798"/>
              <a:gd name="connsiteY10" fmla="*/ 1531402 h 6215640"/>
              <a:gd name="connsiteX11" fmla="*/ 2625973 w 11577798"/>
              <a:gd name="connsiteY11" fmla="*/ 5317 h 6215640"/>
              <a:gd name="connsiteX12" fmla="*/ 11542075 w 11577798"/>
              <a:gd name="connsiteY12" fmla="*/ 9271 h 6215640"/>
              <a:gd name="connsiteX13" fmla="*/ 11577798 w 11577798"/>
              <a:gd name="connsiteY13" fmla="*/ 6215640 h 6215640"/>
              <a:gd name="connsiteX14" fmla="*/ 1893 w 11577798"/>
              <a:gd name="connsiteY14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11552532 w 11577798"/>
              <a:gd name="connsiteY9" fmla="*/ 1571743 h 6215640"/>
              <a:gd name="connsiteX10" fmla="*/ 2628167 w 11577798"/>
              <a:gd name="connsiteY10" fmla="*/ 1531402 h 6215640"/>
              <a:gd name="connsiteX11" fmla="*/ 2625973 w 11577798"/>
              <a:gd name="connsiteY11" fmla="*/ 5317 h 6215640"/>
              <a:gd name="connsiteX12" fmla="*/ 11542075 w 11577798"/>
              <a:gd name="connsiteY12" fmla="*/ 9271 h 6215640"/>
              <a:gd name="connsiteX13" fmla="*/ 11577798 w 11577798"/>
              <a:gd name="connsiteY13" fmla="*/ 6215640 h 6215640"/>
              <a:gd name="connsiteX14" fmla="*/ 1893 w 11577798"/>
              <a:gd name="connsiteY14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11552532 w 11577798"/>
              <a:gd name="connsiteY9" fmla="*/ 1571743 h 6215640"/>
              <a:gd name="connsiteX10" fmla="*/ 2628167 w 11577798"/>
              <a:gd name="connsiteY10" fmla="*/ 1558296 h 6215640"/>
              <a:gd name="connsiteX11" fmla="*/ 2625973 w 11577798"/>
              <a:gd name="connsiteY11" fmla="*/ 5317 h 6215640"/>
              <a:gd name="connsiteX12" fmla="*/ 11542075 w 11577798"/>
              <a:gd name="connsiteY12" fmla="*/ 9271 h 6215640"/>
              <a:gd name="connsiteX13" fmla="*/ 11577798 w 11577798"/>
              <a:gd name="connsiteY13" fmla="*/ 6215640 h 6215640"/>
              <a:gd name="connsiteX14" fmla="*/ 1893 w 11577798"/>
              <a:gd name="connsiteY14" fmla="*/ 6215640 h 6215640"/>
              <a:gd name="connsiteX0" fmla="*/ 1893 w 12611672"/>
              <a:gd name="connsiteY0" fmla="*/ 6215640 h 6215640"/>
              <a:gd name="connsiteX1" fmla="*/ 10616 w 12611672"/>
              <a:gd name="connsiteY1" fmla="*/ 3121 h 6215640"/>
              <a:gd name="connsiteX2" fmla="*/ 2546228 w 12611672"/>
              <a:gd name="connsiteY2" fmla="*/ 0 h 6215640"/>
              <a:gd name="connsiteX3" fmla="*/ 2551550 w 12611672"/>
              <a:gd name="connsiteY3" fmla="*/ 4608927 h 6215640"/>
              <a:gd name="connsiteX4" fmla="*/ 6757 w 12611672"/>
              <a:gd name="connsiteY4" fmla="*/ 4605684 h 6215640"/>
              <a:gd name="connsiteX5" fmla="*/ 6839 w 12611672"/>
              <a:gd name="connsiteY5" fmla="*/ 4696103 h 6215640"/>
              <a:gd name="connsiteX6" fmla="*/ 2548019 w 12611672"/>
              <a:gd name="connsiteY6" fmla="*/ 4688959 h 6215640"/>
              <a:gd name="connsiteX7" fmla="*/ 2544524 w 12611672"/>
              <a:gd name="connsiteY7" fmla="*/ 6214732 h 6215640"/>
              <a:gd name="connsiteX8" fmla="*/ 2620656 w 12611672"/>
              <a:gd name="connsiteY8" fmla="*/ 6214732 h 6215640"/>
              <a:gd name="connsiteX9" fmla="*/ 11449437 w 12611672"/>
              <a:gd name="connsiteY9" fmla="*/ 1746555 h 6215640"/>
              <a:gd name="connsiteX10" fmla="*/ 11552532 w 12611672"/>
              <a:gd name="connsiteY10" fmla="*/ 1571743 h 6215640"/>
              <a:gd name="connsiteX11" fmla="*/ 2628167 w 12611672"/>
              <a:gd name="connsiteY11" fmla="*/ 1558296 h 6215640"/>
              <a:gd name="connsiteX12" fmla="*/ 2625973 w 12611672"/>
              <a:gd name="connsiteY12" fmla="*/ 5317 h 6215640"/>
              <a:gd name="connsiteX13" fmla="*/ 11542075 w 12611672"/>
              <a:gd name="connsiteY13" fmla="*/ 9271 h 6215640"/>
              <a:gd name="connsiteX14" fmla="*/ 11577798 w 12611672"/>
              <a:gd name="connsiteY14" fmla="*/ 6215640 h 6215640"/>
              <a:gd name="connsiteX15" fmla="*/ 1893 w 12611672"/>
              <a:gd name="connsiteY15" fmla="*/ 6215640 h 6215640"/>
              <a:gd name="connsiteX0" fmla="*/ 1893 w 12207240"/>
              <a:gd name="connsiteY0" fmla="*/ 6215640 h 6215640"/>
              <a:gd name="connsiteX1" fmla="*/ 10616 w 12207240"/>
              <a:gd name="connsiteY1" fmla="*/ 3121 h 6215640"/>
              <a:gd name="connsiteX2" fmla="*/ 2546228 w 12207240"/>
              <a:gd name="connsiteY2" fmla="*/ 0 h 6215640"/>
              <a:gd name="connsiteX3" fmla="*/ 2551550 w 12207240"/>
              <a:gd name="connsiteY3" fmla="*/ 4608927 h 6215640"/>
              <a:gd name="connsiteX4" fmla="*/ 6757 w 12207240"/>
              <a:gd name="connsiteY4" fmla="*/ 4605684 h 6215640"/>
              <a:gd name="connsiteX5" fmla="*/ 6839 w 12207240"/>
              <a:gd name="connsiteY5" fmla="*/ 4696103 h 6215640"/>
              <a:gd name="connsiteX6" fmla="*/ 2548019 w 12207240"/>
              <a:gd name="connsiteY6" fmla="*/ 4688959 h 6215640"/>
              <a:gd name="connsiteX7" fmla="*/ 2544524 w 12207240"/>
              <a:gd name="connsiteY7" fmla="*/ 6214732 h 6215640"/>
              <a:gd name="connsiteX8" fmla="*/ 2620656 w 12207240"/>
              <a:gd name="connsiteY8" fmla="*/ 6214732 h 6215640"/>
              <a:gd name="connsiteX9" fmla="*/ 11449437 w 12207240"/>
              <a:gd name="connsiteY9" fmla="*/ 1746555 h 6215640"/>
              <a:gd name="connsiteX10" fmla="*/ 11552532 w 12207240"/>
              <a:gd name="connsiteY10" fmla="*/ 1571743 h 6215640"/>
              <a:gd name="connsiteX11" fmla="*/ 2628167 w 12207240"/>
              <a:gd name="connsiteY11" fmla="*/ 1558296 h 6215640"/>
              <a:gd name="connsiteX12" fmla="*/ 2625973 w 12207240"/>
              <a:gd name="connsiteY12" fmla="*/ 5317 h 6215640"/>
              <a:gd name="connsiteX13" fmla="*/ 11542075 w 12207240"/>
              <a:gd name="connsiteY13" fmla="*/ 9271 h 6215640"/>
              <a:gd name="connsiteX14" fmla="*/ 11577798 w 12207240"/>
              <a:gd name="connsiteY14" fmla="*/ 6215640 h 6215640"/>
              <a:gd name="connsiteX15" fmla="*/ 1893 w 12207240"/>
              <a:gd name="connsiteY15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11449437 w 11577798"/>
              <a:gd name="connsiteY9" fmla="*/ 1746555 h 6215640"/>
              <a:gd name="connsiteX10" fmla="*/ 11552532 w 11577798"/>
              <a:gd name="connsiteY10" fmla="*/ 1571743 h 6215640"/>
              <a:gd name="connsiteX11" fmla="*/ 2628167 w 11577798"/>
              <a:gd name="connsiteY11" fmla="*/ 1558296 h 6215640"/>
              <a:gd name="connsiteX12" fmla="*/ 2625973 w 11577798"/>
              <a:gd name="connsiteY12" fmla="*/ 5317 h 6215640"/>
              <a:gd name="connsiteX13" fmla="*/ 11542075 w 11577798"/>
              <a:gd name="connsiteY13" fmla="*/ 9271 h 6215640"/>
              <a:gd name="connsiteX14" fmla="*/ 11577798 w 11577798"/>
              <a:gd name="connsiteY14" fmla="*/ 6215640 h 6215640"/>
              <a:gd name="connsiteX15" fmla="*/ 1893 w 11577798"/>
              <a:gd name="connsiteY15" fmla="*/ 6215640 h 6215640"/>
              <a:gd name="connsiteX0" fmla="*/ 1893 w 11586635"/>
              <a:gd name="connsiteY0" fmla="*/ 6215640 h 6215640"/>
              <a:gd name="connsiteX1" fmla="*/ 10616 w 11586635"/>
              <a:gd name="connsiteY1" fmla="*/ 3121 h 6215640"/>
              <a:gd name="connsiteX2" fmla="*/ 2546228 w 11586635"/>
              <a:gd name="connsiteY2" fmla="*/ 0 h 6215640"/>
              <a:gd name="connsiteX3" fmla="*/ 2551550 w 11586635"/>
              <a:gd name="connsiteY3" fmla="*/ 4608927 h 6215640"/>
              <a:gd name="connsiteX4" fmla="*/ 6757 w 11586635"/>
              <a:gd name="connsiteY4" fmla="*/ 4605684 h 6215640"/>
              <a:gd name="connsiteX5" fmla="*/ 6839 w 11586635"/>
              <a:gd name="connsiteY5" fmla="*/ 4696103 h 6215640"/>
              <a:gd name="connsiteX6" fmla="*/ 2548019 w 11586635"/>
              <a:gd name="connsiteY6" fmla="*/ 4688959 h 6215640"/>
              <a:gd name="connsiteX7" fmla="*/ 2544524 w 11586635"/>
              <a:gd name="connsiteY7" fmla="*/ 6214732 h 6215640"/>
              <a:gd name="connsiteX8" fmla="*/ 2620656 w 11586635"/>
              <a:gd name="connsiteY8" fmla="*/ 6214732 h 6215640"/>
              <a:gd name="connsiteX9" fmla="*/ 11521155 w 11586635"/>
              <a:gd name="connsiteY9" fmla="*/ 1679320 h 6215640"/>
              <a:gd name="connsiteX10" fmla="*/ 11552532 w 11586635"/>
              <a:gd name="connsiteY10" fmla="*/ 1571743 h 6215640"/>
              <a:gd name="connsiteX11" fmla="*/ 2628167 w 11586635"/>
              <a:gd name="connsiteY11" fmla="*/ 1558296 h 6215640"/>
              <a:gd name="connsiteX12" fmla="*/ 2625973 w 11586635"/>
              <a:gd name="connsiteY12" fmla="*/ 5317 h 6215640"/>
              <a:gd name="connsiteX13" fmla="*/ 11542075 w 11586635"/>
              <a:gd name="connsiteY13" fmla="*/ 9271 h 6215640"/>
              <a:gd name="connsiteX14" fmla="*/ 11577798 w 11586635"/>
              <a:gd name="connsiteY14" fmla="*/ 6215640 h 6215640"/>
              <a:gd name="connsiteX15" fmla="*/ 1893 w 11586635"/>
              <a:gd name="connsiteY15" fmla="*/ 6215640 h 6215640"/>
              <a:gd name="connsiteX0" fmla="*/ 1893 w 11601993"/>
              <a:gd name="connsiteY0" fmla="*/ 6215640 h 6215640"/>
              <a:gd name="connsiteX1" fmla="*/ 10616 w 11601993"/>
              <a:gd name="connsiteY1" fmla="*/ 3121 h 6215640"/>
              <a:gd name="connsiteX2" fmla="*/ 2546228 w 11601993"/>
              <a:gd name="connsiteY2" fmla="*/ 0 h 6215640"/>
              <a:gd name="connsiteX3" fmla="*/ 2551550 w 11601993"/>
              <a:gd name="connsiteY3" fmla="*/ 4608927 h 6215640"/>
              <a:gd name="connsiteX4" fmla="*/ 6757 w 11601993"/>
              <a:gd name="connsiteY4" fmla="*/ 4605684 h 6215640"/>
              <a:gd name="connsiteX5" fmla="*/ 6839 w 11601993"/>
              <a:gd name="connsiteY5" fmla="*/ 4696103 h 6215640"/>
              <a:gd name="connsiteX6" fmla="*/ 2548019 w 11601993"/>
              <a:gd name="connsiteY6" fmla="*/ 4688959 h 6215640"/>
              <a:gd name="connsiteX7" fmla="*/ 2544524 w 11601993"/>
              <a:gd name="connsiteY7" fmla="*/ 6214732 h 6215640"/>
              <a:gd name="connsiteX8" fmla="*/ 2620656 w 11601993"/>
              <a:gd name="connsiteY8" fmla="*/ 6214732 h 6215640"/>
              <a:gd name="connsiteX9" fmla="*/ 11543567 w 11601993"/>
              <a:gd name="connsiteY9" fmla="*/ 1674838 h 6215640"/>
              <a:gd name="connsiteX10" fmla="*/ 11552532 w 11601993"/>
              <a:gd name="connsiteY10" fmla="*/ 1571743 h 6215640"/>
              <a:gd name="connsiteX11" fmla="*/ 2628167 w 11601993"/>
              <a:gd name="connsiteY11" fmla="*/ 1558296 h 6215640"/>
              <a:gd name="connsiteX12" fmla="*/ 2625973 w 11601993"/>
              <a:gd name="connsiteY12" fmla="*/ 5317 h 6215640"/>
              <a:gd name="connsiteX13" fmla="*/ 11542075 w 11601993"/>
              <a:gd name="connsiteY13" fmla="*/ 9271 h 6215640"/>
              <a:gd name="connsiteX14" fmla="*/ 11577798 w 11601993"/>
              <a:gd name="connsiteY14" fmla="*/ 6215640 h 6215640"/>
              <a:gd name="connsiteX15" fmla="*/ 1893 w 11601993"/>
              <a:gd name="connsiteY15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11543567 w 11577798"/>
              <a:gd name="connsiteY9" fmla="*/ 1674838 h 6215640"/>
              <a:gd name="connsiteX10" fmla="*/ 11552532 w 11577798"/>
              <a:gd name="connsiteY10" fmla="*/ 1571743 h 6215640"/>
              <a:gd name="connsiteX11" fmla="*/ 2628167 w 11577798"/>
              <a:gd name="connsiteY11" fmla="*/ 1558296 h 6215640"/>
              <a:gd name="connsiteX12" fmla="*/ 2625973 w 11577798"/>
              <a:gd name="connsiteY12" fmla="*/ 5317 h 6215640"/>
              <a:gd name="connsiteX13" fmla="*/ 11542075 w 11577798"/>
              <a:gd name="connsiteY13" fmla="*/ 9271 h 6215640"/>
              <a:gd name="connsiteX14" fmla="*/ 11577798 w 11577798"/>
              <a:gd name="connsiteY14" fmla="*/ 6215640 h 6215640"/>
              <a:gd name="connsiteX15" fmla="*/ 1893 w 11577798"/>
              <a:gd name="connsiteY15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9293426 w 11577798"/>
              <a:gd name="connsiteY9" fmla="*/ 2799908 h 6215640"/>
              <a:gd name="connsiteX10" fmla="*/ 11543567 w 11577798"/>
              <a:gd name="connsiteY10" fmla="*/ 1674838 h 6215640"/>
              <a:gd name="connsiteX11" fmla="*/ 11552532 w 11577798"/>
              <a:gd name="connsiteY11" fmla="*/ 1571743 h 6215640"/>
              <a:gd name="connsiteX12" fmla="*/ 2628167 w 11577798"/>
              <a:gd name="connsiteY12" fmla="*/ 1558296 h 6215640"/>
              <a:gd name="connsiteX13" fmla="*/ 2625973 w 11577798"/>
              <a:gd name="connsiteY13" fmla="*/ 5317 h 6215640"/>
              <a:gd name="connsiteX14" fmla="*/ 11542075 w 11577798"/>
              <a:gd name="connsiteY14" fmla="*/ 9271 h 6215640"/>
              <a:gd name="connsiteX15" fmla="*/ 11577798 w 11577798"/>
              <a:gd name="connsiteY15" fmla="*/ 6215640 h 6215640"/>
              <a:gd name="connsiteX16" fmla="*/ 1893 w 11577798"/>
              <a:gd name="connsiteY16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11543567 w 11577798"/>
              <a:gd name="connsiteY10" fmla="*/ 1674838 h 6215640"/>
              <a:gd name="connsiteX11" fmla="*/ 11552532 w 11577798"/>
              <a:gd name="connsiteY11" fmla="*/ 1571743 h 6215640"/>
              <a:gd name="connsiteX12" fmla="*/ 2628167 w 11577798"/>
              <a:gd name="connsiteY12" fmla="*/ 1558296 h 6215640"/>
              <a:gd name="connsiteX13" fmla="*/ 2625973 w 11577798"/>
              <a:gd name="connsiteY13" fmla="*/ 5317 h 6215640"/>
              <a:gd name="connsiteX14" fmla="*/ 11542075 w 11577798"/>
              <a:gd name="connsiteY14" fmla="*/ 9271 h 6215640"/>
              <a:gd name="connsiteX15" fmla="*/ 11577798 w 11577798"/>
              <a:gd name="connsiteY15" fmla="*/ 6215640 h 6215640"/>
              <a:gd name="connsiteX16" fmla="*/ 1893 w 11577798"/>
              <a:gd name="connsiteY16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11543567 w 11577798"/>
              <a:gd name="connsiteY10" fmla="*/ 1643462 h 6215640"/>
              <a:gd name="connsiteX11" fmla="*/ 11552532 w 11577798"/>
              <a:gd name="connsiteY11" fmla="*/ 1571743 h 6215640"/>
              <a:gd name="connsiteX12" fmla="*/ 2628167 w 11577798"/>
              <a:gd name="connsiteY12" fmla="*/ 1558296 h 6215640"/>
              <a:gd name="connsiteX13" fmla="*/ 2625973 w 11577798"/>
              <a:gd name="connsiteY13" fmla="*/ 5317 h 6215640"/>
              <a:gd name="connsiteX14" fmla="*/ 11542075 w 11577798"/>
              <a:gd name="connsiteY14" fmla="*/ 9271 h 6215640"/>
              <a:gd name="connsiteX15" fmla="*/ 11577798 w 11577798"/>
              <a:gd name="connsiteY15" fmla="*/ 6215640 h 6215640"/>
              <a:gd name="connsiteX16" fmla="*/ 1893 w 11577798"/>
              <a:gd name="connsiteY16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8894496 w 11577798"/>
              <a:gd name="connsiteY10" fmla="*/ 1634496 h 6215640"/>
              <a:gd name="connsiteX11" fmla="*/ 11543567 w 11577798"/>
              <a:gd name="connsiteY11" fmla="*/ 1643462 h 6215640"/>
              <a:gd name="connsiteX12" fmla="*/ 11552532 w 11577798"/>
              <a:gd name="connsiteY12" fmla="*/ 1571743 h 6215640"/>
              <a:gd name="connsiteX13" fmla="*/ 2628167 w 11577798"/>
              <a:gd name="connsiteY13" fmla="*/ 1558296 h 6215640"/>
              <a:gd name="connsiteX14" fmla="*/ 2625973 w 11577798"/>
              <a:gd name="connsiteY14" fmla="*/ 5317 h 6215640"/>
              <a:gd name="connsiteX15" fmla="*/ 11542075 w 11577798"/>
              <a:gd name="connsiteY15" fmla="*/ 9271 h 6215640"/>
              <a:gd name="connsiteX16" fmla="*/ 11577798 w 11577798"/>
              <a:gd name="connsiteY16" fmla="*/ 6215640 h 6215640"/>
              <a:gd name="connsiteX17" fmla="*/ 1893 w 11577798"/>
              <a:gd name="connsiteY17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8894496 w 11577798"/>
              <a:gd name="connsiteY10" fmla="*/ 1634496 h 6215640"/>
              <a:gd name="connsiteX11" fmla="*/ 9011037 w 11577798"/>
              <a:gd name="connsiteY11" fmla="*/ 1634496 h 6215640"/>
              <a:gd name="connsiteX12" fmla="*/ 11543567 w 11577798"/>
              <a:gd name="connsiteY12" fmla="*/ 1643462 h 6215640"/>
              <a:gd name="connsiteX13" fmla="*/ 11552532 w 11577798"/>
              <a:gd name="connsiteY13" fmla="*/ 1571743 h 6215640"/>
              <a:gd name="connsiteX14" fmla="*/ 2628167 w 11577798"/>
              <a:gd name="connsiteY14" fmla="*/ 1558296 h 6215640"/>
              <a:gd name="connsiteX15" fmla="*/ 2625973 w 11577798"/>
              <a:gd name="connsiteY15" fmla="*/ 5317 h 6215640"/>
              <a:gd name="connsiteX16" fmla="*/ 11542075 w 11577798"/>
              <a:gd name="connsiteY16" fmla="*/ 9271 h 6215640"/>
              <a:gd name="connsiteX17" fmla="*/ 11577798 w 11577798"/>
              <a:gd name="connsiteY17" fmla="*/ 6215640 h 6215640"/>
              <a:gd name="connsiteX18" fmla="*/ 1893 w 11577798"/>
              <a:gd name="connsiteY18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8894496 w 11577798"/>
              <a:gd name="connsiteY10" fmla="*/ 1634496 h 6215640"/>
              <a:gd name="connsiteX11" fmla="*/ 9118614 w 11577798"/>
              <a:gd name="connsiteY11" fmla="*/ 1630014 h 6215640"/>
              <a:gd name="connsiteX12" fmla="*/ 11543567 w 11577798"/>
              <a:gd name="connsiteY12" fmla="*/ 1643462 h 6215640"/>
              <a:gd name="connsiteX13" fmla="*/ 11552532 w 11577798"/>
              <a:gd name="connsiteY13" fmla="*/ 1571743 h 6215640"/>
              <a:gd name="connsiteX14" fmla="*/ 2628167 w 11577798"/>
              <a:gd name="connsiteY14" fmla="*/ 1558296 h 6215640"/>
              <a:gd name="connsiteX15" fmla="*/ 2625973 w 11577798"/>
              <a:gd name="connsiteY15" fmla="*/ 5317 h 6215640"/>
              <a:gd name="connsiteX16" fmla="*/ 11542075 w 11577798"/>
              <a:gd name="connsiteY16" fmla="*/ 9271 h 6215640"/>
              <a:gd name="connsiteX17" fmla="*/ 11577798 w 11577798"/>
              <a:gd name="connsiteY17" fmla="*/ 6215640 h 6215640"/>
              <a:gd name="connsiteX18" fmla="*/ 1893 w 11577798"/>
              <a:gd name="connsiteY18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8894496 w 11577798"/>
              <a:gd name="connsiteY10" fmla="*/ 1634496 h 6215640"/>
              <a:gd name="connsiteX11" fmla="*/ 8952767 w 11577798"/>
              <a:gd name="connsiteY11" fmla="*/ 1625532 h 6215640"/>
              <a:gd name="connsiteX12" fmla="*/ 9118614 w 11577798"/>
              <a:gd name="connsiteY12" fmla="*/ 1630014 h 6215640"/>
              <a:gd name="connsiteX13" fmla="*/ 11543567 w 11577798"/>
              <a:gd name="connsiteY13" fmla="*/ 1643462 h 6215640"/>
              <a:gd name="connsiteX14" fmla="*/ 11552532 w 11577798"/>
              <a:gd name="connsiteY14" fmla="*/ 1571743 h 6215640"/>
              <a:gd name="connsiteX15" fmla="*/ 2628167 w 11577798"/>
              <a:gd name="connsiteY15" fmla="*/ 1558296 h 6215640"/>
              <a:gd name="connsiteX16" fmla="*/ 2625973 w 11577798"/>
              <a:gd name="connsiteY16" fmla="*/ 5317 h 6215640"/>
              <a:gd name="connsiteX17" fmla="*/ 11542075 w 11577798"/>
              <a:gd name="connsiteY17" fmla="*/ 9271 h 6215640"/>
              <a:gd name="connsiteX18" fmla="*/ 11577798 w 11577798"/>
              <a:gd name="connsiteY18" fmla="*/ 6215640 h 6215640"/>
              <a:gd name="connsiteX19" fmla="*/ 1893 w 11577798"/>
              <a:gd name="connsiteY19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8894496 w 11577798"/>
              <a:gd name="connsiteY10" fmla="*/ 1634496 h 6215640"/>
              <a:gd name="connsiteX11" fmla="*/ 8952767 w 11577798"/>
              <a:gd name="connsiteY11" fmla="*/ 1625532 h 6215640"/>
              <a:gd name="connsiteX12" fmla="*/ 9028967 w 11577798"/>
              <a:gd name="connsiteY12" fmla="*/ 1616567 h 6215640"/>
              <a:gd name="connsiteX13" fmla="*/ 9118614 w 11577798"/>
              <a:gd name="connsiteY13" fmla="*/ 1630014 h 6215640"/>
              <a:gd name="connsiteX14" fmla="*/ 11543567 w 11577798"/>
              <a:gd name="connsiteY14" fmla="*/ 1643462 h 6215640"/>
              <a:gd name="connsiteX15" fmla="*/ 11552532 w 11577798"/>
              <a:gd name="connsiteY15" fmla="*/ 1571743 h 6215640"/>
              <a:gd name="connsiteX16" fmla="*/ 2628167 w 11577798"/>
              <a:gd name="connsiteY16" fmla="*/ 1558296 h 6215640"/>
              <a:gd name="connsiteX17" fmla="*/ 2625973 w 11577798"/>
              <a:gd name="connsiteY17" fmla="*/ 5317 h 6215640"/>
              <a:gd name="connsiteX18" fmla="*/ 11542075 w 11577798"/>
              <a:gd name="connsiteY18" fmla="*/ 9271 h 6215640"/>
              <a:gd name="connsiteX19" fmla="*/ 11577798 w 11577798"/>
              <a:gd name="connsiteY19" fmla="*/ 6215640 h 6215640"/>
              <a:gd name="connsiteX20" fmla="*/ 1893 w 11577798"/>
              <a:gd name="connsiteY20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8894496 w 11577798"/>
              <a:gd name="connsiteY10" fmla="*/ 1634496 h 6215640"/>
              <a:gd name="connsiteX11" fmla="*/ 8952767 w 11577798"/>
              <a:gd name="connsiteY11" fmla="*/ 1625532 h 6215640"/>
              <a:gd name="connsiteX12" fmla="*/ 9015520 w 11577798"/>
              <a:gd name="connsiteY12" fmla="*/ 6063061 h 6215640"/>
              <a:gd name="connsiteX13" fmla="*/ 9118614 w 11577798"/>
              <a:gd name="connsiteY13" fmla="*/ 1630014 h 6215640"/>
              <a:gd name="connsiteX14" fmla="*/ 11543567 w 11577798"/>
              <a:gd name="connsiteY14" fmla="*/ 1643462 h 6215640"/>
              <a:gd name="connsiteX15" fmla="*/ 11552532 w 11577798"/>
              <a:gd name="connsiteY15" fmla="*/ 1571743 h 6215640"/>
              <a:gd name="connsiteX16" fmla="*/ 2628167 w 11577798"/>
              <a:gd name="connsiteY16" fmla="*/ 1558296 h 6215640"/>
              <a:gd name="connsiteX17" fmla="*/ 2625973 w 11577798"/>
              <a:gd name="connsiteY17" fmla="*/ 5317 h 6215640"/>
              <a:gd name="connsiteX18" fmla="*/ 11542075 w 11577798"/>
              <a:gd name="connsiteY18" fmla="*/ 9271 h 6215640"/>
              <a:gd name="connsiteX19" fmla="*/ 11577798 w 11577798"/>
              <a:gd name="connsiteY19" fmla="*/ 6215640 h 6215640"/>
              <a:gd name="connsiteX20" fmla="*/ 1893 w 11577798"/>
              <a:gd name="connsiteY20" fmla="*/ 6215640 h 6215640"/>
              <a:gd name="connsiteX0" fmla="*/ 1893 w 11577798"/>
              <a:gd name="connsiteY0" fmla="*/ 6215640 h 6264768"/>
              <a:gd name="connsiteX1" fmla="*/ 10616 w 11577798"/>
              <a:gd name="connsiteY1" fmla="*/ 3121 h 6264768"/>
              <a:gd name="connsiteX2" fmla="*/ 2546228 w 11577798"/>
              <a:gd name="connsiteY2" fmla="*/ 0 h 6264768"/>
              <a:gd name="connsiteX3" fmla="*/ 2551550 w 11577798"/>
              <a:gd name="connsiteY3" fmla="*/ 4608927 h 6264768"/>
              <a:gd name="connsiteX4" fmla="*/ 6757 w 11577798"/>
              <a:gd name="connsiteY4" fmla="*/ 4605684 h 6264768"/>
              <a:gd name="connsiteX5" fmla="*/ 6839 w 11577798"/>
              <a:gd name="connsiteY5" fmla="*/ 4696103 h 6264768"/>
              <a:gd name="connsiteX6" fmla="*/ 2548019 w 11577798"/>
              <a:gd name="connsiteY6" fmla="*/ 4688959 h 6264768"/>
              <a:gd name="connsiteX7" fmla="*/ 2544524 w 11577798"/>
              <a:gd name="connsiteY7" fmla="*/ 6214732 h 6264768"/>
              <a:gd name="connsiteX8" fmla="*/ 2620656 w 11577798"/>
              <a:gd name="connsiteY8" fmla="*/ 6214732 h 6264768"/>
              <a:gd name="connsiteX9" fmla="*/ 2632650 w 11577798"/>
              <a:gd name="connsiteY9" fmla="*/ 1634497 h 6264768"/>
              <a:gd name="connsiteX10" fmla="*/ 8894496 w 11577798"/>
              <a:gd name="connsiteY10" fmla="*/ 1634496 h 6264768"/>
              <a:gd name="connsiteX11" fmla="*/ 8894497 w 11577798"/>
              <a:gd name="connsiteY11" fmla="*/ 6264768 h 6264768"/>
              <a:gd name="connsiteX12" fmla="*/ 9015520 w 11577798"/>
              <a:gd name="connsiteY12" fmla="*/ 6063061 h 6264768"/>
              <a:gd name="connsiteX13" fmla="*/ 9118614 w 11577798"/>
              <a:gd name="connsiteY13" fmla="*/ 1630014 h 6264768"/>
              <a:gd name="connsiteX14" fmla="*/ 11543567 w 11577798"/>
              <a:gd name="connsiteY14" fmla="*/ 1643462 h 6264768"/>
              <a:gd name="connsiteX15" fmla="*/ 11552532 w 11577798"/>
              <a:gd name="connsiteY15" fmla="*/ 1571743 h 6264768"/>
              <a:gd name="connsiteX16" fmla="*/ 2628167 w 11577798"/>
              <a:gd name="connsiteY16" fmla="*/ 1558296 h 6264768"/>
              <a:gd name="connsiteX17" fmla="*/ 2625973 w 11577798"/>
              <a:gd name="connsiteY17" fmla="*/ 5317 h 6264768"/>
              <a:gd name="connsiteX18" fmla="*/ 11542075 w 11577798"/>
              <a:gd name="connsiteY18" fmla="*/ 9271 h 6264768"/>
              <a:gd name="connsiteX19" fmla="*/ 11577798 w 11577798"/>
              <a:gd name="connsiteY19" fmla="*/ 6215640 h 6264768"/>
              <a:gd name="connsiteX20" fmla="*/ 1893 w 11577798"/>
              <a:gd name="connsiteY20" fmla="*/ 6215640 h 6264768"/>
              <a:gd name="connsiteX0" fmla="*/ 1893 w 11577798"/>
              <a:gd name="connsiteY0" fmla="*/ 6215640 h 6264768"/>
              <a:gd name="connsiteX1" fmla="*/ 10616 w 11577798"/>
              <a:gd name="connsiteY1" fmla="*/ 3121 h 6264768"/>
              <a:gd name="connsiteX2" fmla="*/ 2546228 w 11577798"/>
              <a:gd name="connsiteY2" fmla="*/ 0 h 6264768"/>
              <a:gd name="connsiteX3" fmla="*/ 2551550 w 11577798"/>
              <a:gd name="connsiteY3" fmla="*/ 4608927 h 6264768"/>
              <a:gd name="connsiteX4" fmla="*/ 6757 w 11577798"/>
              <a:gd name="connsiteY4" fmla="*/ 4605684 h 6264768"/>
              <a:gd name="connsiteX5" fmla="*/ 6839 w 11577798"/>
              <a:gd name="connsiteY5" fmla="*/ 4696103 h 6264768"/>
              <a:gd name="connsiteX6" fmla="*/ 2548019 w 11577798"/>
              <a:gd name="connsiteY6" fmla="*/ 4688959 h 6264768"/>
              <a:gd name="connsiteX7" fmla="*/ 2544524 w 11577798"/>
              <a:gd name="connsiteY7" fmla="*/ 6214732 h 6264768"/>
              <a:gd name="connsiteX8" fmla="*/ 2620656 w 11577798"/>
              <a:gd name="connsiteY8" fmla="*/ 6214732 h 6264768"/>
              <a:gd name="connsiteX9" fmla="*/ 2632650 w 11577798"/>
              <a:gd name="connsiteY9" fmla="*/ 1634497 h 6264768"/>
              <a:gd name="connsiteX10" fmla="*/ 8894496 w 11577798"/>
              <a:gd name="connsiteY10" fmla="*/ 1634496 h 6264768"/>
              <a:gd name="connsiteX11" fmla="*/ 8894497 w 11577798"/>
              <a:gd name="connsiteY11" fmla="*/ 6264768 h 6264768"/>
              <a:gd name="connsiteX12" fmla="*/ 9028967 w 11577798"/>
              <a:gd name="connsiteY12" fmla="*/ 6219944 h 6264768"/>
              <a:gd name="connsiteX13" fmla="*/ 9118614 w 11577798"/>
              <a:gd name="connsiteY13" fmla="*/ 1630014 h 6264768"/>
              <a:gd name="connsiteX14" fmla="*/ 11543567 w 11577798"/>
              <a:gd name="connsiteY14" fmla="*/ 1643462 h 6264768"/>
              <a:gd name="connsiteX15" fmla="*/ 11552532 w 11577798"/>
              <a:gd name="connsiteY15" fmla="*/ 1571743 h 6264768"/>
              <a:gd name="connsiteX16" fmla="*/ 2628167 w 11577798"/>
              <a:gd name="connsiteY16" fmla="*/ 1558296 h 6264768"/>
              <a:gd name="connsiteX17" fmla="*/ 2625973 w 11577798"/>
              <a:gd name="connsiteY17" fmla="*/ 5317 h 6264768"/>
              <a:gd name="connsiteX18" fmla="*/ 11542075 w 11577798"/>
              <a:gd name="connsiteY18" fmla="*/ 9271 h 6264768"/>
              <a:gd name="connsiteX19" fmla="*/ 11577798 w 11577798"/>
              <a:gd name="connsiteY19" fmla="*/ 6215640 h 6264768"/>
              <a:gd name="connsiteX20" fmla="*/ 1893 w 11577798"/>
              <a:gd name="connsiteY20" fmla="*/ 6215640 h 6264768"/>
              <a:gd name="connsiteX0" fmla="*/ 1893 w 11577798"/>
              <a:gd name="connsiteY0" fmla="*/ 6215640 h 6219944"/>
              <a:gd name="connsiteX1" fmla="*/ 10616 w 11577798"/>
              <a:gd name="connsiteY1" fmla="*/ 3121 h 6219944"/>
              <a:gd name="connsiteX2" fmla="*/ 2546228 w 11577798"/>
              <a:gd name="connsiteY2" fmla="*/ 0 h 6219944"/>
              <a:gd name="connsiteX3" fmla="*/ 2551550 w 11577798"/>
              <a:gd name="connsiteY3" fmla="*/ 4608927 h 6219944"/>
              <a:gd name="connsiteX4" fmla="*/ 6757 w 11577798"/>
              <a:gd name="connsiteY4" fmla="*/ 4605684 h 6219944"/>
              <a:gd name="connsiteX5" fmla="*/ 6839 w 11577798"/>
              <a:gd name="connsiteY5" fmla="*/ 4696103 h 6219944"/>
              <a:gd name="connsiteX6" fmla="*/ 2548019 w 11577798"/>
              <a:gd name="connsiteY6" fmla="*/ 4688959 h 6219944"/>
              <a:gd name="connsiteX7" fmla="*/ 2544524 w 11577798"/>
              <a:gd name="connsiteY7" fmla="*/ 6214732 h 6219944"/>
              <a:gd name="connsiteX8" fmla="*/ 2620656 w 11577798"/>
              <a:gd name="connsiteY8" fmla="*/ 6214732 h 6219944"/>
              <a:gd name="connsiteX9" fmla="*/ 2632650 w 11577798"/>
              <a:gd name="connsiteY9" fmla="*/ 1634497 h 6219944"/>
              <a:gd name="connsiteX10" fmla="*/ 8894496 w 11577798"/>
              <a:gd name="connsiteY10" fmla="*/ 1634496 h 6219944"/>
              <a:gd name="connsiteX11" fmla="*/ 8894497 w 11577798"/>
              <a:gd name="connsiteY11" fmla="*/ 6215462 h 6219944"/>
              <a:gd name="connsiteX12" fmla="*/ 9028967 w 11577798"/>
              <a:gd name="connsiteY12" fmla="*/ 6219944 h 6219944"/>
              <a:gd name="connsiteX13" fmla="*/ 9118614 w 11577798"/>
              <a:gd name="connsiteY13" fmla="*/ 1630014 h 6219944"/>
              <a:gd name="connsiteX14" fmla="*/ 11543567 w 11577798"/>
              <a:gd name="connsiteY14" fmla="*/ 1643462 h 6219944"/>
              <a:gd name="connsiteX15" fmla="*/ 11552532 w 11577798"/>
              <a:gd name="connsiteY15" fmla="*/ 1571743 h 6219944"/>
              <a:gd name="connsiteX16" fmla="*/ 2628167 w 11577798"/>
              <a:gd name="connsiteY16" fmla="*/ 1558296 h 6219944"/>
              <a:gd name="connsiteX17" fmla="*/ 2625973 w 11577798"/>
              <a:gd name="connsiteY17" fmla="*/ 5317 h 6219944"/>
              <a:gd name="connsiteX18" fmla="*/ 11542075 w 11577798"/>
              <a:gd name="connsiteY18" fmla="*/ 9271 h 6219944"/>
              <a:gd name="connsiteX19" fmla="*/ 11577798 w 11577798"/>
              <a:gd name="connsiteY19" fmla="*/ 6215640 h 6219944"/>
              <a:gd name="connsiteX20" fmla="*/ 1893 w 11577798"/>
              <a:gd name="connsiteY20" fmla="*/ 6215640 h 6219944"/>
              <a:gd name="connsiteX0" fmla="*/ 1893 w 11577798"/>
              <a:gd name="connsiteY0" fmla="*/ 6215640 h 6219944"/>
              <a:gd name="connsiteX1" fmla="*/ 10616 w 11577798"/>
              <a:gd name="connsiteY1" fmla="*/ 3121 h 6219944"/>
              <a:gd name="connsiteX2" fmla="*/ 2546228 w 11577798"/>
              <a:gd name="connsiteY2" fmla="*/ 0 h 6219944"/>
              <a:gd name="connsiteX3" fmla="*/ 2551550 w 11577798"/>
              <a:gd name="connsiteY3" fmla="*/ 4608927 h 6219944"/>
              <a:gd name="connsiteX4" fmla="*/ 6757 w 11577798"/>
              <a:gd name="connsiteY4" fmla="*/ 4605684 h 6219944"/>
              <a:gd name="connsiteX5" fmla="*/ 6839 w 11577798"/>
              <a:gd name="connsiteY5" fmla="*/ 4696103 h 6219944"/>
              <a:gd name="connsiteX6" fmla="*/ 2548019 w 11577798"/>
              <a:gd name="connsiteY6" fmla="*/ 4688959 h 6219944"/>
              <a:gd name="connsiteX7" fmla="*/ 2544524 w 11577798"/>
              <a:gd name="connsiteY7" fmla="*/ 6214732 h 6219944"/>
              <a:gd name="connsiteX8" fmla="*/ 2620656 w 11577798"/>
              <a:gd name="connsiteY8" fmla="*/ 6214732 h 6219944"/>
              <a:gd name="connsiteX9" fmla="*/ 2632650 w 11577798"/>
              <a:gd name="connsiteY9" fmla="*/ 1634497 h 6219944"/>
              <a:gd name="connsiteX10" fmla="*/ 8894496 w 11577798"/>
              <a:gd name="connsiteY10" fmla="*/ 1634496 h 6219944"/>
              <a:gd name="connsiteX11" fmla="*/ 8894497 w 11577798"/>
              <a:gd name="connsiteY11" fmla="*/ 6215462 h 6219944"/>
              <a:gd name="connsiteX12" fmla="*/ 9028967 w 11577798"/>
              <a:gd name="connsiteY12" fmla="*/ 6219944 h 6219944"/>
              <a:gd name="connsiteX13" fmla="*/ 8975179 w 11577798"/>
              <a:gd name="connsiteY13" fmla="*/ 1643461 h 6219944"/>
              <a:gd name="connsiteX14" fmla="*/ 11543567 w 11577798"/>
              <a:gd name="connsiteY14" fmla="*/ 1643462 h 6219944"/>
              <a:gd name="connsiteX15" fmla="*/ 11552532 w 11577798"/>
              <a:gd name="connsiteY15" fmla="*/ 1571743 h 6219944"/>
              <a:gd name="connsiteX16" fmla="*/ 2628167 w 11577798"/>
              <a:gd name="connsiteY16" fmla="*/ 1558296 h 6219944"/>
              <a:gd name="connsiteX17" fmla="*/ 2625973 w 11577798"/>
              <a:gd name="connsiteY17" fmla="*/ 5317 h 6219944"/>
              <a:gd name="connsiteX18" fmla="*/ 11542075 w 11577798"/>
              <a:gd name="connsiteY18" fmla="*/ 9271 h 6219944"/>
              <a:gd name="connsiteX19" fmla="*/ 11577798 w 11577798"/>
              <a:gd name="connsiteY19" fmla="*/ 6215640 h 6219944"/>
              <a:gd name="connsiteX20" fmla="*/ 1893 w 11577798"/>
              <a:gd name="connsiteY20" fmla="*/ 6215640 h 6219944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4496 w 11577798"/>
              <a:gd name="connsiteY10" fmla="*/ 163449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28167 w 11577798"/>
              <a:gd name="connsiteY16" fmla="*/ 1558296 h 6224426"/>
              <a:gd name="connsiteX17" fmla="*/ 2625973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4496 w 11577798"/>
              <a:gd name="connsiteY10" fmla="*/ 163449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25973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4496 w 11577798"/>
              <a:gd name="connsiteY10" fmla="*/ 163449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33034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4496 w 11577798"/>
              <a:gd name="connsiteY10" fmla="*/ 163449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50687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4496 w 11577798"/>
              <a:gd name="connsiteY10" fmla="*/ 163449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33034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4496 w 11577798"/>
              <a:gd name="connsiteY10" fmla="*/ 163449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29504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4496 w 11577798"/>
              <a:gd name="connsiteY10" fmla="*/ 1646797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29504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2446 w 11577798"/>
              <a:gd name="connsiteY10" fmla="*/ 164064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29504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0600 w 11577798"/>
              <a:gd name="connsiteY9" fmla="*/ 1642698 h 6224426"/>
              <a:gd name="connsiteX10" fmla="*/ 8892446 w 11577798"/>
              <a:gd name="connsiteY10" fmla="*/ 164064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29504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9946 w 11576194"/>
              <a:gd name="connsiteY3" fmla="*/ 4608927 h 6224426"/>
              <a:gd name="connsiteX4" fmla="*/ 5153 w 11576194"/>
              <a:gd name="connsiteY4" fmla="*/ 4605684 h 6224426"/>
              <a:gd name="connsiteX5" fmla="*/ 16318 w 11576194"/>
              <a:gd name="connsiteY5" fmla="*/ 4679478 h 6224426"/>
              <a:gd name="connsiteX6" fmla="*/ 2546415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  <a:gd name="connsiteX0" fmla="*/ 3409 w 11579314"/>
              <a:gd name="connsiteY0" fmla="*/ 6215640 h 6224426"/>
              <a:gd name="connsiteX1" fmla="*/ 12132 w 11579314"/>
              <a:gd name="connsiteY1" fmla="*/ 3121 h 6224426"/>
              <a:gd name="connsiteX2" fmla="*/ 2547744 w 11579314"/>
              <a:gd name="connsiteY2" fmla="*/ 0 h 6224426"/>
              <a:gd name="connsiteX3" fmla="*/ 2553066 w 11579314"/>
              <a:gd name="connsiteY3" fmla="*/ 4608927 h 6224426"/>
              <a:gd name="connsiteX4" fmla="*/ 8273 w 11579314"/>
              <a:gd name="connsiteY4" fmla="*/ 4605684 h 6224426"/>
              <a:gd name="connsiteX5" fmla="*/ 6508 w 11579314"/>
              <a:gd name="connsiteY5" fmla="*/ 4679478 h 6224426"/>
              <a:gd name="connsiteX6" fmla="*/ 2549535 w 11579314"/>
              <a:gd name="connsiteY6" fmla="*/ 4688959 h 6224426"/>
              <a:gd name="connsiteX7" fmla="*/ 2546040 w 11579314"/>
              <a:gd name="connsiteY7" fmla="*/ 6214732 h 6224426"/>
              <a:gd name="connsiteX8" fmla="*/ 2622172 w 11579314"/>
              <a:gd name="connsiteY8" fmla="*/ 6214732 h 6224426"/>
              <a:gd name="connsiteX9" fmla="*/ 2632116 w 11579314"/>
              <a:gd name="connsiteY9" fmla="*/ 1642698 h 6224426"/>
              <a:gd name="connsiteX10" fmla="*/ 8893962 w 11579314"/>
              <a:gd name="connsiteY10" fmla="*/ 1640646 h 6224426"/>
              <a:gd name="connsiteX11" fmla="*/ 8896013 w 11579314"/>
              <a:gd name="connsiteY11" fmla="*/ 6215462 h 6224426"/>
              <a:gd name="connsiteX12" fmla="*/ 8985660 w 11579314"/>
              <a:gd name="connsiteY12" fmla="*/ 6224426 h 6224426"/>
              <a:gd name="connsiteX13" fmla="*/ 8976695 w 11579314"/>
              <a:gd name="connsiteY13" fmla="*/ 1643461 h 6224426"/>
              <a:gd name="connsiteX14" fmla="*/ 11545083 w 11579314"/>
              <a:gd name="connsiteY14" fmla="*/ 1643462 h 6224426"/>
              <a:gd name="connsiteX15" fmla="*/ 11554048 w 11579314"/>
              <a:gd name="connsiteY15" fmla="*/ 1571743 h 6224426"/>
              <a:gd name="connsiteX16" fmla="*/ 2634978 w 11579314"/>
              <a:gd name="connsiteY16" fmla="*/ 1574183 h 6224426"/>
              <a:gd name="connsiteX17" fmla="*/ 2631020 w 11579314"/>
              <a:gd name="connsiteY17" fmla="*/ 5317 h 6224426"/>
              <a:gd name="connsiteX18" fmla="*/ 11543591 w 11579314"/>
              <a:gd name="connsiteY18" fmla="*/ 9271 h 6224426"/>
              <a:gd name="connsiteX19" fmla="*/ 11579314 w 11579314"/>
              <a:gd name="connsiteY19" fmla="*/ 6215640 h 6224426"/>
              <a:gd name="connsiteX20" fmla="*/ 3409 w 11579314"/>
              <a:gd name="connsiteY20" fmla="*/ 6215640 h 6224426"/>
              <a:gd name="connsiteX0" fmla="*/ 3409 w 11579314"/>
              <a:gd name="connsiteY0" fmla="*/ 6215640 h 6224426"/>
              <a:gd name="connsiteX1" fmla="*/ 12132 w 11579314"/>
              <a:gd name="connsiteY1" fmla="*/ 3121 h 6224426"/>
              <a:gd name="connsiteX2" fmla="*/ 2547744 w 11579314"/>
              <a:gd name="connsiteY2" fmla="*/ 0 h 6224426"/>
              <a:gd name="connsiteX3" fmla="*/ 2553066 w 11579314"/>
              <a:gd name="connsiteY3" fmla="*/ 4608927 h 6224426"/>
              <a:gd name="connsiteX4" fmla="*/ 8273 w 11579314"/>
              <a:gd name="connsiteY4" fmla="*/ 4605684 h 6224426"/>
              <a:gd name="connsiteX5" fmla="*/ 6508 w 11579314"/>
              <a:gd name="connsiteY5" fmla="*/ 4679478 h 6224426"/>
              <a:gd name="connsiteX6" fmla="*/ 2549535 w 11579314"/>
              <a:gd name="connsiteY6" fmla="*/ 4688959 h 6224426"/>
              <a:gd name="connsiteX7" fmla="*/ 2546040 w 11579314"/>
              <a:gd name="connsiteY7" fmla="*/ 6214732 h 6224426"/>
              <a:gd name="connsiteX8" fmla="*/ 2622172 w 11579314"/>
              <a:gd name="connsiteY8" fmla="*/ 6214732 h 6224426"/>
              <a:gd name="connsiteX9" fmla="*/ 2632116 w 11579314"/>
              <a:gd name="connsiteY9" fmla="*/ 1642698 h 6224426"/>
              <a:gd name="connsiteX10" fmla="*/ 8893962 w 11579314"/>
              <a:gd name="connsiteY10" fmla="*/ 1640646 h 6224426"/>
              <a:gd name="connsiteX11" fmla="*/ 8896013 w 11579314"/>
              <a:gd name="connsiteY11" fmla="*/ 6215462 h 6224426"/>
              <a:gd name="connsiteX12" fmla="*/ 8985660 w 11579314"/>
              <a:gd name="connsiteY12" fmla="*/ 6224426 h 6224426"/>
              <a:gd name="connsiteX13" fmla="*/ 8976695 w 11579314"/>
              <a:gd name="connsiteY13" fmla="*/ 1643461 h 6224426"/>
              <a:gd name="connsiteX14" fmla="*/ 11545083 w 11579314"/>
              <a:gd name="connsiteY14" fmla="*/ 1643462 h 6224426"/>
              <a:gd name="connsiteX15" fmla="*/ 11554048 w 11579314"/>
              <a:gd name="connsiteY15" fmla="*/ 1571743 h 6224426"/>
              <a:gd name="connsiteX16" fmla="*/ 2634978 w 11579314"/>
              <a:gd name="connsiteY16" fmla="*/ 1574183 h 6224426"/>
              <a:gd name="connsiteX17" fmla="*/ 2631020 w 11579314"/>
              <a:gd name="connsiteY17" fmla="*/ 5317 h 6224426"/>
              <a:gd name="connsiteX18" fmla="*/ 11543591 w 11579314"/>
              <a:gd name="connsiteY18" fmla="*/ 9271 h 6224426"/>
              <a:gd name="connsiteX19" fmla="*/ 11579314 w 11579314"/>
              <a:gd name="connsiteY19" fmla="*/ 6215640 h 6224426"/>
              <a:gd name="connsiteX20" fmla="*/ 3409 w 11579314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9946 w 11576194"/>
              <a:gd name="connsiteY3" fmla="*/ 4608927 h 6224426"/>
              <a:gd name="connsiteX4" fmla="*/ 5153 w 11576194"/>
              <a:gd name="connsiteY4" fmla="*/ 4605684 h 6224426"/>
              <a:gd name="connsiteX5" fmla="*/ 3388 w 11576194"/>
              <a:gd name="connsiteY5" fmla="*/ 4679478 h 6224426"/>
              <a:gd name="connsiteX6" fmla="*/ 2546415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9946 w 11576194"/>
              <a:gd name="connsiteY3" fmla="*/ 4608927 h 6224426"/>
              <a:gd name="connsiteX4" fmla="*/ 5153 w 11576194"/>
              <a:gd name="connsiteY4" fmla="*/ 4605684 h 6224426"/>
              <a:gd name="connsiteX5" fmla="*/ 3388 w 11576194"/>
              <a:gd name="connsiteY5" fmla="*/ 4679478 h 6224426"/>
              <a:gd name="connsiteX6" fmla="*/ 2540873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9946 w 11576194"/>
              <a:gd name="connsiteY3" fmla="*/ 4608927 h 6224426"/>
              <a:gd name="connsiteX4" fmla="*/ 5153 w 11576194"/>
              <a:gd name="connsiteY4" fmla="*/ 4605684 h 6224426"/>
              <a:gd name="connsiteX5" fmla="*/ 3388 w 11576194"/>
              <a:gd name="connsiteY5" fmla="*/ 4679478 h 6224426"/>
              <a:gd name="connsiteX6" fmla="*/ 2540873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9946 w 11576194"/>
              <a:gd name="connsiteY3" fmla="*/ 4608927 h 6224426"/>
              <a:gd name="connsiteX4" fmla="*/ 5153 w 11576194"/>
              <a:gd name="connsiteY4" fmla="*/ 4605684 h 6224426"/>
              <a:gd name="connsiteX5" fmla="*/ 3388 w 11576194"/>
              <a:gd name="connsiteY5" fmla="*/ 4679478 h 6224426"/>
              <a:gd name="connsiteX6" fmla="*/ 2540873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2557 w 11576194"/>
              <a:gd name="connsiteY3" fmla="*/ 4608927 h 6224426"/>
              <a:gd name="connsiteX4" fmla="*/ 5153 w 11576194"/>
              <a:gd name="connsiteY4" fmla="*/ 4605684 h 6224426"/>
              <a:gd name="connsiteX5" fmla="*/ 3388 w 11576194"/>
              <a:gd name="connsiteY5" fmla="*/ 4679478 h 6224426"/>
              <a:gd name="connsiteX6" fmla="*/ 2540873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2557 w 11576194"/>
              <a:gd name="connsiteY3" fmla="*/ 4608927 h 6224426"/>
              <a:gd name="connsiteX4" fmla="*/ 5153 w 11576194"/>
              <a:gd name="connsiteY4" fmla="*/ 4605684 h 6224426"/>
              <a:gd name="connsiteX5" fmla="*/ 1541 w 11576194"/>
              <a:gd name="connsiteY5" fmla="*/ 4685020 h 6224426"/>
              <a:gd name="connsiteX6" fmla="*/ 2540873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2557 w 11576194"/>
              <a:gd name="connsiteY3" fmla="*/ 4608927 h 6224426"/>
              <a:gd name="connsiteX4" fmla="*/ 5153 w 11576194"/>
              <a:gd name="connsiteY4" fmla="*/ 4605684 h 6224426"/>
              <a:gd name="connsiteX5" fmla="*/ 1541 w 11576194"/>
              <a:gd name="connsiteY5" fmla="*/ 4685020 h 6224426"/>
              <a:gd name="connsiteX6" fmla="*/ 2540873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576194" h="6224426">
                <a:moveTo>
                  <a:pt x="289" y="6215640"/>
                </a:moveTo>
                <a:cubicBezTo>
                  <a:pt x="-2119" y="4148344"/>
                  <a:pt x="11420" y="2070417"/>
                  <a:pt x="9012" y="3121"/>
                </a:cubicBezTo>
                <a:lnTo>
                  <a:pt x="2544624" y="0"/>
                </a:lnTo>
                <a:cubicBezTo>
                  <a:pt x="2558551" y="2298614"/>
                  <a:pt x="2542386" y="3906100"/>
                  <a:pt x="2542557" y="4608927"/>
                </a:cubicBezTo>
                <a:lnTo>
                  <a:pt x="5153" y="4605684"/>
                </a:lnTo>
                <a:cubicBezTo>
                  <a:pt x="12090" y="4678340"/>
                  <a:pt x="1645" y="4638129"/>
                  <a:pt x="1541" y="4685020"/>
                </a:cubicBezTo>
                <a:lnTo>
                  <a:pt x="2540873" y="4688959"/>
                </a:lnTo>
                <a:cubicBezTo>
                  <a:pt x="2543730" y="5589863"/>
                  <a:pt x="2544941" y="5492974"/>
                  <a:pt x="2542920" y="6214732"/>
                </a:cubicBezTo>
                <a:lnTo>
                  <a:pt x="2619052" y="6214732"/>
                </a:lnTo>
                <a:cubicBezTo>
                  <a:pt x="2622367" y="4690721"/>
                  <a:pt x="2625681" y="3166709"/>
                  <a:pt x="2628996" y="1642698"/>
                </a:cubicBezTo>
                <a:lnTo>
                  <a:pt x="8890842" y="1640646"/>
                </a:lnTo>
                <a:cubicBezTo>
                  <a:pt x="8890842" y="3184070"/>
                  <a:pt x="8892893" y="4672038"/>
                  <a:pt x="8892893" y="6215462"/>
                </a:cubicBezTo>
                <a:lnTo>
                  <a:pt x="8982540" y="6224426"/>
                </a:lnTo>
                <a:cubicBezTo>
                  <a:pt x="8979552" y="4697438"/>
                  <a:pt x="8976563" y="3170449"/>
                  <a:pt x="8973575" y="1643461"/>
                </a:cubicBezTo>
                <a:lnTo>
                  <a:pt x="11541963" y="1643462"/>
                </a:lnTo>
                <a:cubicBezTo>
                  <a:pt x="11569361" y="1586807"/>
                  <a:pt x="11550927" y="1665872"/>
                  <a:pt x="11550928" y="1571743"/>
                </a:cubicBezTo>
                <a:lnTo>
                  <a:pt x="2631858" y="1574183"/>
                </a:lnTo>
                <a:cubicBezTo>
                  <a:pt x="2632987" y="1309377"/>
                  <a:pt x="2634873" y="1186852"/>
                  <a:pt x="2627900" y="5317"/>
                </a:cubicBezTo>
                <a:lnTo>
                  <a:pt x="11540471" y="9271"/>
                </a:lnTo>
                <a:lnTo>
                  <a:pt x="11576194" y="6215640"/>
                </a:lnTo>
                <a:lnTo>
                  <a:pt x="289" y="62156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391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1B4673A1-223F-42DD-84FC-A13363124A0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91050" y="1228427"/>
            <a:ext cx="3527356" cy="51374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D39BB334-2CAF-4EAD-9386-861D4EF5AC7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78320" y="554659"/>
            <a:ext cx="3527356" cy="51374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4978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10">
            <a:extLst>
              <a:ext uri="{FF2B5EF4-FFF2-40B4-BE49-F238E27FC236}">
                <a16:creationId xmlns="" xmlns:a16="http://schemas.microsoft.com/office/drawing/2014/main" id="{8BA71150-CA2F-4253-9C89-00096E5653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0050" y="4400550"/>
            <a:ext cx="11391898" cy="203835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8B7FEE8E-0E1D-4F3A-81AD-7DD8B44C52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0050" y="419099"/>
            <a:ext cx="3682774" cy="37719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="" xmlns:a16="http://schemas.microsoft.com/office/drawing/2014/main" id="{F6C228DB-E128-434D-9F5B-0964D0D9088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613" y="419098"/>
            <a:ext cx="3682774" cy="37719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="" xmlns:a16="http://schemas.microsoft.com/office/drawing/2014/main" id="{E2C7A2C5-9C1B-472B-87FD-A0B31441A7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09174" y="419098"/>
            <a:ext cx="3682774" cy="37719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8710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Imagem 10">
            <a:extLst>
              <a:ext uri="{FF2B5EF4-FFF2-40B4-BE49-F238E27FC236}">
                <a16:creationId xmlns="" xmlns:a16="http://schemas.microsoft.com/office/drawing/2014/main" id="{0B7E7ED9-BE0A-4C79-AC6F-8B5BCCB1C0A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62803" y="4324348"/>
            <a:ext cx="6014224" cy="2229625"/>
          </a:xfrm>
          <a:solidFill>
            <a:schemeClr val="bg1">
              <a:lumMod val="85000"/>
            </a:schemeClr>
          </a:solidFill>
        </p:spPr>
        <p:txBody>
          <a:bodyPr anchor="b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="" xmlns:a16="http://schemas.microsoft.com/office/drawing/2014/main" id="{95BFD780-C482-45DE-9192-9FEEA4BF364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4973" y="304025"/>
            <a:ext cx="2745833" cy="386792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="" xmlns:a16="http://schemas.microsoft.com/office/drawing/2014/main" id="{FC8F1066-9D10-4C1A-9168-5BDBC46C4DC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88888" y="304024"/>
            <a:ext cx="2745833" cy="386792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="" xmlns:a16="http://schemas.microsoft.com/office/drawing/2014/main" id="{5652C8A0-4461-494D-B2D7-23917C5ABE9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45398" y="304024"/>
            <a:ext cx="4260752" cy="546812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="" xmlns:a16="http://schemas.microsoft.com/office/drawing/2014/main" id="{352471A5-2597-49C6-AF49-28BC5E17B2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14973" y="4324348"/>
            <a:ext cx="5635574" cy="222962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083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03B236A4-CCB8-4F08-B24B-657F0F3319D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3425838"/>
            <a:ext cx="12192000" cy="3428149"/>
          </a:xfrm>
          <a:solidFill>
            <a:schemeClr val="bg1">
              <a:lumMod val="85000"/>
            </a:schemeClr>
          </a:solidFill>
        </p:spPr>
        <p:txBody>
          <a:bodyPr anchor="b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B5C921A1-6276-4F79-A220-1582CDABC77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07520" y="577517"/>
            <a:ext cx="4376965" cy="572481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527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="" xmlns:a16="http://schemas.microsoft.com/office/drawing/2014/main" id="{8A76E244-86A1-46C5-84B0-347519A35B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894622"/>
            <a:ext cx="12191360" cy="485695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0273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Imagem 10">
            <a:extLst>
              <a:ext uri="{FF2B5EF4-FFF2-40B4-BE49-F238E27FC236}">
                <a16:creationId xmlns="" xmlns:a16="http://schemas.microsoft.com/office/drawing/2014/main" id="{08510A66-52A6-4B85-8356-D9426BC2D8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174565" y="3478238"/>
            <a:ext cx="7017435" cy="337575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="" xmlns:a16="http://schemas.microsoft.com/office/drawing/2014/main" id="{3FF6D6F0-CAD9-4ED5-A4AF-256FD3D3E18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813411" y="0"/>
            <a:ext cx="3378589" cy="330590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="" xmlns:a16="http://schemas.microsoft.com/office/drawing/2014/main" id="{F77BF000-8284-403F-963C-04D50497E5B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174565" y="1446628"/>
            <a:ext cx="3477069" cy="185927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E003F3F8-7578-4C15-A004-42C5A2BABFB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1" y="4011"/>
            <a:ext cx="4994031" cy="182479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="" xmlns:a16="http://schemas.microsoft.com/office/drawing/2014/main" id="{0B017D09-3E85-40CA-8CC5-7F055041124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4348533"/>
            <a:ext cx="4994031" cy="2505457"/>
          </a:xfrm>
          <a:solidFill>
            <a:schemeClr val="bg1">
              <a:lumMod val="85000"/>
            </a:schemeClr>
          </a:solidFill>
        </p:spPr>
        <p:txBody>
          <a:bodyPr anchor="b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="" xmlns:a16="http://schemas.microsoft.com/office/drawing/2014/main" id="{F0FF83A5-36E9-49B7-AF10-59018F4C8F3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71380" y="2299362"/>
            <a:ext cx="3462996" cy="399522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24322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CB926D30-7B2D-45FB-95C6-502163C447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4841" y="423084"/>
            <a:ext cx="3057099" cy="296156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="" xmlns:a16="http://schemas.microsoft.com/office/drawing/2014/main" id="{67BC425C-D71D-4E37-8474-6A766472EA9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4840" y="3643090"/>
            <a:ext cx="3057099" cy="296156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="" xmlns:a16="http://schemas.microsoft.com/office/drawing/2014/main" id="{B0DFEDB4-5A2B-4091-9B53-FA92F57C15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0633" y="423082"/>
            <a:ext cx="3057099" cy="618157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714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="" xmlns:a16="http://schemas.microsoft.com/office/drawing/2014/main" id="{5542F2A1-BB65-43BB-9DF9-71E86D12E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77459" y="1"/>
            <a:ext cx="2829342" cy="685762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71763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10">
            <a:extLst>
              <a:ext uri="{FF2B5EF4-FFF2-40B4-BE49-F238E27FC236}">
                <a16:creationId xmlns="" xmlns:a16="http://schemas.microsoft.com/office/drawing/2014/main" id="{96204F0D-8D7E-4EAE-9C2A-077B0087B7D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6117" y="2400189"/>
            <a:ext cx="2046292" cy="259618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="" xmlns:a16="http://schemas.microsoft.com/office/drawing/2014/main" id="{388EDE3E-55BB-456E-83EE-C2177A01B7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50373" y="5063332"/>
            <a:ext cx="2046292" cy="156355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="" xmlns:a16="http://schemas.microsoft.com/office/drawing/2014/main" id="{2D89A4C5-8754-4E1B-8943-95C1E05E7B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8745" y="4571437"/>
            <a:ext cx="2046292" cy="205545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C786096D-2A71-4390-AF05-D1072575108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36325" y="4571437"/>
            <a:ext cx="2046292" cy="205545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92547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10">
            <a:extLst>
              <a:ext uri="{FF2B5EF4-FFF2-40B4-BE49-F238E27FC236}">
                <a16:creationId xmlns="" xmlns:a16="http://schemas.microsoft.com/office/drawing/2014/main" id="{F78A9132-1AAC-441A-9854-687FDF203B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8867" y="788894"/>
            <a:ext cx="5979066" cy="564328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B84365EA-A168-4F00-A067-C86B783452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54675" y="4179340"/>
            <a:ext cx="4706684" cy="97747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="" xmlns:a16="http://schemas.microsoft.com/office/drawing/2014/main" id="{B93631A9-06BF-40CC-827D-984693D1A90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61701" y="5290666"/>
            <a:ext cx="4706684" cy="97747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13431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="" xmlns:a16="http://schemas.microsoft.com/office/drawing/2014/main" id="{8B5F034F-DC84-4392-B950-4028C04AB6F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55407" y="1268702"/>
            <a:ext cx="2104166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="" xmlns:a16="http://schemas.microsoft.com/office/drawing/2014/main" id="{4514F121-68BE-4E49-BFE8-91B26A5C028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827816" y="1268702"/>
            <a:ext cx="2104166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92E24538-8FF1-4E45-B298-D582B1338E7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55407" y="3463122"/>
            <a:ext cx="2104166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="" xmlns:a16="http://schemas.microsoft.com/office/drawing/2014/main" id="{FCFED7C3-D9F3-4EED-B8F1-031928F4BDE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1730" y="3463121"/>
            <a:ext cx="3185431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="" xmlns:a16="http://schemas.microsoft.com/office/drawing/2014/main" id="{4CF5FC61-1FFA-46E1-A426-43C2C744545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00222" y="1268702"/>
            <a:ext cx="3790049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52623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Imagem 10">
            <a:extLst>
              <a:ext uri="{FF2B5EF4-FFF2-40B4-BE49-F238E27FC236}">
                <a16:creationId xmlns="" xmlns:a16="http://schemas.microsoft.com/office/drawing/2014/main" id="{5B750FD3-E56C-4222-BC99-C05C20B700A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91297" y="545431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="" xmlns:a16="http://schemas.microsoft.com/office/drawing/2014/main" id="{DA5E662D-C279-49D5-B4DB-3E67CDFF6F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13715" y="54543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="" xmlns:a16="http://schemas.microsoft.com/office/drawing/2014/main" id="{4D5E6418-7369-4056-8F08-7A6DAEF4719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247391" y="54543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0" name="Espaço Reservado para Imagem 10">
            <a:extLst>
              <a:ext uri="{FF2B5EF4-FFF2-40B4-BE49-F238E27FC236}">
                <a16:creationId xmlns="" xmlns:a16="http://schemas.microsoft.com/office/drawing/2014/main" id="{21EE763F-33EE-447F-9278-1C34EA10DB4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486185" y="54543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1" name="Espaço Reservado para Imagem 10">
            <a:extLst>
              <a:ext uri="{FF2B5EF4-FFF2-40B4-BE49-F238E27FC236}">
                <a16:creationId xmlns="" xmlns:a16="http://schemas.microsoft.com/office/drawing/2014/main" id="{04F6FE4E-994E-4B2F-AE15-62E907455BE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8910" y="4458448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2" name="Espaço Reservado para Imagem 10">
            <a:extLst>
              <a:ext uri="{FF2B5EF4-FFF2-40B4-BE49-F238E27FC236}">
                <a16:creationId xmlns="" xmlns:a16="http://schemas.microsoft.com/office/drawing/2014/main" id="{7D6E4E9B-3564-421B-A0CE-B39F87FF79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791296" y="445844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3" name="Espaço Reservado para Imagem 10">
            <a:extLst>
              <a:ext uri="{FF2B5EF4-FFF2-40B4-BE49-F238E27FC236}">
                <a16:creationId xmlns="" xmlns:a16="http://schemas.microsoft.com/office/drawing/2014/main" id="{40588B4D-99F8-4160-9C51-B45CF07FCAF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013715" y="445844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4" name="Espaço Reservado para Imagem 10">
            <a:extLst>
              <a:ext uri="{FF2B5EF4-FFF2-40B4-BE49-F238E27FC236}">
                <a16:creationId xmlns="" xmlns:a16="http://schemas.microsoft.com/office/drawing/2014/main" id="{2D7B5737-A9C8-4866-8F9A-D344E1B3CD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239971" y="445844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5" name="Espaço Reservado para Imagem 10">
            <a:extLst>
              <a:ext uri="{FF2B5EF4-FFF2-40B4-BE49-F238E27FC236}">
                <a16:creationId xmlns="" xmlns:a16="http://schemas.microsoft.com/office/drawing/2014/main" id="{60EAA2A7-2D4C-4486-8C4F-F8B7667F186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58910" y="2501941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7" name="Espaço Reservado para Imagem 10">
            <a:extLst>
              <a:ext uri="{FF2B5EF4-FFF2-40B4-BE49-F238E27FC236}">
                <a16:creationId xmlns="" xmlns:a16="http://schemas.microsoft.com/office/drawing/2014/main" id="{38B5273B-4B73-4154-8EDB-3F0D1D782AE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15004" y="250194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8" name="Espaço Reservado para Imagem 10">
            <a:extLst>
              <a:ext uri="{FF2B5EF4-FFF2-40B4-BE49-F238E27FC236}">
                <a16:creationId xmlns="" xmlns:a16="http://schemas.microsoft.com/office/drawing/2014/main" id="{F171E92A-B56D-435B-8669-84655FE1BD86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496154" y="250194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73139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Imagem 10">
            <a:extLst>
              <a:ext uri="{FF2B5EF4-FFF2-40B4-BE49-F238E27FC236}">
                <a16:creationId xmlns="" xmlns:a16="http://schemas.microsoft.com/office/drawing/2014/main" id="{861EDA35-DEFA-4B7E-8520-F6E0275A9E9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13715" y="54543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="" xmlns:a16="http://schemas.microsoft.com/office/drawing/2014/main" id="{71EBE17A-9F83-424D-9571-1BC48A18615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247391" y="54543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="" xmlns:a16="http://schemas.microsoft.com/office/drawing/2014/main" id="{23B4FF36-D58C-4F38-A87A-9971B1E349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486185" y="54543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0" name="Espaço Reservado para Imagem 10">
            <a:extLst>
              <a:ext uri="{FF2B5EF4-FFF2-40B4-BE49-F238E27FC236}">
                <a16:creationId xmlns="" xmlns:a16="http://schemas.microsoft.com/office/drawing/2014/main" id="{2DF39568-452A-4436-A4A4-33AB91752DB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8910" y="4458448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1" name="Espaço Reservado para Imagem 10">
            <a:extLst>
              <a:ext uri="{FF2B5EF4-FFF2-40B4-BE49-F238E27FC236}">
                <a16:creationId xmlns="" xmlns:a16="http://schemas.microsoft.com/office/drawing/2014/main" id="{D41F1B5F-F2C4-479C-AED2-08EC362A763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791296" y="445844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2" name="Espaço Reservado para Imagem 10">
            <a:extLst>
              <a:ext uri="{FF2B5EF4-FFF2-40B4-BE49-F238E27FC236}">
                <a16:creationId xmlns="" xmlns:a16="http://schemas.microsoft.com/office/drawing/2014/main" id="{51BBC43D-7056-4A21-AA37-344F7B292E1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013715" y="445844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3" name="Espaço Reservado para Imagem 10">
            <a:extLst>
              <a:ext uri="{FF2B5EF4-FFF2-40B4-BE49-F238E27FC236}">
                <a16:creationId xmlns="" xmlns:a16="http://schemas.microsoft.com/office/drawing/2014/main" id="{795CE4A6-741F-4F4A-8B6E-A182B8DE78D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239971" y="445844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4" name="Espaço Reservado para Imagem 10">
            <a:extLst>
              <a:ext uri="{FF2B5EF4-FFF2-40B4-BE49-F238E27FC236}">
                <a16:creationId xmlns="" xmlns:a16="http://schemas.microsoft.com/office/drawing/2014/main" id="{D8F3F735-37A6-4E73-AB7A-0BF0BCC1389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15004" y="250194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5" name="Espaço Reservado para Imagem 10">
            <a:extLst>
              <a:ext uri="{FF2B5EF4-FFF2-40B4-BE49-F238E27FC236}">
                <a16:creationId xmlns="" xmlns:a16="http://schemas.microsoft.com/office/drawing/2014/main" id="{A59C534C-D402-4446-9619-77AF66501FC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496154" y="250194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6" name="Espaço Reservado para Imagem 10">
            <a:extLst>
              <a:ext uri="{FF2B5EF4-FFF2-40B4-BE49-F238E27FC236}">
                <a16:creationId xmlns="" xmlns:a16="http://schemas.microsoft.com/office/drawing/2014/main" id="{1E018E1E-105C-4EDD-B3AB-6AEC251FCCC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239971" y="250193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7" name="Espaço Reservado para Imagem 10">
            <a:extLst>
              <a:ext uri="{FF2B5EF4-FFF2-40B4-BE49-F238E27FC236}">
                <a16:creationId xmlns="" xmlns:a16="http://schemas.microsoft.com/office/drawing/2014/main" id="{3C092718-C4E3-43B6-AFD5-3CD51966F02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486185" y="445844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21903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="" xmlns:a16="http://schemas.microsoft.com/office/drawing/2014/main" id="{3E93B4DF-9DDE-425D-9F77-04CFCD0D763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506370" y="1832339"/>
            <a:ext cx="2104166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="" xmlns:a16="http://schemas.microsoft.com/office/drawing/2014/main" id="{04D9C97A-B7DA-42F6-A4BB-6BBC1AA45AD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678776" y="1832336"/>
            <a:ext cx="2104169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B3C745E7-AD69-48B7-9B8C-ACC6F6D4E9F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506370" y="4026756"/>
            <a:ext cx="2104166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="" xmlns:a16="http://schemas.microsoft.com/office/drawing/2014/main" id="{8C81251A-D80D-440B-ABB9-E2E9DDA77AA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252691" y="1832336"/>
            <a:ext cx="3185432" cy="432059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="" xmlns:a16="http://schemas.microsoft.com/office/drawing/2014/main" id="{E01D19CF-C132-4CBA-BAB1-B079F24E53D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835136" y="1832336"/>
            <a:ext cx="2104169" cy="432059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42988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527E8C50-1CF2-45BF-9CC3-2773298F701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0086" y="81884"/>
            <a:ext cx="2924386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="" xmlns:a16="http://schemas.microsoft.com/office/drawing/2014/main" id="{F8041D98-C395-49CA-ACA0-EEFAE7388D7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118107" y="81884"/>
            <a:ext cx="2924386" cy="470764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="" xmlns:a16="http://schemas.microsoft.com/office/drawing/2014/main" id="{A08AF40D-1A67-4D80-BDBF-2E2BEA0D2D2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149506" y="3462777"/>
            <a:ext cx="2924386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="" xmlns:a16="http://schemas.microsoft.com/office/drawing/2014/main" id="{409AC09E-DEBE-4AB6-8084-02245CA2AC9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54151" y="3462777"/>
            <a:ext cx="2924386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="" xmlns:a16="http://schemas.microsoft.com/office/drawing/2014/main" id="{A3EA65E0-7BA7-41B5-B35D-B33124742FE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13462" y="3462772"/>
            <a:ext cx="2924386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="" xmlns:a16="http://schemas.microsoft.com/office/drawing/2014/main" id="{E3E4DE38-880F-4A12-AEC5-59333104B6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118107" y="4857078"/>
            <a:ext cx="2924386" cy="191903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834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A6027ED9-7C16-4F55-ACF1-83EFC80895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42942" y="3084511"/>
            <a:ext cx="3654425" cy="24796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="" xmlns:a16="http://schemas.microsoft.com/office/drawing/2014/main" id="{D1F3029C-493A-434C-AE83-1F1BF29F96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66740" y="3084512"/>
            <a:ext cx="3654425" cy="24796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="" xmlns:a16="http://schemas.microsoft.com/office/drawing/2014/main" id="{5D2470F8-62AC-46A4-A4CA-9E586E0DA4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3084513"/>
            <a:ext cx="3654425" cy="24796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35618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68E538B6-184A-4018-9150-4D0AB8F6D82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51695" y="3457205"/>
            <a:ext cx="2848755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="" xmlns:a16="http://schemas.microsoft.com/office/drawing/2014/main" id="{C9FE6384-8A93-41AB-8FEE-381CF9CC545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55109" y="3457205"/>
            <a:ext cx="2848758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="" xmlns:a16="http://schemas.microsoft.com/office/drawing/2014/main" id="{8486A72C-FD67-43BE-94C1-FF018F34FEC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48282" y="3456526"/>
            <a:ext cx="2848758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="" xmlns:a16="http://schemas.microsoft.com/office/drawing/2014/main" id="{9E1E2813-1673-4B8F-AD60-2473410CC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51695" y="88136"/>
            <a:ext cx="2848755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="" xmlns:a16="http://schemas.microsoft.com/office/drawing/2014/main" id="{B6F14A2F-2224-4765-95E7-D155EAB9EB7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255109" y="88136"/>
            <a:ext cx="2848758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="" xmlns:a16="http://schemas.microsoft.com/office/drawing/2014/main" id="{8595A919-9ED8-496A-B541-1ADE80F0489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448282" y="87457"/>
            <a:ext cx="2848758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38258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10">
            <a:extLst>
              <a:ext uri="{FF2B5EF4-FFF2-40B4-BE49-F238E27FC236}">
                <a16:creationId xmlns="" xmlns:a16="http://schemas.microsoft.com/office/drawing/2014/main" id="{965A4854-3CEE-43B3-AE1D-0103DEF4943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10002" y="0"/>
            <a:ext cx="2285989" cy="2286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2B754A1F-E144-47F3-A1C7-B3EFD0764E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22898" y="0"/>
            <a:ext cx="2285989" cy="2286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="" xmlns:a16="http://schemas.microsoft.com/office/drawing/2014/main" id="{469D9C90-BCF9-4D3B-9D0B-409A4D7D868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10002" y="2317375"/>
            <a:ext cx="2285989" cy="2286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="" xmlns:a16="http://schemas.microsoft.com/office/drawing/2014/main" id="{ACF2C5C5-A2F8-42B5-83EE-AB3DF8E554C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2898" y="2317375"/>
            <a:ext cx="2285989" cy="2286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="" xmlns:a16="http://schemas.microsoft.com/office/drawing/2014/main" id="{8C25E49A-1C1B-4360-8FCA-2C003411CCD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810002" y="4634749"/>
            <a:ext cx="2285989" cy="222325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="" xmlns:a16="http://schemas.microsoft.com/office/drawing/2014/main" id="{1E0D506A-C42C-46E2-BDF8-F7E69E58915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22898" y="4634749"/>
            <a:ext cx="2285989" cy="222325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03795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D6C55B18-2DBE-4878-B4FE-16698BA1095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00083" y="3517064"/>
            <a:ext cx="4001147" cy="325905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8CB4F650-0F76-4537-AFDA-AC3BB2ADD38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169926" y="81884"/>
            <a:ext cx="7921989" cy="669423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="" xmlns:a16="http://schemas.microsoft.com/office/drawing/2014/main" id="{1E29E8B1-AC66-4BC0-8A9C-3EC000E3BE3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083" y="81884"/>
            <a:ext cx="4001147" cy="334711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31541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10">
            <a:extLst>
              <a:ext uri="{FF2B5EF4-FFF2-40B4-BE49-F238E27FC236}">
                <a16:creationId xmlns="" xmlns:a16="http://schemas.microsoft.com/office/drawing/2014/main" id="{BB69B64B-386C-455B-9F72-60CF2842A9E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088" y="3462774"/>
            <a:ext cx="3216588" cy="331333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2F92FA28-A1FB-4CE2-AA19-7E978657565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404551" y="81885"/>
            <a:ext cx="3216588" cy="470764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="" xmlns:a16="http://schemas.microsoft.com/office/drawing/2014/main" id="{747ABE27-DC7B-4363-A7C6-0A8504DC1F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404550" y="4857079"/>
            <a:ext cx="3216588" cy="191903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5046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EF174347-3F89-433D-AB61-AA3894BCF29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80407" y="333989"/>
            <a:ext cx="5881393" cy="387445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8D920162-596D-4B70-9FA5-C0453ED0475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130199" y="333988"/>
            <a:ext cx="5881393" cy="387445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32257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10">
            <a:extLst>
              <a:ext uri="{FF2B5EF4-FFF2-40B4-BE49-F238E27FC236}">
                <a16:creationId xmlns="" xmlns:a16="http://schemas.microsoft.com/office/drawing/2014/main" id="{43D87669-A332-49D0-B871-8D300098AF2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2286000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0" name="Espaço Reservado para Imagem 10">
            <a:extLst>
              <a:ext uri="{FF2B5EF4-FFF2-40B4-BE49-F238E27FC236}">
                <a16:creationId xmlns="" xmlns:a16="http://schemas.microsoft.com/office/drawing/2014/main" id="{15ACD1DD-6076-4094-BE7F-5C1656151A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030506" y="2286000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1" name="Espaço Reservado para Imagem 10">
            <a:extLst>
              <a:ext uri="{FF2B5EF4-FFF2-40B4-BE49-F238E27FC236}">
                <a16:creationId xmlns="" xmlns:a16="http://schemas.microsoft.com/office/drawing/2014/main" id="{37D4CE34-26F8-4501-B441-D46316EFD22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65495" y="2286000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2" name="Espaço Reservado para Imagem 10">
            <a:extLst>
              <a:ext uri="{FF2B5EF4-FFF2-40B4-BE49-F238E27FC236}">
                <a16:creationId xmlns="" xmlns:a16="http://schemas.microsoft.com/office/drawing/2014/main" id="{048D6AFD-3759-4E53-BB02-87706D75A68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1" y="2286000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3" name="Espaço Reservado para Imagem 10">
            <a:extLst>
              <a:ext uri="{FF2B5EF4-FFF2-40B4-BE49-F238E27FC236}">
                <a16:creationId xmlns="" xmlns:a16="http://schemas.microsoft.com/office/drawing/2014/main" id="{E70D7C24-3FB9-4CF5-B72E-7082952619A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30989" y="2286000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4" name="Espaço Reservado para Imagem 10">
            <a:extLst>
              <a:ext uri="{FF2B5EF4-FFF2-40B4-BE49-F238E27FC236}">
                <a16:creationId xmlns="" xmlns:a16="http://schemas.microsoft.com/office/drawing/2014/main" id="{074CC183-317C-4B85-AF1A-D6C4613043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57012" y="2286000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5" name="Espaço Reservado para Imagem 10">
            <a:extLst>
              <a:ext uri="{FF2B5EF4-FFF2-40B4-BE49-F238E27FC236}">
                <a16:creationId xmlns="" xmlns:a16="http://schemas.microsoft.com/office/drawing/2014/main" id="{9D33136D-98C5-42E6-8155-0CDC8A99FD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4182035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6" name="Espaço Reservado para Imagem 10">
            <a:extLst>
              <a:ext uri="{FF2B5EF4-FFF2-40B4-BE49-F238E27FC236}">
                <a16:creationId xmlns="" xmlns:a16="http://schemas.microsoft.com/office/drawing/2014/main" id="{721A61D5-1363-48B5-A7E7-3F85D882E82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030506" y="4182035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7" name="Espaço Reservado para Imagem 10">
            <a:extLst>
              <a:ext uri="{FF2B5EF4-FFF2-40B4-BE49-F238E27FC236}">
                <a16:creationId xmlns="" xmlns:a16="http://schemas.microsoft.com/office/drawing/2014/main" id="{2112CA6C-81C3-4C0E-8239-A634D5F856D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065495" y="4182035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8" name="Espaço Reservado para Imagem 10">
            <a:extLst>
              <a:ext uri="{FF2B5EF4-FFF2-40B4-BE49-F238E27FC236}">
                <a16:creationId xmlns="" xmlns:a16="http://schemas.microsoft.com/office/drawing/2014/main" id="{EFA49719-508E-49F7-9003-21D0DD01CD8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096001" y="4182035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9" name="Espaço Reservado para Imagem 10">
            <a:extLst>
              <a:ext uri="{FF2B5EF4-FFF2-40B4-BE49-F238E27FC236}">
                <a16:creationId xmlns="" xmlns:a16="http://schemas.microsoft.com/office/drawing/2014/main" id="{2A4945FA-C236-48D6-B607-9ED1A28F103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30989" y="4182035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0" name="Espaço Reservado para Imagem 10">
            <a:extLst>
              <a:ext uri="{FF2B5EF4-FFF2-40B4-BE49-F238E27FC236}">
                <a16:creationId xmlns="" xmlns:a16="http://schemas.microsoft.com/office/drawing/2014/main" id="{9ED6F86C-F1B3-482F-998E-D0C5B3656C4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157012" y="4182035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8030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="" xmlns:a16="http://schemas.microsoft.com/office/drawing/2014/main" id="{1BFE700C-6A39-4FAD-B325-CCB696C856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9376" y="2288713"/>
            <a:ext cx="2379639" cy="380361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="" xmlns:a16="http://schemas.microsoft.com/office/drawing/2014/main" id="{537437A6-820F-4D2E-B8BC-E7F7B0E63E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472259" y="2288713"/>
            <a:ext cx="2379639" cy="380361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FFC17F56-17F8-4663-9837-98A0D46C5A6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10658" y="2288713"/>
            <a:ext cx="2379639" cy="380361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="" xmlns:a16="http://schemas.microsoft.com/office/drawing/2014/main" id="{3474B582-2BB0-459F-9D36-10218B15C83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49059" y="2288713"/>
            <a:ext cx="2379639" cy="380361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="" xmlns:a16="http://schemas.microsoft.com/office/drawing/2014/main" id="{36A9F297-5CFA-4B4B-B4D4-D726A2E9600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782976" y="2288713"/>
            <a:ext cx="2379639" cy="380361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72766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10">
            <a:extLst>
              <a:ext uri="{FF2B5EF4-FFF2-40B4-BE49-F238E27FC236}">
                <a16:creationId xmlns="" xmlns:a16="http://schemas.microsoft.com/office/drawing/2014/main" id="{F843D478-6FD2-443A-926C-3C206338FEB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14693" y="231219"/>
            <a:ext cx="2886225" cy="54915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="" xmlns:a16="http://schemas.microsoft.com/office/drawing/2014/main" id="{19351643-9D84-4843-BE45-4CA862D155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2010" y="231219"/>
            <a:ext cx="2886225" cy="54915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80242ADC-25C8-4074-98F7-AE2DC32797C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094233" y="231219"/>
            <a:ext cx="2886225" cy="54915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="" xmlns:a16="http://schemas.microsoft.com/office/drawing/2014/main" id="{C3544C12-7A71-4475-9FE5-1E60DE4EAC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22433" y="231219"/>
            <a:ext cx="2886225" cy="5491568"/>
          </a:xfrm>
          <a:solidFill>
            <a:schemeClr val="bg1">
              <a:lumMod val="85000"/>
            </a:schemeClr>
          </a:solidFill>
          <a:ln w="152400">
            <a:solidFill>
              <a:schemeClr val="accent3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39339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Imagem 10">
            <a:extLst>
              <a:ext uri="{FF2B5EF4-FFF2-40B4-BE49-F238E27FC236}">
                <a16:creationId xmlns="" xmlns:a16="http://schemas.microsoft.com/office/drawing/2014/main" id="{B98CD0E1-3452-4BB5-8F16-420FC145A70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12725" y="231219"/>
            <a:ext cx="2886225" cy="270995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="" xmlns:a16="http://schemas.microsoft.com/office/drawing/2014/main" id="{0067C05A-D094-42AA-8A51-051220F6CA2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0042" y="231219"/>
            <a:ext cx="2886225" cy="270995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="" xmlns:a16="http://schemas.microsoft.com/office/drawing/2014/main" id="{F1F0B1C5-B5E5-4873-AF69-37C9C72E2E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29430" y="231219"/>
            <a:ext cx="2886225" cy="2709952"/>
          </a:xfrm>
          <a:solidFill>
            <a:schemeClr val="bg1">
              <a:lumMod val="85000"/>
            </a:schemeClr>
          </a:solidFill>
          <a:ln w="152400">
            <a:solidFill>
              <a:schemeClr val="accent3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="" xmlns:a16="http://schemas.microsoft.com/office/drawing/2014/main" id="{C7ACAD11-BB2F-4ABA-A631-DBA3BD5A1D7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083301" y="231219"/>
            <a:ext cx="2886225" cy="270995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="" xmlns:a16="http://schemas.microsoft.com/office/drawing/2014/main" id="{43ADCBC1-3947-4BE8-9F5E-CCF3C703DFC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12725" y="3010277"/>
            <a:ext cx="2886225" cy="270995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0" name="Espaço Reservado para Imagem 10">
            <a:extLst>
              <a:ext uri="{FF2B5EF4-FFF2-40B4-BE49-F238E27FC236}">
                <a16:creationId xmlns="" xmlns:a16="http://schemas.microsoft.com/office/drawing/2014/main" id="{AABE7C57-7DBA-49BD-999E-4259FB49106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180042" y="3010277"/>
            <a:ext cx="2886225" cy="270995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1" name="Espaço Reservado para Imagem 10">
            <a:extLst>
              <a:ext uri="{FF2B5EF4-FFF2-40B4-BE49-F238E27FC236}">
                <a16:creationId xmlns="" xmlns:a16="http://schemas.microsoft.com/office/drawing/2014/main" id="{5A51B4CC-D8F9-4576-849B-84399B5712D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29430" y="3010277"/>
            <a:ext cx="2886225" cy="270995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2" name="Espaço Reservado para Imagem 10">
            <a:extLst>
              <a:ext uri="{FF2B5EF4-FFF2-40B4-BE49-F238E27FC236}">
                <a16:creationId xmlns="" xmlns:a16="http://schemas.microsoft.com/office/drawing/2014/main" id="{7D3B2AF5-0033-4957-9D32-7B19A7B231E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083301" y="3010277"/>
            <a:ext cx="2886225" cy="270995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2167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10">
            <a:extLst>
              <a:ext uri="{FF2B5EF4-FFF2-40B4-BE49-F238E27FC236}">
                <a16:creationId xmlns="" xmlns:a16="http://schemas.microsoft.com/office/drawing/2014/main" id="{0C1CFBE3-9D4E-4CBE-9316-D9627BBDB3E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37947" y="947451"/>
            <a:ext cx="3918143" cy="535487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="" xmlns:a16="http://schemas.microsoft.com/office/drawing/2014/main" id="{186B62DC-F2D2-492F-9D62-B85B16EB45A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169875" y="0"/>
            <a:ext cx="3384213" cy="330590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="" xmlns:a16="http://schemas.microsoft.com/office/drawing/2014/main" id="{ADE58BEB-24E7-4C22-B4EA-33F9D0FBD7F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701969" y="0"/>
            <a:ext cx="3490031" cy="330590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1BCBA5F6-E215-4CEC-A1E6-A2F1C365854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169875" y="3473824"/>
            <a:ext cx="7022125" cy="337575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191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="" xmlns:a16="http://schemas.microsoft.com/office/drawing/2014/main" id="{91785715-AF52-4855-915E-E39A1881A9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01200" y="3794621"/>
            <a:ext cx="2534395" cy="2535636"/>
          </a:xfrm>
          <a:solidFill>
            <a:schemeClr val="bg1">
              <a:lumMod val="85000"/>
            </a:schemeClr>
          </a:solidFill>
          <a:ln w="85725" cap="sq">
            <a:solidFill>
              <a:schemeClr val="bg1"/>
            </a:solidFill>
            <a:miter lim="800000"/>
          </a:ln>
        </p:spPr>
        <p:txBody>
          <a:bodyPr anchor="b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0911D5D5-BB51-4A13-9268-E32A3DCF0B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00497" y="3798249"/>
            <a:ext cx="2534395" cy="2535636"/>
          </a:xfrm>
          <a:solidFill>
            <a:schemeClr val="bg1">
              <a:lumMod val="85000"/>
            </a:schemeClr>
          </a:solidFill>
          <a:ln w="85725" cap="sq">
            <a:solidFill>
              <a:schemeClr val="bg1"/>
            </a:solidFill>
            <a:miter lim="800000"/>
          </a:ln>
        </p:spPr>
        <p:txBody>
          <a:bodyPr anchor="b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3867F606-BBBF-4F48-82E1-152640C6FA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72711" y="1871670"/>
            <a:ext cx="2534395" cy="2535636"/>
          </a:xfrm>
          <a:solidFill>
            <a:schemeClr val="bg1">
              <a:lumMod val="85000"/>
            </a:schemeClr>
          </a:solidFill>
          <a:ln w="85725" cap="sq">
            <a:solidFill>
              <a:schemeClr val="bg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  <p:sp>
        <p:nvSpPr>
          <p:cNvPr id="6" name="Espaço Reservado para Imagem 10">
            <a:extLst>
              <a:ext uri="{FF2B5EF4-FFF2-40B4-BE49-F238E27FC236}">
                <a16:creationId xmlns="" xmlns:a16="http://schemas.microsoft.com/office/drawing/2014/main" id="{0ED5BF49-0704-4A00-9A29-5B87BB74C6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73414" y="1868042"/>
            <a:ext cx="2534395" cy="2535636"/>
          </a:xfrm>
          <a:solidFill>
            <a:schemeClr val="bg1">
              <a:lumMod val="85000"/>
            </a:schemeClr>
          </a:solidFill>
          <a:ln w="85725" cap="sq">
            <a:solidFill>
              <a:schemeClr val="bg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9026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39312BC0-3CAE-4F14-A470-ABC1A56C4E6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" y="-1"/>
            <a:ext cx="1578950" cy="686688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="" xmlns:a16="http://schemas.microsoft.com/office/drawing/2014/main" id="{0BD6EF1E-0085-46E3-A3D7-D2D607324D6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358268" y="0"/>
            <a:ext cx="5833732" cy="686688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37060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372E0F0A-40AD-4A07-8A41-74604F83090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205661" y="2313432"/>
            <a:ext cx="1986339" cy="24223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6B67C7CC-10B1-4A6B-9E0C-05CD2E3C128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0" y="4735793"/>
            <a:ext cx="4345634" cy="212220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6513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30EC486A-BCEF-4B0B-8A08-07349A90D70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0" y="1598744"/>
            <a:ext cx="3956051" cy="35308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48DEB55D-8537-4FD6-9A50-26935C30223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976390" y="1"/>
            <a:ext cx="4215609" cy="159874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58016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="" xmlns:a16="http://schemas.microsoft.com/office/drawing/2014/main" id="{DABECE4E-3EC0-46BF-8118-A400F373A292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0" y="21404"/>
            <a:ext cx="12192000" cy="3499036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884EFA2F-FBEE-46BB-825A-97574BE65F3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0936" y="2276057"/>
            <a:ext cx="2395728" cy="244224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6C25014F-FB22-46AC-9D74-CEF41767BBA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56432" y="2276057"/>
            <a:ext cx="2395728" cy="244224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="" xmlns:a16="http://schemas.microsoft.com/office/drawing/2014/main" id="{FAF0AD00-D41B-48FE-93BB-50478861314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336792" y="2276057"/>
            <a:ext cx="2395728" cy="244224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="" xmlns:a16="http://schemas.microsoft.com/office/drawing/2014/main" id="{0094083B-85FE-4EF4-9005-3D5EC500CA4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208008" y="2276057"/>
            <a:ext cx="2395728" cy="244224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88235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="" xmlns:a16="http://schemas.microsoft.com/office/drawing/2014/main" id="{AA6BEF56-332A-49DE-9611-BC3F8441D6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3520440"/>
            <a:ext cx="2474262" cy="226099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01A0CB67-0225-4648-9A0A-2A724975EC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330824" y="3520440"/>
            <a:ext cx="2474262" cy="226099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C0F82B97-261F-4AAD-9C3D-A00497DD5C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73702" y="3520440"/>
            <a:ext cx="2474262" cy="226099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="" xmlns:a16="http://schemas.microsoft.com/office/drawing/2014/main" id="{408470ED-3F83-42ED-9957-BEF2B4E9C8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252440" y="3520440"/>
            <a:ext cx="2474262" cy="226099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="" xmlns:a16="http://schemas.microsoft.com/office/drawing/2014/main" id="{83434C51-3950-49C6-A232-60D9BBD690B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713257" y="3520440"/>
            <a:ext cx="2474262" cy="226099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8734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="" xmlns:a16="http://schemas.microsoft.com/office/drawing/2014/main" id="{E2D03A0F-2C25-4144-9B95-31E4EB01FB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3989298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128CCD37-35BE-40B1-9480-702360FFBA2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02706" y="0"/>
            <a:ext cx="3989298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129D541C-E6BD-4741-8135-68B91D6CED5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101353" y="0"/>
            <a:ext cx="3989298" cy="3429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35282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39A82782-AA2A-4C89-9C0B-873412134E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0084" y="81883"/>
            <a:ext cx="5914256" cy="3308041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="" xmlns:a16="http://schemas.microsoft.com/office/drawing/2014/main" id="{99DB9011-B888-44C7-BA48-CA1B4B4FEC1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1" y="3051311"/>
            <a:ext cx="5994792" cy="372479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="" xmlns:a16="http://schemas.microsoft.com/office/drawing/2014/main" id="{491D5F4A-3E5C-417D-B25F-2BBC3C74C33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4877" y="81876"/>
            <a:ext cx="2958252" cy="289127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="" xmlns:a16="http://schemas.microsoft.com/office/drawing/2014/main" id="{7025CEF4-A07E-4179-AB83-816F63DE403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34787" y="81875"/>
            <a:ext cx="2958252" cy="289127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="" xmlns:a16="http://schemas.microsoft.com/office/drawing/2014/main" id="{19095949-FD46-4BCA-B46E-628209D735A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6715" y="3468067"/>
            <a:ext cx="2437446" cy="3308041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="" xmlns:a16="http://schemas.microsoft.com/office/drawing/2014/main" id="{B359C738-97D0-4594-90FA-F37BCC4231B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615820" y="3468070"/>
            <a:ext cx="3394027" cy="33080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8073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Imagem 10">
            <a:extLst>
              <a:ext uri="{FF2B5EF4-FFF2-40B4-BE49-F238E27FC236}">
                <a16:creationId xmlns="" xmlns:a16="http://schemas.microsoft.com/office/drawing/2014/main" id="{30DAA4C0-8153-4610-AAAB-B3CA0BFF2E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0084" y="81884"/>
            <a:ext cx="3943436" cy="220406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="" xmlns:a16="http://schemas.microsoft.com/office/drawing/2014/main" id="{ACFAF1B9-EF32-4A45-969A-95EA74F5DF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20754" y="81884"/>
            <a:ext cx="3943436" cy="220406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="" xmlns:a16="http://schemas.microsoft.com/office/drawing/2014/main" id="{4ACD4D52-6B18-408E-BB0B-A3C433DBF6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20754" y="2367883"/>
            <a:ext cx="3943436" cy="2126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="" xmlns:a16="http://schemas.microsoft.com/office/drawing/2014/main" id="{97858EE5-BC6B-4979-A19B-D2E31BB9825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120754" y="4575950"/>
            <a:ext cx="3943436" cy="220016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="" xmlns:a16="http://schemas.microsoft.com/office/drawing/2014/main" id="{3B2CF9EF-82DF-4716-94EF-2B265EBF625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48480" y="4575950"/>
            <a:ext cx="3943436" cy="220016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="" xmlns:a16="http://schemas.microsoft.com/office/drawing/2014/main" id="{F8E6FB93-AB08-4561-BF56-F32136E5BD8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8480" y="85787"/>
            <a:ext cx="3943436" cy="4408233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0" name="Espaço Reservado para Imagem 10">
            <a:extLst>
              <a:ext uri="{FF2B5EF4-FFF2-40B4-BE49-F238E27FC236}">
                <a16:creationId xmlns="" xmlns:a16="http://schemas.microsoft.com/office/drawing/2014/main" id="{6CE7A875-FE4B-4275-AEAD-CD85EA310F2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6555" y="2367879"/>
            <a:ext cx="3943436" cy="4408233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15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10">
            <a:extLst>
              <a:ext uri="{FF2B5EF4-FFF2-40B4-BE49-F238E27FC236}">
                <a16:creationId xmlns="" xmlns:a16="http://schemas.microsoft.com/office/drawing/2014/main" id="{91BBBE4C-F1C2-44E0-A258-84F5E676208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6554" y="81885"/>
            <a:ext cx="7967633" cy="6694227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="" xmlns:a16="http://schemas.microsoft.com/office/drawing/2014/main" id="{0333F448-89D8-4CBD-BB19-6E8872AB1F9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48480" y="4575950"/>
            <a:ext cx="3943436" cy="220016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="" xmlns:a16="http://schemas.microsoft.com/office/drawing/2014/main" id="{21A2AC7D-E2DC-4E19-A6AA-CC6F015547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48480" y="2367884"/>
            <a:ext cx="3943436" cy="2126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68CEF0B8-13F9-47AB-A4F4-698A110CB74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148480" y="75676"/>
            <a:ext cx="3943436" cy="220406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90165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Imagem 10">
            <a:extLst>
              <a:ext uri="{FF2B5EF4-FFF2-40B4-BE49-F238E27FC236}">
                <a16:creationId xmlns="" xmlns:a16="http://schemas.microsoft.com/office/drawing/2014/main" id="{3A8ED856-2710-4B59-8F0D-3C0B79CBAC2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2630" y="81883"/>
            <a:ext cx="2956005" cy="289127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924ADBCA-E6B8-4B11-9167-C1E585AE38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084" y="81884"/>
            <a:ext cx="5914256" cy="3308041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="" xmlns:a16="http://schemas.microsoft.com/office/drawing/2014/main" id="{C8F15FBE-4BE2-4227-8F52-4D2248A3AD7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0084" y="3468069"/>
            <a:ext cx="2437446" cy="3308041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="" xmlns:a16="http://schemas.microsoft.com/office/drawing/2014/main" id="{16078C35-BDF4-4C03-B570-1853E45EE0D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620312" y="3468068"/>
            <a:ext cx="3394027" cy="3308041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="" xmlns:a16="http://schemas.microsoft.com/office/drawing/2014/main" id="{1014FFF7-90D7-4782-A201-0B8DDE9698D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4877" y="3051305"/>
            <a:ext cx="5994792" cy="372480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="" xmlns:a16="http://schemas.microsoft.com/office/drawing/2014/main" id="{38AEFB59-2A45-4486-AB4F-8557CBC0428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35911" y="81882"/>
            <a:ext cx="2956005" cy="289127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132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10">
            <a:extLst>
              <a:ext uri="{FF2B5EF4-FFF2-40B4-BE49-F238E27FC236}">
                <a16:creationId xmlns="" xmlns:a16="http://schemas.microsoft.com/office/drawing/2014/main" id="{D26DDE6A-4F17-4F0E-9D69-C56C7FB773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8866" y="1386448"/>
            <a:ext cx="6094935" cy="493438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83577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spaço Reservado para Imagem 10">
            <a:extLst>
              <a:ext uri="{FF2B5EF4-FFF2-40B4-BE49-F238E27FC236}">
                <a16:creationId xmlns="" xmlns:a16="http://schemas.microsoft.com/office/drawing/2014/main" id="{A49A6E24-C095-4324-8E99-5027B987E12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895" y="2300140"/>
            <a:ext cx="2008688" cy="2255595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8" name="Espaço Reservado para Imagem 10">
            <a:extLst>
              <a:ext uri="{FF2B5EF4-FFF2-40B4-BE49-F238E27FC236}">
                <a16:creationId xmlns="" xmlns:a16="http://schemas.microsoft.com/office/drawing/2014/main" id="{0DF18984-2E26-4010-807D-4FF03384DB2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137508" y="2300140"/>
            <a:ext cx="2008688" cy="2255595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6" name="Espaço Reservado para Imagem 10">
            <a:extLst>
              <a:ext uri="{FF2B5EF4-FFF2-40B4-BE49-F238E27FC236}">
                <a16:creationId xmlns="" xmlns:a16="http://schemas.microsoft.com/office/drawing/2014/main" id="{9BD88590-907E-4F93-8196-B9C63BC953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037668" y="4577777"/>
            <a:ext cx="2008688" cy="2280223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7" name="Espaço Reservado para Imagem 10">
            <a:extLst>
              <a:ext uri="{FF2B5EF4-FFF2-40B4-BE49-F238E27FC236}">
                <a16:creationId xmlns="" xmlns:a16="http://schemas.microsoft.com/office/drawing/2014/main" id="{812994B7-DD76-45C5-9625-282CAEFCB93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895" y="4572001"/>
            <a:ext cx="2008688" cy="2285999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3" name="Espaço Reservado para Imagem 10">
            <a:extLst>
              <a:ext uri="{FF2B5EF4-FFF2-40B4-BE49-F238E27FC236}">
                <a16:creationId xmlns="" xmlns:a16="http://schemas.microsoft.com/office/drawing/2014/main" id="{78C67140-938A-41FD-84DF-60371EF39B8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137508" y="4577777"/>
            <a:ext cx="2008688" cy="2280223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4" name="Espaço Reservado para Imagem 10">
            <a:extLst>
              <a:ext uri="{FF2B5EF4-FFF2-40B4-BE49-F238E27FC236}">
                <a16:creationId xmlns="" xmlns:a16="http://schemas.microsoft.com/office/drawing/2014/main" id="{A3A9971B-6E1B-47AC-A5D2-DD787DE11E4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106735" y="4572001"/>
            <a:ext cx="2008688" cy="2285999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5" name="Espaço Reservado para Imagem 10">
            <a:extLst>
              <a:ext uri="{FF2B5EF4-FFF2-40B4-BE49-F238E27FC236}">
                <a16:creationId xmlns="" xmlns:a16="http://schemas.microsoft.com/office/drawing/2014/main" id="{16E11DB8-13FF-4DF2-8E23-DAF7387699E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167665" y="4572002"/>
            <a:ext cx="2008688" cy="2285999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2" name="Espaço Reservado para Imagem 10">
            <a:extLst>
              <a:ext uri="{FF2B5EF4-FFF2-40B4-BE49-F238E27FC236}">
                <a16:creationId xmlns="" xmlns:a16="http://schemas.microsoft.com/office/drawing/2014/main" id="{2C53BB42-73B4-46D4-BB5B-7F6AA8016AE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0168596" y="0"/>
            <a:ext cx="2008688" cy="2280226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0" name="Espaço Reservado para Imagem 10">
            <a:extLst>
              <a:ext uri="{FF2B5EF4-FFF2-40B4-BE49-F238E27FC236}">
                <a16:creationId xmlns="" xmlns:a16="http://schemas.microsoft.com/office/drawing/2014/main" id="{57BD1985-70FA-414A-838C-E2703B2805B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076578" y="1"/>
            <a:ext cx="2008688" cy="2280223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="" xmlns:a16="http://schemas.microsoft.com/office/drawing/2014/main" id="{B73AF3D7-9A73-4FBD-B722-41F3C645DA7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045805" y="-1"/>
            <a:ext cx="2008688" cy="2280225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1" name="Espaço Reservado para Imagem 10">
            <a:extLst>
              <a:ext uri="{FF2B5EF4-FFF2-40B4-BE49-F238E27FC236}">
                <a16:creationId xmlns="" xmlns:a16="http://schemas.microsoft.com/office/drawing/2014/main" id="{66DDEDC2-C4D2-4C41-BBE7-1F27F29D38D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06735" y="0"/>
            <a:ext cx="2008688" cy="2280225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9" name="Espaço Reservado para Imagem 10">
            <a:extLst>
              <a:ext uri="{FF2B5EF4-FFF2-40B4-BE49-F238E27FC236}">
                <a16:creationId xmlns="" xmlns:a16="http://schemas.microsoft.com/office/drawing/2014/main" id="{57E84E7A-82DC-4C2E-8D02-9098E095966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076578" y="2300140"/>
            <a:ext cx="2008688" cy="2255595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97595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Imagem 10">
            <a:extLst>
              <a:ext uri="{FF2B5EF4-FFF2-40B4-BE49-F238E27FC236}">
                <a16:creationId xmlns="" xmlns:a16="http://schemas.microsoft.com/office/drawing/2014/main" id="{6ACCAE24-9F4E-4332-93A2-B1376EC8A80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957315" y="38477"/>
            <a:ext cx="2202867" cy="3352044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="" xmlns:a16="http://schemas.microsoft.com/office/drawing/2014/main" id="{41A3A380-6C13-426D-A2F0-585CB39B4AE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3789" y="35859"/>
            <a:ext cx="3018693" cy="6785526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="" xmlns:a16="http://schemas.microsoft.com/office/drawing/2014/main" id="{7F6F27F2-1AB1-4EE6-91F7-83251D01EE5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130014" y="35858"/>
            <a:ext cx="2195919" cy="4482353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="" xmlns:a16="http://schemas.microsoft.com/office/drawing/2014/main" id="{394728FC-1523-4823-BAFA-682A35227F5F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3134991" y="4586441"/>
            <a:ext cx="2195919" cy="2236574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="" xmlns:a16="http://schemas.microsoft.com/office/drawing/2014/main" id="{A94667E4-73B6-4E99-9864-4DC60DB58DCC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403465" y="2339032"/>
            <a:ext cx="2202867" cy="4482353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0" name="Espaço Reservado para Imagem 10">
            <a:extLst>
              <a:ext uri="{FF2B5EF4-FFF2-40B4-BE49-F238E27FC236}">
                <a16:creationId xmlns="" xmlns:a16="http://schemas.microsoft.com/office/drawing/2014/main" id="{7A38AC24-6487-45A5-AB9C-3FEAD8015DEC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403465" y="32487"/>
            <a:ext cx="4469370" cy="2236574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1" name="Espaço Reservado para Imagem 10">
            <a:extLst>
              <a:ext uri="{FF2B5EF4-FFF2-40B4-BE49-F238E27FC236}">
                <a16:creationId xmlns="" xmlns:a16="http://schemas.microsoft.com/office/drawing/2014/main" id="{5AB63B00-0622-4398-A4DC-49B5AC12EA33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683864" y="2338161"/>
            <a:ext cx="2195919" cy="2236574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2" name="Espaço Reservado para Imagem 10">
            <a:extLst>
              <a:ext uri="{FF2B5EF4-FFF2-40B4-BE49-F238E27FC236}">
                <a16:creationId xmlns="" xmlns:a16="http://schemas.microsoft.com/office/drawing/2014/main" id="{EBF69717-1516-499C-8829-DBDBA1A6517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676916" y="4643835"/>
            <a:ext cx="2195919" cy="2177550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3" name="Espaço Reservado para Imagem 10">
            <a:extLst>
              <a:ext uri="{FF2B5EF4-FFF2-40B4-BE49-F238E27FC236}">
                <a16:creationId xmlns="" xmlns:a16="http://schemas.microsoft.com/office/drawing/2014/main" id="{87F7AE52-0D56-4A87-9713-23F11AE2484D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9950367" y="3469341"/>
            <a:ext cx="2202867" cy="3352044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947097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Imagem 10">
            <a:extLst>
              <a:ext uri="{FF2B5EF4-FFF2-40B4-BE49-F238E27FC236}">
                <a16:creationId xmlns="" xmlns:a16="http://schemas.microsoft.com/office/drawing/2014/main" id="{129E0194-529B-4D99-8FA7-685BB3B8BD74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0734946" y="5243600"/>
            <a:ext cx="1411237" cy="1578538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4" name="Espaço Reservado para Imagem 10">
            <a:extLst>
              <a:ext uri="{FF2B5EF4-FFF2-40B4-BE49-F238E27FC236}">
                <a16:creationId xmlns="" xmlns:a16="http://schemas.microsoft.com/office/drawing/2014/main" id="{08608166-CB32-4D63-B9F2-5AB49B90D42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3790" y="35859"/>
            <a:ext cx="1380002" cy="3334870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5" name="Espaço Reservado para Imagem 10">
            <a:extLst>
              <a:ext uri="{FF2B5EF4-FFF2-40B4-BE49-F238E27FC236}">
                <a16:creationId xmlns="" xmlns:a16="http://schemas.microsoft.com/office/drawing/2014/main" id="{33F7C36C-8D8F-4B9E-AE1A-727E7B65587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012024" y="1650401"/>
            <a:ext cx="3043635" cy="3522233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6" name="Espaço Reservado para Imagem 10">
            <a:extLst>
              <a:ext uri="{FF2B5EF4-FFF2-40B4-BE49-F238E27FC236}">
                <a16:creationId xmlns="" xmlns:a16="http://schemas.microsoft.com/office/drawing/2014/main" id="{1EC83487-2FBC-44BC-9A1A-E9465BD6B5E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82911" y="1645920"/>
            <a:ext cx="1459657" cy="1724809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7" name="Espaço Reservado para Imagem 10">
            <a:extLst>
              <a:ext uri="{FF2B5EF4-FFF2-40B4-BE49-F238E27FC236}">
                <a16:creationId xmlns="" xmlns:a16="http://schemas.microsoft.com/office/drawing/2014/main" id="{FAE43256-0C8D-4DED-BD94-2D1D1B9B430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3791" y="3438863"/>
            <a:ext cx="2908778" cy="1733771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8" name="Espaço Reservado para Imagem 10">
            <a:extLst>
              <a:ext uri="{FF2B5EF4-FFF2-40B4-BE49-F238E27FC236}">
                <a16:creationId xmlns="" xmlns:a16="http://schemas.microsoft.com/office/drawing/2014/main" id="{A1C23464-E8B6-4B74-93AA-254B8125D51A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482911" y="5243600"/>
            <a:ext cx="3021854" cy="1582884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9" name="Espaço Reservado para Imagem 10">
            <a:extLst>
              <a:ext uri="{FF2B5EF4-FFF2-40B4-BE49-F238E27FC236}">
                <a16:creationId xmlns="" xmlns:a16="http://schemas.microsoft.com/office/drawing/2014/main" id="{59C51E7D-BBF7-4DE0-88ED-373412386EC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22143" y="5251526"/>
            <a:ext cx="1380435" cy="1570615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0" name="Espaço Reservado para Imagem 10">
            <a:extLst>
              <a:ext uri="{FF2B5EF4-FFF2-40B4-BE49-F238E27FC236}">
                <a16:creationId xmlns="" xmlns:a16="http://schemas.microsoft.com/office/drawing/2014/main" id="{02305B54-C299-4497-A3D7-518F08D6A74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578936" y="5251526"/>
            <a:ext cx="1476723" cy="1570615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1" name="Espaço Reservado para Imagem 10">
            <a:extLst>
              <a:ext uri="{FF2B5EF4-FFF2-40B4-BE49-F238E27FC236}">
                <a16:creationId xmlns="" xmlns:a16="http://schemas.microsoft.com/office/drawing/2014/main" id="{BB1F3165-2971-4274-9938-8A812171F12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482910" y="31516"/>
            <a:ext cx="3039809" cy="1543436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2" name="Espaço Reservado para Imagem 10">
            <a:extLst>
              <a:ext uri="{FF2B5EF4-FFF2-40B4-BE49-F238E27FC236}">
                <a16:creationId xmlns="" xmlns:a16="http://schemas.microsoft.com/office/drawing/2014/main" id="{7FA33B9F-6384-41A9-A6DD-C7592752F66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598146" y="31516"/>
            <a:ext cx="3039809" cy="1543436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3" name="Espaço Reservado para Imagem 10">
            <a:extLst>
              <a:ext uri="{FF2B5EF4-FFF2-40B4-BE49-F238E27FC236}">
                <a16:creationId xmlns="" xmlns:a16="http://schemas.microsoft.com/office/drawing/2014/main" id="{9AFB49F1-ABB5-4373-9EB5-D1D45500245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137023" y="1645920"/>
            <a:ext cx="1489381" cy="5176221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4" name="Espaço Reservado para Imagem 10">
            <a:extLst>
              <a:ext uri="{FF2B5EF4-FFF2-40B4-BE49-F238E27FC236}">
                <a16:creationId xmlns="" xmlns:a16="http://schemas.microsoft.com/office/drawing/2014/main" id="{472D5447-284A-4D76-9104-3209081F6C6F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7697432" y="35860"/>
            <a:ext cx="1475094" cy="3334870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5" name="Espaço Reservado para Imagem 10">
            <a:extLst>
              <a:ext uri="{FF2B5EF4-FFF2-40B4-BE49-F238E27FC236}">
                <a16:creationId xmlns="" xmlns:a16="http://schemas.microsoft.com/office/drawing/2014/main" id="{877C8945-530C-4E90-9916-EA3F231D9E6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252173" y="31517"/>
            <a:ext cx="1459657" cy="1543436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6" name="Espaço Reservado para Imagem 10">
            <a:extLst>
              <a:ext uri="{FF2B5EF4-FFF2-40B4-BE49-F238E27FC236}">
                <a16:creationId xmlns="" xmlns:a16="http://schemas.microsoft.com/office/drawing/2014/main" id="{BFD12CCD-A050-42AA-AEA5-896C94DE818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0786719" y="31517"/>
            <a:ext cx="1359463" cy="1543436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7" name="Espaço Reservado para Imagem 10">
            <a:extLst>
              <a:ext uri="{FF2B5EF4-FFF2-40B4-BE49-F238E27FC236}">
                <a16:creationId xmlns="" xmlns:a16="http://schemas.microsoft.com/office/drawing/2014/main" id="{B23624D8-88FD-4A66-B9ED-4B65E23B17F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0734946" y="3442588"/>
            <a:ext cx="1411237" cy="1730046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9" name="Espaço Reservado para Imagem 10">
            <a:extLst>
              <a:ext uri="{FF2B5EF4-FFF2-40B4-BE49-F238E27FC236}">
                <a16:creationId xmlns="" xmlns:a16="http://schemas.microsoft.com/office/drawing/2014/main" id="{62811FF8-A0B3-43C9-AA0A-5ECC27ECE119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238666" y="1644269"/>
            <a:ext cx="2907517" cy="1724234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40" name="Espaço Reservado para Imagem 10">
            <a:extLst>
              <a:ext uri="{FF2B5EF4-FFF2-40B4-BE49-F238E27FC236}">
                <a16:creationId xmlns="" xmlns:a16="http://schemas.microsoft.com/office/drawing/2014/main" id="{8234EC7D-6ED1-4FD3-8A3F-F5053409EC58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7697432" y="3442448"/>
            <a:ext cx="2958388" cy="3372231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55396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6673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67219" y="2008178"/>
            <a:ext cx="10057565" cy="118581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pt-BR" sz="6529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marL="0" lvl="0" algn="l"/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067219" y="3193996"/>
            <a:ext cx="10057565" cy="165582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lang="pt-BR" sz="12516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pt-BR" dirty="0" smtClean="0"/>
              <a:t>MESTRE</a:t>
            </a: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11136825" y="196231"/>
            <a:ext cx="1056000" cy="105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10" name="Retângulo 9"/>
          <p:cNvSpPr/>
          <p:nvPr userDrawn="1"/>
        </p:nvSpPr>
        <p:spPr>
          <a:xfrm>
            <a:off x="1" y="2008178"/>
            <a:ext cx="271295" cy="28416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15" name="Freeform 5"/>
          <p:cNvSpPr>
            <a:spLocks noEditPoints="1"/>
          </p:cNvSpPr>
          <p:nvPr userDrawn="1"/>
        </p:nvSpPr>
        <p:spPr bwMode="auto">
          <a:xfrm>
            <a:off x="11353801" y="412751"/>
            <a:ext cx="622300" cy="624416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pt-BR" sz="2400"/>
          </a:p>
        </p:txBody>
      </p:sp>
      <p:sp>
        <p:nvSpPr>
          <p:cNvPr id="20" name="Freeform 9"/>
          <p:cNvSpPr>
            <a:spLocks noEditPoints="1"/>
          </p:cNvSpPr>
          <p:nvPr userDrawn="1"/>
        </p:nvSpPr>
        <p:spPr bwMode="auto">
          <a:xfrm>
            <a:off x="1067219" y="6146754"/>
            <a:ext cx="2584236" cy="253089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17801915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008915" cy="6870700"/>
          </a:xfrm>
          <a:custGeom>
            <a:avLst/>
            <a:gdLst>
              <a:gd name="connsiteX0" fmla="*/ 0 w 5143500"/>
              <a:gd name="connsiteY0" fmla="*/ 0 h 6858000"/>
              <a:gd name="connsiteX1" fmla="*/ 5143500 w 5143500"/>
              <a:gd name="connsiteY1" fmla="*/ 0 h 6858000"/>
              <a:gd name="connsiteX2" fmla="*/ 5143500 w 5143500"/>
              <a:gd name="connsiteY2" fmla="*/ 6858000 h 6858000"/>
              <a:gd name="connsiteX3" fmla="*/ 0 w 5143500"/>
              <a:gd name="connsiteY3" fmla="*/ 6858000 h 6858000"/>
              <a:gd name="connsiteX4" fmla="*/ 0 w 5143500"/>
              <a:gd name="connsiteY4" fmla="*/ 0 h 6858000"/>
              <a:gd name="connsiteX0" fmla="*/ 0 w 6489700"/>
              <a:gd name="connsiteY0" fmla="*/ 0 h 6870700"/>
              <a:gd name="connsiteX1" fmla="*/ 5143500 w 6489700"/>
              <a:gd name="connsiteY1" fmla="*/ 0 h 6870700"/>
              <a:gd name="connsiteX2" fmla="*/ 6489700 w 6489700"/>
              <a:gd name="connsiteY2" fmla="*/ 6870700 h 6870700"/>
              <a:gd name="connsiteX3" fmla="*/ 0 w 6489700"/>
              <a:gd name="connsiteY3" fmla="*/ 6858000 h 6870700"/>
              <a:gd name="connsiteX4" fmla="*/ 0 w 6489700"/>
              <a:gd name="connsiteY4" fmla="*/ 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9700" h="6870700">
                <a:moveTo>
                  <a:pt x="0" y="0"/>
                </a:moveTo>
                <a:lnTo>
                  <a:pt x="5143500" y="0"/>
                </a:lnTo>
                <a:lnTo>
                  <a:pt x="6489700" y="68707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lang="id-ID" dirty="0"/>
              <a:t>Pict</a:t>
            </a:r>
          </a:p>
        </p:txBody>
      </p:sp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11253172" y="494725"/>
            <a:ext cx="475239" cy="474266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4928" tIns="62465" rIns="124928" bIns="62465" numCol="1" anchor="t" anchorCtr="0" compatLnSpc="1">
            <a:prstTxWarp prst="textNoShape">
              <a:avLst/>
            </a:prstTxWarp>
          </a:bodyPr>
          <a:lstStyle/>
          <a:p>
            <a:endParaRPr lang="pt-BR" sz="1621">
              <a:solidFill>
                <a:srgbClr val="FF0000"/>
              </a:solidFill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6576837" y="1115752"/>
            <a:ext cx="4108412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576836" y="3168769"/>
            <a:ext cx="4108413" cy="82391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8264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985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023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8929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Layout Personalizado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xmlns="" id="{1BA3FCF5-FEB6-4E3D-BF41-22AEB01672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7119" y="0"/>
            <a:ext cx="2256832" cy="3390900"/>
          </a:xfrm>
          <a:custGeom>
            <a:avLst/>
            <a:gdLst>
              <a:gd name="connsiteX0" fmla="*/ 0 w 2556329"/>
              <a:gd name="connsiteY0" fmla="*/ 0 h 3390900"/>
              <a:gd name="connsiteX1" fmla="*/ 2556329 w 2556329"/>
              <a:gd name="connsiteY1" fmla="*/ 0 h 3390900"/>
              <a:gd name="connsiteX2" fmla="*/ 2556329 w 2556329"/>
              <a:gd name="connsiteY2" fmla="*/ 3390900 h 3390900"/>
              <a:gd name="connsiteX3" fmla="*/ 0 w 2556329"/>
              <a:gd name="connsiteY3" fmla="*/ 3390900 h 3390900"/>
              <a:gd name="connsiteX4" fmla="*/ 0 w 2556329"/>
              <a:gd name="connsiteY4" fmla="*/ 0 h 3390900"/>
              <a:gd name="connsiteX0" fmla="*/ 0 w 2556329"/>
              <a:gd name="connsiteY0" fmla="*/ 0 h 3390900"/>
              <a:gd name="connsiteX1" fmla="*/ 2556329 w 2556329"/>
              <a:gd name="connsiteY1" fmla="*/ 0 h 3390900"/>
              <a:gd name="connsiteX2" fmla="*/ 2556329 w 2556329"/>
              <a:gd name="connsiteY2" fmla="*/ 3390900 h 3390900"/>
              <a:gd name="connsiteX3" fmla="*/ 12700 w 2556329"/>
              <a:gd name="connsiteY3" fmla="*/ 2438400 h 3390900"/>
              <a:gd name="connsiteX4" fmla="*/ 0 w 2556329"/>
              <a:gd name="connsiteY4" fmla="*/ 0 h 3390900"/>
              <a:gd name="connsiteX0" fmla="*/ 7119 w 2563448"/>
              <a:gd name="connsiteY0" fmla="*/ 0 h 3390900"/>
              <a:gd name="connsiteX1" fmla="*/ 2563448 w 2563448"/>
              <a:gd name="connsiteY1" fmla="*/ 0 h 3390900"/>
              <a:gd name="connsiteX2" fmla="*/ 2563448 w 2563448"/>
              <a:gd name="connsiteY2" fmla="*/ 3390900 h 3390900"/>
              <a:gd name="connsiteX3" fmla="*/ 769 w 2563448"/>
              <a:gd name="connsiteY3" fmla="*/ 2565400 h 3390900"/>
              <a:gd name="connsiteX4" fmla="*/ 7119 w 2563448"/>
              <a:gd name="connsiteY4" fmla="*/ 0 h 339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3448" h="3390900">
                <a:moveTo>
                  <a:pt x="7119" y="0"/>
                </a:moveTo>
                <a:lnTo>
                  <a:pt x="2563448" y="0"/>
                </a:lnTo>
                <a:lnTo>
                  <a:pt x="2563448" y="3390900"/>
                </a:lnTo>
                <a:lnTo>
                  <a:pt x="769" y="2565400"/>
                </a:lnTo>
                <a:cubicBezTo>
                  <a:pt x="-3464" y="1752600"/>
                  <a:pt x="11352" y="812800"/>
                  <a:pt x="7119" y="0"/>
                </a:cubicBezTo>
                <a:close/>
              </a:path>
            </a:pathLst>
          </a:custGeom>
        </p:spPr>
        <p:txBody>
          <a:bodyPr/>
          <a:lstStyle/>
          <a:p>
            <a:endParaRPr lang="id-ID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8EBF2816-31DB-4AE9-BDC8-347926CE14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6350" y="2654300"/>
            <a:ext cx="2256155" cy="4203700"/>
          </a:xfrm>
          <a:custGeom>
            <a:avLst/>
            <a:gdLst>
              <a:gd name="connsiteX0" fmla="*/ 0 w 2556329"/>
              <a:gd name="connsiteY0" fmla="*/ 0 h 3390900"/>
              <a:gd name="connsiteX1" fmla="*/ 2556329 w 2556329"/>
              <a:gd name="connsiteY1" fmla="*/ 0 h 3390900"/>
              <a:gd name="connsiteX2" fmla="*/ 2556329 w 2556329"/>
              <a:gd name="connsiteY2" fmla="*/ 3390900 h 3390900"/>
              <a:gd name="connsiteX3" fmla="*/ 0 w 2556329"/>
              <a:gd name="connsiteY3" fmla="*/ 3390900 h 3390900"/>
              <a:gd name="connsiteX4" fmla="*/ 0 w 2556329"/>
              <a:gd name="connsiteY4" fmla="*/ 0 h 3390900"/>
              <a:gd name="connsiteX0" fmla="*/ 0 w 2562679"/>
              <a:gd name="connsiteY0" fmla="*/ 0 h 4203700"/>
              <a:gd name="connsiteX1" fmla="*/ 2562679 w 2562679"/>
              <a:gd name="connsiteY1" fmla="*/ 812800 h 4203700"/>
              <a:gd name="connsiteX2" fmla="*/ 2562679 w 2562679"/>
              <a:gd name="connsiteY2" fmla="*/ 4203700 h 4203700"/>
              <a:gd name="connsiteX3" fmla="*/ 6350 w 2562679"/>
              <a:gd name="connsiteY3" fmla="*/ 4203700 h 4203700"/>
              <a:gd name="connsiteX4" fmla="*/ 0 w 2562679"/>
              <a:gd name="connsiteY4" fmla="*/ 0 h 420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2679" h="4203700">
                <a:moveTo>
                  <a:pt x="0" y="0"/>
                </a:moveTo>
                <a:lnTo>
                  <a:pt x="2562679" y="812800"/>
                </a:lnTo>
                <a:lnTo>
                  <a:pt x="2562679" y="4203700"/>
                </a:lnTo>
                <a:lnTo>
                  <a:pt x="6350" y="4203700"/>
                </a:lnTo>
                <a:cubicBezTo>
                  <a:pt x="4233" y="2802467"/>
                  <a:pt x="2117" y="1401233"/>
                  <a:pt x="0" y="0"/>
                </a:cubicBezTo>
                <a:close/>
              </a:path>
            </a:pathLst>
          </a:custGeom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xmlns="" id="{56D67A80-5B76-4896-A0B1-AA9C15AD800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27867" y="0"/>
            <a:ext cx="2256832" cy="3390900"/>
          </a:xfrm>
          <a:custGeom>
            <a:avLst/>
            <a:gdLst>
              <a:gd name="connsiteX0" fmla="*/ 0 w 2556329"/>
              <a:gd name="connsiteY0" fmla="*/ 0 h 3390900"/>
              <a:gd name="connsiteX1" fmla="*/ 2556329 w 2556329"/>
              <a:gd name="connsiteY1" fmla="*/ 0 h 3390900"/>
              <a:gd name="connsiteX2" fmla="*/ 2556329 w 2556329"/>
              <a:gd name="connsiteY2" fmla="*/ 3390900 h 3390900"/>
              <a:gd name="connsiteX3" fmla="*/ 0 w 2556329"/>
              <a:gd name="connsiteY3" fmla="*/ 3390900 h 3390900"/>
              <a:gd name="connsiteX4" fmla="*/ 0 w 2556329"/>
              <a:gd name="connsiteY4" fmla="*/ 0 h 3390900"/>
              <a:gd name="connsiteX0" fmla="*/ 0 w 2556329"/>
              <a:gd name="connsiteY0" fmla="*/ 0 h 3390900"/>
              <a:gd name="connsiteX1" fmla="*/ 2556329 w 2556329"/>
              <a:gd name="connsiteY1" fmla="*/ 0 h 3390900"/>
              <a:gd name="connsiteX2" fmla="*/ 2556329 w 2556329"/>
              <a:gd name="connsiteY2" fmla="*/ 3390900 h 3390900"/>
              <a:gd name="connsiteX3" fmla="*/ 12700 w 2556329"/>
              <a:gd name="connsiteY3" fmla="*/ 2438400 h 3390900"/>
              <a:gd name="connsiteX4" fmla="*/ 0 w 2556329"/>
              <a:gd name="connsiteY4" fmla="*/ 0 h 3390900"/>
              <a:gd name="connsiteX0" fmla="*/ 7119 w 2563448"/>
              <a:gd name="connsiteY0" fmla="*/ 0 h 3390900"/>
              <a:gd name="connsiteX1" fmla="*/ 2563448 w 2563448"/>
              <a:gd name="connsiteY1" fmla="*/ 0 h 3390900"/>
              <a:gd name="connsiteX2" fmla="*/ 2563448 w 2563448"/>
              <a:gd name="connsiteY2" fmla="*/ 3390900 h 3390900"/>
              <a:gd name="connsiteX3" fmla="*/ 769 w 2563448"/>
              <a:gd name="connsiteY3" fmla="*/ 2565400 h 3390900"/>
              <a:gd name="connsiteX4" fmla="*/ 7119 w 2563448"/>
              <a:gd name="connsiteY4" fmla="*/ 0 h 339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3448" h="3390900">
                <a:moveTo>
                  <a:pt x="7119" y="0"/>
                </a:moveTo>
                <a:lnTo>
                  <a:pt x="2563448" y="0"/>
                </a:lnTo>
                <a:lnTo>
                  <a:pt x="2563448" y="3390900"/>
                </a:lnTo>
                <a:lnTo>
                  <a:pt x="769" y="2565400"/>
                </a:lnTo>
                <a:cubicBezTo>
                  <a:pt x="-3464" y="1752600"/>
                  <a:pt x="11352" y="812800"/>
                  <a:pt x="7119" y="0"/>
                </a:cubicBezTo>
                <a:close/>
              </a:path>
            </a:pathLst>
          </a:custGeom>
        </p:spPr>
        <p:txBody>
          <a:bodyPr/>
          <a:lstStyle/>
          <a:p>
            <a:endParaRPr lang="id-ID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xmlns="" id="{971B0323-02BE-4C3D-8FFD-6E150EF3D2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28636" y="2654300"/>
            <a:ext cx="2256155" cy="4203700"/>
          </a:xfrm>
          <a:custGeom>
            <a:avLst/>
            <a:gdLst>
              <a:gd name="connsiteX0" fmla="*/ 0 w 2556329"/>
              <a:gd name="connsiteY0" fmla="*/ 0 h 3390900"/>
              <a:gd name="connsiteX1" fmla="*/ 2556329 w 2556329"/>
              <a:gd name="connsiteY1" fmla="*/ 0 h 3390900"/>
              <a:gd name="connsiteX2" fmla="*/ 2556329 w 2556329"/>
              <a:gd name="connsiteY2" fmla="*/ 3390900 h 3390900"/>
              <a:gd name="connsiteX3" fmla="*/ 0 w 2556329"/>
              <a:gd name="connsiteY3" fmla="*/ 3390900 h 3390900"/>
              <a:gd name="connsiteX4" fmla="*/ 0 w 2556329"/>
              <a:gd name="connsiteY4" fmla="*/ 0 h 3390900"/>
              <a:gd name="connsiteX0" fmla="*/ 0 w 2562679"/>
              <a:gd name="connsiteY0" fmla="*/ 0 h 4203700"/>
              <a:gd name="connsiteX1" fmla="*/ 2562679 w 2562679"/>
              <a:gd name="connsiteY1" fmla="*/ 812800 h 4203700"/>
              <a:gd name="connsiteX2" fmla="*/ 2562679 w 2562679"/>
              <a:gd name="connsiteY2" fmla="*/ 4203700 h 4203700"/>
              <a:gd name="connsiteX3" fmla="*/ 6350 w 2562679"/>
              <a:gd name="connsiteY3" fmla="*/ 4203700 h 4203700"/>
              <a:gd name="connsiteX4" fmla="*/ 0 w 2562679"/>
              <a:gd name="connsiteY4" fmla="*/ 0 h 420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2679" h="4203700">
                <a:moveTo>
                  <a:pt x="0" y="0"/>
                </a:moveTo>
                <a:lnTo>
                  <a:pt x="2562679" y="812800"/>
                </a:lnTo>
                <a:lnTo>
                  <a:pt x="2562679" y="4203700"/>
                </a:lnTo>
                <a:lnTo>
                  <a:pt x="6350" y="4203700"/>
                </a:lnTo>
                <a:cubicBezTo>
                  <a:pt x="4233" y="2802467"/>
                  <a:pt x="2117" y="1401233"/>
                  <a:pt x="0" y="0"/>
                </a:cubicBezTo>
                <a:close/>
              </a:path>
            </a:pathLst>
          </a:cu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xmlns="" id="{6BBA23D8-21DF-4A9A-BE57-04D7E9D77E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62761" y="0"/>
            <a:ext cx="2256832" cy="3390900"/>
          </a:xfrm>
          <a:custGeom>
            <a:avLst/>
            <a:gdLst>
              <a:gd name="connsiteX0" fmla="*/ 0 w 2556329"/>
              <a:gd name="connsiteY0" fmla="*/ 0 h 3390900"/>
              <a:gd name="connsiteX1" fmla="*/ 2556329 w 2556329"/>
              <a:gd name="connsiteY1" fmla="*/ 0 h 3390900"/>
              <a:gd name="connsiteX2" fmla="*/ 2556329 w 2556329"/>
              <a:gd name="connsiteY2" fmla="*/ 3390900 h 3390900"/>
              <a:gd name="connsiteX3" fmla="*/ 0 w 2556329"/>
              <a:gd name="connsiteY3" fmla="*/ 3390900 h 3390900"/>
              <a:gd name="connsiteX4" fmla="*/ 0 w 2556329"/>
              <a:gd name="connsiteY4" fmla="*/ 0 h 3390900"/>
              <a:gd name="connsiteX0" fmla="*/ 0 w 2556329"/>
              <a:gd name="connsiteY0" fmla="*/ 0 h 3390900"/>
              <a:gd name="connsiteX1" fmla="*/ 2556329 w 2556329"/>
              <a:gd name="connsiteY1" fmla="*/ 0 h 3390900"/>
              <a:gd name="connsiteX2" fmla="*/ 2556329 w 2556329"/>
              <a:gd name="connsiteY2" fmla="*/ 3390900 h 3390900"/>
              <a:gd name="connsiteX3" fmla="*/ 12700 w 2556329"/>
              <a:gd name="connsiteY3" fmla="*/ 2438400 h 3390900"/>
              <a:gd name="connsiteX4" fmla="*/ 0 w 2556329"/>
              <a:gd name="connsiteY4" fmla="*/ 0 h 3390900"/>
              <a:gd name="connsiteX0" fmla="*/ 7119 w 2563448"/>
              <a:gd name="connsiteY0" fmla="*/ 0 h 3390900"/>
              <a:gd name="connsiteX1" fmla="*/ 2563448 w 2563448"/>
              <a:gd name="connsiteY1" fmla="*/ 0 h 3390900"/>
              <a:gd name="connsiteX2" fmla="*/ 2563448 w 2563448"/>
              <a:gd name="connsiteY2" fmla="*/ 3390900 h 3390900"/>
              <a:gd name="connsiteX3" fmla="*/ 769 w 2563448"/>
              <a:gd name="connsiteY3" fmla="*/ 2565400 h 3390900"/>
              <a:gd name="connsiteX4" fmla="*/ 7119 w 2563448"/>
              <a:gd name="connsiteY4" fmla="*/ 0 h 339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3448" h="3390900">
                <a:moveTo>
                  <a:pt x="7119" y="0"/>
                </a:moveTo>
                <a:lnTo>
                  <a:pt x="2563448" y="0"/>
                </a:lnTo>
                <a:lnTo>
                  <a:pt x="2563448" y="3390900"/>
                </a:lnTo>
                <a:lnTo>
                  <a:pt x="769" y="2565400"/>
                </a:lnTo>
                <a:cubicBezTo>
                  <a:pt x="-3464" y="1752600"/>
                  <a:pt x="11352" y="812800"/>
                  <a:pt x="7119" y="0"/>
                </a:cubicBezTo>
                <a:close/>
              </a:path>
            </a:pathLst>
          </a:custGeom>
        </p:spPr>
        <p:txBody>
          <a:bodyPr/>
          <a:lstStyle/>
          <a:p>
            <a:endParaRPr lang="id-ID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xmlns="" id="{C589E9E7-9021-4280-BDE3-02CE16BBDC7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63530" y="2654300"/>
            <a:ext cx="2256155" cy="4203700"/>
          </a:xfrm>
          <a:custGeom>
            <a:avLst/>
            <a:gdLst>
              <a:gd name="connsiteX0" fmla="*/ 0 w 2556329"/>
              <a:gd name="connsiteY0" fmla="*/ 0 h 3390900"/>
              <a:gd name="connsiteX1" fmla="*/ 2556329 w 2556329"/>
              <a:gd name="connsiteY1" fmla="*/ 0 h 3390900"/>
              <a:gd name="connsiteX2" fmla="*/ 2556329 w 2556329"/>
              <a:gd name="connsiteY2" fmla="*/ 3390900 h 3390900"/>
              <a:gd name="connsiteX3" fmla="*/ 0 w 2556329"/>
              <a:gd name="connsiteY3" fmla="*/ 3390900 h 3390900"/>
              <a:gd name="connsiteX4" fmla="*/ 0 w 2556329"/>
              <a:gd name="connsiteY4" fmla="*/ 0 h 3390900"/>
              <a:gd name="connsiteX0" fmla="*/ 0 w 2562679"/>
              <a:gd name="connsiteY0" fmla="*/ 0 h 4203700"/>
              <a:gd name="connsiteX1" fmla="*/ 2562679 w 2562679"/>
              <a:gd name="connsiteY1" fmla="*/ 812800 h 4203700"/>
              <a:gd name="connsiteX2" fmla="*/ 2562679 w 2562679"/>
              <a:gd name="connsiteY2" fmla="*/ 4203700 h 4203700"/>
              <a:gd name="connsiteX3" fmla="*/ 6350 w 2562679"/>
              <a:gd name="connsiteY3" fmla="*/ 4203700 h 4203700"/>
              <a:gd name="connsiteX4" fmla="*/ 0 w 2562679"/>
              <a:gd name="connsiteY4" fmla="*/ 0 h 420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2679" h="4203700">
                <a:moveTo>
                  <a:pt x="0" y="0"/>
                </a:moveTo>
                <a:lnTo>
                  <a:pt x="2562679" y="812800"/>
                </a:lnTo>
                <a:lnTo>
                  <a:pt x="2562679" y="4203700"/>
                </a:lnTo>
                <a:lnTo>
                  <a:pt x="6350" y="4203700"/>
                </a:lnTo>
                <a:cubicBezTo>
                  <a:pt x="4233" y="2802467"/>
                  <a:pt x="2117" y="1401233"/>
                  <a:pt x="0" y="0"/>
                </a:cubicBezTo>
                <a:close/>
              </a:path>
            </a:pathLst>
          </a:custGeom>
        </p:spPr>
        <p:txBody>
          <a:bodyPr/>
          <a:lstStyle/>
          <a:p>
            <a:endParaRPr lang="id-ID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7619999" y="1115752"/>
            <a:ext cx="4108412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619998" y="3168769"/>
            <a:ext cx="4108413" cy="82391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11253172" y="494725"/>
            <a:ext cx="475239" cy="474266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4928" tIns="62465" rIns="124928" bIns="62465" numCol="1" anchor="t" anchorCtr="0" compatLnSpc="1">
            <a:prstTxWarp prst="textNoShape">
              <a:avLst/>
            </a:prstTxWarp>
          </a:bodyPr>
          <a:lstStyle/>
          <a:p>
            <a:endParaRPr lang="pt-BR" sz="162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463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21B33736-8498-4B5E-A46F-59E5AFAA83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13129" y="-1058543"/>
            <a:ext cx="4021143" cy="710236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0704466E-9756-4A82-A01F-2A3C0DC9618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8235" y="214059"/>
            <a:ext cx="3700319" cy="334728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7744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údo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596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5E04A5A5-0A8E-4EB5-A2B8-586457BDA51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51058" y="214059"/>
            <a:ext cx="3700319" cy="3347281"/>
          </a:xfrm>
          <a:solidFill>
            <a:schemeClr val="bg1">
              <a:lumMod val="85000"/>
            </a:schemeClr>
          </a:solidFill>
          <a:ln w="2032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1D33AB0B-0C72-4B2C-AB7E-7A9EF10AEA49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10195" y="2430707"/>
            <a:ext cx="3187635" cy="3454622"/>
          </a:xfrm>
          <a:solidFill>
            <a:schemeClr val="bg1">
              <a:lumMod val="85000"/>
            </a:schemeClr>
          </a:solidFill>
          <a:ln w="203200" cap="flat">
            <a:solidFill>
              <a:schemeClr val="bg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4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="" xmlns:a16="http://schemas.microsoft.com/office/drawing/2014/main" id="{7D52E0EF-E093-4BDF-9E59-55E792E879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31492" y="1812462"/>
            <a:ext cx="9529011" cy="460448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l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388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="" xmlns:a16="http://schemas.microsoft.com/office/drawing/2014/main" id="{CB8F9F9D-10DB-43AE-8C05-F734F0FBB2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6701" y="285749"/>
            <a:ext cx="5699266" cy="62865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61F2D952-8A11-4A87-8ABA-BECDC09DC4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26034" y="285749"/>
            <a:ext cx="5699266" cy="62865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883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57C39-AA98-48E5-835F-E83E6F6CECD5}" type="datetimeFigureOut">
              <a:rPr lang="pt-BR" smtClean="0"/>
              <a:t>19/02/2018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07FD1-0419-4181-8CF7-4D9DE41F01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21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5" r:id="rId3"/>
    <p:sldLayoutId id="2147483656" r:id="rId4"/>
    <p:sldLayoutId id="2147483661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709" r:id="rId18"/>
    <p:sldLayoutId id="2147483710" r:id="rId19"/>
    <p:sldLayoutId id="2147483711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  <p:sldLayoutId id="2147483689" r:id="rId34"/>
    <p:sldLayoutId id="2147483690" r:id="rId35"/>
    <p:sldLayoutId id="2147483691" r:id="rId36"/>
    <p:sldLayoutId id="2147483692" r:id="rId37"/>
    <p:sldLayoutId id="2147483693" r:id="rId38"/>
    <p:sldLayoutId id="2147483694" r:id="rId39"/>
    <p:sldLayoutId id="2147483695" r:id="rId40"/>
    <p:sldLayoutId id="2147483696" r:id="rId41"/>
    <p:sldLayoutId id="2147483697" r:id="rId42"/>
    <p:sldLayoutId id="2147483698" r:id="rId43"/>
    <p:sldLayoutId id="2147483699" r:id="rId44"/>
    <p:sldLayoutId id="2147483700" r:id="rId45"/>
    <p:sldLayoutId id="2147483701" r:id="rId46"/>
    <p:sldLayoutId id="2147483702" r:id="rId47"/>
    <p:sldLayoutId id="2147483703" r:id="rId48"/>
    <p:sldLayoutId id="2147483704" r:id="rId49"/>
    <p:sldLayoutId id="2147483705" r:id="rId50"/>
    <p:sldLayoutId id="2147483706" r:id="rId51"/>
    <p:sldLayoutId id="2147483707" r:id="rId52"/>
    <p:sldLayoutId id="2147483708" r:id="rId53"/>
    <p:sldLayoutId id="2147483712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PLANOS </a:t>
            </a:r>
            <a:r>
              <a:rPr lang="pt-BR" dirty="0"/>
              <a:t>E APRESENTAÇÕES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ESTILO 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334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/>
          <p:cNvSpPr>
            <a:spLocks noGrp="1"/>
          </p:cNvSpPr>
          <p:nvPr>
            <p:ph type="pic" sz="quarter" idx="14"/>
          </p:nvPr>
        </p:nvSpPr>
        <p:spPr>
          <a:xfrm>
            <a:off x="2088684" y="-61678"/>
            <a:ext cx="10103316" cy="6961125"/>
          </a:xfrm>
        </p:spPr>
      </p:sp>
      <p:sp>
        <p:nvSpPr>
          <p:cNvPr id="8" name="Triângulo isósceles 1"/>
          <p:cNvSpPr/>
          <p:nvPr/>
        </p:nvSpPr>
        <p:spPr>
          <a:xfrm>
            <a:off x="-846161" y="-95534"/>
            <a:ext cx="8366077" cy="7055892"/>
          </a:xfrm>
          <a:custGeom>
            <a:avLst/>
            <a:gdLst>
              <a:gd name="connsiteX0" fmla="*/ 0 w 12678225"/>
              <a:gd name="connsiteY0" fmla="*/ 10929504 h 10929504"/>
              <a:gd name="connsiteX1" fmla="*/ 6339113 w 12678225"/>
              <a:gd name="connsiteY1" fmla="*/ 0 h 10929504"/>
              <a:gd name="connsiteX2" fmla="*/ 12678225 w 12678225"/>
              <a:gd name="connsiteY2" fmla="*/ 10929504 h 10929504"/>
              <a:gd name="connsiteX3" fmla="*/ 0 w 12678225"/>
              <a:gd name="connsiteY3" fmla="*/ 10929504 h 10929504"/>
              <a:gd name="connsiteX0" fmla="*/ 0 w 12678225"/>
              <a:gd name="connsiteY0" fmla="*/ 10929504 h 10929504"/>
              <a:gd name="connsiteX1" fmla="*/ 6339113 w 12678225"/>
              <a:gd name="connsiteY1" fmla="*/ 0 h 10929504"/>
              <a:gd name="connsiteX2" fmla="*/ 8201759 w 12678225"/>
              <a:gd name="connsiteY2" fmla="*/ 3245411 h 10929504"/>
              <a:gd name="connsiteX3" fmla="*/ 12678225 w 12678225"/>
              <a:gd name="connsiteY3" fmla="*/ 10929504 h 10929504"/>
              <a:gd name="connsiteX4" fmla="*/ 0 w 12678225"/>
              <a:gd name="connsiteY4" fmla="*/ 10929504 h 10929504"/>
              <a:gd name="connsiteX0" fmla="*/ 0 w 12678225"/>
              <a:gd name="connsiteY0" fmla="*/ 10929504 h 10929504"/>
              <a:gd name="connsiteX1" fmla="*/ 4503216 w 12678225"/>
              <a:gd name="connsiteY1" fmla="*/ 3204468 h 10929504"/>
              <a:gd name="connsiteX2" fmla="*/ 6339113 w 12678225"/>
              <a:gd name="connsiteY2" fmla="*/ 0 h 10929504"/>
              <a:gd name="connsiteX3" fmla="*/ 8201759 w 12678225"/>
              <a:gd name="connsiteY3" fmla="*/ 3245411 h 10929504"/>
              <a:gd name="connsiteX4" fmla="*/ 12678225 w 12678225"/>
              <a:gd name="connsiteY4" fmla="*/ 10929504 h 10929504"/>
              <a:gd name="connsiteX5" fmla="*/ 0 w 12678225"/>
              <a:gd name="connsiteY5" fmla="*/ 10929504 h 10929504"/>
              <a:gd name="connsiteX0" fmla="*/ 0 w 12678225"/>
              <a:gd name="connsiteY0" fmla="*/ 7725036 h 7725036"/>
              <a:gd name="connsiteX1" fmla="*/ 4503216 w 12678225"/>
              <a:gd name="connsiteY1" fmla="*/ 0 h 7725036"/>
              <a:gd name="connsiteX2" fmla="*/ 8201759 w 12678225"/>
              <a:gd name="connsiteY2" fmla="*/ 40943 h 7725036"/>
              <a:gd name="connsiteX3" fmla="*/ 12678225 w 12678225"/>
              <a:gd name="connsiteY3" fmla="*/ 7725036 h 7725036"/>
              <a:gd name="connsiteX4" fmla="*/ 0 w 12678225"/>
              <a:gd name="connsiteY4" fmla="*/ 7725036 h 7725036"/>
              <a:gd name="connsiteX0" fmla="*/ 0 w 12678225"/>
              <a:gd name="connsiteY0" fmla="*/ 7725036 h 7725036"/>
              <a:gd name="connsiteX1" fmla="*/ 4503216 w 12678225"/>
              <a:gd name="connsiteY1" fmla="*/ 0 h 7725036"/>
              <a:gd name="connsiteX2" fmla="*/ 8201759 w 12678225"/>
              <a:gd name="connsiteY2" fmla="*/ 40943 h 7725036"/>
              <a:gd name="connsiteX3" fmla="*/ 12678225 w 12678225"/>
              <a:gd name="connsiteY3" fmla="*/ 7725036 h 7725036"/>
              <a:gd name="connsiteX4" fmla="*/ 4469455 w 12678225"/>
              <a:gd name="connsiteY4" fmla="*/ 7719605 h 7725036"/>
              <a:gd name="connsiteX5" fmla="*/ 0 w 12678225"/>
              <a:gd name="connsiteY5" fmla="*/ 7725036 h 7725036"/>
              <a:gd name="connsiteX0" fmla="*/ 0 w 8208770"/>
              <a:gd name="connsiteY0" fmla="*/ 7719605 h 7725036"/>
              <a:gd name="connsiteX1" fmla="*/ 33761 w 8208770"/>
              <a:gd name="connsiteY1" fmla="*/ 0 h 7725036"/>
              <a:gd name="connsiteX2" fmla="*/ 3732304 w 8208770"/>
              <a:gd name="connsiteY2" fmla="*/ 40943 h 7725036"/>
              <a:gd name="connsiteX3" fmla="*/ 8208770 w 8208770"/>
              <a:gd name="connsiteY3" fmla="*/ 7725036 h 7725036"/>
              <a:gd name="connsiteX4" fmla="*/ 0 w 8208770"/>
              <a:gd name="connsiteY4" fmla="*/ 7719605 h 772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08770" h="7725036">
                <a:moveTo>
                  <a:pt x="0" y="7719605"/>
                </a:moveTo>
                <a:lnTo>
                  <a:pt x="33761" y="0"/>
                </a:lnTo>
                <a:lnTo>
                  <a:pt x="3732304" y="40943"/>
                </a:lnTo>
                <a:lnTo>
                  <a:pt x="8208770" y="7725036"/>
                </a:lnTo>
                <a:lnTo>
                  <a:pt x="0" y="771960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 flipH="1">
            <a:off x="139816" y="2967945"/>
            <a:ext cx="4914405" cy="3429981"/>
          </a:xfrm>
          <a:prstGeom prst="rect">
            <a:avLst/>
          </a:prstGeom>
          <a:noFill/>
        </p:spPr>
        <p:txBody>
          <a:bodyPr wrap="square" lIns="515992" tIns="0" rIns="515992" bIns="396917" anchor="ctr">
            <a:no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</a:rPr>
              <a:t/>
            </a:r>
            <a:br>
              <a:rPr lang="pt-BR" sz="2400" dirty="0">
                <a:solidFill>
                  <a:schemeClr val="bg1"/>
                </a:solidFill>
                <a:latin typeface="+mj-lt"/>
              </a:rPr>
            </a:br>
            <a:r>
              <a:rPr lang="pt-BR" sz="2867" dirty="0" smtClean="0">
                <a:solidFill>
                  <a:schemeClr val="bg1"/>
                </a:solidFill>
                <a:latin typeface="+mj-lt"/>
              </a:rPr>
              <a:t>LOREM IPSUM</a:t>
            </a:r>
            <a:endParaRPr lang="pt-BR" sz="2867" dirty="0">
              <a:solidFill>
                <a:schemeClr val="bg1"/>
              </a:solidFill>
              <a:latin typeface="+mj-lt"/>
            </a:endParaRPr>
          </a:p>
          <a:p>
            <a:r>
              <a:rPr lang="fr-FR" sz="1200" dirty="0">
                <a:solidFill>
                  <a:schemeClr val="bg1"/>
                </a:solidFill>
              </a:rPr>
              <a:t>EXCEPTEUR SINT OCCAECAT CUPIDATAT NON PROIDENT</a:t>
            </a:r>
          </a:p>
          <a:p>
            <a:endParaRPr lang="pt-BR" sz="1200" dirty="0">
              <a:solidFill>
                <a:schemeClr val="bg1"/>
              </a:solidFill>
            </a:endParaRPr>
          </a:p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pt-BR" sz="1433" dirty="0">
                <a:solidFill>
                  <a:schemeClr val="bg1"/>
                </a:solidFill>
              </a:rPr>
              <a:t>Ut </a:t>
            </a:r>
            <a:r>
              <a:rPr lang="pt-BR" sz="1433" dirty="0" err="1">
                <a:solidFill>
                  <a:schemeClr val="bg1"/>
                </a:solidFill>
              </a:rPr>
              <a:t>enim</a:t>
            </a:r>
            <a:r>
              <a:rPr lang="pt-BR" sz="1433" dirty="0">
                <a:solidFill>
                  <a:schemeClr val="bg1"/>
                </a:solidFill>
              </a:rPr>
              <a:t> ad </a:t>
            </a:r>
            <a:r>
              <a:rPr lang="pt-BR" sz="1433" dirty="0" err="1">
                <a:solidFill>
                  <a:schemeClr val="bg1"/>
                </a:solidFill>
              </a:rPr>
              <a:t>minim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veniam</a:t>
            </a:r>
            <a:r>
              <a:rPr lang="pt-BR" sz="1433" dirty="0">
                <a:solidFill>
                  <a:schemeClr val="bg1"/>
                </a:solidFill>
              </a:rPr>
              <a:t>, quis </a:t>
            </a:r>
            <a:r>
              <a:rPr lang="pt-BR" sz="1433" dirty="0" err="1">
                <a:solidFill>
                  <a:schemeClr val="bg1"/>
                </a:solidFill>
              </a:rPr>
              <a:t>nostrud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exercitation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ullamco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laboris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nisi</a:t>
            </a:r>
            <a:r>
              <a:rPr lang="pt-BR" sz="1433" dirty="0">
                <a:solidFill>
                  <a:schemeClr val="bg1"/>
                </a:solidFill>
              </a:rPr>
              <a:t> ut </a:t>
            </a:r>
            <a:r>
              <a:rPr lang="pt-BR" sz="1433" dirty="0" err="1">
                <a:solidFill>
                  <a:schemeClr val="bg1"/>
                </a:solidFill>
              </a:rPr>
              <a:t>aliquip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ex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ea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commodo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consequat</a:t>
            </a:r>
            <a:r>
              <a:rPr lang="pt-BR" sz="1433" dirty="0">
                <a:solidFill>
                  <a:schemeClr val="bg1"/>
                </a:solidFill>
              </a:rPr>
              <a:t>. </a:t>
            </a:r>
            <a:r>
              <a:rPr lang="pt-BR" sz="1433" dirty="0" err="1">
                <a:solidFill>
                  <a:schemeClr val="bg1"/>
                </a:solidFill>
              </a:rPr>
              <a:t>Duis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aute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irure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dolor</a:t>
            </a:r>
            <a:r>
              <a:rPr lang="pt-BR" sz="1433" dirty="0">
                <a:solidFill>
                  <a:schemeClr val="bg1"/>
                </a:solidFill>
              </a:rPr>
              <a:t> in </a:t>
            </a:r>
            <a:r>
              <a:rPr lang="pt-BR" sz="1433" dirty="0" err="1">
                <a:solidFill>
                  <a:schemeClr val="bg1"/>
                </a:solidFill>
              </a:rPr>
              <a:t>reprehenderit</a:t>
            </a:r>
            <a:r>
              <a:rPr lang="pt-BR" sz="1433" dirty="0">
                <a:solidFill>
                  <a:schemeClr val="bg1"/>
                </a:solidFill>
              </a:rPr>
              <a:t> in </a:t>
            </a:r>
            <a:r>
              <a:rPr lang="pt-BR" sz="1433" dirty="0" err="1">
                <a:solidFill>
                  <a:schemeClr val="bg1"/>
                </a:solidFill>
              </a:rPr>
              <a:t>voluptate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velit</a:t>
            </a:r>
            <a:r>
              <a:rPr lang="pt-BR" sz="1433" dirty="0">
                <a:solidFill>
                  <a:schemeClr val="bg1"/>
                </a:solidFill>
              </a:rPr>
              <a:t> esse </a:t>
            </a:r>
            <a:r>
              <a:rPr lang="pt-BR" sz="1433" dirty="0" err="1">
                <a:solidFill>
                  <a:schemeClr val="bg1"/>
                </a:solidFill>
              </a:rPr>
              <a:t>cillum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dolore</a:t>
            </a:r>
            <a:r>
              <a:rPr lang="pt-BR" sz="1433" dirty="0">
                <a:solidFill>
                  <a:schemeClr val="bg1"/>
                </a:solidFill>
              </a:rPr>
              <a:t> eu </a:t>
            </a:r>
            <a:r>
              <a:rPr lang="pt-BR" sz="1433" dirty="0" err="1">
                <a:solidFill>
                  <a:schemeClr val="bg1"/>
                </a:solidFill>
              </a:rPr>
              <a:t>fugiat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nulla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pariatur</a:t>
            </a:r>
            <a:r>
              <a:rPr lang="pt-BR" sz="1433" dirty="0">
                <a:solidFill>
                  <a:schemeClr val="bg1"/>
                </a:solidFill>
              </a:rPr>
              <a:t>. </a:t>
            </a:r>
            <a:r>
              <a:rPr lang="pt-BR" sz="1433" dirty="0" err="1">
                <a:solidFill>
                  <a:schemeClr val="bg1"/>
                </a:solidFill>
              </a:rPr>
              <a:t>Excepteur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sint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occaecat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cupidatat</a:t>
            </a:r>
            <a:r>
              <a:rPr lang="pt-BR" sz="1433" dirty="0">
                <a:solidFill>
                  <a:schemeClr val="bg1"/>
                </a:solidFill>
              </a:rPr>
              <a:t> non </a:t>
            </a:r>
            <a:r>
              <a:rPr lang="pt-BR" sz="1433" dirty="0" err="1">
                <a:solidFill>
                  <a:schemeClr val="bg1"/>
                </a:solidFill>
              </a:rPr>
              <a:t>proident</a:t>
            </a:r>
            <a:r>
              <a:rPr lang="pt-BR" sz="1433" dirty="0">
                <a:solidFill>
                  <a:schemeClr val="bg1"/>
                </a:solidFill>
              </a:rPr>
              <a:t>, sunt in culpa </a:t>
            </a:r>
            <a:r>
              <a:rPr lang="pt-BR" sz="1433" dirty="0" err="1">
                <a:solidFill>
                  <a:schemeClr val="bg1"/>
                </a:solidFill>
              </a:rPr>
              <a:t>qui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officia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deserunt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mollit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anim</a:t>
            </a:r>
            <a:r>
              <a:rPr lang="pt-BR" sz="1433" dirty="0">
                <a:solidFill>
                  <a:schemeClr val="bg1"/>
                </a:solidFill>
              </a:rPr>
              <a:t> id est </a:t>
            </a:r>
            <a:r>
              <a:rPr lang="pt-BR" sz="1433" dirty="0" err="1">
                <a:solidFill>
                  <a:schemeClr val="bg1"/>
                </a:solidFill>
              </a:rPr>
              <a:t>laborum</a:t>
            </a:r>
            <a:r>
              <a:rPr lang="pt-BR" sz="1433" dirty="0">
                <a:solidFill>
                  <a:schemeClr val="bg1"/>
                </a:solidFill>
              </a:rPr>
              <a:t>. </a:t>
            </a:r>
            <a:endParaRPr lang="pt-BR" sz="1433" dirty="0" smtClean="0">
              <a:solidFill>
                <a:schemeClr val="bg1"/>
              </a:solidFill>
            </a:endParaRPr>
          </a:p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pt-BR" sz="1433" dirty="0" err="1" smtClean="0">
                <a:solidFill>
                  <a:schemeClr val="bg1"/>
                </a:solidFill>
              </a:rPr>
              <a:t>Excepteur</a:t>
            </a:r>
            <a:r>
              <a:rPr lang="pt-BR" sz="1433" dirty="0" smtClean="0">
                <a:solidFill>
                  <a:schemeClr val="bg1"/>
                </a:solidFill>
              </a:rPr>
              <a:t> </a:t>
            </a:r>
            <a:r>
              <a:rPr lang="pt-BR" sz="1433" dirty="0" err="1" smtClean="0">
                <a:solidFill>
                  <a:schemeClr val="bg1"/>
                </a:solidFill>
              </a:rPr>
              <a:t>sint</a:t>
            </a:r>
            <a:r>
              <a:rPr lang="pt-BR" sz="1433" dirty="0" smtClean="0">
                <a:solidFill>
                  <a:schemeClr val="bg1"/>
                </a:solidFill>
              </a:rPr>
              <a:t> </a:t>
            </a:r>
            <a:r>
              <a:rPr lang="pt-BR" sz="1433" dirty="0" err="1" smtClean="0">
                <a:solidFill>
                  <a:schemeClr val="bg1"/>
                </a:solidFill>
              </a:rPr>
              <a:t>occaecat</a:t>
            </a:r>
            <a:r>
              <a:rPr lang="pt-BR" sz="1433" dirty="0" smtClean="0">
                <a:solidFill>
                  <a:schemeClr val="bg1"/>
                </a:solidFill>
              </a:rPr>
              <a:t> </a:t>
            </a:r>
            <a:r>
              <a:rPr lang="pt-BR" sz="1433" dirty="0" err="1" smtClean="0">
                <a:solidFill>
                  <a:schemeClr val="bg1"/>
                </a:solidFill>
              </a:rPr>
              <a:t>cupidatat</a:t>
            </a:r>
            <a:r>
              <a:rPr lang="pt-BR" sz="1433" dirty="0" smtClean="0">
                <a:solidFill>
                  <a:schemeClr val="bg1"/>
                </a:solidFill>
              </a:rPr>
              <a:t> non </a:t>
            </a:r>
            <a:r>
              <a:rPr lang="pt-BR" sz="1433" dirty="0" err="1" smtClean="0">
                <a:solidFill>
                  <a:schemeClr val="bg1"/>
                </a:solidFill>
              </a:rPr>
              <a:t>proident</a:t>
            </a:r>
            <a:r>
              <a:rPr lang="pt-BR" sz="1433" dirty="0" smtClean="0">
                <a:solidFill>
                  <a:schemeClr val="bg1"/>
                </a:solidFill>
              </a:rPr>
              <a:t>, sunt in culpa </a:t>
            </a:r>
            <a:r>
              <a:rPr lang="pt-BR" sz="1433" dirty="0" err="1" smtClean="0">
                <a:solidFill>
                  <a:schemeClr val="bg1"/>
                </a:solidFill>
              </a:rPr>
              <a:t>qui</a:t>
            </a:r>
            <a:r>
              <a:rPr lang="pt-BR" sz="1433" dirty="0" smtClean="0">
                <a:solidFill>
                  <a:schemeClr val="bg1"/>
                </a:solidFill>
              </a:rPr>
              <a:t> </a:t>
            </a:r>
            <a:r>
              <a:rPr lang="pt-BR" sz="1433" dirty="0" err="1" smtClean="0">
                <a:solidFill>
                  <a:schemeClr val="bg1"/>
                </a:solidFill>
              </a:rPr>
              <a:t>officia</a:t>
            </a:r>
            <a:r>
              <a:rPr lang="pt-BR" sz="1433" dirty="0" smtClean="0">
                <a:solidFill>
                  <a:schemeClr val="bg1"/>
                </a:solidFill>
              </a:rPr>
              <a:t> </a:t>
            </a:r>
            <a:r>
              <a:rPr lang="pt-BR" sz="1433" dirty="0" err="1" smtClean="0">
                <a:solidFill>
                  <a:schemeClr val="bg1"/>
                </a:solidFill>
              </a:rPr>
              <a:t>deserunt</a:t>
            </a:r>
            <a:r>
              <a:rPr lang="pt-BR" sz="1433" dirty="0" smtClean="0">
                <a:solidFill>
                  <a:schemeClr val="bg1"/>
                </a:solidFill>
              </a:rPr>
              <a:t> </a:t>
            </a:r>
            <a:r>
              <a:rPr lang="pt-BR" sz="1433" dirty="0" err="1" smtClean="0">
                <a:solidFill>
                  <a:schemeClr val="bg1"/>
                </a:solidFill>
              </a:rPr>
              <a:t>mollit</a:t>
            </a:r>
            <a:r>
              <a:rPr lang="pt-BR" sz="1433" dirty="0" smtClean="0">
                <a:solidFill>
                  <a:schemeClr val="bg1"/>
                </a:solidFill>
              </a:rPr>
              <a:t> </a:t>
            </a:r>
            <a:r>
              <a:rPr lang="pt-BR" sz="1433" dirty="0" err="1" smtClean="0">
                <a:solidFill>
                  <a:schemeClr val="bg1"/>
                </a:solidFill>
              </a:rPr>
              <a:t>anim</a:t>
            </a:r>
            <a:r>
              <a:rPr lang="pt-BR" sz="1433" dirty="0" smtClean="0">
                <a:solidFill>
                  <a:schemeClr val="bg1"/>
                </a:solidFill>
              </a:rPr>
              <a:t> id est </a:t>
            </a:r>
            <a:r>
              <a:rPr lang="pt-BR" sz="1433" dirty="0" err="1" smtClean="0">
                <a:solidFill>
                  <a:schemeClr val="bg1"/>
                </a:solidFill>
              </a:rPr>
              <a:t>laborum</a:t>
            </a:r>
            <a:r>
              <a:rPr lang="pt-BR" sz="1433" dirty="0" smtClean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ts val="2200"/>
              </a:lnSpc>
            </a:pPr>
            <a:endParaRPr lang="pt-BR" sz="1433" dirty="0">
              <a:solidFill>
                <a:schemeClr val="bg1"/>
              </a:solidFill>
            </a:endParaRPr>
          </a:p>
        </p:txBody>
      </p: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679844" y="528409"/>
            <a:ext cx="581274" cy="580084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4928" tIns="62465" rIns="124928" bIns="62465" numCol="1" anchor="t" anchorCtr="0" compatLnSpc="1">
            <a:prstTxWarp prst="textNoShape">
              <a:avLst/>
            </a:prstTxWarp>
          </a:bodyPr>
          <a:lstStyle/>
          <a:p>
            <a:endParaRPr lang="pt-BR" sz="162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90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sz="quarter" idx="14"/>
          </p:nvPr>
        </p:nvSpPr>
        <p:spPr>
          <a:xfrm>
            <a:off x="-163175" y="-20031"/>
            <a:ext cx="12355175" cy="7068532"/>
          </a:xfrm>
        </p:spPr>
      </p:sp>
      <p:sp>
        <p:nvSpPr>
          <p:cNvPr id="22" name="Triângulo isósceles 1"/>
          <p:cNvSpPr/>
          <p:nvPr/>
        </p:nvSpPr>
        <p:spPr>
          <a:xfrm rot="16200000" flipV="1">
            <a:off x="3674463" y="-1716687"/>
            <a:ext cx="4927550" cy="12602824"/>
          </a:xfrm>
          <a:custGeom>
            <a:avLst/>
            <a:gdLst>
              <a:gd name="connsiteX0" fmla="*/ 0 w 12678225"/>
              <a:gd name="connsiteY0" fmla="*/ 10929504 h 10929504"/>
              <a:gd name="connsiteX1" fmla="*/ 6339113 w 12678225"/>
              <a:gd name="connsiteY1" fmla="*/ 0 h 10929504"/>
              <a:gd name="connsiteX2" fmla="*/ 12678225 w 12678225"/>
              <a:gd name="connsiteY2" fmla="*/ 10929504 h 10929504"/>
              <a:gd name="connsiteX3" fmla="*/ 0 w 12678225"/>
              <a:gd name="connsiteY3" fmla="*/ 10929504 h 10929504"/>
              <a:gd name="connsiteX0" fmla="*/ 0 w 12678225"/>
              <a:gd name="connsiteY0" fmla="*/ 10929504 h 10929504"/>
              <a:gd name="connsiteX1" fmla="*/ 6339113 w 12678225"/>
              <a:gd name="connsiteY1" fmla="*/ 0 h 10929504"/>
              <a:gd name="connsiteX2" fmla="*/ 8201759 w 12678225"/>
              <a:gd name="connsiteY2" fmla="*/ 3245411 h 10929504"/>
              <a:gd name="connsiteX3" fmla="*/ 12678225 w 12678225"/>
              <a:gd name="connsiteY3" fmla="*/ 10929504 h 10929504"/>
              <a:gd name="connsiteX4" fmla="*/ 0 w 12678225"/>
              <a:gd name="connsiteY4" fmla="*/ 10929504 h 10929504"/>
              <a:gd name="connsiteX0" fmla="*/ 0 w 12678225"/>
              <a:gd name="connsiteY0" fmla="*/ 10929504 h 10929504"/>
              <a:gd name="connsiteX1" fmla="*/ 4503216 w 12678225"/>
              <a:gd name="connsiteY1" fmla="*/ 3204468 h 10929504"/>
              <a:gd name="connsiteX2" fmla="*/ 6339113 w 12678225"/>
              <a:gd name="connsiteY2" fmla="*/ 0 h 10929504"/>
              <a:gd name="connsiteX3" fmla="*/ 8201759 w 12678225"/>
              <a:gd name="connsiteY3" fmla="*/ 3245411 h 10929504"/>
              <a:gd name="connsiteX4" fmla="*/ 12678225 w 12678225"/>
              <a:gd name="connsiteY4" fmla="*/ 10929504 h 10929504"/>
              <a:gd name="connsiteX5" fmla="*/ 0 w 12678225"/>
              <a:gd name="connsiteY5" fmla="*/ 10929504 h 10929504"/>
              <a:gd name="connsiteX0" fmla="*/ 0 w 12678225"/>
              <a:gd name="connsiteY0" fmla="*/ 7725036 h 7725036"/>
              <a:gd name="connsiteX1" fmla="*/ 4503216 w 12678225"/>
              <a:gd name="connsiteY1" fmla="*/ 0 h 7725036"/>
              <a:gd name="connsiteX2" fmla="*/ 8201759 w 12678225"/>
              <a:gd name="connsiteY2" fmla="*/ 40943 h 7725036"/>
              <a:gd name="connsiteX3" fmla="*/ 12678225 w 12678225"/>
              <a:gd name="connsiteY3" fmla="*/ 7725036 h 7725036"/>
              <a:gd name="connsiteX4" fmla="*/ 0 w 12678225"/>
              <a:gd name="connsiteY4" fmla="*/ 7725036 h 7725036"/>
              <a:gd name="connsiteX0" fmla="*/ 0 w 12678225"/>
              <a:gd name="connsiteY0" fmla="*/ 7725036 h 7725036"/>
              <a:gd name="connsiteX1" fmla="*/ 4503216 w 12678225"/>
              <a:gd name="connsiteY1" fmla="*/ 0 h 7725036"/>
              <a:gd name="connsiteX2" fmla="*/ 8201759 w 12678225"/>
              <a:gd name="connsiteY2" fmla="*/ 40943 h 7725036"/>
              <a:gd name="connsiteX3" fmla="*/ 12678225 w 12678225"/>
              <a:gd name="connsiteY3" fmla="*/ 7725036 h 7725036"/>
              <a:gd name="connsiteX4" fmla="*/ 4469455 w 12678225"/>
              <a:gd name="connsiteY4" fmla="*/ 7719605 h 7725036"/>
              <a:gd name="connsiteX5" fmla="*/ 0 w 12678225"/>
              <a:gd name="connsiteY5" fmla="*/ 7725036 h 7725036"/>
              <a:gd name="connsiteX0" fmla="*/ 0 w 8208770"/>
              <a:gd name="connsiteY0" fmla="*/ 7719605 h 7725036"/>
              <a:gd name="connsiteX1" fmla="*/ 33761 w 8208770"/>
              <a:gd name="connsiteY1" fmla="*/ 0 h 7725036"/>
              <a:gd name="connsiteX2" fmla="*/ 3732304 w 8208770"/>
              <a:gd name="connsiteY2" fmla="*/ 40943 h 7725036"/>
              <a:gd name="connsiteX3" fmla="*/ 8208770 w 8208770"/>
              <a:gd name="connsiteY3" fmla="*/ 7725036 h 7725036"/>
              <a:gd name="connsiteX4" fmla="*/ 0 w 8208770"/>
              <a:gd name="connsiteY4" fmla="*/ 7719605 h 7725036"/>
              <a:gd name="connsiteX0" fmla="*/ 0 w 9911671"/>
              <a:gd name="connsiteY0" fmla="*/ 7719605 h 7725036"/>
              <a:gd name="connsiteX1" fmla="*/ 33761 w 9911671"/>
              <a:gd name="connsiteY1" fmla="*/ 0 h 7725036"/>
              <a:gd name="connsiteX2" fmla="*/ 3732304 w 9911671"/>
              <a:gd name="connsiteY2" fmla="*/ 40943 h 7725036"/>
              <a:gd name="connsiteX3" fmla="*/ 9911671 w 9911671"/>
              <a:gd name="connsiteY3" fmla="*/ 7725036 h 7725036"/>
              <a:gd name="connsiteX4" fmla="*/ 0 w 9911671"/>
              <a:gd name="connsiteY4" fmla="*/ 7719605 h 7725036"/>
              <a:gd name="connsiteX0" fmla="*/ 0 w 9911671"/>
              <a:gd name="connsiteY0" fmla="*/ 7719605 h 7725036"/>
              <a:gd name="connsiteX1" fmla="*/ 33761 w 9911671"/>
              <a:gd name="connsiteY1" fmla="*/ 0 h 7725036"/>
              <a:gd name="connsiteX2" fmla="*/ 3732303 w 9911671"/>
              <a:gd name="connsiteY2" fmla="*/ 112472 h 7725036"/>
              <a:gd name="connsiteX3" fmla="*/ 9911671 w 9911671"/>
              <a:gd name="connsiteY3" fmla="*/ 7725036 h 7725036"/>
              <a:gd name="connsiteX4" fmla="*/ 0 w 9911671"/>
              <a:gd name="connsiteY4" fmla="*/ 7719605 h 7725036"/>
              <a:gd name="connsiteX0" fmla="*/ 0 w 9911671"/>
              <a:gd name="connsiteY0" fmla="*/ 7607133 h 7612564"/>
              <a:gd name="connsiteX1" fmla="*/ 66508 w 9911671"/>
              <a:gd name="connsiteY1" fmla="*/ 54427 h 7612564"/>
              <a:gd name="connsiteX2" fmla="*/ 3732303 w 9911671"/>
              <a:gd name="connsiteY2" fmla="*/ 0 h 7612564"/>
              <a:gd name="connsiteX3" fmla="*/ 9911671 w 9911671"/>
              <a:gd name="connsiteY3" fmla="*/ 7612564 h 7612564"/>
              <a:gd name="connsiteX4" fmla="*/ 0 w 9911671"/>
              <a:gd name="connsiteY4" fmla="*/ 7607133 h 7612564"/>
              <a:gd name="connsiteX0" fmla="*/ 0 w 9911671"/>
              <a:gd name="connsiteY0" fmla="*/ 7726346 h 7731777"/>
              <a:gd name="connsiteX1" fmla="*/ 66508 w 9911671"/>
              <a:gd name="connsiteY1" fmla="*/ 173640 h 7731777"/>
              <a:gd name="connsiteX2" fmla="*/ 3765050 w 9911671"/>
              <a:gd name="connsiteY2" fmla="*/ 0 h 7731777"/>
              <a:gd name="connsiteX3" fmla="*/ 9911671 w 9911671"/>
              <a:gd name="connsiteY3" fmla="*/ 7731777 h 7731777"/>
              <a:gd name="connsiteX4" fmla="*/ 0 w 9911671"/>
              <a:gd name="connsiteY4" fmla="*/ 7726346 h 7731777"/>
              <a:gd name="connsiteX0" fmla="*/ 0 w 9911671"/>
              <a:gd name="connsiteY0" fmla="*/ 7726346 h 7731777"/>
              <a:gd name="connsiteX1" fmla="*/ 66508 w 9911671"/>
              <a:gd name="connsiteY1" fmla="*/ 66348 h 7731777"/>
              <a:gd name="connsiteX2" fmla="*/ 3765050 w 9911671"/>
              <a:gd name="connsiteY2" fmla="*/ 0 h 7731777"/>
              <a:gd name="connsiteX3" fmla="*/ 9911671 w 9911671"/>
              <a:gd name="connsiteY3" fmla="*/ 7731777 h 7731777"/>
              <a:gd name="connsiteX4" fmla="*/ 0 w 9911671"/>
              <a:gd name="connsiteY4" fmla="*/ 7726346 h 773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11671" h="7731777">
                <a:moveTo>
                  <a:pt x="0" y="7726346"/>
                </a:moveTo>
                <a:lnTo>
                  <a:pt x="66508" y="66348"/>
                </a:lnTo>
                <a:lnTo>
                  <a:pt x="3765050" y="0"/>
                </a:lnTo>
                <a:lnTo>
                  <a:pt x="9911671" y="7731777"/>
                </a:lnTo>
                <a:lnTo>
                  <a:pt x="0" y="772634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11093086" y="528409"/>
            <a:ext cx="581274" cy="580084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4928" tIns="62465" rIns="124928" bIns="62465" numCol="1" anchor="t" anchorCtr="0" compatLnSpc="1">
            <a:prstTxWarp prst="textNoShape">
              <a:avLst/>
            </a:prstTxWarp>
          </a:bodyPr>
          <a:lstStyle/>
          <a:p>
            <a:endParaRPr lang="pt-BR" sz="1621">
              <a:solidFill>
                <a:srgbClr val="FF0000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 flipH="1">
            <a:off x="419100" y="3428019"/>
            <a:ext cx="10673986" cy="3429981"/>
          </a:xfrm>
          <a:prstGeom prst="rect">
            <a:avLst/>
          </a:prstGeom>
          <a:noFill/>
        </p:spPr>
        <p:txBody>
          <a:bodyPr wrap="square" lIns="515992" tIns="0" rIns="515992" bIns="396917" anchor="ctr">
            <a:no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</a:rPr>
              <a:t/>
            </a:r>
            <a:br>
              <a:rPr lang="pt-BR" sz="2400" dirty="0">
                <a:solidFill>
                  <a:schemeClr val="bg1"/>
                </a:solidFill>
                <a:latin typeface="+mj-lt"/>
              </a:rPr>
            </a:br>
            <a:r>
              <a:rPr lang="pt-BR" sz="2867" dirty="0" smtClean="0">
                <a:solidFill>
                  <a:schemeClr val="bg1"/>
                </a:solidFill>
                <a:latin typeface="+mj-lt"/>
              </a:rPr>
              <a:t>LOREM IPSUM</a:t>
            </a:r>
            <a:endParaRPr lang="pt-BR" sz="2867" dirty="0">
              <a:solidFill>
                <a:schemeClr val="bg1"/>
              </a:solidFill>
              <a:latin typeface="+mj-lt"/>
            </a:endParaRPr>
          </a:p>
          <a:p>
            <a:r>
              <a:rPr lang="fr-FR" sz="1200" dirty="0">
                <a:solidFill>
                  <a:schemeClr val="bg1"/>
                </a:solidFill>
              </a:rPr>
              <a:t>EXCEPTEUR SINT OCCAECAT CUPIDATAT NON PROIDENT</a:t>
            </a:r>
          </a:p>
          <a:p>
            <a:endParaRPr lang="pt-BR" sz="1200" dirty="0">
              <a:solidFill>
                <a:schemeClr val="bg1"/>
              </a:solidFill>
            </a:endParaRPr>
          </a:p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pt-BR" sz="1433" dirty="0">
                <a:solidFill>
                  <a:schemeClr val="bg1"/>
                </a:solidFill>
              </a:rPr>
              <a:t>Ut </a:t>
            </a:r>
            <a:r>
              <a:rPr lang="pt-BR" sz="1433" dirty="0" err="1">
                <a:solidFill>
                  <a:schemeClr val="bg1"/>
                </a:solidFill>
              </a:rPr>
              <a:t>enim</a:t>
            </a:r>
            <a:r>
              <a:rPr lang="pt-BR" sz="1433" dirty="0">
                <a:solidFill>
                  <a:schemeClr val="bg1"/>
                </a:solidFill>
              </a:rPr>
              <a:t> ad </a:t>
            </a:r>
            <a:r>
              <a:rPr lang="pt-BR" sz="1433" dirty="0" err="1">
                <a:solidFill>
                  <a:schemeClr val="bg1"/>
                </a:solidFill>
              </a:rPr>
              <a:t>minim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veniam</a:t>
            </a:r>
            <a:r>
              <a:rPr lang="pt-BR" sz="1433" dirty="0">
                <a:solidFill>
                  <a:schemeClr val="bg1"/>
                </a:solidFill>
              </a:rPr>
              <a:t>, quis </a:t>
            </a:r>
            <a:r>
              <a:rPr lang="pt-BR" sz="1433" dirty="0" err="1">
                <a:solidFill>
                  <a:schemeClr val="bg1"/>
                </a:solidFill>
              </a:rPr>
              <a:t>nostrud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exercitation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ullamco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laboris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nisi</a:t>
            </a:r>
            <a:r>
              <a:rPr lang="pt-BR" sz="1433" dirty="0">
                <a:solidFill>
                  <a:schemeClr val="bg1"/>
                </a:solidFill>
              </a:rPr>
              <a:t> ut </a:t>
            </a:r>
            <a:r>
              <a:rPr lang="pt-BR" sz="1433" dirty="0" err="1">
                <a:solidFill>
                  <a:schemeClr val="bg1"/>
                </a:solidFill>
              </a:rPr>
              <a:t>aliquip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ex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ea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commodo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consequat</a:t>
            </a:r>
            <a:r>
              <a:rPr lang="pt-BR" sz="1433" dirty="0">
                <a:solidFill>
                  <a:schemeClr val="bg1"/>
                </a:solidFill>
              </a:rPr>
              <a:t>. </a:t>
            </a:r>
            <a:r>
              <a:rPr lang="pt-BR" sz="1433" dirty="0" err="1">
                <a:solidFill>
                  <a:schemeClr val="bg1"/>
                </a:solidFill>
              </a:rPr>
              <a:t>Duis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aute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irure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dolor</a:t>
            </a:r>
            <a:r>
              <a:rPr lang="pt-BR" sz="1433" dirty="0">
                <a:solidFill>
                  <a:schemeClr val="bg1"/>
                </a:solidFill>
              </a:rPr>
              <a:t> in </a:t>
            </a:r>
            <a:r>
              <a:rPr lang="pt-BR" sz="1433" dirty="0" err="1">
                <a:solidFill>
                  <a:schemeClr val="bg1"/>
                </a:solidFill>
              </a:rPr>
              <a:t>reprehenderit</a:t>
            </a:r>
            <a:r>
              <a:rPr lang="pt-BR" sz="1433" dirty="0">
                <a:solidFill>
                  <a:schemeClr val="bg1"/>
                </a:solidFill>
              </a:rPr>
              <a:t> in </a:t>
            </a:r>
            <a:r>
              <a:rPr lang="pt-BR" sz="1433" dirty="0" err="1">
                <a:solidFill>
                  <a:schemeClr val="bg1"/>
                </a:solidFill>
              </a:rPr>
              <a:t>voluptate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velit</a:t>
            </a:r>
            <a:r>
              <a:rPr lang="pt-BR" sz="1433" dirty="0">
                <a:solidFill>
                  <a:schemeClr val="bg1"/>
                </a:solidFill>
              </a:rPr>
              <a:t> esse </a:t>
            </a:r>
            <a:r>
              <a:rPr lang="pt-BR" sz="1433" dirty="0" err="1">
                <a:solidFill>
                  <a:schemeClr val="bg1"/>
                </a:solidFill>
              </a:rPr>
              <a:t>cillum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dolore</a:t>
            </a:r>
            <a:r>
              <a:rPr lang="pt-BR" sz="1433" dirty="0">
                <a:solidFill>
                  <a:schemeClr val="bg1"/>
                </a:solidFill>
              </a:rPr>
              <a:t> eu </a:t>
            </a:r>
            <a:r>
              <a:rPr lang="pt-BR" sz="1433" dirty="0" err="1">
                <a:solidFill>
                  <a:schemeClr val="bg1"/>
                </a:solidFill>
              </a:rPr>
              <a:t>fugiat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nulla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pariatur</a:t>
            </a:r>
            <a:r>
              <a:rPr lang="pt-BR" sz="1433" dirty="0">
                <a:solidFill>
                  <a:schemeClr val="bg1"/>
                </a:solidFill>
              </a:rPr>
              <a:t>. </a:t>
            </a:r>
            <a:r>
              <a:rPr lang="pt-BR" sz="1433" dirty="0" err="1">
                <a:solidFill>
                  <a:schemeClr val="bg1"/>
                </a:solidFill>
              </a:rPr>
              <a:t>Excepteur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sint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occaecat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cupidatat</a:t>
            </a:r>
            <a:r>
              <a:rPr lang="pt-BR" sz="1433" dirty="0">
                <a:solidFill>
                  <a:schemeClr val="bg1"/>
                </a:solidFill>
              </a:rPr>
              <a:t> non </a:t>
            </a:r>
            <a:r>
              <a:rPr lang="pt-BR" sz="1433" dirty="0" err="1">
                <a:solidFill>
                  <a:schemeClr val="bg1"/>
                </a:solidFill>
              </a:rPr>
              <a:t>proident</a:t>
            </a:r>
            <a:r>
              <a:rPr lang="pt-BR" sz="1433" dirty="0">
                <a:solidFill>
                  <a:schemeClr val="bg1"/>
                </a:solidFill>
              </a:rPr>
              <a:t>, sunt in culpa </a:t>
            </a:r>
            <a:r>
              <a:rPr lang="pt-BR" sz="1433" dirty="0" err="1">
                <a:solidFill>
                  <a:schemeClr val="bg1"/>
                </a:solidFill>
              </a:rPr>
              <a:t>qui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officia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deserunt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mollit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anim</a:t>
            </a:r>
            <a:r>
              <a:rPr lang="pt-BR" sz="1433" dirty="0">
                <a:solidFill>
                  <a:schemeClr val="bg1"/>
                </a:solidFill>
              </a:rPr>
              <a:t> id est </a:t>
            </a:r>
            <a:r>
              <a:rPr lang="pt-BR" sz="1433" dirty="0" err="1">
                <a:solidFill>
                  <a:schemeClr val="bg1"/>
                </a:solidFill>
              </a:rPr>
              <a:t>laborum</a:t>
            </a:r>
            <a:r>
              <a:rPr lang="pt-BR" sz="1433" dirty="0">
                <a:solidFill>
                  <a:schemeClr val="bg1"/>
                </a:solidFill>
              </a:rPr>
              <a:t>. </a:t>
            </a:r>
            <a:endParaRPr lang="pt-BR" sz="1433" dirty="0" smtClean="0">
              <a:solidFill>
                <a:schemeClr val="bg1"/>
              </a:solidFill>
            </a:endParaRPr>
          </a:p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pt-BR" sz="1433" dirty="0" err="1" smtClean="0">
                <a:solidFill>
                  <a:schemeClr val="bg1"/>
                </a:solidFill>
              </a:rPr>
              <a:t>Excepteur</a:t>
            </a:r>
            <a:r>
              <a:rPr lang="pt-BR" sz="1433" dirty="0" smtClean="0">
                <a:solidFill>
                  <a:schemeClr val="bg1"/>
                </a:solidFill>
              </a:rPr>
              <a:t> </a:t>
            </a:r>
            <a:r>
              <a:rPr lang="pt-BR" sz="1433" dirty="0" err="1" smtClean="0">
                <a:solidFill>
                  <a:schemeClr val="bg1"/>
                </a:solidFill>
              </a:rPr>
              <a:t>sint</a:t>
            </a:r>
            <a:r>
              <a:rPr lang="pt-BR" sz="1433" dirty="0" smtClean="0">
                <a:solidFill>
                  <a:schemeClr val="bg1"/>
                </a:solidFill>
              </a:rPr>
              <a:t> </a:t>
            </a:r>
            <a:r>
              <a:rPr lang="pt-BR" sz="1433" dirty="0" err="1" smtClean="0">
                <a:solidFill>
                  <a:schemeClr val="bg1"/>
                </a:solidFill>
              </a:rPr>
              <a:t>occaecat</a:t>
            </a:r>
            <a:r>
              <a:rPr lang="pt-BR" sz="1433" dirty="0" smtClean="0">
                <a:solidFill>
                  <a:schemeClr val="bg1"/>
                </a:solidFill>
              </a:rPr>
              <a:t> </a:t>
            </a:r>
            <a:r>
              <a:rPr lang="pt-BR" sz="1433" dirty="0" err="1" smtClean="0">
                <a:solidFill>
                  <a:schemeClr val="bg1"/>
                </a:solidFill>
              </a:rPr>
              <a:t>cupidatat</a:t>
            </a:r>
            <a:r>
              <a:rPr lang="pt-BR" sz="1433" dirty="0" smtClean="0">
                <a:solidFill>
                  <a:schemeClr val="bg1"/>
                </a:solidFill>
              </a:rPr>
              <a:t> non </a:t>
            </a:r>
            <a:r>
              <a:rPr lang="pt-BR" sz="1433" dirty="0" err="1" smtClean="0">
                <a:solidFill>
                  <a:schemeClr val="bg1"/>
                </a:solidFill>
              </a:rPr>
              <a:t>proident</a:t>
            </a:r>
            <a:r>
              <a:rPr lang="pt-BR" sz="1433" dirty="0" smtClean="0">
                <a:solidFill>
                  <a:schemeClr val="bg1"/>
                </a:solidFill>
              </a:rPr>
              <a:t>, sunt in culpa </a:t>
            </a:r>
            <a:r>
              <a:rPr lang="pt-BR" sz="1433" dirty="0" err="1" smtClean="0">
                <a:solidFill>
                  <a:schemeClr val="bg1"/>
                </a:solidFill>
              </a:rPr>
              <a:t>qui</a:t>
            </a:r>
            <a:r>
              <a:rPr lang="pt-BR" sz="1433" dirty="0" smtClean="0">
                <a:solidFill>
                  <a:schemeClr val="bg1"/>
                </a:solidFill>
              </a:rPr>
              <a:t> </a:t>
            </a:r>
            <a:r>
              <a:rPr lang="pt-BR" sz="1433" dirty="0" err="1" smtClean="0">
                <a:solidFill>
                  <a:schemeClr val="bg1"/>
                </a:solidFill>
              </a:rPr>
              <a:t>officia</a:t>
            </a:r>
            <a:r>
              <a:rPr lang="pt-BR" sz="1433" dirty="0" smtClean="0">
                <a:solidFill>
                  <a:schemeClr val="bg1"/>
                </a:solidFill>
              </a:rPr>
              <a:t> </a:t>
            </a:r>
            <a:r>
              <a:rPr lang="pt-BR" sz="1433" dirty="0" err="1" smtClean="0">
                <a:solidFill>
                  <a:schemeClr val="bg1"/>
                </a:solidFill>
              </a:rPr>
              <a:t>deserunt</a:t>
            </a:r>
            <a:r>
              <a:rPr lang="pt-BR" sz="1433" dirty="0" smtClean="0">
                <a:solidFill>
                  <a:schemeClr val="bg1"/>
                </a:solidFill>
              </a:rPr>
              <a:t> </a:t>
            </a:r>
            <a:r>
              <a:rPr lang="pt-BR" sz="1433" dirty="0" err="1" smtClean="0">
                <a:solidFill>
                  <a:schemeClr val="bg1"/>
                </a:solidFill>
              </a:rPr>
              <a:t>mollit</a:t>
            </a:r>
            <a:r>
              <a:rPr lang="pt-BR" sz="1433" dirty="0" smtClean="0">
                <a:solidFill>
                  <a:schemeClr val="bg1"/>
                </a:solidFill>
              </a:rPr>
              <a:t> </a:t>
            </a:r>
            <a:r>
              <a:rPr lang="pt-BR" sz="1433" dirty="0" err="1" smtClean="0">
                <a:solidFill>
                  <a:schemeClr val="bg1"/>
                </a:solidFill>
              </a:rPr>
              <a:t>anim</a:t>
            </a:r>
            <a:r>
              <a:rPr lang="pt-BR" sz="1433" dirty="0" smtClean="0">
                <a:solidFill>
                  <a:schemeClr val="bg1"/>
                </a:solidFill>
              </a:rPr>
              <a:t> id est </a:t>
            </a:r>
            <a:r>
              <a:rPr lang="pt-BR" sz="1433" dirty="0" err="1" smtClean="0">
                <a:solidFill>
                  <a:schemeClr val="bg1"/>
                </a:solidFill>
              </a:rPr>
              <a:t>laborum</a:t>
            </a:r>
            <a:r>
              <a:rPr lang="pt-BR" sz="1433" dirty="0" smtClean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ts val="2200"/>
              </a:lnSpc>
            </a:pPr>
            <a:endParaRPr lang="pt-BR" sz="14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2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28929" y="3381754"/>
            <a:ext cx="4280849" cy="823912"/>
          </a:xfrm>
        </p:spPr>
        <p:txBody>
          <a:bodyPr anchor="t">
            <a:normAutofit fontScale="47500" lnSpcReduction="20000"/>
          </a:bodyPr>
          <a:lstStyle/>
          <a:p>
            <a:pPr>
              <a:lnSpc>
                <a:spcPct val="150000"/>
              </a:lnSpc>
            </a:pPr>
            <a:r>
              <a:rPr lang="pt-BR" sz="1600" dirty="0" err="1"/>
              <a:t>Lorem</a:t>
            </a:r>
            <a:r>
              <a:rPr lang="pt-BR" sz="1600" dirty="0"/>
              <a:t> ipsum </a:t>
            </a:r>
            <a:r>
              <a:rPr lang="pt-BR" sz="1600" dirty="0" err="1"/>
              <a:t>dolor</a:t>
            </a:r>
            <a:r>
              <a:rPr lang="pt-BR" sz="1600" dirty="0"/>
              <a:t> </a:t>
            </a:r>
            <a:r>
              <a:rPr lang="pt-BR" sz="1600" dirty="0" err="1"/>
              <a:t>sit</a:t>
            </a:r>
            <a:r>
              <a:rPr lang="pt-BR" sz="1600" dirty="0"/>
              <a:t> </a:t>
            </a:r>
            <a:r>
              <a:rPr lang="pt-BR" sz="1600" dirty="0" err="1"/>
              <a:t>amet</a:t>
            </a:r>
            <a:r>
              <a:rPr lang="pt-BR" sz="1600" dirty="0"/>
              <a:t>, </a:t>
            </a:r>
            <a:r>
              <a:rPr lang="pt-BR" sz="1600" dirty="0" err="1"/>
              <a:t>consectetur</a:t>
            </a:r>
            <a:r>
              <a:rPr lang="pt-BR" sz="1600" dirty="0"/>
              <a:t> </a:t>
            </a:r>
            <a:r>
              <a:rPr lang="pt-BR" sz="1600" dirty="0" err="1"/>
              <a:t>adipiscing</a:t>
            </a:r>
            <a:r>
              <a:rPr lang="pt-BR" sz="1600" dirty="0"/>
              <a:t> </a:t>
            </a:r>
            <a:r>
              <a:rPr lang="pt-BR" sz="1600" dirty="0" err="1"/>
              <a:t>elit</a:t>
            </a:r>
            <a:r>
              <a:rPr lang="pt-BR" sz="1600" dirty="0"/>
              <a:t>. </a:t>
            </a:r>
            <a:r>
              <a:rPr lang="pt-BR" sz="1600" dirty="0" err="1"/>
              <a:t>Curabitur</a:t>
            </a:r>
            <a:r>
              <a:rPr lang="pt-BR" sz="1600" dirty="0"/>
              <a:t> et </a:t>
            </a:r>
            <a:r>
              <a:rPr lang="pt-BR" sz="1600" dirty="0" err="1"/>
              <a:t>luctus</a:t>
            </a:r>
            <a:r>
              <a:rPr lang="pt-BR" sz="1600" dirty="0"/>
              <a:t> ante. </a:t>
            </a:r>
            <a:r>
              <a:rPr lang="pt-BR" sz="1600" dirty="0" err="1"/>
              <a:t>Cras</a:t>
            </a:r>
            <a:r>
              <a:rPr lang="pt-BR" sz="1600" dirty="0"/>
              <a:t> </a:t>
            </a:r>
            <a:r>
              <a:rPr lang="pt-BR" sz="1600" dirty="0" err="1"/>
              <a:t>hendrerit</a:t>
            </a:r>
            <a:r>
              <a:rPr lang="pt-BR" sz="1600" dirty="0"/>
              <a:t> </a:t>
            </a:r>
            <a:r>
              <a:rPr lang="pt-BR" sz="1600" dirty="0" err="1"/>
              <a:t>fringilla</a:t>
            </a:r>
            <a:r>
              <a:rPr lang="pt-BR" sz="1600" dirty="0"/>
              <a:t> </a:t>
            </a:r>
            <a:r>
              <a:rPr lang="pt-BR" sz="1600" dirty="0" err="1"/>
              <a:t>purus</a:t>
            </a:r>
            <a:r>
              <a:rPr lang="pt-BR" sz="1600" dirty="0"/>
              <a:t>, in </a:t>
            </a:r>
            <a:r>
              <a:rPr lang="pt-BR" sz="1600" dirty="0" err="1"/>
              <a:t>ornare</a:t>
            </a:r>
            <a:r>
              <a:rPr lang="pt-BR" sz="1600" dirty="0"/>
              <a:t> </a:t>
            </a:r>
            <a:r>
              <a:rPr lang="pt-BR" sz="1600" dirty="0" err="1"/>
              <a:t>enim</a:t>
            </a:r>
            <a:r>
              <a:rPr lang="pt-BR" sz="1600" dirty="0"/>
              <a:t> </a:t>
            </a:r>
            <a:r>
              <a:rPr lang="pt-BR" sz="1600" dirty="0" err="1"/>
              <a:t>maximus</a:t>
            </a:r>
            <a:r>
              <a:rPr lang="pt-BR" sz="1600" dirty="0"/>
              <a:t> et. Ut id </a:t>
            </a:r>
            <a:r>
              <a:rPr lang="pt-BR" sz="1600" dirty="0" err="1"/>
              <a:t>lectus</a:t>
            </a:r>
            <a:r>
              <a:rPr lang="pt-BR" sz="1600" dirty="0"/>
              <a:t> a </a:t>
            </a:r>
            <a:r>
              <a:rPr lang="pt-BR" sz="1600" dirty="0" err="1"/>
              <a:t>velit</a:t>
            </a:r>
            <a:r>
              <a:rPr lang="pt-BR" sz="1600" dirty="0"/>
              <a:t> </a:t>
            </a:r>
            <a:r>
              <a:rPr lang="pt-BR" sz="1600" dirty="0" err="1"/>
              <a:t>posuere</a:t>
            </a:r>
            <a:r>
              <a:rPr lang="pt-BR" sz="1600" dirty="0"/>
              <a:t> </a:t>
            </a:r>
            <a:r>
              <a:rPr lang="pt-BR" sz="1600" dirty="0" err="1"/>
              <a:t>varius</a:t>
            </a:r>
            <a:r>
              <a:rPr lang="pt-BR" sz="1600" dirty="0"/>
              <a:t>. </a:t>
            </a:r>
            <a:r>
              <a:rPr lang="pt-BR" sz="1600" dirty="0" err="1"/>
              <a:t>Duis</a:t>
            </a:r>
            <a:r>
              <a:rPr lang="pt-BR" sz="1600" dirty="0"/>
              <a:t> ac </a:t>
            </a:r>
            <a:r>
              <a:rPr lang="pt-BR" sz="1600" dirty="0" err="1"/>
              <a:t>cursus</a:t>
            </a:r>
            <a:r>
              <a:rPr lang="pt-BR" sz="1600" dirty="0"/>
              <a:t> </a:t>
            </a:r>
            <a:r>
              <a:rPr lang="pt-BR" sz="1600" dirty="0" err="1"/>
              <a:t>augue</a:t>
            </a:r>
            <a:r>
              <a:rPr lang="pt-BR" sz="1600" dirty="0"/>
              <a:t>. Nam </a:t>
            </a:r>
            <a:r>
              <a:rPr lang="pt-BR" sz="1600" dirty="0" err="1"/>
              <a:t>dolor</a:t>
            </a:r>
            <a:r>
              <a:rPr lang="pt-BR" sz="1600" dirty="0"/>
              <a:t> sem, </a:t>
            </a:r>
            <a:r>
              <a:rPr lang="pt-BR" sz="1600" dirty="0" err="1"/>
              <a:t>hendrerit</a:t>
            </a:r>
            <a:r>
              <a:rPr lang="pt-BR" sz="1600" dirty="0"/>
              <a:t> ut </a:t>
            </a:r>
            <a:r>
              <a:rPr lang="pt-BR" sz="1600" dirty="0" err="1"/>
              <a:t>iaculis</a:t>
            </a:r>
            <a:r>
              <a:rPr lang="pt-BR" sz="1600" dirty="0"/>
              <a:t> et, </a:t>
            </a:r>
            <a:r>
              <a:rPr lang="pt-BR" sz="1600" dirty="0" err="1"/>
              <a:t>eleifend</a:t>
            </a:r>
            <a:r>
              <a:rPr lang="pt-BR" sz="1600" dirty="0"/>
              <a:t> in </a:t>
            </a:r>
            <a:r>
              <a:rPr lang="pt-BR" sz="1600" dirty="0" err="1"/>
              <a:t>felis</a:t>
            </a:r>
            <a:r>
              <a:rPr lang="pt-BR" sz="1600" dirty="0"/>
              <a:t>. </a:t>
            </a:r>
            <a:endParaRPr lang="pt-BR" sz="1600" dirty="0" smtClean="0"/>
          </a:p>
          <a:p>
            <a:pPr>
              <a:lnSpc>
                <a:spcPct val="150000"/>
              </a:lnSpc>
            </a:pPr>
            <a:r>
              <a:rPr lang="pt-BR" sz="1600" dirty="0" smtClean="0"/>
              <a:t>Nunc </a:t>
            </a:r>
            <a:r>
              <a:rPr lang="pt-BR" sz="1600" dirty="0"/>
              <a:t>eu </a:t>
            </a:r>
            <a:r>
              <a:rPr lang="pt-BR" sz="1600" dirty="0" err="1"/>
              <a:t>nisl</a:t>
            </a:r>
            <a:r>
              <a:rPr lang="pt-BR" sz="1600" dirty="0"/>
              <a:t> </a:t>
            </a:r>
            <a:r>
              <a:rPr lang="pt-BR" sz="1600" dirty="0" err="1"/>
              <a:t>tincidunt</a:t>
            </a:r>
            <a:r>
              <a:rPr lang="pt-BR" sz="1600" dirty="0"/>
              <a:t>, </a:t>
            </a:r>
            <a:r>
              <a:rPr lang="pt-BR" sz="1600" dirty="0" err="1"/>
              <a:t>suscipit</a:t>
            </a:r>
            <a:r>
              <a:rPr lang="pt-BR" sz="1600" dirty="0"/>
              <a:t> </a:t>
            </a:r>
            <a:r>
              <a:rPr lang="pt-BR" sz="1600" dirty="0" err="1"/>
              <a:t>nisl</a:t>
            </a:r>
            <a:r>
              <a:rPr lang="pt-BR" sz="1600" dirty="0"/>
              <a:t> </a:t>
            </a:r>
            <a:r>
              <a:rPr lang="pt-BR" sz="1600" dirty="0" err="1"/>
              <a:t>eget</a:t>
            </a:r>
            <a:r>
              <a:rPr lang="pt-BR" sz="1600" dirty="0"/>
              <a:t>, </a:t>
            </a:r>
            <a:r>
              <a:rPr lang="pt-BR" sz="1600" dirty="0" err="1" smtClean="0"/>
              <a:t>malesuada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sp>
        <p:nvSpPr>
          <p:cNvPr id="17" name="Título 9"/>
          <p:cNvSpPr>
            <a:spLocks noGrp="1"/>
          </p:cNvSpPr>
          <p:nvPr>
            <p:ph type="title"/>
          </p:nvPr>
        </p:nvSpPr>
        <p:spPr>
          <a:xfrm>
            <a:off x="7428929" y="1115752"/>
            <a:ext cx="4108412" cy="1325563"/>
          </a:xfrm>
        </p:spPr>
        <p:txBody>
          <a:bodyPr>
            <a:normAutofit fontScale="90000"/>
          </a:bodyPr>
          <a:lstStyle/>
          <a:p>
            <a:r>
              <a:rPr lang="da-DK" sz="2000" dirty="0" smtClean="0">
                <a:solidFill>
                  <a:srgbClr val="999999"/>
                </a:solidFill>
                <a:latin typeface="+mn-lt"/>
              </a:rPr>
              <a:t>ELENCO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LOREM IPSUM DOLOR SIT AMET</a:t>
            </a:r>
            <a:endParaRPr lang="pt-BR" dirty="0"/>
          </a:p>
        </p:txBody>
      </p:sp>
      <p:sp>
        <p:nvSpPr>
          <p:cNvPr id="2" name="Espaço Reservado para Imagem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4" name="Espaço Reservado para Imagem 3"/>
          <p:cNvSpPr>
            <a:spLocks noGrp="1"/>
          </p:cNvSpPr>
          <p:nvPr>
            <p:ph type="pic" sz="quarter" idx="12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5" name="Espaço Reservado para Imagem 4"/>
          <p:cNvSpPr>
            <a:spLocks noGrp="1"/>
          </p:cNvSpPr>
          <p:nvPr>
            <p:ph type="pic" sz="quarter" idx="14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6" name="Espaço Reservado para Imagem 5"/>
          <p:cNvSpPr>
            <a:spLocks noGrp="1"/>
          </p:cNvSpPr>
          <p:nvPr>
            <p:ph type="pic" sz="quarter" idx="15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7" name="Espaço Reservado para Imagem 6"/>
          <p:cNvSpPr>
            <a:spLocks noGrp="1"/>
          </p:cNvSpPr>
          <p:nvPr>
            <p:ph type="pic" sz="quarter" idx="13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8" name="Espaço Reservado para Imagem 7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278210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/>
          <p:cNvSpPr>
            <a:spLocks noGrp="1"/>
          </p:cNvSpPr>
          <p:nvPr>
            <p:ph type="pic" sz="quarter" idx="14"/>
          </p:nvPr>
        </p:nvSpPr>
        <p:spPr>
          <a:xfrm>
            <a:off x="-22243" y="-6518"/>
            <a:ext cx="12167627" cy="6872776"/>
          </a:xfrm>
        </p:spPr>
      </p:sp>
      <p:sp>
        <p:nvSpPr>
          <p:cNvPr id="10" name="Forma livre 9"/>
          <p:cNvSpPr/>
          <p:nvPr/>
        </p:nvSpPr>
        <p:spPr>
          <a:xfrm>
            <a:off x="8200929" y="-6518"/>
            <a:ext cx="11529" cy="6519"/>
          </a:xfrm>
          <a:custGeom>
            <a:avLst/>
            <a:gdLst>
              <a:gd name="connsiteX0" fmla="*/ 7795 w 11529"/>
              <a:gd name="connsiteY0" fmla="*/ 0 h 6519"/>
              <a:gd name="connsiteX1" fmla="*/ 11529 w 11529"/>
              <a:gd name="connsiteY1" fmla="*/ 6519 h 6519"/>
              <a:gd name="connsiteX2" fmla="*/ 0 w 11529"/>
              <a:gd name="connsiteY2" fmla="*/ 6519 h 6519"/>
              <a:gd name="connsiteX3" fmla="*/ 7795 w 11529"/>
              <a:gd name="connsiteY3" fmla="*/ 0 h 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9" h="6519">
                <a:moveTo>
                  <a:pt x="7795" y="0"/>
                </a:moveTo>
                <a:lnTo>
                  <a:pt x="11529" y="6519"/>
                </a:lnTo>
                <a:lnTo>
                  <a:pt x="0" y="6519"/>
                </a:lnTo>
                <a:lnTo>
                  <a:pt x="779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>
            <a:off x="0" y="0"/>
            <a:ext cx="12192001" cy="8215952"/>
          </a:xfrm>
          <a:custGeom>
            <a:avLst/>
            <a:gdLst>
              <a:gd name="connsiteX0" fmla="*/ 8212458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12140655 w 12192001"/>
              <a:gd name="connsiteY3" fmla="*/ 6858000 h 6858000"/>
              <a:gd name="connsiteX4" fmla="*/ 0 w 12192001"/>
              <a:gd name="connsiteY4" fmla="*/ 0 h 6858000"/>
              <a:gd name="connsiteX5" fmla="*/ 8200928 w 12192001"/>
              <a:gd name="connsiteY5" fmla="*/ 0 h 6858000"/>
              <a:gd name="connsiteX6" fmla="*/ 1 w 12192001"/>
              <a:gd name="connsiteY6" fmla="*/ 6858000 h 6858000"/>
              <a:gd name="connsiteX7" fmla="*/ 0 w 1219200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1" h="6858000">
                <a:moveTo>
                  <a:pt x="8212458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12140655" y="6858000"/>
                </a:lnTo>
                <a:close/>
                <a:moveTo>
                  <a:pt x="0" y="0"/>
                </a:moveTo>
                <a:lnTo>
                  <a:pt x="8200928" y="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>
            <a:off x="0" y="6858001"/>
            <a:ext cx="12145384" cy="8257"/>
          </a:xfrm>
          <a:custGeom>
            <a:avLst/>
            <a:gdLst>
              <a:gd name="connsiteX0" fmla="*/ 1 w 12145384"/>
              <a:gd name="connsiteY0" fmla="*/ 0 h 8257"/>
              <a:gd name="connsiteX1" fmla="*/ 12140654 w 12145384"/>
              <a:gd name="connsiteY1" fmla="*/ 0 h 8257"/>
              <a:gd name="connsiteX2" fmla="*/ 12145384 w 12145384"/>
              <a:gd name="connsiteY2" fmla="*/ 8257 h 8257"/>
              <a:gd name="connsiteX3" fmla="*/ 0 w 12145384"/>
              <a:gd name="connsiteY3" fmla="*/ 1 h 8257"/>
              <a:gd name="connsiteX4" fmla="*/ 1 w 12145384"/>
              <a:gd name="connsiteY4" fmla="*/ 0 h 8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45384" h="8257">
                <a:moveTo>
                  <a:pt x="1" y="0"/>
                </a:moveTo>
                <a:lnTo>
                  <a:pt x="12140654" y="0"/>
                </a:lnTo>
                <a:lnTo>
                  <a:pt x="12145384" y="8257"/>
                </a:lnTo>
                <a:lnTo>
                  <a:pt x="0" y="1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 flipH="1">
            <a:off x="63672" y="618644"/>
            <a:ext cx="4835873" cy="3429981"/>
          </a:xfrm>
          <a:prstGeom prst="rect">
            <a:avLst/>
          </a:prstGeom>
          <a:noFill/>
        </p:spPr>
        <p:txBody>
          <a:bodyPr wrap="square" lIns="515992" tIns="0" rIns="515992" bIns="396917" anchor="ctr">
            <a:no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+mj-lt"/>
              </a:rPr>
              <a:t/>
            </a:r>
            <a:br>
              <a:rPr lang="pt-BR" sz="2400" dirty="0" smtClean="0">
                <a:solidFill>
                  <a:schemeClr val="bg1"/>
                </a:solidFill>
                <a:latin typeface="+mj-lt"/>
              </a:rPr>
            </a:br>
            <a:r>
              <a:rPr lang="pt-BR" sz="2867" dirty="0" smtClean="0">
                <a:solidFill>
                  <a:schemeClr val="bg1"/>
                </a:solidFill>
                <a:latin typeface="+mj-lt"/>
              </a:rPr>
              <a:t>O REI DO SERTÃO</a:t>
            </a:r>
          </a:p>
          <a:p>
            <a:r>
              <a:rPr lang="fr-FR" sz="1600" b="1" dirty="0" smtClean="0">
                <a:solidFill>
                  <a:schemeClr val="bg1"/>
                </a:solidFill>
              </a:rPr>
              <a:t>PDRO GOUVEIA 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smtClean="0">
                <a:solidFill>
                  <a:schemeClr val="bg1"/>
                </a:solidFill>
              </a:rPr>
              <a:t>-  </a:t>
            </a:r>
            <a:r>
              <a:rPr lang="fr-FR" sz="1200" dirty="0" smtClean="0">
                <a:solidFill>
                  <a:schemeClr val="bg1"/>
                </a:solidFill>
              </a:rPr>
              <a:t>ALEXANDRE NERO</a:t>
            </a: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just">
              <a:lnSpc>
                <a:spcPts val="2200"/>
              </a:lnSpc>
            </a:pPr>
            <a:r>
              <a:rPr lang="pt-BR" sz="1433" dirty="0" smtClean="0">
                <a:solidFill>
                  <a:schemeClr val="bg1"/>
                </a:solidFill>
              </a:rPr>
              <a:t>é apaixonado por sua terra natal, a fictícia Sertão, lugar onde decidiu construir sua fortuna. Explorador de </a:t>
            </a:r>
            <a:r>
              <a:rPr lang="pt-BR" sz="1433" dirty="0" err="1" smtClean="0">
                <a:solidFill>
                  <a:schemeClr val="bg1"/>
                </a:solidFill>
              </a:rPr>
              <a:t>bentonita</a:t>
            </a:r>
            <a:r>
              <a:rPr lang="pt-BR" sz="1433" dirty="0" smtClean="0">
                <a:solidFill>
                  <a:schemeClr val="bg1"/>
                </a:solidFill>
              </a:rPr>
              <a:t> - uma espécie de argila usada para fins industriais -, o visionário empresário é conhecido por lá como “Rei de Sertão”, apelido que ninguém da região ousa questionar. É um homem que acredita no poder transformador do trabalho, tem sucesso nos negócios, mas não na vida íntima. </a:t>
            </a:r>
            <a:endParaRPr lang="pt-BR" sz="1433" dirty="0">
              <a:solidFill>
                <a:schemeClr val="bg1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11093086" y="528409"/>
            <a:ext cx="581274" cy="580084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4928" tIns="62465" rIns="124928" bIns="62465" numCol="1" anchor="t" anchorCtr="0" compatLnSpc="1">
            <a:prstTxWarp prst="textNoShape">
              <a:avLst/>
            </a:prstTxWarp>
          </a:bodyPr>
          <a:lstStyle/>
          <a:p>
            <a:endParaRPr lang="pt-BR" sz="162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27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/>
          <p:cNvSpPr>
            <a:spLocks noGrp="1"/>
          </p:cNvSpPr>
          <p:nvPr>
            <p:ph type="pic" sz="quarter" idx="14"/>
          </p:nvPr>
        </p:nvSpPr>
        <p:spPr>
          <a:xfrm>
            <a:off x="1065" y="0"/>
            <a:ext cx="12190935" cy="6956809"/>
          </a:xfrm>
        </p:spPr>
      </p:sp>
      <p:sp>
        <p:nvSpPr>
          <p:cNvPr id="10" name="Forma livre 9"/>
          <p:cNvSpPr/>
          <p:nvPr/>
        </p:nvSpPr>
        <p:spPr>
          <a:xfrm>
            <a:off x="8200929" y="-6518"/>
            <a:ext cx="11529" cy="6519"/>
          </a:xfrm>
          <a:custGeom>
            <a:avLst/>
            <a:gdLst>
              <a:gd name="connsiteX0" fmla="*/ 7795 w 11529"/>
              <a:gd name="connsiteY0" fmla="*/ 0 h 6519"/>
              <a:gd name="connsiteX1" fmla="*/ 11529 w 11529"/>
              <a:gd name="connsiteY1" fmla="*/ 6519 h 6519"/>
              <a:gd name="connsiteX2" fmla="*/ 0 w 11529"/>
              <a:gd name="connsiteY2" fmla="*/ 6519 h 6519"/>
              <a:gd name="connsiteX3" fmla="*/ 7795 w 11529"/>
              <a:gd name="connsiteY3" fmla="*/ 0 h 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9" h="6519">
                <a:moveTo>
                  <a:pt x="7795" y="0"/>
                </a:moveTo>
                <a:lnTo>
                  <a:pt x="11529" y="6519"/>
                </a:lnTo>
                <a:lnTo>
                  <a:pt x="0" y="6519"/>
                </a:lnTo>
                <a:lnTo>
                  <a:pt x="779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 rot="10800000" flipH="1">
            <a:off x="0" y="-6523"/>
            <a:ext cx="12192000" cy="6963332"/>
          </a:xfrm>
          <a:custGeom>
            <a:avLst/>
            <a:gdLst>
              <a:gd name="connsiteX0" fmla="*/ 8212458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12140655 w 12192001"/>
              <a:gd name="connsiteY3" fmla="*/ 6858000 h 6858000"/>
              <a:gd name="connsiteX4" fmla="*/ 0 w 12192001"/>
              <a:gd name="connsiteY4" fmla="*/ 0 h 6858000"/>
              <a:gd name="connsiteX5" fmla="*/ 8200928 w 12192001"/>
              <a:gd name="connsiteY5" fmla="*/ 0 h 6858000"/>
              <a:gd name="connsiteX6" fmla="*/ 1 w 12192001"/>
              <a:gd name="connsiteY6" fmla="*/ 6858000 h 6858000"/>
              <a:gd name="connsiteX7" fmla="*/ 0 w 1219200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1" h="6858000">
                <a:moveTo>
                  <a:pt x="8212458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12140655" y="6858000"/>
                </a:lnTo>
                <a:close/>
                <a:moveTo>
                  <a:pt x="0" y="0"/>
                </a:moveTo>
                <a:lnTo>
                  <a:pt x="8200928" y="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>
            <a:off x="0" y="6858001"/>
            <a:ext cx="12145384" cy="8257"/>
          </a:xfrm>
          <a:custGeom>
            <a:avLst/>
            <a:gdLst>
              <a:gd name="connsiteX0" fmla="*/ 1 w 12145384"/>
              <a:gd name="connsiteY0" fmla="*/ 0 h 8257"/>
              <a:gd name="connsiteX1" fmla="*/ 12140654 w 12145384"/>
              <a:gd name="connsiteY1" fmla="*/ 0 h 8257"/>
              <a:gd name="connsiteX2" fmla="*/ 12145384 w 12145384"/>
              <a:gd name="connsiteY2" fmla="*/ 8257 h 8257"/>
              <a:gd name="connsiteX3" fmla="*/ 0 w 12145384"/>
              <a:gd name="connsiteY3" fmla="*/ 1 h 8257"/>
              <a:gd name="connsiteX4" fmla="*/ 1 w 12145384"/>
              <a:gd name="connsiteY4" fmla="*/ 0 h 8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45384" h="8257">
                <a:moveTo>
                  <a:pt x="1" y="0"/>
                </a:moveTo>
                <a:lnTo>
                  <a:pt x="12140654" y="0"/>
                </a:lnTo>
                <a:lnTo>
                  <a:pt x="12145384" y="8257"/>
                </a:lnTo>
                <a:lnTo>
                  <a:pt x="0" y="1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 flipH="1">
            <a:off x="314723" y="3500208"/>
            <a:ext cx="4914405" cy="3429981"/>
          </a:xfrm>
          <a:prstGeom prst="rect">
            <a:avLst/>
          </a:prstGeom>
          <a:noFill/>
        </p:spPr>
        <p:txBody>
          <a:bodyPr wrap="square" lIns="515992" tIns="0" rIns="515992" bIns="396917" anchor="ctr">
            <a:no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</a:rPr>
              <a:t/>
            </a:r>
            <a:br>
              <a:rPr lang="pt-BR" sz="2400" dirty="0">
                <a:solidFill>
                  <a:schemeClr val="bg1"/>
                </a:solidFill>
                <a:latin typeface="+mj-lt"/>
              </a:rPr>
            </a:br>
            <a:r>
              <a:rPr lang="pt-BR" sz="2867" dirty="0" smtClean="0">
                <a:solidFill>
                  <a:schemeClr val="bg1"/>
                </a:solidFill>
                <a:latin typeface="+mj-lt"/>
              </a:rPr>
              <a:t>LOREM IPSUM</a:t>
            </a:r>
            <a:endParaRPr lang="pt-BR" sz="2867" dirty="0">
              <a:solidFill>
                <a:schemeClr val="bg1"/>
              </a:solidFill>
              <a:latin typeface="+mj-lt"/>
            </a:endParaRPr>
          </a:p>
          <a:p>
            <a:r>
              <a:rPr lang="fr-FR" sz="1200" dirty="0">
                <a:solidFill>
                  <a:schemeClr val="bg1"/>
                </a:solidFill>
              </a:rPr>
              <a:t>EXCEPTEUR SINT OCCAECAT CUPIDATAT NON PROIDENT</a:t>
            </a: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just">
              <a:lnSpc>
                <a:spcPts val="2200"/>
              </a:lnSpc>
            </a:pPr>
            <a:r>
              <a:rPr lang="pt-BR" sz="1433" dirty="0">
                <a:solidFill>
                  <a:schemeClr val="bg1"/>
                </a:solidFill>
              </a:rPr>
              <a:t>Ut </a:t>
            </a:r>
            <a:r>
              <a:rPr lang="pt-BR" sz="1433" dirty="0" err="1">
                <a:solidFill>
                  <a:schemeClr val="bg1"/>
                </a:solidFill>
              </a:rPr>
              <a:t>enim</a:t>
            </a:r>
            <a:r>
              <a:rPr lang="pt-BR" sz="1433" dirty="0">
                <a:solidFill>
                  <a:schemeClr val="bg1"/>
                </a:solidFill>
              </a:rPr>
              <a:t> ad </a:t>
            </a:r>
            <a:r>
              <a:rPr lang="pt-BR" sz="1433" dirty="0" err="1">
                <a:solidFill>
                  <a:schemeClr val="bg1"/>
                </a:solidFill>
              </a:rPr>
              <a:t>minim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veniam</a:t>
            </a:r>
            <a:r>
              <a:rPr lang="pt-BR" sz="1433" dirty="0">
                <a:solidFill>
                  <a:schemeClr val="bg1"/>
                </a:solidFill>
              </a:rPr>
              <a:t>, quis </a:t>
            </a:r>
            <a:r>
              <a:rPr lang="pt-BR" sz="1433" dirty="0" err="1">
                <a:solidFill>
                  <a:schemeClr val="bg1"/>
                </a:solidFill>
              </a:rPr>
              <a:t>nostrud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exercitation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ullamco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laboris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nisi</a:t>
            </a:r>
            <a:r>
              <a:rPr lang="pt-BR" sz="1433" dirty="0">
                <a:solidFill>
                  <a:schemeClr val="bg1"/>
                </a:solidFill>
              </a:rPr>
              <a:t> ut </a:t>
            </a:r>
            <a:r>
              <a:rPr lang="pt-BR" sz="1433" dirty="0" err="1">
                <a:solidFill>
                  <a:schemeClr val="bg1"/>
                </a:solidFill>
              </a:rPr>
              <a:t>aliquip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ex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ea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commodo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consequat</a:t>
            </a:r>
            <a:r>
              <a:rPr lang="pt-BR" sz="1433" dirty="0">
                <a:solidFill>
                  <a:schemeClr val="bg1"/>
                </a:solidFill>
              </a:rPr>
              <a:t>. </a:t>
            </a:r>
            <a:r>
              <a:rPr lang="pt-BR" sz="1433" dirty="0" err="1">
                <a:solidFill>
                  <a:schemeClr val="bg1"/>
                </a:solidFill>
              </a:rPr>
              <a:t>Duis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aute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irure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dolor</a:t>
            </a:r>
            <a:r>
              <a:rPr lang="pt-BR" sz="1433" dirty="0">
                <a:solidFill>
                  <a:schemeClr val="bg1"/>
                </a:solidFill>
              </a:rPr>
              <a:t> in </a:t>
            </a:r>
            <a:r>
              <a:rPr lang="pt-BR" sz="1433" dirty="0" err="1">
                <a:solidFill>
                  <a:schemeClr val="bg1"/>
                </a:solidFill>
              </a:rPr>
              <a:t>reprehenderit</a:t>
            </a:r>
            <a:r>
              <a:rPr lang="pt-BR" sz="1433" dirty="0">
                <a:solidFill>
                  <a:schemeClr val="bg1"/>
                </a:solidFill>
              </a:rPr>
              <a:t> in </a:t>
            </a:r>
            <a:r>
              <a:rPr lang="pt-BR" sz="1433" dirty="0" err="1">
                <a:solidFill>
                  <a:schemeClr val="bg1"/>
                </a:solidFill>
              </a:rPr>
              <a:t>voluptate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velit</a:t>
            </a:r>
            <a:r>
              <a:rPr lang="pt-BR" sz="1433" dirty="0">
                <a:solidFill>
                  <a:schemeClr val="bg1"/>
                </a:solidFill>
              </a:rPr>
              <a:t> esse </a:t>
            </a:r>
            <a:r>
              <a:rPr lang="pt-BR" sz="1433" dirty="0" err="1">
                <a:solidFill>
                  <a:schemeClr val="bg1"/>
                </a:solidFill>
              </a:rPr>
              <a:t>cillum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dolore</a:t>
            </a:r>
            <a:r>
              <a:rPr lang="pt-BR" sz="1433" dirty="0">
                <a:solidFill>
                  <a:schemeClr val="bg1"/>
                </a:solidFill>
              </a:rPr>
              <a:t> eu </a:t>
            </a:r>
            <a:r>
              <a:rPr lang="pt-BR" sz="1433" dirty="0" err="1">
                <a:solidFill>
                  <a:schemeClr val="bg1"/>
                </a:solidFill>
              </a:rPr>
              <a:t>fugiat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nulla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pariatur</a:t>
            </a:r>
            <a:r>
              <a:rPr lang="pt-BR" sz="1433" dirty="0">
                <a:solidFill>
                  <a:schemeClr val="bg1"/>
                </a:solidFill>
              </a:rPr>
              <a:t>. </a:t>
            </a:r>
            <a:r>
              <a:rPr lang="pt-BR" sz="1433" dirty="0" err="1">
                <a:solidFill>
                  <a:schemeClr val="bg1"/>
                </a:solidFill>
              </a:rPr>
              <a:t>Excepteur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sint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occaecat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cupidatat</a:t>
            </a:r>
            <a:r>
              <a:rPr lang="pt-BR" sz="1433" dirty="0">
                <a:solidFill>
                  <a:schemeClr val="bg1"/>
                </a:solidFill>
              </a:rPr>
              <a:t> non </a:t>
            </a:r>
            <a:r>
              <a:rPr lang="pt-BR" sz="1433" dirty="0" err="1">
                <a:solidFill>
                  <a:schemeClr val="bg1"/>
                </a:solidFill>
              </a:rPr>
              <a:t>proident</a:t>
            </a:r>
            <a:r>
              <a:rPr lang="pt-BR" sz="1433" dirty="0">
                <a:solidFill>
                  <a:schemeClr val="bg1"/>
                </a:solidFill>
              </a:rPr>
              <a:t>, sunt in culpa </a:t>
            </a:r>
            <a:r>
              <a:rPr lang="pt-BR" sz="1433" dirty="0" err="1">
                <a:solidFill>
                  <a:schemeClr val="bg1"/>
                </a:solidFill>
              </a:rPr>
              <a:t>qui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officia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deserunt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mollit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anim</a:t>
            </a:r>
            <a:r>
              <a:rPr lang="pt-BR" sz="1433" dirty="0">
                <a:solidFill>
                  <a:schemeClr val="bg1"/>
                </a:solidFill>
              </a:rPr>
              <a:t> id est </a:t>
            </a:r>
            <a:r>
              <a:rPr lang="pt-BR" sz="1433" dirty="0" err="1">
                <a:solidFill>
                  <a:schemeClr val="bg1"/>
                </a:solidFill>
              </a:rPr>
              <a:t>laborum</a:t>
            </a:r>
            <a:r>
              <a:rPr lang="pt-BR" sz="1433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11421440" y="6079447"/>
            <a:ext cx="498167" cy="497147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4928" tIns="62465" rIns="124928" bIns="62465" numCol="1" anchor="t" anchorCtr="0" compatLnSpc="1">
            <a:prstTxWarp prst="textNoShape">
              <a:avLst/>
            </a:prstTxWarp>
          </a:bodyPr>
          <a:lstStyle/>
          <a:p>
            <a:endParaRPr lang="pt-BR" sz="162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8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</p:sp>
      <p:sp>
        <p:nvSpPr>
          <p:cNvPr id="15" name="Retângulo 14"/>
          <p:cNvSpPr/>
          <p:nvPr/>
        </p:nvSpPr>
        <p:spPr>
          <a:xfrm>
            <a:off x="-109183" y="-13648"/>
            <a:ext cx="12747009" cy="7151426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9"/>
          <p:cNvSpPr txBox="1">
            <a:spLocks/>
          </p:cNvSpPr>
          <p:nvPr/>
        </p:nvSpPr>
        <p:spPr>
          <a:xfrm>
            <a:off x="809765" y="2589710"/>
            <a:ext cx="410841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 smtClean="0">
                <a:solidFill>
                  <a:schemeClr val="bg1"/>
                </a:solidFill>
              </a:rPr>
              <a:t>LOREM IPSUM DOLOR SIT AMET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Freeform 37"/>
          <p:cNvSpPr>
            <a:spLocks noChangeAspect="1" noEditPoints="1"/>
          </p:cNvSpPr>
          <p:nvPr/>
        </p:nvSpPr>
        <p:spPr bwMode="auto">
          <a:xfrm>
            <a:off x="6155670" y="1548174"/>
            <a:ext cx="913224" cy="827776"/>
          </a:xfrm>
          <a:custGeom>
            <a:avLst/>
            <a:gdLst>
              <a:gd name="T0" fmla="*/ 243259 w 16074"/>
              <a:gd name="T1" fmla="*/ 444169 h 14880"/>
              <a:gd name="T2" fmla="*/ 223804 w 16074"/>
              <a:gd name="T3" fmla="*/ 482534 h 14880"/>
              <a:gd name="T4" fmla="*/ 186548 w 16074"/>
              <a:gd name="T5" fmla="*/ 490934 h 14880"/>
              <a:gd name="T6" fmla="*/ 154055 w 16074"/>
              <a:gd name="T7" fmla="*/ 467221 h 14880"/>
              <a:gd name="T8" fmla="*/ 145712 w 16074"/>
              <a:gd name="T9" fmla="*/ 445062 h 14880"/>
              <a:gd name="T10" fmla="*/ 155237 w 16074"/>
              <a:gd name="T11" fmla="*/ 434545 h 14880"/>
              <a:gd name="T12" fmla="*/ 168984 w 16074"/>
              <a:gd name="T13" fmla="*/ 437191 h 14880"/>
              <a:gd name="T14" fmla="*/ 185332 w 16074"/>
              <a:gd name="T15" fmla="*/ 459284 h 14880"/>
              <a:gd name="T16" fmla="*/ 202795 w 16074"/>
              <a:gd name="T17" fmla="*/ 461665 h 14880"/>
              <a:gd name="T18" fmla="*/ 214211 w 16074"/>
              <a:gd name="T19" fmla="*/ 448998 h 14880"/>
              <a:gd name="T20" fmla="*/ 178780 w 16074"/>
              <a:gd name="T21" fmla="*/ 377031 h 14880"/>
              <a:gd name="T22" fmla="*/ 180063 w 16074"/>
              <a:gd name="T23" fmla="*/ 363141 h 14880"/>
              <a:gd name="T24" fmla="*/ 207118 w 16074"/>
              <a:gd name="T25" fmla="*/ 219836 h 14880"/>
              <a:gd name="T26" fmla="*/ 213806 w 16074"/>
              <a:gd name="T27" fmla="*/ 207533 h 14880"/>
              <a:gd name="T28" fmla="*/ 227924 w 16074"/>
              <a:gd name="T29" fmla="*/ 206838 h 14880"/>
              <a:gd name="T30" fmla="*/ 293451 w 16074"/>
              <a:gd name="T31" fmla="*/ 319418 h 14880"/>
              <a:gd name="T32" fmla="*/ 288148 w 16074"/>
              <a:gd name="T33" fmla="*/ 332217 h 14880"/>
              <a:gd name="T34" fmla="*/ 135951 w 16074"/>
              <a:gd name="T35" fmla="*/ 418769 h 14880"/>
              <a:gd name="T36" fmla="*/ 64007 w 16074"/>
              <a:gd name="T37" fmla="*/ 417876 h 14880"/>
              <a:gd name="T38" fmla="*/ 15098 w 16074"/>
              <a:gd name="T39" fmla="*/ 357584 h 14880"/>
              <a:gd name="T40" fmla="*/ 203 w 16074"/>
              <a:gd name="T41" fmla="*/ 305825 h 14880"/>
              <a:gd name="T42" fmla="*/ 30568 w 16074"/>
              <a:gd name="T43" fmla="*/ 249469 h 14880"/>
              <a:gd name="T44" fmla="*/ 108761 w 16074"/>
              <a:gd name="T45" fmla="*/ 205780 h 14880"/>
              <a:gd name="T46" fmla="*/ 119806 w 16074"/>
              <a:gd name="T47" fmla="*/ 214643 h 14880"/>
              <a:gd name="T48" fmla="*/ 117914 w 16074"/>
              <a:gd name="T49" fmla="*/ 228468 h 14880"/>
              <a:gd name="T50" fmla="*/ 41613 w 16074"/>
              <a:gd name="T51" fmla="*/ 279069 h 14880"/>
              <a:gd name="T52" fmla="*/ 29487 w 16074"/>
              <a:gd name="T53" fmla="*/ 319021 h 14880"/>
              <a:gd name="T54" fmla="*/ 56711 w 16074"/>
              <a:gd name="T55" fmla="*/ 370714 h 14880"/>
              <a:gd name="T56" fmla="*/ 95959 w 16074"/>
              <a:gd name="T57" fmla="*/ 397272 h 14880"/>
              <a:gd name="T58" fmla="*/ 145104 w 16074"/>
              <a:gd name="T59" fmla="*/ 381728 h 14880"/>
              <a:gd name="T60" fmla="*/ 159223 w 16074"/>
              <a:gd name="T61" fmla="*/ 382091 h 14880"/>
              <a:gd name="T62" fmla="*/ 166215 w 16074"/>
              <a:gd name="T63" fmla="*/ 394494 h 14880"/>
              <a:gd name="T64" fmla="*/ 159257 w 16074"/>
              <a:gd name="T65" fmla="*/ 406632 h 14880"/>
              <a:gd name="T66" fmla="*/ 281258 w 16074"/>
              <a:gd name="T67" fmla="*/ 99 h 14880"/>
              <a:gd name="T68" fmla="*/ 473379 w 16074"/>
              <a:gd name="T69" fmla="*/ 321932 h 14880"/>
              <a:gd name="T70" fmla="*/ 463753 w 16074"/>
              <a:gd name="T71" fmla="*/ 337344 h 14880"/>
              <a:gd name="T72" fmla="*/ 328545 w 16074"/>
              <a:gd name="T73" fmla="*/ 334599 h 14880"/>
              <a:gd name="T74" fmla="*/ 324086 w 16074"/>
              <a:gd name="T75" fmla="*/ 321171 h 14880"/>
              <a:gd name="T76" fmla="*/ 333206 w 16074"/>
              <a:gd name="T77" fmla="*/ 310621 h 14880"/>
              <a:gd name="T78" fmla="*/ 198606 w 16074"/>
              <a:gd name="T79" fmla="*/ 183555 h 14880"/>
              <a:gd name="T80" fmla="*/ 218366 w 16074"/>
              <a:gd name="T81" fmla="*/ 289785 h 14880"/>
              <a:gd name="T82" fmla="*/ 207321 w 16074"/>
              <a:gd name="T83" fmla="*/ 298814 h 14880"/>
              <a:gd name="T84" fmla="*/ 194114 w 16074"/>
              <a:gd name="T85" fmla="*/ 294117 h 14880"/>
              <a:gd name="T86" fmla="*/ 138957 w 16074"/>
              <a:gd name="T87" fmla="*/ 189739 h 14880"/>
              <a:gd name="T88" fmla="*/ 415452 w 16074"/>
              <a:gd name="T89" fmla="*/ 129844 h 14880"/>
              <a:gd name="T90" fmla="*/ 497124 w 16074"/>
              <a:gd name="T91" fmla="*/ 89925 h 14880"/>
              <a:gd name="T92" fmla="*/ 505197 w 16074"/>
              <a:gd name="T93" fmla="*/ 101633 h 14880"/>
              <a:gd name="T94" fmla="*/ 499319 w 16074"/>
              <a:gd name="T95" fmla="*/ 114300 h 14880"/>
              <a:gd name="T96" fmla="*/ 417681 w 16074"/>
              <a:gd name="T97" fmla="*/ 155575 h 14880"/>
              <a:gd name="T98" fmla="*/ 408528 w 16074"/>
              <a:gd name="T99" fmla="*/ 144694 h 14880"/>
              <a:gd name="T100" fmla="*/ 413054 w 16074"/>
              <a:gd name="T101" fmla="*/ 131531 h 14880"/>
              <a:gd name="T102" fmla="*/ 411872 w 16074"/>
              <a:gd name="T103" fmla="*/ 4564 h 14880"/>
              <a:gd name="T104" fmla="*/ 425923 w 16074"/>
              <a:gd name="T105" fmla="*/ 6185 h 14880"/>
              <a:gd name="T106" fmla="*/ 431766 w 16074"/>
              <a:gd name="T107" fmla="*/ 18918 h 14880"/>
              <a:gd name="T108" fmla="*/ 388363 w 16074"/>
              <a:gd name="T109" fmla="*/ 84700 h 14880"/>
              <a:gd name="T110" fmla="*/ 374312 w 16074"/>
              <a:gd name="T111" fmla="*/ 84435 h 14880"/>
              <a:gd name="T112" fmla="*/ 367185 w 16074"/>
              <a:gd name="T113" fmla="*/ 72264 h 14880"/>
              <a:gd name="T114" fmla="*/ 533231 w 16074"/>
              <a:gd name="T115" fmla="*/ 197710 h 14880"/>
              <a:gd name="T116" fmla="*/ 542587 w 16074"/>
              <a:gd name="T117" fmla="*/ 208095 h 14880"/>
              <a:gd name="T118" fmla="*/ 538399 w 16074"/>
              <a:gd name="T119" fmla="*/ 221622 h 14880"/>
              <a:gd name="T120" fmla="*/ 459835 w 16074"/>
              <a:gd name="T121" fmla="*/ 226318 h 14880"/>
              <a:gd name="T122" fmla="*/ 449499 w 16074"/>
              <a:gd name="T123" fmla="*/ 216925 h 14880"/>
              <a:gd name="T124" fmla="*/ 452370 w 16074"/>
              <a:gd name="T125" fmla="*/ 203002 h 1488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074" h="14880">
                <a:moveTo>
                  <a:pt x="6263" y="11382"/>
                </a:moveTo>
                <a:lnTo>
                  <a:pt x="6966" y="12618"/>
                </a:lnTo>
                <a:lnTo>
                  <a:pt x="6975" y="12632"/>
                </a:lnTo>
                <a:lnTo>
                  <a:pt x="6984" y="12645"/>
                </a:lnTo>
                <a:lnTo>
                  <a:pt x="6992" y="12658"/>
                </a:lnTo>
                <a:lnTo>
                  <a:pt x="7000" y="12672"/>
                </a:lnTo>
                <a:lnTo>
                  <a:pt x="7007" y="12687"/>
                </a:lnTo>
                <a:lnTo>
                  <a:pt x="7014" y="12701"/>
                </a:lnTo>
                <a:lnTo>
                  <a:pt x="7020" y="12716"/>
                </a:lnTo>
                <a:lnTo>
                  <a:pt x="7026" y="12731"/>
                </a:lnTo>
                <a:lnTo>
                  <a:pt x="7055" y="12793"/>
                </a:lnTo>
                <a:lnTo>
                  <a:pt x="7082" y="12855"/>
                </a:lnTo>
                <a:lnTo>
                  <a:pt x="7105" y="12918"/>
                </a:lnTo>
                <a:lnTo>
                  <a:pt x="7126" y="12981"/>
                </a:lnTo>
                <a:lnTo>
                  <a:pt x="7145" y="13045"/>
                </a:lnTo>
                <a:lnTo>
                  <a:pt x="7161" y="13109"/>
                </a:lnTo>
                <a:lnTo>
                  <a:pt x="7174" y="13173"/>
                </a:lnTo>
                <a:lnTo>
                  <a:pt x="7185" y="13238"/>
                </a:lnTo>
                <a:lnTo>
                  <a:pt x="7193" y="13302"/>
                </a:lnTo>
                <a:lnTo>
                  <a:pt x="7199" y="13366"/>
                </a:lnTo>
                <a:lnTo>
                  <a:pt x="7202" y="13430"/>
                </a:lnTo>
                <a:lnTo>
                  <a:pt x="7202" y="13495"/>
                </a:lnTo>
                <a:lnTo>
                  <a:pt x="7200" y="13559"/>
                </a:lnTo>
                <a:lnTo>
                  <a:pt x="7195" y="13622"/>
                </a:lnTo>
                <a:lnTo>
                  <a:pt x="7187" y="13684"/>
                </a:lnTo>
                <a:lnTo>
                  <a:pt x="7177" y="13747"/>
                </a:lnTo>
                <a:lnTo>
                  <a:pt x="7164" y="13809"/>
                </a:lnTo>
                <a:lnTo>
                  <a:pt x="7148" y="13869"/>
                </a:lnTo>
                <a:lnTo>
                  <a:pt x="7129" y="13929"/>
                </a:lnTo>
                <a:lnTo>
                  <a:pt x="7108" y="13988"/>
                </a:lnTo>
                <a:lnTo>
                  <a:pt x="7084" y="14047"/>
                </a:lnTo>
                <a:lnTo>
                  <a:pt x="7056" y="14103"/>
                </a:lnTo>
                <a:lnTo>
                  <a:pt x="7026" y="14159"/>
                </a:lnTo>
                <a:lnTo>
                  <a:pt x="6993" y="14213"/>
                </a:lnTo>
                <a:lnTo>
                  <a:pt x="6958" y="14266"/>
                </a:lnTo>
                <a:lnTo>
                  <a:pt x="6919" y="14318"/>
                </a:lnTo>
                <a:lnTo>
                  <a:pt x="6878" y="14368"/>
                </a:lnTo>
                <a:lnTo>
                  <a:pt x="6832" y="14416"/>
                </a:lnTo>
                <a:lnTo>
                  <a:pt x="6785" y="14462"/>
                </a:lnTo>
                <a:lnTo>
                  <a:pt x="6735" y="14507"/>
                </a:lnTo>
                <a:lnTo>
                  <a:pt x="6682" y="14549"/>
                </a:lnTo>
                <a:lnTo>
                  <a:pt x="6626" y="14590"/>
                </a:lnTo>
                <a:lnTo>
                  <a:pt x="6610" y="14601"/>
                </a:lnTo>
                <a:lnTo>
                  <a:pt x="6596" y="14612"/>
                </a:lnTo>
                <a:lnTo>
                  <a:pt x="6580" y="14622"/>
                </a:lnTo>
                <a:lnTo>
                  <a:pt x="6564" y="14631"/>
                </a:lnTo>
                <a:lnTo>
                  <a:pt x="6431" y="14709"/>
                </a:lnTo>
                <a:lnTo>
                  <a:pt x="6417" y="14716"/>
                </a:lnTo>
                <a:lnTo>
                  <a:pt x="6402" y="14723"/>
                </a:lnTo>
                <a:lnTo>
                  <a:pt x="6341" y="14756"/>
                </a:lnTo>
                <a:lnTo>
                  <a:pt x="6278" y="14784"/>
                </a:lnTo>
                <a:lnTo>
                  <a:pt x="6216" y="14810"/>
                </a:lnTo>
                <a:lnTo>
                  <a:pt x="6152" y="14830"/>
                </a:lnTo>
                <a:lnTo>
                  <a:pt x="6089" y="14847"/>
                </a:lnTo>
                <a:lnTo>
                  <a:pt x="6026" y="14861"/>
                </a:lnTo>
                <a:lnTo>
                  <a:pt x="5962" y="14871"/>
                </a:lnTo>
                <a:lnTo>
                  <a:pt x="5899" y="14877"/>
                </a:lnTo>
                <a:lnTo>
                  <a:pt x="5836" y="14880"/>
                </a:lnTo>
                <a:lnTo>
                  <a:pt x="5773" y="14879"/>
                </a:lnTo>
                <a:lnTo>
                  <a:pt x="5709" y="14875"/>
                </a:lnTo>
                <a:lnTo>
                  <a:pt x="5647" y="14869"/>
                </a:lnTo>
                <a:lnTo>
                  <a:pt x="5585" y="14858"/>
                </a:lnTo>
                <a:lnTo>
                  <a:pt x="5523" y="14844"/>
                </a:lnTo>
                <a:lnTo>
                  <a:pt x="5462" y="14828"/>
                </a:lnTo>
                <a:lnTo>
                  <a:pt x="5403" y="14810"/>
                </a:lnTo>
                <a:lnTo>
                  <a:pt x="5343" y="14787"/>
                </a:lnTo>
                <a:lnTo>
                  <a:pt x="5284" y="14763"/>
                </a:lnTo>
                <a:lnTo>
                  <a:pt x="5226" y="14735"/>
                </a:lnTo>
                <a:lnTo>
                  <a:pt x="5170" y="14705"/>
                </a:lnTo>
                <a:lnTo>
                  <a:pt x="5114" y="14672"/>
                </a:lnTo>
                <a:lnTo>
                  <a:pt x="5059" y="14637"/>
                </a:lnTo>
                <a:lnTo>
                  <a:pt x="5006" y="14599"/>
                </a:lnTo>
                <a:lnTo>
                  <a:pt x="4954" y="14560"/>
                </a:lnTo>
                <a:lnTo>
                  <a:pt x="4904" y="14518"/>
                </a:lnTo>
                <a:lnTo>
                  <a:pt x="4854" y="14474"/>
                </a:lnTo>
                <a:lnTo>
                  <a:pt x="4806" y="14428"/>
                </a:lnTo>
                <a:lnTo>
                  <a:pt x="4760" y="14380"/>
                </a:lnTo>
                <a:lnTo>
                  <a:pt x="4716" y="14330"/>
                </a:lnTo>
                <a:lnTo>
                  <a:pt x="4674" y="14278"/>
                </a:lnTo>
                <a:lnTo>
                  <a:pt x="4632" y="14225"/>
                </a:lnTo>
                <a:lnTo>
                  <a:pt x="4593" y="14170"/>
                </a:lnTo>
                <a:lnTo>
                  <a:pt x="4582" y="14156"/>
                </a:lnTo>
                <a:lnTo>
                  <a:pt x="4571" y="14141"/>
                </a:lnTo>
                <a:lnTo>
                  <a:pt x="4561" y="14127"/>
                </a:lnTo>
                <a:lnTo>
                  <a:pt x="4552" y="14112"/>
                </a:lnTo>
                <a:lnTo>
                  <a:pt x="4543" y="14097"/>
                </a:lnTo>
                <a:lnTo>
                  <a:pt x="4535" y="14081"/>
                </a:lnTo>
                <a:lnTo>
                  <a:pt x="4527" y="14065"/>
                </a:lnTo>
                <a:lnTo>
                  <a:pt x="4520" y="14048"/>
                </a:lnTo>
                <a:lnTo>
                  <a:pt x="4360" y="13765"/>
                </a:lnTo>
                <a:lnTo>
                  <a:pt x="4350" y="13746"/>
                </a:lnTo>
                <a:lnTo>
                  <a:pt x="4341" y="13725"/>
                </a:lnTo>
                <a:lnTo>
                  <a:pt x="4332" y="13706"/>
                </a:lnTo>
                <a:lnTo>
                  <a:pt x="4325" y="13685"/>
                </a:lnTo>
                <a:lnTo>
                  <a:pt x="4319" y="13664"/>
                </a:lnTo>
                <a:lnTo>
                  <a:pt x="4314" y="13644"/>
                </a:lnTo>
                <a:lnTo>
                  <a:pt x="4310" y="13623"/>
                </a:lnTo>
                <a:lnTo>
                  <a:pt x="4307" y="13602"/>
                </a:lnTo>
                <a:lnTo>
                  <a:pt x="4305" y="13581"/>
                </a:lnTo>
                <a:lnTo>
                  <a:pt x="4304" y="13560"/>
                </a:lnTo>
                <a:lnTo>
                  <a:pt x="4304" y="13540"/>
                </a:lnTo>
                <a:lnTo>
                  <a:pt x="4305" y="13518"/>
                </a:lnTo>
                <a:lnTo>
                  <a:pt x="4307" y="13498"/>
                </a:lnTo>
                <a:lnTo>
                  <a:pt x="4310" y="13477"/>
                </a:lnTo>
                <a:lnTo>
                  <a:pt x="4314" y="13457"/>
                </a:lnTo>
                <a:lnTo>
                  <a:pt x="4319" y="13436"/>
                </a:lnTo>
                <a:lnTo>
                  <a:pt x="4325" y="13417"/>
                </a:lnTo>
                <a:lnTo>
                  <a:pt x="4331" y="13397"/>
                </a:lnTo>
                <a:lnTo>
                  <a:pt x="4339" y="13378"/>
                </a:lnTo>
                <a:lnTo>
                  <a:pt x="4348" y="13359"/>
                </a:lnTo>
                <a:lnTo>
                  <a:pt x="4357" y="13341"/>
                </a:lnTo>
                <a:lnTo>
                  <a:pt x="4367" y="13322"/>
                </a:lnTo>
                <a:lnTo>
                  <a:pt x="4378" y="13305"/>
                </a:lnTo>
                <a:lnTo>
                  <a:pt x="4391" y="13288"/>
                </a:lnTo>
                <a:lnTo>
                  <a:pt x="4403" y="13271"/>
                </a:lnTo>
                <a:lnTo>
                  <a:pt x="4417" y="13256"/>
                </a:lnTo>
                <a:lnTo>
                  <a:pt x="4432" y="13241"/>
                </a:lnTo>
                <a:lnTo>
                  <a:pt x="4447" y="13225"/>
                </a:lnTo>
                <a:lnTo>
                  <a:pt x="4464" y="13212"/>
                </a:lnTo>
                <a:lnTo>
                  <a:pt x="4481" y="13199"/>
                </a:lnTo>
                <a:lnTo>
                  <a:pt x="4499" y="13187"/>
                </a:lnTo>
                <a:lnTo>
                  <a:pt x="4518" y="13174"/>
                </a:lnTo>
                <a:lnTo>
                  <a:pt x="4537" y="13164"/>
                </a:lnTo>
                <a:lnTo>
                  <a:pt x="4556" y="13155"/>
                </a:lnTo>
                <a:lnTo>
                  <a:pt x="4576" y="13147"/>
                </a:lnTo>
                <a:lnTo>
                  <a:pt x="4596" y="13139"/>
                </a:lnTo>
                <a:lnTo>
                  <a:pt x="4616" y="13132"/>
                </a:lnTo>
                <a:lnTo>
                  <a:pt x="4636" y="13127"/>
                </a:lnTo>
                <a:lnTo>
                  <a:pt x="4657" y="13123"/>
                </a:lnTo>
                <a:lnTo>
                  <a:pt x="4678" y="13120"/>
                </a:lnTo>
                <a:lnTo>
                  <a:pt x="4699" y="13118"/>
                </a:lnTo>
                <a:lnTo>
                  <a:pt x="4719" y="13117"/>
                </a:lnTo>
                <a:lnTo>
                  <a:pt x="4740" y="13117"/>
                </a:lnTo>
                <a:lnTo>
                  <a:pt x="4760" y="13118"/>
                </a:lnTo>
                <a:lnTo>
                  <a:pt x="4780" y="13120"/>
                </a:lnTo>
                <a:lnTo>
                  <a:pt x="4801" y="13123"/>
                </a:lnTo>
                <a:lnTo>
                  <a:pt x="4821" y="13127"/>
                </a:lnTo>
                <a:lnTo>
                  <a:pt x="4840" y="13132"/>
                </a:lnTo>
                <a:lnTo>
                  <a:pt x="4860" y="13139"/>
                </a:lnTo>
                <a:lnTo>
                  <a:pt x="4879" y="13146"/>
                </a:lnTo>
                <a:lnTo>
                  <a:pt x="4899" y="13153"/>
                </a:lnTo>
                <a:lnTo>
                  <a:pt x="4918" y="13162"/>
                </a:lnTo>
                <a:lnTo>
                  <a:pt x="4936" y="13171"/>
                </a:lnTo>
                <a:lnTo>
                  <a:pt x="4953" y="13181"/>
                </a:lnTo>
                <a:lnTo>
                  <a:pt x="4971" y="13194"/>
                </a:lnTo>
                <a:lnTo>
                  <a:pt x="4987" y="13206"/>
                </a:lnTo>
                <a:lnTo>
                  <a:pt x="5003" y="13219"/>
                </a:lnTo>
                <a:lnTo>
                  <a:pt x="5019" y="13232"/>
                </a:lnTo>
                <a:lnTo>
                  <a:pt x="5034" y="13248"/>
                </a:lnTo>
                <a:lnTo>
                  <a:pt x="5048" y="13263"/>
                </a:lnTo>
                <a:lnTo>
                  <a:pt x="5062" y="13280"/>
                </a:lnTo>
                <a:lnTo>
                  <a:pt x="5075" y="13298"/>
                </a:lnTo>
                <a:lnTo>
                  <a:pt x="5087" y="13315"/>
                </a:lnTo>
                <a:lnTo>
                  <a:pt x="5098" y="13334"/>
                </a:lnTo>
                <a:lnTo>
                  <a:pt x="5286" y="13667"/>
                </a:lnTo>
                <a:lnTo>
                  <a:pt x="5287" y="13668"/>
                </a:lnTo>
                <a:lnTo>
                  <a:pt x="5288" y="13669"/>
                </a:lnTo>
                <a:lnTo>
                  <a:pt x="5302" y="13690"/>
                </a:lnTo>
                <a:lnTo>
                  <a:pt x="5317" y="13712"/>
                </a:lnTo>
                <a:lnTo>
                  <a:pt x="5334" y="13732"/>
                </a:lnTo>
                <a:lnTo>
                  <a:pt x="5351" y="13754"/>
                </a:lnTo>
                <a:lnTo>
                  <a:pt x="5369" y="13774"/>
                </a:lnTo>
                <a:lnTo>
                  <a:pt x="5387" y="13795"/>
                </a:lnTo>
                <a:lnTo>
                  <a:pt x="5406" y="13814"/>
                </a:lnTo>
                <a:lnTo>
                  <a:pt x="5425" y="13833"/>
                </a:lnTo>
                <a:lnTo>
                  <a:pt x="5445" y="13852"/>
                </a:lnTo>
                <a:lnTo>
                  <a:pt x="5466" y="13870"/>
                </a:lnTo>
                <a:lnTo>
                  <a:pt x="5487" y="13887"/>
                </a:lnTo>
                <a:lnTo>
                  <a:pt x="5509" y="13904"/>
                </a:lnTo>
                <a:lnTo>
                  <a:pt x="5531" y="13919"/>
                </a:lnTo>
                <a:lnTo>
                  <a:pt x="5555" y="13933"/>
                </a:lnTo>
                <a:lnTo>
                  <a:pt x="5578" y="13948"/>
                </a:lnTo>
                <a:lnTo>
                  <a:pt x="5601" y="13960"/>
                </a:lnTo>
                <a:lnTo>
                  <a:pt x="5625" y="13972"/>
                </a:lnTo>
                <a:lnTo>
                  <a:pt x="5649" y="13982"/>
                </a:lnTo>
                <a:lnTo>
                  <a:pt x="5674" y="13990"/>
                </a:lnTo>
                <a:lnTo>
                  <a:pt x="5698" y="13999"/>
                </a:lnTo>
                <a:lnTo>
                  <a:pt x="5723" y="14005"/>
                </a:lnTo>
                <a:lnTo>
                  <a:pt x="5748" y="14010"/>
                </a:lnTo>
                <a:lnTo>
                  <a:pt x="5774" y="14013"/>
                </a:lnTo>
                <a:lnTo>
                  <a:pt x="5800" y="14014"/>
                </a:lnTo>
                <a:lnTo>
                  <a:pt x="5825" y="14014"/>
                </a:lnTo>
                <a:lnTo>
                  <a:pt x="5851" y="14012"/>
                </a:lnTo>
                <a:lnTo>
                  <a:pt x="5876" y="14008"/>
                </a:lnTo>
                <a:lnTo>
                  <a:pt x="5901" y="14003"/>
                </a:lnTo>
                <a:lnTo>
                  <a:pt x="5927" y="13995"/>
                </a:lnTo>
                <a:lnTo>
                  <a:pt x="5952" y="13984"/>
                </a:lnTo>
                <a:lnTo>
                  <a:pt x="5979" y="13973"/>
                </a:lnTo>
                <a:lnTo>
                  <a:pt x="6004" y="13959"/>
                </a:lnTo>
                <a:lnTo>
                  <a:pt x="6014" y="13953"/>
                </a:lnTo>
                <a:lnTo>
                  <a:pt x="6024" y="13948"/>
                </a:lnTo>
                <a:lnTo>
                  <a:pt x="6034" y="13941"/>
                </a:lnTo>
                <a:lnTo>
                  <a:pt x="6045" y="13936"/>
                </a:lnTo>
                <a:lnTo>
                  <a:pt x="6109" y="13900"/>
                </a:lnTo>
                <a:lnTo>
                  <a:pt x="6119" y="13892"/>
                </a:lnTo>
                <a:lnTo>
                  <a:pt x="6130" y="13885"/>
                </a:lnTo>
                <a:lnTo>
                  <a:pt x="6155" y="13869"/>
                </a:lnTo>
                <a:lnTo>
                  <a:pt x="6179" y="13851"/>
                </a:lnTo>
                <a:lnTo>
                  <a:pt x="6202" y="13831"/>
                </a:lnTo>
                <a:lnTo>
                  <a:pt x="6223" y="13812"/>
                </a:lnTo>
                <a:lnTo>
                  <a:pt x="6242" y="13790"/>
                </a:lnTo>
                <a:lnTo>
                  <a:pt x="6259" y="13769"/>
                </a:lnTo>
                <a:lnTo>
                  <a:pt x="6274" y="13748"/>
                </a:lnTo>
                <a:lnTo>
                  <a:pt x="6288" y="13724"/>
                </a:lnTo>
                <a:lnTo>
                  <a:pt x="6301" y="13701"/>
                </a:lnTo>
                <a:lnTo>
                  <a:pt x="6312" y="13677"/>
                </a:lnTo>
                <a:lnTo>
                  <a:pt x="6322" y="13653"/>
                </a:lnTo>
                <a:lnTo>
                  <a:pt x="6330" y="13627"/>
                </a:lnTo>
                <a:lnTo>
                  <a:pt x="6337" y="13602"/>
                </a:lnTo>
                <a:lnTo>
                  <a:pt x="6342" y="13576"/>
                </a:lnTo>
                <a:lnTo>
                  <a:pt x="6347" y="13550"/>
                </a:lnTo>
                <a:lnTo>
                  <a:pt x="6350" y="13523"/>
                </a:lnTo>
                <a:lnTo>
                  <a:pt x="6351" y="13497"/>
                </a:lnTo>
                <a:lnTo>
                  <a:pt x="6352" y="13469"/>
                </a:lnTo>
                <a:lnTo>
                  <a:pt x="6351" y="13443"/>
                </a:lnTo>
                <a:lnTo>
                  <a:pt x="6350" y="13415"/>
                </a:lnTo>
                <a:lnTo>
                  <a:pt x="6347" y="13388"/>
                </a:lnTo>
                <a:lnTo>
                  <a:pt x="6343" y="13360"/>
                </a:lnTo>
                <a:lnTo>
                  <a:pt x="6338" y="13332"/>
                </a:lnTo>
                <a:lnTo>
                  <a:pt x="6332" y="13305"/>
                </a:lnTo>
                <a:lnTo>
                  <a:pt x="6325" y="13277"/>
                </a:lnTo>
                <a:lnTo>
                  <a:pt x="6317" y="13251"/>
                </a:lnTo>
                <a:lnTo>
                  <a:pt x="6309" y="13223"/>
                </a:lnTo>
                <a:lnTo>
                  <a:pt x="6299" y="13197"/>
                </a:lnTo>
                <a:lnTo>
                  <a:pt x="6289" y="13170"/>
                </a:lnTo>
                <a:lnTo>
                  <a:pt x="6277" y="13144"/>
                </a:lnTo>
                <a:lnTo>
                  <a:pt x="6265" y="13118"/>
                </a:lnTo>
                <a:lnTo>
                  <a:pt x="6253" y="13093"/>
                </a:lnTo>
                <a:lnTo>
                  <a:pt x="5312" y="11439"/>
                </a:lnTo>
                <a:lnTo>
                  <a:pt x="5302" y="11420"/>
                </a:lnTo>
                <a:lnTo>
                  <a:pt x="5293" y="11400"/>
                </a:lnTo>
                <a:lnTo>
                  <a:pt x="5284" y="11380"/>
                </a:lnTo>
                <a:lnTo>
                  <a:pt x="5277" y="11359"/>
                </a:lnTo>
                <a:lnTo>
                  <a:pt x="5271" y="11339"/>
                </a:lnTo>
                <a:lnTo>
                  <a:pt x="5266" y="11319"/>
                </a:lnTo>
                <a:lnTo>
                  <a:pt x="5262" y="11298"/>
                </a:lnTo>
                <a:lnTo>
                  <a:pt x="5259" y="11277"/>
                </a:lnTo>
                <a:lnTo>
                  <a:pt x="5257" y="11256"/>
                </a:lnTo>
                <a:lnTo>
                  <a:pt x="5256" y="11235"/>
                </a:lnTo>
                <a:lnTo>
                  <a:pt x="5256" y="11215"/>
                </a:lnTo>
                <a:lnTo>
                  <a:pt x="5257" y="11193"/>
                </a:lnTo>
                <a:lnTo>
                  <a:pt x="5259" y="11173"/>
                </a:lnTo>
                <a:lnTo>
                  <a:pt x="5262" y="11152"/>
                </a:lnTo>
                <a:lnTo>
                  <a:pt x="5266" y="11132"/>
                </a:lnTo>
                <a:lnTo>
                  <a:pt x="5270" y="11112"/>
                </a:lnTo>
                <a:lnTo>
                  <a:pt x="5276" y="11092"/>
                </a:lnTo>
                <a:lnTo>
                  <a:pt x="5283" y="11072"/>
                </a:lnTo>
                <a:lnTo>
                  <a:pt x="5290" y="11052"/>
                </a:lnTo>
                <a:lnTo>
                  <a:pt x="5299" y="11034"/>
                </a:lnTo>
                <a:lnTo>
                  <a:pt x="5308" y="11016"/>
                </a:lnTo>
                <a:lnTo>
                  <a:pt x="5318" y="10997"/>
                </a:lnTo>
                <a:lnTo>
                  <a:pt x="5331" y="10980"/>
                </a:lnTo>
                <a:lnTo>
                  <a:pt x="5343" y="10963"/>
                </a:lnTo>
                <a:lnTo>
                  <a:pt x="5355" y="10946"/>
                </a:lnTo>
                <a:lnTo>
                  <a:pt x="5369" y="10930"/>
                </a:lnTo>
                <a:lnTo>
                  <a:pt x="5384" y="10915"/>
                </a:lnTo>
                <a:lnTo>
                  <a:pt x="5399" y="10900"/>
                </a:lnTo>
                <a:lnTo>
                  <a:pt x="5415" y="10886"/>
                </a:lnTo>
                <a:lnTo>
                  <a:pt x="5432" y="10873"/>
                </a:lnTo>
                <a:lnTo>
                  <a:pt x="5450" y="10861"/>
                </a:lnTo>
                <a:lnTo>
                  <a:pt x="5469" y="10849"/>
                </a:lnTo>
                <a:lnTo>
                  <a:pt x="7687" y="9549"/>
                </a:lnTo>
                <a:lnTo>
                  <a:pt x="6187" y="6852"/>
                </a:lnTo>
                <a:lnTo>
                  <a:pt x="6177" y="6833"/>
                </a:lnTo>
                <a:lnTo>
                  <a:pt x="6168" y="6813"/>
                </a:lnTo>
                <a:lnTo>
                  <a:pt x="6159" y="6793"/>
                </a:lnTo>
                <a:lnTo>
                  <a:pt x="6152" y="6773"/>
                </a:lnTo>
                <a:lnTo>
                  <a:pt x="6147" y="6752"/>
                </a:lnTo>
                <a:lnTo>
                  <a:pt x="6142" y="6731"/>
                </a:lnTo>
                <a:lnTo>
                  <a:pt x="6138" y="6711"/>
                </a:lnTo>
                <a:lnTo>
                  <a:pt x="6135" y="6689"/>
                </a:lnTo>
                <a:lnTo>
                  <a:pt x="6133" y="6669"/>
                </a:lnTo>
                <a:lnTo>
                  <a:pt x="6132" y="6647"/>
                </a:lnTo>
                <a:lnTo>
                  <a:pt x="6133" y="6627"/>
                </a:lnTo>
                <a:lnTo>
                  <a:pt x="6134" y="6606"/>
                </a:lnTo>
                <a:lnTo>
                  <a:pt x="6136" y="6585"/>
                </a:lnTo>
                <a:lnTo>
                  <a:pt x="6139" y="6565"/>
                </a:lnTo>
                <a:lnTo>
                  <a:pt x="6143" y="6544"/>
                </a:lnTo>
                <a:lnTo>
                  <a:pt x="6148" y="6524"/>
                </a:lnTo>
                <a:lnTo>
                  <a:pt x="6154" y="6505"/>
                </a:lnTo>
                <a:lnTo>
                  <a:pt x="6161" y="6485"/>
                </a:lnTo>
                <a:lnTo>
                  <a:pt x="6168" y="6466"/>
                </a:lnTo>
                <a:lnTo>
                  <a:pt x="6177" y="6446"/>
                </a:lnTo>
                <a:lnTo>
                  <a:pt x="6187" y="6428"/>
                </a:lnTo>
                <a:lnTo>
                  <a:pt x="6198" y="6411"/>
                </a:lnTo>
                <a:lnTo>
                  <a:pt x="6209" y="6392"/>
                </a:lnTo>
                <a:lnTo>
                  <a:pt x="6222" y="6376"/>
                </a:lnTo>
                <a:lnTo>
                  <a:pt x="6235" y="6360"/>
                </a:lnTo>
                <a:lnTo>
                  <a:pt x="6248" y="6343"/>
                </a:lnTo>
                <a:lnTo>
                  <a:pt x="6263" y="6328"/>
                </a:lnTo>
                <a:lnTo>
                  <a:pt x="6279" y="6314"/>
                </a:lnTo>
                <a:lnTo>
                  <a:pt x="6295" y="6300"/>
                </a:lnTo>
                <a:lnTo>
                  <a:pt x="6312" y="6287"/>
                </a:lnTo>
                <a:lnTo>
                  <a:pt x="6330" y="6275"/>
                </a:lnTo>
                <a:lnTo>
                  <a:pt x="6348" y="6264"/>
                </a:lnTo>
                <a:lnTo>
                  <a:pt x="6368" y="6254"/>
                </a:lnTo>
                <a:lnTo>
                  <a:pt x="6387" y="6243"/>
                </a:lnTo>
                <a:lnTo>
                  <a:pt x="6407" y="6235"/>
                </a:lnTo>
                <a:lnTo>
                  <a:pt x="6428" y="6228"/>
                </a:lnTo>
                <a:lnTo>
                  <a:pt x="6448" y="6222"/>
                </a:lnTo>
                <a:lnTo>
                  <a:pt x="6468" y="6217"/>
                </a:lnTo>
                <a:lnTo>
                  <a:pt x="6489" y="6214"/>
                </a:lnTo>
                <a:lnTo>
                  <a:pt x="6509" y="6211"/>
                </a:lnTo>
                <a:lnTo>
                  <a:pt x="6530" y="6209"/>
                </a:lnTo>
                <a:lnTo>
                  <a:pt x="6550" y="6208"/>
                </a:lnTo>
                <a:lnTo>
                  <a:pt x="6571" y="6208"/>
                </a:lnTo>
                <a:lnTo>
                  <a:pt x="6591" y="6209"/>
                </a:lnTo>
                <a:lnTo>
                  <a:pt x="6611" y="6212"/>
                </a:lnTo>
                <a:lnTo>
                  <a:pt x="6633" y="6215"/>
                </a:lnTo>
                <a:lnTo>
                  <a:pt x="6653" y="6219"/>
                </a:lnTo>
                <a:lnTo>
                  <a:pt x="6672" y="6224"/>
                </a:lnTo>
                <a:lnTo>
                  <a:pt x="6692" y="6230"/>
                </a:lnTo>
                <a:lnTo>
                  <a:pt x="6711" y="6236"/>
                </a:lnTo>
                <a:lnTo>
                  <a:pt x="6730" y="6244"/>
                </a:lnTo>
                <a:lnTo>
                  <a:pt x="6748" y="6254"/>
                </a:lnTo>
                <a:lnTo>
                  <a:pt x="6766" y="6263"/>
                </a:lnTo>
                <a:lnTo>
                  <a:pt x="6784" y="6274"/>
                </a:lnTo>
                <a:lnTo>
                  <a:pt x="6801" y="6285"/>
                </a:lnTo>
                <a:lnTo>
                  <a:pt x="6818" y="6297"/>
                </a:lnTo>
                <a:lnTo>
                  <a:pt x="6834" y="6311"/>
                </a:lnTo>
                <a:lnTo>
                  <a:pt x="6850" y="6325"/>
                </a:lnTo>
                <a:lnTo>
                  <a:pt x="6865" y="6340"/>
                </a:lnTo>
                <a:lnTo>
                  <a:pt x="6879" y="6356"/>
                </a:lnTo>
                <a:lnTo>
                  <a:pt x="6893" y="6373"/>
                </a:lnTo>
                <a:lnTo>
                  <a:pt x="6906" y="6390"/>
                </a:lnTo>
                <a:lnTo>
                  <a:pt x="6918" y="6409"/>
                </a:lnTo>
                <a:lnTo>
                  <a:pt x="6929" y="6427"/>
                </a:lnTo>
                <a:lnTo>
                  <a:pt x="8636" y="9496"/>
                </a:lnTo>
                <a:lnTo>
                  <a:pt x="8647" y="9515"/>
                </a:lnTo>
                <a:lnTo>
                  <a:pt x="8656" y="9535"/>
                </a:lnTo>
                <a:lnTo>
                  <a:pt x="8664" y="9555"/>
                </a:lnTo>
                <a:lnTo>
                  <a:pt x="8671" y="9575"/>
                </a:lnTo>
                <a:lnTo>
                  <a:pt x="8677" y="9596"/>
                </a:lnTo>
                <a:lnTo>
                  <a:pt x="8682" y="9616"/>
                </a:lnTo>
                <a:lnTo>
                  <a:pt x="8685" y="9637"/>
                </a:lnTo>
                <a:lnTo>
                  <a:pt x="8688" y="9658"/>
                </a:lnTo>
                <a:lnTo>
                  <a:pt x="8690" y="9678"/>
                </a:lnTo>
                <a:lnTo>
                  <a:pt x="8691" y="9700"/>
                </a:lnTo>
                <a:lnTo>
                  <a:pt x="8691" y="9720"/>
                </a:lnTo>
                <a:lnTo>
                  <a:pt x="8690" y="9740"/>
                </a:lnTo>
                <a:lnTo>
                  <a:pt x="8688" y="9762"/>
                </a:lnTo>
                <a:lnTo>
                  <a:pt x="8685" y="9782"/>
                </a:lnTo>
                <a:lnTo>
                  <a:pt x="8681" y="9802"/>
                </a:lnTo>
                <a:lnTo>
                  <a:pt x="8676" y="9822"/>
                </a:lnTo>
                <a:lnTo>
                  <a:pt x="8670" y="9842"/>
                </a:lnTo>
                <a:lnTo>
                  <a:pt x="8664" y="9862"/>
                </a:lnTo>
                <a:lnTo>
                  <a:pt x="8656" y="9880"/>
                </a:lnTo>
                <a:lnTo>
                  <a:pt x="8648" y="9900"/>
                </a:lnTo>
                <a:lnTo>
                  <a:pt x="8638" y="9918"/>
                </a:lnTo>
                <a:lnTo>
                  <a:pt x="8628" y="9935"/>
                </a:lnTo>
                <a:lnTo>
                  <a:pt x="8617" y="9954"/>
                </a:lnTo>
                <a:lnTo>
                  <a:pt x="8605" y="9970"/>
                </a:lnTo>
                <a:lnTo>
                  <a:pt x="8592" y="9986"/>
                </a:lnTo>
                <a:lnTo>
                  <a:pt x="8577" y="10003"/>
                </a:lnTo>
                <a:lnTo>
                  <a:pt x="8563" y="10018"/>
                </a:lnTo>
                <a:lnTo>
                  <a:pt x="8548" y="10032"/>
                </a:lnTo>
                <a:lnTo>
                  <a:pt x="8531" y="10045"/>
                </a:lnTo>
                <a:lnTo>
                  <a:pt x="8515" y="10059"/>
                </a:lnTo>
                <a:lnTo>
                  <a:pt x="8497" y="10071"/>
                </a:lnTo>
                <a:lnTo>
                  <a:pt x="8478" y="10083"/>
                </a:lnTo>
                <a:lnTo>
                  <a:pt x="6263" y="11382"/>
                </a:lnTo>
                <a:close/>
                <a:moveTo>
                  <a:pt x="4696" y="12306"/>
                </a:moveTo>
                <a:lnTo>
                  <a:pt x="4657" y="12327"/>
                </a:lnTo>
                <a:lnTo>
                  <a:pt x="4618" y="12348"/>
                </a:lnTo>
                <a:lnTo>
                  <a:pt x="4578" y="12371"/>
                </a:lnTo>
                <a:lnTo>
                  <a:pt x="4536" y="12395"/>
                </a:lnTo>
                <a:lnTo>
                  <a:pt x="4493" y="12419"/>
                </a:lnTo>
                <a:lnTo>
                  <a:pt x="4449" y="12444"/>
                </a:lnTo>
                <a:lnTo>
                  <a:pt x="4405" y="12469"/>
                </a:lnTo>
                <a:lnTo>
                  <a:pt x="4361" y="12494"/>
                </a:lnTo>
                <a:lnTo>
                  <a:pt x="4317" y="12518"/>
                </a:lnTo>
                <a:lnTo>
                  <a:pt x="4273" y="12543"/>
                </a:lnTo>
                <a:lnTo>
                  <a:pt x="4228" y="12566"/>
                </a:lnTo>
                <a:lnTo>
                  <a:pt x="4185" y="12588"/>
                </a:lnTo>
                <a:lnTo>
                  <a:pt x="4143" y="12609"/>
                </a:lnTo>
                <a:lnTo>
                  <a:pt x="4102" y="12629"/>
                </a:lnTo>
                <a:lnTo>
                  <a:pt x="4063" y="12647"/>
                </a:lnTo>
                <a:lnTo>
                  <a:pt x="4025" y="12662"/>
                </a:lnTo>
                <a:lnTo>
                  <a:pt x="3923" y="12701"/>
                </a:lnTo>
                <a:lnTo>
                  <a:pt x="3821" y="12736"/>
                </a:lnTo>
                <a:lnTo>
                  <a:pt x="3717" y="12766"/>
                </a:lnTo>
                <a:lnTo>
                  <a:pt x="3614" y="12794"/>
                </a:lnTo>
                <a:lnTo>
                  <a:pt x="3509" y="12816"/>
                </a:lnTo>
                <a:lnTo>
                  <a:pt x="3404" y="12837"/>
                </a:lnTo>
                <a:lnTo>
                  <a:pt x="3299" y="12852"/>
                </a:lnTo>
                <a:lnTo>
                  <a:pt x="3195" y="12864"/>
                </a:lnTo>
                <a:lnTo>
                  <a:pt x="3089" y="12871"/>
                </a:lnTo>
                <a:lnTo>
                  <a:pt x="2985" y="12875"/>
                </a:lnTo>
                <a:lnTo>
                  <a:pt x="2881" y="12874"/>
                </a:lnTo>
                <a:lnTo>
                  <a:pt x="2777" y="12870"/>
                </a:lnTo>
                <a:lnTo>
                  <a:pt x="2674" y="12862"/>
                </a:lnTo>
                <a:lnTo>
                  <a:pt x="2572" y="12849"/>
                </a:lnTo>
                <a:lnTo>
                  <a:pt x="2471" y="12832"/>
                </a:lnTo>
                <a:lnTo>
                  <a:pt x="2372" y="12810"/>
                </a:lnTo>
                <a:lnTo>
                  <a:pt x="2273" y="12784"/>
                </a:lnTo>
                <a:lnTo>
                  <a:pt x="2176" y="12754"/>
                </a:lnTo>
                <a:lnTo>
                  <a:pt x="2081" y="12718"/>
                </a:lnTo>
                <a:lnTo>
                  <a:pt x="1987" y="12680"/>
                </a:lnTo>
                <a:lnTo>
                  <a:pt x="1895" y="12635"/>
                </a:lnTo>
                <a:lnTo>
                  <a:pt x="1805" y="12587"/>
                </a:lnTo>
                <a:lnTo>
                  <a:pt x="1718" y="12533"/>
                </a:lnTo>
                <a:lnTo>
                  <a:pt x="1633" y="12474"/>
                </a:lnTo>
                <a:lnTo>
                  <a:pt x="1550" y="12412"/>
                </a:lnTo>
                <a:lnTo>
                  <a:pt x="1471" y="12344"/>
                </a:lnTo>
                <a:lnTo>
                  <a:pt x="1393" y="12271"/>
                </a:lnTo>
                <a:lnTo>
                  <a:pt x="1319" y="12194"/>
                </a:lnTo>
                <a:lnTo>
                  <a:pt x="1249" y="12111"/>
                </a:lnTo>
                <a:lnTo>
                  <a:pt x="1180" y="12024"/>
                </a:lnTo>
                <a:lnTo>
                  <a:pt x="1116" y="11931"/>
                </a:lnTo>
                <a:lnTo>
                  <a:pt x="1056" y="11833"/>
                </a:lnTo>
                <a:lnTo>
                  <a:pt x="989" y="11720"/>
                </a:lnTo>
                <a:lnTo>
                  <a:pt x="916" y="11600"/>
                </a:lnTo>
                <a:lnTo>
                  <a:pt x="841" y="11477"/>
                </a:lnTo>
                <a:lnTo>
                  <a:pt x="763" y="11349"/>
                </a:lnTo>
                <a:lnTo>
                  <a:pt x="683" y="11219"/>
                </a:lnTo>
                <a:lnTo>
                  <a:pt x="604" y="11085"/>
                </a:lnTo>
                <a:lnTo>
                  <a:pt x="564" y="11018"/>
                </a:lnTo>
                <a:lnTo>
                  <a:pt x="524" y="10949"/>
                </a:lnTo>
                <a:lnTo>
                  <a:pt x="485" y="10880"/>
                </a:lnTo>
                <a:lnTo>
                  <a:pt x="447" y="10812"/>
                </a:lnTo>
                <a:lnTo>
                  <a:pt x="410" y="10742"/>
                </a:lnTo>
                <a:lnTo>
                  <a:pt x="373" y="10673"/>
                </a:lnTo>
                <a:lnTo>
                  <a:pt x="338" y="10604"/>
                </a:lnTo>
                <a:lnTo>
                  <a:pt x="302" y="10534"/>
                </a:lnTo>
                <a:lnTo>
                  <a:pt x="269" y="10465"/>
                </a:lnTo>
                <a:lnTo>
                  <a:pt x="237" y="10395"/>
                </a:lnTo>
                <a:lnTo>
                  <a:pt x="207" y="10326"/>
                </a:lnTo>
                <a:lnTo>
                  <a:pt x="178" y="10258"/>
                </a:lnTo>
                <a:lnTo>
                  <a:pt x="151" y="10189"/>
                </a:lnTo>
                <a:lnTo>
                  <a:pt x="126" y="10121"/>
                </a:lnTo>
                <a:lnTo>
                  <a:pt x="102" y="10054"/>
                </a:lnTo>
                <a:lnTo>
                  <a:pt x="82" y="9987"/>
                </a:lnTo>
                <a:lnTo>
                  <a:pt x="63" y="9921"/>
                </a:lnTo>
                <a:lnTo>
                  <a:pt x="47" y="9856"/>
                </a:lnTo>
                <a:lnTo>
                  <a:pt x="34" y="9791"/>
                </a:lnTo>
                <a:lnTo>
                  <a:pt x="23" y="9728"/>
                </a:lnTo>
                <a:lnTo>
                  <a:pt x="11" y="9630"/>
                </a:lnTo>
                <a:lnTo>
                  <a:pt x="3" y="9533"/>
                </a:lnTo>
                <a:lnTo>
                  <a:pt x="0" y="9437"/>
                </a:lnTo>
                <a:lnTo>
                  <a:pt x="1" y="9342"/>
                </a:lnTo>
                <a:lnTo>
                  <a:pt x="6" y="9247"/>
                </a:lnTo>
                <a:lnTo>
                  <a:pt x="16" y="9153"/>
                </a:lnTo>
                <a:lnTo>
                  <a:pt x="29" y="9060"/>
                </a:lnTo>
                <a:lnTo>
                  <a:pt x="46" y="8968"/>
                </a:lnTo>
                <a:lnTo>
                  <a:pt x="67" y="8876"/>
                </a:lnTo>
                <a:lnTo>
                  <a:pt x="92" y="8787"/>
                </a:lnTo>
                <a:lnTo>
                  <a:pt x="121" y="8698"/>
                </a:lnTo>
                <a:lnTo>
                  <a:pt x="153" y="8610"/>
                </a:lnTo>
                <a:lnTo>
                  <a:pt x="188" y="8523"/>
                </a:lnTo>
                <a:lnTo>
                  <a:pt x="226" y="8439"/>
                </a:lnTo>
                <a:lnTo>
                  <a:pt x="267" y="8355"/>
                </a:lnTo>
                <a:lnTo>
                  <a:pt x="312" y="8272"/>
                </a:lnTo>
                <a:lnTo>
                  <a:pt x="360" y="8192"/>
                </a:lnTo>
                <a:lnTo>
                  <a:pt x="411" y="8112"/>
                </a:lnTo>
                <a:lnTo>
                  <a:pt x="463" y="8035"/>
                </a:lnTo>
                <a:lnTo>
                  <a:pt x="519" y="7959"/>
                </a:lnTo>
                <a:lnTo>
                  <a:pt x="578" y="7885"/>
                </a:lnTo>
                <a:lnTo>
                  <a:pt x="639" y="7812"/>
                </a:lnTo>
                <a:lnTo>
                  <a:pt x="702" y="7742"/>
                </a:lnTo>
                <a:lnTo>
                  <a:pt x="768" y="7674"/>
                </a:lnTo>
                <a:lnTo>
                  <a:pt x="836" y="7607"/>
                </a:lnTo>
                <a:lnTo>
                  <a:pt x="905" y="7543"/>
                </a:lnTo>
                <a:lnTo>
                  <a:pt x="976" y="7481"/>
                </a:lnTo>
                <a:lnTo>
                  <a:pt x="1051" y="7421"/>
                </a:lnTo>
                <a:lnTo>
                  <a:pt x="1125" y="7362"/>
                </a:lnTo>
                <a:lnTo>
                  <a:pt x="1203" y="7307"/>
                </a:lnTo>
                <a:lnTo>
                  <a:pt x="1281" y="7253"/>
                </a:lnTo>
                <a:lnTo>
                  <a:pt x="1360" y="7203"/>
                </a:lnTo>
                <a:lnTo>
                  <a:pt x="2938" y="6274"/>
                </a:lnTo>
                <a:lnTo>
                  <a:pt x="2957" y="6264"/>
                </a:lnTo>
                <a:lnTo>
                  <a:pt x="2976" y="6254"/>
                </a:lnTo>
                <a:lnTo>
                  <a:pt x="2996" y="6245"/>
                </a:lnTo>
                <a:lnTo>
                  <a:pt x="3016" y="6238"/>
                </a:lnTo>
                <a:lnTo>
                  <a:pt x="3036" y="6232"/>
                </a:lnTo>
                <a:lnTo>
                  <a:pt x="3056" y="6227"/>
                </a:lnTo>
                <a:lnTo>
                  <a:pt x="3076" y="6223"/>
                </a:lnTo>
                <a:lnTo>
                  <a:pt x="3097" y="6219"/>
                </a:lnTo>
                <a:lnTo>
                  <a:pt x="3117" y="6217"/>
                </a:lnTo>
                <a:lnTo>
                  <a:pt x="3138" y="6216"/>
                </a:lnTo>
                <a:lnTo>
                  <a:pt x="3159" y="6216"/>
                </a:lnTo>
                <a:lnTo>
                  <a:pt x="3180" y="6217"/>
                </a:lnTo>
                <a:lnTo>
                  <a:pt x="3200" y="6219"/>
                </a:lnTo>
                <a:lnTo>
                  <a:pt x="3220" y="6222"/>
                </a:lnTo>
                <a:lnTo>
                  <a:pt x="3240" y="6226"/>
                </a:lnTo>
                <a:lnTo>
                  <a:pt x="3260" y="6230"/>
                </a:lnTo>
                <a:lnTo>
                  <a:pt x="3280" y="6236"/>
                </a:lnTo>
                <a:lnTo>
                  <a:pt x="3299" y="6243"/>
                </a:lnTo>
                <a:lnTo>
                  <a:pt x="3318" y="6250"/>
                </a:lnTo>
                <a:lnTo>
                  <a:pt x="3336" y="6260"/>
                </a:lnTo>
                <a:lnTo>
                  <a:pt x="3355" y="6269"/>
                </a:lnTo>
                <a:lnTo>
                  <a:pt x="3373" y="6279"/>
                </a:lnTo>
                <a:lnTo>
                  <a:pt x="3391" y="6290"/>
                </a:lnTo>
                <a:lnTo>
                  <a:pt x="3407" y="6303"/>
                </a:lnTo>
                <a:lnTo>
                  <a:pt x="3424" y="6316"/>
                </a:lnTo>
                <a:lnTo>
                  <a:pt x="3439" y="6330"/>
                </a:lnTo>
                <a:lnTo>
                  <a:pt x="3454" y="6344"/>
                </a:lnTo>
                <a:lnTo>
                  <a:pt x="3469" y="6361"/>
                </a:lnTo>
                <a:lnTo>
                  <a:pt x="3482" y="6377"/>
                </a:lnTo>
                <a:lnTo>
                  <a:pt x="3495" y="6394"/>
                </a:lnTo>
                <a:lnTo>
                  <a:pt x="3507" y="6412"/>
                </a:lnTo>
                <a:lnTo>
                  <a:pt x="3519" y="6431"/>
                </a:lnTo>
                <a:lnTo>
                  <a:pt x="3529" y="6450"/>
                </a:lnTo>
                <a:lnTo>
                  <a:pt x="3539" y="6470"/>
                </a:lnTo>
                <a:lnTo>
                  <a:pt x="3547" y="6490"/>
                </a:lnTo>
                <a:lnTo>
                  <a:pt x="3554" y="6511"/>
                </a:lnTo>
                <a:lnTo>
                  <a:pt x="3560" y="6531"/>
                </a:lnTo>
                <a:lnTo>
                  <a:pt x="3566" y="6551"/>
                </a:lnTo>
                <a:lnTo>
                  <a:pt x="3570" y="6573"/>
                </a:lnTo>
                <a:lnTo>
                  <a:pt x="3573" y="6593"/>
                </a:lnTo>
                <a:lnTo>
                  <a:pt x="3575" y="6615"/>
                </a:lnTo>
                <a:lnTo>
                  <a:pt x="3576" y="6635"/>
                </a:lnTo>
                <a:lnTo>
                  <a:pt x="3576" y="6657"/>
                </a:lnTo>
                <a:lnTo>
                  <a:pt x="3575" y="6677"/>
                </a:lnTo>
                <a:lnTo>
                  <a:pt x="3573" y="6697"/>
                </a:lnTo>
                <a:lnTo>
                  <a:pt x="3570" y="6719"/>
                </a:lnTo>
                <a:lnTo>
                  <a:pt x="3566" y="6739"/>
                </a:lnTo>
                <a:lnTo>
                  <a:pt x="3562" y="6759"/>
                </a:lnTo>
                <a:lnTo>
                  <a:pt x="3556" y="6779"/>
                </a:lnTo>
                <a:lnTo>
                  <a:pt x="3549" y="6798"/>
                </a:lnTo>
                <a:lnTo>
                  <a:pt x="3542" y="6818"/>
                </a:lnTo>
                <a:lnTo>
                  <a:pt x="3533" y="6837"/>
                </a:lnTo>
                <a:lnTo>
                  <a:pt x="3524" y="6855"/>
                </a:lnTo>
                <a:lnTo>
                  <a:pt x="3514" y="6874"/>
                </a:lnTo>
                <a:lnTo>
                  <a:pt x="3503" y="6891"/>
                </a:lnTo>
                <a:lnTo>
                  <a:pt x="3491" y="6908"/>
                </a:lnTo>
                <a:lnTo>
                  <a:pt x="3478" y="6925"/>
                </a:lnTo>
                <a:lnTo>
                  <a:pt x="3464" y="6941"/>
                </a:lnTo>
                <a:lnTo>
                  <a:pt x="3450" y="6956"/>
                </a:lnTo>
                <a:lnTo>
                  <a:pt x="3434" y="6971"/>
                </a:lnTo>
                <a:lnTo>
                  <a:pt x="3418" y="6985"/>
                </a:lnTo>
                <a:lnTo>
                  <a:pt x="3401" y="6998"/>
                </a:lnTo>
                <a:lnTo>
                  <a:pt x="3384" y="7011"/>
                </a:lnTo>
                <a:lnTo>
                  <a:pt x="3364" y="7022"/>
                </a:lnTo>
                <a:lnTo>
                  <a:pt x="1795" y="7947"/>
                </a:lnTo>
                <a:lnTo>
                  <a:pt x="1744" y="7980"/>
                </a:lnTo>
                <a:lnTo>
                  <a:pt x="1693" y="8013"/>
                </a:lnTo>
                <a:lnTo>
                  <a:pt x="1643" y="8049"/>
                </a:lnTo>
                <a:lnTo>
                  <a:pt x="1592" y="8087"/>
                </a:lnTo>
                <a:lnTo>
                  <a:pt x="1544" y="8126"/>
                </a:lnTo>
                <a:lnTo>
                  <a:pt x="1496" y="8166"/>
                </a:lnTo>
                <a:lnTo>
                  <a:pt x="1449" y="8208"/>
                </a:lnTo>
                <a:lnTo>
                  <a:pt x="1403" y="8251"/>
                </a:lnTo>
                <a:lnTo>
                  <a:pt x="1358" y="8296"/>
                </a:lnTo>
                <a:lnTo>
                  <a:pt x="1315" y="8342"/>
                </a:lnTo>
                <a:lnTo>
                  <a:pt x="1273" y="8389"/>
                </a:lnTo>
                <a:lnTo>
                  <a:pt x="1232" y="8438"/>
                </a:lnTo>
                <a:lnTo>
                  <a:pt x="1192" y="8487"/>
                </a:lnTo>
                <a:lnTo>
                  <a:pt x="1155" y="8538"/>
                </a:lnTo>
                <a:lnTo>
                  <a:pt x="1119" y="8590"/>
                </a:lnTo>
                <a:lnTo>
                  <a:pt x="1085" y="8643"/>
                </a:lnTo>
                <a:lnTo>
                  <a:pt x="1053" y="8697"/>
                </a:lnTo>
                <a:lnTo>
                  <a:pt x="1024" y="8752"/>
                </a:lnTo>
                <a:lnTo>
                  <a:pt x="996" y="8807"/>
                </a:lnTo>
                <a:lnTo>
                  <a:pt x="969" y="8864"/>
                </a:lnTo>
                <a:lnTo>
                  <a:pt x="946" y="8921"/>
                </a:lnTo>
                <a:lnTo>
                  <a:pt x="925" y="8980"/>
                </a:lnTo>
                <a:lnTo>
                  <a:pt x="906" y="9040"/>
                </a:lnTo>
                <a:lnTo>
                  <a:pt x="890" y="9099"/>
                </a:lnTo>
                <a:lnTo>
                  <a:pt x="877" y="9160"/>
                </a:lnTo>
                <a:lnTo>
                  <a:pt x="866" y="9221"/>
                </a:lnTo>
                <a:lnTo>
                  <a:pt x="858" y="9283"/>
                </a:lnTo>
                <a:lnTo>
                  <a:pt x="854" y="9346"/>
                </a:lnTo>
                <a:lnTo>
                  <a:pt x="852" y="9408"/>
                </a:lnTo>
                <a:lnTo>
                  <a:pt x="853" y="9472"/>
                </a:lnTo>
                <a:lnTo>
                  <a:pt x="857" y="9535"/>
                </a:lnTo>
                <a:lnTo>
                  <a:pt x="865" y="9600"/>
                </a:lnTo>
                <a:lnTo>
                  <a:pt x="873" y="9646"/>
                </a:lnTo>
                <a:lnTo>
                  <a:pt x="884" y="9694"/>
                </a:lnTo>
                <a:lnTo>
                  <a:pt x="898" y="9744"/>
                </a:lnTo>
                <a:lnTo>
                  <a:pt x="914" y="9796"/>
                </a:lnTo>
                <a:lnTo>
                  <a:pt x="933" y="9849"/>
                </a:lnTo>
                <a:lnTo>
                  <a:pt x="954" y="9905"/>
                </a:lnTo>
                <a:lnTo>
                  <a:pt x="979" y="9961"/>
                </a:lnTo>
                <a:lnTo>
                  <a:pt x="1004" y="10019"/>
                </a:lnTo>
                <a:lnTo>
                  <a:pt x="1031" y="10078"/>
                </a:lnTo>
                <a:lnTo>
                  <a:pt x="1060" y="10138"/>
                </a:lnTo>
                <a:lnTo>
                  <a:pt x="1090" y="10200"/>
                </a:lnTo>
                <a:lnTo>
                  <a:pt x="1121" y="10262"/>
                </a:lnTo>
                <a:lnTo>
                  <a:pt x="1154" y="10324"/>
                </a:lnTo>
                <a:lnTo>
                  <a:pt x="1188" y="10386"/>
                </a:lnTo>
                <a:lnTo>
                  <a:pt x="1223" y="10449"/>
                </a:lnTo>
                <a:lnTo>
                  <a:pt x="1258" y="10512"/>
                </a:lnTo>
                <a:lnTo>
                  <a:pt x="1330" y="10637"/>
                </a:lnTo>
                <a:lnTo>
                  <a:pt x="1403" y="10761"/>
                </a:lnTo>
                <a:lnTo>
                  <a:pt x="1476" y="10880"/>
                </a:lnTo>
                <a:lnTo>
                  <a:pt x="1547" y="10996"/>
                </a:lnTo>
                <a:lnTo>
                  <a:pt x="1614" y="11106"/>
                </a:lnTo>
                <a:lnTo>
                  <a:pt x="1679" y="11209"/>
                </a:lnTo>
                <a:lnTo>
                  <a:pt x="1736" y="11305"/>
                </a:lnTo>
                <a:lnTo>
                  <a:pt x="1787" y="11391"/>
                </a:lnTo>
                <a:lnTo>
                  <a:pt x="1827" y="11454"/>
                </a:lnTo>
                <a:lnTo>
                  <a:pt x="1869" y="11513"/>
                </a:lnTo>
                <a:lnTo>
                  <a:pt x="1913" y="11570"/>
                </a:lnTo>
                <a:lnTo>
                  <a:pt x="1960" y="11623"/>
                </a:lnTo>
                <a:lnTo>
                  <a:pt x="2008" y="11671"/>
                </a:lnTo>
                <a:lnTo>
                  <a:pt x="2058" y="11716"/>
                </a:lnTo>
                <a:lnTo>
                  <a:pt x="2111" y="11757"/>
                </a:lnTo>
                <a:lnTo>
                  <a:pt x="2165" y="11796"/>
                </a:lnTo>
                <a:lnTo>
                  <a:pt x="2220" y="11831"/>
                </a:lnTo>
                <a:lnTo>
                  <a:pt x="2277" y="11862"/>
                </a:lnTo>
                <a:lnTo>
                  <a:pt x="2336" y="11891"/>
                </a:lnTo>
                <a:lnTo>
                  <a:pt x="2396" y="11916"/>
                </a:lnTo>
                <a:lnTo>
                  <a:pt x="2457" y="11939"/>
                </a:lnTo>
                <a:lnTo>
                  <a:pt x="2519" y="11958"/>
                </a:lnTo>
                <a:lnTo>
                  <a:pt x="2582" y="11975"/>
                </a:lnTo>
                <a:lnTo>
                  <a:pt x="2646" y="11988"/>
                </a:lnTo>
                <a:lnTo>
                  <a:pt x="2710" y="11999"/>
                </a:lnTo>
                <a:lnTo>
                  <a:pt x="2776" y="12006"/>
                </a:lnTo>
                <a:lnTo>
                  <a:pt x="2841" y="12012"/>
                </a:lnTo>
                <a:lnTo>
                  <a:pt x="2907" y="12014"/>
                </a:lnTo>
                <a:lnTo>
                  <a:pt x="2974" y="12014"/>
                </a:lnTo>
                <a:lnTo>
                  <a:pt x="3040" y="12012"/>
                </a:lnTo>
                <a:lnTo>
                  <a:pt x="3107" y="12007"/>
                </a:lnTo>
                <a:lnTo>
                  <a:pt x="3174" y="12001"/>
                </a:lnTo>
                <a:lnTo>
                  <a:pt x="3240" y="11991"/>
                </a:lnTo>
                <a:lnTo>
                  <a:pt x="3306" y="11980"/>
                </a:lnTo>
                <a:lnTo>
                  <a:pt x="3372" y="11966"/>
                </a:lnTo>
                <a:lnTo>
                  <a:pt x="3437" y="11950"/>
                </a:lnTo>
                <a:lnTo>
                  <a:pt x="3501" y="11933"/>
                </a:lnTo>
                <a:lnTo>
                  <a:pt x="3565" y="11912"/>
                </a:lnTo>
                <a:lnTo>
                  <a:pt x="3628" y="11891"/>
                </a:lnTo>
                <a:lnTo>
                  <a:pt x="3690" y="11867"/>
                </a:lnTo>
                <a:lnTo>
                  <a:pt x="3766" y="11830"/>
                </a:lnTo>
                <a:lnTo>
                  <a:pt x="3842" y="11790"/>
                </a:lnTo>
                <a:lnTo>
                  <a:pt x="3918" y="11749"/>
                </a:lnTo>
                <a:lnTo>
                  <a:pt x="3994" y="11707"/>
                </a:lnTo>
                <a:lnTo>
                  <a:pt x="4070" y="11667"/>
                </a:lnTo>
                <a:lnTo>
                  <a:pt x="4146" y="11625"/>
                </a:lnTo>
                <a:lnTo>
                  <a:pt x="4221" y="11583"/>
                </a:lnTo>
                <a:lnTo>
                  <a:pt x="4296" y="11542"/>
                </a:lnTo>
                <a:lnTo>
                  <a:pt x="4316" y="11532"/>
                </a:lnTo>
                <a:lnTo>
                  <a:pt x="4335" y="11524"/>
                </a:lnTo>
                <a:lnTo>
                  <a:pt x="4355" y="11516"/>
                </a:lnTo>
                <a:lnTo>
                  <a:pt x="4376" y="11509"/>
                </a:lnTo>
                <a:lnTo>
                  <a:pt x="4396" y="11504"/>
                </a:lnTo>
                <a:lnTo>
                  <a:pt x="4416" y="11499"/>
                </a:lnTo>
                <a:lnTo>
                  <a:pt x="4437" y="11496"/>
                </a:lnTo>
                <a:lnTo>
                  <a:pt x="4458" y="11493"/>
                </a:lnTo>
                <a:lnTo>
                  <a:pt x="4479" y="11492"/>
                </a:lnTo>
                <a:lnTo>
                  <a:pt x="4499" y="11492"/>
                </a:lnTo>
                <a:lnTo>
                  <a:pt x="4520" y="11493"/>
                </a:lnTo>
                <a:lnTo>
                  <a:pt x="4540" y="11494"/>
                </a:lnTo>
                <a:lnTo>
                  <a:pt x="4560" y="11497"/>
                </a:lnTo>
                <a:lnTo>
                  <a:pt x="4580" y="11501"/>
                </a:lnTo>
                <a:lnTo>
                  <a:pt x="4600" y="11505"/>
                </a:lnTo>
                <a:lnTo>
                  <a:pt x="4620" y="11511"/>
                </a:lnTo>
                <a:lnTo>
                  <a:pt x="4639" y="11518"/>
                </a:lnTo>
                <a:lnTo>
                  <a:pt x="4658" y="11525"/>
                </a:lnTo>
                <a:lnTo>
                  <a:pt x="4678" y="11534"/>
                </a:lnTo>
                <a:lnTo>
                  <a:pt x="4696" y="11543"/>
                </a:lnTo>
                <a:lnTo>
                  <a:pt x="4714" y="11553"/>
                </a:lnTo>
                <a:lnTo>
                  <a:pt x="4731" y="11564"/>
                </a:lnTo>
                <a:lnTo>
                  <a:pt x="4748" y="11576"/>
                </a:lnTo>
                <a:lnTo>
                  <a:pt x="4764" y="11589"/>
                </a:lnTo>
                <a:lnTo>
                  <a:pt x="4780" y="11602"/>
                </a:lnTo>
                <a:lnTo>
                  <a:pt x="4795" y="11618"/>
                </a:lnTo>
                <a:lnTo>
                  <a:pt x="4810" y="11633"/>
                </a:lnTo>
                <a:lnTo>
                  <a:pt x="4824" y="11649"/>
                </a:lnTo>
                <a:lnTo>
                  <a:pt x="4837" y="11665"/>
                </a:lnTo>
                <a:lnTo>
                  <a:pt x="4849" y="11684"/>
                </a:lnTo>
                <a:lnTo>
                  <a:pt x="4860" y="11702"/>
                </a:lnTo>
                <a:lnTo>
                  <a:pt x="4871" y="11722"/>
                </a:lnTo>
                <a:lnTo>
                  <a:pt x="4881" y="11741"/>
                </a:lnTo>
                <a:lnTo>
                  <a:pt x="4891" y="11761"/>
                </a:lnTo>
                <a:lnTo>
                  <a:pt x="4898" y="11782"/>
                </a:lnTo>
                <a:lnTo>
                  <a:pt x="4904" y="11802"/>
                </a:lnTo>
                <a:lnTo>
                  <a:pt x="4910" y="11823"/>
                </a:lnTo>
                <a:lnTo>
                  <a:pt x="4914" y="11844"/>
                </a:lnTo>
                <a:lnTo>
                  <a:pt x="4918" y="11864"/>
                </a:lnTo>
                <a:lnTo>
                  <a:pt x="4920" y="11886"/>
                </a:lnTo>
                <a:lnTo>
                  <a:pt x="4921" y="11906"/>
                </a:lnTo>
                <a:lnTo>
                  <a:pt x="4921" y="11928"/>
                </a:lnTo>
                <a:lnTo>
                  <a:pt x="4921" y="11948"/>
                </a:lnTo>
                <a:lnTo>
                  <a:pt x="4919" y="11969"/>
                </a:lnTo>
                <a:lnTo>
                  <a:pt x="4916" y="11990"/>
                </a:lnTo>
                <a:lnTo>
                  <a:pt x="4913" y="12010"/>
                </a:lnTo>
                <a:lnTo>
                  <a:pt x="4908" y="12031"/>
                </a:lnTo>
                <a:lnTo>
                  <a:pt x="4903" y="12050"/>
                </a:lnTo>
                <a:lnTo>
                  <a:pt x="4896" y="12070"/>
                </a:lnTo>
                <a:lnTo>
                  <a:pt x="4889" y="12090"/>
                </a:lnTo>
                <a:lnTo>
                  <a:pt x="4880" y="12108"/>
                </a:lnTo>
                <a:lnTo>
                  <a:pt x="4871" y="12128"/>
                </a:lnTo>
                <a:lnTo>
                  <a:pt x="4861" y="12145"/>
                </a:lnTo>
                <a:lnTo>
                  <a:pt x="4850" y="12163"/>
                </a:lnTo>
                <a:lnTo>
                  <a:pt x="4838" y="12181"/>
                </a:lnTo>
                <a:lnTo>
                  <a:pt x="4825" y="12197"/>
                </a:lnTo>
                <a:lnTo>
                  <a:pt x="4812" y="12213"/>
                </a:lnTo>
                <a:lnTo>
                  <a:pt x="4798" y="12229"/>
                </a:lnTo>
                <a:lnTo>
                  <a:pt x="4783" y="12243"/>
                </a:lnTo>
                <a:lnTo>
                  <a:pt x="4767" y="12257"/>
                </a:lnTo>
                <a:lnTo>
                  <a:pt x="4750" y="12270"/>
                </a:lnTo>
                <a:lnTo>
                  <a:pt x="4733" y="12284"/>
                </a:lnTo>
                <a:lnTo>
                  <a:pt x="4715" y="12295"/>
                </a:lnTo>
                <a:lnTo>
                  <a:pt x="4696" y="12306"/>
                </a:lnTo>
                <a:close/>
                <a:moveTo>
                  <a:pt x="5328" y="4877"/>
                </a:moveTo>
                <a:lnTo>
                  <a:pt x="7901" y="220"/>
                </a:lnTo>
                <a:lnTo>
                  <a:pt x="7916" y="196"/>
                </a:lnTo>
                <a:lnTo>
                  <a:pt x="7933" y="171"/>
                </a:lnTo>
                <a:lnTo>
                  <a:pt x="7951" y="149"/>
                </a:lnTo>
                <a:lnTo>
                  <a:pt x="7969" y="128"/>
                </a:lnTo>
                <a:lnTo>
                  <a:pt x="7989" y="108"/>
                </a:lnTo>
                <a:lnTo>
                  <a:pt x="8010" y="90"/>
                </a:lnTo>
                <a:lnTo>
                  <a:pt x="8032" y="73"/>
                </a:lnTo>
                <a:lnTo>
                  <a:pt x="8055" y="58"/>
                </a:lnTo>
                <a:lnTo>
                  <a:pt x="8079" y="45"/>
                </a:lnTo>
                <a:lnTo>
                  <a:pt x="8104" y="34"/>
                </a:lnTo>
                <a:lnTo>
                  <a:pt x="8130" y="23"/>
                </a:lnTo>
                <a:lnTo>
                  <a:pt x="8157" y="15"/>
                </a:lnTo>
                <a:lnTo>
                  <a:pt x="8184" y="9"/>
                </a:lnTo>
                <a:lnTo>
                  <a:pt x="8212" y="4"/>
                </a:lnTo>
                <a:lnTo>
                  <a:pt x="8241" y="1"/>
                </a:lnTo>
                <a:lnTo>
                  <a:pt x="8270" y="0"/>
                </a:lnTo>
                <a:lnTo>
                  <a:pt x="8299" y="1"/>
                </a:lnTo>
                <a:lnTo>
                  <a:pt x="8327" y="3"/>
                </a:lnTo>
                <a:lnTo>
                  <a:pt x="8355" y="8"/>
                </a:lnTo>
                <a:lnTo>
                  <a:pt x="8383" y="14"/>
                </a:lnTo>
                <a:lnTo>
                  <a:pt x="8410" y="22"/>
                </a:lnTo>
                <a:lnTo>
                  <a:pt x="8436" y="32"/>
                </a:lnTo>
                <a:lnTo>
                  <a:pt x="8461" y="43"/>
                </a:lnTo>
                <a:lnTo>
                  <a:pt x="8485" y="56"/>
                </a:lnTo>
                <a:lnTo>
                  <a:pt x="8508" y="70"/>
                </a:lnTo>
                <a:lnTo>
                  <a:pt x="8530" y="87"/>
                </a:lnTo>
                <a:lnTo>
                  <a:pt x="8551" y="105"/>
                </a:lnTo>
                <a:lnTo>
                  <a:pt x="8571" y="124"/>
                </a:lnTo>
                <a:lnTo>
                  <a:pt x="8591" y="145"/>
                </a:lnTo>
                <a:lnTo>
                  <a:pt x="8609" y="167"/>
                </a:lnTo>
                <a:lnTo>
                  <a:pt x="8626" y="191"/>
                </a:lnTo>
                <a:lnTo>
                  <a:pt x="8641" y="216"/>
                </a:lnTo>
                <a:lnTo>
                  <a:pt x="13959" y="9573"/>
                </a:lnTo>
                <a:lnTo>
                  <a:pt x="13973" y="9600"/>
                </a:lnTo>
                <a:lnTo>
                  <a:pt x="13985" y="9625"/>
                </a:lnTo>
                <a:lnTo>
                  <a:pt x="13995" y="9653"/>
                </a:lnTo>
                <a:lnTo>
                  <a:pt x="14003" y="9679"/>
                </a:lnTo>
                <a:lnTo>
                  <a:pt x="14009" y="9707"/>
                </a:lnTo>
                <a:lnTo>
                  <a:pt x="14015" y="9734"/>
                </a:lnTo>
                <a:lnTo>
                  <a:pt x="14017" y="9762"/>
                </a:lnTo>
                <a:lnTo>
                  <a:pt x="14018" y="9789"/>
                </a:lnTo>
                <a:lnTo>
                  <a:pt x="14017" y="9817"/>
                </a:lnTo>
                <a:lnTo>
                  <a:pt x="14015" y="9845"/>
                </a:lnTo>
                <a:lnTo>
                  <a:pt x="14009" y="9872"/>
                </a:lnTo>
                <a:lnTo>
                  <a:pt x="14003" y="9900"/>
                </a:lnTo>
                <a:lnTo>
                  <a:pt x="13995" y="9926"/>
                </a:lnTo>
                <a:lnTo>
                  <a:pt x="13985" y="9953"/>
                </a:lnTo>
                <a:lnTo>
                  <a:pt x="13973" y="9979"/>
                </a:lnTo>
                <a:lnTo>
                  <a:pt x="13959" y="10006"/>
                </a:lnTo>
                <a:lnTo>
                  <a:pt x="13944" y="10030"/>
                </a:lnTo>
                <a:lnTo>
                  <a:pt x="13928" y="10054"/>
                </a:lnTo>
                <a:lnTo>
                  <a:pt x="13910" y="10076"/>
                </a:lnTo>
                <a:lnTo>
                  <a:pt x="13891" y="10098"/>
                </a:lnTo>
                <a:lnTo>
                  <a:pt x="13871" y="10116"/>
                </a:lnTo>
                <a:lnTo>
                  <a:pt x="13850" y="10134"/>
                </a:lnTo>
                <a:lnTo>
                  <a:pt x="13828" y="10151"/>
                </a:lnTo>
                <a:lnTo>
                  <a:pt x="13805" y="10165"/>
                </a:lnTo>
                <a:lnTo>
                  <a:pt x="13780" y="10178"/>
                </a:lnTo>
                <a:lnTo>
                  <a:pt x="13756" y="10189"/>
                </a:lnTo>
                <a:lnTo>
                  <a:pt x="13730" y="10200"/>
                </a:lnTo>
                <a:lnTo>
                  <a:pt x="13704" y="10207"/>
                </a:lnTo>
                <a:lnTo>
                  <a:pt x="13677" y="10214"/>
                </a:lnTo>
                <a:lnTo>
                  <a:pt x="13649" y="10218"/>
                </a:lnTo>
                <a:lnTo>
                  <a:pt x="13621" y="10221"/>
                </a:lnTo>
                <a:lnTo>
                  <a:pt x="13592" y="10222"/>
                </a:lnTo>
                <a:lnTo>
                  <a:pt x="10013" y="10229"/>
                </a:lnTo>
                <a:lnTo>
                  <a:pt x="9992" y="10229"/>
                </a:lnTo>
                <a:lnTo>
                  <a:pt x="9970" y="10227"/>
                </a:lnTo>
                <a:lnTo>
                  <a:pt x="9949" y="10224"/>
                </a:lnTo>
                <a:lnTo>
                  <a:pt x="9928" y="10221"/>
                </a:lnTo>
                <a:lnTo>
                  <a:pt x="9908" y="10216"/>
                </a:lnTo>
                <a:lnTo>
                  <a:pt x="9887" y="10210"/>
                </a:lnTo>
                <a:lnTo>
                  <a:pt x="9867" y="10204"/>
                </a:lnTo>
                <a:lnTo>
                  <a:pt x="9848" y="10195"/>
                </a:lnTo>
                <a:lnTo>
                  <a:pt x="9829" y="10187"/>
                </a:lnTo>
                <a:lnTo>
                  <a:pt x="9810" y="10177"/>
                </a:lnTo>
                <a:lnTo>
                  <a:pt x="9793" y="10167"/>
                </a:lnTo>
                <a:lnTo>
                  <a:pt x="9775" y="10156"/>
                </a:lnTo>
                <a:lnTo>
                  <a:pt x="9759" y="10143"/>
                </a:lnTo>
                <a:lnTo>
                  <a:pt x="9743" y="10131"/>
                </a:lnTo>
                <a:lnTo>
                  <a:pt x="9727" y="10117"/>
                </a:lnTo>
                <a:lnTo>
                  <a:pt x="9713" y="10103"/>
                </a:lnTo>
                <a:lnTo>
                  <a:pt x="9699" y="10088"/>
                </a:lnTo>
                <a:lnTo>
                  <a:pt x="9685" y="10072"/>
                </a:lnTo>
                <a:lnTo>
                  <a:pt x="9673" y="10056"/>
                </a:lnTo>
                <a:lnTo>
                  <a:pt x="9660" y="10039"/>
                </a:lnTo>
                <a:lnTo>
                  <a:pt x="9649" y="10022"/>
                </a:lnTo>
                <a:lnTo>
                  <a:pt x="9638" y="10004"/>
                </a:lnTo>
                <a:lnTo>
                  <a:pt x="9629" y="9985"/>
                </a:lnTo>
                <a:lnTo>
                  <a:pt x="9620" y="9966"/>
                </a:lnTo>
                <a:lnTo>
                  <a:pt x="9613" y="9947"/>
                </a:lnTo>
                <a:lnTo>
                  <a:pt x="9606" y="9926"/>
                </a:lnTo>
                <a:lnTo>
                  <a:pt x="9600" y="9906"/>
                </a:lnTo>
                <a:lnTo>
                  <a:pt x="9595" y="9884"/>
                </a:lnTo>
                <a:lnTo>
                  <a:pt x="9592" y="9864"/>
                </a:lnTo>
                <a:lnTo>
                  <a:pt x="9589" y="9841"/>
                </a:lnTo>
                <a:lnTo>
                  <a:pt x="9587" y="9820"/>
                </a:lnTo>
                <a:lnTo>
                  <a:pt x="9587" y="9798"/>
                </a:lnTo>
                <a:lnTo>
                  <a:pt x="9587" y="9776"/>
                </a:lnTo>
                <a:lnTo>
                  <a:pt x="9589" y="9754"/>
                </a:lnTo>
                <a:lnTo>
                  <a:pt x="9591" y="9732"/>
                </a:lnTo>
                <a:lnTo>
                  <a:pt x="9595" y="9711"/>
                </a:lnTo>
                <a:lnTo>
                  <a:pt x="9600" y="9690"/>
                </a:lnTo>
                <a:lnTo>
                  <a:pt x="9606" y="9669"/>
                </a:lnTo>
                <a:lnTo>
                  <a:pt x="9612" y="9650"/>
                </a:lnTo>
                <a:lnTo>
                  <a:pt x="9620" y="9630"/>
                </a:lnTo>
                <a:lnTo>
                  <a:pt x="9628" y="9611"/>
                </a:lnTo>
                <a:lnTo>
                  <a:pt x="9637" y="9592"/>
                </a:lnTo>
                <a:lnTo>
                  <a:pt x="9648" y="9574"/>
                </a:lnTo>
                <a:lnTo>
                  <a:pt x="9659" y="9556"/>
                </a:lnTo>
                <a:lnTo>
                  <a:pt x="9671" y="9539"/>
                </a:lnTo>
                <a:lnTo>
                  <a:pt x="9684" y="9523"/>
                </a:lnTo>
                <a:lnTo>
                  <a:pt x="9697" y="9507"/>
                </a:lnTo>
                <a:lnTo>
                  <a:pt x="9711" y="9493"/>
                </a:lnTo>
                <a:lnTo>
                  <a:pt x="9726" y="9478"/>
                </a:lnTo>
                <a:lnTo>
                  <a:pt x="9741" y="9464"/>
                </a:lnTo>
                <a:lnTo>
                  <a:pt x="9757" y="9452"/>
                </a:lnTo>
                <a:lnTo>
                  <a:pt x="9774" y="9440"/>
                </a:lnTo>
                <a:lnTo>
                  <a:pt x="9791" y="9428"/>
                </a:lnTo>
                <a:lnTo>
                  <a:pt x="9809" y="9417"/>
                </a:lnTo>
                <a:lnTo>
                  <a:pt x="9827" y="9408"/>
                </a:lnTo>
                <a:lnTo>
                  <a:pt x="9846" y="9399"/>
                </a:lnTo>
                <a:lnTo>
                  <a:pt x="9865" y="9392"/>
                </a:lnTo>
                <a:lnTo>
                  <a:pt x="9886" y="9384"/>
                </a:lnTo>
                <a:lnTo>
                  <a:pt x="9906" y="9378"/>
                </a:lnTo>
                <a:lnTo>
                  <a:pt x="9926" y="9373"/>
                </a:lnTo>
                <a:lnTo>
                  <a:pt x="9947" y="9370"/>
                </a:lnTo>
                <a:lnTo>
                  <a:pt x="9968" y="9367"/>
                </a:lnTo>
                <a:lnTo>
                  <a:pt x="9990" y="9365"/>
                </a:lnTo>
                <a:lnTo>
                  <a:pt x="10012" y="9365"/>
                </a:lnTo>
                <a:lnTo>
                  <a:pt x="12854" y="9359"/>
                </a:lnTo>
                <a:lnTo>
                  <a:pt x="8277" y="1306"/>
                </a:lnTo>
                <a:lnTo>
                  <a:pt x="6013" y="5403"/>
                </a:lnTo>
                <a:lnTo>
                  <a:pt x="5998" y="5428"/>
                </a:lnTo>
                <a:lnTo>
                  <a:pt x="5982" y="5453"/>
                </a:lnTo>
                <a:lnTo>
                  <a:pt x="5972" y="5464"/>
                </a:lnTo>
                <a:lnTo>
                  <a:pt x="5963" y="5474"/>
                </a:lnTo>
                <a:lnTo>
                  <a:pt x="5954" y="5485"/>
                </a:lnTo>
                <a:lnTo>
                  <a:pt x="5945" y="5496"/>
                </a:lnTo>
                <a:lnTo>
                  <a:pt x="5935" y="5505"/>
                </a:lnTo>
                <a:lnTo>
                  <a:pt x="5925" y="5515"/>
                </a:lnTo>
                <a:lnTo>
                  <a:pt x="5914" y="5524"/>
                </a:lnTo>
                <a:lnTo>
                  <a:pt x="5903" y="5532"/>
                </a:lnTo>
                <a:lnTo>
                  <a:pt x="5880" y="5550"/>
                </a:lnTo>
                <a:lnTo>
                  <a:pt x="5855" y="5565"/>
                </a:lnTo>
                <a:lnTo>
                  <a:pt x="5102" y="6009"/>
                </a:lnTo>
                <a:lnTo>
                  <a:pt x="6438" y="8395"/>
                </a:lnTo>
                <a:lnTo>
                  <a:pt x="6448" y="8414"/>
                </a:lnTo>
                <a:lnTo>
                  <a:pt x="6458" y="8434"/>
                </a:lnTo>
                <a:lnTo>
                  <a:pt x="6466" y="8454"/>
                </a:lnTo>
                <a:lnTo>
                  <a:pt x="6473" y="8474"/>
                </a:lnTo>
                <a:lnTo>
                  <a:pt x="6479" y="8495"/>
                </a:lnTo>
                <a:lnTo>
                  <a:pt x="6484" y="8515"/>
                </a:lnTo>
                <a:lnTo>
                  <a:pt x="6488" y="8537"/>
                </a:lnTo>
                <a:lnTo>
                  <a:pt x="6491" y="8557"/>
                </a:lnTo>
                <a:lnTo>
                  <a:pt x="6492" y="8578"/>
                </a:lnTo>
                <a:lnTo>
                  <a:pt x="6493" y="8599"/>
                </a:lnTo>
                <a:lnTo>
                  <a:pt x="6493" y="8620"/>
                </a:lnTo>
                <a:lnTo>
                  <a:pt x="6492" y="8641"/>
                </a:lnTo>
                <a:lnTo>
                  <a:pt x="6490" y="8661"/>
                </a:lnTo>
                <a:lnTo>
                  <a:pt x="6487" y="8683"/>
                </a:lnTo>
                <a:lnTo>
                  <a:pt x="6483" y="8703"/>
                </a:lnTo>
                <a:lnTo>
                  <a:pt x="6478" y="8722"/>
                </a:lnTo>
                <a:lnTo>
                  <a:pt x="6472" y="8743"/>
                </a:lnTo>
                <a:lnTo>
                  <a:pt x="6465" y="8762"/>
                </a:lnTo>
                <a:lnTo>
                  <a:pt x="6458" y="8782"/>
                </a:lnTo>
                <a:lnTo>
                  <a:pt x="6449" y="8800"/>
                </a:lnTo>
                <a:lnTo>
                  <a:pt x="6440" y="8818"/>
                </a:lnTo>
                <a:lnTo>
                  <a:pt x="6429" y="8837"/>
                </a:lnTo>
                <a:lnTo>
                  <a:pt x="6418" y="8854"/>
                </a:lnTo>
                <a:lnTo>
                  <a:pt x="6405" y="8871"/>
                </a:lnTo>
                <a:lnTo>
                  <a:pt x="6392" y="8888"/>
                </a:lnTo>
                <a:lnTo>
                  <a:pt x="6378" y="8904"/>
                </a:lnTo>
                <a:lnTo>
                  <a:pt x="6364" y="8918"/>
                </a:lnTo>
                <a:lnTo>
                  <a:pt x="6348" y="8934"/>
                </a:lnTo>
                <a:lnTo>
                  <a:pt x="6332" y="8947"/>
                </a:lnTo>
                <a:lnTo>
                  <a:pt x="6315" y="8960"/>
                </a:lnTo>
                <a:lnTo>
                  <a:pt x="6297" y="8972"/>
                </a:lnTo>
                <a:lnTo>
                  <a:pt x="6278" y="8983"/>
                </a:lnTo>
                <a:lnTo>
                  <a:pt x="6259" y="8995"/>
                </a:lnTo>
                <a:lnTo>
                  <a:pt x="6240" y="9004"/>
                </a:lnTo>
                <a:lnTo>
                  <a:pt x="6220" y="9012"/>
                </a:lnTo>
                <a:lnTo>
                  <a:pt x="6200" y="9019"/>
                </a:lnTo>
                <a:lnTo>
                  <a:pt x="6179" y="9025"/>
                </a:lnTo>
                <a:lnTo>
                  <a:pt x="6158" y="9030"/>
                </a:lnTo>
                <a:lnTo>
                  <a:pt x="6138" y="9035"/>
                </a:lnTo>
                <a:lnTo>
                  <a:pt x="6118" y="9038"/>
                </a:lnTo>
                <a:lnTo>
                  <a:pt x="6097" y="9040"/>
                </a:lnTo>
                <a:lnTo>
                  <a:pt x="6077" y="9040"/>
                </a:lnTo>
                <a:lnTo>
                  <a:pt x="6056" y="9040"/>
                </a:lnTo>
                <a:lnTo>
                  <a:pt x="6036" y="9039"/>
                </a:lnTo>
                <a:lnTo>
                  <a:pt x="6015" y="9037"/>
                </a:lnTo>
                <a:lnTo>
                  <a:pt x="5995" y="9033"/>
                </a:lnTo>
                <a:lnTo>
                  <a:pt x="5975" y="9029"/>
                </a:lnTo>
                <a:lnTo>
                  <a:pt x="5954" y="9024"/>
                </a:lnTo>
                <a:lnTo>
                  <a:pt x="5935" y="9018"/>
                </a:lnTo>
                <a:lnTo>
                  <a:pt x="5916" y="9012"/>
                </a:lnTo>
                <a:lnTo>
                  <a:pt x="5897" y="9004"/>
                </a:lnTo>
                <a:lnTo>
                  <a:pt x="5878" y="8995"/>
                </a:lnTo>
                <a:lnTo>
                  <a:pt x="5860" y="8986"/>
                </a:lnTo>
                <a:lnTo>
                  <a:pt x="5843" y="8974"/>
                </a:lnTo>
                <a:lnTo>
                  <a:pt x="5826" y="8963"/>
                </a:lnTo>
                <a:lnTo>
                  <a:pt x="5809" y="8951"/>
                </a:lnTo>
                <a:lnTo>
                  <a:pt x="5793" y="8938"/>
                </a:lnTo>
                <a:lnTo>
                  <a:pt x="5777" y="8923"/>
                </a:lnTo>
                <a:lnTo>
                  <a:pt x="5762" y="8909"/>
                </a:lnTo>
                <a:lnTo>
                  <a:pt x="5747" y="8893"/>
                </a:lnTo>
                <a:lnTo>
                  <a:pt x="5734" y="8876"/>
                </a:lnTo>
                <a:lnTo>
                  <a:pt x="5721" y="8859"/>
                </a:lnTo>
                <a:lnTo>
                  <a:pt x="5709" y="8841"/>
                </a:lnTo>
                <a:lnTo>
                  <a:pt x="5697" y="8821"/>
                </a:lnTo>
                <a:lnTo>
                  <a:pt x="4154" y="6064"/>
                </a:lnTo>
                <a:lnTo>
                  <a:pt x="4144" y="6044"/>
                </a:lnTo>
                <a:lnTo>
                  <a:pt x="4135" y="6025"/>
                </a:lnTo>
                <a:lnTo>
                  <a:pt x="4127" y="6005"/>
                </a:lnTo>
                <a:lnTo>
                  <a:pt x="4120" y="5984"/>
                </a:lnTo>
                <a:lnTo>
                  <a:pt x="4114" y="5964"/>
                </a:lnTo>
                <a:lnTo>
                  <a:pt x="4109" y="5943"/>
                </a:lnTo>
                <a:lnTo>
                  <a:pt x="4105" y="5923"/>
                </a:lnTo>
                <a:lnTo>
                  <a:pt x="4102" y="5903"/>
                </a:lnTo>
                <a:lnTo>
                  <a:pt x="4100" y="5881"/>
                </a:lnTo>
                <a:lnTo>
                  <a:pt x="4099" y="5861"/>
                </a:lnTo>
                <a:lnTo>
                  <a:pt x="4099" y="5839"/>
                </a:lnTo>
                <a:lnTo>
                  <a:pt x="4100" y="5819"/>
                </a:lnTo>
                <a:lnTo>
                  <a:pt x="4102" y="5799"/>
                </a:lnTo>
                <a:lnTo>
                  <a:pt x="4105" y="5778"/>
                </a:lnTo>
                <a:lnTo>
                  <a:pt x="4109" y="5758"/>
                </a:lnTo>
                <a:lnTo>
                  <a:pt x="4114" y="5737"/>
                </a:lnTo>
                <a:lnTo>
                  <a:pt x="4119" y="5718"/>
                </a:lnTo>
                <a:lnTo>
                  <a:pt x="4126" y="5699"/>
                </a:lnTo>
                <a:lnTo>
                  <a:pt x="4133" y="5679"/>
                </a:lnTo>
                <a:lnTo>
                  <a:pt x="4142" y="5661"/>
                </a:lnTo>
                <a:lnTo>
                  <a:pt x="4151" y="5642"/>
                </a:lnTo>
                <a:lnTo>
                  <a:pt x="4161" y="5624"/>
                </a:lnTo>
                <a:lnTo>
                  <a:pt x="4173" y="5607"/>
                </a:lnTo>
                <a:lnTo>
                  <a:pt x="4184" y="5589"/>
                </a:lnTo>
                <a:lnTo>
                  <a:pt x="4197" y="5573"/>
                </a:lnTo>
                <a:lnTo>
                  <a:pt x="4211" y="5558"/>
                </a:lnTo>
                <a:lnTo>
                  <a:pt x="4225" y="5543"/>
                </a:lnTo>
                <a:lnTo>
                  <a:pt x="4242" y="5527"/>
                </a:lnTo>
                <a:lnTo>
                  <a:pt x="4258" y="5514"/>
                </a:lnTo>
                <a:lnTo>
                  <a:pt x="4274" y="5501"/>
                </a:lnTo>
                <a:lnTo>
                  <a:pt x="4292" y="5488"/>
                </a:lnTo>
                <a:lnTo>
                  <a:pt x="4311" y="5476"/>
                </a:lnTo>
                <a:lnTo>
                  <a:pt x="5328" y="4877"/>
                </a:lnTo>
                <a:close/>
                <a:moveTo>
                  <a:pt x="12451" y="286"/>
                </a:moveTo>
                <a:lnTo>
                  <a:pt x="12451" y="286"/>
                </a:lnTo>
                <a:close/>
                <a:moveTo>
                  <a:pt x="12300" y="3926"/>
                </a:moveTo>
                <a:lnTo>
                  <a:pt x="14318" y="2733"/>
                </a:lnTo>
                <a:lnTo>
                  <a:pt x="14337" y="2723"/>
                </a:lnTo>
                <a:lnTo>
                  <a:pt x="14357" y="2714"/>
                </a:lnTo>
                <a:lnTo>
                  <a:pt x="14376" y="2704"/>
                </a:lnTo>
                <a:lnTo>
                  <a:pt x="14396" y="2697"/>
                </a:lnTo>
                <a:lnTo>
                  <a:pt x="14416" y="2691"/>
                </a:lnTo>
                <a:lnTo>
                  <a:pt x="14437" y="2686"/>
                </a:lnTo>
                <a:lnTo>
                  <a:pt x="14458" y="2681"/>
                </a:lnTo>
                <a:lnTo>
                  <a:pt x="14478" y="2678"/>
                </a:lnTo>
                <a:lnTo>
                  <a:pt x="14499" y="2676"/>
                </a:lnTo>
                <a:lnTo>
                  <a:pt x="14519" y="2675"/>
                </a:lnTo>
                <a:lnTo>
                  <a:pt x="14540" y="2675"/>
                </a:lnTo>
                <a:lnTo>
                  <a:pt x="14560" y="2676"/>
                </a:lnTo>
                <a:lnTo>
                  <a:pt x="14581" y="2678"/>
                </a:lnTo>
                <a:lnTo>
                  <a:pt x="14601" y="2681"/>
                </a:lnTo>
                <a:lnTo>
                  <a:pt x="14621" y="2685"/>
                </a:lnTo>
                <a:lnTo>
                  <a:pt x="14641" y="2689"/>
                </a:lnTo>
                <a:lnTo>
                  <a:pt x="14660" y="2695"/>
                </a:lnTo>
                <a:lnTo>
                  <a:pt x="14680" y="2702"/>
                </a:lnTo>
                <a:lnTo>
                  <a:pt x="14699" y="2710"/>
                </a:lnTo>
                <a:lnTo>
                  <a:pt x="14718" y="2719"/>
                </a:lnTo>
                <a:lnTo>
                  <a:pt x="14736" y="2728"/>
                </a:lnTo>
                <a:lnTo>
                  <a:pt x="14754" y="2738"/>
                </a:lnTo>
                <a:lnTo>
                  <a:pt x="14771" y="2749"/>
                </a:lnTo>
                <a:lnTo>
                  <a:pt x="14788" y="2762"/>
                </a:lnTo>
                <a:lnTo>
                  <a:pt x="14804" y="2775"/>
                </a:lnTo>
                <a:lnTo>
                  <a:pt x="14820" y="2789"/>
                </a:lnTo>
                <a:lnTo>
                  <a:pt x="14835" y="2803"/>
                </a:lnTo>
                <a:lnTo>
                  <a:pt x="14849" y="2819"/>
                </a:lnTo>
                <a:lnTo>
                  <a:pt x="14863" y="2835"/>
                </a:lnTo>
                <a:lnTo>
                  <a:pt x="14876" y="2852"/>
                </a:lnTo>
                <a:lnTo>
                  <a:pt x="14889" y="2871"/>
                </a:lnTo>
                <a:lnTo>
                  <a:pt x="14901" y="2890"/>
                </a:lnTo>
                <a:lnTo>
                  <a:pt x="14911" y="2909"/>
                </a:lnTo>
                <a:lnTo>
                  <a:pt x="14920" y="2929"/>
                </a:lnTo>
                <a:lnTo>
                  <a:pt x="14929" y="2949"/>
                </a:lnTo>
                <a:lnTo>
                  <a:pt x="14936" y="2970"/>
                </a:lnTo>
                <a:lnTo>
                  <a:pt x="14942" y="2990"/>
                </a:lnTo>
                <a:lnTo>
                  <a:pt x="14947" y="3010"/>
                </a:lnTo>
                <a:lnTo>
                  <a:pt x="14951" y="3031"/>
                </a:lnTo>
                <a:lnTo>
                  <a:pt x="14955" y="3052"/>
                </a:lnTo>
                <a:lnTo>
                  <a:pt x="14957" y="3073"/>
                </a:lnTo>
                <a:lnTo>
                  <a:pt x="14958" y="3094"/>
                </a:lnTo>
                <a:lnTo>
                  <a:pt x="14958" y="3115"/>
                </a:lnTo>
                <a:lnTo>
                  <a:pt x="14957" y="3136"/>
                </a:lnTo>
                <a:lnTo>
                  <a:pt x="14955" y="3156"/>
                </a:lnTo>
                <a:lnTo>
                  <a:pt x="14952" y="3177"/>
                </a:lnTo>
                <a:lnTo>
                  <a:pt x="14948" y="3197"/>
                </a:lnTo>
                <a:lnTo>
                  <a:pt x="14944" y="3218"/>
                </a:lnTo>
                <a:lnTo>
                  <a:pt x="14938" y="3238"/>
                </a:lnTo>
                <a:lnTo>
                  <a:pt x="14931" y="3257"/>
                </a:lnTo>
                <a:lnTo>
                  <a:pt x="14924" y="3277"/>
                </a:lnTo>
                <a:lnTo>
                  <a:pt x="14915" y="3295"/>
                </a:lnTo>
                <a:lnTo>
                  <a:pt x="14906" y="3314"/>
                </a:lnTo>
                <a:lnTo>
                  <a:pt x="14896" y="3332"/>
                </a:lnTo>
                <a:lnTo>
                  <a:pt x="14885" y="3350"/>
                </a:lnTo>
                <a:lnTo>
                  <a:pt x="14872" y="3367"/>
                </a:lnTo>
                <a:lnTo>
                  <a:pt x="14859" y="3384"/>
                </a:lnTo>
                <a:lnTo>
                  <a:pt x="14845" y="3399"/>
                </a:lnTo>
                <a:lnTo>
                  <a:pt x="14831" y="3414"/>
                </a:lnTo>
                <a:lnTo>
                  <a:pt x="14816" y="3430"/>
                </a:lnTo>
                <a:lnTo>
                  <a:pt x="14799" y="3443"/>
                </a:lnTo>
                <a:lnTo>
                  <a:pt x="14783" y="3456"/>
                </a:lnTo>
                <a:lnTo>
                  <a:pt x="14765" y="3470"/>
                </a:lnTo>
                <a:lnTo>
                  <a:pt x="14746" y="3481"/>
                </a:lnTo>
                <a:lnTo>
                  <a:pt x="12728" y="4673"/>
                </a:lnTo>
                <a:lnTo>
                  <a:pt x="12709" y="4684"/>
                </a:lnTo>
                <a:lnTo>
                  <a:pt x="12688" y="4693"/>
                </a:lnTo>
                <a:lnTo>
                  <a:pt x="12669" y="4702"/>
                </a:lnTo>
                <a:lnTo>
                  <a:pt x="12649" y="4709"/>
                </a:lnTo>
                <a:lnTo>
                  <a:pt x="12629" y="4715"/>
                </a:lnTo>
                <a:lnTo>
                  <a:pt x="12608" y="4720"/>
                </a:lnTo>
                <a:lnTo>
                  <a:pt x="12588" y="4724"/>
                </a:lnTo>
                <a:lnTo>
                  <a:pt x="12568" y="4727"/>
                </a:lnTo>
                <a:lnTo>
                  <a:pt x="12547" y="4729"/>
                </a:lnTo>
                <a:lnTo>
                  <a:pt x="12527" y="4731"/>
                </a:lnTo>
                <a:lnTo>
                  <a:pt x="12506" y="4731"/>
                </a:lnTo>
                <a:lnTo>
                  <a:pt x="12485" y="4730"/>
                </a:lnTo>
                <a:lnTo>
                  <a:pt x="12464" y="4728"/>
                </a:lnTo>
                <a:lnTo>
                  <a:pt x="12444" y="4725"/>
                </a:lnTo>
                <a:lnTo>
                  <a:pt x="12424" y="4721"/>
                </a:lnTo>
                <a:lnTo>
                  <a:pt x="12405" y="4717"/>
                </a:lnTo>
                <a:lnTo>
                  <a:pt x="12385" y="4711"/>
                </a:lnTo>
                <a:lnTo>
                  <a:pt x="12366" y="4704"/>
                </a:lnTo>
                <a:lnTo>
                  <a:pt x="12347" y="4697"/>
                </a:lnTo>
                <a:lnTo>
                  <a:pt x="12328" y="4688"/>
                </a:lnTo>
                <a:lnTo>
                  <a:pt x="12310" y="4678"/>
                </a:lnTo>
                <a:lnTo>
                  <a:pt x="12292" y="4668"/>
                </a:lnTo>
                <a:lnTo>
                  <a:pt x="12275" y="4657"/>
                </a:lnTo>
                <a:lnTo>
                  <a:pt x="12257" y="4645"/>
                </a:lnTo>
                <a:lnTo>
                  <a:pt x="12241" y="4632"/>
                </a:lnTo>
                <a:lnTo>
                  <a:pt x="12225" y="4617"/>
                </a:lnTo>
                <a:lnTo>
                  <a:pt x="12210" y="4603"/>
                </a:lnTo>
                <a:lnTo>
                  <a:pt x="12196" y="4588"/>
                </a:lnTo>
                <a:lnTo>
                  <a:pt x="12182" y="4570"/>
                </a:lnTo>
                <a:lnTo>
                  <a:pt x="12169" y="4553"/>
                </a:lnTo>
                <a:lnTo>
                  <a:pt x="12157" y="4536"/>
                </a:lnTo>
                <a:lnTo>
                  <a:pt x="12145" y="4516"/>
                </a:lnTo>
                <a:lnTo>
                  <a:pt x="12135" y="4497"/>
                </a:lnTo>
                <a:lnTo>
                  <a:pt x="12126" y="4477"/>
                </a:lnTo>
                <a:lnTo>
                  <a:pt x="12117" y="4457"/>
                </a:lnTo>
                <a:lnTo>
                  <a:pt x="12110" y="4437"/>
                </a:lnTo>
                <a:lnTo>
                  <a:pt x="12104" y="4416"/>
                </a:lnTo>
                <a:lnTo>
                  <a:pt x="12099" y="4396"/>
                </a:lnTo>
                <a:lnTo>
                  <a:pt x="12095" y="4375"/>
                </a:lnTo>
                <a:lnTo>
                  <a:pt x="12092" y="4354"/>
                </a:lnTo>
                <a:lnTo>
                  <a:pt x="12090" y="4334"/>
                </a:lnTo>
                <a:lnTo>
                  <a:pt x="12088" y="4312"/>
                </a:lnTo>
                <a:lnTo>
                  <a:pt x="12088" y="4292"/>
                </a:lnTo>
                <a:lnTo>
                  <a:pt x="12089" y="4270"/>
                </a:lnTo>
                <a:lnTo>
                  <a:pt x="12091" y="4250"/>
                </a:lnTo>
                <a:lnTo>
                  <a:pt x="12094" y="4230"/>
                </a:lnTo>
                <a:lnTo>
                  <a:pt x="12098" y="4209"/>
                </a:lnTo>
                <a:lnTo>
                  <a:pt x="12102" y="4189"/>
                </a:lnTo>
                <a:lnTo>
                  <a:pt x="12108" y="4168"/>
                </a:lnTo>
                <a:lnTo>
                  <a:pt x="12115" y="4149"/>
                </a:lnTo>
                <a:lnTo>
                  <a:pt x="12122" y="4130"/>
                </a:lnTo>
                <a:lnTo>
                  <a:pt x="12131" y="4111"/>
                </a:lnTo>
                <a:lnTo>
                  <a:pt x="12140" y="4092"/>
                </a:lnTo>
                <a:lnTo>
                  <a:pt x="12150" y="4075"/>
                </a:lnTo>
                <a:lnTo>
                  <a:pt x="12161" y="4056"/>
                </a:lnTo>
                <a:lnTo>
                  <a:pt x="12173" y="4040"/>
                </a:lnTo>
                <a:lnTo>
                  <a:pt x="12186" y="4022"/>
                </a:lnTo>
                <a:lnTo>
                  <a:pt x="12200" y="4007"/>
                </a:lnTo>
                <a:lnTo>
                  <a:pt x="12214" y="3992"/>
                </a:lnTo>
                <a:lnTo>
                  <a:pt x="12229" y="3977"/>
                </a:lnTo>
                <a:lnTo>
                  <a:pt x="12246" y="3963"/>
                </a:lnTo>
                <a:lnTo>
                  <a:pt x="12263" y="3949"/>
                </a:lnTo>
                <a:lnTo>
                  <a:pt x="12281" y="3937"/>
                </a:lnTo>
                <a:lnTo>
                  <a:pt x="12300" y="3926"/>
                </a:lnTo>
                <a:close/>
                <a:moveTo>
                  <a:pt x="13429" y="6442"/>
                </a:moveTo>
                <a:lnTo>
                  <a:pt x="13429" y="6442"/>
                </a:lnTo>
                <a:close/>
                <a:moveTo>
                  <a:pt x="10940" y="1942"/>
                </a:moveTo>
                <a:lnTo>
                  <a:pt x="12003" y="299"/>
                </a:lnTo>
                <a:lnTo>
                  <a:pt x="12015" y="281"/>
                </a:lnTo>
                <a:lnTo>
                  <a:pt x="12028" y="263"/>
                </a:lnTo>
                <a:lnTo>
                  <a:pt x="12042" y="247"/>
                </a:lnTo>
                <a:lnTo>
                  <a:pt x="12058" y="231"/>
                </a:lnTo>
                <a:lnTo>
                  <a:pt x="12073" y="216"/>
                </a:lnTo>
                <a:lnTo>
                  <a:pt x="12089" y="202"/>
                </a:lnTo>
                <a:lnTo>
                  <a:pt x="12105" y="189"/>
                </a:lnTo>
                <a:lnTo>
                  <a:pt x="12122" y="176"/>
                </a:lnTo>
                <a:lnTo>
                  <a:pt x="12139" y="165"/>
                </a:lnTo>
                <a:lnTo>
                  <a:pt x="12157" y="155"/>
                </a:lnTo>
                <a:lnTo>
                  <a:pt x="12175" y="146"/>
                </a:lnTo>
                <a:lnTo>
                  <a:pt x="12194" y="138"/>
                </a:lnTo>
                <a:lnTo>
                  <a:pt x="12213" y="130"/>
                </a:lnTo>
                <a:lnTo>
                  <a:pt x="12232" y="123"/>
                </a:lnTo>
                <a:lnTo>
                  <a:pt x="12252" y="117"/>
                </a:lnTo>
                <a:lnTo>
                  <a:pt x="12272" y="113"/>
                </a:lnTo>
                <a:lnTo>
                  <a:pt x="12293" y="109"/>
                </a:lnTo>
                <a:lnTo>
                  <a:pt x="12313" y="106"/>
                </a:lnTo>
                <a:lnTo>
                  <a:pt x="12333" y="105"/>
                </a:lnTo>
                <a:lnTo>
                  <a:pt x="12354" y="104"/>
                </a:lnTo>
                <a:lnTo>
                  <a:pt x="12374" y="104"/>
                </a:lnTo>
                <a:lnTo>
                  <a:pt x="12395" y="105"/>
                </a:lnTo>
                <a:lnTo>
                  <a:pt x="12415" y="107"/>
                </a:lnTo>
                <a:lnTo>
                  <a:pt x="12435" y="111"/>
                </a:lnTo>
                <a:lnTo>
                  <a:pt x="12456" y="115"/>
                </a:lnTo>
                <a:lnTo>
                  <a:pt x="12476" y="120"/>
                </a:lnTo>
                <a:lnTo>
                  <a:pt x="12497" y="126"/>
                </a:lnTo>
                <a:lnTo>
                  <a:pt x="12516" y="134"/>
                </a:lnTo>
                <a:lnTo>
                  <a:pt x="12536" y="143"/>
                </a:lnTo>
                <a:lnTo>
                  <a:pt x="12555" y="152"/>
                </a:lnTo>
                <a:lnTo>
                  <a:pt x="12574" y="163"/>
                </a:lnTo>
                <a:lnTo>
                  <a:pt x="12592" y="174"/>
                </a:lnTo>
                <a:lnTo>
                  <a:pt x="12610" y="187"/>
                </a:lnTo>
                <a:lnTo>
                  <a:pt x="12627" y="201"/>
                </a:lnTo>
                <a:lnTo>
                  <a:pt x="12644" y="214"/>
                </a:lnTo>
                <a:lnTo>
                  <a:pt x="12659" y="230"/>
                </a:lnTo>
                <a:lnTo>
                  <a:pt x="12673" y="245"/>
                </a:lnTo>
                <a:lnTo>
                  <a:pt x="12687" y="261"/>
                </a:lnTo>
                <a:lnTo>
                  <a:pt x="12700" y="277"/>
                </a:lnTo>
                <a:lnTo>
                  <a:pt x="12713" y="295"/>
                </a:lnTo>
                <a:lnTo>
                  <a:pt x="12724" y="313"/>
                </a:lnTo>
                <a:lnTo>
                  <a:pt x="12734" y="331"/>
                </a:lnTo>
                <a:lnTo>
                  <a:pt x="12743" y="350"/>
                </a:lnTo>
                <a:lnTo>
                  <a:pt x="12751" y="368"/>
                </a:lnTo>
                <a:lnTo>
                  <a:pt x="12759" y="388"/>
                </a:lnTo>
                <a:lnTo>
                  <a:pt x="12765" y="408"/>
                </a:lnTo>
                <a:lnTo>
                  <a:pt x="12771" y="427"/>
                </a:lnTo>
                <a:lnTo>
                  <a:pt x="12775" y="448"/>
                </a:lnTo>
                <a:lnTo>
                  <a:pt x="12779" y="468"/>
                </a:lnTo>
                <a:lnTo>
                  <a:pt x="12782" y="489"/>
                </a:lnTo>
                <a:lnTo>
                  <a:pt x="12784" y="510"/>
                </a:lnTo>
                <a:lnTo>
                  <a:pt x="12784" y="530"/>
                </a:lnTo>
                <a:lnTo>
                  <a:pt x="12784" y="552"/>
                </a:lnTo>
                <a:lnTo>
                  <a:pt x="12783" y="572"/>
                </a:lnTo>
                <a:lnTo>
                  <a:pt x="12781" y="593"/>
                </a:lnTo>
                <a:lnTo>
                  <a:pt x="12778" y="614"/>
                </a:lnTo>
                <a:lnTo>
                  <a:pt x="12773" y="635"/>
                </a:lnTo>
                <a:lnTo>
                  <a:pt x="12768" y="655"/>
                </a:lnTo>
                <a:lnTo>
                  <a:pt x="12762" y="675"/>
                </a:lnTo>
                <a:lnTo>
                  <a:pt x="12755" y="696"/>
                </a:lnTo>
                <a:lnTo>
                  <a:pt x="12746" y="715"/>
                </a:lnTo>
                <a:lnTo>
                  <a:pt x="12737" y="735"/>
                </a:lnTo>
                <a:lnTo>
                  <a:pt x="12727" y="754"/>
                </a:lnTo>
                <a:lnTo>
                  <a:pt x="12715" y="773"/>
                </a:lnTo>
                <a:lnTo>
                  <a:pt x="11653" y="2417"/>
                </a:lnTo>
                <a:lnTo>
                  <a:pt x="11640" y="2435"/>
                </a:lnTo>
                <a:lnTo>
                  <a:pt x="11627" y="2452"/>
                </a:lnTo>
                <a:lnTo>
                  <a:pt x="11612" y="2469"/>
                </a:lnTo>
                <a:lnTo>
                  <a:pt x="11598" y="2485"/>
                </a:lnTo>
                <a:lnTo>
                  <a:pt x="11583" y="2499"/>
                </a:lnTo>
                <a:lnTo>
                  <a:pt x="11567" y="2514"/>
                </a:lnTo>
                <a:lnTo>
                  <a:pt x="11551" y="2527"/>
                </a:lnTo>
                <a:lnTo>
                  <a:pt x="11534" y="2539"/>
                </a:lnTo>
                <a:lnTo>
                  <a:pt x="11516" y="2550"/>
                </a:lnTo>
                <a:lnTo>
                  <a:pt x="11498" y="2561"/>
                </a:lnTo>
                <a:lnTo>
                  <a:pt x="11480" y="2570"/>
                </a:lnTo>
                <a:lnTo>
                  <a:pt x="11461" y="2578"/>
                </a:lnTo>
                <a:lnTo>
                  <a:pt x="11442" y="2586"/>
                </a:lnTo>
                <a:lnTo>
                  <a:pt x="11423" y="2592"/>
                </a:lnTo>
                <a:lnTo>
                  <a:pt x="11403" y="2598"/>
                </a:lnTo>
                <a:lnTo>
                  <a:pt x="11383" y="2602"/>
                </a:lnTo>
                <a:lnTo>
                  <a:pt x="11363" y="2606"/>
                </a:lnTo>
                <a:lnTo>
                  <a:pt x="11342" y="2610"/>
                </a:lnTo>
                <a:lnTo>
                  <a:pt x="11322" y="2612"/>
                </a:lnTo>
                <a:lnTo>
                  <a:pt x="11302" y="2612"/>
                </a:lnTo>
                <a:lnTo>
                  <a:pt x="11281" y="2612"/>
                </a:lnTo>
                <a:lnTo>
                  <a:pt x="11261" y="2611"/>
                </a:lnTo>
                <a:lnTo>
                  <a:pt x="11241" y="2609"/>
                </a:lnTo>
                <a:lnTo>
                  <a:pt x="11220" y="2604"/>
                </a:lnTo>
                <a:lnTo>
                  <a:pt x="11200" y="2600"/>
                </a:lnTo>
                <a:lnTo>
                  <a:pt x="11179" y="2595"/>
                </a:lnTo>
                <a:lnTo>
                  <a:pt x="11159" y="2589"/>
                </a:lnTo>
                <a:lnTo>
                  <a:pt x="11139" y="2582"/>
                </a:lnTo>
                <a:lnTo>
                  <a:pt x="11120" y="2573"/>
                </a:lnTo>
                <a:lnTo>
                  <a:pt x="11100" y="2564"/>
                </a:lnTo>
                <a:lnTo>
                  <a:pt x="11082" y="2553"/>
                </a:lnTo>
                <a:lnTo>
                  <a:pt x="11063" y="2541"/>
                </a:lnTo>
                <a:lnTo>
                  <a:pt x="11045" y="2529"/>
                </a:lnTo>
                <a:lnTo>
                  <a:pt x="11028" y="2516"/>
                </a:lnTo>
                <a:lnTo>
                  <a:pt x="11012" y="2501"/>
                </a:lnTo>
                <a:lnTo>
                  <a:pt x="10997" y="2486"/>
                </a:lnTo>
                <a:lnTo>
                  <a:pt x="10982" y="2471"/>
                </a:lnTo>
                <a:lnTo>
                  <a:pt x="10967" y="2454"/>
                </a:lnTo>
                <a:lnTo>
                  <a:pt x="10955" y="2438"/>
                </a:lnTo>
                <a:lnTo>
                  <a:pt x="10943" y="2421"/>
                </a:lnTo>
                <a:lnTo>
                  <a:pt x="10932" y="2402"/>
                </a:lnTo>
                <a:lnTo>
                  <a:pt x="10922" y="2385"/>
                </a:lnTo>
                <a:lnTo>
                  <a:pt x="10912" y="2366"/>
                </a:lnTo>
                <a:lnTo>
                  <a:pt x="10904" y="2347"/>
                </a:lnTo>
                <a:lnTo>
                  <a:pt x="10897" y="2328"/>
                </a:lnTo>
                <a:lnTo>
                  <a:pt x="10890" y="2308"/>
                </a:lnTo>
                <a:lnTo>
                  <a:pt x="10885" y="2288"/>
                </a:lnTo>
                <a:lnTo>
                  <a:pt x="10880" y="2268"/>
                </a:lnTo>
                <a:lnTo>
                  <a:pt x="10876" y="2247"/>
                </a:lnTo>
                <a:lnTo>
                  <a:pt x="10874" y="2227"/>
                </a:lnTo>
                <a:lnTo>
                  <a:pt x="10872" y="2206"/>
                </a:lnTo>
                <a:lnTo>
                  <a:pt x="10871" y="2185"/>
                </a:lnTo>
                <a:lnTo>
                  <a:pt x="10871" y="2165"/>
                </a:lnTo>
                <a:lnTo>
                  <a:pt x="10873" y="2143"/>
                </a:lnTo>
                <a:lnTo>
                  <a:pt x="10875" y="2123"/>
                </a:lnTo>
                <a:lnTo>
                  <a:pt x="10878" y="2102"/>
                </a:lnTo>
                <a:lnTo>
                  <a:pt x="10882" y="2081"/>
                </a:lnTo>
                <a:lnTo>
                  <a:pt x="10887" y="2061"/>
                </a:lnTo>
                <a:lnTo>
                  <a:pt x="10893" y="2040"/>
                </a:lnTo>
                <a:lnTo>
                  <a:pt x="10901" y="2020"/>
                </a:lnTo>
                <a:lnTo>
                  <a:pt x="10909" y="2001"/>
                </a:lnTo>
                <a:lnTo>
                  <a:pt x="10918" y="1981"/>
                </a:lnTo>
                <a:lnTo>
                  <a:pt x="10929" y="1962"/>
                </a:lnTo>
                <a:lnTo>
                  <a:pt x="10940" y="1942"/>
                </a:lnTo>
                <a:close/>
                <a:moveTo>
                  <a:pt x="13704" y="5990"/>
                </a:moveTo>
                <a:lnTo>
                  <a:pt x="15641" y="5955"/>
                </a:lnTo>
                <a:lnTo>
                  <a:pt x="15662" y="5955"/>
                </a:lnTo>
                <a:lnTo>
                  <a:pt x="15684" y="5956"/>
                </a:lnTo>
                <a:lnTo>
                  <a:pt x="15705" y="5959"/>
                </a:lnTo>
                <a:lnTo>
                  <a:pt x="15726" y="5962"/>
                </a:lnTo>
                <a:lnTo>
                  <a:pt x="15747" y="5967"/>
                </a:lnTo>
                <a:lnTo>
                  <a:pt x="15768" y="5972"/>
                </a:lnTo>
                <a:lnTo>
                  <a:pt x="15787" y="5978"/>
                </a:lnTo>
                <a:lnTo>
                  <a:pt x="15807" y="5986"/>
                </a:lnTo>
                <a:lnTo>
                  <a:pt x="15826" y="5994"/>
                </a:lnTo>
                <a:lnTo>
                  <a:pt x="15844" y="6004"/>
                </a:lnTo>
                <a:lnTo>
                  <a:pt x="15862" y="6014"/>
                </a:lnTo>
                <a:lnTo>
                  <a:pt x="15879" y="6024"/>
                </a:lnTo>
                <a:lnTo>
                  <a:pt x="15896" y="6036"/>
                </a:lnTo>
                <a:lnTo>
                  <a:pt x="15913" y="6049"/>
                </a:lnTo>
                <a:lnTo>
                  <a:pt x="15928" y="6062"/>
                </a:lnTo>
                <a:lnTo>
                  <a:pt x="15943" y="6076"/>
                </a:lnTo>
                <a:lnTo>
                  <a:pt x="15958" y="6090"/>
                </a:lnTo>
                <a:lnTo>
                  <a:pt x="15972" y="6107"/>
                </a:lnTo>
                <a:lnTo>
                  <a:pt x="15985" y="6122"/>
                </a:lnTo>
                <a:lnTo>
                  <a:pt x="15997" y="6139"/>
                </a:lnTo>
                <a:lnTo>
                  <a:pt x="16009" y="6157"/>
                </a:lnTo>
                <a:lnTo>
                  <a:pt x="16019" y="6174"/>
                </a:lnTo>
                <a:lnTo>
                  <a:pt x="16029" y="6192"/>
                </a:lnTo>
                <a:lnTo>
                  <a:pt x="16038" y="6212"/>
                </a:lnTo>
                <a:lnTo>
                  <a:pt x="16046" y="6231"/>
                </a:lnTo>
                <a:lnTo>
                  <a:pt x="16053" y="6252"/>
                </a:lnTo>
                <a:lnTo>
                  <a:pt x="16059" y="6272"/>
                </a:lnTo>
                <a:lnTo>
                  <a:pt x="16064" y="6292"/>
                </a:lnTo>
                <a:lnTo>
                  <a:pt x="16068" y="6314"/>
                </a:lnTo>
                <a:lnTo>
                  <a:pt x="16071" y="6335"/>
                </a:lnTo>
                <a:lnTo>
                  <a:pt x="16073" y="6357"/>
                </a:lnTo>
                <a:lnTo>
                  <a:pt x="16074" y="6379"/>
                </a:lnTo>
                <a:lnTo>
                  <a:pt x="16074" y="6401"/>
                </a:lnTo>
                <a:lnTo>
                  <a:pt x="16073" y="6423"/>
                </a:lnTo>
                <a:lnTo>
                  <a:pt x="16070" y="6445"/>
                </a:lnTo>
                <a:lnTo>
                  <a:pt x="16067" y="6467"/>
                </a:lnTo>
                <a:lnTo>
                  <a:pt x="16062" y="6487"/>
                </a:lnTo>
                <a:lnTo>
                  <a:pt x="16057" y="6508"/>
                </a:lnTo>
                <a:lnTo>
                  <a:pt x="16051" y="6528"/>
                </a:lnTo>
                <a:lnTo>
                  <a:pt x="16043" y="6547"/>
                </a:lnTo>
                <a:lnTo>
                  <a:pt x="16035" y="6567"/>
                </a:lnTo>
                <a:lnTo>
                  <a:pt x="16026" y="6586"/>
                </a:lnTo>
                <a:lnTo>
                  <a:pt x="16016" y="6604"/>
                </a:lnTo>
                <a:lnTo>
                  <a:pt x="16006" y="6622"/>
                </a:lnTo>
                <a:lnTo>
                  <a:pt x="15994" y="6639"/>
                </a:lnTo>
                <a:lnTo>
                  <a:pt x="15982" y="6655"/>
                </a:lnTo>
                <a:lnTo>
                  <a:pt x="15969" y="6672"/>
                </a:lnTo>
                <a:lnTo>
                  <a:pt x="15954" y="6687"/>
                </a:lnTo>
                <a:lnTo>
                  <a:pt x="15940" y="6701"/>
                </a:lnTo>
                <a:lnTo>
                  <a:pt x="15924" y="6716"/>
                </a:lnTo>
                <a:lnTo>
                  <a:pt x="15909" y="6729"/>
                </a:lnTo>
                <a:lnTo>
                  <a:pt x="15892" y="6741"/>
                </a:lnTo>
                <a:lnTo>
                  <a:pt x="15875" y="6752"/>
                </a:lnTo>
                <a:lnTo>
                  <a:pt x="15858" y="6764"/>
                </a:lnTo>
                <a:lnTo>
                  <a:pt x="15840" y="6773"/>
                </a:lnTo>
                <a:lnTo>
                  <a:pt x="15821" y="6782"/>
                </a:lnTo>
                <a:lnTo>
                  <a:pt x="15802" y="6790"/>
                </a:lnTo>
                <a:lnTo>
                  <a:pt x="15782" y="6797"/>
                </a:lnTo>
                <a:lnTo>
                  <a:pt x="15762" y="6803"/>
                </a:lnTo>
                <a:lnTo>
                  <a:pt x="15741" y="6809"/>
                </a:lnTo>
                <a:lnTo>
                  <a:pt x="15720" y="6813"/>
                </a:lnTo>
                <a:lnTo>
                  <a:pt x="15699" y="6816"/>
                </a:lnTo>
                <a:lnTo>
                  <a:pt x="15678" y="6818"/>
                </a:lnTo>
                <a:lnTo>
                  <a:pt x="15656" y="6819"/>
                </a:lnTo>
                <a:lnTo>
                  <a:pt x="13720" y="6854"/>
                </a:lnTo>
                <a:lnTo>
                  <a:pt x="13698" y="6854"/>
                </a:lnTo>
                <a:lnTo>
                  <a:pt x="13676" y="6853"/>
                </a:lnTo>
                <a:lnTo>
                  <a:pt x="13655" y="6851"/>
                </a:lnTo>
                <a:lnTo>
                  <a:pt x="13634" y="6847"/>
                </a:lnTo>
                <a:lnTo>
                  <a:pt x="13614" y="6843"/>
                </a:lnTo>
                <a:lnTo>
                  <a:pt x="13594" y="6837"/>
                </a:lnTo>
                <a:lnTo>
                  <a:pt x="13573" y="6831"/>
                </a:lnTo>
                <a:lnTo>
                  <a:pt x="13553" y="6824"/>
                </a:lnTo>
                <a:lnTo>
                  <a:pt x="13535" y="6816"/>
                </a:lnTo>
                <a:lnTo>
                  <a:pt x="13516" y="6806"/>
                </a:lnTo>
                <a:lnTo>
                  <a:pt x="13498" y="6796"/>
                </a:lnTo>
                <a:lnTo>
                  <a:pt x="13481" y="6785"/>
                </a:lnTo>
                <a:lnTo>
                  <a:pt x="13464" y="6774"/>
                </a:lnTo>
                <a:lnTo>
                  <a:pt x="13448" y="6761"/>
                </a:lnTo>
                <a:lnTo>
                  <a:pt x="13432" y="6747"/>
                </a:lnTo>
                <a:lnTo>
                  <a:pt x="13417" y="6733"/>
                </a:lnTo>
                <a:lnTo>
                  <a:pt x="13403" y="6719"/>
                </a:lnTo>
                <a:lnTo>
                  <a:pt x="13389" y="6703"/>
                </a:lnTo>
                <a:lnTo>
                  <a:pt x="13376" y="6687"/>
                </a:lnTo>
                <a:lnTo>
                  <a:pt x="13364" y="6671"/>
                </a:lnTo>
                <a:lnTo>
                  <a:pt x="13352" y="6653"/>
                </a:lnTo>
                <a:lnTo>
                  <a:pt x="13341" y="6635"/>
                </a:lnTo>
                <a:lnTo>
                  <a:pt x="13332" y="6617"/>
                </a:lnTo>
                <a:lnTo>
                  <a:pt x="13323" y="6597"/>
                </a:lnTo>
                <a:lnTo>
                  <a:pt x="13315" y="6578"/>
                </a:lnTo>
                <a:lnTo>
                  <a:pt x="13308" y="6559"/>
                </a:lnTo>
                <a:lnTo>
                  <a:pt x="13302" y="6538"/>
                </a:lnTo>
                <a:lnTo>
                  <a:pt x="13297" y="6517"/>
                </a:lnTo>
                <a:lnTo>
                  <a:pt x="13292" y="6496"/>
                </a:lnTo>
                <a:lnTo>
                  <a:pt x="13289" y="6474"/>
                </a:lnTo>
                <a:lnTo>
                  <a:pt x="13287" y="6452"/>
                </a:lnTo>
                <a:lnTo>
                  <a:pt x="13286" y="6430"/>
                </a:lnTo>
                <a:lnTo>
                  <a:pt x="13287" y="6409"/>
                </a:lnTo>
                <a:lnTo>
                  <a:pt x="13288" y="6386"/>
                </a:lnTo>
                <a:lnTo>
                  <a:pt x="13290" y="6365"/>
                </a:lnTo>
                <a:lnTo>
                  <a:pt x="13294" y="6343"/>
                </a:lnTo>
                <a:lnTo>
                  <a:pt x="13298" y="6322"/>
                </a:lnTo>
                <a:lnTo>
                  <a:pt x="13303" y="6302"/>
                </a:lnTo>
                <a:lnTo>
                  <a:pt x="13310" y="6281"/>
                </a:lnTo>
                <a:lnTo>
                  <a:pt x="13317" y="6262"/>
                </a:lnTo>
                <a:lnTo>
                  <a:pt x="13325" y="6242"/>
                </a:lnTo>
                <a:lnTo>
                  <a:pt x="13334" y="6224"/>
                </a:lnTo>
                <a:lnTo>
                  <a:pt x="13344" y="6206"/>
                </a:lnTo>
                <a:lnTo>
                  <a:pt x="13355" y="6187"/>
                </a:lnTo>
                <a:lnTo>
                  <a:pt x="13367" y="6171"/>
                </a:lnTo>
                <a:lnTo>
                  <a:pt x="13379" y="6154"/>
                </a:lnTo>
                <a:lnTo>
                  <a:pt x="13393" y="6138"/>
                </a:lnTo>
                <a:lnTo>
                  <a:pt x="13406" y="6123"/>
                </a:lnTo>
                <a:lnTo>
                  <a:pt x="13421" y="6108"/>
                </a:lnTo>
                <a:lnTo>
                  <a:pt x="13436" y="6094"/>
                </a:lnTo>
                <a:lnTo>
                  <a:pt x="13452" y="6081"/>
                </a:lnTo>
                <a:lnTo>
                  <a:pt x="13468" y="6069"/>
                </a:lnTo>
                <a:lnTo>
                  <a:pt x="13485" y="6057"/>
                </a:lnTo>
                <a:lnTo>
                  <a:pt x="13503" y="6046"/>
                </a:lnTo>
                <a:lnTo>
                  <a:pt x="13521" y="6036"/>
                </a:lnTo>
                <a:lnTo>
                  <a:pt x="13539" y="6027"/>
                </a:lnTo>
                <a:lnTo>
                  <a:pt x="13559" y="6019"/>
                </a:lnTo>
                <a:lnTo>
                  <a:pt x="13579" y="6012"/>
                </a:lnTo>
                <a:lnTo>
                  <a:pt x="13599" y="6006"/>
                </a:lnTo>
                <a:lnTo>
                  <a:pt x="13619" y="6001"/>
                </a:lnTo>
                <a:lnTo>
                  <a:pt x="13640" y="5996"/>
                </a:lnTo>
                <a:lnTo>
                  <a:pt x="13661" y="5993"/>
                </a:lnTo>
                <a:lnTo>
                  <a:pt x="13683" y="5991"/>
                </a:lnTo>
                <a:lnTo>
                  <a:pt x="13704" y="59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6" name="Freeform 37"/>
          <p:cNvSpPr>
            <a:spLocks noChangeAspect="1" noEditPoints="1"/>
          </p:cNvSpPr>
          <p:nvPr/>
        </p:nvSpPr>
        <p:spPr bwMode="auto">
          <a:xfrm>
            <a:off x="5980782" y="3210438"/>
            <a:ext cx="927967" cy="1032965"/>
          </a:xfrm>
          <a:custGeom>
            <a:avLst/>
            <a:gdLst>
              <a:gd name="T0" fmla="*/ 310551 w 14715"/>
              <a:gd name="T1" fmla="*/ 473255 h 16016"/>
              <a:gd name="T2" fmla="*/ 328331 w 14715"/>
              <a:gd name="T3" fmla="*/ 479100 h 16016"/>
              <a:gd name="T4" fmla="*/ 269240 w 14715"/>
              <a:gd name="T5" fmla="*/ 575757 h 16016"/>
              <a:gd name="T6" fmla="*/ 194487 w 14715"/>
              <a:gd name="T7" fmla="*/ 538235 h 16016"/>
              <a:gd name="T8" fmla="*/ 202742 w 14715"/>
              <a:gd name="T9" fmla="*/ 435444 h 16016"/>
              <a:gd name="T10" fmla="*/ 315842 w 14715"/>
              <a:gd name="T11" fmla="*/ 389731 h 16016"/>
              <a:gd name="T12" fmla="*/ 353731 w 14715"/>
              <a:gd name="T13" fmla="*/ 285137 h 16016"/>
              <a:gd name="T14" fmla="*/ 346710 w 14715"/>
              <a:gd name="T15" fmla="*/ 201649 h 16016"/>
              <a:gd name="T16" fmla="*/ 226095 w 14715"/>
              <a:gd name="T17" fmla="*/ 157235 h 16016"/>
              <a:gd name="T18" fmla="*/ 162772 w 14715"/>
              <a:gd name="T19" fmla="*/ 256309 h 16016"/>
              <a:gd name="T20" fmla="*/ 179599 w 14715"/>
              <a:gd name="T21" fmla="*/ 309057 h 16016"/>
              <a:gd name="T22" fmla="*/ 211984 w 14715"/>
              <a:gd name="T23" fmla="*/ 378943 h 16016"/>
              <a:gd name="T24" fmla="*/ 216465 w 14715"/>
              <a:gd name="T25" fmla="*/ 421914 h 16016"/>
              <a:gd name="T26" fmla="*/ 198685 w 14715"/>
              <a:gd name="T27" fmla="*/ 427867 h 16016"/>
              <a:gd name="T28" fmla="*/ 185209 w 14715"/>
              <a:gd name="T29" fmla="*/ 389587 h 16016"/>
              <a:gd name="T30" fmla="*/ 142769 w 14715"/>
              <a:gd name="T31" fmla="*/ 297692 h 16016"/>
              <a:gd name="T32" fmla="*/ 137760 w 14715"/>
              <a:gd name="T33" fmla="*/ 216513 h 16016"/>
              <a:gd name="T34" fmla="*/ 273509 w 14715"/>
              <a:gd name="T35" fmla="*/ 123356 h 16016"/>
              <a:gd name="T36" fmla="*/ 386821 w 14715"/>
              <a:gd name="T37" fmla="*/ 242671 h 16016"/>
              <a:gd name="T38" fmla="*/ 375885 w 14715"/>
              <a:gd name="T39" fmla="*/ 310609 h 16016"/>
              <a:gd name="T40" fmla="*/ 341948 w 14715"/>
              <a:gd name="T41" fmla="*/ 403658 h 16016"/>
              <a:gd name="T42" fmla="*/ 334081 w 14715"/>
              <a:gd name="T43" fmla="*/ 455973 h 16016"/>
              <a:gd name="T44" fmla="*/ 69321 w 14715"/>
              <a:gd name="T45" fmla="*/ 245774 h 16016"/>
              <a:gd name="T46" fmla="*/ 80751 w 14715"/>
              <a:gd name="T47" fmla="*/ 260711 h 16016"/>
              <a:gd name="T48" fmla="*/ 67910 w 14715"/>
              <a:gd name="T49" fmla="*/ 274385 h 16016"/>
              <a:gd name="T50" fmla="*/ 635 w 14715"/>
              <a:gd name="T51" fmla="*/ 264247 h 16016"/>
              <a:gd name="T52" fmla="*/ 8149 w 14715"/>
              <a:gd name="T53" fmla="*/ 246928 h 16016"/>
              <a:gd name="T54" fmla="*/ 105622 w 14715"/>
              <a:gd name="T55" fmla="*/ 161348 h 16016"/>
              <a:gd name="T56" fmla="*/ 95885 w 14715"/>
              <a:gd name="T57" fmla="*/ 177547 h 16016"/>
              <a:gd name="T58" fmla="*/ 33796 w 14715"/>
              <a:gd name="T59" fmla="*/ 144354 h 16016"/>
              <a:gd name="T60" fmla="*/ 37677 w 14715"/>
              <a:gd name="T61" fmla="*/ 125809 h 16016"/>
              <a:gd name="T62" fmla="*/ 171873 w 14715"/>
              <a:gd name="T63" fmla="*/ 84282 h 16016"/>
              <a:gd name="T64" fmla="*/ 165665 w 14715"/>
              <a:gd name="T65" fmla="*/ 102105 h 16016"/>
              <a:gd name="T66" fmla="*/ 147355 w 14715"/>
              <a:gd name="T67" fmla="*/ 98605 h 16016"/>
              <a:gd name="T68" fmla="*/ 121462 w 14715"/>
              <a:gd name="T69" fmla="*/ 34564 h 16016"/>
              <a:gd name="T70" fmla="*/ 139912 w 14715"/>
              <a:gd name="T71" fmla="*/ 31534 h 16016"/>
              <a:gd name="T72" fmla="*/ 269805 w 14715"/>
              <a:gd name="T73" fmla="*/ 77968 h 16016"/>
              <a:gd name="T74" fmla="*/ 251107 w 14715"/>
              <a:gd name="T75" fmla="*/ 78401 h 16016"/>
              <a:gd name="T76" fmla="*/ 247615 w 14715"/>
              <a:gd name="T77" fmla="*/ 7577 h 16016"/>
              <a:gd name="T78" fmla="*/ 265077 w 14715"/>
              <a:gd name="T79" fmla="*/ 866 h 16016"/>
              <a:gd name="T80" fmla="*/ 451203 w 14715"/>
              <a:gd name="T81" fmla="*/ 274385 h 16016"/>
              <a:gd name="T82" fmla="*/ 438362 w 14715"/>
              <a:gd name="T83" fmla="*/ 260711 h 16016"/>
              <a:gd name="T84" fmla="*/ 449792 w 14715"/>
              <a:gd name="T85" fmla="*/ 245774 h 16016"/>
              <a:gd name="T86" fmla="*/ 517984 w 14715"/>
              <a:gd name="T87" fmla="*/ 254325 h 16016"/>
              <a:gd name="T88" fmla="*/ 512234 w 14715"/>
              <a:gd name="T89" fmla="*/ 272364 h 16016"/>
              <a:gd name="T90" fmla="*/ 423933 w 14715"/>
              <a:gd name="T91" fmla="*/ 177728 h 16016"/>
              <a:gd name="T92" fmla="*/ 413385 w 14715"/>
              <a:gd name="T93" fmla="*/ 162033 h 16016"/>
              <a:gd name="T94" fmla="*/ 471664 w 14715"/>
              <a:gd name="T95" fmla="*/ 122923 h 16016"/>
              <a:gd name="T96" fmla="*/ 486728 w 14715"/>
              <a:gd name="T97" fmla="*/ 134216 h 16016"/>
              <a:gd name="T98" fmla="*/ 372640 w 14715"/>
              <a:gd name="T99" fmla="*/ 97415 h 16016"/>
              <a:gd name="T100" fmla="*/ 354754 w 14715"/>
              <a:gd name="T101" fmla="*/ 102755 h 16016"/>
              <a:gd name="T102" fmla="*/ 346816 w 14715"/>
              <a:gd name="T103" fmla="*/ 85653 h 16016"/>
              <a:gd name="T104" fmla="*/ 387774 w 14715"/>
              <a:gd name="T105" fmla="*/ 29405 h 16016"/>
              <a:gd name="T106" fmla="*/ 400968 w 14715"/>
              <a:gd name="T107" fmla="*/ 42863 h 16016"/>
              <a:gd name="T108" fmla="*/ 242182 w 14715"/>
              <a:gd name="T109" fmla="*/ 526870 h 16016"/>
              <a:gd name="T110" fmla="*/ 238796 w 14715"/>
              <a:gd name="T111" fmla="*/ 515505 h 16016"/>
              <a:gd name="T112" fmla="*/ 279365 w 14715"/>
              <a:gd name="T113" fmla="*/ 505005 h 16016"/>
              <a:gd name="T114" fmla="*/ 286279 w 14715"/>
              <a:gd name="T115" fmla="*/ 514530 h 16016"/>
              <a:gd name="T116" fmla="*/ 248497 w 14715"/>
              <a:gd name="T117" fmla="*/ 496888 h 16016"/>
              <a:gd name="T118" fmla="*/ 238478 w 14715"/>
              <a:gd name="T119" fmla="*/ 490862 h 16016"/>
              <a:gd name="T120" fmla="*/ 242852 w 14715"/>
              <a:gd name="T121" fmla="*/ 479894 h 16016"/>
              <a:gd name="T122" fmla="*/ 284374 w 14715"/>
              <a:gd name="T123" fmla="*/ 476972 h 16016"/>
              <a:gd name="T124" fmla="*/ 283881 w 14715"/>
              <a:gd name="T125" fmla="*/ 488806 h 1601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4715" h="16016">
                <a:moveTo>
                  <a:pt x="6310" y="12840"/>
                </a:moveTo>
                <a:lnTo>
                  <a:pt x="6310" y="14569"/>
                </a:lnTo>
                <a:lnTo>
                  <a:pt x="7414" y="15152"/>
                </a:lnTo>
                <a:lnTo>
                  <a:pt x="8555" y="14482"/>
                </a:lnTo>
                <a:lnTo>
                  <a:pt x="8555" y="13487"/>
                </a:lnTo>
                <a:lnTo>
                  <a:pt x="8555" y="13466"/>
                </a:lnTo>
                <a:lnTo>
                  <a:pt x="8557" y="13446"/>
                </a:lnTo>
                <a:lnTo>
                  <a:pt x="8559" y="13426"/>
                </a:lnTo>
                <a:lnTo>
                  <a:pt x="8564" y="13406"/>
                </a:lnTo>
                <a:lnTo>
                  <a:pt x="8568" y="13387"/>
                </a:lnTo>
                <a:lnTo>
                  <a:pt x="8574" y="13368"/>
                </a:lnTo>
                <a:lnTo>
                  <a:pt x="8580" y="13349"/>
                </a:lnTo>
                <a:lnTo>
                  <a:pt x="8587" y="13331"/>
                </a:lnTo>
                <a:lnTo>
                  <a:pt x="8595" y="13313"/>
                </a:lnTo>
                <a:lnTo>
                  <a:pt x="8604" y="13296"/>
                </a:lnTo>
                <a:lnTo>
                  <a:pt x="8614" y="13279"/>
                </a:lnTo>
                <a:lnTo>
                  <a:pt x="8624" y="13263"/>
                </a:lnTo>
                <a:lnTo>
                  <a:pt x="8635" y="13247"/>
                </a:lnTo>
                <a:lnTo>
                  <a:pt x="8647" y="13232"/>
                </a:lnTo>
                <a:lnTo>
                  <a:pt x="8661" y="13217"/>
                </a:lnTo>
                <a:lnTo>
                  <a:pt x="8674" y="13203"/>
                </a:lnTo>
                <a:lnTo>
                  <a:pt x="8688" y="13190"/>
                </a:lnTo>
                <a:lnTo>
                  <a:pt x="8703" y="13177"/>
                </a:lnTo>
                <a:lnTo>
                  <a:pt x="8718" y="13166"/>
                </a:lnTo>
                <a:lnTo>
                  <a:pt x="8735" y="13154"/>
                </a:lnTo>
                <a:lnTo>
                  <a:pt x="8751" y="13144"/>
                </a:lnTo>
                <a:lnTo>
                  <a:pt x="8768" y="13134"/>
                </a:lnTo>
                <a:lnTo>
                  <a:pt x="8785" y="13125"/>
                </a:lnTo>
                <a:lnTo>
                  <a:pt x="8803" y="13117"/>
                </a:lnTo>
                <a:lnTo>
                  <a:pt x="8822" y="13110"/>
                </a:lnTo>
                <a:lnTo>
                  <a:pt x="8841" y="13104"/>
                </a:lnTo>
                <a:lnTo>
                  <a:pt x="8860" y="13098"/>
                </a:lnTo>
                <a:lnTo>
                  <a:pt x="8879" y="13094"/>
                </a:lnTo>
                <a:lnTo>
                  <a:pt x="8899" y="13090"/>
                </a:lnTo>
                <a:lnTo>
                  <a:pt x="8920" y="13088"/>
                </a:lnTo>
                <a:lnTo>
                  <a:pt x="8940" y="13086"/>
                </a:lnTo>
                <a:lnTo>
                  <a:pt x="8961" y="13086"/>
                </a:lnTo>
                <a:lnTo>
                  <a:pt x="8981" y="13086"/>
                </a:lnTo>
                <a:lnTo>
                  <a:pt x="9003" y="13088"/>
                </a:lnTo>
                <a:lnTo>
                  <a:pt x="9023" y="13090"/>
                </a:lnTo>
                <a:lnTo>
                  <a:pt x="9042" y="13094"/>
                </a:lnTo>
                <a:lnTo>
                  <a:pt x="9062" y="13098"/>
                </a:lnTo>
                <a:lnTo>
                  <a:pt x="9082" y="13104"/>
                </a:lnTo>
                <a:lnTo>
                  <a:pt x="9100" y="13110"/>
                </a:lnTo>
                <a:lnTo>
                  <a:pt x="9118" y="13117"/>
                </a:lnTo>
                <a:lnTo>
                  <a:pt x="9136" y="13125"/>
                </a:lnTo>
                <a:lnTo>
                  <a:pt x="9154" y="13134"/>
                </a:lnTo>
                <a:lnTo>
                  <a:pt x="9171" y="13144"/>
                </a:lnTo>
                <a:lnTo>
                  <a:pt x="9188" y="13154"/>
                </a:lnTo>
                <a:lnTo>
                  <a:pt x="9203" y="13166"/>
                </a:lnTo>
                <a:lnTo>
                  <a:pt x="9219" y="13177"/>
                </a:lnTo>
                <a:lnTo>
                  <a:pt x="9233" y="13190"/>
                </a:lnTo>
                <a:lnTo>
                  <a:pt x="9247" y="13203"/>
                </a:lnTo>
                <a:lnTo>
                  <a:pt x="9261" y="13217"/>
                </a:lnTo>
                <a:lnTo>
                  <a:pt x="9274" y="13232"/>
                </a:lnTo>
                <a:lnTo>
                  <a:pt x="9286" y="13247"/>
                </a:lnTo>
                <a:lnTo>
                  <a:pt x="9297" y="13263"/>
                </a:lnTo>
                <a:lnTo>
                  <a:pt x="9307" y="13279"/>
                </a:lnTo>
                <a:lnTo>
                  <a:pt x="9317" y="13296"/>
                </a:lnTo>
                <a:lnTo>
                  <a:pt x="9326" y="13313"/>
                </a:lnTo>
                <a:lnTo>
                  <a:pt x="9334" y="13331"/>
                </a:lnTo>
                <a:lnTo>
                  <a:pt x="9342" y="13349"/>
                </a:lnTo>
                <a:lnTo>
                  <a:pt x="9349" y="13368"/>
                </a:lnTo>
                <a:lnTo>
                  <a:pt x="9354" y="13387"/>
                </a:lnTo>
                <a:lnTo>
                  <a:pt x="9359" y="13406"/>
                </a:lnTo>
                <a:lnTo>
                  <a:pt x="9362" y="13426"/>
                </a:lnTo>
                <a:lnTo>
                  <a:pt x="9365" y="13446"/>
                </a:lnTo>
                <a:lnTo>
                  <a:pt x="9366" y="13466"/>
                </a:lnTo>
                <a:lnTo>
                  <a:pt x="9367" y="13487"/>
                </a:lnTo>
                <a:lnTo>
                  <a:pt x="9367" y="14711"/>
                </a:lnTo>
                <a:lnTo>
                  <a:pt x="9366" y="14738"/>
                </a:lnTo>
                <a:lnTo>
                  <a:pt x="9363" y="14765"/>
                </a:lnTo>
                <a:lnTo>
                  <a:pt x="9359" y="14791"/>
                </a:lnTo>
                <a:lnTo>
                  <a:pt x="9354" y="14816"/>
                </a:lnTo>
                <a:lnTo>
                  <a:pt x="9346" y="14841"/>
                </a:lnTo>
                <a:lnTo>
                  <a:pt x="9338" y="14865"/>
                </a:lnTo>
                <a:lnTo>
                  <a:pt x="9326" y="14888"/>
                </a:lnTo>
                <a:lnTo>
                  <a:pt x="9314" y="14911"/>
                </a:lnTo>
                <a:lnTo>
                  <a:pt x="9301" y="14932"/>
                </a:lnTo>
                <a:lnTo>
                  <a:pt x="9287" y="14953"/>
                </a:lnTo>
                <a:lnTo>
                  <a:pt x="9270" y="14973"/>
                </a:lnTo>
                <a:lnTo>
                  <a:pt x="9253" y="14991"/>
                </a:lnTo>
                <a:lnTo>
                  <a:pt x="9233" y="15009"/>
                </a:lnTo>
                <a:lnTo>
                  <a:pt x="9213" y="15026"/>
                </a:lnTo>
                <a:lnTo>
                  <a:pt x="9191" y="15042"/>
                </a:lnTo>
                <a:lnTo>
                  <a:pt x="9168" y="15056"/>
                </a:lnTo>
                <a:lnTo>
                  <a:pt x="7632" y="15958"/>
                </a:lnTo>
                <a:lnTo>
                  <a:pt x="7607" y="15971"/>
                </a:lnTo>
                <a:lnTo>
                  <a:pt x="7583" y="15983"/>
                </a:lnTo>
                <a:lnTo>
                  <a:pt x="7559" y="15992"/>
                </a:lnTo>
                <a:lnTo>
                  <a:pt x="7535" y="16000"/>
                </a:lnTo>
                <a:lnTo>
                  <a:pt x="7509" y="16007"/>
                </a:lnTo>
                <a:lnTo>
                  <a:pt x="7484" y="16011"/>
                </a:lnTo>
                <a:lnTo>
                  <a:pt x="7459" y="16014"/>
                </a:lnTo>
                <a:lnTo>
                  <a:pt x="7433" y="16016"/>
                </a:lnTo>
                <a:lnTo>
                  <a:pt x="7408" y="16016"/>
                </a:lnTo>
                <a:lnTo>
                  <a:pt x="7383" y="16014"/>
                </a:lnTo>
                <a:lnTo>
                  <a:pt x="7358" y="16010"/>
                </a:lnTo>
                <a:lnTo>
                  <a:pt x="7332" y="16005"/>
                </a:lnTo>
                <a:lnTo>
                  <a:pt x="7307" y="15998"/>
                </a:lnTo>
                <a:lnTo>
                  <a:pt x="7283" y="15989"/>
                </a:lnTo>
                <a:lnTo>
                  <a:pt x="7257" y="15979"/>
                </a:lnTo>
                <a:lnTo>
                  <a:pt x="7233" y="15967"/>
                </a:lnTo>
                <a:lnTo>
                  <a:pt x="5712" y="15163"/>
                </a:lnTo>
                <a:lnTo>
                  <a:pt x="5688" y="15149"/>
                </a:lnTo>
                <a:lnTo>
                  <a:pt x="5665" y="15133"/>
                </a:lnTo>
                <a:lnTo>
                  <a:pt x="5643" y="15117"/>
                </a:lnTo>
                <a:lnTo>
                  <a:pt x="5622" y="15099"/>
                </a:lnTo>
                <a:lnTo>
                  <a:pt x="5603" y="15080"/>
                </a:lnTo>
                <a:lnTo>
                  <a:pt x="5585" y="15060"/>
                </a:lnTo>
                <a:lnTo>
                  <a:pt x="5570" y="15038"/>
                </a:lnTo>
                <a:lnTo>
                  <a:pt x="5555" y="15016"/>
                </a:lnTo>
                <a:lnTo>
                  <a:pt x="5541" y="14993"/>
                </a:lnTo>
                <a:lnTo>
                  <a:pt x="5530" y="14969"/>
                </a:lnTo>
                <a:lnTo>
                  <a:pt x="5521" y="14944"/>
                </a:lnTo>
                <a:lnTo>
                  <a:pt x="5513" y="14918"/>
                </a:lnTo>
                <a:lnTo>
                  <a:pt x="5506" y="14892"/>
                </a:lnTo>
                <a:lnTo>
                  <a:pt x="5502" y="14865"/>
                </a:lnTo>
                <a:lnTo>
                  <a:pt x="5499" y="14837"/>
                </a:lnTo>
                <a:lnTo>
                  <a:pt x="5498" y="14809"/>
                </a:lnTo>
                <a:lnTo>
                  <a:pt x="5498" y="12438"/>
                </a:lnTo>
                <a:lnTo>
                  <a:pt x="5499" y="12418"/>
                </a:lnTo>
                <a:lnTo>
                  <a:pt x="5500" y="12397"/>
                </a:lnTo>
                <a:lnTo>
                  <a:pt x="5503" y="12377"/>
                </a:lnTo>
                <a:lnTo>
                  <a:pt x="5507" y="12358"/>
                </a:lnTo>
                <a:lnTo>
                  <a:pt x="5511" y="12338"/>
                </a:lnTo>
                <a:lnTo>
                  <a:pt x="5516" y="12319"/>
                </a:lnTo>
                <a:lnTo>
                  <a:pt x="5523" y="12301"/>
                </a:lnTo>
                <a:lnTo>
                  <a:pt x="5530" y="12282"/>
                </a:lnTo>
                <a:lnTo>
                  <a:pt x="5538" y="12265"/>
                </a:lnTo>
                <a:lnTo>
                  <a:pt x="5547" y="12247"/>
                </a:lnTo>
                <a:lnTo>
                  <a:pt x="5558" y="12231"/>
                </a:lnTo>
                <a:lnTo>
                  <a:pt x="5568" y="12214"/>
                </a:lnTo>
                <a:lnTo>
                  <a:pt x="5579" y="12199"/>
                </a:lnTo>
                <a:lnTo>
                  <a:pt x="5591" y="12183"/>
                </a:lnTo>
                <a:lnTo>
                  <a:pt x="5604" y="12169"/>
                </a:lnTo>
                <a:lnTo>
                  <a:pt x="5617" y="12155"/>
                </a:lnTo>
                <a:lnTo>
                  <a:pt x="5631" y="12142"/>
                </a:lnTo>
                <a:lnTo>
                  <a:pt x="5647" y="12129"/>
                </a:lnTo>
                <a:lnTo>
                  <a:pt x="5662" y="12117"/>
                </a:lnTo>
                <a:lnTo>
                  <a:pt x="5677" y="12106"/>
                </a:lnTo>
                <a:lnTo>
                  <a:pt x="5694" y="12095"/>
                </a:lnTo>
                <a:lnTo>
                  <a:pt x="5711" y="12086"/>
                </a:lnTo>
                <a:lnTo>
                  <a:pt x="5729" y="12077"/>
                </a:lnTo>
                <a:lnTo>
                  <a:pt x="5747" y="12069"/>
                </a:lnTo>
                <a:lnTo>
                  <a:pt x="5765" y="12062"/>
                </a:lnTo>
                <a:lnTo>
                  <a:pt x="5783" y="12055"/>
                </a:lnTo>
                <a:lnTo>
                  <a:pt x="5802" y="12050"/>
                </a:lnTo>
                <a:lnTo>
                  <a:pt x="5823" y="12045"/>
                </a:lnTo>
                <a:lnTo>
                  <a:pt x="5842" y="12042"/>
                </a:lnTo>
                <a:lnTo>
                  <a:pt x="5863" y="12039"/>
                </a:lnTo>
                <a:lnTo>
                  <a:pt x="5883" y="12038"/>
                </a:lnTo>
                <a:lnTo>
                  <a:pt x="5904" y="12037"/>
                </a:lnTo>
                <a:lnTo>
                  <a:pt x="8736" y="12037"/>
                </a:lnTo>
                <a:lnTo>
                  <a:pt x="8742" y="11974"/>
                </a:lnTo>
                <a:lnTo>
                  <a:pt x="8748" y="11911"/>
                </a:lnTo>
                <a:lnTo>
                  <a:pt x="8755" y="11848"/>
                </a:lnTo>
                <a:lnTo>
                  <a:pt x="8763" y="11785"/>
                </a:lnTo>
                <a:lnTo>
                  <a:pt x="8770" y="11723"/>
                </a:lnTo>
                <a:lnTo>
                  <a:pt x="8779" y="11661"/>
                </a:lnTo>
                <a:lnTo>
                  <a:pt x="8788" y="11598"/>
                </a:lnTo>
                <a:lnTo>
                  <a:pt x="8797" y="11537"/>
                </a:lnTo>
                <a:lnTo>
                  <a:pt x="8807" y="11474"/>
                </a:lnTo>
                <a:lnTo>
                  <a:pt x="8818" y="11412"/>
                </a:lnTo>
                <a:lnTo>
                  <a:pt x="8830" y="11351"/>
                </a:lnTo>
                <a:lnTo>
                  <a:pt x="8841" y="11289"/>
                </a:lnTo>
                <a:lnTo>
                  <a:pt x="8853" y="11228"/>
                </a:lnTo>
                <a:lnTo>
                  <a:pt x="8866" y="11167"/>
                </a:lnTo>
                <a:lnTo>
                  <a:pt x="8879" y="11106"/>
                </a:lnTo>
                <a:lnTo>
                  <a:pt x="8893" y="11045"/>
                </a:lnTo>
                <a:lnTo>
                  <a:pt x="8908" y="10984"/>
                </a:lnTo>
                <a:lnTo>
                  <a:pt x="8922" y="10923"/>
                </a:lnTo>
                <a:lnTo>
                  <a:pt x="8938" y="10862"/>
                </a:lnTo>
                <a:lnTo>
                  <a:pt x="8953" y="10802"/>
                </a:lnTo>
                <a:lnTo>
                  <a:pt x="8970" y="10741"/>
                </a:lnTo>
                <a:lnTo>
                  <a:pt x="8986" y="10680"/>
                </a:lnTo>
                <a:lnTo>
                  <a:pt x="9005" y="10620"/>
                </a:lnTo>
                <a:lnTo>
                  <a:pt x="9023" y="10559"/>
                </a:lnTo>
                <a:lnTo>
                  <a:pt x="9060" y="10437"/>
                </a:lnTo>
                <a:lnTo>
                  <a:pt x="9100" y="10315"/>
                </a:lnTo>
                <a:lnTo>
                  <a:pt x="9141" y="10194"/>
                </a:lnTo>
                <a:lnTo>
                  <a:pt x="9186" y="10072"/>
                </a:lnTo>
                <a:lnTo>
                  <a:pt x="9226" y="9963"/>
                </a:lnTo>
                <a:lnTo>
                  <a:pt x="9269" y="9854"/>
                </a:lnTo>
                <a:lnTo>
                  <a:pt x="9312" y="9746"/>
                </a:lnTo>
                <a:lnTo>
                  <a:pt x="9357" y="9638"/>
                </a:lnTo>
                <a:lnTo>
                  <a:pt x="9402" y="9530"/>
                </a:lnTo>
                <a:lnTo>
                  <a:pt x="9448" y="9422"/>
                </a:lnTo>
                <a:lnTo>
                  <a:pt x="9494" y="9314"/>
                </a:lnTo>
                <a:lnTo>
                  <a:pt x="9540" y="9207"/>
                </a:lnTo>
                <a:lnTo>
                  <a:pt x="9586" y="9100"/>
                </a:lnTo>
                <a:lnTo>
                  <a:pt x="9632" y="8992"/>
                </a:lnTo>
                <a:lnTo>
                  <a:pt x="9677" y="8885"/>
                </a:lnTo>
                <a:lnTo>
                  <a:pt x="9722" y="8777"/>
                </a:lnTo>
                <a:lnTo>
                  <a:pt x="9765" y="8669"/>
                </a:lnTo>
                <a:lnTo>
                  <a:pt x="9808" y="8561"/>
                </a:lnTo>
                <a:lnTo>
                  <a:pt x="9849" y="8451"/>
                </a:lnTo>
                <a:lnTo>
                  <a:pt x="9890" y="8342"/>
                </a:lnTo>
                <a:lnTo>
                  <a:pt x="9920" y="8253"/>
                </a:lnTo>
                <a:lnTo>
                  <a:pt x="9950" y="8166"/>
                </a:lnTo>
                <a:lnTo>
                  <a:pt x="9977" y="8078"/>
                </a:lnTo>
                <a:lnTo>
                  <a:pt x="10002" y="7991"/>
                </a:lnTo>
                <a:lnTo>
                  <a:pt x="10027" y="7903"/>
                </a:lnTo>
                <a:lnTo>
                  <a:pt x="10049" y="7815"/>
                </a:lnTo>
                <a:lnTo>
                  <a:pt x="10069" y="7727"/>
                </a:lnTo>
                <a:lnTo>
                  <a:pt x="10087" y="7639"/>
                </a:lnTo>
                <a:lnTo>
                  <a:pt x="10095" y="7595"/>
                </a:lnTo>
                <a:lnTo>
                  <a:pt x="10103" y="7551"/>
                </a:lnTo>
                <a:lnTo>
                  <a:pt x="10110" y="7505"/>
                </a:lnTo>
                <a:lnTo>
                  <a:pt x="10118" y="7461"/>
                </a:lnTo>
                <a:lnTo>
                  <a:pt x="10124" y="7416"/>
                </a:lnTo>
                <a:lnTo>
                  <a:pt x="10130" y="7371"/>
                </a:lnTo>
                <a:lnTo>
                  <a:pt x="10135" y="7326"/>
                </a:lnTo>
                <a:lnTo>
                  <a:pt x="10140" y="7281"/>
                </a:lnTo>
                <a:lnTo>
                  <a:pt x="10144" y="7236"/>
                </a:lnTo>
                <a:lnTo>
                  <a:pt x="10148" y="7191"/>
                </a:lnTo>
                <a:lnTo>
                  <a:pt x="10151" y="7145"/>
                </a:lnTo>
                <a:lnTo>
                  <a:pt x="10154" y="7099"/>
                </a:lnTo>
                <a:lnTo>
                  <a:pt x="10156" y="7053"/>
                </a:lnTo>
                <a:lnTo>
                  <a:pt x="10157" y="7007"/>
                </a:lnTo>
                <a:lnTo>
                  <a:pt x="10158" y="6960"/>
                </a:lnTo>
                <a:lnTo>
                  <a:pt x="10158" y="6913"/>
                </a:lnTo>
                <a:lnTo>
                  <a:pt x="10155" y="6767"/>
                </a:lnTo>
                <a:lnTo>
                  <a:pt x="10144" y="6624"/>
                </a:lnTo>
                <a:lnTo>
                  <a:pt x="10127" y="6483"/>
                </a:lnTo>
                <a:lnTo>
                  <a:pt x="10103" y="6345"/>
                </a:lnTo>
                <a:lnTo>
                  <a:pt x="10072" y="6211"/>
                </a:lnTo>
                <a:lnTo>
                  <a:pt x="10036" y="6080"/>
                </a:lnTo>
                <a:lnTo>
                  <a:pt x="9993" y="5952"/>
                </a:lnTo>
                <a:lnTo>
                  <a:pt x="9944" y="5827"/>
                </a:lnTo>
                <a:lnTo>
                  <a:pt x="9889" y="5707"/>
                </a:lnTo>
                <a:lnTo>
                  <a:pt x="9828" y="5589"/>
                </a:lnTo>
                <a:lnTo>
                  <a:pt x="9762" y="5475"/>
                </a:lnTo>
                <a:lnTo>
                  <a:pt x="9691" y="5366"/>
                </a:lnTo>
                <a:lnTo>
                  <a:pt x="9614" y="5260"/>
                </a:lnTo>
                <a:lnTo>
                  <a:pt x="9533" y="5159"/>
                </a:lnTo>
                <a:lnTo>
                  <a:pt x="9446" y="5062"/>
                </a:lnTo>
                <a:lnTo>
                  <a:pt x="9355" y="4970"/>
                </a:lnTo>
                <a:lnTo>
                  <a:pt x="9259" y="4882"/>
                </a:lnTo>
                <a:lnTo>
                  <a:pt x="9158" y="4800"/>
                </a:lnTo>
                <a:lnTo>
                  <a:pt x="9054" y="4721"/>
                </a:lnTo>
                <a:lnTo>
                  <a:pt x="8946" y="4648"/>
                </a:lnTo>
                <a:lnTo>
                  <a:pt x="8833" y="4580"/>
                </a:lnTo>
                <a:lnTo>
                  <a:pt x="8716" y="4517"/>
                </a:lnTo>
                <a:lnTo>
                  <a:pt x="8597" y="4459"/>
                </a:lnTo>
                <a:lnTo>
                  <a:pt x="8473" y="4407"/>
                </a:lnTo>
                <a:lnTo>
                  <a:pt x="8347" y="4361"/>
                </a:lnTo>
                <a:lnTo>
                  <a:pt x="8217" y="4320"/>
                </a:lnTo>
                <a:lnTo>
                  <a:pt x="8085" y="4286"/>
                </a:lnTo>
                <a:lnTo>
                  <a:pt x="7949" y="4257"/>
                </a:lnTo>
                <a:lnTo>
                  <a:pt x="7811" y="4235"/>
                </a:lnTo>
                <a:lnTo>
                  <a:pt x="7671" y="4218"/>
                </a:lnTo>
                <a:lnTo>
                  <a:pt x="7527" y="4209"/>
                </a:lnTo>
                <a:lnTo>
                  <a:pt x="7383" y="4205"/>
                </a:lnTo>
                <a:lnTo>
                  <a:pt x="7236" y="4208"/>
                </a:lnTo>
                <a:lnTo>
                  <a:pt x="7091" y="4218"/>
                </a:lnTo>
                <a:lnTo>
                  <a:pt x="6949" y="4234"/>
                </a:lnTo>
                <a:lnTo>
                  <a:pt x="6809" y="4256"/>
                </a:lnTo>
                <a:lnTo>
                  <a:pt x="6673" y="4284"/>
                </a:lnTo>
                <a:lnTo>
                  <a:pt x="6539" y="4318"/>
                </a:lnTo>
                <a:lnTo>
                  <a:pt x="6409" y="4358"/>
                </a:lnTo>
                <a:lnTo>
                  <a:pt x="6282" y="4404"/>
                </a:lnTo>
                <a:lnTo>
                  <a:pt x="6159" y="4455"/>
                </a:lnTo>
                <a:lnTo>
                  <a:pt x="6038" y="4512"/>
                </a:lnTo>
                <a:lnTo>
                  <a:pt x="5922" y="4574"/>
                </a:lnTo>
                <a:lnTo>
                  <a:pt x="5810" y="4642"/>
                </a:lnTo>
                <a:lnTo>
                  <a:pt x="5701" y="4714"/>
                </a:lnTo>
                <a:lnTo>
                  <a:pt x="5597" y="4791"/>
                </a:lnTo>
                <a:lnTo>
                  <a:pt x="5497" y="4874"/>
                </a:lnTo>
                <a:lnTo>
                  <a:pt x="5402" y="4961"/>
                </a:lnTo>
                <a:lnTo>
                  <a:pt x="5312" y="5052"/>
                </a:lnTo>
                <a:lnTo>
                  <a:pt x="5226" y="5149"/>
                </a:lnTo>
                <a:lnTo>
                  <a:pt x="5145" y="5249"/>
                </a:lnTo>
                <a:lnTo>
                  <a:pt x="5069" y="5355"/>
                </a:lnTo>
                <a:lnTo>
                  <a:pt x="4998" y="5464"/>
                </a:lnTo>
                <a:lnTo>
                  <a:pt x="4932" y="5578"/>
                </a:lnTo>
                <a:lnTo>
                  <a:pt x="4873" y="5696"/>
                </a:lnTo>
                <a:lnTo>
                  <a:pt x="4819" y="5817"/>
                </a:lnTo>
                <a:lnTo>
                  <a:pt x="4770" y="5942"/>
                </a:lnTo>
                <a:lnTo>
                  <a:pt x="4728" y="6070"/>
                </a:lnTo>
                <a:lnTo>
                  <a:pt x="4692" y="6203"/>
                </a:lnTo>
                <a:lnTo>
                  <a:pt x="4662" y="6338"/>
                </a:lnTo>
                <a:lnTo>
                  <a:pt x="4638" y="6477"/>
                </a:lnTo>
                <a:lnTo>
                  <a:pt x="4621" y="6620"/>
                </a:lnTo>
                <a:lnTo>
                  <a:pt x="4611" y="6765"/>
                </a:lnTo>
                <a:lnTo>
                  <a:pt x="4608" y="6913"/>
                </a:lnTo>
                <a:lnTo>
                  <a:pt x="4608" y="6962"/>
                </a:lnTo>
                <a:lnTo>
                  <a:pt x="4609" y="7010"/>
                </a:lnTo>
                <a:lnTo>
                  <a:pt x="4611" y="7057"/>
                </a:lnTo>
                <a:lnTo>
                  <a:pt x="4614" y="7104"/>
                </a:lnTo>
                <a:lnTo>
                  <a:pt x="4617" y="7151"/>
                </a:lnTo>
                <a:lnTo>
                  <a:pt x="4621" y="7197"/>
                </a:lnTo>
                <a:lnTo>
                  <a:pt x="4625" y="7242"/>
                </a:lnTo>
                <a:lnTo>
                  <a:pt x="4631" y="7288"/>
                </a:lnTo>
                <a:lnTo>
                  <a:pt x="4637" y="7333"/>
                </a:lnTo>
                <a:lnTo>
                  <a:pt x="4643" y="7377"/>
                </a:lnTo>
                <a:lnTo>
                  <a:pt x="4651" y="7422"/>
                </a:lnTo>
                <a:lnTo>
                  <a:pt x="4659" y="7466"/>
                </a:lnTo>
                <a:lnTo>
                  <a:pt x="4668" y="7510"/>
                </a:lnTo>
                <a:lnTo>
                  <a:pt x="4677" y="7554"/>
                </a:lnTo>
                <a:lnTo>
                  <a:pt x="4687" y="7597"/>
                </a:lnTo>
                <a:lnTo>
                  <a:pt x="4699" y="7640"/>
                </a:lnTo>
                <a:lnTo>
                  <a:pt x="4711" y="7683"/>
                </a:lnTo>
                <a:lnTo>
                  <a:pt x="4723" y="7726"/>
                </a:lnTo>
                <a:lnTo>
                  <a:pt x="4736" y="7768"/>
                </a:lnTo>
                <a:lnTo>
                  <a:pt x="4749" y="7811"/>
                </a:lnTo>
                <a:lnTo>
                  <a:pt x="4763" y="7853"/>
                </a:lnTo>
                <a:lnTo>
                  <a:pt x="4779" y="7896"/>
                </a:lnTo>
                <a:lnTo>
                  <a:pt x="4795" y="7938"/>
                </a:lnTo>
                <a:lnTo>
                  <a:pt x="4811" y="7981"/>
                </a:lnTo>
                <a:lnTo>
                  <a:pt x="4827" y="8023"/>
                </a:lnTo>
                <a:lnTo>
                  <a:pt x="4845" y="8065"/>
                </a:lnTo>
                <a:lnTo>
                  <a:pt x="4864" y="8108"/>
                </a:lnTo>
                <a:lnTo>
                  <a:pt x="4882" y="8151"/>
                </a:lnTo>
                <a:lnTo>
                  <a:pt x="4922" y="8236"/>
                </a:lnTo>
                <a:lnTo>
                  <a:pt x="4964" y="8323"/>
                </a:lnTo>
                <a:lnTo>
                  <a:pt x="5005" y="8404"/>
                </a:lnTo>
                <a:lnTo>
                  <a:pt x="5048" y="8485"/>
                </a:lnTo>
                <a:lnTo>
                  <a:pt x="5091" y="8566"/>
                </a:lnTo>
                <a:lnTo>
                  <a:pt x="5135" y="8646"/>
                </a:lnTo>
                <a:lnTo>
                  <a:pt x="5179" y="8725"/>
                </a:lnTo>
                <a:lnTo>
                  <a:pt x="5225" y="8805"/>
                </a:lnTo>
                <a:lnTo>
                  <a:pt x="5269" y="8884"/>
                </a:lnTo>
                <a:lnTo>
                  <a:pt x="5315" y="8963"/>
                </a:lnTo>
                <a:lnTo>
                  <a:pt x="5359" y="9043"/>
                </a:lnTo>
                <a:lnTo>
                  <a:pt x="5405" y="9122"/>
                </a:lnTo>
                <a:lnTo>
                  <a:pt x="5449" y="9202"/>
                </a:lnTo>
                <a:lnTo>
                  <a:pt x="5493" y="9282"/>
                </a:lnTo>
                <a:lnTo>
                  <a:pt x="5536" y="9362"/>
                </a:lnTo>
                <a:lnTo>
                  <a:pt x="5580" y="9443"/>
                </a:lnTo>
                <a:lnTo>
                  <a:pt x="5621" y="9526"/>
                </a:lnTo>
                <a:lnTo>
                  <a:pt x="5662" y="9608"/>
                </a:lnTo>
                <a:lnTo>
                  <a:pt x="5688" y="9663"/>
                </a:lnTo>
                <a:lnTo>
                  <a:pt x="5714" y="9719"/>
                </a:lnTo>
                <a:lnTo>
                  <a:pt x="5740" y="9774"/>
                </a:lnTo>
                <a:lnTo>
                  <a:pt x="5764" y="9830"/>
                </a:lnTo>
                <a:lnTo>
                  <a:pt x="5788" y="9886"/>
                </a:lnTo>
                <a:lnTo>
                  <a:pt x="5812" y="9941"/>
                </a:lnTo>
                <a:lnTo>
                  <a:pt x="5834" y="9997"/>
                </a:lnTo>
                <a:lnTo>
                  <a:pt x="5856" y="10053"/>
                </a:lnTo>
                <a:lnTo>
                  <a:pt x="5877" y="10109"/>
                </a:lnTo>
                <a:lnTo>
                  <a:pt x="5899" y="10165"/>
                </a:lnTo>
                <a:lnTo>
                  <a:pt x="5918" y="10221"/>
                </a:lnTo>
                <a:lnTo>
                  <a:pt x="5938" y="10277"/>
                </a:lnTo>
                <a:lnTo>
                  <a:pt x="5956" y="10333"/>
                </a:lnTo>
                <a:lnTo>
                  <a:pt x="5974" y="10390"/>
                </a:lnTo>
                <a:lnTo>
                  <a:pt x="5992" y="10446"/>
                </a:lnTo>
                <a:lnTo>
                  <a:pt x="6009" y="10503"/>
                </a:lnTo>
                <a:lnTo>
                  <a:pt x="6025" y="10561"/>
                </a:lnTo>
                <a:lnTo>
                  <a:pt x="6040" y="10618"/>
                </a:lnTo>
                <a:lnTo>
                  <a:pt x="6055" y="10676"/>
                </a:lnTo>
                <a:lnTo>
                  <a:pt x="6070" y="10733"/>
                </a:lnTo>
                <a:lnTo>
                  <a:pt x="6083" y="10791"/>
                </a:lnTo>
                <a:lnTo>
                  <a:pt x="6096" y="10849"/>
                </a:lnTo>
                <a:lnTo>
                  <a:pt x="6108" y="10908"/>
                </a:lnTo>
                <a:lnTo>
                  <a:pt x="6120" y="10966"/>
                </a:lnTo>
                <a:lnTo>
                  <a:pt x="6131" y="11025"/>
                </a:lnTo>
                <a:lnTo>
                  <a:pt x="6141" y="11084"/>
                </a:lnTo>
                <a:lnTo>
                  <a:pt x="6151" y="11144"/>
                </a:lnTo>
                <a:lnTo>
                  <a:pt x="6161" y="11204"/>
                </a:lnTo>
                <a:lnTo>
                  <a:pt x="6170" y="11264"/>
                </a:lnTo>
                <a:lnTo>
                  <a:pt x="6177" y="11324"/>
                </a:lnTo>
                <a:lnTo>
                  <a:pt x="6185" y="11385"/>
                </a:lnTo>
                <a:lnTo>
                  <a:pt x="6192" y="11446"/>
                </a:lnTo>
                <a:lnTo>
                  <a:pt x="6193" y="11467"/>
                </a:lnTo>
                <a:lnTo>
                  <a:pt x="6194" y="11487"/>
                </a:lnTo>
                <a:lnTo>
                  <a:pt x="6193" y="11507"/>
                </a:lnTo>
                <a:lnTo>
                  <a:pt x="6192" y="11528"/>
                </a:lnTo>
                <a:lnTo>
                  <a:pt x="6189" y="11548"/>
                </a:lnTo>
                <a:lnTo>
                  <a:pt x="6186" y="11567"/>
                </a:lnTo>
                <a:lnTo>
                  <a:pt x="6181" y="11587"/>
                </a:lnTo>
                <a:lnTo>
                  <a:pt x="6176" y="11606"/>
                </a:lnTo>
                <a:lnTo>
                  <a:pt x="6170" y="11624"/>
                </a:lnTo>
                <a:lnTo>
                  <a:pt x="6163" y="11642"/>
                </a:lnTo>
                <a:lnTo>
                  <a:pt x="6155" y="11660"/>
                </a:lnTo>
                <a:lnTo>
                  <a:pt x="6145" y="11677"/>
                </a:lnTo>
                <a:lnTo>
                  <a:pt x="6136" y="11694"/>
                </a:lnTo>
                <a:lnTo>
                  <a:pt x="6126" y="11710"/>
                </a:lnTo>
                <a:lnTo>
                  <a:pt x="6115" y="11726"/>
                </a:lnTo>
                <a:lnTo>
                  <a:pt x="6103" y="11741"/>
                </a:lnTo>
                <a:lnTo>
                  <a:pt x="6090" y="11756"/>
                </a:lnTo>
                <a:lnTo>
                  <a:pt x="6077" y="11770"/>
                </a:lnTo>
                <a:lnTo>
                  <a:pt x="6062" y="11783"/>
                </a:lnTo>
                <a:lnTo>
                  <a:pt x="6048" y="11796"/>
                </a:lnTo>
                <a:lnTo>
                  <a:pt x="6033" y="11808"/>
                </a:lnTo>
                <a:lnTo>
                  <a:pt x="6017" y="11820"/>
                </a:lnTo>
                <a:lnTo>
                  <a:pt x="6001" y="11830"/>
                </a:lnTo>
                <a:lnTo>
                  <a:pt x="5984" y="11840"/>
                </a:lnTo>
                <a:lnTo>
                  <a:pt x="5965" y="11849"/>
                </a:lnTo>
                <a:lnTo>
                  <a:pt x="5948" y="11857"/>
                </a:lnTo>
                <a:lnTo>
                  <a:pt x="5929" y="11865"/>
                </a:lnTo>
                <a:lnTo>
                  <a:pt x="5910" y="11871"/>
                </a:lnTo>
                <a:lnTo>
                  <a:pt x="5890" y="11877"/>
                </a:lnTo>
                <a:lnTo>
                  <a:pt x="5871" y="11881"/>
                </a:lnTo>
                <a:lnTo>
                  <a:pt x="5851" y="11885"/>
                </a:lnTo>
                <a:lnTo>
                  <a:pt x="5830" y="11888"/>
                </a:lnTo>
                <a:lnTo>
                  <a:pt x="5808" y="11889"/>
                </a:lnTo>
                <a:lnTo>
                  <a:pt x="5788" y="11890"/>
                </a:lnTo>
                <a:lnTo>
                  <a:pt x="5768" y="11889"/>
                </a:lnTo>
                <a:lnTo>
                  <a:pt x="5748" y="11888"/>
                </a:lnTo>
                <a:lnTo>
                  <a:pt x="5728" y="11886"/>
                </a:lnTo>
                <a:lnTo>
                  <a:pt x="5708" y="11882"/>
                </a:lnTo>
                <a:lnTo>
                  <a:pt x="5689" y="11878"/>
                </a:lnTo>
                <a:lnTo>
                  <a:pt x="5670" y="11872"/>
                </a:lnTo>
                <a:lnTo>
                  <a:pt x="5651" y="11866"/>
                </a:lnTo>
                <a:lnTo>
                  <a:pt x="5632" y="11859"/>
                </a:lnTo>
                <a:lnTo>
                  <a:pt x="5614" y="11851"/>
                </a:lnTo>
                <a:lnTo>
                  <a:pt x="5597" y="11843"/>
                </a:lnTo>
                <a:lnTo>
                  <a:pt x="5580" y="11833"/>
                </a:lnTo>
                <a:lnTo>
                  <a:pt x="5564" y="11823"/>
                </a:lnTo>
                <a:lnTo>
                  <a:pt x="5547" y="11812"/>
                </a:lnTo>
                <a:lnTo>
                  <a:pt x="5532" y="11800"/>
                </a:lnTo>
                <a:lnTo>
                  <a:pt x="5517" y="11787"/>
                </a:lnTo>
                <a:lnTo>
                  <a:pt x="5503" y="11774"/>
                </a:lnTo>
                <a:lnTo>
                  <a:pt x="5490" y="11760"/>
                </a:lnTo>
                <a:lnTo>
                  <a:pt x="5477" y="11746"/>
                </a:lnTo>
                <a:lnTo>
                  <a:pt x="5465" y="11731"/>
                </a:lnTo>
                <a:lnTo>
                  <a:pt x="5453" y="11715"/>
                </a:lnTo>
                <a:lnTo>
                  <a:pt x="5442" y="11699"/>
                </a:lnTo>
                <a:lnTo>
                  <a:pt x="5432" y="11682"/>
                </a:lnTo>
                <a:lnTo>
                  <a:pt x="5423" y="11665"/>
                </a:lnTo>
                <a:lnTo>
                  <a:pt x="5415" y="11647"/>
                </a:lnTo>
                <a:lnTo>
                  <a:pt x="5408" y="11628"/>
                </a:lnTo>
                <a:lnTo>
                  <a:pt x="5401" y="11610"/>
                </a:lnTo>
                <a:lnTo>
                  <a:pt x="5395" y="11590"/>
                </a:lnTo>
                <a:lnTo>
                  <a:pt x="5391" y="11571"/>
                </a:lnTo>
                <a:lnTo>
                  <a:pt x="5387" y="11551"/>
                </a:lnTo>
                <a:lnTo>
                  <a:pt x="5385" y="11530"/>
                </a:lnTo>
                <a:lnTo>
                  <a:pt x="5370" y="11414"/>
                </a:lnTo>
                <a:lnTo>
                  <a:pt x="5355" y="11303"/>
                </a:lnTo>
                <a:lnTo>
                  <a:pt x="5338" y="11195"/>
                </a:lnTo>
                <a:lnTo>
                  <a:pt x="5319" y="11091"/>
                </a:lnTo>
                <a:lnTo>
                  <a:pt x="5298" y="10990"/>
                </a:lnTo>
                <a:lnTo>
                  <a:pt x="5274" y="10893"/>
                </a:lnTo>
                <a:lnTo>
                  <a:pt x="5250" y="10798"/>
                </a:lnTo>
                <a:lnTo>
                  <a:pt x="5224" y="10705"/>
                </a:lnTo>
                <a:lnTo>
                  <a:pt x="5195" y="10615"/>
                </a:lnTo>
                <a:lnTo>
                  <a:pt x="5166" y="10527"/>
                </a:lnTo>
                <a:lnTo>
                  <a:pt x="5135" y="10440"/>
                </a:lnTo>
                <a:lnTo>
                  <a:pt x="5102" y="10355"/>
                </a:lnTo>
                <a:lnTo>
                  <a:pt x="5068" y="10273"/>
                </a:lnTo>
                <a:lnTo>
                  <a:pt x="5032" y="10191"/>
                </a:lnTo>
                <a:lnTo>
                  <a:pt x="4996" y="10110"/>
                </a:lnTo>
                <a:lnTo>
                  <a:pt x="4959" y="10030"/>
                </a:lnTo>
                <a:lnTo>
                  <a:pt x="4920" y="9951"/>
                </a:lnTo>
                <a:lnTo>
                  <a:pt x="4880" y="9872"/>
                </a:lnTo>
                <a:lnTo>
                  <a:pt x="4838" y="9793"/>
                </a:lnTo>
                <a:lnTo>
                  <a:pt x="4797" y="9714"/>
                </a:lnTo>
                <a:lnTo>
                  <a:pt x="4710" y="9555"/>
                </a:lnTo>
                <a:lnTo>
                  <a:pt x="4620" y="9392"/>
                </a:lnTo>
                <a:lnTo>
                  <a:pt x="4527" y="9226"/>
                </a:lnTo>
                <a:lnTo>
                  <a:pt x="4431" y="9053"/>
                </a:lnTo>
                <a:lnTo>
                  <a:pt x="4384" y="8963"/>
                </a:lnTo>
                <a:lnTo>
                  <a:pt x="4335" y="8871"/>
                </a:lnTo>
                <a:lnTo>
                  <a:pt x="4286" y="8777"/>
                </a:lnTo>
                <a:lnTo>
                  <a:pt x="4237" y="8680"/>
                </a:lnTo>
                <a:lnTo>
                  <a:pt x="4210" y="8626"/>
                </a:lnTo>
                <a:lnTo>
                  <a:pt x="4185" y="8572"/>
                </a:lnTo>
                <a:lnTo>
                  <a:pt x="4159" y="8519"/>
                </a:lnTo>
                <a:lnTo>
                  <a:pt x="4135" y="8464"/>
                </a:lnTo>
                <a:lnTo>
                  <a:pt x="4112" y="8411"/>
                </a:lnTo>
                <a:lnTo>
                  <a:pt x="4090" y="8358"/>
                </a:lnTo>
                <a:lnTo>
                  <a:pt x="4067" y="8305"/>
                </a:lnTo>
                <a:lnTo>
                  <a:pt x="4047" y="8251"/>
                </a:lnTo>
                <a:lnTo>
                  <a:pt x="4027" y="8198"/>
                </a:lnTo>
                <a:lnTo>
                  <a:pt x="4008" y="8145"/>
                </a:lnTo>
                <a:lnTo>
                  <a:pt x="3988" y="8092"/>
                </a:lnTo>
                <a:lnTo>
                  <a:pt x="3971" y="8038"/>
                </a:lnTo>
                <a:lnTo>
                  <a:pt x="3954" y="7985"/>
                </a:lnTo>
                <a:lnTo>
                  <a:pt x="3938" y="7931"/>
                </a:lnTo>
                <a:lnTo>
                  <a:pt x="3923" y="7877"/>
                </a:lnTo>
                <a:lnTo>
                  <a:pt x="3908" y="7823"/>
                </a:lnTo>
                <a:lnTo>
                  <a:pt x="3895" y="7769"/>
                </a:lnTo>
                <a:lnTo>
                  <a:pt x="3882" y="7714"/>
                </a:lnTo>
                <a:lnTo>
                  <a:pt x="3870" y="7659"/>
                </a:lnTo>
                <a:lnTo>
                  <a:pt x="3860" y="7604"/>
                </a:lnTo>
                <a:lnTo>
                  <a:pt x="3850" y="7549"/>
                </a:lnTo>
                <a:lnTo>
                  <a:pt x="3840" y="7493"/>
                </a:lnTo>
                <a:lnTo>
                  <a:pt x="3832" y="7437"/>
                </a:lnTo>
                <a:lnTo>
                  <a:pt x="3824" y="7380"/>
                </a:lnTo>
                <a:lnTo>
                  <a:pt x="3817" y="7323"/>
                </a:lnTo>
                <a:lnTo>
                  <a:pt x="3812" y="7266"/>
                </a:lnTo>
                <a:lnTo>
                  <a:pt x="3807" y="7209"/>
                </a:lnTo>
                <a:lnTo>
                  <a:pt x="3803" y="7151"/>
                </a:lnTo>
                <a:lnTo>
                  <a:pt x="3800" y="7092"/>
                </a:lnTo>
                <a:lnTo>
                  <a:pt x="3797" y="7033"/>
                </a:lnTo>
                <a:lnTo>
                  <a:pt x="3796" y="6973"/>
                </a:lnTo>
                <a:lnTo>
                  <a:pt x="3796" y="6913"/>
                </a:lnTo>
                <a:lnTo>
                  <a:pt x="3800" y="6724"/>
                </a:lnTo>
                <a:lnTo>
                  <a:pt x="3814" y="6538"/>
                </a:lnTo>
                <a:lnTo>
                  <a:pt x="3836" y="6354"/>
                </a:lnTo>
                <a:lnTo>
                  <a:pt x="3867" y="6176"/>
                </a:lnTo>
                <a:lnTo>
                  <a:pt x="3905" y="6001"/>
                </a:lnTo>
                <a:lnTo>
                  <a:pt x="3953" y="5831"/>
                </a:lnTo>
                <a:lnTo>
                  <a:pt x="4009" y="5665"/>
                </a:lnTo>
                <a:lnTo>
                  <a:pt x="4071" y="5503"/>
                </a:lnTo>
                <a:lnTo>
                  <a:pt x="4141" y="5346"/>
                </a:lnTo>
                <a:lnTo>
                  <a:pt x="4219" y="5194"/>
                </a:lnTo>
                <a:lnTo>
                  <a:pt x="4304" y="5047"/>
                </a:lnTo>
                <a:lnTo>
                  <a:pt x="4396" y="4905"/>
                </a:lnTo>
                <a:lnTo>
                  <a:pt x="4495" y="4769"/>
                </a:lnTo>
                <a:lnTo>
                  <a:pt x="4599" y="4638"/>
                </a:lnTo>
                <a:lnTo>
                  <a:pt x="4712" y="4512"/>
                </a:lnTo>
                <a:lnTo>
                  <a:pt x="4829" y="4392"/>
                </a:lnTo>
                <a:lnTo>
                  <a:pt x="4953" y="4278"/>
                </a:lnTo>
                <a:lnTo>
                  <a:pt x="5082" y="4171"/>
                </a:lnTo>
                <a:lnTo>
                  <a:pt x="5217" y="4069"/>
                </a:lnTo>
                <a:lnTo>
                  <a:pt x="5357" y="3975"/>
                </a:lnTo>
                <a:lnTo>
                  <a:pt x="5502" y="3887"/>
                </a:lnTo>
                <a:lnTo>
                  <a:pt x="5653" y="3806"/>
                </a:lnTo>
                <a:lnTo>
                  <a:pt x="5807" y="3731"/>
                </a:lnTo>
                <a:lnTo>
                  <a:pt x="5967" y="3664"/>
                </a:lnTo>
                <a:lnTo>
                  <a:pt x="6131" y="3604"/>
                </a:lnTo>
                <a:lnTo>
                  <a:pt x="6299" y="3552"/>
                </a:lnTo>
                <a:lnTo>
                  <a:pt x="6471" y="3507"/>
                </a:lnTo>
                <a:lnTo>
                  <a:pt x="6646" y="3469"/>
                </a:lnTo>
                <a:lnTo>
                  <a:pt x="6825" y="3440"/>
                </a:lnTo>
                <a:lnTo>
                  <a:pt x="7008" y="3419"/>
                </a:lnTo>
                <a:lnTo>
                  <a:pt x="7195" y="3406"/>
                </a:lnTo>
                <a:lnTo>
                  <a:pt x="7383" y="3402"/>
                </a:lnTo>
                <a:lnTo>
                  <a:pt x="7569" y="3406"/>
                </a:lnTo>
                <a:lnTo>
                  <a:pt x="7753" y="3419"/>
                </a:lnTo>
                <a:lnTo>
                  <a:pt x="7934" y="3441"/>
                </a:lnTo>
                <a:lnTo>
                  <a:pt x="8112" y="3470"/>
                </a:lnTo>
                <a:lnTo>
                  <a:pt x="8286" y="3509"/>
                </a:lnTo>
                <a:lnTo>
                  <a:pt x="8458" y="3554"/>
                </a:lnTo>
                <a:lnTo>
                  <a:pt x="8625" y="3607"/>
                </a:lnTo>
                <a:lnTo>
                  <a:pt x="8788" y="3668"/>
                </a:lnTo>
                <a:lnTo>
                  <a:pt x="8948" y="3736"/>
                </a:lnTo>
                <a:lnTo>
                  <a:pt x="9103" y="3811"/>
                </a:lnTo>
                <a:lnTo>
                  <a:pt x="9253" y="3893"/>
                </a:lnTo>
                <a:lnTo>
                  <a:pt x="9398" y="3982"/>
                </a:lnTo>
                <a:lnTo>
                  <a:pt x="9539" y="4077"/>
                </a:lnTo>
                <a:lnTo>
                  <a:pt x="9673" y="4179"/>
                </a:lnTo>
                <a:lnTo>
                  <a:pt x="9804" y="4287"/>
                </a:lnTo>
                <a:lnTo>
                  <a:pt x="9927" y="4401"/>
                </a:lnTo>
                <a:lnTo>
                  <a:pt x="10046" y="4522"/>
                </a:lnTo>
                <a:lnTo>
                  <a:pt x="10158" y="4648"/>
                </a:lnTo>
                <a:lnTo>
                  <a:pt x="10264" y="4779"/>
                </a:lnTo>
                <a:lnTo>
                  <a:pt x="10363" y="4916"/>
                </a:lnTo>
                <a:lnTo>
                  <a:pt x="10456" y="5058"/>
                </a:lnTo>
                <a:lnTo>
                  <a:pt x="10542" y="5205"/>
                </a:lnTo>
                <a:lnTo>
                  <a:pt x="10620" y="5357"/>
                </a:lnTo>
                <a:lnTo>
                  <a:pt x="10691" y="5514"/>
                </a:lnTo>
                <a:lnTo>
                  <a:pt x="10755" y="5675"/>
                </a:lnTo>
                <a:lnTo>
                  <a:pt x="10811" y="5840"/>
                </a:lnTo>
                <a:lnTo>
                  <a:pt x="10858" y="6010"/>
                </a:lnTo>
                <a:lnTo>
                  <a:pt x="10898" y="6183"/>
                </a:lnTo>
                <a:lnTo>
                  <a:pt x="10929" y="6360"/>
                </a:lnTo>
                <a:lnTo>
                  <a:pt x="10951" y="6542"/>
                </a:lnTo>
                <a:lnTo>
                  <a:pt x="10965" y="6726"/>
                </a:lnTo>
                <a:lnTo>
                  <a:pt x="10969" y="6913"/>
                </a:lnTo>
                <a:lnTo>
                  <a:pt x="10969" y="6969"/>
                </a:lnTo>
                <a:lnTo>
                  <a:pt x="10968" y="7024"/>
                </a:lnTo>
                <a:lnTo>
                  <a:pt x="10966" y="7079"/>
                </a:lnTo>
                <a:lnTo>
                  <a:pt x="10964" y="7133"/>
                </a:lnTo>
                <a:lnTo>
                  <a:pt x="10961" y="7188"/>
                </a:lnTo>
                <a:lnTo>
                  <a:pt x="10958" y="7242"/>
                </a:lnTo>
                <a:lnTo>
                  <a:pt x="10953" y="7296"/>
                </a:lnTo>
                <a:lnTo>
                  <a:pt x="10948" y="7350"/>
                </a:lnTo>
                <a:lnTo>
                  <a:pt x="10943" y="7403"/>
                </a:lnTo>
                <a:lnTo>
                  <a:pt x="10937" y="7457"/>
                </a:lnTo>
                <a:lnTo>
                  <a:pt x="10930" y="7511"/>
                </a:lnTo>
                <a:lnTo>
                  <a:pt x="10923" y="7564"/>
                </a:lnTo>
                <a:lnTo>
                  <a:pt x="10915" y="7617"/>
                </a:lnTo>
                <a:lnTo>
                  <a:pt x="10906" y="7670"/>
                </a:lnTo>
                <a:lnTo>
                  <a:pt x="10897" y="7722"/>
                </a:lnTo>
                <a:lnTo>
                  <a:pt x="10887" y="7775"/>
                </a:lnTo>
                <a:lnTo>
                  <a:pt x="10876" y="7827"/>
                </a:lnTo>
                <a:lnTo>
                  <a:pt x="10865" y="7879"/>
                </a:lnTo>
                <a:lnTo>
                  <a:pt x="10854" y="7932"/>
                </a:lnTo>
                <a:lnTo>
                  <a:pt x="10842" y="7984"/>
                </a:lnTo>
                <a:lnTo>
                  <a:pt x="10829" y="8036"/>
                </a:lnTo>
                <a:lnTo>
                  <a:pt x="10816" y="8088"/>
                </a:lnTo>
                <a:lnTo>
                  <a:pt x="10803" y="8140"/>
                </a:lnTo>
                <a:lnTo>
                  <a:pt x="10788" y="8192"/>
                </a:lnTo>
                <a:lnTo>
                  <a:pt x="10758" y="8296"/>
                </a:lnTo>
                <a:lnTo>
                  <a:pt x="10726" y="8400"/>
                </a:lnTo>
                <a:lnTo>
                  <a:pt x="10691" y="8504"/>
                </a:lnTo>
                <a:lnTo>
                  <a:pt x="10655" y="8609"/>
                </a:lnTo>
                <a:lnTo>
                  <a:pt x="10614" y="8719"/>
                </a:lnTo>
                <a:lnTo>
                  <a:pt x="10573" y="8829"/>
                </a:lnTo>
                <a:lnTo>
                  <a:pt x="10530" y="8938"/>
                </a:lnTo>
                <a:lnTo>
                  <a:pt x="10486" y="9046"/>
                </a:lnTo>
                <a:lnTo>
                  <a:pt x="10441" y="9155"/>
                </a:lnTo>
                <a:lnTo>
                  <a:pt x="10396" y="9263"/>
                </a:lnTo>
                <a:lnTo>
                  <a:pt x="10350" y="9370"/>
                </a:lnTo>
                <a:lnTo>
                  <a:pt x="10304" y="9478"/>
                </a:lnTo>
                <a:lnTo>
                  <a:pt x="10257" y="9587"/>
                </a:lnTo>
                <a:lnTo>
                  <a:pt x="10212" y="9695"/>
                </a:lnTo>
                <a:lnTo>
                  <a:pt x="10165" y="9803"/>
                </a:lnTo>
                <a:lnTo>
                  <a:pt x="10121" y="9911"/>
                </a:lnTo>
                <a:lnTo>
                  <a:pt x="10076" y="10019"/>
                </a:lnTo>
                <a:lnTo>
                  <a:pt x="10032" y="10128"/>
                </a:lnTo>
                <a:lnTo>
                  <a:pt x="9989" y="10237"/>
                </a:lnTo>
                <a:lnTo>
                  <a:pt x="9948" y="10347"/>
                </a:lnTo>
                <a:lnTo>
                  <a:pt x="9924" y="10412"/>
                </a:lnTo>
                <a:lnTo>
                  <a:pt x="9901" y="10477"/>
                </a:lnTo>
                <a:lnTo>
                  <a:pt x="9879" y="10542"/>
                </a:lnTo>
                <a:lnTo>
                  <a:pt x="9858" y="10607"/>
                </a:lnTo>
                <a:lnTo>
                  <a:pt x="9836" y="10671"/>
                </a:lnTo>
                <a:lnTo>
                  <a:pt x="9816" y="10736"/>
                </a:lnTo>
                <a:lnTo>
                  <a:pt x="9797" y="10800"/>
                </a:lnTo>
                <a:lnTo>
                  <a:pt x="9778" y="10865"/>
                </a:lnTo>
                <a:lnTo>
                  <a:pt x="9759" y="10929"/>
                </a:lnTo>
                <a:lnTo>
                  <a:pt x="9741" y="10994"/>
                </a:lnTo>
                <a:lnTo>
                  <a:pt x="9724" y="11058"/>
                </a:lnTo>
                <a:lnTo>
                  <a:pt x="9708" y="11123"/>
                </a:lnTo>
                <a:lnTo>
                  <a:pt x="9693" y="11188"/>
                </a:lnTo>
                <a:lnTo>
                  <a:pt x="9677" y="11252"/>
                </a:lnTo>
                <a:lnTo>
                  <a:pt x="9663" y="11317"/>
                </a:lnTo>
                <a:lnTo>
                  <a:pt x="9649" y="11382"/>
                </a:lnTo>
                <a:lnTo>
                  <a:pt x="9637" y="11447"/>
                </a:lnTo>
                <a:lnTo>
                  <a:pt x="9624" y="11513"/>
                </a:lnTo>
                <a:lnTo>
                  <a:pt x="9613" y="11579"/>
                </a:lnTo>
                <a:lnTo>
                  <a:pt x="9602" y="11644"/>
                </a:lnTo>
                <a:lnTo>
                  <a:pt x="9591" y="11710"/>
                </a:lnTo>
                <a:lnTo>
                  <a:pt x="9582" y="11776"/>
                </a:lnTo>
                <a:lnTo>
                  <a:pt x="9573" y="11842"/>
                </a:lnTo>
                <a:lnTo>
                  <a:pt x="9565" y="11909"/>
                </a:lnTo>
                <a:lnTo>
                  <a:pt x="9557" y="11976"/>
                </a:lnTo>
                <a:lnTo>
                  <a:pt x="9550" y="12043"/>
                </a:lnTo>
                <a:lnTo>
                  <a:pt x="9544" y="12110"/>
                </a:lnTo>
                <a:lnTo>
                  <a:pt x="9539" y="12178"/>
                </a:lnTo>
                <a:lnTo>
                  <a:pt x="9534" y="12246"/>
                </a:lnTo>
                <a:lnTo>
                  <a:pt x="9530" y="12314"/>
                </a:lnTo>
                <a:lnTo>
                  <a:pt x="9527" y="12383"/>
                </a:lnTo>
                <a:lnTo>
                  <a:pt x="9524" y="12452"/>
                </a:lnTo>
                <a:lnTo>
                  <a:pt x="9523" y="12472"/>
                </a:lnTo>
                <a:lnTo>
                  <a:pt x="9521" y="12492"/>
                </a:lnTo>
                <a:lnTo>
                  <a:pt x="9518" y="12511"/>
                </a:lnTo>
                <a:lnTo>
                  <a:pt x="9514" y="12531"/>
                </a:lnTo>
                <a:lnTo>
                  <a:pt x="9508" y="12550"/>
                </a:lnTo>
                <a:lnTo>
                  <a:pt x="9502" y="12569"/>
                </a:lnTo>
                <a:lnTo>
                  <a:pt x="9495" y="12587"/>
                </a:lnTo>
                <a:lnTo>
                  <a:pt x="9488" y="12604"/>
                </a:lnTo>
                <a:lnTo>
                  <a:pt x="9479" y="12622"/>
                </a:lnTo>
                <a:lnTo>
                  <a:pt x="9470" y="12638"/>
                </a:lnTo>
                <a:lnTo>
                  <a:pt x="9460" y="12655"/>
                </a:lnTo>
                <a:lnTo>
                  <a:pt x="9450" y="12670"/>
                </a:lnTo>
                <a:lnTo>
                  <a:pt x="9439" y="12686"/>
                </a:lnTo>
                <a:lnTo>
                  <a:pt x="9427" y="12700"/>
                </a:lnTo>
                <a:lnTo>
                  <a:pt x="9413" y="12714"/>
                </a:lnTo>
                <a:lnTo>
                  <a:pt x="9400" y="12728"/>
                </a:lnTo>
                <a:lnTo>
                  <a:pt x="9386" y="12740"/>
                </a:lnTo>
                <a:lnTo>
                  <a:pt x="9372" y="12752"/>
                </a:lnTo>
                <a:lnTo>
                  <a:pt x="9357" y="12764"/>
                </a:lnTo>
                <a:lnTo>
                  <a:pt x="9341" y="12775"/>
                </a:lnTo>
                <a:lnTo>
                  <a:pt x="9324" y="12785"/>
                </a:lnTo>
                <a:lnTo>
                  <a:pt x="9307" y="12794"/>
                </a:lnTo>
                <a:lnTo>
                  <a:pt x="9290" y="12802"/>
                </a:lnTo>
                <a:lnTo>
                  <a:pt x="9273" y="12810"/>
                </a:lnTo>
                <a:lnTo>
                  <a:pt x="9255" y="12817"/>
                </a:lnTo>
                <a:lnTo>
                  <a:pt x="9236" y="12823"/>
                </a:lnTo>
                <a:lnTo>
                  <a:pt x="9217" y="12828"/>
                </a:lnTo>
                <a:lnTo>
                  <a:pt x="9198" y="12833"/>
                </a:lnTo>
                <a:lnTo>
                  <a:pt x="9179" y="12836"/>
                </a:lnTo>
                <a:lnTo>
                  <a:pt x="9158" y="12838"/>
                </a:lnTo>
                <a:lnTo>
                  <a:pt x="9138" y="12840"/>
                </a:lnTo>
                <a:lnTo>
                  <a:pt x="9118" y="12840"/>
                </a:lnTo>
                <a:lnTo>
                  <a:pt x="6310" y="12840"/>
                </a:lnTo>
                <a:close/>
                <a:moveTo>
                  <a:pt x="406" y="6804"/>
                </a:moveTo>
                <a:lnTo>
                  <a:pt x="1884" y="6804"/>
                </a:lnTo>
                <a:lnTo>
                  <a:pt x="1904" y="6805"/>
                </a:lnTo>
                <a:lnTo>
                  <a:pt x="1925" y="6806"/>
                </a:lnTo>
                <a:lnTo>
                  <a:pt x="1946" y="6809"/>
                </a:lnTo>
                <a:lnTo>
                  <a:pt x="1965" y="6812"/>
                </a:lnTo>
                <a:lnTo>
                  <a:pt x="1985" y="6817"/>
                </a:lnTo>
                <a:lnTo>
                  <a:pt x="2004" y="6822"/>
                </a:lnTo>
                <a:lnTo>
                  <a:pt x="2023" y="6829"/>
                </a:lnTo>
                <a:lnTo>
                  <a:pt x="2042" y="6836"/>
                </a:lnTo>
                <a:lnTo>
                  <a:pt x="2059" y="6844"/>
                </a:lnTo>
                <a:lnTo>
                  <a:pt x="2077" y="6853"/>
                </a:lnTo>
                <a:lnTo>
                  <a:pt x="2093" y="6862"/>
                </a:lnTo>
                <a:lnTo>
                  <a:pt x="2111" y="6873"/>
                </a:lnTo>
                <a:lnTo>
                  <a:pt x="2127" y="6884"/>
                </a:lnTo>
                <a:lnTo>
                  <a:pt x="2142" y="6896"/>
                </a:lnTo>
                <a:lnTo>
                  <a:pt x="2156" y="6909"/>
                </a:lnTo>
                <a:lnTo>
                  <a:pt x="2170" y="6922"/>
                </a:lnTo>
                <a:lnTo>
                  <a:pt x="2183" y="6936"/>
                </a:lnTo>
                <a:lnTo>
                  <a:pt x="2197" y="6950"/>
                </a:lnTo>
                <a:lnTo>
                  <a:pt x="2209" y="6965"/>
                </a:lnTo>
                <a:lnTo>
                  <a:pt x="2220" y="6981"/>
                </a:lnTo>
                <a:lnTo>
                  <a:pt x="2231" y="6998"/>
                </a:lnTo>
                <a:lnTo>
                  <a:pt x="2240" y="7014"/>
                </a:lnTo>
                <a:lnTo>
                  <a:pt x="2249" y="7032"/>
                </a:lnTo>
                <a:lnTo>
                  <a:pt x="2257" y="7049"/>
                </a:lnTo>
                <a:lnTo>
                  <a:pt x="2265" y="7068"/>
                </a:lnTo>
                <a:lnTo>
                  <a:pt x="2271" y="7086"/>
                </a:lnTo>
                <a:lnTo>
                  <a:pt x="2276" y="7105"/>
                </a:lnTo>
                <a:lnTo>
                  <a:pt x="2282" y="7125"/>
                </a:lnTo>
                <a:lnTo>
                  <a:pt x="2285" y="7144"/>
                </a:lnTo>
                <a:lnTo>
                  <a:pt x="2288" y="7164"/>
                </a:lnTo>
                <a:lnTo>
                  <a:pt x="2289" y="7185"/>
                </a:lnTo>
                <a:lnTo>
                  <a:pt x="2290" y="7205"/>
                </a:lnTo>
                <a:lnTo>
                  <a:pt x="2289" y="7226"/>
                </a:lnTo>
                <a:lnTo>
                  <a:pt x="2288" y="7246"/>
                </a:lnTo>
                <a:lnTo>
                  <a:pt x="2285" y="7266"/>
                </a:lnTo>
                <a:lnTo>
                  <a:pt x="2282" y="7286"/>
                </a:lnTo>
                <a:lnTo>
                  <a:pt x="2276" y="7305"/>
                </a:lnTo>
                <a:lnTo>
                  <a:pt x="2271" y="7324"/>
                </a:lnTo>
                <a:lnTo>
                  <a:pt x="2265" y="7343"/>
                </a:lnTo>
                <a:lnTo>
                  <a:pt x="2257" y="7361"/>
                </a:lnTo>
                <a:lnTo>
                  <a:pt x="2249" y="7379"/>
                </a:lnTo>
                <a:lnTo>
                  <a:pt x="2240" y="7396"/>
                </a:lnTo>
                <a:lnTo>
                  <a:pt x="2231" y="7413"/>
                </a:lnTo>
                <a:lnTo>
                  <a:pt x="2220" y="7429"/>
                </a:lnTo>
                <a:lnTo>
                  <a:pt x="2209" y="7445"/>
                </a:lnTo>
                <a:lnTo>
                  <a:pt x="2197" y="7460"/>
                </a:lnTo>
                <a:lnTo>
                  <a:pt x="2183" y="7475"/>
                </a:lnTo>
                <a:lnTo>
                  <a:pt x="2170" y="7489"/>
                </a:lnTo>
                <a:lnTo>
                  <a:pt x="2156" y="7502"/>
                </a:lnTo>
                <a:lnTo>
                  <a:pt x="2142" y="7516"/>
                </a:lnTo>
                <a:lnTo>
                  <a:pt x="2127" y="7528"/>
                </a:lnTo>
                <a:lnTo>
                  <a:pt x="2111" y="7539"/>
                </a:lnTo>
                <a:lnTo>
                  <a:pt x="2093" y="7549"/>
                </a:lnTo>
                <a:lnTo>
                  <a:pt x="2077" y="7559"/>
                </a:lnTo>
                <a:lnTo>
                  <a:pt x="2059" y="7568"/>
                </a:lnTo>
                <a:lnTo>
                  <a:pt x="2042" y="7576"/>
                </a:lnTo>
                <a:lnTo>
                  <a:pt x="2023" y="7583"/>
                </a:lnTo>
                <a:lnTo>
                  <a:pt x="2004" y="7589"/>
                </a:lnTo>
                <a:lnTo>
                  <a:pt x="1985" y="7595"/>
                </a:lnTo>
                <a:lnTo>
                  <a:pt x="1965" y="7599"/>
                </a:lnTo>
                <a:lnTo>
                  <a:pt x="1946" y="7603"/>
                </a:lnTo>
                <a:lnTo>
                  <a:pt x="1925" y="7605"/>
                </a:lnTo>
                <a:lnTo>
                  <a:pt x="1904" y="7607"/>
                </a:lnTo>
                <a:lnTo>
                  <a:pt x="1884" y="7607"/>
                </a:lnTo>
                <a:lnTo>
                  <a:pt x="406" y="7607"/>
                </a:lnTo>
                <a:lnTo>
                  <a:pt x="385" y="7607"/>
                </a:lnTo>
                <a:lnTo>
                  <a:pt x="364" y="7605"/>
                </a:lnTo>
                <a:lnTo>
                  <a:pt x="344" y="7603"/>
                </a:lnTo>
                <a:lnTo>
                  <a:pt x="324" y="7599"/>
                </a:lnTo>
                <a:lnTo>
                  <a:pt x="305" y="7595"/>
                </a:lnTo>
                <a:lnTo>
                  <a:pt x="285" y="7589"/>
                </a:lnTo>
                <a:lnTo>
                  <a:pt x="266" y="7583"/>
                </a:lnTo>
                <a:lnTo>
                  <a:pt x="248" y="7576"/>
                </a:lnTo>
                <a:lnTo>
                  <a:pt x="231" y="7568"/>
                </a:lnTo>
                <a:lnTo>
                  <a:pt x="212" y="7559"/>
                </a:lnTo>
                <a:lnTo>
                  <a:pt x="195" y="7549"/>
                </a:lnTo>
                <a:lnTo>
                  <a:pt x="179" y="7539"/>
                </a:lnTo>
                <a:lnTo>
                  <a:pt x="163" y="7528"/>
                </a:lnTo>
                <a:lnTo>
                  <a:pt x="148" y="7516"/>
                </a:lnTo>
                <a:lnTo>
                  <a:pt x="134" y="7502"/>
                </a:lnTo>
                <a:lnTo>
                  <a:pt x="119" y="7489"/>
                </a:lnTo>
                <a:lnTo>
                  <a:pt x="105" y="7475"/>
                </a:lnTo>
                <a:lnTo>
                  <a:pt x="93" y="7460"/>
                </a:lnTo>
                <a:lnTo>
                  <a:pt x="81" y="7445"/>
                </a:lnTo>
                <a:lnTo>
                  <a:pt x="70" y="7429"/>
                </a:lnTo>
                <a:lnTo>
                  <a:pt x="59" y="7413"/>
                </a:lnTo>
                <a:lnTo>
                  <a:pt x="50" y="7396"/>
                </a:lnTo>
                <a:lnTo>
                  <a:pt x="40" y="7379"/>
                </a:lnTo>
                <a:lnTo>
                  <a:pt x="32" y="7361"/>
                </a:lnTo>
                <a:lnTo>
                  <a:pt x="24" y="7343"/>
                </a:lnTo>
                <a:lnTo>
                  <a:pt x="18" y="7324"/>
                </a:lnTo>
                <a:lnTo>
                  <a:pt x="13" y="7305"/>
                </a:lnTo>
                <a:lnTo>
                  <a:pt x="8" y="7286"/>
                </a:lnTo>
                <a:lnTo>
                  <a:pt x="5" y="7266"/>
                </a:lnTo>
                <a:lnTo>
                  <a:pt x="2" y="7246"/>
                </a:lnTo>
                <a:lnTo>
                  <a:pt x="1" y="7226"/>
                </a:lnTo>
                <a:lnTo>
                  <a:pt x="0" y="7205"/>
                </a:lnTo>
                <a:lnTo>
                  <a:pt x="1" y="7185"/>
                </a:lnTo>
                <a:lnTo>
                  <a:pt x="2" y="7164"/>
                </a:lnTo>
                <a:lnTo>
                  <a:pt x="5" y="7144"/>
                </a:lnTo>
                <a:lnTo>
                  <a:pt x="8" y="7125"/>
                </a:lnTo>
                <a:lnTo>
                  <a:pt x="13" y="7105"/>
                </a:lnTo>
                <a:lnTo>
                  <a:pt x="18" y="7086"/>
                </a:lnTo>
                <a:lnTo>
                  <a:pt x="24" y="7068"/>
                </a:lnTo>
                <a:lnTo>
                  <a:pt x="32" y="7049"/>
                </a:lnTo>
                <a:lnTo>
                  <a:pt x="40" y="7032"/>
                </a:lnTo>
                <a:lnTo>
                  <a:pt x="50" y="7014"/>
                </a:lnTo>
                <a:lnTo>
                  <a:pt x="59" y="6998"/>
                </a:lnTo>
                <a:lnTo>
                  <a:pt x="70" y="6981"/>
                </a:lnTo>
                <a:lnTo>
                  <a:pt x="81" y="6965"/>
                </a:lnTo>
                <a:lnTo>
                  <a:pt x="93" y="6950"/>
                </a:lnTo>
                <a:lnTo>
                  <a:pt x="105" y="6936"/>
                </a:lnTo>
                <a:lnTo>
                  <a:pt x="119" y="6922"/>
                </a:lnTo>
                <a:lnTo>
                  <a:pt x="134" y="6909"/>
                </a:lnTo>
                <a:lnTo>
                  <a:pt x="148" y="6896"/>
                </a:lnTo>
                <a:lnTo>
                  <a:pt x="163" y="6884"/>
                </a:lnTo>
                <a:lnTo>
                  <a:pt x="179" y="6873"/>
                </a:lnTo>
                <a:lnTo>
                  <a:pt x="195" y="6862"/>
                </a:lnTo>
                <a:lnTo>
                  <a:pt x="212" y="6853"/>
                </a:lnTo>
                <a:lnTo>
                  <a:pt x="231" y="6844"/>
                </a:lnTo>
                <a:lnTo>
                  <a:pt x="248" y="6836"/>
                </a:lnTo>
                <a:lnTo>
                  <a:pt x="266" y="6829"/>
                </a:lnTo>
                <a:lnTo>
                  <a:pt x="285" y="6822"/>
                </a:lnTo>
                <a:lnTo>
                  <a:pt x="305" y="6817"/>
                </a:lnTo>
                <a:lnTo>
                  <a:pt x="324" y="6812"/>
                </a:lnTo>
                <a:lnTo>
                  <a:pt x="344" y="6809"/>
                </a:lnTo>
                <a:lnTo>
                  <a:pt x="364" y="6806"/>
                </a:lnTo>
                <a:lnTo>
                  <a:pt x="385" y="6805"/>
                </a:lnTo>
                <a:lnTo>
                  <a:pt x="406" y="6804"/>
                </a:lnTo>
                <a:close/>
                <a:moveTo>
                  <a:pt x="1517" y="3460"/>
                </a:moveTo>
                <a:lnTo>
                  <a:pt x="2796" y="4191"/>
                </a:lnTo>
                <a:lnTo>
                  <a:pt x="2815" y="4202"/>
                </a:lnTo>
                <a:lnTo>
                  <a:pt x="2831" y="4213"/>
                </a:lnTo>
                <a:lnTo>
                  <a:pt x="2847" y="4225"/>
                </a:lnTo>
                <a:lnTo>
                  <a:pt x="2863" y="4238"/>
                </a:lnTo>
                <a:lnTo>
                  <a:pt x="2877" y="4252"/>
                </a:lnTo>
                <a:lnTo>
                  <a:pt x="2892" y="4266"/>
                </a:lnTo>
                <a:lnTo>
                  <a:pt x="2905" y="4281"/>
                </a:lnTo>
                <a:lnTo>
                  <a:pt x="2917" y="4296"/>
                </a:lnTo>
                <a:lnTo>
                  <a:pt x="2929" y="4312"/>
                </a:lnTo>
                <a:lnTo>
                  <a:pt x="2939" y="4328"/>
                </a:lnTo>
                <a:lnTo>
                  <a:pt x="2949" y="4345"/>
                </a:lnTo>
                <a:lnTo>
                  <a:pt x="2958" y="4362"/>
                </a:lnTo>
                <a:lnTo>
                  <a:pt x="2966" y="4380"/>
                </a:lnTo>
                <a:lnTo>
                  <a:pt x="2974" y="4398"/>
                </a:lnTo>
                <a:lnTo>
                  <a:pt x="2980" y="4416"/>
                </a:lnTo>
                <a:lnTo>
                  <a:pt x="2986" y="4435"/>
                </a:lnTo>
                <a:lnTo>
                  <a:pt x="2990" y="4453"/>
                </a:lnTo>
                <a:lnTo>
                  <a:pt x="2994" y="4472"/>
                </a:lnTo>
                <a:lnTo>
                  <a:pt x="2997" y="4491"/>
                </a:lnTo>
                <a:lnTo>
                  <a:pt x="2998" y="4512"/>
                </a:lnTo>
                <a:lnTo>
                  <a:pt x="2999" y="4531"/>
                </a:lnTo>
                <a:lnTo>
                  <a:pt x="2999" y="4550"/>
                </a:lnTo>
                <a:lnTo>
                  <a:pt x="2998" y="4570"/>
                </a:lnTo>
                <a:lnTo>
                  <a:pt x="2996" y="4589"/>
                </a:lnTo>
                <a:lnTo>
                  <a:pt x="2994" y="4608"/>
                </a:lnTo>
                <a:lnTo>
                  <a:pt x="2990" y="4628"/>
                </a:lnTo>
                <a:lnTo>
                  <a:pt x="2985" y="4647"/>
                </a:lnTo>
                <a:lnTo>
                  <a:pt x="2979" y="4666"/>
                </a:lnTo>
                <a:lnTo>
                  <a:pt x="2972" y="4685"/>
                </a:lnTo>
                <a:lnTo>
                  <a:pt x="2963" y="4703"/>
                </a:lnTo>
                <a:lnTo>
                  <a:pt x="2955" y="4722"/>
                </a:lnTo>
                <a:lnTo>
                  <a:pt x="2945" y="4740"/>
                </a:lnTo>
                <a:lnTo>
                  <a:pt x="2934" y="4757"/>
                </a:lnTo>
                <a:lnTo>
                  <a:pt x="2923" y="4774"/>
                </a:lnTo>
                <a:lnTo>
                  <a:pt x="2910" y="4790"/>
                </a:lnTo>
                <a:lnTo>
                  <a:pt x="2897" y="4806"/>
                </a:lnTo>
                <a:lnTo>
                  <a:pt x="2884" y="4820"/>
                </a:lnTo>
                <a:lnTo>
                  <a:pt x="2869" y="4834"/>
                </a:lnTo>
                <a:lnTo>
                  <a:pt x="2854" y="4847"/>
                </a:lnTo>
                <a:lnTo>
                  <a:pt x="2839" y="4859"/>
                </a:lnTo>
                <a:lnTo>
                  <a:pt x="2823" y="4870"/>
                </a:lnTo>
                <a:lnTo>
                  <a:pt x="2806" y="4881"/>
                </a:lnTo>
                <a:lnTo>
                  <a:pt x="2789" y="4891"/>
                </a:lnTo>
                <a:lnTo>
                  <a:pt x="2771" y="4900"/>
                </a:lnTo>
                <a:lnTo>
                  <a:pt x="2754" y="4908"/>
                </a:lnTo>
                <a:lnTo>
                  <a:pt x="2736" y="4915"/>
                </a:lnTo>
                <a:lnTo>
                  <a:pt x="2718" y="4921"/>
                </a:lnTo>
                <a:lnTo>
                  <a:pt x="2698" y="4926"/>
                </a:lnTo>
                <a:lnTo>
                  <a:pt x="2680" y="4931"/>
                </a:lnTo>
                <a:lnTo>
                  <a:pt x="2661" y="4935"/>
                </a:lnTo>
                <a:lnTo>
                  <a:pt x="2642" y="4937"/>
                </a:lnTo>
                <a:lnTo>
                  <a:pt x="2621" y="4939"/>
                </a:lnTo>
                <a:lnTo>
                  <a:pt x="2602" y="4940"/>
                </a:lnTo>
                <a:lnTo>
                  <a:pt x="2583" y="4940"/>
                </a:lnTo>
                <a:lnTo>
                  <a:pt x="2563" y="4939"/>
                </a:lnTo>
                <a:lnTo>
                  <a:pt x="2544" y="4937"/>
                </a:lnTo>
                <a:lnTo>
                  <a:pt x="2523" y="4934"/>
                </a:lnTo>
                <a:lnTo>
                  <a:pt x="2504" y="4931"/>
                </a:lnTo>
                <a:lnTo>
                  <a:pt x="2485" y="4926"/>
                </a:lnTo>
                <a:lnTo>
                  <a:pt x="2466" y="4920"/>
                </a:lnTo>
                <a:lnTo>
                  <a:pt x="2446" y="4913"/>
                </a:lnTo>
                <a:lnTo>
                  <a:pt x="2427" y="4905"/>
                </a:lnTo>
                <a:lnTo>
                  <a:pt x="2409" y="4897"/>
                </a:lnTo>
                <a:lnTo>
                  <a:pt x="2391" y="4887"/>
                </a:lnTo>
                <a:lnTo>
                  <a:pt x="1111" y="4155"/>
                </a:lnTo>
                <a:lnTo>
                  <a:pt x="1093" y="4145"/>
                </a:lnTo>
                <a:lnTo>
                  <a:pt x="1077" y="4133"/>
                </a:lnTo>
                <a:lnTo>
                  <a:pt x="1060" y="4121"/>
                </a:lnTo>
                <a:lnTo>
                  <a:pt x="1044" y="4108"/>
                </a:lnTo>
                <a:lnTo>
                  <a:pt x="1030" y="4094"/>
                </a:lnTo>
                <a:lnTo>
                  <a:pt x="1016" y="4080"/>
                </a:lnTo>
                <a:lnTo>
                  <a:pt x="1003" y="4065"/>
                </a:lnTo>
                <a:lnTo>
                  <a:pt x="991" y="4050"/>
                </a:lnTo>
                <a:lnTo>
                  <a:pt x="978" y="4034"/>
                </a:lnTo>
                <a:lnTo>
                  <a:pt x="968" y="4018"/>
                </a:lnTo>
                <a:lnTo>
                  <a:pt x="958" y="4001"/>
                </a:lnTo>
                <a:lnTo>
                  <a:pt x="949" y="3984"/>
                </a:lnTo>
                <a:lnTo>
                  <a:pt x="941" y="3966"/>
                </a:lnTo>
                <a:lnTo>
                  <a:pt x="934" y="3948"/>
                </a:lnTo>
                <a:lnTo>
                  <a:pt x="928" y="3930"/>
                </a:lnTo>
                <a:lnTo>
                  <a:pt x="922" y="3912"/>
                </a:lnTo>
                <a:lnTo>
                  <a:pt x="918" y="3893"/>
                </a:lnTo>
                <a:lnTo>
                  <a:pt x="914" y="3874"/>
                </a:lnTo>
                <a:lnTo>
                  <a:pt x="911" y="3855"/>
                </a:lnTo>
                <a:lnTo>
                  <a:pt x="910" y="3836"/>
                </a:lnTo>
                <a:lnTo>
                  <a:pt x="909" y="3816"/>
                </a:lnTo>
                <a:lnTo>
                  <a:pt x="909" y="3797"/>
                </a:lnTo>
                <a:lnTo>
                  <a:pt x="910" y="3778"/>
                </a:lnTo>
                <a:lnTo>
                  <a:pt x="912" y="3758"/>
                </a:lnTo>
                <a:lnTo>
                  <a:pt x="914" y="3739"/>
                </a:lnTo>
                <a:lnTo>
                  <a:pt x="918" y="3720"/>
                </a:lnTo>
                <a:lnTo>
                  <a:pt x="923" y="3700"/>
                </a:lnTo>
                <a:lnTo>
                  <a:pt x="929" y="3681"/>
                </a:lnTo>
                <a:lnTo>
                  <a:pt x="936" y="3662"/>
                </a:lnTo>
                <a:lnTo>
                  <a:pt x="944" y="3644"/>
                </a:lnTo>
                <a:lnTo>
                  <a:pt x="952" y="3625"/>
                </a:lnTo>
                <a:lnTo>
                  <a:pt x="962" y="3607"/>
                </a:lnTo>
                <a:lnTo>
                  <a:pt x="973" y="3590"/>
                </a:lnTo>
                <a:lnTo>
                  <a:pt x="984" y="3573"/>
                </a:lnTo>
                <a:lnTo>
                  <a:pt x="998" y="3557"/>
                </a:lnTo>
                <a:lnTo>
                  <a:pt x="1011" y="3542"/>
                </a:lnTo>
                <a:lnTo>
                  <a:pt x="1024" y="3527"/>
                </a:lnTo>
                <a:lnTo>
                  <a:pt x="1038" y="3513"/>
                </a:lnTo>
                <a:lnTo>
                  <a:pt x="1053" y="3499"/>
                </a:lnTo>
                <a:lnTo>
                  <a:pt x="1068" y="3487"/>
                </a:lnTo>
                <a:lnTo>
                  <a:pt x="1085" y="3476"/>
                </a:lnTo>
                <a:lnTo>
                  <a:pt x="1102" y="3465"/>
                </a:lnTo>
                <a:lnTo>
                  <a:pt x="1118" y="3456"/>
                </a:lnTo>
                <a:lnTo>
                  <a:pt x="1136" y="3447"/>
                </a:lnTo>
                <a:lnTo>
                  <a:pt x="1153" y="3439"/>
                </a:lnTo>
                <a:lnTo>
                  <a:pt x="1172" y="3432"/>
                </a:lnTo>
                <a:lnTo>
                  <a:pt x="1190" y="3425"/>
                </a:lnTo>
                <a:lnTo>
                  <a:pt x="1209" y="3420"/>
                </a:lnTo>
                <a:lnTo>
                  <a:pt x="1227" y="3415"/>
                </a:lnTo>
                <a:lnTo>
                  <a:pt x="1246" y="3412"/>
                </a:lnTo>
                <a:lnTo>
                  <a:pt x="1266" y="3409"/>
                </a:lnTo>
                <a:lnTo>
                  <a:pt x="1286" y="3407"/>
                </a:lnTo>
                <a:lnTo>
                  <a:pt x="1305" y="3406"/>
                </a:lnTo>
                <a:lnTo>
                  <a:pt x="1324" y="3406"/>
                </a:lnTo>
                <a:lnTo>
                  <a:pt x="1345" y="3407"/>
                </a:lnTo>
                <a:lnTo>
                  <a:pt x="1364" y="3409"/>
                </a:lnTo>
                <a:lnTo>
                  <a:pt x="1384" y="3412"/>
                </a:lnTo>
                <a:lnTo>
                  <a:pt x="1403" y="3416"/>
                </a:lnTo>
                <a:lnTo>
                  <a:pt x="1423" y="3421"/>
                </a:lnTo>
                <a:lnTo>
                  <a:pt x="1442" y="3426"/>
                </a:lnTo>
                <a:lnTo>
                  <a:pt x="1461" y="3433"/>
                </a:lnTo>
                <a:lnTo>
                  <a:pt x="1480" y="3441"/>
                </a:lnTo>
                <a:lnTo>
                  <a:pt x="1498" y="3450"/>
                </a:lnTo>
                <a:lnTo>
                  <a:pt x="1517" y="3460"/>
                </a:lnTo>
                <a:close/>
                <a:moveTo>
                  <a:pt x="4106" y="1015"/>
                </a:moveTo>
                <a:lnTo>
                  <a:pt x="4844" y="2281"/>
                </a:lnTo>
                <a:lnTo>
                  <a:pt x="4854" y="2299"/>
                </a:lnTo>
                <a:lnTo>
                  <a:pt x="4864" y="2317"/>
                </a:lnTo>
                <a:lnTo>
                  <a:pt x="4872" y="2336"/>
                </a:lnTo>
                <a:lnTo>
                  <a:pt x="4878" y="2355"/>
                </a:lnTo>
                <a:lnTo>
                  <a:pt x="4884" y="2374"/>
                </a:lnTo>
                <a:lnTo>
                  <a:pt x="4889" y="2393"/>
                </a:lnTo>
                <a:lnTo>
                  <a:pt x="4893" y="2412"/>
                </a:lnTo>
                <a:lnTo>
                  <a:pt x="4896" y="2432"/>
                </a:lnTo>
                <a:lnTo>
                  <a:pt x="4898" y="2451"/>
                </a:lnTo>
                <a:lnTo>
                  <a:pt x="4898" y="2470"/>
                </a:lnTo>
                <a:lnTo>
                  <a:pt x="4898" y="2490"/>
                </a:lnTo>
                <a:lnTo>
                  <a:pt x="4898" y="2510"/>
                </a:lnTo>
                <a:lnTo>
                  <a:pt x="4896" y="2529"/>
                </a:lnTo>
                <a:lnTo>
                  <a:pt x="4893" y="2548"/>
                </a:lnTo>
                <a:lnTo>
                  <a:pt x="4889" y="2567"/>
                </a:lnTo>
                <a:lnTo>
                  <a:pt x="4885" y="2586"/>
                </a:lnTo>
                <a:lnTo>
                  <a:pt x="4879" y="2605"/>
                </a:lnTo>
                <a:lnTo>
                  <a:pt x="4873" y="2623"/>
                </a:lnTo>
                <a:lnTo>
                  <a:pt x="4866" y="2641"/>
                </a:lnTo>
                <a:lnTo>
                  <a:pt x="4857" y="2658"/>
                </a:lnTo>
                <a:lnTo>
                  <a:pt x="4848" y="2675"/>
                </a:lnTo>
                <a:lnTo>
                  <a:pt x="4838" y="2692"/>
                </a:lnTo>
                <a:lnTo>
                  <a:pt x="4828" y="2709"/>
                </a:lnTo>
                <a:lnTo>
                  <a:pt x="4816" y="2724"/>
                </a:lnTo>
                <a:lnTo>
                  <a:pt x="4804" y="2740"/>
                </a:lnTo>
                <a:lnTo>
                  <a:pt x="4791" y="2754"/>
                </a:lnTo>
                <a:lnTo>
                  <a:pt x="4778" y="2769"/>
                </a:lnTo>
                <a:lnTo>
                  <a:pt x="4762" y="2782"/>
                </a:lnTo>
                <a:lnTo>
                  <a:pt x="4747" y="2795"/>
                </a:lnTo>
                <a:lnTo>
                  <a:pt x="4731" y="2807"/>
                </a:lnTo>
                <a:lnTo>
                  <a:pt x="4714" y="2819"/>
                </a:lnTo>
                <a:lnTo>
                  <a:pt x="4696" y="2830"/>
                </a:lnTo>
                <a:lnTo>
                  <a:pt x="4677" y="2839"/>
                </a:lnTo>
                <a:lnTo>
                  <a:pt x="4659" y="2848"/>
                </a:lnTo>
                <a:lnTo>
                  <a:pt x="4640" y="2856"/>
                </a:lnTo>
                <a:lnTo>
                  <a:pt x="4621" y="2863"/>
                </a:lnTo>
                <a:lnTo>
                  <a:pt x="4601" y="2869"/>
                </a:lnTo>
                <a:lnTo>
                  <a:pt x="4582" y="2874"/>
                </a:lnTo>
                <a:lnTo>
                  <a:pt x="4563" y="2877"/>
                </a:lnTo>
                <a:lnTo>
                  <a:pt x="4543" y="2880"/>
                </a:lnTo>
                <a:lnTo>
                  <a:pt x="4524" y="2882"/>
                </a:lnTo>
                <a:lnTo>
                  <a:pt x="4504" y="2883"/>
                </a:lnTo>
                <a:lnTo>
                  <a:pt x="4484" y="2883"/>
                </a:lnTo>
                <a:lnTo>
                  <a:pt x="4465" y="2882"/>
                </a:lnTo>
                <a:lnTo>
                  <a:pt x="4446" y="2880"/>
                </a:lnTo>
                <a:lnTo>
                  <a:pt x="4426" y="2878"/>
                </a:lnTo>
                <a:lnTo>
                  <a:pt x="4407" y="2874"/>
                </a:lnTo>
                <a:lnTo>
                  <a:pt x="4388" y="2869"/>
                </a:lnTo>
                <a:lnTo>
                  <a:pt x="4369" y="2864"/>
                </a:lnTo>
                <a:lnTo>
                  <a:pt x="4351" y="2858"/>
                </a:lnTo>
                <a:lnTo>
                  <a:pt x="4332" y="2850"/>
                </a:lnTo>
                <a:lnTo>
                  <a:pt x="4315" y="2842"/>
                </a:lnTo>
                <a:lnTo>
                  <a:pt x="4298" y="2834"/>
                </a:lnTo>
                <a:lnTo>
                  <a:pt x="4281" y="2824"/>
                </a:lnTo>
                <a:lnTo>
                  <a:pt x="4265" y="2813"/>
                </a:lnTo>
                <a:lnTo>
                  <a:pt x="4248" y="2802"/>
                </a:lnTo>
                <a:lnTo>
                  <a:pt x="4232" y="2790"/>
                </a:lnTo>
                <a:lnTo>
                  <a:pt x="4218" y="2777"/>
                </a:lnTo>
                <a:lnTo>
                  <a:pt x="4203" y="2763"/>
                </a:lnTo>
                <a:lnTo>
                  <a:pt x="4190" y="2749"/>
                </a:lnTo>
                <a:lnTo>
                  <a:pt x="4177" y="2733"/>
                </a:lnTo>
                <a:lnTo>
                  <a:pt x="4164" y="2717"/>
                </a:lnTo>
                <a:lnTo>
                  <a:pt x="4152" y="2700"/>
                </a:lnTo>
                <a:lnTo>
                  <a:pt x="4141" y="2683"/>
                </a:lnTo>
                <a:lnTo>
                  <a:pt x="3403" y="1416"/>
                </a:lnTo>
                <a:lnTo>
                  <a:pt x="3392" y="1398"/>
                </a:lnTo>
                <a:lnTo>
                  <a:pt x="3383" y="1379"/>
                </a:lnTo>
                <a:lnTo>
                  <a:pt x="3376" y="1361"/>
                </a:lnTo>
                <a:lnTo>
                  <a:pt x="3369" y="1342"/>
                </a:lnTo>
                <a:lnTo>
                  <a:pt x="3363" y="1323"/>
                </a:lnTo>
                <a:lnTo>
                  <a:pt x="3358" y="1304"/>
                </a:lnTo>
                <a:lnTo>
                  <a:pt x="3354" y="1284"/>
                </a:lnTo>
                <a:lnTo>
                  <a:pt x="3351" y="1265"/>
                </a:lnTo>
                <a:lnTo>
                  <a:pt x="3349" y="1246"/>
                </a:lnTo>
                <a:lnTo>
                  <a:pt x="3349" y="1226"/>
                </a:lnTo>
                <a:lnTo>
                  <a:pt x="3349" y="1207"/>
                </a:lnTo>
                <a:lnTo>
                  <a:pt x="3349" y="1188"/>
                </a:lnTo>
                <a:lnTo>
                  <a:pt x="3351" y="1168"/>
                </a:lnTo>
                <a:lnTo>
                  <a:pt x="3354" y="1149"/>
                </a:lnTo>
                <a:lnTo>
                  <a:pt x="3358" y="1130"/>
                </a:lnTo>
                <a:lnTo>
                  <a:pt x="3362" y="1111"/>
                </a:lnTo>
                <a:lnTo>
                  <a:pt x="3368" y="1093"/>
                </a:lnTo>
                <a:lnTo>
                  <a:pt x="3374" y="1075"/>
                </a:lnTo>
                <a:lnTo>
                  <a:pt x="3381" y="1057"/>
                </a:lnTo>
                <a:lnTo>
                  <a:pt x="3389" y="1039"/>
                </a:lnTo>
                <a:lnTo>
                  <a:pt x="3398" y="1022"/>
                </a:lnTo>
                <a:lnTo>
                  <a:pt x="3409" y="1005"/>
                </a:lnTo>
                <a:lnTo>
                  <a:pt x="3419" y="989"/>
                </a:lnTo>
                <a:lnTo>
                  <a:pt x="3431" y="973"/>
                </a:lnTo>
                <a:lnTo>
                  <a:pt x="3443" y="958"/>
                </a:lnTo>
                <a:lnTo>
                  <a:pt x="3456" y="943"/>
                </a:lnTo>
                <a:lnTo>
                  <a:pt x="3469" y="929"/>
                </a:lnTo>
                <a:lnTo>
                  <a:pt x="3484" y="915"/>
                </a:lnTo>
                <a:lnTo>
                  <a:pt x="3500" y="902"/>
                </a:lnTo>
                <a:lnTo>
                  <a:pt x="3516" y="890"/>
                </a:lnTo>
                <a:lnTo>
                  <a:pt x="3533" y="879"/>
                </a:lnTo>
                <a:lnTo>
                  <a:pt x="3551" y="868"/>
                </a:lnTo>
                <a:lnTo>
                  <a:pt x="3569" y="858"/>
                </a:lnTo>
                <a:lnTo>
                  <a:pt x="3588" y="849"/>
                </a:lnTo>
                <a:lnTo>
                  <a:pt x="3607" y="841"/>
                </a:lnTo>
                <a:lnTo>
                  <a:pt x="3626" y="835"/>
                </a:lnTo>
                <a:lnTo>
                  <a:pt x="3645" y="829"/>
                </a:lnTo>
                <a:lnTo>
                  <a:pt x="3665" y="824"/>
                </a:lnTo>
                <a:lnTo>
                  <a:pt x="3684" y="820"/>
                </a:lnTo>
                <a:lnTo>
                  <a:pt x="3704" y="817"/>
                </a:lnTo>
                <a:lnTo>
                  <a:pt x="3723" y="815"/>
                </a:lnTo>
                <a:lnTo>
                  <a:pt x="3742" y="814"/>
                </a:lnTo>
                <a:lnTo>
                  <a:pt x="3763" y="814"/>
                </a:lnTo>
                <a:lnTo>
                  <a:pt x="3782" y="815"/>
                </a:lnTo>
                <a:lnTo>
                  <a:pt x="3801" y="817"/>
                </a:lnTo>
                <a:lnTo>
                  <a:pt x="3820" y="820"/>
                </a:lnTo>
                <a:lnTo>
                  <a:pt x="3840" y="824"/>
                </a:lnTo>
                <a:lnTo>
                  <a:pt x="3859" y="828"/>
                </a:lnTo>
                <a:lnTo>
                  <a:pt x="3878" y="834"/>
                </a:lnTo>
                <a:lnTo>
                  <a:pt x="3896" y="840"/>
                </a:lnTo>
                <a:lnTo>
                  <a:pt x="3914" y="847"/>
                </a:lnTo>
                <a:lnTo>
                  <a:pt x="3932" y="855"/>
                </a:lnTo>
                <a:lnTo>
                  <a:pt x="3949" y="864"/>
                </a:lnTo>
                <a:lnTo>
                  <a:pt x="3966" y="874"/>
                </a:lnTo>
                <a:lnTo>
                  <a:pt x="3983" y="884"/>
                </a:lnTo>
                <a:lnTo>
                  <a:pt x="3998" y="896"/>
                </a:lnTo>
                <a:lnTo>
                  <a:pt x="4015" y="908"/>
                </a:lnTo>
                <a:lnTo>
                  <a:pt x="4029" y="921"/>
                </a:lnTo>
                <a:lnTo>
                  <a:pt x="4044" y="934"/>
                </a:lnTo>
                <a:lnTo>
                  <a:pt x="4057" y="949"/>
                </a:lnTo>
                <a:lnTo>
                  <a:pt x="4070" y="964"/>
                </a:lnTo>
                <a:lnTo>
                  <a:pt x="4082" y="980"/>
                </a:lnTo>
                <a:lnTo>
                  <a:pt x="4095" y="997"/>
                </a:lnTo>
                <a:lnTo>
                  <a:pt x="4106" y="1015"/>
                </a:lnTo>
                <a:close/>
                <a:moveTo>
                  <a:pt x="7781" y="401"/>
                </a:moveTo>
                <a:lnTo>
                  <a:pt x="7781" y="1864"/>
                </a:lnTo>
                <a:lnTo>
                  <a:pt x="7780" y="1884"/>
                </a:lnTo>
                <a:lnTo>
                  <a:pt x="7779" y="1905"/>
                </a:lnTo>
                <a:lnTo>
                  <a:pt x="7776" y="1925"/>
                </a:lnTo>
                <a:lnTo>
                  <a:pt x="7773" y="1944"/>
                </a:lnTo>
                <a:lnTo>
                  <a:pt x="7768" y="1964"/>
                </a:lnTo>
                <a:lnTo>
                  <a:pt x="7763" y="1983"/>
                </a:lnTo>
                <a:lnTo>
                  <a:pt x="7756" y="2001"/>
                </a:lnTo>
                <a:lnTo>
                  <a:pt x="7749" y="2020"/>
                </a:lnTo>
                <a:lnTo>
                  <a:pt x="7741" y="2037"/>
                </a:lnTo>
                <a:lnTo>
                  <a:pt x="7732" y="2055"/>
                </a:lnTo>
                <a:lnTo>
                  <a:pt x="7722" y="2071"/>
                </a:lnTo>
                <a:lnTo>
                  <a:pt x="7712" y="2088"/>
                </a:lnTo>
                <a:lnTo>
                  <a:pt x="7700" y="2104"/>
                </a:lnTo>
                <a:lnTo>
                  <a:pt x="7688" y="2119"/>
                </a:lnTo>
                <a:lnTo>
                  <a:pt x="7675" y="2133"/>
                </a:lnTo>
                <a:lnTo>
                  <a:pt x="7662" y="2147"/>
                </a:lnTo>
                <a:lnTo>
                  <a:pt x="7648" y="2161"/>
                </a:lnTo>
                <a:lnTo>
                  <a:pt x="7634" y="2173"/>
                </a:lnTo>
                <a:lnTo>
                  <a:pt x="7618" y="2185"/>
                </a:lnTo>
                <a:lnTo>
                  <a:pt x="7602" y="2196"/>
                </a:lnTo>
                <a:lnTo>
                  <a:pt x="7585" y="2207"/>
                </a:lnTo>
                <a:lnTo>
                  <a:pt x="7569" y="2216"/>
                </a:lnTo>
                <a:lnTo>
                  <a:pt x="7551" y="2225"/>
                </a:lnTo>
                <a:lnTo>
                  <a:pt x="7533" y="2233"/>
                </a:lnTo>
                <a:lnTo>
                  <a:pt x="7514" y="2241"/>
                </a:lnTo>
                <a:lnTo>
                  <a:pt x="7496" y="2247"/>
                </a:lnTo>
                <a:lnTo>
                  <a:pt x="7477" y="2252"/>
                </a:lnTo>
                <a:lnTo>
                  <a:pt x="7457" y="2257"/>
                </a:lnTo>
                <a:lnTo>
                  <a:pt x="7437" y="2260"/>
                </a:lnTo>
                <a:lnTo>
                  <a:pt x="7417" y="2263"/>
                </a:lnTo>
                <a:lnTo>
                  <a:pt x="7396" y="2264"/>
                </a:lnTo>
                <a:lnTo>
                  <a:pt x="7376" y="2265"/>
                </a:lnTo>
                <a:lnTo>
                  <a:pt x="7354" y="2264"/>
                </a:lnTo>
                <a:lnTo>
                  <a:pt x="7334" y="2263"/>
                </a:lnTo>
                <a:lnTo>
                  <a:pt x="7314" y="2260"/>
                </a:lnTo>
                <a:lnTo>
                  <a:pt x="7294" y="2257"/>
                </a:lnTo>
                <a:lnTo>
                  <a:pt x="7275" y="2252"/>
                </a:lnTo>
                <a:lnTo>
                  <a:pt x="7255" y="2247"/>
                </a:lnTo>
                <a:lnTo>
                  <a:pt x="7236" y="2241"/>
                </a:lnTo>
                <a:lnTo>
                  <a:pt x="7218" y="2233"/>
                </a:lnTo>
                <a:lnTo>
                  <a:pt x="7200" y="2225"/>
                </a:lnTo>
                <a:lnTo>
                  <a:pt x="7182" y="2216"/>
                </a:lnTo>
                <a:lnTo>
                  <a:pt x="7165" y="2207"/>
                </a:lnTo>
                <a:lnTo>
                  <a:pt x="7149" y="2196"/>
                </a:lnTo>
                <a:lnTo>
                  <a:pt x="7133" y="2185"/>
                </a:lnTo>
                <a:lnTo>
                  <a:pt x="7118" y="2173"/>
                </a:lnTo>
                <a:lnTo>
                  <a:pt x="7103" y="2161"/>
                </a:lnTo>
                <a:lnTo>
                  <a:pt x="7088" y="2147"/>
                </a:lnTo>
                <a:lnTo>
                  <a:pt x="7075" y="2133"/>
                </a:lnTo>
                <a:lnTo>
                  <a:pt x="7062" y="2119"/>
                </a:lnTo>
                <a:lnTo>
                  <a:pt x="7050" y="2104"/>
                </a:lnTo>
                <a:lnTo>
                  <a:pt x="7039" y="2088"/>
                </a:lnTo>
                <a:lnTo>
                  <a:pt x="7029" y="2071"/>
                </a:lnTo>
                <a:lnTo>
                  <a:pt x="7019" y="2055"/>
                </a:lnTo>
                <a:lnTo>
                  <a:pt x="7009" y="2037"/>
                </a:lnTo>
                <a:lnTo>
                  <a:pt x="7001" y="2020"/>
                </a:lnTo>
                <a:lnTo>
                  <a:pt x="6994" y="2001"/>
                </a:lnTo>
                <a:lnTo>
                  <a:pt x="6988" y="1983"/>
                </a:lnTo>
                <a:lnTo>
                  <a:pt x="6982" y="1964"/>
                </a:lnTo>
                <a:lnTo>
                  <a:pt x="6978" y="1944"/>
                </a:lnTo>
                <a:lnTo>
                  <a:pt x="6974" y="1925"/>
                </a:lnTo>
                <a:lnTo>
                  <a:pt x="6972" y="1905"/>
                </a:lnTo>
                <a:lnTo>
                  <a:pt x="6970" y="1884"/>
                </a:lnTo>
                <a:lnTo>
                  <a:pt x="6970" y="1864"/>
                </a:lnTo>
                <a:lnTo>
                  <a:pt x="6970" y="401"/>
                </a:lnTo>
                <a:lnTo>
                  <a:pt x="6970" y="381"/>
                </a:lnTo>
                <a:lnTo>
                  <a:pt x="6972" y="360"/>
                </a:lnTo>
                <a:lnTo>
                  <a:pt x="6974" y="340"/>
                </a:lnTo>
                <a:lnTo>
                  <a:pt x="6978" y="320"/>
                </a:lnTo>
                <a:lnTo>
                  <a:pt x="6982" y="301"/>
                </a:lnTo>
                <a:lnTo>
                  <a:pt x="6988" y="282"/>
                </a:lnTo>
                <a:lnTo>
                  <a:pt x="6994" y="263"/>
                </a:lnTo>
                <a:lnTo>
                  <a:pt x="7001" y="245"/>
                </a:lnTo>
                <a:lnTo>
                  <a:pt x="7009" y="228"/>
                </a:lnTo>
                <a:lnTo>
                  <a:pt x="7019" y="210"/>
                </a:lnTo>
                <a:lnTo>
                  <a:pt x="7029" y="193"/>
                </a:lnTo>
                <a:lnTo>
                  <a:pt x="7039" y="177"/>
                </a:lnTo>
                <a:lnTo>
                  <a:pt x="7050" y="161"/>
                </a:lnTo>
                <a:lnTo>
                  <a:pt x="7062" y="146"/>
                </a:lnTo>
                <a:lnTo>
                  <a:pt x="7075" y="132"/>
                </a:lnTo>
                <a:lnTo>
                  <a:pt x="7088" y="118"/>
                </a:lnTo>
                <a:lnTo>
                  <a:pt x="7103" y="104"/>
                </a:lnTo>
                <a:lnTo>
                  <a:pt x="7118" y="92"/>
                </a:lnTo>
                <a:lnTo>
                  <a:pt x="7133" y="80"/>
                </a:lnTo>
                <a:lnTo>
                  <a:pt x="7149" y="69"/>
                </a:lnTo>
                <a:lnTo>
                  <a:pt x="7165" y="58"/>
                </a:lnTo>
                <a:lnTo>
                  <a:pt x="7182" y="49"/>
                </a:lnTo>
                <a:lnTo>
                  <a:pt x="7200" y="40"/>
                </a:lnTo>
                <a:lnTo>
                  <a:pt x="7218" y="32"/>
                </a:lnTo>
                <a:lnTo>
                  <a:pt x="7236" y="24"/>
                </a:lnTo>
                <a:lnTo>
                  <a:pt x="7255" y="18"/>
                </a:lnTo>
                <a:lnTo>
                  <a:pt x="7275" y="13"/>
                </a:lnTo>
                <a:lnTo>
                  <a:pt x="7294" y="8"/>
                </a:lnTo>
                <a:lnTo>
                  <a:pt x="7314" y="5"/>
                </a:lnTo>
                <a:lnTo>
                  <a:pt x="7334" y="2"/>
                </a:lnTo>
                <a:lnTo>
                  <a:pt x="7354" y="1"/>
                </a:lnTo>
                <a:lnTo>
                  <a:pt x="7376" y="0"/>
                </a:lnTo>
                <a:lnTo>
                  <a:pt x="7396" y="1"/>
                </a:lnTo>
                <a:lnTo>
                  <a:pt x="7417" y="2"/>
                </a:lnTo>
                <a:lnTo>
                  <a:pt x="7437" y="5"/>
                </a:lnTo>
                <a:lnTo>
                  <a:pt x="7457" y="8"/>
                </a:lnTo>
                <a:lnTo>
                  <a:pt x="7477" y="13"/>
                </a:lnTo>
                <a:lnTo>
                  <a:pt x="7496" y="18"/>
                </a:lnTo>
                <a:lnTo>
                  <a:pt x="7514" y="24"/>
                </a:lnTo>
                <a:lnTo>
                  <a:pt x="7533" y="32"/>
                </a:lnTo>
                <a:lnTo>
                  <a:pt x="7551" y="40"/>
                </a:lnTo>
                <a:lnTo>
                  <a:pt x="7569" y="49"/>
                </a:lnTo>
                <a:lnTo>
                  <a:pt x="7585" y="58"/>
                </a:lnTo>
                <a:lnTo>
                  <a:pt x="7602" y="69"/>
                </a:lnTo>
                <a:lnTo>
                  <a:pt x="7618" y="80"/>
                </a:lnTo>
                <a:lnTo>
                  <a:pt x="7634" y="92"/>
                </a:lnTo>
                <a:lnTo>
                  <a:pt x="7648" y="104"/>
                </a:lnTo>
                <a:lnTo>
                  <a:pt x="7662" y="118"/>
                </a:lnTo>
                <a:lnTo>
                  <a:pt x="7675" y="132"/>
                </a:lnTo>
                <a:lnTo>
                  <a:pt x="7688" y="146"/>
                </a:lnTo>
                <a:lnTo>
                  <a:pt x="7700" y="161"/>
                </a:lnTo>
                <a:lnTo>
                  <a:pt x="7712" y="177"/>
                </a:lnTo>
                <a:lnTo>
                  <a:pt x="7722" y="193"/>
                </a:lnTo>
                <a:lnTo>
                  <a:pt x="7732" y="210"/>
                </a:lnTo>
                <a:lnTo>
                  <a:pt x="7741" y="228"/>
                </a:lnTo>
                <a:lnTo>
                  <a:pt x="7749" y="245"/>
                </a:lnTo>
                <a:lnTo>
                  <a:pt x="7756" y="263"/>
                </a:lnTo>
                <a:lnTo>
                  <a:pt x="7763" y="282"/>
                </a:lnTo>
                <a:lnTo>
                  <a:pt x="7768" y="301"/>
                </a:lnTo>
                <a:lnTo>
                  <a:pt x="7773" y="320"/>
                </a:lnTo>
                <a:lnTo>
                  <a:pt x="7776" y="340"/>
                </a:lnTo>
                <a:lnTo>
                  <a:pt x="7779" y="360"/>
                </a:lnTo>
                <a:lnTo>
                  <a:pt x="7780" y="381"/>
                </a:lnTo>
                <a:lnTo>
                  <a:pt x="7781" y="401"/>
                </a:lnTo>
                <a:close/>
                <a:moveTo>
                  <a:pt x="14309" y="7607"/>
                </a:moveTo>
                <a:lnTo>
                  <a:pt x="12831" y="7607"/>
                </a:lnTo>
                <a:lnTo>
                  <a:pt x="12811" y="7607"/>
                </a:lnTo>
                <a:lnTo>
                  <a:pt x="12790" y="7605"/>
                </a:lnTo>
                <a:lnTo>
                  <a:pt x="12769" y="7603"/>
                </a:lnTo>
                <a:lnTo>
                  <a:pt x="12750" y="7599"/>
                </a:lnTo>
                <a:lnTo>
                  <a:pt x="12730" y="7595"/>
                </a:lnTo>
                <a:lnTo>
                  <a:pt x="12711" y="7589"/>
                </a:lnTo>
                <a:lnTo>
                  <a:pt x="12692" y="7583"/>
                </a:lnTo>
                <a:lnTo>
                  <a:pt x="12673" y="7576"/>
                </a:lnTo>
                <a:lnTo>
                  <a:pt x="12656" y="7568"/>
                </a:lnTo>
                <a:lnTo>
                  <a:pt x="12638" y="7559"/>
                </a:lnTo>
                <a:lnTo>
                  <a:pt x="12622" y="7549"/>
                </a:lnTo>
                <a:lnTo>
                  <a:pt x="12604" y="7539"/>
                </a:lnTo>
                <a:lnTo>
                  <a:pt x="12588" y="7528"/>
                </a:lnTo>
                <a:lnTo>
                  <a:pt x="12573" y="7516"/>
                </a:lnTo>
                <a:lnTo>
                  <a:pt x="12559" y="7502"/>
                </a:lnTo>
                <a:lnTo>
                  <a:pt x="12545" y="7489"/>
                </a:lnTo>
                <a:lnTo>
                  <a:pt x="12532" y="7475"/>
                </a:lnTo>
                <a:lnTo>
                  <a:pt x="12518" y="7460"/>
                </a:lnTo>
                <a:lnTo>
                  <a:pt x="12506" y="7445"/>
                </a:lnTo>
                <a:lnTo>
                  <a:pt x="12495" y="7429"/>
                </a:lnTo>
                <a:lnTo>
                  <a:pt x="12484" y="7413"/>
                </a:lnTo>
                <a:lnTo>
                  <a:pt x="12475" y="7396"/>
                </a:lnTo>
                <a:lnTo>
                  <a:pt x="12466" y="7379"/>
                </a:lnTo>
                <a:lnTo>
                  <a:pt x="12458" y="7361"/>
                </a:lnTo>
                <a:lnTo>
                  <a:pt x="12450" y="7343"/>
                </a:lnTo>
                <a:lnTo>
                  <a:pt x="12444" y="7324"/>
                </a:lnTo>
                <a:lnTo>
                  <a:pt x="12439" y="7305"/>
                </a:lnTo>
                <a:lnTo>
                  <a:pt x="12433" y="7286"/>
                </a:lnTo>
                <a:lnTo>
                  <a:pt x="12430" y="7266"/>
                </a:lnTo>
                <a:lnTo>
                  <a:pt x="12427" y="7246"/>
                </a:lnTo>
                <a:lnTo>
                  <a:pt x="12426" y="7226"/>
                </a:lnTo>
                <a:lnTo>
                  <a:pt x="12425" y="7205"/>
                </a:lnTo>
                <a:lnTo>
                  <a:pt x="12426" y="7185"/>
                </a:lnTo>
                <a:lnTo>
                  <a:pt x="12427" y="7164"/>
                </a:lnTo>
                <a:lnTo>
                  <a:pt x="12430" y="7144"/>
                </a:lnTo>
                <a:lnTo>
                  <a:pt x="12433" y="7125"/>
                </a:lnTo>
                <a:lnTo>
                  <a:pt x="12439" y="7105"/>
                </a:lnTo>
                <a:lnTo>
                  <a:pt x="12444" y="7086"/>
                </a:lnTo>
                <a:lnTo>
                  <a:pt x="12450" y="7068"/>
                </a:lnTo>
                <a:lnTo>
                  <a:pt x="12458" y="7049"/>
                </a:lnTo>
                <a:lnTo>
                  <a:pt x="12466" y="7032"/>
                </a:lnTo>
                <a:lnTo>
                  <a:pt x="12475" y="7014"/>
                </a:lnTo>
                <a:lnTo>
                  <a:pt x="12484" y="6998"/>
                </a:lnTo>
                <a:lnTo>
                  <a:pt x="12495" y="6981"/>
                </a:lnTo>
                <a:lnTo>
                  <a:pt x="12506" y="6965"/>
                </a:lnTo>
                <a:lnTo>
                  <a:pt x="12518" y="6950"/>
                </a:lnTo>
                <a:lnTo>
                  <a:pt x="12532" y="6936"/>
                </a:lnTo>
                <a:lnTo>
                  <a:pt x="12545" y="6922"/>
                </a:lnTo>
                <a:lnTo>
                  <a:pt x="12559" y="6909"/>
                </a:lnTo>
                <a:lnTo>
                  <a:pt x="12573" y="6896"/>
                </a:lnTo>
                <a:lnTo>
                  <a:pt x="12588" y="6884"/>
                </a:lnTo>
                <a:lnTo>
                  <a:pt x="12604" y="6873"/>
                </a:lnTo>
                <a:lnTo>
                  <a:pt x="12622" y="6862"/>
                </a:lnTo>
                <a:lnTo>
                  <a:pt x="12638" y="6853"/>
                </a:lnTo>
                <a:lnTo>
                  <a:pt x="12656" y="6844"/>
                </a:lnTo>
                <a:lnTo>
                  <a:pt x="12673" y="6836"/>
                </a:lnTo>
                <a:lnTo>
                  <a:pt x="12692" y="6829"/>
                </a:lnTo>
                <a:lnTo>
                  <a:pt x="12711" y="6822"/>
                </a:lnTo>
                <a:lnTo>
                  <a:pt x="12730" y="6817"/>
                </a:lnTo>
                <a:lnTo>
                  <a:pt x="12750" y="6812"/>
                </a:lnTo>
                <a:lnTo>
                  <a:pt x="12769" y="6809"/>
                </a:lnTo>
                <a:lnTo>
                  <a:pt x="12790" y="6806"/>
                </a:lnTo>
                <a:lnTo>
                  <a:pt x="12811" y="6805"/>
                </a:lnTo>
                <a:lnTo>
                  <a:pt x="12831" y="6804"/>
                </a:lnTo>
                <a:lnTo>
                  <a:pt x="14309" y="6804"/>
                </a:lnTo>
                <a:lnTo>
                  <a:pt x="14330" y="6805"/>
                </a:lnTo>
                <a:lnTo>
                  <a:pt x="14351" y="6806"/>
                </a:lnTo>
                <a:lnTo>
                  <a:pt x="14371" y="6809"/>
                </a:lnTo>
                <a:lnTo>
                  <a:pt x="14391" y="6812"/>
                </a:lnTo>
                <a:lnTo>
                  <a:pt x="14410" y="6817"/>
                </a:lnTo>
                <a:lnTo>
                  <a:pt x="14430" y="6822"/>
                </a:lnTo>
                <a:lnTo>
                  <a:pt x="14449" y="6829"/>
                </a:lnTo>
                <a:lnTo>
                  <a:pt x="14467" y="6836"/>
                </a:lnTo>
                <a:lnTo>
                  <a:pt x="14484" y="6844"/>
                </a:lnTo>
                <a:lnTo>
                  <a:pt x="14503" y="6853"/>
                </a:lnTo>
                <a:lnTo>
                  <a:pt x="14520" y="6862"/>
                </a:lnTo>
                <a:lnTo>
                  <a:pt x="14536" y="6873"/>
                </a:lnTo>
                <a:lnTo>
                  <a:pt x="14552" y="6884"/>
                </a:lnTo>
                <a:lnTo>
                  <a:pt x="14567" y="6896"/>
                </a:lnTo>
                <a:lnTo>
                  <a:pt x="14581" y="6909"/>
                </a:lnTo>
                <a:lnTo>
                  <a:pt x="14596" y="6922"/>
                </a:lnTo>
                <a:lnTo>
                  <a:pt x="14610" y="6936"/>
                </a:lnTo>
                <a:lnTo>
                  <a:pt x="14622" y="6950"/>
                </a:lnTo>
                <a:lnTo>
                  <a:pt x="14634" y="6965"/>
                </a:lnTo>
                <a:lnTo>
                  <a:pt x="14645" y="6981"/>
                </a:lnTo>
                <a:lnTo>
                  <a:pt x="14656" y="6998"/>
                </a:lnTo>
                <a:lnTo>
                  <a:pt x="14665" y="7014"/>
                </a:lnTo>
                <a:lnTo>
                  <a:pt x="14675" y="7032"/>
                </a:lnTo>
                <a:lnTo>
                  <a:pt x="14683" y="7049"/>
                </a:lnTo>
                <a:lnTo>
                  <a:pt x="14691" y="7068"/>
                </a:lnTo>
                <a:lnTo>
                  <a:pt x="14697" y="7086"/>
                </a:lnTo>
                <a:lnTo>
                  <a:pt x="14702" y="7105"/>
                </a:lnTo>
                <a:lnTo>
                  <a:pt x="14707" y="7125"/>
                </a:lnTo>
                <a:lnTo>
                  <a:pt x="14710" y="7144"/>
                </a:lnTo>
                <a:lnTo>
                  <a:pt x="14713" y="7164"/>
                </a:lnTo>
                <a:lnTo>
                  <a:pt x="14714" y="7185"/>
                </a:lnTo>
                <a:lnTo>
                  <a:pt x="14715" y="7205"/>
                </a:lnTo>
                <a:lnTo>
                  <a:pt x="14714" y="7226"/>
                </a:lnTo>
                <a:lnTo>
                  <a:pt x="14713" y="7246"/>
                </a:lnTo>
                <a:lnTo>
                  <a:pt x="14710" y="7266"/>
                </a:lnTo>
                <a:lnTo>
                  <a:pt x="14707" y="7286"/>
                </a:lnTo>
                <a:lnTo>
                  <a:pt x="14702" y="7305"/>
                </a:lnTo>
                <a:lnTo>
                  <a:pt x="14697" y="7324"/>
                </a:lnTo>
                <a:lnTo>
                  <a:pt x="14691" y="7343"/>
                </a:lnTo>
                <a:lnTo>
                  <a:pt x="14683" y="7361"/>
                </a:lnTo>
                <a:lnTo>
                  <a:pt x="14675" y="7379"/>
                </a:lnTo>
                <a:lnTo>
                  <a:pt x="14665" y="7396"/>
                </a:lnTo>
                <a:lnTo>
                  <a:pt x="14656" y="7413"/>
                </a:lnTo>
                <a:lnTo>
                  <a:pt x="14645" y="7429"/>
                </a:lnTo>
                <a:lnTo>
                  <a:pt x="14634" y="7445"/>
                </a:lnTo>
                <a:lnTo>
                  <a:pt x="14622" y="7460"/>
                </a:lnTo>
                <a:lnTo>
                  <a:pt x="14610" y="7475"/>
                </a:lnTo>
                <a:lnTo>
                  <a:pt x="14596" y="7489"/>
                </a:lnTo>
                <a:lnTo>
                  <a:pt x="14581" y="7502"/>
                </a:lnTo>
                <a:lnTo>
                  <a:pt x="14567" y="7516"/>
                </a:lnTo>
                <a:lnTo>
                  <a:pt x="14552" y="7528"/>
                </a:lnTo>
                <a:lnTo>
                  <a:pt x="14536" y="7539"/>
                </a:lnTo>
                <a:lnTo>
                  <a:pt x="14520" y="7549"/>
                </a:lnTo>
                <a:lnTo>
                  <a:pt x="14503" y="7559"/>
                </a:lnTo>
                <a:lnTo>
                  <a:pt x="14484" y="7568"/>
                </a:lnTo>
                <a:lnTo>
                  <a:pt x="14467" y="7576"/>
                </a:lnTo>
                <a:lnTo>
                  <a:pt x="14449" y="7583"/>
                </a:lnTo>
                <a:lnTo>
                  <a:pt x="14430" y="7589"/>
                </a:lnTo>
                <a:lnTo>
                  <a:pt x="14410" y="7595"/>
                </a:lnTo>
                <a:lnTo>
                  <a:pt x="14391" y="7599"/>
                </a:lnTo>
                <a:lnTo>
                  <a:pt x="14371" y="7603"/>
                </a:lnTo>
                <a:lnTo>
                  <a:pt x="14351" y="7605"/>
                </a:lnTo>
                <a:lnTo>
                  <a:pt x="14330" y="7607"/>
                </a:lnTo>
                <a:lnTo>
                  <a:pt x="14309" y="7607"/>
                </a:lnTo>
                <a:close/>
                <a:moveTo>
                  <a:pt x="13604" y="4155"/>
                </a:moveTo>
                <a:lnTo>
                  <a:pt x="12324" y="4887"/>
                </a:lnTo>
                <a:lnTo>
                  <a:pt x="12306" y="4897"/>
                </a:lnTo>
                <a:lnTo>
                  <a:pt x="12288" y="4905"/>
                </a:lnTo>
                <a:lnTo>
                  <a:pt x="12269" y="4913"/>
                </a:lnTo>
                <a:lnTo>
                  <a:pt x="12249" y="4920"/>
                </a:lnTo>
                <a:lnTo>
                  <a:pt x="12230" y="4926"/>
                </a:lnTo>
                <a:lnTo>
                  <a:pt x="12211" y="4931"/>
                </a:lnTo>
                <a:lnTo>
                  <a:pt x="12192" y="4934"/>
                </a:lnTo>
                <a:lnTo>
                  <a:pt x="12171" y="4937"/>
                </a:lnTo>
                <a:lnTo>
                  <a:pt x="12152" y="4939"/>
                </a:lnTo>
                <a:lnTo>
                  <a:pt x="12132" y="4940"/>
                </a:lnTo>
                <a:lnTo>
                  <a:pt x="12113" y="4940"/>
                </a:lnTo>
                <a:lnTo>
                  <a:pt x="12094" y="4939"/>
                </a:lnTo>
                <a:lnTo>
                  <a:pt x="12073" y="4937"/>
                </a:lnTo>
                <a:lnTo>
                  <a:pt x="12054" y="4935"/>
                </a:lnTo>
                <a:lnTo>
                  <a:pt x="12035" y="4931"/>
                </a:lnTo>
                <a:lnTo>
                  <a:pt x="12017" y="4926"/>
                </a:lnTo>
                <a:lnTo>
                  <a:pt x="11997" y="4921"/>
                </a:lnTo>
                <a:lnTo>
                  <a:pt x="11979" y="4915"/>
                </a:lnTo>
                <a:lnTo>
                  <a:pt x="11961" y="4908"/>
                </a:lnTo>
                <a:lnTo>
                  <a:pt x="11944" y="4900"/>
                </a:lnTo>
                <a:lnTo>
                  <a:pt x="11926" y="4891"/>
                </a:lnTo>
                <a:lnTo>
                  <a:pt x="11909" y="4881"/>
                </a:lnTo>
                <a:lnTo>
                  <a:pt x="11892" y="4870"/>
                </a:lnTo>
                <a:lnTo>
                  <a:pt x="11876" y="4859"/>
                </a:lnTo>
                <a:lnTo>
                  <a:pt x="11861" y="4847"/>
                </a:lnTo>
                <a:lnTo>
                  <a:pt x="11846" y="4834"/>
                </a:lnTo>
                <a:lnTo>
                  <a:pt x="11831" y="4820"/>
                </a:lnTo>
                <a:lnTo>
                  <a:pt x="11818" y="4806"/>
                </a:lnTo>
                <a:lnTo>
                  <a:pt x="11805" y="4790"/>
                </a:lnTo>
                <a:lnTo>
                  <a:pt x="11792" y="4774"/>
                </a:lnTo>
                <a:lnTo>
                  <a:pt x="11781" y="4757"/>
                </a:lnTo>
                <a:lnTo>
                  <a:pt x="11770" y="4740"/>
                </a:lnTo>
                <a:lnTo>
                  <a:pt x="11760" y="4722"/>
                </a:lnTo>
                <a:lnTo>
                  <a:pt x="11752" y="4703"/>
                </a:lnTo>
                <a:lnTo>
                  <a:pt x="11743" y="4685"/>
                </a:lnTo>
                <a:lnTo>
                  <a:pt x="11736" y="4666"/>
                </a:lnTo>
                <a:lnTo>
                  <a:pt x="11730" y="4647"/>
                </a:lnTo>
                <a:lnTo>
                  <a:pt x="11725" y="4628"/>
                </a:lnTo>
                <a:lnTo>
                  <a:pt x="11721" y="4608"/>
                </a:lnTo>
                <a:lnTo>
                  <a:pt x="11719" y="4589"/>
                </a:lnTo>
                <a:lnTo>
                  <a:pt x="11717" y="4570"/>
                </a:lnTo>
                <a:lnTo>
                  <a:pt x="11716" y="4550"/>
                </a:lnTo>
                <a:lnTo>
                  <a:pt x="11716" y="4531"/>
                </a:lnTo>
                <a:lnTo>
                  <a:pt x="11717" y="4512"/>
                </a:lnTo>
                <a:lnTo>
                  <a:pt x="11718" y="4491"/>
                </a:lnTo>
                <a:lnTo>
                  <a:pt x="11721" y="4472"/>
                </a:lnTo>
                <a:lnTo>
                  <a:pt x="11725" y="4453"/>
                </a:lnTo>
                <a:lnTo>
                  <a:pt x="11729" y="4435"/>
                </a:lnTo>
                <a:lnTo>
                  <a:pt x="11735" y="4416"/>
                </a:lnTo>
                <a:lnTo>
                  <a:pt x="11741" y="4398"/>
                </a:lnTo>
                <a:lnTo>
                  <a:pt x="11749" y="4380"/>
                </a:lnTo>
                <a:lnTo>
                  <a:pt x="11757" y="4362"/>
                </a:lnTo>
                <a:lnTo>
                  <a:pt x="11766" y="4345"/>
                </a:lnTo>
                <a:lnTo>
                  <a:pt x="11776" y="4328"/>
                </a:lnTo>
                <a:lnTo>
                  <a:pt x="11786" y="4312"/>
                </a:lnTo>
                <a:lnTo>
                  <a:pt x="11798" y="4296"/>
                </a:lnTo>
                <a:lnTo>
                  <a:pt x="11810" y="4281"/>
                </a:lnTo>
                <a:lnTo>
                  <a:pt x="11823" y="4266"/>
                </a:lnTo>
                <a:lnTo>
                  <a:pt x="11838" y="4252"/>
                </a:lnTo>
                <a:lnTo>
                  <a:pt x="11852" y="4238"/>
                </a:lnTo>
                <a:lnTo>
                  <a:pt x="11868" y="4225"/>
                </a:lnTo>
                <a:lnTo>
                  <a:pt x="11884" y="4213"/>
                </a:lnTo>
                <a:lnTo>
                  <a:pt x="11900" y="4202"/>
                </a:lnTo>
                <a:lnTo>
                  <a:pt x="11919" y="4191"/>
                </a:lnTo>
                <a:lnTo>
                  <a:pt x="13198" y="3460"/>
                </a:lnTo>
                <a:lnTo>
                  <a:pt x="13217" y="3450"/>
                </a:lnTo>
                <a:lnTo>
                  <a:pt x="13235" y="3441"/>
                </a:lnTo>
                <a:lnTo>
                  <a:pt x="13254" y="3433"/>
                </a:lnTo>
                <a:lnTo>
                  <a:pt x="13273" y="3426"/>
                </a:lnTo>
                <a:lnTo>
                  <a:pt x="13292" y="3421"/>
                </a:lnTo>
                <a:lnTo>
                  <a:pt x="13312" y="3416"/>
                </a:lnTo>
                <a:lnTo>
                  <a:pt x="13331" y="3412"/>
                </a:lnTo>
                <a:lnTo>
                  <a:pt x="13351" y="3409"/>
                </a:lnTo>
                <a:lnTo>
                  <a:pt x="13370" y="3407"/>
                </a:lnTo>
                <a:lnTo>
                  <a:pt x="13391" y="3406"/>
                </a:lnTo>
                <a:lnTo>
                  <a:pt x="13410" y="3406"/>
                </a:lnTo>
                <a:lnTo>
                  <a:pt x="13429" y="3407"/>
                </a:lnTo>
                <a:lnTo>
                  <a:pt x="13449" y="3409"/>
                </a:lnTo>
                <a:lnTo>
                  <a:pt x="13469" y="3412"/>
                </a:lnTo>
                <a:lnTo>
                  <a:pt x="13488" y="3415"/>
                </a:lnTo>
                <a:lnTo>
                  <a:pt x="13506" y="3420"/>
                </a:lnTo>
                <a:lnTo>
                  <a:pt x="13525" y="3425"/>
                </a:lnTo>
                <a:lnTo>
                  <a:pt x="13543" y="3432"/>
                </a:lnTo>
                <a:lnTo>
                  <a:pt x="13562" y="3439"/>
                </a:lnTo>
                <a:lnTo>
                  <a:pt x="13579" y="3447"/>
                </a:lnTo>
                <a:lnTo>
                  <a:pt x="13597" y="3456"/>
                </a:lnTo>
                <a:lnTo>
                  <a:pt x="13613" y="3465"/>
                </a:lnTo>
                <a:lnTo>
                  <a:pt x="13630" y="3476"/>
                </a:lnTo>
                <a:lnTo>
                  <a:pt x="13647" y="3487"/>
                </a:lnTo>
                <a:lnTo>
                  <a:pt x="13662" y="3499"/>
                </a:lnTo>
                <a:lnTo>
                  <a:pt x="13677" y="3513"/>
                </a:lnTo>
                <a:lnTo>
                  <a:pt x="13691" y="3527"/>
                </a:lnTo>
                <a:lnTo>
                  <a:pt x="13704" y="3542"/>
                </a:lnTo>
                <a:lnTo>
                  <a:pt x="13717" y="3557"/>
                </a:lnTo>
                <a:lnTo>
                  <a:pt x="13731" y="3573"/>
                </a:lnTo>
                <a:lnTo>
                  <a:pt x="13742" y="3590"/>
                </a:lnTo>
                <a:lnTo>
                  <a:pt x="13753" y="3607"/>
                </a:lnTo>
                <a:lnTo>
                  <a:pt x="13763" y="3625"/>
                </a:lnTo>
                <a:lnTo>
                  <a:pt x="13771" y="3644"/>
                </a:lnTo>
                <a:lnTo>
                  <a:pt x="13779" y="3662"/>
                </a:lnTo>
                <a:lnTo>
                  <a:pt x="13786" y="3681"/>
                </a:lnTo>
                <a:lnTo>
                  <a:pt x="13792" y="3700"/>
                </a:lnTo>
                <a:lnTo>
                  <a:pt x="13797" y="3720"/>
                </a:lnTo>
                <a:lnTo>
                  <a:pt x="13801" y="3739"/>
                </a:lnTo>
                <a:lnTo>
                  <a:pt x="13803" y="3758"/>
                </a:lnTo>
                <a:lnTo>
                  <a:pt x="13805" y="3778"/>
                </a:lnTo>
                <a:lnTo>
                  <a:pt x="13806" y="3797"/>
                </a:lnTo>
                <a:lnTo>
                  <a:pt x="13806" y="3816"/>
                </a:lnTo>
                <a:lnTo>
                  <a:pt x="13805" y="3836"/>
                </a:lnTo>
                <a:lnTo>
                  <a:pt x="13804" y="3855"/>
                </a:lnTo>
                <a:lnTo>
                  <a:pt x="13801" y="3874"/>
                </a:lnTo>
                <a:lnTo>
                  <a:pt x="13797" y="3893"/>
                </a:lnTo>
                <a:lnTo>
                  <a:pt x="13793" y="3912"/>
                </a:lnTo>
                <a:lnTo>
                  <a:pt x="13787" y="3930"/>
                </a:lnTo>
                <a:lnTo>
                  <a:pt x="13781" y="3948"/>
                </a:lnTo>
                <a:lnTo>
                  <a:pt x="13774" y="3966"/>
                </a:lnTo>
                <a:lnTo>
                  <a:pt x="13766" y="3984"/>
                </a:lnTo>
                <a:lnTo>
                  <a:pt x="13757" y="4001"/>
                </a:lnTo>
                <a:lnTo>
                  <a:pt x="13747" y="4018"/>
                </a:lnTo>
                <a:lnTo>
                  <a:pt x="13737" y="4034"/>
                </a:lnTo>
                <a:lnTo>
                  <a:pt x="13724" y="4050"/>
                </a:lnTo>
                <a:lnTo>
                  <a:pt x="13712" y="4065"/>
                </a:lnTo>
                <a:lnTo>
                  <a:pt x="13699" y="4080"/>
                </a:lnTo>
                <a:lnTo>
                  <a:pt x="13685" y="4094"/>
                </a:lnTo>
                <a:lnTo>
                  <a:pt x="13671" y="4108"/>
                </a:lnTo>
                <a:lnTo>
                  <a:pt x="13655" y="4121"/>
                </a:lnTo>
                <a:lnTo>
                  <a:pt x="13638" y="4133"/>
                </a:lnTo>
                <a:lnTo>
                  <a:pt x="13622" y="4145"/>
                </a:lnTo>
                <a:lnTo>
                  <a:pt x="13604" y="4155"/>
                </a:lnTo>
                <a:close/>
                <a:moveTo>
                  <a:pt x="11312" y="1416"/>
                </a:moveTo>
                <a:lnTo>
                  <a:pt x="10574" y="2683"/>
                </a:lnTo>
                <a:lnTo>
                  <a:pt x="10563" y="2700"/>
                </a:lnTo>
                <a:lnTo>
                  <a:pt x="10551" y="2717"/>
                </a:lnTo>
                <a:lnTo>
                  <a:pt x="10538" y="2733"/>
                </a:lnTo>
                <a:lnTo>
                  <a:pt x="10525" y="2749"/>
                </a:lnTo>
                <a:lnTo>
                  <a:pt x="10512" y="2763"/>
                </a:lnTo>
                <a:lnTo>
                  <a:pt x="10497" y="2777"/>
                </a:lnTo>
                <a:lnTo>
                  <a:pt x="10483" y="2790"/>
                </a:lnTo>
                <a:lnTo>
                  <a:pt x="10467" y="2802"/>
                </a:lnTo>
                <a:lnTo>
                  <a:pt x="10450" y="2813"/>
                </a:lnTo>
                <a:lnTo>
                  <a:pt x="10434" y="2824"/>
                </a:lnTo>
                <a:lnTo>
                  <a:pt x="10417" y="2834"/>
                </a:lnTo>
                <a:lnTo>
                  <a:pt x="10400" y="2842"/>
                </a:lnTo>
                <a:lnTo>
                  <a:pt x="10383" y="2850"/>
                </a:lnTo>
                <a:lnTo>
                  <a:pt x="10364" y="2858"/>
                </a:lnTo>
                <a:lnTo>
                  <a:pt x="10346" y="2864"/>
                </a:lnTo>
                <a:lnTo>
                  <a:pt x="10327" y="2869"/>
                </a:lnTo>
                <a:lnTo>
                  <a:pt x="10308" y="2874"/>
                </a:lnTo>
                <a:lnTo>
                  <a:pt x="10289" y="2878"/>
                </a:lnTo>
                <a:lnTo>
                  <a:pt x="10269" y="2880"/>
                </a:lnTo>
                <a:lnTo>
                  <a:pt x="10250" y="2882"/>
                </a:lnTo>
                <a:lnTo>
                  <a:pt x="10231" y="2883"/>
                </a:lnTo>
                <a:lnTo>
                  <a:pt x="10211" y="2883"/>
                </a:lnTo>
                <a:lnTo>
                  <a:pt x="10191" y="2882"/>
                </a:lnTo>
                <a:lnTo>
                  <a:pt x="10172" y="2880"/>
                </a:lnTo>
                <a:lnTo>
                  <a:pt x="10152" y="2877"/>
                </a:lnTo>
                <a:lnTo>
                  <a:pt x="10133" y="2874"/>
                </a:lnTo>
                <a:lnTo>
                  <a:pt x="10114" y="2869"/>
                </a:lnTo>
                <a:lnTo>
                  <a:pt x="10094" y="2863"/>
                </a:lnTo>
                <a:lnTo>
                  <a:pt x="10075" y="2856"/>
                </a:lnTo>
                <a:lnTo>
                  <a:pt x="10056" y="2848"/>
                </a:lnTo>
                <a:lnTo>
                  <a:pt x="10038" y="2839"/>
                </a:lnTo>
                <a:lnTo>
                  <a:pt x="10019" y="2830"/>
                </a:lnTo>
                <a:lnTo>
                  <a:pt x="10001" y="2819"/>
                </a:lnTo>
                <a:lnTo>
                  <a:pt x="9984" y="2807"/>
                </a:lnTo>
                <a:lnTo>
                  <a:pt x="9968" y="2795"/>
                </a:lnTo>
                <a:lnTo>
                  <a:pt x="9953" y="2782"/>
                </a:lnTo>
                <a:lnTo>
                  <a:pt x="9937" y="2769"/>
                </a:lnTo>
                <a:lnTo>
                  <a:pt x="9924" y="2754"/>
                </a:lnTo>
                <a:lnTo>
                  <a:pt x="9911" y="2740"/>
                </a:lnTo>
                <a:lnTo>
                  <a:pt x="9899" y="2724"/>
                </a:lnTo>
                <a:lnTo>
                  <a:pt x="9887" y="2709"/>
                </a:lnTo>
                <a:lnTo>
                  <a:pt x="9877" y="2692"/>
                </a:lnTo>
                <a:lnTo>
                  <a:pt x="9867" y="2675"/>
                </a:lnTo>
                <a:lnTo>
                  <a:pt x="9858" y="2658"/>
                </a:lnTo>
                <a:lnTo>
                  <a:pt x="9849" y="2641"/>
                </a:lnTo>
                <a:lnTo>
                  <a:pt x="9842" y="2623"/>
                </a:lnTo>
                <a:lnTo>
                  <a:pt x="9836" y="2605"/>
                </a:lnTo>
                <a:lnTo>
                  <a:pt x="9830" y="2586"/>
                </a:lnTo>
                <a:lnTo>
                  <a:pt x="9826" y="2567"/>
                </a:lnTo>
                <a:lnTo>
                  <a:pt x="9822" y="2548"/>
                </a:lnTo>
                <a:lnTo>
                  <a:pt x="9819" y="2529"/>
                </a:lnTo>
                <a:lnTo>
                  <a:pt x="9817" y="2510"/>
                </a:lnTo>
                <a:lnTo>
                  <a:pt x="9817" y="2490"/>
                </a:lnTo>
                <a:lnTo>
                  <a:pt x="9817" y="2470"/>
                </a:lnTo>
                <a:lnTo>
                  <a:pt x="9817" y="2451"/>
                </a:lnTo>
                <a:lnTo>
                  <a:pt x="9819" y="2432"/>
                </a:lnTo>
                <a:lnTo>
                  <a:pt x="9822" y="2412"/>
                </a:lnTo>
                <a:lnTo>
                  <a:pt x="9826" y="2393"/>
                </a:lnTo>
                <a:lnTo>
                  <a:pt x="9831" y="2374"/>
                </a:lnTo>
                <a:lnTo>
                  <a:pt x="9837" y="2355"/>
                </a:lnTo>
                <a:lnTo>
                  <a:pt x="9843" y="2336"/>
                </a:lnTo>
                <a:lnTo>
                  <a:pt x="9851" y="2317"/>
                </a:lnTo>
                <a:lnTo>
                  <a:pt x="9861" y="2299"/>
                </a:lnTo>
                <a:lnTo>
                  <a:pt x="9871" y="2281"/>
                </a:lnTo>
                <a:lnTo>
                  <a:pt x="10609" y="1015"/>
                </a:lnTo>
                <a:lnTo>
                  <a:pt x="10620" y="997"/>
                </a:lnTo>
                <a:lnTo>
                  <a:pt x="10633" y="980"/>
                </a:lnTo>
                <a:lnTo>
                  <a:pt x="10645" y="964"/>
                </a:lnTo>
                <a:lnTo>
                  <a:pt x="10658" y="949"/>
                </a:lnTo>
                <a:lnTo>
                  <a:pt x="10671" y="934"/>
                </a:lnTo>
                <a:lnTo>
                  <a:pt x="10686" y="921"/>
                </a:lnTo>
                <a:lnTo>
                  <a:pt x="10700" y="908"/>
                </a:lnTo>
                <a:lnTo>
                  <a:pt x="10717" y="896"/>
                </a:lnTo>
                <a:lnTo>
                  <a:pt x="10732" y="884"/>
                </a:lnTo>
                <a:lnTo>
                  <a:pt x="10749" y="874"/>
                </a:lnTo>
                <a:lnTo>
                  <a:pt x="10766" y="864"/>
                </a:lnTo>
                <a:lnTo>
                  <a:pt x="10783" y="855"/>
                </a:lnTo>
                <a:lnTo>
                  <a:pt x="10801" y="847"/>
                </a:lnTo>
                <a:lnTo>
                  <a:pt x="10819" y="840"/>
                </a:lnTo>
                <a:lnTo>
                  <a:pt x="10837" y="834"/>
                </a:lnTo>
                <a:lnTo>
                  <a:pt x="10856" y="828"/>
                </a:lnTo>
                <a:lnTo>
                  <a:pt x="10875" y="824"/>
                </a:lnTo>
                <a:lnTo>
                  <a:pt x="10895" y="820"/>
                </a:lnTo>
                <a:lnTo>
                  <a:pt x="10914" y="817"/>
                </a:lnTo>
                <a:lnTo>
                  <a:pt x="10933" y="815"/>
                </a:lnTo>
                <a:lnTo>
                  <a:pt x="10952" y="814"/>
                </a:lnTo>
                <a:lnTo>
                  <a:pt x="10973" y="814"/>
                </a:lnTo>
                <a:lnTo>
                  <a:pt x="10992" y="815"/>
                </a:lnTo>
                <a:lnTo>
                  <a:pt x="11011" y="817"/>
                </a:lnTo>
                <a:lnTo>
                  <a:pt x="11031" y="820"/>
                </a:lnTo>
                <a:lnTo>
                  <a:pt x="11050" y="824"/>
                </a:lnTo>
                <a:lnTo>
                  <a:pt x="11070" y="829"/>
                </a:lnTo>
                <a:lnTo>
                  <a:pt x="11089" y="835"/>
                </a:lnTo>
                <a:lnTo>
                  <a:pt x="11108" y="841"/>
                </a:lnTo>
                <a:lnTo>
                  <a:pt x="11127" y="849"/>
                </a:lnTo>
                <a:lnTo>
                  <a:pt x="11146" y="858"/>
                </a:lnTo>
                <a:lnTo>
                  <a:pt x="11164" y="868"/>
                </a:lnTo>
                <a:lnTo>
                  <a:pt x="11182" y="879"/>
                </a:lnTo>
                <a:lnTo>
                  <a:pt x="11199" y="890"/>
                </a:lnTo>
                <a:lnTo>
                  <a:pt x="11215" y="902"/>
                </a:lnTo>
                <a:lnTo>
                  <a:pt x="11231" y="915"/>
                </a:lnTo>
                <a:lnTo>
                  <a:pt x="11246" y="929"/>
                </a:lnTo>
                <a:lnTo>
                  <a:pt x="11259" y="943"/>
                </a:lnTo>
                <a:lnTo>
                  <a:pt x="11272" y="958"/>
                </a:lnTo>
                <a:lnTo>
                  <a:pt x="11284" y="973"/>
                </a:lnTo>
                <a:lnTo>
                  <a:pt x="11296" y="989"/>
                </a:lnTo>
                <a:lnTo>
                  <a:pt x="11306" y="1005"/>
                </a:lnTo>
                <a:lnTo>
                  <a:pt x="11317" y="1022"/>
                </a:lnTo>
                <a:lnTo>
                  <a:pt x="11326" y="1039"/>
                </a:lnTo>
                <a:lnTo>
                  <a:pt x="11334" y="1057"/>
                </a:lnTo>
                <a:lnTo>
                  <a:pt x="11341" y="1075"/>
                </a:lnTo>
                <a:lnTo>
                  <a:pt x="11347" y="1093"/>
                </a:lnTo>
                <a:lnTo>
                  <a:pt x="11353" y="1111"/>
                </a:lnTo>
                <a:lnTo>
                  <a:pt x="11357" y="1130"/>
                </a:lnTo>
                <a:lnTo>
                  <a:pt x="11361" y="1149"/>
                </a:lnTo>
                <a:lnTo>
                  <a:pt x="11364" y="1168"/>
                </a:lnTo>
                <a:lnTo>
                  <a:pt x="11366" y="1188"/>
                </a:lnTo>
                <a:lnTo>
                  <a:pt x="11366" y="1207"/>
                </a:lnTo>
                <a:lnTo>
                  <a:pt x="11366" y="1226"/>
                </a:lnTo>
                <a:lnTo>
                  <a:pt x="11366" y="1246"/>
                </a:lnTo>
                <a:lnTo>
                  <a:pt x="11364" y="1265"/>
                </a:lnTo>
                <a:lnTo>
                  <a:pt x="11361" y="1284"/>
                </a:lnTo>
                <a:lnTo>
                  <a:pt x="11357" y="1304"/>
                </a:lnTo>
                <a:lnTo>
                  <a:pt x="11352" y="1323"/>
                </a:lnTo>
                <a:lnTo>
                  <a:pt x="11346" y="1342"/>
                </a:lnTo>
                <a:lnTo>
                  <a:pt x="11339" y="1361"/>
                </a:lnTo>
                <a:lnTo>
                  <a:pt x="11332" y="1379"/>
                </a:lnTo>
                <a:lnTo>
                  <a:pt x="11323" y="1398"/>
                </a:lnTo>
                <a:lnTo>
                  <a:pt x="11312" y="1416"/>
                </a:lnTo>
                <a:close/>
                <a:moveTo>
                  <a:pt x="7906" y="14489"/>
                </a:moveTo>
                <a:lnTo>
                  <a:pt x="7044" y="14638"/>
                </a:lnTo>
                <a:lnTo>
                  <a:pt x="7031" y="14640"/>
                </a:lnTo>
                <a:lnTo>
                  <a:pt x="7019" y="14642"/>
                </a:lnTo>
                <a:lnTo>
                  <a:pt x="7005" y="14642"/>
                </a:lnTo>
                <a:lnTo>
                  <a:pt x="6992" y="14642"/>
                </a:lnTo>
                <a:lnTo>
                  <a:pt x="6980" y="14641"/>
                </a:lnTo>
                <a:lnTo>
                  <a:pt x="6968" y="14640"/>
                </a:lnTo>
                <a:lnTo>
                  <a:pt x="6956" y="14638"/>
                </a:lnTo>
                <a:lnTo>
                  <a:pt x="6944" y="14636"/>
                </a:lnTo>
                <a:lnTo>
                  <a:pt x="6932" y="14633"/>
                </a:lnTo>
                <a:lnTo>
                  <a:pt x="6919" y="14629"/>
                </a:lnTo>
                <a:lnTo>
                  <a:pt x="6908" y="14625"/>
                </a:lnTo>
                <a:lnTo>
                  <a:pt x="6897" y="14620"/>
                </a:lnTo>
                <a:lnTo>
                  <a:pt x="6886" y="14615"/>
                </a:lnTo>
                <a:lnTo>
                  <a:pt x="6875" y="14609"/>
                </a:lnTo>
                <a:lnTo>
                  <a:pt x="6865" y="14603"/>
                </a:lnTo>
                <a:lnTo>
                  <a:pt x="6855" y="14596"/>
                </a:lnTo>
                <a:lnTo>
                  <a:pt x="6845" y="14589"/>
                </a:lnTo>
                <a:lnTo>
                  <a:pt x="6835" y="14582"/>
                </a:lnTo>
                <a:lnTo>
                  <a:pt x="6826" y="14574"/>
                </a:lnTo>
                <a:lnTo>
                  <a:pt x="6817" y="14565"/>
                </a:lnTo>
                <a:lnTo>
                  <a:pt x="6809" y="14556"/>
                </a:lnTo>
                <a:lnTo>
                  <a:pt x="6801" y="14547"/>
                </a:lnTo>
                <a:lnTo>
                  <a:pt x="6794" y="14537"/>
                </a:lnTo>
                <a:lnTo>
                  <a:pt x="6787" y="14527"/>
                </a:lnTo>
                <a:lnTo>
                  <a:pt x="6781" y="14517"/>
                </a:lnTo>
                <a:lnTo>
                  <a:pt x="6775" y="14505"/>
                </a:lnTo>
                <a:lnTo>
                  <a:pt x="6769" y="14494"/>
                </a:lnTo>
                <a:lnTo>
                  <a:pt x="6765" y="14482"/>
                </a:lnTo>
                <a:lnTo>
                  <a:pt x="6760" y="14471"/>
                </a:lnTo>
                <a:lnTo>
                  <a:pt x="6757" y="14459"/>
                </a:lnTo>
                <a:lnTo>
                  <a:pt x="6752" y="14446"/>
                </a:lnTo>
                <a:lnTo>
                  <a:pt x="6750" y="14434"/>
                </a:lnTo>
                <a:lnTo>
                  <a:pt x="6748" y="14421"/>
                </a:lnTo>
                <a:lnTo>
                  <a:pt x="6747" y="14408"/>
                </a:lnTo>
                <a:lnTo>
                  <a:pt x="6746" y="14396"/>
                </a:lnTo>
                <a:lnTo>
                  <a:pt x="6746" y="14383"/>
                </a:lnTo>
                <a:lnTo>
                  <a:pt x="6747" y="14371"/>
                </a:lnTo>
                <a:lnTo>
                  <a:pt x="6748" y="14358"/>
                </a:lnTo>
                <a:lnTo>
                  <a:pt x="6750" y="14346"/>
                </a:lnTo>
                <a:lnTo>
                  <a:pt x="6753" y="14334"/>
                </a:lnTo>
                <a:lnTo>
                  <a:pt x="6757" y="14323"/>
                </a:lnTo>
                <a:lnTo>
                  <a:pt x="6760" y="14311"/>
                </a:lnTo>
                <a:lnTo>
                  <a:pt x="6764" y="14299"/>
                </a:lnTo>
                <a:lnTo>
                  <a:pt x="6769" y="14288"/>
                </a:lnTo>
                <a:lnTo>
                  <a:pt x="6774" y="14278"/>
                </a:lnTo>
                <a:lnTo>
                  <a:pt x="6780" y="14267"/>
                </a:lnTo>
                <a:lnTo>
                  <a:pt x="6786" y="14257"/>
                </a:lnTo>
                <a:lnTo>
                  <a:pt x="6793" y="14247"/>
                </a:lnTo>
                <a:lnTo>
                  <a:pt x="6800" y="14237"/>
                </a:lnTo>
                <a:lnTo>
                  <a:pt x="6808" y="14227"/>
                </a:lnTo>
                <a:lnTo>
                  <a:pt x="6816" y="14219"/>
                </a:lnTo>
                <a:lnTo>
                  <a:pt x="6824" y="14210"/>
                </a:lnTo>
                <a:lnTo>
                  <a:pt x="6833" y="14202"/>
                </a:lnTo>
                <a:lnTo>
                  <a:pt x="6843" y="14194"/>
                </a:lnTo>
                <a:lnTo>
                  <a:pt x="6853" y="14187"/>
                </a:lnTo>
                <a:lnTo>
                  <a:pt x="6863" y="14180"/>
                </a:lnTo>
                <a:lnTo>
                  <a:pt x="6874" y="14173"/>
                </a:lnTo>
                <a:lnTo>
                  <a:pt x="6884" y="14168"/>
                </a:lnTo>
                <a:lnTo>
                  <a:pt x="6895" y="14162"/>
                </a:lnTo>
                <a:lnTo>
                  <a:pt x="6907" y="14157"/>
                </a:lnTo>
                <a:lnTo>
                  <a:pt x="6919" y="14153"/>
                </a:lnTo>
                <a:lnTo>
                  <a:pt x="6932" y="14149"/>
                </a:lnTo>
                <a:lnTo>
                  <a:pt x="6944" y="14146"/>
                </a:lnTo>
                <a:lnTo>
                  <a:pt x="6957" y="14144"/>
                </a:lnTo>
                <a:lnTo>
                  <a:pt x="7819" y="13995"/>
                </a:lnTo>
                <a:lnTo>
                  <a:pt x="7831" y="13993"/>
                </a:lnTo>
                <a:lnTo>
                  <a:pt x="7844" y="13992"/>
                </a:lnTo>
                <a:lnTo>
                  <a:pt x="7857" y="13991"/>
                </a:lnTo>
                <a:lnTo>
                  <a:pt x="7869" y="13991"/>
                </a:lnTo>
                <a:lnTo>
                  <a:pt x="7882" y="13992"/>
                </a:lnTo>
                <a:lnTo>
                  <a:pt x="7895" y="13993"/>
                </a:lnTo>
                <a:lnTo>
                  <a:pt x="7907" y="13995"/>
                </a:lnTo>
                <a:lnTo>
                  <a:pt x="7919" y="13997"/>
                </a:lnTo>
                <a:lnTo>
                  <a:pt x="7931" y="14000"/>
                </a:lnTo>
                <a:lnTo>
                  <a:pt x="7942" y="14004"/>
                </a:lnTo>
                <a:lnTo>
                  <a:pt x="7954" y="14008"/>
                </a:lnTo>
                <a:lnTo>
                  <a:pt x="7966" y="14013"/>
                </a:lnTo>
                <a:lnTo>
                  <a:pt x="7977" y="14018"/>
                </a:lnTo>
                <a:lnTo>
                  <a:pt x="7987" y="14024"/>
                </a:lnTo>
                <a:lnTo>
                  <a:pt x="7998" y="14030"/>
                </a:lnTo>
                <a:lnTo>
                  <a:pt x="8008" y="14037"/>
                </a:lnTo>
                <a:lnTo>
                  <a:pt x="8017" y="14044"/>
                </a:lnTo>
                <a:lnTo>
                  <a:pt x="8027" y="14051"/>
                </a:lnTo>
                <a:lnTo>
                  <a:pt x="8036" y="14059"/>
                </a:lnTo>
                <a:lnTo>
                  <a:pt x="8044" y="14068"/>
                </a:lnTo>
                <a:lnTo>
                  <a:pt x="8053" y="14077"/>
                </a:lnTo>
                <a:lnTo>
                  <a:pt x="8061" y="14086"/>
                </a:lnTo>
                <a:lnTo>
                  <a:pt x="8068" y="14096"/>
                </a:lnTo>
                <a:lnTo>
                  <a:pt x="8075" y="14106"/>
                </a:lnTo>
                <a:lnTo>
                  <a:pt x="8082" y="14116"/>
                </a:lnTo>
                <a:lnTo>
                  <a:pt x="8088" y="14127"/>
                </a:lnTo>
                <a:lnTo>
                  <a:pt x="8093" y="14138"/>
                </a:lnTo>
                <a:lnTo>
                  <a:pt x="8098" y="14150"/>
                </a:lnTo>
                <a:lnTo>
                  <a:pt x="8102" y="14161"/>
                </a:lnTo>
                <a:lnTo>
                  <a:pt x="8106" y="14174"/>
                </a:lnTo>
                <a:lnTo>
                  <a:pt x="8109" y="14186"/>
                </a:lnTo>
                <a:lnTo>
                  <a:pt x="8112" y="14198"/>
                </a:lnTo>
                <a:lnTo>
                  <a:pt x="8114" y="14211"/>
                </a:lnTo>
                <a:lnTo>
                  <a:pt x="8115" y="14224"/>
                </a:lnTo>
                <a:lnTo>
                  <a:pt x="8115" y="14237"/>
                </a:lnTo>
                <a:lnTo>
                  <a:pt x="8115" y="14249"/>
                </a:lnTo>
                <a:lnTo>
                  <a:pt x="8115" y="14261"/>
                </a:lnTo>
                <a:lnTo>
                  <a:pt x="8113" y="14274"/>
                </a:lnTo>
                <a:lnTo>
                  <a:pt x="8111" y="14286"/>
                </a:lnTo>
                <a:lnTo>
                  <a:pt x="8109" y="14298"/>
                </a:lnTo>
                <a:lnTo>
                  <a:pt x="8106" y="14310"/>
                </a:lnTo>
                <a:lnTo>
                  <a:pt x="8102" y="14321"/>
                </a:lnTo>
                <a:lnTo>
                  <a:pt x="8098" y="14333"/>
                </a:lnTo>
                <a:lnTo>
                  <a:pt x="8093" y="14344"/>
                </a:lnTo>
                <a:lnTo>
                  <a:pt x="8088" y="14355"/>
                </a:lnTo>
                <a:lnTo>
                  <a:pt x="8083" y="14365"/>
                </a:lnTo>
                <a:lnTo>
                  <a:pt x="8076" y="14376"/>
                </a:lnTo>
                <a:lnTo>
                  <a:pt x="8070" y="14386"/>
                </a:lnTo>
                <a:lnTo>
                  <a:pt x="8062" y="14395"/>
                </a:lnTo>
                <a:lnTo>
                  <a:pt x="8055" y="14405"/>
                </a:lnTo>
                <a:lnTo>
                  <a:pt x="8047" y="14414"/>
                </a:lnTo>
                <a:lnTo>
                  <a:pt x="8037" y="14422"/>
                </a:lnTo>
                <a:lnTo>
                  <a:pt x="8028" y="14430"/>
                </a:lnTo>
                <a:lnTo>
                  <a:pt x="8019" y="14438"/>
                </a:lnTo>
                <a:lnTo>
                  <a:pt x="8009" y="14445"/>
                </a:lnTo>
                <a:lnTo>
                  <a:pt x="7999" y="14452"/>
                </a:lnTo>
                <a:lnTo>
                  <a:pt x="7989" y="14459"/>
                </a:lnTo>
                <a:lnTo>
                  <a:pt x="7978" y="14465"/>
                </a:lnTo>
                <a:lnTo>
                  <a:pt x="7967" y="14470"/>
                </a:lnTo>
                <a:lnTo>
                  <a:pt x="7955" y="14475"/>
                </a:lnTo>
                <a:lnTo>
                  <a:pt x="7943" y="14479"/>
                </a:lnTo>
                <a:lnTo>
                  <a:pt x="7931" y="14483"/>
                </a:lnTo>
                <a:lnTo>
                  <a:pt x="7918" y="14486"/>
                </a:lnTo>
                <a:lnTo>
                  <a:pt x="7906" y="14489"/>
                </a:lnTo>
                <a:close/>
                <a:moveTo>
                  <a:pt x="7906" y="13623"/>
                </a:moveTo>
                <a:lnTo>
                  <a:pt x="7044" y="13772"/>
                </a:lnTo>
                <a:lnTo>
                  <a:pt x="7031" y="13774"/>
                </a:lnTo>
                <a:lnTo>
                  <a:pt x="7019" y="13775"/>
                </a:lnTo>
                <a:lnTo>
                  <a:pt x="7005" y="13776"/>
                </a:lnTo>
                <a:lnTo>
                  <a:pt x="6992" y="13776"/>
                </a:lnTo>
                <a:lnTo>
                  <a:pt x="6980" y="13775"/>
                </a:lnTo>
                <a:lnTo>
                  <a:pt x="6968" y="13774"/>
                </a:lnTo>
                <a:lnTo>
                  <a:pt x="6956" y="13772"/>
                </a:lnTo>
                <a:lnTo>
                  <a:pt x="6944" y="13770"/>
                </a:lnTo>
                <a:lnTo>
                  <a:pt x="6932" y="13767"/>
                </a:lnTo>
                <a:lnTo>
                  <a:pt x="6919" y="13763"/>
                </a:lnTo>
                <a:lnTo>
                  <a:pt x="6908" y="13759"/>
                </a:lnTo>
                <a:lnTo>
                  <a:pt x="6897" y="13754"/>
                </a:lnTo>
                <a:lnTo>
                  <a:pt x="6886" y="13749"/>
                </a:lnTo>
                <a:lnTo>
                  <a:pt x="6875" y="13743"/>
                </a:lnTo>
                <a:lnTo>
                  <a:pt x="6865" y="13737"/>
                </a:lnTo>
                <a:lnTo>
                  <a:pt x="6855" y="13730"/>
                </a:lnTo>
                <a:lnTo>
                  <a:pt x="6845" y="13723"/>
                </a:lnTo>
                <a:lnTo>
                  <a:pt x="6835" y="13716"/>
                </a:lnTo>
                <a:lnTo>
                  <a:pt x="6826" y="13708"/>
                </a:lnTo>
                <a:lnTo>
                  <a:pt x="6817" y="13699"/>
                </a:lnTo>
                <a:lnTo>
                  <a:pt x="6809" y="13690"/>
                </a:lnTo>
                <a:lnTo>
                  <a:pt x="6801" y="13681"/>
                </a:lnTo>
                <a:lnTo>
                  <a:pt x="6794" y="13671"/>
                </a:lnTo>
                <a:lnTo>
                  <a:pt x="6787" y="13661"/>
                </a:lnTo>
                <a:lnTo>
                  <a:pt x="6781" y="13651"/>
                </a:lnTo>
                <a:lnTo>
                  <a:pt x="6775" y="13640"/>
                </a:lnTo>
                <a:lnTo>
                  <a:pt x="6769" y="13629"/>
                </a:lnTo>
                <a:lnTo>
                  <a:pt x="6765" y="13617"/>
                </a:lnTo>
                <a:lnTo>
                  <a:pt x="6760" y="13605"/>
                </a:lnTo>
                <a:lnTo>
                  <a:pt x="6757" y="13593"/>
                </a:lnTo>
                <a:lnTo>
                  <a:pt x="6752" y="13581"/>
                </a:lnTo>
                <a:lnTo>
                  <a:pt x="6750" y="13568"/>
                </a:lnTo>
                <a:lnTo>
                  <a:pt x="6748" y="13556"/>
                </a:lnTo>
                <a:lnTo>
                  <a:pt x="6747" y="13543"/>
                </a:lnTo>
                <a:lnTo>
                  <a:pt x="6746" y="13530"/>
                </a:lnTo>
                <a:lnTo>
                  <a:pt x="6746" y="13518"/>
                </a:lnTo>
                <a:lnTo>
                  <a:pt x="6747" y="13505"/>
                </a:lnTo>
                <a:lnTo>
                  <a:pt x="6748" y="13492"/>
                </a:lnTo>
                <a:lnTo>
                  <a:pt x="6750" y="13480"/>
                </a:lnTo>
                <a:lnTo>
                  <a:pt x="6753" y="13468"/>
                </a:lnTo>
                <a:lnTo>
                  <a:pt x="6757" y="13456"/>
                </a:lnTo>
                <a:lnTo>
                  <a:pt x="6760" y="13445"/>
                </a:lnTo>
                <a:lnTo>
                  <a:pt x="6764" y="13433"/>
                </a:lnTo>
                <a:lnTo>
                  <a:pt x="6769" y="13422"/>
                </a:lnTo>
                <a:lnTo>
                  <a:pt x="6774" y="13411"/>
                </a:lnTo>
                <a:lnTo>
                  <a:pt x="6780" y="13401"/>
                </a:lnTo>
                <a:lnTo>
                  <a:pt x="6786" y="13390"/>
                </a:lnTo>
                <a:lnTo>
                  <a:pt x="6793" y="13380"/>
                </a:lnTo>
                <a:lnTo>
                  <a:pt x="6800" y="13371"/>
                </a:lnTo>
                <a:lnTo>
                  <a:pt x="6808" y="13361"/>
                </a:lnTo>
                <a:lnTo>
                  <a:pt x="6816" y="13352"/>
                </a:lnTo>
                <a:lnTo>
                  <a:pt x="6824" y="13344"/>
                </a:lnTo>
                <a:lnTo>
                  <a:pt x="6833" y="13336"/>
                </a:lnTo>
                <a:lnTo>
                  <a:pt x="6843" y="13328"/>
                </a:lnTo>
                <a:lnTo>
                  <a:pt x="6853" y="13321"/>
                </a:lnTo>
                <a:lnTo>
                  <a:pt x="6863" y="13314"/>
                </a:lnTo>
                <a:lnTo>
                  <a:pt x="6874" y="13307"/>
                </a:lnTo>
                <a:lnTo>
                  <a:pt x="6884" y="13301"/>
                </a:lnTo>
                <a:lnTo>
                  <a:pt x="6895" y="13296"/>
                </a:lnTo>
                <a:lnTo>
                  <a:pt x="6907" y="13291"/>
                </a:lnTo>
                <a:lnTo>
                  <a:pt x="6919" y="13287"/>
                </a:lnTo>
                <a:lnTo>
                  <a:pt x="6932" y="13283"/>
                </a:lnTo>
                <a:lnTo>
                  <a:pt x="6944" y="13280"/>
                </a:lnTo>
                <a:lnTo>
                  <a:pt x="6957" y="13277"/>
                </a:lnTo>
                <a:lnTo>
                  <a:pt x="7819" y="13129"/>
                </a:lnTo>
                <a:lnTo>
                  <a:pt x="7831" y="13127"/>
                </a:lnTo>
                <a:lnTo>
                  <a:pt x="7844" y="13125"/>
                </a:lnTo>
                <a:lnTo>
                  <a:pt x="7857" y="13125"/>
                </a:lnTo>
                <a:lnTo>
                  <a:pt x="7869" y="13125"/>
                </a:lnTo>
                <a:lnTo>
                  <a:pt x="7882" y="13126"/>
                </a:lnTo>
                <a:lnTo>
                  <a:pt x="7895" y="13127"/>
                </a:lnTo>
                <a:lnTo>
                  <a:pt x="7907" y="13129"/>
                </a:lnTo>
                <a:lnTo>
                  <a:pt x="7919" y="13131"/>
                </a:lnTo>
                <a:lnTo>
                  <a:pt x="7931" y="13134"/>
                </a:lnTo>
                <a:lnTo>
                  <a:pt x="7942" y="13138"/>
                </a:lnTo>
                <a:lnTo>
                  <a:pt x="7954" y="13142"/>
                </a:lnTo>
                <a:lnTo>
                  <a:pt x="7966" y="13147"/>
                </a:lnTo>
                <a:lnTo>
                  <a:pt x="7977" y="13152"/>
                </a:lnTo>
                <a:lnTo>
                  <a:pt x="7987" y="13158"/>
                </a:lnTo>
                <a:lnTo>
                  <a:pt x="7998" y="13164"/>
                </a:lnTo>
                <a:lnTo>
                  <a:pt x="8008" y="13171"/>
                </a:lnTo>
                <a:lnTo>
                  <a:pt x="8017" y="13178"/>
                </a:lnTo>
                <a:lnTo>
                  <a:pt x="8027" y="13185"/>
                </a:lnTo>
                <a:lnTo>
                  <a:pt x="8036" y="13193"/>
                </a:lnTo>
                <a:lnTo>
                  <a:pt x="8044" y="13202"/>
                </a:lnTo>
                <a:lnTo>
                  <a:pt x="8053" y="13211"/>
                </a:lnTo>
                <a:lnTo>
                  <a:pt x="8061" y="13220"/>
                </a:lnTo>
                <a:lnTo>
                  <a:pt x="8068" y="13230"/>
                </a:lnTo>
                <a:lnTo>
                  <a:pt x="8075" y="13240"/>
                </a:lnTo>
                <a:lnTo>
                  <a:pt x="8082" y="13250"/>
                </a:lnTo>
                <a:lnTo>
                  <a:pt x="8088" y="13261"/>
                </a:lnTo>
                <a:lnTo>
                  <a:pt x="8093" y="13272"/>
                </a:lnTo>
                <a:lnTo>
                  <a:pt x="8098" y="13284"/>
                </a:lnTo>
                <a:lnTo>
                  <a:pt x="8102" y="13295"/>
                </a:lnTo>
                <a:lnTo>
                  <a:pt x="8106" y="13307"/>
                </a:lnTo>
                <a:lnTo>
                  <a:pt x="8109" y="13320"/>
                </a:lnTo>
                <a:lnTo>
                  <a:pt x="8112" y="13332"/>
                </a:lnTo>
                <a:lnTo>
                  <a:pt x="8114" y="13345"/>
                </a:lnTo>
                <a:lnTo>
                  <a:pt x="8115" y="13358"/>
                </a:lnTo>
                <a:lnTo>
                  <a:pt x="8115" y="13370"/>
                </a:lnTo>
                <a:lnTo>
                  <a:pt x="8115" y="13383"/>
                </a:lnTo>
                <a:lnTo>
                  <a:pt x="8115" y="13395"/>
                </a:lnTo>
                <a:lnTo>
                  <a:pt x="8113" y="13408"/>
                </a:lnTo>
                <a:lnTo>
                  <a:pt x="8111" y="13420"/>
                </a:lnTo>
                <a:lnTo>
                  <a:pt x="8109" y="13432"/>
                </a:lnTo>
                <a:lnTo>
                  <a:pt x="8106" y="13443"/>
                </a:lnTo>
                <a:lnTo>
                  <a:pt x="8102" y="13455"/>
                </a:lnTo>
                <a:lnTo>
                  <a:pt x="8098" y="13467"/>
                </a:lnTo>
                <a:lnTo>
                  <a:pt x="8093" y="13478"/>
                </a:lnTo>
                <a:lnTo>
                  <a:pt x="8088" y="13488"/>
                </a:lnTo>
                <a:lnTo>
                  <a:pt x="8083" y="13499"/>
                </a:lnTo>
                <a:lnTo>
                  <a:pt x="8076" y="13509"/>
                </a:lnTo>
                <a:lnTo>
                  <a:pt x="8070" y="13520"/>
                </a:lnTo>
                <a:lnTo>
                  <a:pt x="8062" y="13530"/>
                </a:lnTo>
                <a:lnTo>
                  <a:pt x="8055" y="13540"/>
                </a:lnTo>
                <a:lnTo>
                  <a:pt x="8047" y="13548"/>
                </a:lnTo>
                <a:lnTo>
                  <a:pt x="8037" y="13557"/>
                </a:lnTo>
                <a:lnTo>
                  <a:pt x="8028" y="13565"/>
                </a:lnTo>
                <a:lnTo>
                  <a:pt x="8019" y="13573"/>
                </a:lnTo>
                <a:lnTo>
                  <a:pt x="8009" y="13580"/>
                </a:lnTo>
                <a:lnTo>
                  <a:pt x="7999" y="13587"/>
                </a:lnTo>
                <a:lnTo>
                  <a:pt x="7989" y="13594"/>
                </a:lnTo>
                <a:lnTo>
                  <a:pt x="7978" y="13599"/>
                </a:lnTo>
                <a:lnTo>
                  <a:pt x="7967" y="13605"/>
                </a:lnTo>
                <a:lnTo>
                  <a:pt x="7955" y="13610"/>
                </a:lnTo>
                <a:lnTo>
                  <a:pt x="7943" y="13614"/>
                </a:lnTo>
                <a:lnTo>
                  <a:pt x="7931" y="13618"/>
                </a:lnTo>
                <a:lnTo>
                  <a:pt x="7918" y="13621"/>
                </a:lnTo>
                <a:lnTo>
                  <a:pt x="7906" y="136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7" name="Freeform 57"/>
          <p:cNvSpPr>
            <a:spLocks noChangeAspect="1" noEditPoints="1"/>
          </p:cNvSpPr>
          <p:nvPr/>
        </p:nvSpPr>
        <p:spPr bwMode="auto">
          <a:xfrm>
            <a:off x="5980782" y="4978844"/>
            <a:ext cx="1041478" cy="780399"/>
          </a:xfrm>
          <a:custGeom>
            <a:avLst/>
            <a:gdLst>
              <a:gd name="T0" fmla="*/ 283585 w 16148"/>
              <a:gd name="T1" fmla="*/ 23813 h 12375"/>
              <a:gd name="T2" fmla="*/ 274168 w 16148"/>
              <a:gd name="T3" fmla="*/ 44344 h 12375"/>
              <a:gd name="T4" fmla="*/ 241769 w 16148"/>
              <a:gd name="T5" fmla="*/ 29139 h 12375"/>
              <a:gd name="T6" fmla="*/ 28936 w 16148"/>
              <a:gd name="T7" fmla="*/ 112889 h 12375"/>
              <a:gd name="T8" fmla="*/ 48310 w 16148"/>
              <a:gd name="T9" fmla="*/ 282787 h 12375"/>
              <a:gd name="T10" fmla="*/ 9597 w 16148"/>
              <a:gd name="T11" fmla="*/ 294358 h 12375"/>
              <a:gd name="T12" fmla="*/ 2129 w 16148"/>
              <a:gd name="T13" fmla="*/ 91123 h 12375"/>
              <a:gd name="T14" fmla="*/ 462900 w 16148"/>
              <a:gd name="T15" fmla="*/ 115782 h 12375"/>
              <a:gd name="T16" fmla="*/ 359208 w 16148"/>
              <a:gd name="T17" fmla="*/ 43709 h 12375"/>
              <a:gd name="T18" fmla="*/ 280230 w 16148"/>
              <a:gd name="T19" fmla="*/ 141252 h 12375"/>
              <a:gd name="T20" fmla="*/ 330885 w 16148"/>
              <a:gd name="T21" fmla="*/ 154305 h 12375"/>
              <a:gd name="T22" fmla="*/ 388865 w 16148"/>
              <a:gd name="T23" fmla="*/ 115711 h 12375"/>
              <a:gd name="T24" fmla="*/ 343224 w 16148"/>
              <a:gd name="T25" fmla="*/ 180834 h 12375"/>
              <a:gd name="T26" fmla="*/ 251474 w 16148"/>
              <a:gd name="T27" fmla="*/ 145450 h 12375"/>
              <a:gd name="T28" fmla="*/ 346796 w 16148"/>
              <a:gd name="T29" fmla="*/ 17815 h 12375"/>
              <a:gd name="T30" fmla="*/ 401421 w 16148"/>
              <a:gd name="T31" fmla="*/ 20355 h 12375"/>
              <a:gd name="T32" fmla="*/ 582540 w 16148"/>
              <a:gd name="T33" fmla="*/ 102165 h 12375"/>
              <a:gd name="T34" fmla="*/ 536575 w 16148"/>
              <a:gd name="T35" fmla="*/ 303283 h 12375"/>
              <a:gd name="T36" fmla="*/ 523514 w 16148"/>
              <a:gd name="T37" fmla="*/ 284727 h 12375"/>
              <a:gd name="T38" fmla="*/ 417548 w 16148"/>
              <a:gd name="T39" fmla="*/ 372604 h 12375"/>
              <a:gd name="T40" fmla="*/ 385654 w 16148"/>
              <a:gd name="T41" fmla="*/ 394970 h 12375"/>
              <a:gd name="T42" fmla="*/ 376454 w 16148"/>
              <a:gd name="T43" fmla="*/ 374368 h 12375"/>
              <a:gd name="T44" fmla="*/ 391571 w 16148"/>
              <a:gd name="T45" fmla="*/ 350662 h 12375"/>
              <a:gd name="T46" fmla="*/ 341853 w 16148"/>
              <a:gd name="T47" fmla="*/ 280106 h 12375"/>
              <a:gd name="T48" fmla="*/ 409791 w 16148"/>
              <a:gd name="T49" fmla="*/ 323991 h 12375"/>
              <a:gd name="T50" fmla="*/ 396550 w 16148"/>
              <a:gd name="T51" fmla="*/ 258869 h 12375"/>
              <a:gd name="T52" fmla="*/ 398931 w 16148"/>
              <a:gd name="T53" fmla="*/ 236326 h 12375"/>
              <a:gd name="T54" fmla="*/ 468492 w 16148"/>
              <a:gd name="T55" fmla="*/ 283175 h 12375"/>
              <a:gd name="T56" fmla="*/ 402359 w 16148"/>
              <a:gd name="T57" fmla="*/ 176107 h 12375"/>
              <a:gd name="T58" fmla="*/ 413940 w 16148"/>
              <a:gd name="T59" fmla="*/ 156704 h 12375"/>
              <a:gd name="T60" fmla="*/ 515721 w 16148"/>
              <a:gd name="T61" fmla="*/ 274038 h 12375"/>
              <a:gd name="T62" fmla="*/ 475997 w 16148"/>
              <a:gd name="T63" fmla="*/ 321028 h 12375"/>
              <a:gd name="T64" fmla="*/ 447386 w 16148"/>
              <a:gd name="T65" fmla="*/ 359622 h 12375"/>
              <a:gd name="T66" fmla="*/ 181552 w 16148"/>
              <a:gd name="T67" fmla="*/ 234492 h 12375"/>
              <a:gd name="T68" fmla="*/ 156116 w 16148"/>
              <a:gd name="T69" fmla="*/ 221368 h 12375"/>
              <a:gd name="T70" fmla="*/ 122201 w 16148"/>
              <a:gd name="T71" fmla="*/ 295875 h 12375"/>
              <a:gd name="T72" fmla="*/ 153518 w 16148"/>
              <a:gd name="T73" fmla="*/ 293723 h 12375"/>
              <a:gd name="T74" fmla="*/ 151606 w 16148"/>
              <a:gd name="T75" fmla="*/ 318276 h 12375"/>
              <a:gd name="T76" fmla="*/ 196164 w 16148"/>
              <a:gd name="T77" fmla="*/ 326002 h 12375"/>
              <a:gd name="T78" fmla="*/ 216621 w 16148"/>
              <a:gd name="T79" fmla="*/ 335704 h 12375"/>
              <a:gd name="T80" fmla="*/ 212364 w 16148"/>
              <a:gd name="T81" fmla="*/ 378637 h 12375"/>
              <a:gd name="T82" fmla="*/ 263958 w 16148"/>
              <a:gd name="T83" fmla="*/ 354577 h 12375"/>
              <a:gd name="T84" fmla="*/ 280518 w 16148"/>
              <a:gd name="T85" fmla="*/ 370064 h 12375"/>
              <a:gd name="T86" fmla="*/ 274493 w 16148"/>
              <a:gd name="T87" fmla="*/ 398145 h 12375"/>
              <a:gd name="T88" fmla="*/ 301589 w 16148"/>
              <a:gd name="T89" fmla="*/ 404460 h 12375"/>
              <a:gd name="T90" fmla="*/ 319412 w 16148"/>
              <a:gd name="T91" fmla="*/ 355565 h 12375"/>
              <a:gd name="T92" fmla="*/ 293002 w 16148"/>
              <a:gd name="T93" fmla="*/ 358423 h 12375"/>
              <a:gd name="T94" fmla="*/ 274060 w 16148"/>
              <a:gd name="T95" fmla="*/ 346217 h 12375"/>
              <a:gd name="T96" fmla="*/ 277163 w 16148"/>
              <a:gd name="T97" fmla="*/ 305576 h 12375"/>
              <a:gd name="T98" fmla="*/ 235635 w 16148"/>
              <a:gd name="T99" fmla="*/ 311221 h 12375"/>
              <a:gd name="T100" fmla="*/ 229177 w 16148"/>
              <a:gd name="T101" fmla="*/ 289807 h 12375"/>
              <a:gd name="T102" fmla="*/ 201215 w 16148"/>
              <a:gd name="T103" fmla="*/ 266101 h 12375"/>
              <a:gd name="T104" fmla="*/ 168239 w 16148"/>
              <a:gd name="T105" fmla="*/ 277813 h 12375"/>
              <a:gd name="T106" fmla="*/ 236898 w 16148"/>
              <a:gd name="T107" fmla="*/ 409223 h 12375"/>
              <a:gd name="T108" fmla="*/ 163945 w 16148"/>
              <a:gd name="T109" fmla="*/ 373804 h 12375"/>
              <a:gd name="T110" fmla="*/ 121480 w 16148"/>
              <a:gd name="T111" fmla="*/ 330130 h 12375"/>
              <a:gd name="T112" fmla="*/ 128623 w 16148"/>
              <a:gd name="T113" fmla="*/ 204964 h 12375"/>
              <a:gd name="T114" fmla="*/ 197608 w 16148"/>
              <a:gd name="T115" fmla="*/ 205529 h 12375"/>
              <a:gd name="T116" fmla="*/ 230440 w 16148"/>
              <a:gd name="T117" fmla="*/ 226766 h 12375"/>
              <a:gd name="T118" fmla="*/ 268504 w 16148"/>
              <a:gd name="T119" fmla="*/ 274214 h 12375"/>
              <a:gd name="T120" fmla="*/ 314397 w 16148"/>
              <a:gd name="T121" fmla="*/ 310798 h 12375"/>
              <a:gd name="T122" fmla="*/ 354878 w 16148"/>
              <a:gd name="T123" fmla="*/ 357047 h 12375"/>
              <a:gd name="T124" fmla="*/ 293399 w 16148"/>
              <a:gd name="T125" fmla="*/ 436528 h 1237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148" h="12375">
                <a:moveTo>
                  <a:pt x="3464" y="2387"/>
                </a:moveTo>
                <a:lnTo>
                  <a:pt x="5356" y="470"/>
                </a:lnTo>
                <a:lnTo>
                  <a:pt x="5421" y="409"/>
                </a:lnTo>
                <a:lnTo>
                  <a:pt x="5487" y="353"/>
                </a:lnTo>
                <a:lnTo>
                  <a:pt x="5557" y="300"/>
                </a:lnTo>
                <a:lnTo>
                  <a:pt x="5630" y="251"/>
                </a:lnTo>
                <a:lnTo>
                  <a:pt x="5705" y="208"/>
                </a:lnTo>
                <a:lnTo>
                  <a:pt x="5782" y="168"/>
                </a:lnTo>
                <a:lnTo>
                  <a:pt x="5862" y="132"/>
                </a:lnTo>
                <a:lnTo>
                  <a:pt x="5943" y="101"/>
                </a:lnTo>
                <a:lnTo>
                  <a:pt x="6026" y="74"/>
                </a:lnTo>
                <a:lnTo>
                  <a:pt x="6110" y="51"/>
                </a:lnTo>
                <a:lnTo>
                  <a:pt x="6195" y="33"/>
                </a:lnTo>
                <a:lnTo>
                  <a:pt x="6281" y="17"/>
                </a:lnTo>
                <a:lnTo>
                  <a:pt x="6367" y="8"/>
                </a:lnTo>
                <a:lnTo>
                  <a:pt x="6454" y="2"/>
                </a:lnTo>
                <a:lnTo>
                  <a:pt x="6542" y="0"/>
                </a:lnTo>
                <a:lnTo>
                  <a:pt x="6629" y="3"/>
                </a:lnTo>
                <a:lnTo>
                  <a:pt x="6716" y="9"/>
                </a:lnTo>
                <a:lnTo>
                  <a:pt x="6802" y="20"/>
                </a:lnTo>
                <a:lnTo>
                  <a:pt x="6887" y="36"/>
                </a:lnTo>
                <a:lnTo>
                  <a:pt x="6972" y="55"/>
                </a:lnTo>
                <a:lnTo>
                  <a:pt x="7056" y="79"/>
                </a:lnTo>
                <a:lnTo>
                  <a:pt x="7137" y="107"/>
                </a:lnTo>
                <a:lnTo>
                  <a:pt x="7218" y="139"/>
                </a:lnTo>
                <a:lnTo>
                  <a:pt x="7296" y="176"/>
                </a:lnTo>
                <a:lnTo>
                  <a:pt x="7373" y="217"/>
                </a:lnTo>
                <a:lnTo>
                  <a:pt x="7446" y="262"/>
                </a:lnTo>
                <a:lnTo>
                  <a:pt x="7518" y="311"/>
                </a:lnTo>
                <a:lnTo>
                  <a:pt x="7587" y="365"/>
                </a:lnTo>
                <a:lnTo>
                  <a:pt x="7651" y="422"/>
                </a:lnTo>
                <a:lnTo>
                  <a:pt x="7714" y="485"/>
                </a:lnTo>
                <a:lnTo>
                  <a:pt x="7772" y="551"/>
                </a:lnTo>
                <a:lnTo>
                  <a:pt x="7827" y="622"/>
                </a:lnTo>
                <a:lnTo>
                  <a:pt x="7839" y="639"/>
                </a:lnTo>
                <a:lnTo>
                  <a:pt x="7850" y="656"/>
                </a:lnTo>
                <a:lnTo>
                  <a:pt x="7860" y="675"/>
                </a:lnTo>
                <a:lnTo>
                  <a:pt x="7868" y="692"/>
                </a:lnTo>
                <a:lnTo>
                  <a:pt x="7876" y="711"/>
                </a:lnTo>
                <a:lnTo>
                  <a:pt x="7883" y="730"/>
                </a:lnTo>
                <a:lnTo>
                  <a:pt x="7889" y="748"/>
                </a:lnTo>
                <a:lnTo>
                  <a:pt x="7894" y="768"/>
                </a:lnTo>
                <a:lnTo>
                  <a:pt x="7898" y="787"/>
                </a:lnTo>
                <a:lnTo>
                  <a:pt x="7901" y="807"/>
                </a:lnTo>
                <a:lnTo>
                  <a:pt x="7903" y="826"/>
                </a:lnTo>
                <a:lnTo>
                  <a:pt x="7904" y="845"/>
                </a:lnTo>
                <a:lnTo>
                  <a:pt x="7905" y="865"/>
                </a:lnTo>
                <a:lnTo>
                  <a:pt x="7904" y="884"/>
                </a:lnTo>
                <a:lnTo>
                  <a:pt x="7903" y="904"/>
                </a:lnTo>
                <a:lnTo>
                  <a:pt x="7900" y="923"/>
                </a:lnTo>
                <a:lnTo>
                  <a:pt x="7897" y="943"/>
                </a:lnTo>
                <a:lnTo>
                  <a:pt x="7893" y="962"/>
                </a:lnTo>
                <a:lnTo>
                  <a:pt x="7888" y="980"/>
                </a:lnTo>
                <a:lnTo>
                  <a:pt x="7882" y="999"/>
                </a:lnTo>
                <a:lnTo>
                  <a:pt x="7875" y="1017"/>
                </a:lnTo>
                <a:lnTo>
                  <a:pt x="7867" y="1036"/>
                </a:lnTo>
                <a:lnTo>
                  <a:pt x="7858" y="1053"/>
                </a:lnTo>
                <a:lnTo>
                  <a:pt x="7849" y="1070"/>
                </a:lnTo>
                <a:lnTo>
                  <a:pt x="7839" y="1087"/>
                </a:lnTo>
                <a:lnTo>
                  <a:pt x="7828" y="1103"/>
                </a:lnTo>
                <a:lnTo>
                  <a:pt x="7816" y="1119"/>
                </a:lnTo>
                <a:lnTo>
                  <a:pt x="7803" y="1135"/>
                </a:lnTo>
                <a:lnTo>
                  <a:pt x="7788" y="1149"/>
                </a:lnTo>
                <a:lnTo>
                  <a:pt x="7774" y="1163"/>
                </a:lnTo>
                <a:lnTo>
                  <a:pt x="7758" y="1177"/>
                </a:lnTo>
                <a:lnTo>
                  <a:pt x="7742" y="1190"/>
                </a:lnTo>
                <a:lnTo>
                  <a:pt x="7726" y="1201"/>
                </a:lnTo>
                <a:lnTo>
                  <a:pt x="7709" y="1212"/>
                </a:lnTo>
                <a:lnTo>
                  <a:pt x="7690" y="1223"/>
                </a:lnTo>
                <a:lnTo>
                  <a:pt x="7672" y="1232"/>
                </a:lnTo>
                <a:lnTo>
                  <a:pt x="7654" y="1239"/>
                </a:lnTo>
                <a:lnTo>
                  <a:pt x="7636" y="1246"/>
                </a:lnTo>
                <a:lnTo>
                  <a:pt x="7617" y="1252"/>
                </a:lnTo>
                <a:lnTo>
                  <a:pt x="7599" y="1257"/>
                </a:lnTo>
                <a:lnTo>
                  <a:pt x="7579" y="1262"/>
                </a:lnTo>
                <a:lnTo>
                  <a:pt x="7560" y="1265"/>
                </a:lnTo>
                <a:lnTo>
                  <a:pt x="7541" y="1267"/>
                </a:lnTo>
                <a:lnTo>
                  <a:pt x="7521" y="1269"/>
                </a:lnTo>
                <a:lnTo>
                  <a:pt x="7502" y="1269"/>
                </a:lnTo>
                <a:lnTo>
                  <a:pt x="7483" y="1268"/>
                </a:lnTo>
                <a:lnTo>
                  <a:pt x="7463" y="1267"/>
                </a:lnTo>
                <a:lnTo>
                  <a:pt x="7444" y="1264"/>
                </a:lnTo>
                <a:lnTo>
                  <a:pt x="7426" y="1261"/>
                </a:lnTo>
                <a:lnTo>
                  <a:pt x="7407" y="1256"/>
                </a:lnTo>
                <a:lnTo>
                  <a:pt x="7388" y="1251"/>
                </a:lnTo>
                <a:lnTo>
                  <a:pt x="7370" y="1245"/>
                </a:lnTo>
                <a:lnTo>
                  <a:pt x="7351" y="1238"/>
                </a:lnTo>
                <a:lnTo>
                  <a:pt x="7334" y="1230"/>
                </a:lnTo>
                <a:lnTo>
                  <a:pt x="7317" y="1222"/>
                </a:lnTo>
                <a:lnTo>
                  <a:pt x="7300" y="1211"/>
                </a:lnTo>
                <a:lnTo>
                  <a:pt x="7283" y="1201"/>
                </a:lnTo>
                <a:lnTo>
                  <a:pt x="7267" y="1190"/>
                </a:lnTo>
                <a:lnTo>
                  <a:pt x="7251" y="1178"/>
                </a:lnTo>
                <a:lnTo>
                  <a:pt x="7236" y="1164"/>
                </a:lnTo>
                <a:lnTo>
                  <a:pt x="7221" y="1150"/>
                </a:lnTo>
                <a:lnTo>
                  <a:pt x="7208" y="1136"/>
                </a:lnTo>
                <a:lnTo>
                  <a:pt x="7194" y="1120"/>
                </a:lnTo>
                <a:lnTo>
                  <a:pt x="7182" y="1104"/>
                </a:lnTo>
                <a:lnTo>
                  <a:pt x="7155" y="1069"/>
                </a:lnTo>
                <a:lnTo>
                  <a:pt x="7125" y="1037"/>
                </a:lnTo>
                <a:lnTo>
                  <a:pt x="7094" y="1007"/>
                </a:lnTo>
                <a:lnTo>
                  <a:pt x="7062" y="979"/>
                </a:lnTo>
                <a:lnTo>
                  <a:pt x="7026" y="954"/>
                </a:lnTo>
                <a:lnTo>
                  <a:pt x="6990" y="930"/>
                </a:lnTo>
                <a:lnTo>
                  <a:pt x="6952" y="909"/>
                </a:lnTo>
                <a:lnTo>
                  <a:pt x="6912" y="889"/>
                </a:lnTo>
                <a:lnTo>
                  <a:pt x="6872" y="873"/>
                </a:lnTo>
                <a:lnTo>
                  <a:pt x="6831" y="858"/>
                </a:lnTo>
                <a:lnTo>
                  <a:pt x="6788" y="845"/>
                </a:lnTo>
                <a:lnTo>
                  <a:pt x="6745" y="834"/>
                </a:lnTo>
                <a:lnTo>
                  <a:pt x="6701" y="826"/>
                </a:lnTo>
                <a:lnTo>
                  <a:pt x="6657" y="819"/>
                </a:lnTo>
                <a:lnTo>
                  <a:pt x="6612" y="815"/>
                </a:lnTo>
                <a:lnTo>
                  <a:pt x="6567" y="813"/>
                </a:lnTo>
                <a:lnTo>
                  <a:pt x="6522" y="813"/>
                </a:lnTo>
                <a:lnTo>
                  <a:pt x="6476" y="814"/>
                </a:lnTo>
                <a:lnTo>
                  <a:pt x="6431" y="818"/>
                </a:lnTo>
                <a:lnTo>
                  <a:pt x="6387" y="823"/>
                </a:lnTo>
                <a:lnTo>
                  <a:pt x="6342" y="831"/>
                </a:lnTo>
                <a:lnTo>
                  <a:pt x="6299" y="841"/>
                </a:lnTo>
                <a:lnTo>
                  <a:pt x="6255" y="853"/>
                </a:lnTo>
                <a:lnTo>
                  <a:pt x="6214" y="866"/>
                </a:lnTo>
                <a:lnTo>
                  <a:pt x="6173" y="882"/>
                </a:lnTo>
                <a:lnTo>
                  <a:pt x="6132" y="900"/>
                </a:lnTo>
                <a:lnTo>
                  <a:pt x="6094" y="919"/>
                </a:lnTo>
                <a:lnTo>
                  <a:pt x="6057" y="941"/>
                </a:lnTo>
                <a:lnTo>
                  <a:pt x="6020" y="963"/>
                </a:lnTo>
                <a:lnTo>
                  <a:pt x="5986" y="989"/>
                </a:lnTo>
                <a:lnTo>
                  <a:pt x="5954" y="1015"/>
                </a:lnTo>
                <a:lnTo>
                  <a:pt x="5923" y="1044"/>
                </a:lnTo>
                <a:lnTo>
                  <a:pt x="3913" y="3080"/>
                </a:lnTo>
                <a:lnTo>
                  <a:pt x="3899" y="3095"/>
                </a:lnTo>
                <a:lnTo>
                  <a:pt x="3884" y="3109"/>
                </a:lnTo>
                <a:lnTo>
                  <a:pt x="3867" y="3121"/>
                </a:lnTo>
                <a:lnTo>
                  <a:pt x="3851" y="3132"/>
                </a:lnTo>
                <a:lnTo>
                  <a:pt x="3835" y="3144"/>
                </a:lnTo>
                <a:lnTo>
                  <a:pt x="3818" y="3153"/>
                </a:lnTo>
                <a:lnTo>
                  <a:pt x="3801" y="3162"/>
                </a:lnTo>
                <a:lnTo>
                  <a:pt x="3784" y="3170"/>
                </a:lnTo>
                <a:lnTo>
                  <a:pt x="3766" y="3176"/>
                </a:lnTo>
                <a:lnTo>
                  <a:pt x="3747" y="3182"/>
                </a:lnTo>
                <a:lnTo>
                  <a:pt x="3729" y="3188"/>
                </a:lnTo>
                <a:lnTo>
                  <a:pt x="3710" y="3192"/>
                </a:lnTo>
                <a:lnTo>
                  <a:pt x="3690" y="3196"/>
                </a:lnTo>
                <a:lnTo>
                  <a:pt x="3671" y="3198"/>
                </a:lnTo>
                <a:lnTo>
                  <a:pt x="3650" y="3199"/>
                </a:lnTo>
                <a:lnTo>
                  <a:pt x="3629" y="3200"/>
                </a:lnTo>
                <a:lnTo>
                  <a:pt x="802" y="3200"/>
                </a:lnTo>
                <a:lnTo>
                  <a:pt x="802" y="7552"/>
                </a:lnTo>
                <a:lnTo>
                  <a:pt x="941" y="7551"/>
                </a:lnTo>
                <a:lnTo>
                  <a:pt x="961" y="7551"/>
                </a:lnTo>
                <a:lnTo>
                  <a:pt x="981" y="7553"/>
                </a:lnTo>
                <a:lnTo>
                  <a:pt x="1001" y="7555"/>
                </a:lnTo>
                <a:lnTo>
                  <a:pt x="1021" y="7559"/>
                </a:lnTo>
                <a:lnTo>
                  <a:pt x="1041" y="7563"/>
                </a:lnTo>
                <a:lnTo>
                  <a:pt x="1060" y="7568"/>
                </a:lnTo>
                <a:lnTo>
                  <a:pt x="1078" y="7574"/>
                </a:lnTo>
                <a:lnTo>
                  <a:pt x="1096" y="7581"/>
                </a:lnTo>
                <a:lnTo>
                  <a:pt x="1114" y="7590"/>
                </a:lnTo>
                <a:lnTo>
                  <a:pt x="1131" y="7599"/>
                </a:lnTo>
                <a:lnTo>
                  <a:pt x="1149" y="7608"/>
                </a:lnTo>
                <a:lnTo>
                  <a:pt x="1165" y="7619"/>
                </a:lnTo>
                <a:lnTo>
                  <a:pt x="1181" y="7630"/>
                </a:lnTo>
                <a:lnTo>
                  <a:pt x="1196" y="7642"/>
                </a:lnTo>
                <a:lnTo>
                  <a:pt x="1210" y="7655"/>
                </a:lnTo>
                <a:lnTo>
                  <a:pt x="1224" y="7668"/>
                </a:lnTo>
                <a:lnTo>
                  <a:pt x="1237" y="7683"/>
                </a:lnTo>
                <a:lnTo>
                  <a:pt x="1250" y="7697"/>
                </a:lnTo>
                <a:lnTo>
                  <a:pt x="1263" y="7712"/>
                </a:lnTo>
                <a:lnTo>
                  <a:pt x="1274" y="7728"/>
                </a:lnTo>
                <a:lnTo>
                  <a:pt x="1284" y="7744"/>
                </a:lnTo>
                <a:lnTo>
                  <a:pt x="1294" y="7761"/>
                </a:lnTo>
                <a:lnTo>
                  <a:pt x="1303" y="7779"/>
                </a:lnTo>
                <a:lnTo>
                  <a:pt x="1311" y="7797"/>
                </a:lnTo>
                <a:lnTo>
                  <a:pt x="1318" y="7816"/>
                </a:lnTo>
                <a:lnTo>
                  <a:pt x="1325" y="7834"/>
                </a:lnTo>
                <a:lnTo>
                  <a:pt x="1330" y="7853"/>
                </a:lnTo>
                <a:lnTo>
                  <a:pt x="1335" y="7873"/>
                </a:lnTo>
                <a:lnTo>
                  <a:pt x="1338" y="7893"/>
                </a:lnTo>
                <a:lnTo>
                  <a:pt x="1341" y="7913"/>
                </a:lnTo>
                <a:lnTo>
                  <a:pt x="1343" y="7933"/>
                </a:lnTo>
                <a:lnTo>
                  <a:pt x="1343" y="7955"/>
                </a:lnTo>
                <a:lnTo>
                  <a:pt x="1343" y="7975"/>
                </a:lnTo>
                <a:lnTo>
                  <a:pt x="1342" y="7995"/>
                </a:lnTo>
                <a:lnTo>
                  <a:pt x="1339" y="8016"/>
                </a:lnTo>
                <a:lnTo>
                  <a:pt x="1336" y="8036"/>
                </a:lnTo>
                <a:lnTo>
                  <a:pt x="1331" y="8056"/>
                </a:lnTo>
                <a:lnTo>
                  <a:pt x="1326" y="8075"/>
                </a:lnTo>
                <a:lnTo>
                  <a:pt x="1320" y="8094"/>
                </a:lnTo>
                <a:lnTo>
                  <a:pt x="1313" y="8112"/>
                </a:lnTo>
                <a:lnTo>
                  <a:pt x="1305" y="8130"/>
                </a:lnTo>
                <a:lnTo>
                  <a:pt x="1296" y="8148"/>
                </a:lnTo>
                <a:lnTo>
                  <a:pt x="1287" y="8165"/>
                </a:lnTo>
                <a:lnTo>
                  <a:pt x="1277" y="8182"/>
                </a:lnTo>
                <a:lnTo>
                  <a:pt x="1266" y="8198"/>
                </a:lnTo>
                <a:lnTo>
                  <a:pt x="1253" y="8213"/>
                </a:lnTo>
                <a:lnTo>
                  <a:pt x="1241" y="8228"/>
                </a:lnTo>
                <a:lnTo>
                  <a:pt x="1227" y="8242"/>
                </a:lnTo>
                <a:lnTo>
                  <a:pt x="1214" y="8255"/>
                </a:lnTo>
                <a:lnTo>
                  <a:pt x="1199" y="8268"/>
                </a:lnTo>
                <a:lnTo>
                  <a:pt x="1184" y="8281"/>
                </a:lnTo>
                <a:lnTo>
                  <a:pt x="1169" y="8292"/>
                </a:lnTo>
                <a:lnTo>
                  <a:pt x="1153" y="8303"/>
                </a:lnTo>
                <a:lnTo>
                  <a:pt x="1135" y="8312"/>
                </a:lnTo>
                <a:lnTo>
                  <a:pt x="1118" y="8322"/>
                </a:lnTo>
                <a:lnTo>
                  <a:pt x="1101" y="8330"/>
                </a:lnTo>
                <a:lnTo>
                  <a:pt x="1083" y="8337"/>
                </a:lnTo>
                <a:lnTo>
                  <a:pt x="1064" y="8344"/>
                </a:lnTo>
                <a:lnTo>
                  <a:pt x="1045" y="8349"/>
                </a:lnTo>
                <a:lnTo>
                  <a:pt x="1025" y="8354"/>
                </a:lnTo>
                <a:lnTo>
                  <a:pt x="1006" y="8358"/>
                </a:lnTo>
                <a:lnTo>
                  <a:pt x="986" y="8360"/>
                </a:lnTo>
                <a:lnTo>
                  <a:pt x="966" y="8362"/>
                </a:lnTo>
                <a:lnTo>
                  <a:pt x="945" y="8362"/>
                </a:lnTo>
                <a:lnTo>
                  <a:pt x="404" y="8367"/>
                </a:lnTo>
                <a:lnTo>
                  <a:pt x="383" y="8366"/>
                </a:lnTo>
                <a:lnTo>
                  <a:pt x="362" y="8364"/>
                </a:lnTo>
                <a:lnTo>
                  <a:pt x="342" y="8362"/>
                </a:lnTo>
                <a:lnTo>
                  <a:pt x="323" y="8359"/>
                </a:lnTo>
                <a:lnTo>
                  <a:pt x="304" y="8355"/>
                </a:lnTo>
                <a:lnTo>
                  <a:pt x="286" y="8350"/>
                </a:lnTo>
                <a:lnTo>
                  <a:pt x="266" y="8344"/>
                </a:lnTo>
                <a:lnTo>
                  <a:pt x="248" y="8337"/>
                </a:lnTo>
                <a:lnTo>
                  <a:pt x="231" y="8329"/>
                </a:lnTo>
                <a:lnTo>
                  <a:pt x="214" y="8321"/>
                </a:lnTo>
                <a:lnTo>
                  <a:pt x="197" y="8310"/>
                </a:lnTo>
                <a:lnTo>
                  <a:pt x="181" y="8300"/>
                </a:lnTo>
                <a:lnTo>
                  <a:pt x="165" y="8289"/>
                </a:lnTo>
                <a:lnTo>
                  <a:pt x="148" y="8276"/>
                </a:lnTo>
                <a:lnTo>
                  <a:pt x="133" y="8262"/>
                </a:lnTo>
                <a:lnTo>
                  <a:pt x="118" y="8248"/>
                </a:lnTo>
                <a:lnTo>
                  <a:pt x="104" y="8233"/>
                </a:lnTo>
                <a:lnTo>
                  <a:pt x="91" y="8217"/>
                </a:lnTo>
                <a:lnTo>
                  <a:pt x="78" y="8202"/>
                </a:lnTo>
                <a:lnTo>
                  <a:pt x="67" y="8186"/>
                </a:lnTo>
                <a:lnTo>
                  <a:pt x="57" y="8169"/>
                </a:lnTo>
                <a:lnTo>
                  <a:pt x="46" y="8152"/>
                </a:lnTo>
                <a:lnTo>
                  <a:pt x="37" y="8134"/>
                </a:lnTo>
                <a:lnTo>
                  <a:pt x="29" y="8116"/>
                </a:lnTo>
                <a:lnTo>
                  <a:pt x="23" y="8099"/>
                </a:lnTo>
                <a:lnTo>
                  <a:pt x="17" y="8079"/>
                </a:lnTo>
                <a:lnTo>
                  <a:pt x="12" y="8061"/>
                </a:lnTo>
                <a:lnTo>
                  <a:pt x="7" y="8041"/>
                </a:lnTo>
                <a:lnTo>
                  <a:pt x="4" y="8022"/>
                </a:lnTo>
                <a:lnTo>
                  <a:pt x="2" y="8002"/>
                </a:lnTo>
                <a:lnTo>
                  <a:pt x="0" y="7981"/>
                </a:lnTo>
                <a:lnTo>
                  <a:pt x="0" y="7960"/>
                </a:lnTo>
                <a:lnTo>
                  <a:pt x="0" y="2793"/>
                </a:lnTo>
                <a:lnTo>
                  <a:pt x="0" y="2772"/>
                </a:lnTo>
                <a:lnTo>
                  <a:pt x="2" y="2752"/>
                </a:lnTo>
                <a:lnTo>
                  <a:pt x="5" y="2732"/>
                </a:lnTo>
                <a:lnTo>
                  <a:pt x="8" y="2712"/>
                </a:lnTo>
                <a:lnTo>
                  <a:pt x="13" y="2692"/>
                </a:lnTo>
                <a:lnTo>
                  <a:pt x="18" y="2673"/>
                </a:lnTo>
                <a:lnTo>
                  <a:pt x="24" y="2654"/>
                </a:lnTo>
                <a:lnTo>
                  <a:pt x="31" y="2636"/>
                </a:lnTo>
                <a:lnTo>
                  <a:pt x="39" y="2618"/>
                </a:lnTo>
                <a:lnTo>
                  <a:pt x="48" y="2600"/>
                </a:lnTo>
                <a:lnTo>
                  <a:pt x="59" y="2583"/>
                </a:lnTo>
                <a:lnTo>
                  <a:pt x="69" y="2567"/>
                </a:lnTo>
                <a:lnTo>
                  <a:pt x="80" y="2551"/>
                </a:lnTo>
                <a:lnTo>
                  <a:pt x="92" y="2535"/>
                </a:lnTo>
                <a:lnTo>
                  <a:pt x="104" y="2521"/>
                </a:lnTo>
                <a:lnTo>
                  <a:pt x="118" y="2507"/>
                </a:lnTo>
                <a:lnTo>
                  <a:pt x="131" y="2493"/>
                </a:lnTo>
                <a:lnTo>
                  <a:pt x="146" y="2480"/>
                </a:lnTo>
                <a:lnTo>
                  <a:pt x="161" y="2468"/>
                </a:lnTo>
                <a:lnTo>
                  <a:pt x="177" y="2457"/>
                </a:lnTo>
                <a:lnTo>
                  <a:pt x="194" y="2446"/>
                </a:lnTo>
                <a:lnTo>
                  <a:pt x="210" y="2436"/>
                </a:lnTo>
                <a:lnTo>
                  <a:pt x="227" y="2427"/>
                </a:lnTo>
                <a:lnTo>
                  <a:pt x="245" y="2419"/>
                </a:lnTo>
                <a:lnTo>
                  <a:pt x="263" y="2412"/>
                </a:lnTo>
                <a:lnTo>
                  <a:pt x="282" y="2405"/>
                </a:lnTo>
                <a:lnTo>
                  <a:pt x="301" y="2400"/>
                </a:lnTo>
                <a:lnTo>
                  <a:pt x="320" y="2395"/>
                </a:lnTo>
                <a:lnTo>
                  <a:pt x="340" y="2392"/>
                </a:lnTo>
                <a:lnTo>
                  <a:pt x="360" y="2389"/>
                </a:lnTo>
                <a:lnTo>
                  <a:pt x="380" y="2388"/>
                </a:lnTo>
                <a:lnTo>
                  <a:pt x="401" y="2387"/>
                </a:lnTo>
                <a:lnTo>
                  <a:pt x="3464" y="2387"/>
                </a:lnTo>
                <a:close/>
                <a:moveTo>
                  <a:pt x="15346" y="7785"/>
                </a:moveTo>
                <a:lnTo>
                  <a:pt x="15346" y="3343"/>
                </a:lnTo>
                <a:lnTo>
                  <a:pt x="13043" y="3343"/>
                </a:lnTo>
                <a:lnTo>
                  <a:pt x="13023" y="3343"/>
                </a:lnTo>
                <a:lnTo>
                  <a:pt x="13004" y="3342"/>
                </a:lnTo>
                <a:lnTo>
                  <a:pt x="12985" y="3340"/>
                </a:lnTo>
                <a:lnTo>
                  <a:pt x="12967" y="3337"/>
                </a:lnTo>
                <a:lnTo>
                  <a:pt x="12948" y="3333"/>
                </a:lnTo>
                <a:lnTo>
                  <a:pt x="12931" y="3328"/>
                </a:lnTo>
                <a:lnTo>
                  <a:pt x="12912" y="3322"/>
                </a:lnTo>
                <a:lnTo>
                  <a:pt x="12895" y="3316"/>
                </a:lnTo>
                <a:lnTo>
                  <a:pt x="12878" y="3308"/>
                </a:lnTo>
                <a:lnTo>
                  <a:pt x="12862" y="3300"/>
                </a:lnTo>
                <a:lnTo>
                  <a:pt x="12846" y="3292"/>
                </a:lnTo>
                <a:lnTo>
                  <a:pt x="12830" y="3282"/>
                </a:lnTo>
                <a:lnTo>
                  <a:pt x="12813" y="3271"/>
                </a:lnTo>
                <a:lnTo>
                  <a:pt x="12798" y="3259"/>
                </a:lnTo>
                <a:lnTo>
                  <a:pt x="12783" y="3247"/>
                </a:lnTo>
                <a:lnTo>
                  <a:pt x="12769" y="3234"/>
                </a:lnTo>
                <a:lnTo>
                  <a:pt x="10691" y="1261"/>
                </a:lnTo>
                <a:lnTo>
                  <a:pt x="10674" y="1248"/>
                </a:lnTo>
                <a:lnTo>
                  <a:pt x="10656" y="1238"/>
                </a:lnTo>
                <a:lnTo>
                  <a:pt x="10635" y="1227"/>
                </a:lnTo>
                <a:lnTo>
                  <a:pt x="10614" y="1218"/>
                </a:lnTo>
                <a:lnTo>
                  <a:pt x="10591" y="1208"/>
                </a:lnTo>
                <a:lnTo>
                  <a:pt x="10568" y="1200"/>
                </a:lnTo>
                <a:lnTo>
                  <a:pt x="10544" y="1192"/>
                </a:lnTo>
                <a:lnTo>
                  <a:pt x="10519" y="1185"/>
                </a:lnTo>
                <a:lnTo>
                  <a:pt x="10494" y="1179"/>
                </a:lnTo>
                <a:lnTo>
                  <a:pt x="10470" y="1173"/>
                </a:lnTo>
                <a:lnTo>
                  <a:pt x="10445" y="1168"/>
                </a:lnTo>
                <a:lnTo>
                  <a:pt x="10422" y="1163"/>
                </a:lnTo>
                <a:lnTo>
                  <a:pt x="10397" y="1160"/>
                </a:lnTo>
                <a:lnTo>
                  <a:pt x="10375" y="1157"/>
                </a:lnTo>
                <a:lnTo>
                  <a:pt x="10354" y="1156"/>
                </a:lnTo>
                <a:lnTo>
                  <a:pt x="10334" y="1154"/>
                </a:lnTo>
                <a:lnTo>
                  <a:pt x="10308" y="1154"/>
                </a:lnTo>
                <a:lnTo>
                  <a:pt x="10283" y="1154"/>
                </a:lnTo>
                <a:lnTo>
                  <a:pt x="10259" y="1155"/>
                </a:lnTo>
                <a:lnTo>
                  <a:pt x="10234" y="1157"/>
                </a:lnTo>
                <a:lnTo>
                  <a:pt x="10210" y="1160"/>
                </a:lnTo>
                <a:lnTo>
                  <a:pt x="10185" y="1164"/>
                </a:lnTo>
                <a:lnTo>
                  <a:pt x="10161" y="1168"/>
                </a:lnTo>
                <a:lnTo>
                  <a:pt x="10138" y="1174"/>
                </a:lnTo>
                <a:lnTo>
                  <a:pt x="10115" y="1180"/>
                </a:lnTo>
                <a:lnTo>
                  <a:pt x="10091" y="1186"/>
                </a:lnTo>
                <a:lnTo>
                  <a:pt x="10068" y="1193"/>
                </a:lnTo>
                <a:lnTo>
                  <a:pt x="10045" y="1201"/>
                </a:lnTo>
                <a:lnTo>
                  <a:pt x="10023" y="1209"/>
                </a:lnTo>
                <a:lnTo>
                  <a:pt x="10001" y="1219"/>
                </a:lnTo>
                <a:lnTo>
                  <a:pt x="9978" y="1229"/>
                </a:lnTo>
                <a:lnTo>
                  <a:pt x="9956" y="1239"/>
                </a:lnTo>
                <a:lnTo>
                  <a:pt x="9935" y="1250"/>
                </a:lnTo>
                <a:lnTo>
                  <a:pt x="9913" y="1262"/>
                </a:lnTo>
                <a:lnTo>
                  <a:pt x="9892" y="1274"/>
                </a:lnTo>
                <a:lnTo>
                  <a:pt x="9871" y="1286"/>
                </a:lnTo>
                <a:lnTo>
                  <a:pt x="9850" y="1299"/>
                </a:lnTo>
                <a:lnTo>
                  <a:pt x="9830" y="1313"/>
                </a:lnTo>
                <a:lnTo>
                  <a:pt x="9810" y="1327"/>
                </a:lnTo>
                <a:lnTo>
                  <a:pt x="9790" y="1341"/>
                </a:lnTo>
                <a:lnTo>
                  <a:pt x="9751" y="1372"/>
                </a:lnTo>
                <a:lnTo>
                  <a:pt x="9713" y="1404"/>
                </a:lnTo>
                <a:lnTo>
                  <a:pt x="9676" y="1436"/>
                </a:lnTo>
                <a:lnTo>
                  <a:pt x="9640" y="1471"/>
                </a:lnTo>
                <a:lnTo>
                  <a:pt x="8084" y="3012"/>
                </a:lnTo>
                <a:lnTo>
                  <a:pt x="8051" y="3045"/>
                </a:lnTo>
                <a:lnTo>
                  <a:pt x="8018" y="3081"/>
                </a:lnTo>
                <a:lnTo>
                  <a:pt x="7988" y="3118"/>
                </a:lnTo>
                <a:lnTo>
                  <a:pt x="7959" y="3155"/>
                </a:lnTo>
                <a:lnTo>
                  <a:pt x="7931" y="3194"/>
                </a:lnTo>
                <a:lnTo>
                  <a:pt x="7905" y="3233"/>
                </a:lnTo>
                <a:lnTo>
                  <a:pt x="7881" y="3272"/>
                </a:lnTo>
                <a:lnTo>
                  <a:pt x="7858" y="3312"/>
                </a:lnTo>
                <a:lnTo>
                  <a:pt x="7837" y="3353"/>
                </a:lnTo>
                <a:lnTo>
                  <a:pt x="7818" y="3395"/>
                </a:lnTo>
                <a:lnTo>
                  <a:pt x="7800" y="3437"/>
                </a:lnTo>
                <a:lnTo>
                  <a:pt x="7785" y="3480"/>
                </a:lnTo>
                <a:lnTo>
                  <a:pt x="7772" y="3523"/>
                </a:lnTo>
                <a:lnTo>
                  <a:pt x="7760" y="3567"/>
                </a:lnTo>
                <a:lnTo>
                  <a:pt x="7751" y="3610"/>
                </a:lnTo>
                <a:lnTo>
                  <a:pt x="7744" y="3654"/>
                </a:lnTo>
                <a:lnTo>
                  <a:pt x="7739" y="3698"/>
                </a:lnTo>
                <a:lnTo>
                  <a:pt x="7736" y="3742"/>
                </a:lnTo>
                <a:lnTo>
                  <a:pt x="7735" y="3786"/>
                </a:lnTo>
                <a:lnTo>
                  <a:pt x="7737" y="3830"/>
                </a:lnTo>
                <a:lnTo>
                  <a:pt x="7741" y="3874"/>
                </a:lnTo>
                <a:lnTo>
                  <a:pt x="7747" y="3917"/>
                </a:lnTo>
                <a:lnTo>
                  <a:pt x="7756" y="3960"/>
                </a:lnTo>
                <a:lnTo>
                  <a:pt x="7767" y="4004"/>
                </a:lnTo>
                <a:lnTo>
                  <a:pt x="7781" y="4046"/>
                </a:lnTo>
                <a:lnTo>
                  <a:pt x="7797" y="4089"/>
                </a:lnTo>
                <a:lnTo>
                  <a:pt x="7818" y="4131"/>
                </a:lnTo>
                <a:lnTo>
                  <a:pt x="7839" y="4173"/>
                </a:lnTo>
                <a:lnTo>
                  <a:pt x="7864" y="4214"/>
                </a:lnTo>
                <a:lnTo>
                  <a:pt x="7891" y="4254"/>
                </a:lnTo>
                <a:lnTo>
                  <a:pt x="7922" y="4293"/>
                </a:lnTo>
                <a:lnTo>
                  <a:pt x="7955" y="4332"/>
                </a:lnTo>
                <a:lnTo>
                  <a:pt x="7991" y="4369"/>
                </a:lnTo>
                <a:lnTo>
                  <a:pt x="8029" y="4405"/>
                </a:lnTo>
                <a:lnTo>
                  <a:pt x="8068" y="4437"/>
                </a:lnTo>
                <a:lnTo>
                  <a:pt x="8107" y="4466"/>
                </a:lnTo>
                <a:lnTo>
                  <a:pt x="8147" y="4493"/>
                </a:lnTo>
                <a:lnTo>
                  <a:pt x="8188" y="4517"/>
                </a:lnTo>
                <a:lnTo>
                  <a:pt x="8229" y="4537"/>
                </a:lnTo>
                <a:lnTo>
                  <a:pt x="8272" y="4555"/>
                </a:lnTo>
                <a:lnTo>
                  <a:pt x="8314" y="4571"/>
                </a:lnTo>
                <a:lnTo>
                  <a:pt x="8358" y="4584"/>
                </a:lnTo>
                <a:lnTo>
                  <a:pt x="8402" y="4594"/>
                </a:lnTo>
                <a:lnTo>
                  <a:pt x="8445" y="4602"/>
                </a:lnTo>
                <a:lnTo>
                  <a:pt x="8490" y="4608"/>
                </a:lnTo>
                <a:lnTo>
                  <a:pt x="8534" y="4610"/>
                </a:lnTo>
                <a:lnTo>
                  <a:pt x="8579" y="4611"/>
                </a:lnTo>
                <a:lnTo>
                  <a:pt x="8623" y="4608"/>
                </a:lnTo>
                <a:lnTo>
                  <a:pt x="8667" y="4603"/>
                </a:lnTo>
                <a:lnTo>
                  <a:pt x="8712" y="4596"/>
                </a:lnTo>
                <a:lnTo>
                  <a:pt x="8756" y="4587"/>
                </a:lnTo>
                <a:lnTo>
                  <a:pt x="8800" y="4576"/>
                </a:lnTo>
                <a:lnTo>
                  <a:pt x="8844" y="4562"/>
                </a:lnTo>
                <a:lnTo>
                  <a:pt x="8886" y="4545"/>
                </a:lnTo>
                <a:lnTo>
                  <a:pt x="8930" y="4528"/>
                </a:lnTo>
                <a:lnTo>
                  <a:pt x="8971" y="4507"/>
                </a:lnTo>
                <a:lnTo>
                  <a:pt x="9013" y="4485"/>
                </a:lnTo>
                <a:lnTo>
                  <a:pt x="9054" y="4460"/>
                </a:lnTo>
                <a:lnTo>
                  <a:pt x="9094" y="4434"/>
                </a:lnTo>
                <a:lnTo>
                  <a:pt x="9133" y="4405"/>
                </a:lnTo>
                <a:lnTo>
                  <a:pt x="9171" y="4374"/>
                </a:lnTo>
                <a:lnTo>
                  <a:pt x="9208" y="4342"/>
                </a:lnTo>
                <a:lnTo>
                  <a:pt x="9245" y="4307"/>
                </a:lnTo>
                <a:lnTo>
                  <a:pt x="9280" y="4271"/>
                </a:lnTo>
                <a:lnTo>
                  <a:pt x="10196" y="3283"/>
                </a:lnTo>
                <a:lnTo>
                  <a:pt x="10211" y="3268"/>
                </a:lnTo>
                <a:lnTo>
                  <a:pt x="10226" y="3254"/>
                </a:lnTo>
                <a:lnTo>
                  <a:pt x="10242" y="3241"/>
                </a:lnTo>
                <a:lnTo>
                  <a:pt x="10257" y="3229"/>
                </a:lnTo>
                <a:lnTo>
                  <a:pt x="10274" y="3218"/>
                </a:lnTo>
                <a:lnTo>
                  <a:pt x="10291" y="3208"/>
                </a:lnTo>
                <a:lnTo>
                  <a:pt x="10308" y="3198"/>
                </a:lnTo>
                <a:lnTo>
                  <a:pt x="10326" y="3190"/>
                </a:lnTo>
                <a:lnTo>
                  <a:pt x="10344" y="3182"/>
                </a:lnTo>
                <a:lnTo>
                  <a:pt x="10362" y="3175"/>
                </a:lnTo>
                <a:lnTo>
                  <a:pt x="10381" y="3170"/>
                </a:lnTo>
                <a:lnTo>
                  <a:pt x="10399" y="3165"/>
                </a:lnTo>
                <a:lnTo>
                  <a:pt x="10418" y="3161"/>
                </a:lnTo>
                <a:lnTo>
                  <a:pt x="10438" y="3158"/>
                </a:lnTo>
                <a:lnTo>
                  <a:pt x="10457" y="3157"/>
                </a:lnTo>
                <a:lnTo>
                  <a:pt x="10476" y="3156"/>
                </a:lnTo>
                <a:lnTo>
                  <a:pt x="10495" y="3155"/>
                </a:lnTo>
                <a:lnTo>
                  <a:pt x="10514" y="3156"/>
                </a:lnTo>
                <a:lnTo>
                  <a:pt x="10534" y="3158"/>
                </a:lnTo>
                <a:lnTo>
                  <a:pt x="10553" y="3160"/>
                </a:lnTo>
                <a:lnTo>
                  <a:pt x="10572" y="3164"/>
                </a:lnTo>
                <a:lnTo>
                  <a:pt x="10591" y="3168"/>
                </a:lnTo>
                <a:lnTo>
                  <a:pt x="10609" y="3174"/>
                </a:lnTo>
                <a:lnTo>
                  <a:pt x="10627" y="3180"/>
                </a:lnTo>
                <a:lnTo>
                  <a:pt x="10647" y="3188"/>
                </a:lnTo>
                <a:lnTo>
                  <a:pt x="10664" y="3196"/>
                </a:lnTo>
                <a:lnTo>
                  <a:pt x="10682" y="3205"/>
                </a:lnTo>
                <a:lnTo>
                  <a:pt x="10699" y="3215"/>
                </a:lnTo>
                <a:lnTo>
                  <a:pt x="10715" y="3226"/>
                </a:lnTo>
                <a:lnTo>
                  <a:pt x="10731" y="3239"/>
                </a:lnTo>
                <a:lnTo>
                  <a:pt x="10748" y="3251"/>
                </a:lnTo>
                <a:lnTo>
                  <a:pt x="10763" y="3265"/>
                </a:lnTo>
                <a:lnTo>
                  <a:pt x="10778" y="3280"/>
                </a:lnTo>
                <a:lnTo>
                  <a:pt x="10792" y="3295"/>
                </a:lnTo>
                <a:lnTo>
                  <a:pt x="10804" y="3310"/>
                </a:lnTo>
                <a:lnTo>
                  <a:pt x="10816" y="3327"/>
                </a:lnTo>
                <a:lnTo>
                  <a:pt x="10827" y="3344"/>
                </a:lnTo>
                <a:lnTo>
                  <a:pt x="10837" y="3361"/>
                </a:lnTo>
                <a:lnTo>
                  <a:pt x="10846" y="3379"/>
                </a:lnTo>
                <a:lnTo>
                  <a:pt x="10854" y="3396"/>
                </a:lnTo>
                <a:lnTo>
                  <a:pt x="10863" y="3414"/>
                </a:lnTo>
                <a:lnTo>
                  <a:pt x="10869" y="3433"/>
                </a:lnTo>
                <a:lnTo>
                  <a:pt x="10875" y="3452"/>
                </a:lnTo>
                <a:lnTo>
                  <a:pt x="10880" y="3471"/>
                </a:lnTo>
                <a:lnTo>
                  <a:pt x="10883" y="3490"/>
                </a:lnTo>
                <a:lnTo>
                  <a:pt x="10886" y="3510"/>
                </a:lnTo>
                <a:lnTo>
                  <a:pt x="10888" y="3529"/>
                </a:lnTo>
                <a:lnTo>
                  <a:pt x="10889" y="3548"/>
                </a:lnTo>
                <a:lnTo>
                  <a:pt x="10889" y="3568"/>
                </a:lnTo>
                <a:lnTo>
                  <a:pt x="10888" y="3587"/>
                </a:lnTo>
                <a:lnTo>
                  <a:pt x="10887" y="3607"/>
                </a:lnTo>
                <a:lnTo>
                  <a:pt x="10884" y="3626"/>
                </a:lnTo>
                <a:lnTo>
                  <a:pt x="10881" y="3646"/>
                </a:lnTo>
                <a:lnTo>
                  <a:pt x="10876" y="3665"/>
                </a:lnTo>
                <a:lnTo>
                  <a:pt x="10871" y="3683"/>
                </a:lnTo>
                <a:lnTo>
                  <a:pt x="10865" y="3702"/>
                </a:lnTo>
                <a:lnTo>
                  <a:pt x="10858" y="3720"/>
                </a:lnTo>
                <a:lnTo>
                  <a:pt x="10849" y="3739"/>
                </a:lnTo>
                <a:lnTo>
                  <a:pt x="10840" y="3756"/>
                </a:lnTo>
                <a:lnTo>
                  <a:pt x="10830" y="3774"/>
                </a:lnTo>
                <a:lnTo>
                  <a:pt x="10819" y="3791"/>
                </a:lnTo>
                <a:lnTo>
                  <a:pt x="10807" y="3807"/>
                </a:lnTo>
                <a:lnTo>
                  <a:pt x="10795" y="3823"/>
                </a:lnTo>
                <a:lnTo>
                  <a:pt x="10781" y="3839"/>
                </a:lnTo>
                <a:lnTo>
                  <a:pt x="9864" y="4827"/>
                </a:lnTo>
                <a:lnTo>
                  <a:pt x="9799" y="4895"/>
                </a:lnTo>
                <a:lnTo>
                  <a:pt x="9730" y="4958"/>
                </a:lnTo>
                <a:lnTo>
                  <a:pt x="9661" y="5018"/>
                </a:lnTo>
                <a:lnTo>
                  <a:pt x="9588" y="5075"/>
                </a:lnTo>
                <a:lnTo>
                  <a:pt x="9513" y="5126"/>
                </a:lnTo>
                <a:lnTo>
                  <a:pt x="9437" y="5174"/>
                </a:lnTo>
                <a:lnTo>
                  <a:pt x="9361" y="5218"/>
                </a:lnTo>
                <a:lnTo>
                  <a:pt x="9281" y="5257"/>
                </a:lnTo>
                <a:lnTo>
                  <a:pt x="9201" y="5292"/>
                </a:lnTo>
                <a:lnTo>
                  <a:pt x="9121" y="5323"/>
                </a:lnTo>
                <a:lnTo>
                  <a:pt x="9038" y="5351"/>
                </a:lnTo>
                <a:lnTo>
                  <a:pt x="8955" y="5373"/>
                </a:lnTo>
                <a:lnTo>
                  <a:pt x="8871" y="5392"/>
                </a:lnTo>
                <a:lnTo>
                  <a:pt x="8788" y="5406"/>
                </a:lnTo>
                <a:lnTo>
                  <a:pt x="8703" y="5416"/>
                </a:lnTo>
                <a:lnTo>
                  <a:pt x="8618" y="5421"/>
                </a:lnTo>
                <a:lnTo>
                  <a:pt x="8534" y="5422"/>
                </a:lnTo>
                <a:lnTo>
                  <a:pt x="8449" y="5418"/>
                </a:lnTo>
                <a:lnTo>
                  <a:pt x="8365" y="5410"/>
                </a:lnTo>
                <a:lnTo>
                  <a:pt x="8281" y="5398"/>
                </a:lnTo>
                <a:lnTo>
                  <a:pt x="8198" y="5380"/>
                </a:lnTo>
                <a:lnTo>
                  <a:pt x="8115" y="5359"/>
                </a:lnTo>
                <a:lnTo>
                  <a:pt x="8034" y="5333"/>
                </a:lnTo>
                <a:lnTo>
                  <a:pt x="7954" y="5302"/>
                </a:lnTo>
                <a:lnTo>
                  <a:pt x="7874" y="5266"/>
                </a:lnTo>
                <a:lnTo>
                  <a:pt x="7796" y="5226"/>
                </a:lnTo>
                <a:lnTo>
                  <a:pt x="7720" y="5181"/>
                </a:lnTo>
                <a:lnTo>
                  <a:pt x="7645" y="5131"/>
                </a:lnTo>
                <a:lnTo>
                  <a:pt x="7572" y="5076"/>
                </a:lnTo>
                <a:lnTo>
                  <a:pt x="7501" y="5016"/>
                </a:lnTo>
                <a:lnTo>
                  <a:pt x="7432" y="4952"/>
                </a:lnTo>
                <a:lnTo>
                  <a:pt x="7366" y="4883"/>
                </a:lnTo>
                <a:lnTo>
                  <a:pt x="7305" y="4812"/>
                </a:lnTo>
                <a:lnTo>
                  <a:pt x="7249" y="4741"/>
                </a:lnTo>
                <a:lnTo>
                  <a:pt x="7199" y="4668"/>
                </a:lnTo>
                <a:lnTo>
                  <a:pt x="7153" y="4593"/>
                </a:lnTo>
                <a:lnTo>
                  <a:pt x="7111" y="4518"/>
                </a:lnTo>
                <a:lnTo>
                  <a:pt x="7074" y="4441"/>
                </a:lnTo>
                <a:lnTo>
                  <a:pt x="7042" y="4363"/>
                </a:lnTo>
                <a:lnTo>
                  <a:pt x="7013" y="4283"/>
                </a:lnTo>
                <a:lnTo>
                  <a:pt x="6989" y="4204"/>
                </a:lnTo>
                <a:lnTo>
                  <a:pt x="6970" y="4123"/>
                </a:lnTo>
                <a:lnTo>
                  <a:pt x="6955" y="4042"/>
                </a:lnTo>
                <a:lnTo>
                  <a:pt x="6944" y="3960"/>
                </a:lnTo>
                <a:lnTo>
                  <a:pt x="6937" y="3879"/>
                </a:lnTo>
                <a:lnTo>
                  <a:pt x="6934" y="3797"/>
                </a:lnTo>
                <a:lnTo>
                  <a:pt x="6935" y="3715"/>
                </a:lnTo>
                <a:lnTo>
                  <a:pt x="6940" y="3633"/>
                </a:lnTo>
                <a:lnTo>
                  <a:pt x="6949" y="3550"/>
                </a:lnTo>
                <a:lnTo>
                  <a:pt x="6962" y="3470"/>
                </a:lnTo>
                <a:lnTo>
                  <a:pt x="6979" y="3388"/>
                </a:lnTo>
                <a:lnTo>
                  <a:pt x="6999" y="3308"/>
                </a:lnTo>
                <a:lnTo>
                  <a:pt x="7024" y="3227"/>
                </a:lnTo>
                <a:lnTo>
                  <a:pt x="7052" y="3149"/>
                </a:lnTo>
                <a:lnTo>
                  <a:pt x="7084" y="3071"/>
                </a:lnTo>
                <a:lnTo>
                  <a:pt x="7119" y="2993"/>
                </a:lnTo>
                <a:lnTo>
                  <a:pt x="7158" y="2918"/>
                </a:lnTo>
                <a:lnTo>
                  <a:pt x="7200" y="2843"/>
                </a:lnTo>
                <a:lnTo>
                  <a:pt x="7245" y="2770"/>
                </a:lnTo>
                <a:lnTo>
                  <a:pt x="7295" y="2699"/>
                </a:lnTo>
                <a:lnTo>
                  <a:pt x="7347" y="2628"/>
                </a:lnTo>
                <a:lnTo>
                  <a:pt x="7403" y="2561"/>
                </a:lnTo>
                <a:lnTo>
                  <a:pt x="7461" y="2494"/>
                </a:lnTo>
                <a:lnTo>
                  <a:pt x="7524" y="2431"/>
                </a:lnTo>
                <a:lnTo>
                  <a:pt x="9080" y="890"/>
                </a:lnTo>
                <a:lnTo>
                  <a:pt x="9115" y="857"/>
                </a:lnTo>
                <a:lnTo>
                  <a:pt x="9150" y="824"/>
                </a:lnTo>
                <a:lnTo>
                  <a:pt x="9185" y="791"/>
                </a:lnTo>
                <a:lnTo>
                  <a:pt x="9222" y="761"/>
                </a:lnTo>
                <a:lnTo>
                  <a:pt x="9259" y="731"/>
                </a:lnTo>
                <a:lnTo>
                  <a:pt x="9296" y="701"/>
                </a:lnTo>
                <a:lnTo>
                  <a:pt x="9334" y="674"/>
                </a:lnTo>
                <a:lnTo>
                  <a:pt x="9372" y="646"/>
                </a:lnTo>
                <a:lnTo>
                  <a:pt x="9411" y="620"/>
                </a:lnTo>
                <a:lnTo>
                  <a:pt x="9451" y="595"/>
                </a:lnTo>
                <a:lnTo>
                  <a:pt x="9490" y="570"/>
                </a:lnTo>
                <a:lnTo>
                  <a:pt x="9530" y="548"/>
                </a:lnTo>
                <a:lnTo>
                  <a:pt x="9571" y="525"/>
                </a:lnTo>
                <a:lnTo>
                  <a:pt x="9612" y="505"/>
                </a:lnTo>
                <a:lnTo>
                  <a:pt x="9654" y="486"/>
                </a:lnTo>
                <a:lnTo>
                  <a:pt x="9696" y="467"/>
                </a:lnTo>
                <a:lnTo>
                  <a:pt x="9739" y="450"/>
                </a:lnTo>
                <a:lnTo>
                  <a:pt x="9782" y="433"/>
                </a:lnTo>
                <a:lnTo>
                  <a:pt x="9825" y="418"/>
                </a:lnTo>
                <a:lnTo>
                  <a:pt x="9869" y="405"/>
                </a:lnTo>
                <a:lnTo>
                  <a:pt x="9914" y="393"/>
                </a:lnTo>
                <a:lnTo>
                  <a:pt x="9958" y="381"/>
                </a:lnTo>
                <a:lnTo>
                  <a:pt x="10004" y="371"/>
                </a:lnTo>
                <a:lnTo>
                  <a:pt x="10049" y="363"/>
                </a:lnTo>
                <a:lnTo>
                  <a:pt x="10096" y="356"/>
                </a:lnTo>
                <a:lnTo>
                  <a:pt x="10142" y="351"/>
                </a:lnTo>
                <a:lnTo>
                  <a:pt x="10188" y="347"/>
                </a:lnTo>
                <a:lnTo>
                  <a:pt x="10236" y="343"/>
                </a:lnTo>
                <a:lnTo>
                  <a:pt x="10283" y="341"/>
                </a:lnTo>
                <a:lnTo>
                  <a:pt x="10331" y="341"/>
                </a:lnTo>
                <a:lnTo>
                  <a:pt x="10379" y="343"/>
                </a:lnTo>
                <a:lnTo>
                  <a:pt x="10428" y="347"/>
                </a:lnTo>
                <a:lnTo>
                  <a:pt x="10477" y="352"/>
                </a:lnTo>
                <a:lnTo>
                  <a:pt x="10527" y="358"/>
                </a:lnTo>
                <a:lnTo>
                  <a:pt x="10580" y="367"/>
                </a:lnTo>
                <a:lnTo>
                  <a:pt x="10633" y="378"/>
                </a:lnTo>
                <a:lnTo>
                  <a:pt x="10688" y="391"/>
                </a:lnTo>
                <a:lnTo>
                  <a:pt x="10742" y="406"/>
                </a:lnTo>
                <a:lnTo>
                  <a:pt x="10797" y="422"/>
                </a:lnTo>
                <a:lnTo>
                  <a:pt x="10851" y="441"/>
                </a:lnTo>
                <a:lnTo>
                  <a:pt x="10878" y="451"/>
                </a:lnTo>
                <a:lnTo>
                  <a:pt x="10905" y="461"/>
                </a:lnTo>
                <a:lnTo>
                  <a:pt x="10931" y="472"/>
                </a:lnTo>
                <a:lnTo>
                  <a:pt x="10957" y="484"/>
                </a:lnTo>
                <a:lnTo>
                  <a:pt x="10983" y="496"/>
                </a:lnTo>
                <a:lnTo>
                  <a:pt x="11008" y="508"/>
                </a:lnTo>
                <a:lnTo>
                  <a:pt x="11032" y="521"/>
                </a:lnTo>
                <a:lnTo>
                  <a:pt x="11057" y="535"/>
                </a:lnTo>
                <a:lnTo>
                  <a:pt x="11081" y="548"/>
                </a:lnTo>
                <a:lnTo>
                  <a:pt x="11104" y="562"/>
                </a:lnTo>
                <a:lnTo>
                  <a:pt x="11126" y="577"/>
                </a:lnTo>
                <a:lnTo>
                  <a:pt x="11148" y="592"/>
                </a:lnTo>
                <a:lnTo>
                  <a:pt x="11169" y="607"/>
                </a:lnTo>
                <a:lnTo>
                  <a:pt x="11190" y="624"/>
                </a:lnTo>
                <a:lnTo>
                  <a:pt x="11209" y="640"/>
                </a:lnTo>
                <a:lnTo>
                  <a:pt x="11227" y="657"/>
                </a:lnTo>
                <a:lnTo>
                  <a:pt x="13201" y="2531"/>
                </a:lnTo>
                <a:lnTo>
                  <a:pt x="15747" y="2531"/>
                </a:lnTo>
                <a:lnTo>
                  <a:pt x="15768" y="2531"/>
                </a:lnTo>
                <a:lnTo>
                  <a:pt x="15788" y="2533"/>
                </a:lnTo>
                <a:lnTo>
                  <a:pt x="15808" y="2535"/>
                </a:lnTo>
                <a:lnTo>
                  <a:pt x="15828" y="2539"/>
                </a:lnTo>
                <a:lnTo>
                  <a:pt x="15847" y="2543"/>
                </a:lnTo>
                <a:lnTo>
                  <a:pt x="15866" y="2550"/>
                </a:lnTo>
                <a:lnTo>
                  <a:pt x="15885" y="2556"/>
                </a:lnTo>
                <a:lnTo>
                  <a:pt x="15903" y="2563"/>
                </a:lnTo>
                <a:lnTo>
                  <a:pt x="15921" y="2571"/>
                </a:lnTo>
                <a:lnTo>
                  <a:pt x="15938" y="2580"/>
                </a:lnTo>
                <a:lnTo>
                  <a:pt x="15954" y="2591"/>
                </a:lnTo>
                <a:lnTo>
                  <a:pt x="15971" y="2601"/>
                </a:lnTo>
                <a:lnTo>
                  <a:pt x="15987" y="2612"/>
                </a:lnTo>
                <a:lnTo>
                  <a:pt x="16002" y="2624"/>
                </a:lnTo>
                <a:lnTo>
                  <a:pt x="16017" y="2637"/>
                </a:lnTo>
                <a:lnTo>
                  <a:pt x="16030" y="2650"/>
                </a:lnTo>
                <a:lnTo>
                  <a:pt x="16044" y="2664"/>
                </a:lnTo>
                <a:lnTo>
                  <a:pt x="16056" y="2679"/>
                </a:lnTo>
                <a:lnTo>
                  <a:pt x="16068" y="2695"/>
                </a:lnTo>
                <a:lnTo>
                  <a:pt x="16079" y="2710"/>
                </a:lnTo>
                <a:lnTo>
                  <a:pt x="16089" y="2726"/>
                </a:lnTo>
                <a:lnTo>
                  <a:pt x="16100" y="2744"/>
                </a:lnTo>
                <a:lnTo>
                  <a:pt x="16109" y="2761"/>
                </a:lnTo>
                <a:lnTo>
                  <a:pt x="16117" y="2780"/>
                </a:lnTo>
                <a:lnTo>
                  <a:pt x="16124" y="2798"/>
                </a:lnTo>
                <a:lnTo>
                  <a:pt x="16130" y="2816"/>
                </a:lnTo>
                <a:lnTo>
                  <a:pt x="16135" y="2836"/>
                </a:lnTo>
                <a:lnTo>
                  <a:pt x="16140" y="2855"/>
                </a:lnTo>
                <a:lnTo>
                  <a:pt x="16143" y="2876"/>
                </a:lnTo>
                <a:lnTo>
                  <a:pt x="16146" y="2896"/>
                </a:lnTo>
                <a:lnTo>
                  <a:pt x="16148" y="2917"/>
                </a:lnTo>
                <a:lnTo>
                  <a:pt x="16148" y="2937"/>
                </a:lnTo>
                <a:lnTo>
                  <a:pt x="16148" y="8192"/>
                </a:lnTo>
                <a:lnTo>
                  <a:pt x="16148" y="8212"/>
                </a:lnTo>
                <a:lnTo>
                  <a:pt x="16146" y="8233"/>
                </a:lnTo>
                <a:lnTo>
                  <a:pt x="16143" y="8253"/>
                </a:lnTo>
                <a:lnTo>
                  <a:pt x="16140" y="8272"/>
                </a:lnTo>
                <a:lnTo>
                  <a:pt x="16135" y="8293"/>
                </a:lnTo>
                <a:lnTo>
                  <a:pt x="16130" y="8312"/>
                </a:lnTo>
                <a:lnTo>
                  <a:pt x="16124" y="8331"/>
                </a:lnTo>
                <a:lnTo>
                  <a:pt x="16117" y="8349"/>
                </a:lnTo>
                <a:lnTo>
                  <a:pt x="16109" y="8368"/>
                </a:lnTo>
                <a:lnTo>
                  <a:pt x="16100" y="8385"/>
                </a:lnTo>
                <a:lnTo>
                  <a:pt x="16089" y="8401"/>
                </a:lnTo>
                <a:lnTo>
                  <a:pt x="16079" y="8418"/>
                </a:lnTo>
                <a:lnTo>
                  <a:pt x="16068" y="8434"/>
                </a:lnTo>
                <a:lnTo>
                  <a:pt x="16056" y="8449"/>
                </a:lnTo>
                <a:lnTo>
                  <a:pt x="16044" y="8464"/>
                </a:lnTo>
                <a:lnTo>
                  <a:pt x="16030" y="8478"/>
                </a:lnTo>
                <a:lnTo>
                  <a:pt x="16017" y="8492"/>
                </a:lnTo>
                <a:lnTo>
                  <a:pt x="16002" y="8505"/>
                </a:lnTo>
                <a:lnTo>
                  <a:pt x="15987" y="8517"/>
                </a:lnTo>
                <a:lnTo>
                  <a:pt x="15971" y="8528"/>
                </a:lnTo>
                <a:lnTo>
                  <a:pt x="15954" y="8538"/>
                </a:lnTo>
                <a:lnTo>
                  <a:pt x="15938" y="8549"/>
                </a:lnTo>
                <a:lnTo>
                  <a:pt x="15921" y="8558"/>
                </a:lnTo>
                <a:lnTo>
                  <a:pt x="15903" y="8566"/>
                </a:lnTo>
                <a:lnTo>
                  <a:pt x="15885" y="8573"/>
                </a:lnTo>
                <a:lnTo>
                  <a:pt x="15866" y="8579"/>
                </a:lnTo>
                <a:lnTo>
                  <a:pt x="15847" y="8584"/>
                </a:lnTo>
                <a:lnTo>
                  <a:pt x="15828" y="8589"/>
                </a:lnTo>
                <a:lnTo>
                  <a:pt x="15808" y="8592"/>
                </a:lnTo>
                <a:lnTo>
                  <a:pt x="15788" y="8596"/>
                </a:lnTo>
                <a:lnTo>
                  <a:pt x="15768" y="8597"/>
                </a:lnTo>
                <a:lnTo>
                  <a:pt x="15747" y="8598"/>
                </a:lnTo>
                <a:lnTo>
                  <a:pt x="14892" y="8598"/>
                </a:lnTo>
                <a:lnTo>
                  <a:pt x="14872" y="8597"/>
                </a:lnTo>
                <a:lnTo>
                  <a:pt x="14852" y="8596"/>
                </a:lnTo>
                <a:lnTo>
                  <a:pt x="14832" y="8592"/>
                </a:lnTo>
                <a:lnTo>
                  <a:pt x="14813" y="8589"/>
                </a:lnTo>
                <a:lnTo>
                  <a:pt x="14793" y="8584"/>
                </a:lnTo>
                <a:lnTo>
                  <a:pt x="14774" y="8579"/>
                </a:lnTo>
                <a:lnTo>
                  <a:pt x="14755" y="8573"/>
                </a:lnTo>
                <a:lnTo>
                  <a:pt x="14737" y="8566"/>
                </a:lnTo>
                <a:lnTo>
                  <a:pt x="14720" y="8558"/>
                </a:lnTo>
                <a:lnTo>
                  <a:pt x="14702" y="8549"/>
                </a:lnTo>
                <a:lnTo>
                  <a:pt x="14686" y="8538"/>
                </a:lnTo>
                <a:lnTo>
                  <a:pt x="14669" y="8528"/>
                </a:lnTo>
                <a:lnTo>
                  <a:pt x="14653" y="8517"/>
                </a:lnTo>
                <a:lnTo>
                  <a:pt x="14638" y="8505"/>
                </a:lnTo>
                <a:lnTo>
                  <a:pt x="14624" y="8492"/>
                </a:lnTo>
                <a:lnTo>
                  <a:pt x="14610" y="8478"/>
                </a:lnTo>
                <a:lnTo>
                  <a:pt x="14597" y="8464"/>
                </a:lnTo>
                <a:lnTo>
                  <a:pt x="14584" y="8449"/>
                </a:lnTo>
                <a:lnTo>
                  <a:pt x="14572" y="8434"/>
                </a:lnTo>
                <a:lnTo>
                  <a:pt x="14560" y="8418"/>
                </a:lnTo>
                <a:lnTo>
                  <a:pt x="14550" y="8401"/>
                </a:lnTo>
                <a:lnTo>
                  <a:pt x="14540" y="8385"/>
                </a:lnTo>
                <a:lnTo>
                  <a:pt x="14531" y="8368"/>
                </a:lnTo>
                <a:lnTo>
                  <a:pt x="14524" y="8349"/>
                </a:lnTo>
                <a:lnTo>
                  <a:pt x="14516" y="8331"/>
                </a:lnTo>
                <a:lnTo>
                  <a:pt x="14510" y="8312"/>
                </a:lnTo>
                <a:lnTo>
                  <a:pt x="14505" y="8293"/>
                </a:lnTo>
                <a:lnTo>
                  <a:pt x="14500" y="8272"/>
                </a:lnTo>
                <a:lnTo>
                  <a:pt x="14497" y="8253"/>
                </a:lnTo>
                <a:lnTo>
                  <a:pt x="14494" y="8233"/>
                </a:lnTo>
                <a:lnTo>
                  <a:pt x="14493" y="8212"/>
                </a:lnTo>
                <a:lnTo>
                  <a:pt x="14492" y="8192"/>
                </a:lnTo>
                <a:lnTo>
                  <a:pt x="14493" y="8170"/>
                </a:lnTo>
                <a:lnTo>
                  <a:pt x="14494" y="8150"/>
                </a:lnTo>
                <a:lnTo>
                  <a:pt x="14497" y="8129"/>
                </a:lnTo>
                <a:lnTo>
                  <a:pt x="14500" y="8110"/>
                </a:lnTo>
                <a:lnTo>
                  <a:pt x="14505" y="8091"/>
                </a:lnTo>
                <a:lnTo>
                  <a:pt x="14510" y="8071"/>
                </a:lnTo>
                <a:lnTo>
                  <a:pt x="14516" y="8052"/>
                </a:lnTo>
                <a:lnTo>
                  <a:pt x="14524" y="8033"/>
                </a:lnTo>
                <a:lnTo>
                  <a:pt x="14531" y="8016"/>
                </a:lnTo>
                <a:lnTo>
                  <a:pt x="14540" y="7999"/>
                </a:lnTo>
                <a:lnTo>
                  <a:pt x="14550" y="7981"/>
                </a:lnTo>
                <a:lnTo>
                  <a:pt x="14560" y="7965"/>
                </a:lnTo>
                <a:lnTo>
                  <a:pt x="14572" y="7948"/>
                </a:lnTo>
                <a:lnTo>
                  <a:pt x="14584" y="7933"/>
                </a:lnTo>
                <a:lnTo>
                  <a:pt x="14597" y="7919"/>
                </a:lnTo>
                <a:lnTo>
                  <a:pt x="14610" y="7904"/>
                </a:lnTo>
                <a:lnTo>
                  <a:pt x="14624" y="7891"/>
                </a:lnTo>
                <a:lnTo>
                  <a:pt x="14638" y="7878"/>
                </a:lnTo>
                <a:lnTo>
                  <a:pt x="14653" y="7866"/>
                </a:lnTo>
                <a:lnTo>
                  <a:pt x="14669" y="7854"/>
                </a:lnTo>
                <a:lnTo>
                  <a:pt x="14686" y="7844"/>
                </a:lnTo>
                <a:lnTo>
                  <a:pt x="14702" y="7834"/>
                </a:lnTo>
                <a:lnTo>
                  <a:pt x="14720" y="7826"/>
                </a:lnTo>
                <a:lnTo>
                  <a:pt x="14737" y="7818"/>
                </a:lnTo>
                <a:lnTo>
                  <a:pt x="14755" y="7810"/>
                </a:lnTo>
                <a:lnTo>
                  <a:pt x="14774" y="7803"/>
                </a:lnTo>
                <a:lnTo>
                  <a:pt x="14793" y="7798"/>
                </a:lnTo>
                <a:lnTo>
                  <a:pt x="14813" y="7794"/>
                </a:lnTo>
                <a:lnTo>
                  <a:pt x="14832" y="7790"/>
                </a:lnTo>
                <a:lnTo>
                  <a:pt x="14852" y="7787"/>
                </a:lnTo>
                <a:lnTo>
                  <a:pt x="14872" y="7786"/>
                </a:lnTo>
                <a:lnTo>
                  <a:pt x="14892" y="7785"/>
                </a:lnTo>
                <a:lnTo>
                  <a:pt x="15346" y="7785"/>
                </a:lnTo>
                <a:close/>
                <a:moveTo>
                  <a:pt x="11661" y="10256"/>
                </a:moveTo>
                <a:lnTo>
                  <a:pt x="11656" y="10291"/>
                </a:lnTo>
                <a:lnTo>
                  <a:pt x="11649" y="10326"/>
                </a:lnTo>
                <a:lnTo>
                  <a:pt x="11641" y="10361"/>
                </a:lnTo>
                <a:lnTo>
                  <a:pt x="11633" y="10396"/>
                </a:lnTo>
                <a:lnTo>
                  <a:pt x="11623" y="10430"/>
                </a:lnTo>
                <a:lnTo>
                  <a:pt x="11611" y="10463"/>
                </a:lnTo>
                <a:lnTo>
                  <a:pt x="11600" y="10497"/>
                </a:lnTo>
                <a:lnTo>
                  <a:pt x="11587" y="10530"/>
                </a:lnTo>
                <a:lnTo>
                  <a:pt x="11573" y="10562"/>
                </a:lnTo>
                <a:lnTo>
                  <a:pt x="11558" y="10595"/>
                </a:lnTo>
                <a:lnTo>
                  <a:pt x="11542" y="10627"/>
                </a:lnTo>
                <a:lnTo>
                  <a:pt x="11525" y="10659"/>
                </a:lnTo>
                <a:lnTo>
                  <a:pt x="11506" y="10690"/>
                </a:lnTo>
                <a:lnTo>
                  <a:pt x="11487" y="10720"/>
                </a:lnTo>
                <a:lnTo>
                  <a:pt x="11467" y="10751"/>
                </a:lnTo>
                <a:lnTo>
                  <a:pt x="11446" y="10780"/>
                </a:lnTo>
                <a:lnTo>
                  <a:pt x="11424" y="10809"/>
                </a:lnTo>
                <a:lnTo>
                  <a:pt x="11399" y="10837"/>
                </a:lnTo>
                <a:lnTo>
                  <a:pt x="11375" y="10865"/>
                </a:lnTo>
                <a:lnTo>
                  <a:pt x="11349" y="10893"/>
                </a:lnTo>
                <a:lnTo>
                  <a:pt x="11323" y="10919"/>
                </a:lnTo>
                <a:lnTo>
                  <a:pt x="11295" y="10946"/>
                </a:lnTo>
                <a:lnTo>
                  <a:pt x="11266" y="10971"/>
                </a:lnTo>
                <a:lnTo>
                  <a:pt x="11236" y="10996"/>
                </a:lnTo>
                <a:lnTo>
                  <a:pt x="11206" y="11020"/>
                </a:lnTo>
                <a:lnTo>
                  <a:pt x="11173" y="11044"/>
                </a:lnTo>
                <a:lnTo>
                  <a:pt x="11140" y="11066"/>
                </a:lnTo>
                <a:lnTo>
                  <a:pt x="11106" y="11089"/>
                </a:lnTo>
                <a:lnTo>
                  <a:pt x="11070" y="11110"/>
                </a:lnTo>
                <a:lnTo>
                  <a:pt x="11034" y="11131"/>
                </a:lnTo>
                <a:lnTo>
                  <a:pt x="10997" y="11150"/>
                </a:lnTo>
                <a:lnTo>
                  <a:pt x="10958" y="11170"/>
                </a:lnTo>
                <a:lnTo>
                  <a:pt x="10939" y="11178"/>
                </a:lnTo>
                <a:lnTo>
                  <a:pt x="10921" y="11186"/>
                </a:lnTo>
                <a:lnTo>
                  <a:pt x="10902" y="11192"/>
                </a:lnTo>
                <a:lnTo>
                  <a:pt x="10882" y="11197"/>
                </a:lnTo>
                <a:lnTo>
                  <a:pt x="10863" y="11201"/>
                </a:lnTo>
                <a:lnTo>
                  <a:pt x="10843" y="11204"/>
                </a:lnTo>
                <a:lnTo>
                  <a:pt x="10824" y="11207"/>
                </a:lnTo>
                <a:lnTo>
                  <a:pt x="10804" y="11209"/>
                </a:lnTo>
                <a:lnTo>
                  <a:pt x="10785" y="11209"/>
                </a:lnTo>
                <a:lnTo>
                  <a:pt x="10766" y="11208"/>
                </a:lnTo>
                <a:lnTo>
                  <a:pt x="10745" y="11207"/>
                </a:lnTo>
                <a:lnTo>
                  <a:pt x="10726" y="11203"/>
                </a:lnTo>
                <a:lnTo>
                  <a:pt x="10708" y="11200"/>
                </a:lnTo>
                <a:lnTo>
                  <a:pt x="10689" y="11196"/>
                </a:lnTo>
                <a:lnTo>
                  <a:pt x="10671" y="11190"/>
                </a:lnTo>
                <a:lnTo>
                  <a:pt x="10652" y="11184"/>
                </a:lnTo>
                <a:lnTo>
                  <a:pt x="10634" y="11178"/>
                </a:lnTo>
                <a:lnTo>
                  <a:pt x="10616" y="11170"/>
                </a:lnTo>
                <a:lnTo>
                  <a:pt x="10599" y="11161"/>
                </a:lnTo>
                <a:lnTo>
                  <a:pt x="10582" y="11151"/>
                </a:lnTo>
                <a:lnTo>
                  <a:pt x="10566" y="11141"/>
                </a:lnTo>
                <a:lnTo>
                  <a:pt x="10550" y="11130"/>
                </a:lnTo>
                <a:lnTo>
                  <a:pt x="10535" y="11118"/>
                </a:lnTo>
                <a:lnTo>
                  <a:pt x="10519" y="11105"/>
                </a:lnTo>
                <a:lnTo>
                  <a:pt x="10505" y="11091"/>
                </a:lnTo>
                <a:lnTo>
                  <a:pt x="10492" y="11077"/>
                </a:lnTo>
                <a:lnTo>
                  <a:pt x="10479" y="11062"/>
                </a:lnTo>
                <a:lnTo>
                  <a:pt x="10467" y="11046"/>
                </a:lnTo>
                <a:lnTo>
                  <a:pt x="10455" y="11030"/>
                </a:lnTo>
                <a:lnTo>
                  <a:pt x="10444" y="11012"/>
                </a:lnTo>
                <a:lnTo>
                  <a:pt x="10434" y="10995"/>
                </a:lnTo>
                <a:lnTo>
                  <a:pt x="10425" y="10975"/>
                </a:lnTo>
                <a:lnTo>
                  <a:pt x="10416" y="10957"/>
                </a:lnTo>
                <a:lnTo>
                  <a:pt x="10409" y="10938"/>
                </a:lnTo>
                <a:lnTo>
                  <a:pt x="10403" y="10918"/>
                </a:lnTo>
                <a:lnTo>
                  <a:pt x="10398" y="10899"/>
                </a:lnTo>
                <a:lnTo>
                  <a:pt x="10393" y="10878"/>
                </a:lnTo>
                <a:lnTo>
                  <a:pt x="10390" y="10859"/>
                </a:lnTo>
                <a:lnTo>
                  <a:pt x="10388" y="10839"/>
                </a:lnTo>
                <a:lnTo>
                  <a:pt x="10387" y="10819"/>
                </a:lnTo>
                <a:lnTo>
                  <a:pt x="10386" y="10800"/>
                </a:lnTo>
                <a:lnTo>
                  <a:pt x="10387" y="10780"/>
                </a:lnTo>
                <a:lnTo>
                  <a:pt x="10389" y="10761"/>
                </a:lnTo>
                <a:lnTo>
                  <a:pt x="10391" y="10741"/>
                </a:lnTo>
                <a:lnTo>
                  <a:pt x="10394" y="10722"/>
                </a:lnTo>
                <a:lnTo>
                  <a:pt x="10399" y="10703"/>
                </a:lnTo>
                <a:lnTo>
                  <a:pt x="10404" y="10684"/>
                </a:lnTo>
                <a:lnTo>
                  <a:pt x="10410" y="10666"/>
                </a:lnTo>
                <a:lnTo>
                  <a:pt x="10417" y="10647"/>
                </a:lnTo>
                <a:lnTo>
                  <a:pt x="10426" y="10629"/>
                </a:lnTo>
                <a:lnTo>
                  <a:pt x="10434" y="10612"/>
                </a:lnTo>
                <a:lnTo>
                  <a:pt x="10443" y="10595"/>
                </a:lnTo>
                <a:lnTo>
                  <a:pt x="10454" y="10579"/>
                </a:lnTo>
                <a:lnTo>
                  <a:pt x="10464" y="10562"/>
                </a:lnTo>
                <a:lnTo>
                  <a:pt x="10476" y="10546"/>
                </a:lnTo>
                <a:lnTo>
                  <a:pt x="10489" y="10532"/>
                </a:lnTo>
                <a:lnTo>
                  <a:pt x="10502" y="10517"/>
                </a:lnTo>
                <a:lnTo>
                  <a:pt x="10516" y="10503"/>
                </a:lnTo>
                <a:lnTo>
                  <a:pt x="10532" y="10490"/>
                </a:lnTo>
                <a:lnTo>
                  <a:pt x="10547" y="10478"/>
                </a:lnTo>
                <a:lnTo>
                  <a:pt x="10563" y="10465"/>
                </a:lnTo>
                <a:lnTo>
                  <a:pt x="10580" y="10455"/>
                </a:lnTo>
                <a:lnTo>
                  <a:pt x="10598" y="10445"/>
                </a:lnTo>
                <a:lnTo>
                  <a:pt x="10616" y="10436"/>
                </a:lnTo>
                <a:lnTo>
                  <a:pt x="10645" y="10420"/>
                </a:lnTo>
                <a:lnTo>
                  <a:pt x="10672" y="10406"/>
                </a:lnTo>
                <a:lnTo>
                  <a:pt x="10697" y="10390"/>
                </a:lnTo>
                <a:lnTo>
                  <a:pt x="10720" y="10373"/>
                </a:lnTo>
                <a:lnTo>
                  <a:pt x="10741" y="10356"/>
                </a:lnTo>
                <a:lnTo>
                  <a:pt x="10761" y="10339"/>
                </a:lnTo>
                <a:lnTo>
                  <a:pt x="10779" y="10320"/>
                </a:lnTo>
                <a:lnTo>
                  <a:pt x="10795" y="10301"/>
                </a:lnTo>
                <a:lnTo>
                  <a:pt x="10810" y="10281"/>
                </a:lnTo>
                <a:lnTo>
                  <a:pt x="10823" y="10261"/>
                </a:lnTo>
                <a:lnTo>
                  <a:pt x="10834" y="10240"/>
                </a:lnTo>
                <a:lnTo>
                  <a:pt x="10844" y="10220"/>
                </a:lnTo>
                <a:lnTo>
                  <a:pt x="10852" y="10199"/>
                </a:lnTo>
                <a:lnTo>
                  <a:pt x="10860" y="10177"/>
                </a:lnTo>
                <a:lnTo>
                  <a:pt x="10866" y="10155"/>
                </a:lnTo>
                <a:lnTo>
                  <a:pt x="10870" y="10132"/>
                </a:lnTo>
                <a:lnTo>
                  <a:pt x="10872" y="10109"/>
                </a:lnTo>
                <a:lnTo>
                  <a:pt x="10873" y="10085"/>
                </a:lnTo>
                <a:lnTo>
                  <a:pt x="10873" y="10062"/>
                </a:lnTo>
                <a:lnTo>
                  <a:pt x="10872" y="10038"/>
                </a:lnTo>
                <a:lnTo>
                  <a:pt x="10869" y="10013"/>
                </a:lnTo>
                <a:lnTo>
                  <a:pt x="10865" y="9989"/>
                </a:lnTo>
                <a:lnTo>
                  <a:pt x="10860" y="9964"/>
                </a:lnTo>
                <a:lnTo>
                  <a:pt x="10853" y="9940"/>
                </a:lnTo>
                <a:lnTo>
                  <a:pt x="10845" y="9915"/>
                </a:lnTo>
                <a:lnTo>
                  <a:pt x="10837" y="9890"/>
                </a:lnTo>
                <a:lnTo>
                  <a:pt x="10827" y="9865"/>
                </a:lnTo>
                <a:lnTo>
                  <a:pt x="10816" y="9840"/>
                </a:lnTo>
                <a:lnTo>
                  <a:pt x="10804" y="9814"/>
                </a:lnTo>
                <a:lnTo>
                  <a:pt x="10791" y="9789"/>
                </a:lnTo>
                <a:lnTo>
                  <a:pt x="10777" y="9764"/>
                </a:lnTo>
                <a:lnTo>
                  <a:pt x="10762" y="9738"/>
                </a:lnTo>
                <a:lnTo>
                  <a:pt x="9520" y="8451"/>
                </a:lnTo>
                <a:lnTo>
                  <a:pt x="9506" y="8436"/>
                </a:lnTo>
                <a:lnTo>
                  <a:pt x="9493" y="8421"/>
                </a:lnTo>
                <a:lnTo>
                  <a:pt x="9481" y="8404"/>
                </a:lnTo>
                <a:lnTo>
                  <a:pt x="9470" y="8387"/>
                </a:lnTo>
                <a:lnTo>
                  <a:pt x="9460" y="8370"/>
                </a:lnTo>
                <a:lnTo>
                  <a:pt x="9451" y="8352"/>
                </a:lnTo>
                <a:lnTo>
                  <a:pt x="9442" y="8335"/>
                </a:lnTo>
                <a:lnTo>
                  <a:pt x="9434" y="8316"/>
                </a:lnTo>
                <a:lnTo>
                  <a:pt x="9427" y="8298"/>
                </a:lnTo>
                <a:lnTo>
                  <a:pt x="9421" y="8279"/>
                </a:lnTo>
                <a:lnTo>
                  <a:pt x="9417" y="8260"/>
                </a:lnTo>
                <a:lnTo>
                  <a:pt x="9413" y="8241"/>
                </a:lnTo>
                <a:lnTo>
                  <a:pt x="9410" y="8221"/>
                </a:lnTo>
                <a:lnTo>
                  <a:pt x="9408" y="8202"/>
                </a:lnTo>
                <a:lnTo>
                  <a:pt x="9407" y="8183"/>
                </a:lnTo>
                <a:lnTo>
                  <a:pt x="9406" y="8163"/>
                </a:lnTo>
                <a:lnTo>
                  <a:pt x="9407" y="8144"/>
                </a:lnTo>
                <a:lnTo>
                  <a:pt x="9408" y="8124"/>
                </a:lnTo>
                <a:lnTo>
                  <a:pt x="9411" y="8105"/>
                </a:lnTo>
                <a:lnTo>
                  <a:pt x="9414" y="8085"/>
                </a:lnTo>
                <a:lnTo>
                  <a:pt x="9419" y="8067"/>
                </a:lnTo>
                <a:lnTo>
                  <a:pt x="9424" y="8048"/>
                </a:lnTo>
                <a:lnTo>
                  <a:pt x="9430" y="8029"/>
                </a:lnTo>
                <a:lnTo>
                  <a:pt x="9437" y="8011"/>
                </a:lnTo>
                <a:lnTo>
                  <a:pt x="9446" y="7992"/>
                </a:lnTo>
                <a:lnTo>
                  <a:pt x="9454" y="7975"/>
                </a:lnTo>
                <a:lnTo>
                  <a:pt x="9464" y="7958"/>
                </a:lnTo>
                <a:lnTo>
                  <a:pt x="9475" y="7940"/>
                </a:lnTo>
                <a:lnTo>
                  <a:pt x="9486" y="7924"/>
                </a:lnTo>
                <a:lnTo>
                  <a:pt x="9499" y="7909"/>
                </a:lnTo>
                <a:lnTo>
                  <a:pt x="9512" y="7892"/>
                </a:lnTo>
                <a:lnTo>
                  <a:pt x="9526" y="7878"/>
                </a:lnTo>
                <a:lnTo>
                  <a:pt x="9541" y="7864"/>
                </a:lnTo>
                <a:lnTo>
                  <a:pt x="9557" y="7850"/>
                </a:lnTo>
                <a:lnTo>
                  <a:pt x="9573" y="7838"/>
                </a:lnTo>
                <a:lnTo>
                  <a:pt x="9590" y="7827"/>
                </a:lnTo>
                <a:lnTo>
                  <a:pt x="9607" y="7816"/>
                </a:lnTo>
                <a:lnTo>
                  <a:pt x="9624" y="7806"/>
                </a:lnTo>
                <a:lnTo>
                  <a:pt x="9641" y="7798"/>
                </a:lnTo>
                <a:lnTo>
                  <a:pt x="9660" y="7790"/>
                </a:lnTo>
                <a:lnTo>
                  <a:pt x="9678" y="7783"/>
                </a:lnTo>
                <a:lnTo>
                  <a:pt x="9697" y="7778"/>
                </a:lnTo>
                <a:lnTo>
                  <a:pt x="9715" y="7773"/>
                </a:lnTo>
                <a:lnTo>
                  <a:pt x="9734" y="7768"/>
                </a:lnTo>
                <a:lnTo>
                  <a:pt x="9753" y="7765"/>
                </a:lnTo>
                <a:lnTo>
                  <a:pt x="9773" y="7763"/>
                </a:lnTo>
                <a:lnTo>
                  <a:pt x="9792" y="7762"/>
                </a:lnTo>
                <a:lnTo>
                  <a:pt x="9811" y="7761"/>
                </a:lnTo>
                <a:lnTo>
                  <a:pt x="9830" y="7762"/>
                </a:lnTo>
                <a:lnTo>
                  <a:pt x="9849" y="7764"/>
                </a:lnTo>
                <a:lnTo>
                  <a:pt x="9868" y="7766"/>
                </a:lnTo>
                <a:lnTo>
                  <a:pt x="9888" y="7770"/>
                </a:lnTo>
                <a:lnTo>
                  <a:pt x="9906" y="7775"/>
                </a:lnTo>
                <a:lnTo>
                  <a:pt x="9925" y="7780"/>
                </a:lnTo>
                <a:lnTo>
                  <a:pt x="9943" y="7786"/>
                </a:lnTo>
                <a:lnTo>
                  <a:pt x="9961" y="7793"/>
                </a:lnTo>
                <a:lnTo>
                  <a:pt x="9979" y="7801"/>
                </a:lnTo>
                <a:lnTo>
                  <a:pt x="9997" y="7809"/>
                </a:lnTo>
                <a:lnTo>
                  <a:pt x="10014" y="7820"/>
                </a:lnTo>
                <a:lnTo>
                  <a:pt x="10031" y="7830"/>
                </a:lnTo>
                <a:lnTo>
                  <a:pt x="10047" y="7842"/>
                </a:lnTo>
                <a:lnTo>
                  <a:pt x="10063" y="7854"/>
                </a:lnTo>
                <a:lnTo>
                  <a:pt x="10078" y="7869"/>
                </a:lnTo>
                <a:lnTo>
                  <a:pt x="10093" y="7883"/>
                </a:lnTo>
                <a:lnTo>
                  <a:pt x="11358" y="9184"/>
                </a:lnTo>
                <a:lnTo>
                  <a:pt x="11422" y="9246"/>
                </a:lnTo>
                <a:lnTo>
                  <a:pt x="11485" y="9299"/>
                </a:lnTo>
                <a:lnTo>
                  <a:pt x="11549" y="9345"/>
                </a:lnTo>
                <a:lnTo>
                  <a:pt x="11612" y="9383"/>
                </a:lnTo>
                <a:lnTo>
                  <a:pt x="11675" y="9413"/>
                </a:lnTo>
                <a:lnTo>
                  <a:pt x="11737" y="9437"/>
                </a:lnTo>
                <a:lnTo>
                  <a:pt x="11797" y="9453"/>
                </a:lnTo>
                <a:lnTo>
                  <a:pt x="11856" y="9463"/>
                </a:lnTo>
                <a:lnTo>
                  <a:pt x="11913" y="9468"/>
                </a:lnTo>
                <a:lnTo>
                  <a:pt x="11968" y="9467"/>
                </a:lnTo>
                <a:lnTo>
                  <a:pt x="12021" y="9458"/>
                </a:lnTo>
                <a:lnTo>
                  <a:pt x="12072" y="9446"/>
                </a:lnTo>
                <a:lnTo>
                  <a:pt x="12119" y="9428"/>
                </a:lnTo>
                <a:lnTo>
                  <a:pt x="12163" y="9405"/>
                </a:lnTo>
                <a:lnTo>
                  <a:pt x="12205" y="9378"/>
                </a:lnTo>
                <a:lnTo>
                  <a:pt x="12243" y="9346"/>
                </a:lnTo>
                <a:lnTo>
                  <a:pt x="12277" y="9310"/>
                </a:lnTo>
                <a:lnTo>
                  <a:pt x="12307" y="9270"/>
                </a:lnTo>
                <a:lnTo>
                  <a:pt x="12333" y="9227"/>
                </a:lnTo>
                <a:lnTo>
                  <a:pt x="12354" y="9181"/>
                </a:lnTo>
                <a:lnTo>
                  <a:pt x="12370" y="9131"/>
                </a:lnTo>
                <a:lnTo>
                  <a:pt x="12382" y="9080"/>
                </a:lnTo>
                <a:lnTo>
                  <a:pt x="12389" y="9026"/>
                </a:lnTo>
                <a:lnTo>
                  <a:pt x="12389" y="8970"/>
                </a:lnTo>
                <a:lnTo>
                  <a:pt x="12383" y="8911"/>
                </a:lnTo>
                <a:lnTo>
                  <a:pt x="12372" y="8852"/>
                </a:lnTo>
                <a:lnTo>
                  <a:pt x="12355" y="8791"/>
                </a:lnTo>
                <a:lnTo>
                  <a:pt x="12331" y="8728"/>
                </a:lnTo>
                <a:lnTo>
                  <a:pt x="12301" y="8666"/>
                </a:lnTo>
                <a:lnTo>
                  <a:pt x="12262" y="8603"/>
                </a:lnTo>
                <a:lnTo>
                  <a:pt x="12217" y="8539"/>
                </a:lnTo>
                <a:lnTo>
                  <a:pt x="12164" y="8476"/>
                </a:lnTo>
                <a:lnTo>
                  <a:pt x="12148" y="8462"/>
                </a:lnTo>
                <a:lnTo>
                  <a:pt x="12132" y="8447"/>
                </a:lnTo>
                <a:lnTo>
                  <a:pt x="12117" y="8433"/>
                </a:lnTo>
                <a:lnTo>
                  <a:pt x="12101" y="8418"/>
                </a:lnTo>
                <a:lnTo>
                  <a:pt x="10991" y="7338"/>
                </a:lnTo>
                <a:lnTo>
                  <a:pt x="10977" y="7323"/>
                </a:lnTo>
                <a:lnTo>
                  <a:pt x="10963" y="7307"/>
                </a:lnTo>
                <a:lnTo>
                  <a:pt x="10950" y="7292"/>
                </a:lnTo>
                <a:lnTo>
                  <a:pt x="10938" y="7276"/>
                </a:lnTo>
                <a:lnTo>
                  <a:pt x="10928" y="7258"/>
                </a:lnTo>
                <a:lnTo>
                  <a:pt x="10918" y="7241"/>
                </a:lnTo>
                <a:lnTo>
                  <a:pt x="10909" y="7224"/>
                </a:lnTo>
                <a:lnTo>
                  <a:pt x="10901" y="7205"/>
                </a:lnTo>
                <a:lnTo>
                  <a:pt x="10894" y="7187"/>
                </a:lnTo>
                <a:lnTo>
                  <a:pt x="10887" y="7168"/>
                </a:lnTo>
                <a:lnTo>
                  <a:pt x="10882" y="7150"/>
                </a:lnTo>
                <a:lnTo>
                  <a:pt x="10877" y="7131"/>
                </a:lnTo>
                <a:lnTo>
                  <a:pt x="10874" y="7111"/>
                </a:lnTo>
                <a:lnTo>
                  <a:pt x="10871" y="7092"/>
                </a:lnTo>
                <a:lnTo>
                  <a:pt x="10869" y="7072"/>
                </a:lnTo>
                <a:lnTo>
                  <a:pt x="10869" y="7053"/>
                </a:lnTo>
                <a:lnTo>
                  <a:pt x="10869" y="7033"/>
                </a:lnTo>
                <a:lnTo>
                  <a:pt x="10870" y="7014"/>
                </a:lnTo>
                <a:lnTo>
                  <a:pt x="10871" y="6995"/>
                </a:lnTo>
                <a:lnTo>
                  <a:pt x="10874" y="6975"/>
                </a:lnTo>
                <a:lnTo>
                  <a:pt x="10878" y="6957"/>
                </a:lnTo>
                <a:lnTo>
                  <a:pt x="10883" y="6937"/>
                </a:lnTo>
                <a:lnTo>
                  <a:pt x="10888" y="6919"/>
                </a:lnTo>
                <a:lnTo>
                  <a:pt x="10894" y="6900"/>
                </a:lnTo>
                <a:lnTo>
                  <a:pt x="10902" y="6881"/>
                </a:lnTo>
                <a:lnTo>
                  <a:pt x="10910" y="6864"/>
                </a:lnTo>
                <a:lnTo>
                  <a:pt x="10919" y="6846"/>
                </a:lnTo>
                <a:lnTo>
                  <a:pt x="10929" y="6829"/>
                </a:lnTo>
                <a:lnTo>
                  <a:pt x="10940" y="6812"/>
                </a:lnTo>
                <a:lnTo>
                  <a:pt x="10952" y="6795"/>
                </a:lnTo>
                <a:lnTo>
                  <a:pt x="10966" y="6779"/>
                </a:lnTo>
                <a:lnTo>
                  <a:pt x="10979" y="6764"/>
                </a:lnTo>
                <a:lnTo>
                  <a:pt x="10994" y="6749"/>
                </a:lnTo>
                <a:lnTo>
                  <a:pt x="11009" y="6736"/>
                </a:lnTo>
                <a:lnTo>
                  <a:pt x="11024" y="6723"/>
                </a:lnTo>
                <a:lnTo>
                  <a:pt x="11040" y="6710"/>
                </a:lnTo>
                <a:lnTo>
                  <a:pt x="11057" y="6699"/>
                </a:lnTo>
                <a:lnTo>
                  <a:pt x="11075" y="6690"/>
                </a:lnTo>
                <a:lnTo>
                  <a:pt x="11092" y="6681"/>
                </a:lnTo>
                <a:lnTo>
                  <a:pt x="11110" y="6673"/>
                </a:lnTo>
                <a:lnTo>
                  <a:pt x="11128" y="6664"/>
                </a:lnTo>
                <a:lnTo>
                  <a:pt x="11146" y="6658"/>
                </a:lnTo>
                <a:lnTo>
                  <a:pt x="11164" y="6653"/>
                </a:lnTo>
                <a:lnTo>
                  <a:pt x="11183" y="6648"/>
                </a:lnTo>
                <a:lnTo>
                  <a:pt x="11203" y="6645"/>
                </a:lnTo>
                <a:lnTo>
                  <a:pt x="11221" y="6642"/>
                </a:lnTo>
                <a:lnTo>
                  <a:pt x="11240" y="6640"/>
                </a:lnTo>
                <a:lnTo>
                  <a:pt x="11259" y="6639"/>
                </a:lnTo>
                <a:lnTo>
                  <a:pt x="11278" y="6639"/>
                </a:lnTo>
                <a:lnTo>
                  <a:pt x="11299" y="6640"/>
                </a:lnTo>
                <a:lnTo>
                  <a:pt x="11318" y="6642"/>
                </a:lnTo>
                <a:lnTo>
                  <a:pt x="11336" y="6645"/>
                </a:lnTo>
                <a:lnTo>
                  <a:pt x="11355" y="6648"/>
                </a:lnTo>
                <a:lnTo>
                  <a:pt x="11374" y="6653"/>
                </a:lnTo>
                <a:lnTo>
                  <a:pt x="11392" y="6658"/>
                </a:lnTo>
                <a:lnTo>
                  <a:pt x="11411" y="6665"/>
                </a:lnTo>
                <a:lnTo>
                  <a:pt x="11429" y="6673"/>
                </a:lnTo>
                <a:lnTo>
                  <a:pt x="11447" y="6681"/>
                </a:lnTo>
                <a:lnTo>
                  <a:pt x="11464" y="6690"/>
                </a:lnTo>
                <a:lnTo>
                  <a:pt x="11481" y="6700"/>
                </a:lnTo>
                <a:lnTo>
                  <a:pt x="11498" y="6711"/>
                </a:lnTo>
                <a:lnTo>
                  <a:pt x="11515" y="6724"/>
                </a:lnTo>
                <a:lnTo>
                  <a:pt x="11531" y="6737"/>
                </a:lnTo>
                <a:lnTo>
                  <a:pt x="11546" y="6751"/>
                </a:lnTo>
                <a:lnTo>
                  <a:pt x="12656" y="7824"/>
                </a:lnTo>
                <a:lnTo>
                  <a:pt x="12671" y="7839"/>
                </a:lnTo>
                <a:lnTo>
                  <a:pt x="12687" y="7854"/>
                </a:lnTo>
                <a:lnTo>
                  <a:pt x="12702" y="7871"/>
                </a:lnTo>
                <a:lnTo>
                  <a:pt x="12718" y="7886"/>
                </a:lnTo>
                <a:lnTo>
                  <a:pt x="12772" y="7928"/>
                </a:lnTo>
                <a:lnTo>
                  <a:pt x="12827" y="7963"/>
                </a:lnTo>
                <a:lnTo>
                  <a:pt x="12881" y="7991"/>
                </a:lnTo>
                <a:lnTo>
                  <a:pt x="12934" y="8012"/>
                </a:lnTo>
                <a:lnTo>
                  <a:pt x="12985" y="8027"/>
                </a:lnTo>
                <a:lnTo>
                  <a:pt x="13035" y="8035"/>
                </a:lnTo>
                <a:lnTo>
                  <a:pt x="13085" y="8038"/>
                </a:lnTo>
                <a:lnTo>
                  <a:pt x="13131" y="8035"/>
                </a:lnTo>
                <a:lnTo>
                  <a:pt x="13177" y="8027"/>
                </a:lnTo>
                <a:lnTo>
                  <a:pt x="13220" y="8015"/>
                </a:lnTo>
                <a:lnTo>
                  <a:pt x="13261" y="7996"/>
                </a:lnTo>
                <a:lnTo>
                  <a:pt x="13299" y="7974"/>
                </a:lnTo>
                <a:lnTo>
                  <a:pt x="13334" y="7947"/>
                </a:lnTo>
                <a:lnTo>
                  <a:pt x="13368" y="7918"/>
                </a:lnTo>
                <a:lnTo>
                  <a:pt x="13397" y="7884"/>
                </a:lnTo>
                <a:lnTo>
                  <a:pt x="13423" y="7846"/>
                </a:lnTo>
                <a:lnTo>
                  <a:pt x="13446" y="7806"/>
                </a:lnTo>
                <a:lnTo>
                  <a:pt x="13465" y="7763"/>
                </a:lnTo>
                <a:lnTo>
                  <a:pt x="13482" y="7717"/>
                </a:lnTo>
                <a:lnTo>
                  <a:pt x="13493" y="7670"/>
                </a:lnTo>
                <a:lnTo>
                  <a:pt x="13501" y="7620"/>
                </a:lnTo>
                <a:lnTo>
                  <a:pt x="13504" y="7569"/>
                </a:lnTo>
                <a:lnTo>
                  <a:pt x="13502" y="7517"/>
                </a:lnTo>
                <a:lnTo>
                  <a:pt x="13496" y="7463"/>
                </a:lnTo>
                <a:lnTo>
                  <a:pt x="13485" y="7409"/>
                </a:lnTo>
                <a:lnTo>
                  <a:pt x="13468" y="7353"/>
                </a:lnTo>
                <a:lnTo>
                  <a:pt x="13446" y="7298"/>
                </a:lnTo>
                <a:lnTo>
                  <a:pt x="13419" y="7244"/>
                </a:lnTo>
                <a:lnTo>
                  <a:pt x="13387" y="7189"/>
                </a:lnTo>
                <a:lnTo>
                  <a:pt x="13348" y="7135"/>
                </a:lnTo>
                <a:lnTo>
                  <a:pt x="13303" y="7082"/>
                </a:lnTo>
                <a:lnTo>
                  <a:pt x="13251" y="7029"/>
                </a:lnTo>
                <a:lnTo>
                  <a:pt x="11252" y="5141"/>
                </a:lnTo>
                <a:lnTo>
                  <a:pt x="11237" y="5127"/>
                </a:lnTo>
                <a:lnTo>
                  <a:pt x="11224" y="5112"/>
                </a:lnTo>
                <a:lnTo>
                  <a:pt x="11211" y="5096"/>
                </a:lnTo>
                <a:lnTo>
                  <a:pt x="11199" y="5080"/>
                </a:lnTo>
                <a:lnTo>
                  <a:pt x="11188" y="5062"/>
                </a:lnTo>
                <a:lnTo>
                  <a:pt x="11177" y="5046"/>
                </a:lnTo>
                <a:lnTo>
                  <a:pt x="11168" y="5029"/>
                </a:lnTo>
                <a:lnTo>
                  <a:pt x="11160" y="5010"/>
                </a:lnTo>
                <a:lnTo>
                  <a:pt x="11152" y="4992"/>
                </a:lnTo>
                <a:lnTo>
                  <a:pt x="11146" y="4974"/>
                </a:lnTo>
                <a:lnTo>
                  <a:pt x="11140" y="4955"/>
                </a:lnTo>
                <a:lnTo>
                  <a:pt x="11135" y="4936"/>
                </a:lnTo>
                <a:lnTo>
                  <a:pt x="11131" y="4916"/>
                </a:lnTo>
                <a:lnTo>
                  <a:pt x="11128" y="4898"/>
                </a:lnTo>
                <a:lnTo>
                  <a:pt x="11126" y="4878"/>
                </a:lnTo>
                <a:lnTo>
                  <a:pt x="11125" y="4859"/>
                </a:lnTo>
                <a:lnTo>
                  <a:pt x="11125" y="4839"/>
                </a:lnTo>
                <a:lnTo>
                  <a:pt x="11126" y="4819"/>
                </a:lnTo>
                <a:lnTo>
                  <a:pt x="11127" y="4800"/>
                </a:lnTo>
                <a:lnTo>
                  <a:pt x="11130" y="4780"/>
                </a:lnTo>
                <a:lnTo>
                  <a:pt x="11133" y="4761"/>
                </a:lnTo>
                <a:lnTo>
                  <a:pt x="11138" y="4742"/>
                </a:lnTo>
                <a:lnTo>
                  <a:pt x="11143" y="4723"/>
                </a:lnTo>
                <a:lnTo>
                  <a:pt x="11149" y="4705"/>
                </a:lnTo>
                <a:lnTo>
                  <a:pt x="11156" y="4686"/>
                </a:lnTo>
                <a:lnTo>
                  <a:pt x="11164" y="4668"/>
                </a:lnTo>
                <a:lnTo>
                  <a:pt x="11173" y="4650"/>
                </a:lnTo>
                <a:lnTo>
                  <a:pt x="11183" y="4633"/>
                </a:lnTo>
                <a:lnTo>
                  <a:pt x="11195" y="4616"/>
                </a:lnTo>
                <a:lnTo>
                  <a:pt x="11206" y="4599"/>
                </a:lnTo>
                <a:lnTo>
                  <a:pt x="11219" y="4583"/>
                </a:lnTo>
                <a:lnTo>
                  <a:pt x="11232" y="4568"/>
                </a:lnTo>
                <a:lnTo>
                  <a:pt x="11247" y="4552"/>
                </a:lnTo>
                <a:lnTo>
                  <a:pt x="11262" y="4538"/>
                </a:lnTo>
                <a:lnTo>
                  <a:pt x="11277" y="4526"/>
                </a:lnTo>
                <a:lnTo>
                  <a:pt x="11294" y="4513"/>
                </a:lnTo>
                <a:lnTo>
                  <a:pt x="11310" y="4502"/>
                </a:lnTo>
                <a:lnTo>
                  <a:pt x="11327" y="4492"/>
                </a:lnTo>
                <a:lnTo>
                  <a:pt x="11344" y="4482"/>
                </a:lnTo>
                <a:lnTo>
                  <a:pt x="11362" y="4474"/>
                </a:lnTo>
                <a:lnTo>
                  <a:pt x="11379" y="4466"/>
                </a:lnTo>
                <a:lnTo>
                  <a:pt x="11397" y="4459"/>
                </a:lnTo>
                <a:lnTo>
                  <a:pt x="11417" y="4454"/>
                </a:lnTo>
                <a:lnTo>
                  <a:pt x="11435" y="4449"/>
                </a:lnTo>
                <a:lnTo>
                  <a:pt x="11454" y="4445"/>
                </a:lnTo>
                <a:lnTo>
                  <a:pt x="11473" y="4442"/>
                </a:lnTo>
                <a:lnTo>
                  <a:pt x="11492" y="4440"/>
                </a:lnTo>
                <a:lnTo>
                  <a:pt x="11512" y="4439"/>
                </a:lnTo>
                <a:lnTo>
                  <a:pt x="11531" y="4439"/>
                </a:lnTo>
                <a:lnTo>
                  <a:pt x="11550" y="4439"/>
                </a:lnTo>
                <a:lnTo>
                  <a:pt x="11569" y="4441"/>
                </a:lnTo>
                <a:lnTo>
                  <a:pt x="11588" y="4444"/>
                </a:lnTo>
                <a:lnTo>
                  <a:pt x="11607" y="4447"/>
                </a:lnTo>
                <a:lnTo>
                  <a:pt x="11627" y="4451"/>
                </a:lnTo>
                <a:lnTo>
                  <a:pt x="11645" y="4457"/>
                </a:lnTo>
                <a:lnTo>
                  <a:pt x="11664" y="4463"/>
                </a:lnTo>
                <a:lnTo>
                  <a:pt x="11682" y="4471"/>
                </a:lnTo>
                <a:lnTo>
                  <a:pt x="11699" y="4479"/>
                </a:lnTo>
                <a:lnTo>
                  <a:pt x="11717" y="4488"/>
                </a:lnTo>
                <a:lnTo>
                  <a:pt x="11735" y="4497"/>
                </a:lnTo>
                <a:lnTo>
                  <a:pt x="11752" y="4508"/>
                </a:lnTo>
                <a:lnTo>
                  <a:pt x="11768" y="4521"/>
                </a:lnTo>
                <a:lnTo>
                  <a:pt x="11784" y="4534"/>
                </a:lnTo>
                <a:lnTo>
                  <a:pt x="11799" y="4547"/>
                </a:lnTo>
                <a:lnTo>
                  <a:pt x="13798" y="6435"/>
                </a:lnTo>
                <a:lnTo>
                  <a:pt x="13860" y="6497"/>
                </a:lnTo>
                <a:lnTo>
                  <a:pt x="13918" y="6560"/>
                </a:lnTo>
                <a:lnTo>
                  <a:pt x="13972" y="6627"/>
                </a:lnTo>
                <a:lnTo>
                  <a:pt x="14022" y="6695"/>
                </a:lnTo>
                <a:lnTo>
                  <a:pt x="14068" y="6765"/>
                </a:lnTo>
                <a:lnTo>
                  <a:pt x="14110" y="6837"/>
                </a:lnTo>
                <a:lnTo>
                  <a:pt x="14149" y="6911"/>
                </a:lnTo>
                <a:lnTo>
                  <a:pt x="14183" y="6985"/>
                </a:lnTo>
                <a:lnTo>
                  <a:pt x="14212" y="7062"/>
                </a:lnTo>
                <a:lnTo>
                  <a:pt x="14238" y="7139"/>
                </a:lnTo>
                <a:lnTo>
                  <a:pt x="14261" y="7217"/>
                </a:lnTo>
                <a:lnTo>
                  <a:pt x="14278" y="7296"/>
                </a:lnTo>
                <a:lnTo>
                  <a:pt x="14292" y="7375"/>
                </a:lnTo>
                <a:lnTo>
                  <a:pt x="14301" y="7454"/>
                </a:lnTo>
                <a:lnTo>
                  <a:pt x="14306" y="7533"/>
                </a:lnTo>
                <a:lnTo>
                  <a:pt x="14306" y="7612"/>
                </a:lnTo>
                <a:lnTo>
                  <a:pt x="14302" y="7691"/>
                </a:lnTo>
                <a:lnTo>
                  <a:pt x="14294" y="7768"/>
                </a:lnTo>
                <a:lnTo>
                  <a:pt x="14281" y="7846"/>
                </a:lnTo>
                <a:lnTo>
                  <a:pt x="14264" y="7922"/>
                </a:lnTo>
                <a:lnTo>
                  <a:pt x="14242" y="7997"/>
                </a:lnTo>
                <a:lnTo>
                  <a:pt x="14214" y="8071"/>
                </a:lnTo>
                <a:lnTo>
                  <a:pt x="14183" y="8143"/>
                </a:lnTo>
                <a:lnTo>
                  <a:pt x="14147" y="8213"/>
                </a:lnTo>
                <a:lnTo>
                  <a:pt x="14106" y="8282"/>
                </a:lnTo>
                <a:lnTo>
                  <a:pt x="14061" y="8347"/>
                </a:lnTo>
                <a:lnTo>
                  <a:pt x="14009" y="8412"/>
                </a:lnTo>
                <a:lnTo>
                  <a:pt x="13954" y="8473"/>
                </a:lnTo>
                <a:lnTo>
                  <a:pt x="13893" y="8531"/>
                </a:lnTo>
                <a:lnTo>
                  <a:pt x="13829" y="8586"/>
                </a:lnTo>
                <a:lnTo>
                  <a:pt x="13758" y="8638"/>
                </a:lnTo>
                <a:lnTo>
                  <a:pt x="13682" y="8688"/>
                </a:lnTo>
                <a:lnTo>
                  <a:pt x="13652" y="8705"/>
                </a:lnTo>
                <a:lnTo>
                  <a:pt x="13621" y="8721"/>
                </a:lnTo>
                <a:lnTo>
                  <a:pt x="13591" y="8738"/>
                </a:lnTo>
                <a:lnTo>
                  <a:pt x="13560" y="8752"/>
                </a:lnTo>
                <a:lnTo>
                  <a:pt x="13529" y="8765"/>
                </a:lnTo>
                <a:lnTo>
                  <a:pt x="13499" y="8779"/>
                </a:lnTo>
                <a:lnTo>
                  <a:pt x="13467" y="8790"/>
                </a:lnTo>
                <a:lnTo>
                  <a:pt x="13436" y="8800"/>
                </a:lnTo>
                <a:lnTo>
                  <a:pt x="13406" y="8810"/>
                </a:lnTo>
                <a:lnTo>
                  <a:pt x="13375" y="8818"/>
                </a:lnTo>
                <a:lnTo>
                  <a:pt x="13343" y="8827"/>
                </a:lnTo>
                <a:lnTo>
                  <a:pt x="13312" y="8834"/>
                </a:lnTo>
                <a:lnTo>
                  <a:pt x="13281" y="8840"/>
                </a:lnTo>
                <a:lnTo>
                  <a:pt x="13249" y="8845"/>
                </a:lnTo>
                <a:lnTo>
                  <a:pt x="13218" y="8849"/>
                </a:lnTo>
                <a:lnTo>
                  <a:pt x="13187" y="8852"/>
                </a:lnTo>
                <a:lnTo>
                  <a:pt x="13191" y="8888"/>
                </a:lnTo>
                <a:lnTo>
                  <a:pt x="13193" y="8923"/>
                </a:lnTo>
                <a:lnTo>
                  <a:pt x="13195" y="8958"/>
                </a:lnTo>
                <a:lnTo>
                  <a:pt x="13196" y="8993"/>
                </a:lnTo>
                <a:lnTo>
                  <a:pt x="13196" y="9029"/>
                </a:lnTo>
                <a:lnTo>
                  <a:pt x="13195" y="9064"/>
                </a:lnTo>
                <a:lnTo>
                  <a:pt x="13193" y="9100"/>
                </a:lnTo>
                <a:lnTo>
                  <a:pt x="13190" y="9134"/>
                </a:lnTo>
                <a:lnTo>
                  <a:pt x="13186" y="9169"/>
                </a:lnTo>
                <a:lnTo>
                  <a:pt x="13181" y="9204"/>
                </a:lnTo>
                <a:lnTo>
                  <a:pt x="13175" y="9239"/>
                </a:lnTo>
                <a:lnTo>
                  <a:pt x="13169" y="9273"/>
                </a:lnTo>
                <a:lnTo>
                  <a:pt x="13161" y="9308"/>
                </a:lnTo>
                <a:lnTo>
                  <a:pt x="13152" y="9343"/>
                </a:lnTo>
                <a:lnTo>
                  <a:pt x="13141" y="9378"/>
                </a:lnTo>
                <a:lnTo>
                  <a:pt x="13130" y="9411"/>
                </a:lnTo>
                <a:lnTo>
                  <a:pt x="13118" y="9445"/>
                </a:lnTo>
                <a:lnTo>
                  <a:pt x="13105" y="9479"/>
                </a:lnTo>
                <a:lnTo>
                  <a:pt x="13091" y="9513"/>
                </a:lnTo>
                <a:lnTo>
                  <a:pt x="13076" y="9545"/>
                </a:lnTo>
                <a:lnTo>
                  <a:pt x="13060" y="9579"/>
                </a:lnTo>
                <a:lnTo>
                  <a:pt x="13043" y="9612"/>
                </a:lnTo>
                <a:lnTo>
                  <a:pt x="13024" y="9643"/>
                </a:lnTo>
                <a:lnTo>
                  <a:pt x="13004" y="9676"/>
                </a:lnTo>
                <a:lnTo>
                  <a:pt x="12984" y="9708"/>
                </a:lnTo>
                <a:lnTo>
                  <a:pt x="12962" y="9739"/>
                </a:lnTo>
                <a:lnTo>
                  <a:pt x="12939" y="9770"/>
                </a:lnTo>
                <a:lnTo>
                  <a:pt x="12914" y="9801"/>
                </a:lnTo>
                <a:lnTo>
                  <a:pt x="12889" y="9832"/>
                </a:lnTo>
                <a:lnTo>
                  <a:pt x="12863" y="9861"/>
                </a:lnTo>
                <a:lnTo>
                  <a:pt x="12835" y="9891"/>
                </a:lnTo>
                <a:lnTo>
                  <a:pt x="12805" y="9920"/>
                </a:lnTo>
                <a:lnTo>
                  <a:pt x="12774" y="9951"/>
                </a:lnTo>
                <a:lnTo>
                  <a:pt x="12742" y="9980"/>
                </a:lnTo>
                <a:lnTo>
                  <a:pt x="12709" y="10007"/>
                </a:lnTo>
                <a:lnTo>
                  <a:pt x="12676" y="10033"/>
                </a:lnTo>
                <a:lnTo>
                  <a:pt x="12643" y="10058"/>
                </a:lnTo>
                <a:lnTo>
                  <a:pt x="12609" y="10081"/>
                </a:lnTo>
                <a:lnTo>
                  <a:pt x="12575" y="10103"/>
                </a:lnTo>
                <a:lnTo>
                  <a:pt x="12540" y="10124"/>
                </a:lnTo>
                <a:lnTo>
                  <a:pt x="12506" y="10143"/>
                </a:lnTo>
                <a:lnTo>
                  <a:pt x="12470" y="10162"/>
                </a:lnTo>
                <a:lnTo>
                  <a:pt x="12435" y="10178"/>
                </a:lnTo>
                <a:lnTo>
                  <a:pt x="12400" y="10194"/>
                </a:lnTo>
                <a:lnTo>
                  <a:pt x="12364" y="10209"/>
                </a:lnTo>
                <a:lnTo>
                  <a:pt x="12328" y="10221"/>
                </a:lnTo>
                <a:lnTo>
                  <a:pt x="12292" y="10233"/>
                </a:lnTo>
                <a:lnTo>
                  <a:pt x="12255" y="10243"/>
                </a:lnTo>
                <a:lnTo>
                  <a:pt x="12219" y="10253"/>
                </a:lnTo>
                <a:lnTo>
                  <a:pt x="12182" y="10261"/>
                </a:lnTo>
                <a:lnTo>
                  <a:pt x="12145" y="10268"/>
                </a:lnTo>
                <a:lnTo>
                  <a:pt x="12108" y="10273"/>
                </a:lnTo>
                <a:lnTo>
                  <a:pt x="12071" y="10278"/>
                </a:lnTo>
                <a:lnTo>
                  <a:pt x="12033" y="10281"/>
                </a:lnTo>
                <a:lnTo>
                  <a:pt x="11996" y="10284"/>
                </a:lnTo>
                <a:lnTo>
                  <a:pt x="11960" y="10285"/>
                </a:lnTo>
                <a:lnTo>
                  <a:pt x="11922" y="10285"/>
                </a:lnTo>
                <a:lnTo>
                  <a:pt x="11885" y="10284"/>
                </a:lnTo>
                <a:lnTo>
                  <a:pt x="11848" y="10282"/>
                </a:lnTo>
                <a:lnTo>
                  <a:pt x="11810" y="10279"/>
                </a:lnTo>
                <a:lnTo>
                  <a:pt x="11773" y="10274"/>
                </a:lnTo>
                <a:lnTo>
                  <a:pt x="11736" y="10269"/>
                </a:lnTo>
                <a:lnTo>
                  <a:pt x="11698" y="10263"/>
                </a:lnTo>
                <a:lnTo>
                  <a:pt x="11661" y="10256"/>
                </a:lnTo>
                <a:close/>
                <a:moveTo>
                  <a:pt x="4985" y="6994"/>
                </a:moveTo>
                <a:lnTo>
                  <a:pt x="4997" y="6975"/>
                </a:lnTo>
                <a:lnTo>
                  <a:pt x="5008" y="6956"/>
                </a:lnTo>
                <a:lnTo>
                  <a:pt x="5017" y="6936"/>
                </a:lnTo>
                <a:lnTo>
                  <a:pt x="5026" y="6916"/>
                </a:lnTo>
                <a:lnTo>
                  <a:pt x="5033" y="6895"/>
                </a:lnTo>
                <a:lnTo>
                  <a:pt x="5038" y="6874"/>
                </a:lnTo>
                <a:lnTo>
                  <a:pt x="5043" y="6853"/>
                </a:lnTo>
                <a:lnTo>
                  <a:pt x="5046" y="6830"/>
                </a:lnTo>
                <a:lnTo>
                  <a:pt x="5048" y="6808"/>
                </a:lnTo>
                <a:lnTo>
                  <a:pt x="5049" y="6785"/>
                </a:lnTo>
                <a:lnTo>
                  <a:pt x="5048" y="6763"/>
                </a:lnTo>
                <a:lnTo>
                  <a:pt x="5047" y="6739"/>
                </a:lnTo>
                <a:lnTo>
                  <a:pt x="5045" y="6717"/>
                </a:lnTo>
                <a:lnTo>
                  <a:pt x="5042" y="6693"/>
                </a:lnTo>
                <a:lnTo>
                  <a:pt x="5037" y="6671"/>
                </a:lnTo>
                <a:lnTo>
                  <a:pt x="5032" y="6647"/>
                </a:lnTo>
                <a:lnTo>
                  <a:pt x="5026" y="6625"/>
                </a:lnTo>
                <a:lnTo>
                  <a:pt x="5019" y="6602"/>
                </a:lnTo>
                <a:lnTo>
                  <a:pt x="5012" y="6580"/>
                </a:lnTo>
                <a:lnTo>
                  <a:pt x="5003" y="6558"/>
                </a:lnTo>
                <a:lnTo>
                  <a:pt x="4994" y="6537"/>
                </a:lnTo>
                <a:lnTo>
                  <a:pt x="4984" y="6515"/>
                </a:lnTo>
                <a:lnTo>
                  <a:pt x="4973" y="6495"/>
                </a:lnTo>
                <a:lnTo>
                  <a:pt x="4960" y="6474"/>
                </a:lnTo>
                <a:lnTo>
                  <a:pt x="4948" y="6455"/>
                </a:lnTo>
                <a:lnTo>
                  <a:pt x="4936" y="6436"/>
                </a:lnTo>
                <a:lnTo>
                  <a:pt x="4923" y="6418"/>
                </a:lnTo>
                <a:lnTo>
                  <a:pt x="4909" y="6401"/>
                </a:lnTo>
                <a:lnTo>
                  <a:pt x="4895" y="6384"/>
                </a:lnTo>
                <a:lnTo>
                  <a:pt x="4880" y="6369"/>
                </a:lnTo>
                <a:lnTo>
                  <a:pt x="4865" y="6355"/>
                </a:lnTo>
                <a:lnTo>
                  <a:pt x="4849" y="6340"/>
                </a:lnTo>
                <a:lnTo>
                  <a:pt x="4827" y="6324"/>
                </a:lnTo>
                <a:lnTo>
                  <a:pt x="4805" y="6309"/>
                </a:lnTo>
                <a:lnTo>
                  <a:pt x="4783" y="6294"/>
                </a:lnTo>
                <a:lnTo>
                  <a:pt x="4759" y="6282"/>
                </a:lnTo>
                <a:lnTo>
                  <a:pt x="4735" y="6271"/>
                </a:lnTo>
                <a:lnTo>
                  <a:pt x="4711" y="6262"/>
                </a:lnTo>
                <a:lnTo>
                  <a:pt x="4686" y="6254"/>
                </a:lnTo>
                <a:lnTo>
                  <a:pt x="4661" y="6247"/>
                </a:lnTo>
                <a:lnTo>
                  <a:pt x="4635" y="6242"/>
                </a:lnTo>
                <a:lnTo>
                  <a:pt x="4610" y="6238"/>
                </a:lnTo>
                <a:lnTo>
                  <a:pt x="4584" y="6236"/>
                </a:lnTo>
                <a:lnTo>
                  <a:pt x="4559" y="6234"/>
                </a:lnTo>
                <a:lnTo>
                  <a:pt x="4533" y="6234"/>
                </a:lnTo>
                <a:lnTo>
                  <a:pt x="4506" y="6235"/>
                </a:lnTo>
                <a:lnTo>
                  <a:pt x="4480" y="6238"/>
                </a:lnTo>
                <a:lnTo>
                  <a:pt x="4454" y="6241"/>
                </a:lnTo>
                <a:lnTo>
                  <a:pt x="4429" y="6246"/>
                </a:lnTo>
                <a:lnTo>
                  <a:pt x="4402" y="6251"/>
                </a:lnTo>
                <a:lnTo>
                  <a:pt x="4377" y="6259"/>
                </a:lnTo>
                <a:lnTo>
                  <a:pt x="4352" y="6266"/>
                </a:lnTo>
                <a:lnTo>
                  <a:pt x="4327" y="6275"/>
                </a:lnTo>
                <a:lnTo>
                  <a:pt x="4301" y="6285"/>
                </a:lnTo>
                <a:lnTo>
                  <a:pt x="4277" y="6295"/>
                </a:lnTo>
                <a:lnTo>
                  <a:pt x="4254" y="6308"/>
                </a:lnTo>
                <a:lnTo>
                  <a:pt x="4230" y="6320"/>
                </a:lnTo>
                <a:lnTo>
                  <a:pt x="4208" y="6333"/>
                </a:lnTo>
                <a:lnTo>
                  <a:pt x="4185" y="6347"/>
                </a:lnTo>
                <a:lnTo>
                  <a:pt x="4163" y="6363"/>
                </a:lnTo>
                <a:lnTo>
                  <a:pt x="4142" y="6378"/>
                </a:lnTo>
                <a:lnTo>
                  <a:pt x="4122" y="6395"/>
                </a:lnTo>
                <a:lnTo>
                  <a:pt x="4103" y="6412"/>
                </a:lnTo>
                <a:lnTo>
                  <a:pt x="4084" y="6430"/>
                </a:lnTo>
                <a:lnTo>
                  <a:pt x="3157" y="7367"/>
                </a:lnTo>
                <a:lnTo>
                  <a:pt x="3105" y="7422"/>
                </a:lnTo>
                <a:lnTo>
                  <a:pt x="3062" y="7477"/>
                </a:lnTo>
                <a:lnTo>
                  <a:pt x="3025" y="7532"/>
                </a:lnTo>
                <a:lnTo>
                  <a:pt x="2993" y="7589"/>
                </a:lnTo>
                <a:lnTo>
                  <a:pt x="2968" y="7644"/>
                </a:lnTo>
                <a:lnTo>
                  <a:pt x="2948" y="7699"/>
                </a:lnTo>
                <a:lnTo>
                  <a:pt x="2934" y="7754"/>
                </a:lnTo>
                <a:lnTo>
                  <a:pt x="2926" y="7808"/>
                </a:lnTo>
                <a:lnTo>
                  <a:pt x="2922" y="7862"/>
                </a:lnTo>
                <a:lnTo>
                  <a:pt x="2924" y="7913"/>
                </a:lnTo>
                <a:lnTo>
                  <a:pt x="2929" y="7964"/>
                </a:lnTo>
                <a:lnTo>
                  <a:pt x="2940" y="8012"/>
                </a:lnTo>
                <a:lnTo>
                  <a:pt x="2955" y="8059"/>
                </a:lnTo>
                <a:lnTo>
                  <a:pt x="2973" y="8103"/>
                </a:lnTo>
                <a:lnTo>
                  <a:pt x="2996" y="8146"/>
                </a:lnTo>
                <a:lnTo>
                  <a:pt x="3023" y="8185"/>
                </a:lnTo>
                <a:lnTo>
                  <a:pt x="3052" y="8221"/>
                </a:lnTo>
                <a:lnTo>
                  <a:pt x="3085" y="8255"/>
                </a:lnTo>
                <a:lnTo>
                  <a:pt x="3121" y="8286"/>
                </a:lnTo>
                <a:lnTo>
                  <a:pt x="3160" y="8312"/>
                </a:lnTo>
                <a:lnTo>
                  <a:pt x="3201" y="8336"/>
                </a:lnTo>
                <a:lnTo>
                  <a:pt x="3245" y="8355"/>
                </a:lnTo>
                <a:lnTo>
                  <a:pt x="3290" y="8370"/>
                </a:lnTo>
                <a:lnTo>
                  <a:pt x="3338" y="8381"/>
                </a:lnTo>
                <a:lnTo>
                  <a:pt x="3387" y="8387"/>
                </a:lnTo>
                <a:lnTo>
                  <a:pt x="3439" y="8388"/>
                </a:lnTo>
                <a:lnTo>
                  <a:pt x="3490" y="8384"/>
                </a:lnTo>
                <a:lnTo>
                  <a:pt x="3543" y="8374"/>
                </a:lnTo>
                <a:lnTo>
                  <a:pt x="3597" y="8359"/>
                </a:lnTo>
                <a:lnTo>
                  <a:pt x="3652" y="8339"/>
                </a:lnTo>
                <a:lnTo>
                  <a:pt x="3707" y="8312"/>
                </a:lnTo>
                <a:lnTo>
                  <a:pt x="3762" y="8279"/>
                </a:lnTo>
                <a:lnTo>
                  <a:pt x="3779" y="8269"/>
                </a:lnTo>
                <a:lnTo>
                  <a:pt x="3795" y="8260"/>
                </a:lnTo>
                <a:lnTo>
                  <a:pt x="3811" y="8252"/>
                </a:lnTo>
                <a:lnTo>
                  <a:pt x="3827" y="8244"/>
                </a:lnTo>
                <a:lnTo>
                  <a:pt x="3844" y="8238"/>
                </a:lnTo>
                <a:lnTo>
                  <a:pt x="3861" y="8232"/>
                </a:lnTo>
                <a:lnTo>
                  <a:pt x="3879" y="8226"/>
                </a:lnTo>
                <a:lnTo>
                  <a:pt x="3896" y="8222"/>
                </a:lnTo>
                <a:lnTo>
                  <a:pt x="3913" y="8219"/>
                </a:lnTo>
                <a:lnTo>
                  <a:pt x="3930" y="8216"/>
                </a:lnTo>
                <a:lnTo>
                  <a:pt x="3948" y="8215"/>
                </a:lnTo>
                <a:lnTo>
                  <a:pt x="3965" y="8214"/>
                </a:lnTo>
                <a:lnTo>
                  <a:pt x="3983" y="8213"/>
                </a:lnTo>
                <a:lnTo>
                  <a:pt x="4001" y="8214"/>
                </a:lnTo>
                <a:lnTo>
                  <a:pt x="4018" y="8215"/>
                </a:lnTo>
                <a:lnTo>
                  <a:pt x="4035" y="8217"/>
                </a:lnTo>
                <a:lnTo>
                  <a:pt x="4052" y="8220"/>
                </a:lnTo>
                <a:lnTo>
                  <a:pt x="4069" y="8223"/>
                </a:lnTo>
                <a:lnTo>
                  <a:pt x="4086" y="8229"/>
                </a:lnTo>
                <a:lnTo>
                  <a:pt x="4103" y="8234"/>
                </a:lnTo>
                <a:lnTo>
                  <a:pt x="4120" y="8239"/>
                </a:lnTo>
                <a:lnTo>
                  <a:pt x="4136" y="8246"/>
                </a:lnTo>
                <a:lnTo>
                  <a:pt x="4152" y="8253"/>
                </a:lnTo>
                <a:lnTo>
                  <a:pt x="4168" y="8261"/>
                </a:lnTo>
                <a:lnTo>
                  <a:pt x="4183" y="8270"/>
                </a:lnTo>
                <a:lnTo>
                  <a:pt x="4198" y="8280"/>
                </a:lnTo>
                <a:lnTo>
                  <a:pt x="4213" y="8290"/>
                </a:lnTo>
                <a:lnTo>
                  <a:pt x="4228" y="8301"/>
                </a:lnTo>
                <a:lnTo>
                  <a:pt x="4242" y="8312"/>
                </a:lnTo>
                <a:lnTo>
                  <a:pt x="4255" y="8326"/>
                </a:lnTo>
                <a:lnTo>
                  <a:pt x="4268" y="8338"/>
                </a:lnTo>
                <a:lnTo>
                  <a:pt x="4281" y="8352"/>
                </a:lnTo>
                <a:lnTo>
                  <a:pt x="4292" y="8367"/>
                </a:lnTo>
                <a:lnTo>
                  <a:pt x="4304" y="8382"/>
                </a:lnTo>
                <a:lnTo>
                  <a:pt x="4315" y="8397"/>
                </a:lnTo>
                <a:lnTo>
                  <a:pt x="4325" y="8413"/>
                </a:lnTo>
                <a:lnTo>
                  <a:pt x="4333" y="8428"/>
                </a:lnTo>
                <a:lnTo>
                  <a:pt x="4342" y="8444"/>
                </a:lnTo>
                <a:lnTo>
                  <a:pt x="4349" y="8461"/>
                </a:lnTo>
                <a:lnTo>
                  <a:pt x="4356" y="8478"/>
                </a:lnTo>
                <a:lnTo>
                  <a:pt x="4361" y="8494"/>
                </a:lnTo>
                <a:lnTo>
                  <a:pt x="4366" y="8512"/>
                </a:lnTo>
                <a:lnTo>
                  <a:pt x="4371" y="8529"/>
                </a:lnTo>
                <a:lnTo>
                  <a:pt x="4374" y="8546"/>
                </a:lnTo>
                <a:lnTo>
                  <a:pt x="4377" y="8564"/>
                </a:lnTo>
                <a:lnTo>
                  <a:pt x="4379" y="8581"/>
                </a:lnTo>
                <a:lnTo>
                  <a:pt x="4380" y="8599"/>
                </a:lnTo>
                <a:lnTo>
                  <a:pt x="4381" y="8616"/>
                </a:lnTo>
                <a:lnTo>
                  <a:pt x="4381" y="8634"/>
                </a:lnTo>
                <a:lnTo>
                  <a:pt x="4380" y="8652"/>
                </a:lnTo>
                <a:lnTo>
                  <a:pt x="4378" y="8669"/>
                </a:lnTo>
                <a:lnTo>
                  <a:pt x="4376" y="8687"/>
                </a:lnTo>
                <a:lnTo>
                  <a:pt x="4372" y="8704"/>
                </a:lnTo>
                <a:lnTo>
                  <a:pt x="4368" y="8721"/>
                </a:lnTo>
                <a:lnTo>
                  <a:pt x="4364" y="8739"/>
                </a:lnTo>
                <a:lnTo>
                  <a:pt x="4358" y="8756"/>
                </a:lnTo>
                <a:lnTo>
                  <a:pt x="4352" y="8772"/>
                </a:lnTo>
                <a:lnTo>
                  <a:pt x="4345" y="8789"/>
                </a:lnTo>
                <a:lnTo>
                  <a:pt x="4337" y="8805"/>
                </a:lnTo>
                <a:lnTo>
                  <a:pt x="4328" y="8821"/>
                </a:lnTo>
                <a:lnTo>
                  <a:pt x="4319" y="8838"/>
                </a:lnTo>
                <a:lnTo>
                  <a:pt x="4308" y="8853"/>
                </a:lnTo>
                <a:lnTo>
                  <a:pt x="4297" y="8867"/>
                </a:lnTo>
                <a:lnTo>
                  <a:pt x="4285" y="8883"/>
                </a:lnTo>
                <a:lnTo>
                  <a:pt x="4252" y="8928"/>
                </a:lnTo>
                <a:lnTo>
                  <a:pt x="4224" y="8974"/>
                </a:lnTo>
                <a:lnTo>
                  <a:pt x="4202" y="9022"/>
                </a:lnTo>
                <a:lnTo>
                  <a:pt x="4184" y="9071"/>
                </a:lnTo>
                <a:lnTo>
                  <a:pt x="4172" y="9121"/>
                </a:lnTo>
                <a:lnTo>
                  <a:pt x="4166" y="9172"/>
                </a:lnTo>
                <a:lnTo>
                  <a:pt x="4163" y="9222"/>
                </a:lnTo>
                <a:lnTo>
                  <a:pt x="4166" y="9272"/>
                </a:lnTo>
                <a:lnTo>
                  <a:pt x="4172" y="9322"/>
                </a:lnTo>
                <a:lnTo>
                  <a:pt x="4183" y="9371"/>
                </a:lnTo>
                <a:lnTo>
                  <a:pt x="4198" y="9420"/>
                </a:lnTo>
                <a:lnTo>
                  <a:pt x="4218" y="9466"/>
                </a:lnTo>
                <a:lnTo>
                  <a:pt x="4240" y="9511"/>
                </a:lnTo>
                <a:lnTo>
                  <a:pt x="4265" y="9552"/>
                </a:lnTo>
                <a:lnTo>
                  <a:pt x="4294" y="9592"/>
                </a:lnTo>
                <a:lnTo>
                  <a:pt x="4326" y="9629"/>
                </a:lnTo>
                <a:lnTo>
                  <a:pt x="4361" y="9664"/>
                </a:lnTo>
                <a:lnTo>
                  <a:pt x="4398" y="9693"/>
                </a:lnTo>
                <a:lnTo>
                  <a:pt x="4438" y="9721"/>
                </a:lnTo>
                <a:lnTo>
                  <a:pt x="4480" y="9744"/>
                </a:lnTo>
                <a:lnTo>
                  <a:pt x="4523" y="9761"/>
                </a:lnTo>
                <a:lnTo>
                  <a:pt x="4570" y="9774"/>
                </a:lnTo>
                <a:lnTo>
                  <a:pt x="4617" y="9783"/>
                </a:lnTo>
                <a:lnTo>
                  <a:pt x="4666" y="9786"/>
                </a:lnTo>
                <a:lnTo>
                  <a:pt x="4716" y="9783"/>
                </a:lnTo>
                <a:lnTo>
                  <a:pt x="4768" y="9774"/>
                </a:lnTo>
                <a:lnTo>
                  <a:pt x="4819" y="9759"/>
                </a:lnTo>
                <a:lnTo>
                  <a:pt x="4872" y="9737"/>
                </a:lnTo>
                <a:lnTo>
                  <a:pt x="4925" y="9708"/>
                </a:lnTo>
                <a:lnTo>
                  <a:pt x="4979" y="9672"/>
                </a:lnTo>
                <a:lnTo>
                  <a:pt x="5032" y="9627"/>
                </a:lnTo>
                <a:lnTo>
                  <a:pt x="5086" y="9575"/>
                </a:lnTo>
                <a:lnTo>
                  <a:pt x="5324" y="9323"/>
                </a:lnTo>
                <a:lnTo>
                  <a:pt x="5339" y="9309"/>
                </a:lnTo>
                <a:lnTo>
                  <a:pt x="5353" y="9296"/>
                </a:lnTo>
                <a:lnTo>
                  <a:pt x="5369" y="9283"/>
                </a:lnTo>
                <a:lnTo>
                  <a:pt x="5385" y="9270"/>
                </a:lnTo>
                <a:lnTo>
                  <a:pt x="5402" y="9260"/>
                </a:lnTo>
                <a:lnTo>
                  <a:pt x="5419" y="9250"/>
                </a:lnTo>
                <a:lnTo>
                  <a:pt x="5437" y="9241"/>
                </a:lnTo>
                <a:lnTo>
                  <a:pt x="5454" y="9232"/>
                </a:lnTo>
                <a:lnTo>
                  <a:pt x="5472" y="9225"/>
                </a:lnTo>
                <a:lnTo>
                  <a:pt x="5490" y="9218"/>
                </a:lnTo>
                <a:lnTo>
                  <a:pt x="5508" y="9213"/>
                </a:lnTo>
                <a:lnTo>
                  <a:pt x="5528" y="9208"/>
                </a:lnTo>
                <a:lnTo>
                  <a:pt x="5547" y="9205"/>
                </a:lnTo>
                <a:lnTo>
                  <a:pt x="5566" y="9202"/>
                </a:lnTo>
                <a:lnTo>
                  <a:pt x="5585" y="9200"/>
                </a:lnTo>
                <a:lnTo>
                  <a:pt x="5603" y="9200"/>
                </a:lnTo>
                <a:lnTo>
                  <a:pt x="5624" y="9200"/>
                </a:lnTo>
                <a:lnTo>
                  <a:pt x="5643" y="9200"/>
                </a:lnTo>
                <a:lnTo>
                  <a:pt x="5661" y="9202"/>
                </a:lnTo>
                <a:lnTo>
                  <a:pt x="5680" y="9205"/>
                </a:lnTo>
                <a:lnTo>
                  <a:pt x="5699" y="9209"/>
                </a:lnTo>
                <a:lnTo>
                  <a:pt x="5718" y="9213"/>
                </a:lnTo>
                <a:lnTo>
                  <a:pt x="5737" y="9218"/>
                </a:lnTo>
                <a:lnTo>
                  <a:pt x="5755" y="9225"/>
                </a:lnTo>
                <a:lnTo>
                  <a:pt x="5773" y="9232"/>
                </a:lnTo>
                <a:lnTo>
                  <a:pt x="5791" y="9241"/>
                </a:lnTo>
                <a:lnTo>
                  <a:pt x="5808" y="9250"/>
                </a:lnTo>
                <a:lnTo>
                  <a:pt x="5825" y="9260"/>
                </a:lnTo>
                <a:lnTo>
                  <a:pt x="5843" y="9271"/>
                </a:lnTo>
                <a:lnTo>
                  <a:pt x="5859" y="9284"/>
                </a:lnTo>
                <a:lnTo>
                  <a:pt x="5874" y="9297"/>
                </a:lnTo>
                <a:lnTo>
                  <a:pt x="5889" y="9310"/>
                </a:lnTo>
                <a:lnTo>
                  <a:pt x="5904" y="9325"/>
                </a:lnTo>
                <a:lnTo>
                  <a:pt x="5917" y="9341"/>
                </a:lnTo>
                <a:lnTo>
                  <a:pt x="5930" y="9356"/>
                </a:lnTo>
                <a:lnTo>
                  <a:pt x="5942" y="9372"/>
                </a:lnTo>
                <a:lnTo>
                  <a:pt x="5953" y="9389"/>
                </a:lnTo>
                <a:lnTo>
                  <a:pt x="5963" y="9406"/>
                </a:lnTo>
                <a:lnTo>
                  <a:pt x="5972" y="9424"/>
                </a:lnTo>
                <a:lnTo>
                  <a:pt x="5981" y="9442"/>
                </a:lnTo>
                <a:lnTo>
                  <a:pt x="5988" y="9460"/>
                </a:lnTo>
                <a:lnTo>
                  <a:pt x="5994" y="9479"/>
                </a:lnTo>
                <a:lnTo>
                  <a:pt x="6000" y="9497"/>
                </a:lnTo>
                <a:lnTo>
                  <a:pt x="6004" y="9516"/>
                </a:lnTo>
                <a:lnTo>
                  <a:pt x="6008" y="9535"/>
                </a:lnTo>
                <a:lnTo>
                  <a:pt x="6011" y="9554"/>
                </a:lnTo>
                <a:lnTo>
                  <a:pt x="6013" y="9574"/>
                </a:lnTo>
                <a:lnTo>
                  <a:pt x="6014" y="9593"/>
                </a:lnTo>
                <a:lnTo>
                  <a:pt x="6014" y="9613"/>
                </a:lnTo>
                <a:lnTo>
                  <a:pt x="6013" y="9632"/>
                </a:lnTo>
                <a:lnTo>
                  <a:pt x="6011" y="9652"/>
                </a:lnTo>
                <a:lnTo>
                  <a:pt x="6009" y="9671"/>
                </a:lnTo>
                <a:lnTo>
                  <a:pt x="6005" y="9690"/>
                </a:lnTo>
                <a:lnTo>
                  <a:pt x="6001" y="9709"/>
                </a:lnTo>
                <a:lnTo>
                  <a:pt x="5995" y="9728"/>
                </a:lnTo>
                <a:lnTo>
                  <a:pt x="5989" y="9747"/>
                </a:lnTo>
                <a:lnTo>
                  <a:pt x="5982" y="9765"/>
                </a:lnTo>
                <a:lnTo>
                  <a:pt x="5974" y="9782"/>
                </a:lnTo>
                <a:lnTo>
                  <a:pt x="5965" y="9801"/>
                </a:lnTo>
                <a:lnTo>
                  <a:pt x="5955" y="9818"/>
                </a:lnTo>
                <a:lnTo>
                  <a:pt x="5943" y="9835"/>
                </a:lnTo>
                <a:lnTo>
                  <a:pt x="5932" y="9852"/>
                </a:lnTo>
                <a:lnTo>
                  <a:pt x="5919" y="9867"/>
                </a:lnTo>
                <a:lnTo>
                  <a:pt x="5905" y="9883"/>
                </a:lnTo>
                <a:lnTo>
                  <a:pt x="5663" y="10145"/>
                </a:lnTo>
                <a:lnTo>
                  <a:pt x="5648" y="10166"/>
                </a:lnTo>
                <a:lnTo>
                  <a:pt x="5638" y="10191"/>
                </a:lnTo>
                <a:lnTo>
                  <a:pt x="5631" y="10221"/>
                </a:lnTo>
                <a:lnTo>
                  <a:pt x="5629" y="10254"/>
                </a:lnTo>
                <a:lnTo>
                  <a:pt x="5630" y="10291"/>
                </a:lnTo>
                <a:lnTo>
                  <a:pt x="5635" y="10329"/>
                </a:lnTo>
                <a:lnTo>
                  <a:pt x="5644" y="10370"/>
                </a:lnTo>
                <a:lnTo>
                  <a:pt x="5657" y="10412"/>
                </a:lnTo>
                <a:lnTo>
                  <a:pt x="5673" y="10455"/>
                </a:lnTo>
                <a:lnTo>
                  <a:pt x="5693" y="10499"/>
                </a:lnTo>
                <a:lnTo>
                  <a:pt x="5717" y="10542"/>
                </a:lnTo>
                <a:lnTo>
                  <a:pt x="5744" y="10584"/>
                </a:lnTo>
                <a:lnTo>
                  <a:pt x="5775" y="10625"/>
                </a:lnTo>
                <a:lnTo>
                  <a:pt x="5808" y="10664"/>
                </a:lnTo>
                <a:lnTo>
                  <a:pt x="5846" y="10700"/>
                </a:lnTo>
                <a:lnTo>
                  <a:pt x="5886" y="10733"/>
                </a:lnTo>
                <a:lnTo>
                  <a:pt x="5928" y="10763"/>
                </a:lnTo>
                <a:lnTo>
                  <a:pt x="5975" y="10788"/>
                </a:lnTo>
                <a:lnTo>
                  <a:pt x="6024" y="10809"/>
                </a:lnTo>
                <a:lnTo>
                  <a:pt x="6077" y="10825"/>
                </a:lnTo>
                <a:lnTo>
                  <a:pt x="6131" y="10834"/>
                </a:lnTo>
                <a:lnTo>
                  <a:pt x="6190" y="10837"/>
                </a:lnTo>
                <a:lnTo>
                  <a:pt x="6250" y="10834"/>
                </a:lnTo>
                <a:lnTo>
                  <a:pt x="6313" y="10823"/>
                </a:lnTo>
                <a:lnTo>
                  <a:pt x="6378" y="10804"/>
                </a:lnTo>
                <a:lnTo>
                  <a:pt x="6447" y="10776"/>
                </a:lnTo>
                <a:lnTo>
                  <a:pt x="6517" y="10738"/>
                </a:lnTo>
                <a:lnTo>
                  <a:pt x="6590" y="10691"/>
                </a:lnTo>
                <a:lnTo>
                  <a:pt x="6665" y="10635"/>
                </a:lnTo>
                <a:lnTo>
                  <a:pt x="6743" y="10567"/>
                </a:lnTo>
                <a:lnTo>
                  <a:pt x="6822" y="10488"/>
                </a:lnTo>
                <a:lnTo>
                  <a:pt x="6903" y="10396"/>
                </a:lnTo>
                <a:lnTo>
                  <a:pt x="6912" y="10384"/>
                </a:lnTo>
                <a:lnTo>
                  <a:pt x="6921" y="10371"/>
                </a:lnTo>
                <a:lnTo>
                  <a:pt x="6931" y="10360"/>
                </a:lnTo>
                <a:lnTo>
                  <a:pt x="6941" y="10348"/>
                </a:lnTo>
                <a:lnTo>
                  <a:pt x="7018" y="10255"/>
                </a:lnTo>
                <a:lnTo>
                  <a:pt x="7065" y="10196"/>
                </a:lnTo>
                <a:lnTo>
                  <a:pt x="7079" y="10180"/>
                </a:lnTo>
                <a:lnTo>
                  <a:pt x="7093" y="10166"/>
                </a:lnTo>
                <a:lnTo>
                  <a:pt x="7107" y="10151"/>
                </a:lnTo>
                <a:lnTo>
                  <a:pt x="7122" y="10138"/>
                </a:lnTo>
                <a:lnTo>
                  <a:pt x="7138" y="10126"/>
                </a:lnTo>
                <a:lnTo>
                  <a:pt x="7155" y="10115"/>
                </a:lnTo>
                <a:lnTo>
                  <a:pt x="7171" y="10103"/>
                </a:lnTo>
                <a:lnTo>
                  <a:pt x="7188" y="10094"/>
                </a:lnTo>
                <a:lnTo>
                  <a:pt x="7205" y="10085"/>
                </a:lnTo>
                <a:lnTo>
                  <a:pt x="7223" y="10078"/>
                </a:lnTo>
                <a:lnTo>
                  <a:pt x="7241" y="10071"/>
                </a:lnTo>
                <a:lnTo>
                  <a:pt x="7260" y="10065"/>
                </a:lnTo>
                <a:lnTo>
                  <a:pt x="7279" y="10059"/>
                </a:lnTo>
                <a:lnTo>
                  <a:pt x="7297" y="10055"/>
                </a:lnTo>
                <a:lnTo>
                  <a:pt x="7316" y="10051"/>
                </a:lnTo>
                <a:lnTo>
                  <a:pt x="7335" y="10049"/>
                </a:lnTo>
                <a:lnTo>
                  <a:pt x="7354" y="10047"/>
                </a:lnTo>
                <a:lnTo>
                  <a:pt x="7374" y="10047"/>
                </a:lnTo>
                <a:lnTo>
                  <a:pt x="7393" y="10047"/>
                </a:lnTo>
                <a:lnTo>
                  <a:pt x="7412" y="10048"/>
                </a:lnTo>
                <a:lnTo>
                  <a:pt x="7431" y="10051"/>
                </a:lnTo>
                <a:lnTo>
                  <a:pt x="7450" y="10054"/>
                </a:lnTo>
                <a:lnTo>
                  <a:pt x="7469" y="10058"/>
                </a:lnTo>
                <a:lnTo>
                  <a:pt x="7489" y="10064"/>
                </a:lnTo>
                <a:lnTo>
                  <a:pt x="7507" y="10069"/>
                </a:lnTo>
                <a:lnTo>
                  <a:pt x="7526" y="10076"/>
                </a:lnTo>
                <a:lnTo>
                  <a:pt x="7544" y="10084"/>
                </a:lnTo>
                <a:lnTo>
                  <a:pt x="7561" y="10093"/>
                </a:lnTo>
                <a:lnTo>
                  <a:pt x="7579" y="10102"/>
                </a:lnTo>
                <a:lnTo>
                  <a:pt x="7597" y="10114"/>
                </a:lnTo>
                <a:lnTo>
                  <a:pt x="7613" y="10125"/>
                </a:lnTo>
                <a:lnTo>
                  <a:pt x="7629" y="10138"/>
                </a:lnTo>
                <a:lnTo>
                  <a:pt x="7645" y="10151"/>
                </a:lnTo>
                <a:lnTo>
                  <a:pt x="7659" y="10166"/>
                </a:lnTo>
                <a:lnTo>
                  <a:pt x="7673" y="10181"/>
                </a:lnTo>
                <a:lnTo>
                  <a:pt x="7686" y="10196"/>
                </a:lnTo>
                <a:lnTo>
                  <a:pt x="7699" y="10212"/>
                </a:lnTo>
                <a:lnTo>
                  <a:pt x="7710" y="10228"/>
                </a:lnTo>
                <a:lnTo>
                  <a:pt x="7721" y="10246"/>
                </a:lnTo>
                <a:lnTo>
                  <a:pt x="7730" y="10263"/>
                </a:lnTo>
                <a:lnTo>
                  <a:pt x="7739" y="10280"/>
                </a:lnTo>
                <a:lnTo>
                  <a:pt x="7746" y="10299"/>
                </a:lnTo>
                <a:lnTo>
                  <a:pt x="7753" y="10317"/>
                </a:lnTo>
                <a:lnTo>
                  <a:pt x="7759" y="10336"/>
                </a:lnTo>
                <a:lnTo>
                  <a:pt x="7764" y="10354"/>
                </a:lnTo>
                <a:lnTo>
                  <a:pt x="7768" y="10373"/>
                </a:lnTo>
                <a:lnTo>
                  <a:pt x="7772" y="10393"/>
                </a:lnTo>
                <a:lnTo>
                  <a:pt x="7774" y="10412"/>
                </a:lnTo>
                <a:lnTo>
                  <a:pt x="7776" y="10432"/>
                </a:lnTo>
                <a:lnTo>
                  <a:pt x="7776" y="10451"/>
                </a:lnTo>
                <a:lnTo>
                  <a:pt x="7776" y="10470"/>
                </a:lnTo>
                <a:lnTo>
                  <a:pt x="7775" y="10490"/>
                </a:lnTo>
                <a:lnTo>
                  <a:pt x="7772" y="10509"/>
                </a:lnTo>
                <a:lnTo>
                  <a:pt x="7769" y="10529"/>
                </a:lnTo>
                <a:lnTo>
                  <a:pt x="7765" y="10548"/>
                </a:lnTo>
                <a:lnTo>
                  <a:pt x="7760" y="10567"/>
                </a:lnTo>
                <a:lnTo>
                  <a:pt x="7754" y="10586"/>
                </a:lnTo>
                <a:lnTo>
                  <a:pt x="7748" y="10604"/>
                </a:lnTo>
                <a:lnTo>
                  <a:pt x="7740" y="10623"/>
                </a:lnTo>
                <a:lnTo>
                  <a:pt x="7731" y="10641"/>
                </a:lnTo>
                <a:lnTo>
                  <a:pt x="7722" y="10659"/>
                </a:lnTo>
                <a:lnTo>
                  <a:pt x="7711" y="10676"/>
                </a:lnTo>
                <a:lnTo>
                  <a:pt x="7700" y="10693"/>
                </a:lnTo>
                <a:lnTo>
                  <a:pt x="7686" y="10710"/>
                </a:lnTo>
                <a:lnTo>
                  <a:pt x="7682" y="10715"/>
                </a:lnTo>
                <a:lnTo>
                  <a:pt x="7673" y="10727"/>
                </a:lnTo>
                <a:lnTo>
                  <a:pt x="7663" y="10739"/>
                </a:lnTo>
                <a:lnTo>
                  <a:pt x="7635" y="10773"/>
                </a:lnTo>
                <a:lnTo>
                  <a:pt x="7564" y="10861"/>
                </a:lnTo>
                <a:lnTo>
                  <a:pt x="7554" y="10873"/>
                </a:lnTo>
                <a:lnTo>
                  <a:pt x="7544" y="10886"/>
                </a:lnTo>
                <a:lnTo>
                  <a:pt x="7539" y="10898"/>
                </a:lnTo>
                <a:lnTo>
                  <a:pt x="7534" y="10910"/>
                </a:lnTo>
                <a:lnTo>
                  <a:pt x="7530" y="10924"/>
                </a:lnTo>
                <a:lnTo>
                  <a:pt x="7527" y="10939"/>
                </a:lnTo>
                <a:lnTo>
                  <a:pt x="7525" y="10953"/>
                </a:lnTo>
                <a:lnTo>
                  <a:pt x="7524" y="10969"/>
                </a:lnTo>
                <a:lnTo>
                  <a:pt x="7524" y="10986"/>
                </a:lnTo>
                <a:lnTo>
                  <a:pt x="7524" y="11002"/>
                </a:lnTo>
                <a:lnTo>
                  <a:pt x="7526" y="11019"/>
                </a:lnTo>
                <a:lnTo>
                  <a:pt x="7528" y="11037"/>
                </a:lnTo>
                <a:lnTo>
                  <a:pt x="7530" y="11055"/>
                </a:lnTo>
                <a:lnTo>
                  <a:pt x="7533" y="11073"/>
                </a:lnTo>
                <a:lnTo>
                  <a:pt x="7541" y="11109"/>
                </a:lnTo>
                <a:lnTo>
                  <a:pt x="7551" y="11146"/>
                </a:lnTo>
                <a:lnTo>
                  <a:pt x="7563" y="11183"/>
                </a:lnTo>
                <a:lnTo>
                  <a:pt x="7577" y="11219"/>
                </a:lnTo>
                <a:lnTo>
                  <a:pt x="7593" y="11254"/>
                </a:lnTo>
                <a:lnTo>
                  <a:pt x="7608" y="11286"/>
                </a:lnTo>
                <a:lnTo>
                  <a:pt x="7625" y="11317"/>
                </a:lnTo>
                <a:lnTo>
                  <a:pt x="7642" y="11345"/>
                </a:lnTo>
                <a:lnTo>
                  <a:pt x="7650" y="11357"/>
                </a:lnTo>
                <a:lnTo>
                  <a:pt x="7659" y="11369"/>
                </a:lnTo>
                <a:lnTo>
                  <a:pt x="7668" y="11379"/>
                </a:lnTo>
                <a:lnTo>
                  <a:pt x="7676" y="11388"/>
                </a:lnTo>
                <a:lnTo>
                  <a:pt x="7694" y="11406"/>
                </a:lnTo>
                <a:lnTo>
                  <a:pt x="7711" y="11422"/>
                </a:lnTo>
                <a:lnTo>
                  <a:pt x="7729" y="11438"/>
                </a:lnTo>
                <a:lnTo>
                  <a:pt x="7748" y="11453"/>
                </a:lnTo>
                <a:lnTo>
                  <a:pt x="7768" y="11466"/>
                </a:lnTo>
                <a:lnTo>
                  <a:pt x="7789" y="11479"/>
                </a:lnTo>
                <a:lnTo>
                  <a:pt x="7811" y="11492"/>
                </a:lnTo>
                <a:lnTo>
                  <a:pt x="7832" y="11503"/>
                </a:lnTo>
                <a:lnTo>
                  <a:pt x="7854" y="11514"/>
                </a:lnTo>
                <a:lnTo>
                  <a:pt x="7877" y="11523"/>
                </a:lnTo>
                <a:lnTo>
                  <a:pt x="7900" y="11533"/>
                </a:lnTo>
                <a:lnTo>
                  <a:pt x="7924" y="11540"/>
                </a:lnTo>
                <a:lnTo>
                  <a:pt x="7947" y="11547"/>
                </a:lnTo>
                <a:lnTo>
                  <a:pt x="7971" y="11552"/>
                </a:lnTo>
                <a:lnTo>
                  <a:pt x="7995" y="11557"/>
                </a:lnTo>
                <a:lnTo>
                  <a:pt x="8020" y="11560"/>
                </a:lnTo>
                <a:lnTo>
                  <a:pt x="8044" y="11562"/>
                </a:lnTo>
                <a:lnTo>
                  <a:pt x="8068" y="11564"/>
                </a:lnTo>
                <a:lnTo>
                  <a:pt x="8092" y="11564"/>
                </a:lnTo>
                <a:lnTo>
                  <a:pt x="8116" y="11563"/>
                </a:lnTo>
                <a:lnTo>
                  <a:pt x="8141" y="11560"/>
                </a:lnTo>
                <a:lnTo>
                  <a:pt x="8164" y="11557"/>
                </a:lnTo>
                <a:lnTo>
                  <a:pt x="8187" y="11552"/>
                </a:lnTo>
                <a:lnTo>
                  <a:pt x="8210" y="11546"/>
                </a:lnTo>
                <a:lnTo>
                  <a:pt x="8233" y="11539"/>
                </a:lnTo>
                <a:lnTo>
                  <a:pt x="8256" y="11530"/>
                </a:lnTo>
                <a:lnTo>
                  <a:pt x="8278" y="11519"/>
                </a:lnTo>
                <a:lnTo>
                  <a:pt x="8299" y="11508"/>
                </a:lnTo>
                <a:lnTo>
                  <a:pt x="8319" y="11496"/>
                </a:lnTo>
                <a:lnTo>
                  <a:pt x="8339" y="11482"/>
                </a:lnTo>
                <a:lnTo>
                  <a:pt x="8359" y="11465"/>
                </a:lnTo>
                <a:lnTo>
                  <a:pt x="8377" y="11448"/>
                </a:lnTo>
                <a:lnTo>
                  <a:pt x="8847" y="10979"/>
                </a:lnTo>
                <a:lnTo>
                  <a:pt x="8870" y="10955"/>
                </a:lnTo>
                <a:lnTo>
                  <a:pt x="8893" y="10930"/>
                </a:lnTo>
                <a:lnTo>
                  <a:pt x="8914" y="10906"/>
                </a:lnTo>
                <a:lnTo>
                  <a:pt x="8935" y="10880"/>
                </a:lnTo>
                <a:lnTo>
                  <a:pt x="8954" y="10854"/>
                </a:lnTo>
                <a:lnTo>
                  <a:pt x="8972" y="10828"/>
                </a:lnTo>
                <a:lnTo>
                  <a:pt x="8989" y="10802"/>
                </a:lnTo>
                <a:lnTo>
                  <a:pt x="9006" y="10775"/>
                </a:lnTo>
                <a:lnTo>
                  <a:pt x="9020" y="10747"/>
                </a:lnTo>
                <a:lnTo>
                  <a:pt x="9033" y="10721"/>
                </a:lnTo>
                <a:lnTo>
                  <a:pt x="9045" y="10693"/>
                </a:lnTo>
                <a:lnTo>
                  <a:pt x="9056" y="10666"/>
                </a:lnTo>
                <a:lnTo>
                  <a:pt x="9065" y="10637"/>
                </a:lnTo>
                <a:lnTo>
                  <a:pt x="9072" y="10609"/>
                </a:lnTo>
                <a:lnTo>
                  <a:pt x="9079" y="10582"/>
                </a:lnTo>
                <a:lnTo>
                  <a:pt x="9083" y="10553"/>
                </a:lnTo>
                <a:lnTo>
                  <a:pt x="9086" y="10525"/>
                </a:lnTo>
                <a:lnTo>
                  <a:pt x="9087" y="10497"/>
                </a:lnTo>
                <a:lnTo>
                  <a:pt x="9087" y="10468"/>
                </a:lnTo>
                <a:lnTo>
                  <a:pt x="9085" y="10441"/>
                </a:lnTo>
                <a:lnTo>
                  <a:pt x="9081" y="10413"/>
                </a:lnTo>
                <a:lnTo>
                  <a:pt x="9075" y="10385"/>
                </a:lnTo>
                <a:lnTo>
                  <a:pt x="9068" y="10357"/>
                </a:lnTo>
                <a:lnTo>
                  <a:pt x="9058" y="10329"/>
                </a:lnTo>
                <a:lnTo>
                  <a:pt x="9046" y="10303"/>
                </a:lnTo>
                <a:lnTo>
                  <a:pt x="9033" y="10275"/>
                </a:lnTo>
                <a:lnTo>
                  <a:pt x="9017" y="10249"/>
                </a:lnTo>
                <a:lnTo>
                  <a:pt x="8998" y="10222"/>
                </a:lnTo>
                <a:lnTo>
                  <a:pt x="8979" y="10196"/>
                </a:lnTo>
                <a:lnTo>
                  <a:pt x="8957" y="10170"/>
                </a:lnTo>
                <a:lnTo>
                  <a:pt x="8932" y="10144"/>
                </a:lnTo>
                <a:lnTo>
                  <a:pt x="8906" y="10120"/>
                </a:lnTo>
                <a:lnTo>
                  <a:pt x="8888" y="10105"/>
                </a:lnTo>
                <a:lnTo>
                  <a:pt x="8871" y="10092"/>
                </a:lnTo>
                <a:lnTo>
                  <a:pt x="8853" y="10079"/>
                </a:lnTo>
                <a:lnTo>
                  <a:pt x="8835" y="10067"/>
                </a:lnTo>
                <a:lnTo>
                  <a:pt x="8816" y="10055"/>
                </a:lnTo>
                <a:lnTo>
                  <a:pt x="8797" y="10044"/>
                </a:lnTo>
                <a:lnTo>
                  <a:pt x="8776" y="10034"/>
                </a:lnTo>
                <a:lnTo>
                  <a:pt x="8756" y="10025"/>
                </a:lnTo>
                <a:lnTo>
                  <a:pt x="8735" y="10017"/>
                </a:lnTo>
                <a:lnTo>
                  <a:pt x="8715" y="10009"/>
                </a:lnTo>
                <a:lnTo>
                  <a:pt x="8694" y="10002"/>
                </a:lnTo>
                <a:lnTo>
                  <a:pt x="8672" y="9996"/>
                </a:lnTo>
                <a:lnTo>
                  <a:pt x="8650" y="9991"/>
                </a:lnTo>
                <a:lnTo>
                  <a:pt x="8629" y="9987"/>
                </a:lnTo>
                <a:lnTo>
                  <a:pt x="8607" y="9983"/>
                </a:lnTo>
                <a:lnTo>
                  <a:pt x="8586" y="9981"/>
                </a:lnTo>
                <a:lnTo>
                  <a:pt x="8563" y="9979"/>
                </a:lnTo>
                <a:lnTo>
                  <a:pt x="8541" y="9979"/>
                </a:lnTo>
                <a:lnTo>
                  <a:pt x="8520" y="9979"/>
                </a:lnTo>
                <a:lnTo>
                  <a:pt x="8498" y="9980"/>
                </a:lnTo>
                <a:lnTo>
                  <a:pt x="8477" y="9983"/>
                </a:lnTo>
                <a:lnTo>
                  <a:pt x="8454" y="9986"/>
                </a:lnTo>
                <a:lnTo>
                  <a:pt x="8433" y="9990"/>
                </a:lnTo>
                <a:lnTo>
                  <a:pt x="8412" y="9996"/>
                </a:lnTo>
                <a:lnTo>
                  <a:pt x="8392" y="10002"/>
                </a:lnTo>
                <a:lnTo>
                  <a:pt x="8372" y="10010"/>
                </a:lnTo>
                <a:lnTo>
                  <a:pt x="8352" y="10019"/>
                </a:lnTo>
                <a:lnTo>
                  <a:pt x="8331" y="10029"/>
                </a:lnTo>
                <a:lnTo>
                  <a:pt x="8312" y="10040"/>
                </a:lnTo>
                <a:lnTo>
                  <a:pt x="8294" y="10052"/>
                </a:lnTo>
                <a:lnTo>
                  <a:pt x="8276" y="10066"/>
                </a:lnTo>
                <a:lnTo>
                  <a:pt x="8258" y="10080"/>
                </a:lnTo>
                <a:lnTo>
                  <a:pt x="8242" y="10093"/>
                </a:lnTo>
                <a:lnTo>
                  <a:pt x="8225" y="10105"/>
                </a:lnTo>
                <a:lnTo>
                  <a:pt x="8209" y="10117"/>
                </a:lnTo>
                <a:lnTo>
                  <a:pt x="8192" y="10127"/>
                </a:lnTo>
                <a:lnTo>
                  <a:pt x="8175" y="10137"/>
                </a:lnTo>
                <a:lnTo>
                  <a:pt x="8157" y="10145"/>
                </a:lnTo>
                <a:lnTo>
                  <a:pt x="8140" y="10153"/>
                </a:lnTo>
                <a:lnTo>
                  <a:pt x="8121" y="10160"/>
                </a:lnTo>
                <a:lnTo>
                  <a:pt x="8102" y="10165"/>
                </a:lnTo>
                <a:lnTo>
                  <a:pt x="8084" y="10170"/>
                </a:lnTo>
                <a:lnTo>
                  <a:pt x="8065" y="10174"/>
                </a:lnTo>
                <a:lnTo>
                  <a:pt x="8046" y="10177"/>
                </a:lnTo>
                <a:lnTo>
                  <a:pt x="8028" y="10179"/>
                </a:lnTo>
                <a:lnTo>
                  <a:pt x="8008" y="10180"/>
                </a:lnTo>
                <a:lnTo>
                  <a:pt x="7989" y="10180"/>
                </a:lnTo>
                <a:lnTo>
                  <a:pt x="7970" y="10179"/>
                </a:lnTo>
                <a:lnTo>
                  <a:pt x="7951" y="10178"/>
                </a:lnTo>
                <a:lnTo>
                  <a:pt x="7933" y="10175"/>
                </a:lnTo>
                <a:lnTo>
                  <a:pt x="7914" y="10172"/>
                </a:lnTo>
                <a:lnTo>
                  <a:pt x="7895" y="10167"/>
                </a:lnTo>
                <a:lnTo>
                  <a:pt x="7876" y="10162"/>
                </a:lnTo>
                <a:lnTo>
                  <a:pt x="7858" y="10156"/>
                </a:lnTo>
                <a:lnTo>
                  <a:pt x="7841" y="10149"/>
                </a:lnTo>
                <a:lnTo>
                  <a:pt x="7823" y="10141"/>
                </a:lnTo>
                <a:lnTo>
                  <a:pt x="7806" y="10132"/>
                </a:lnTo>
                <a:lnTo>
                  <a:pt x="7788" y="10123"/>
                </a:lnTo>
                <a:lnTo>
                  <a:pt x="7772" y="10112"/>
                </a:lnTo>
                <a:lnTo>
                  <a:pt x="7756" y="10100"/>
                </a:lnTo>
                <a:lnTo>
                  <a:pt x="7740" y="10088"/>
                </a:lnTo>
                <a:lnTo>
                  <a:pt x="7725" y="10075"/>
                </a:lnTo>
                <a:lnTo>
                  <a:pt x="7711" y="10061"/>
                </a:lnTo>
                <a:lnTo>
                  <a:pt x="7697" y="10046"/>
                </a:lnTo>
                <a:lnTo>
                  <a:pt x="7683" y="10030"/>
                </a:lnTo>
                <a:lnTo>
                  <a:pt x="7671" y="10014"/>
                </a:lnTo>
                <a:lnTo>
                  <a:pt x="7660" y="9997"/>
                </a:lnTo>
                <a:lnTo>
                  <a:pt x="7649" y="9981"/>
                </a:lnTo>
                <a:lnTo>
                  <a:pt x="7640" y="9963"/>
                </a:lnTo>
                <a:lnTo>
                  <a:pt x="7631" y="9945"/>
                </a:lnTo>
                <a:lnTo>
                  <a:pt x="7623" y="9928"/>
                </a:lnTo>
                <a:lnTo>
                  <a:pt x="7617" y="9909"/>
                </a:lnTo>
                <a:lnTo>
                  <a:pt x="7611" y="9891"/>
                </a:lnTo>
                <a:lnTo>
                  <a:pt x="7606" y="9871"/>
                </a:lnTo>
                <a:lnTo>
                  <a:pt x="7602" y="9853"/>
                </a:lnTo>
                <a:lnTo>
                  <a:pt x="7598" y="9834"/>
                </a:lnTo>
                <a:lnTo>
                  <a:pt x="7596" y="9814"/>
                </a:lnTo>
                <a:lnTo>
                  <a:pt x="7595" y="9795"/>
                </a:lnTo>
                <a:lnTo>
                  <a:pt x="7594" y="9776"/>
                </a:lnTo>
                <a:lnTo>
                  <a:pt x="7594" y="9757"/>
                </a:lnTo>
                <a:lnTo>
                  <a:pt x="7596" y="9737"/>
                </a:lnTo>
                <a:lnTo>
                  <a:pt x="7598" y="9718"/>
                </a:lnTo>
                <a:lnTo>
                  <a:pt x="7601" y="9699"/>
                </a:lnTo>
                <a:lnTo>
                  <a:pt x="7605" y="9680"/>
                </a:lnTo>
                <a:lnTo>
                  <a:pt x="7610" y="9662"/>
                </a:lnTo>
                <a:lnTo>
                  <a:pt x="7615" y="9643"/>
                </a:lnTo>
                <a:lnTo>
                  <a:pt x="7622" y="9625"/>
                </a:lnTo>
                <a:lnTo>
                  <a:pt x="7629" y="9607"/>
                </a:lnTo>
                <a:lnTo>
                  <a:pt x="7638" y="9589"/>
                </a:lnTo>
                <a:lnTo>
                  <a:pt x="7647" y="9572"/>
                </a:lnTo>
                <a:lnTo>
                  <a:pt x="7657" y="9554"/>
                </a:lnTo>
                <a:lnTo>
                  <a:pt x="7668" y="9538"/>
                </a:lnTo>
                <a:lnTo>
                  <a:pt x="7679" y="9522"/>
                </a:lnTo>
                <a:lnTo>
                  <a:pt x="7693" y="9506"/>
                </a:lnTo>
                <a:lnTo>
                  <a:pt x="7707" y="9492"/>
                </a:lnTo>
                <a:lnTo>
                  <a:pt x="7721" y="9477"/>
                </a:lnTo>
                <a:lnTo>
                  <a:pt x="7774" y="9423"/>
                </a:lnTo>
                <a:lnTo>
                  <a:pt x="7820" y="9368"/>
                </a:lnTo>
                <a:lnTo>
                  <a:pt x="7856" y="9313"/>
                </a:lnTo>
                <a:lnTo>
                  <a:pt x="7886" y="9260"/>
                </a:lnTo>
                <a:lnTo>
                  <a:pt x="7908" y="9206"/>
                </a:lnTo>
                <a:lnTo>
                  <a:pt x="7924" y="9154"/>
                </a:lnTo>
                <a:lnTo>
                  <a:pt x="7932" y="9102"/>
                </a:lnTo>
                <a:lnTo>
                  <a:pt x="7935" y="9051"/>
                </a:lnTo>
                <a:lnTo>
                  <a:pt x="7931" y="9002"/>
                </a:lnTo>
                <a:lnTo>
                  <a:pt x="7922" y="8955"/>
                </a:lnTo>
                <a:lnTo>
                  <a:pt x="7906" y="8910"/>
                </a:lnTo>
                <a:lnTo>
                  <a:pt x="7887" y="8866"/>
                </a:lnTo>
                <a:lnTo>
                  <a:pt x="7863" y="8826"/>
                </a:lnTo>
                <a:lnTo>
                  <a:pt x="7834" y="8787"/>
                </a:lnTo>
                <a:lnTo>
                  <a:pt x="7802" y="8751"/>
                </a:lnTo>
                <a:lnTo>
                  <a:pt x="7765" y="8718"/>
                </a:lnTo>
                <a:lnTo>
                  <a:pt x="7725" y="8689"/>
                </a:lnTo>
                <a:lnTo>
                  <a:pt x="7682" y="8662"/>
                </a:lnTo>
                <a:lnTo>
                  <a:pt x="7637" y="8638"/>
                </a:lnTo>
                <a:lnTo>
                  <a:pt x="7589" y="8619"/>
                </a:lnTo>
                <a:lnTo>
                  <a:pt x="7539" y="8604"/>
                </a:lnTo>
                <a:lnTo>
                  <a:pt x="7488" y="8592"/>
                </a:lnTo>
                <a:lnTo>
                  <a:pt x="7434" y="8585"/>
                </a:lnTo>
                <a:lnTo>
                  <a:pt x="7380" y="8582"/>
                </a:lnTo>
                <a:lnTo>
                  <a:pt x="7325" y="8585"/>
                </a:lnTo>
                <a:lnTo>
                  <a:pt x="7270" y="8592"/>
                </a:lnTo>
                <a:lnTo>
                  <a:pt x="7214" y="8605"/>
                </a:lnTo>
                <a:lnTo>
                  <a:pt x="7159" y="8622"/>
                </a:lnTo>
                <a:lnTo>
                  <a:pt x="7104" y="8646"/>
                </a:lnTo>
                <a:lnTo>
                  <a:pt x="7050" y="8675"/>
                </a:lnTo>
                <a:lnTo>
                  <a:pt x="6997" y="8710"/>
                </a:lnTo>
                <a:lnTo>
                  <a:pt x="6946" y="8752"/>
                </a:lnTo>
                <a:lnTo>
                  <a:pt x="6931" y="8765"/>
                </a:lnTo>
                <a:lnTo>
                  <a:pt x="6914" y="8778"/>
                </a:lnTo>
                <a:lnTo>
                  <a:pt x="6898" y="8789"/>
                </a:lnTo>
                <a:lnTo>
                  <a:pt x="6881" y="8799"/>
                </a:lnTo>
                <a:lnTo>
                  <a:pt x="6864" y="8808"/>
                </a:lnTo>
                <a:lnTo>
                  <a:pt x="6846" y="8816"/>
                </a:lnTo>
                <a:lnTo>
                  <a:pt x="6829" y="8825"/>
                </a:lnTo>
                <a:lnTo>
                  <a:pt x="6810" y="8831"/>
                </a:lnTo>
                <a:lnTo>
                  <a:pt x="6792" y="8837"/>
                </a:lnTo>
                <a:lnTo>
                  <a:pt x="6773" y="8842"/>
                </a:lnTo>
                <a:lnTo>
                  <a:pt x="6755" y="8845"/>
                </a:lnTo>
                <a:lnTo>
                  <a:pt x="6736" y="8848"/>
                </a:lnTo>
                <a:lnTo>
                  <a:pt x="6717" y="8850"/>
                </a:lnTo>
                <a:lnTo>
                  <a:pt x="6698" y="8852"/>
                </a:lnTo>
                <a:lnTo>
                  <a:pt x="6679" y="8852"/>
                </a:lnTo>
                <a:lnTo>
                  <a:pt x="6660" y="8851"/>
                </a:lnTo>
                <a:lnTo>
                  <a:pt x="6641" y="8850"/>
                </a:lnTo>
                <a:lnTo>
                  <a:pt x="6623" y="8848"/>
                </a:lnTo>
                <a:lnTo>
                  <a:pt x="6604" y="8844"/>
                </a:lnTo>
                <a:lnTo>
                  <a:pt x="6585" y="8840"/>
                </a:lnTo>
                <a:lnTo>
                  <a:pt x="6566" y="8835"/>
                </a:lnTo>
                <a:lnTo>
                  <a:pt x="6548" y="8829"/>
                </a:lnTo>
                <a:lnTo>
                  <a:pt x="6531" y="8822"/>
                </a:lnTo>
                <a:lnTo>
                  <a:pt x="6513" y="8814"/>
                </a:lnTo>
                <a:lnTo>
                  <a:pt x="6496" y="8806"/>
                </a:lnTo>
                <a:lnTo>
                  <a:pt x="6478" y="8796"/>
                </a:lnTo>
                <a:lnTo>
                  <a:pt x="6462" y="8786"/>
                </a:lnTo>
                <a:lnTo>
                  <a:pt x="6446" y="8774"/>
                </a:lnTo>
                <a:lnTo>
                  <a:pt x="6430" y="8762"/>
                </a:lnTo>
                <a:lnTo>
                  <a:pt x="6415" y="8749"/>
                </a:lnTo>
                <a:lnTo>
                  <a:pt x="6401" y="8736"/>
                </a:lnTo>
                <a:lnTo>
                  <a:pt x="6387" y="8720"/>
                </a:lnTo>
                <a:lnTo>
                  <a:pt x="6373" y="8705"/>
                </a:lnTo>
                <a:lnTo>
                  <a:pt x="6360" y="8690"/>
                </a:lnTo>
                <a:lnTo>
                  <a:pt x="6349" y="8672"/>
                </a:lnTo>
                <a:lnTo>
                  <a:pt x="6338" y="8656"/>
                </a:lnTo>
                <a:lnTo>
                  <a:pt x="6329" y="8638"/>
                </a:lnTo>
                <a:lnTo>
                  <a:pt x="6320" y="8621"/>
                </a:lnTo>
                <a:lnTo>
                  <a:pt x="6312" y="8603"/>
                </a:lnTo>
                <a:lnTo>
                  <a:pt x="6305" y="8585"/>
                </a:lnTo>
                <a:lnTo>
                  <a:pt x="6299" y="8567"/>
                </a:lnTo>
                <a:lnTo>
                  <a:pt x="6294" y="8547"/>
                </a:lnTo>
                <a:lnTo>
                  <a:pt x="6290" y="8529"/>
                </a:lnTo>
                <a:lnTo>
                  <a:pt x="6286" y="8510"/>
                </a:lnTo>
                <a:lnTo>
                  <a:pt x="6284" y="8491"/>
                </a:lnTo>
                <a:lnTo>
                  <a:pt x="6282" y="8472"/>
                </a:lnTo>
                <a:lnTo>
                  <a:pt x="6282" y="8452"/>
                </a:lnTo>
                <a:lnTo>
                  <a:pt x="6282" y="8433"/>
                </a:lnTo>
                <a:lnTo>
                  <a:pt x="6283" y="8415"/>
                </a:lnTo>
                <a:lnTo>
                  <a:pt x="6285" y="8395"/>
                </a:lnTo>
                <a:lnTo>
                  <a:pt x="6288" y="8376"/>
                </a:lnTo>
                <a:lnTo>
                  <a:pt x="6291" y="8357"/>
                </a:lnTo>
                <a:lnTo>
                  <a:pt x="6296" y="8338"/>
                </a:lnTo>
                <a:lnTo>
                  <a:pt x="6301" y="8320"/>
                </a:lnTo>
                <a:lnTo>
                  <a:pt x="6307" y="8301"/>
                </a:lnTo>
                <a:lnTo>
                  <a:pt x="6315" y="8284"/>
                </a:lnTo>
                <a:lnTo>
                  <a:pt x="6323" y="8265"/>
                </a:lnTo>
                <a:lnTo>
                  <a:pt x="6332" y="8248"/>
                </a:lnTo>
                <a:lnTo>
                  <a:pt x="6341" y="8232"/>
                </a:lnTo>
                <a:lnTo>
                  <a:pt x="6352" y="8215"/>
                </a:lnTo>
                <a:lnTo>
                  <a:pt x="6364" y="8199"/>
                </a:lnTo>
                <a:lnTo>
                  <a:pt x="6376" y="8183"/>
                </a:lnTo>
                <a:lnTo>
                  <a:pt x="6390" y="8168"/>
                </a:lnTo>
                <a:lnTo>
                  <a:pt x="6404" y="8153"/>
                </a:lnTo>
                <a:lnTo>
                  <a:pt x="6460" y="8095"/>
                </a:lnTo>
                <a:lnTo>
                  <a:pt x="6508" y="8037"/>
                </a:lnTo>
                <a:lnTo>
                  <a:pt x="6547" y="7979"/>
                </a:lnTo>
                <a:lnTo>
                  <a:pt x="6578" y="7922"/>
                </a:lnTo>
                <a:lnTo>
                  <a:pt x="6604" y="7867"/>
                </a:lnTo>
                <a:lnTo>
                  <a:pt x="6621" y="7811"/>
                </a:lnTo>
                <a:lnTo>
                  <a:pt x="6632" y="7757"/>
                </a:lnTo>
                <a:lnTo>
                  <a:pt x="6637" y="7704"/>
                </a:lnTo>
                <a:lnTo>
                  <a:pt x="6636" y="7654"/>
                </a:lnTo>
                <a:lnTo>
                  <a:pt x="6629" y="7605"/>
                </a:lnTo>
                <a:lnTo>
                  <a:pt x="6617" y="7558"/>
                </a:lnTo>
                <a:lnTo>
                  <a:pt x="6599" y="7513"/>
                </a:lnTo>
                <a:lnTo>
                  <a:pt x="6578" y="7470"/>
                </a:lnTo>
                <a:lnTo>
                  <a:pt x="6552" y="7430"/>
                </a:lnTo>
                <a:lnTo>
                  <a:pt x="6523" y="7393"/>
                </a:lnTo>
                <a:lnTo>
                  <a:pt x="6489" y="7359"/>
                </a:lnTo>
                <a:lnTo>
                  <a:pt x="6453" y="7328"/>
                </a:lnTo>
                <a:lnTo>
                  <a:pt x="6414" y="7300"/>
                </a:lnTo>
                <a:lnTo>
                  <a:pt x="6371" y="7277"/>
                </a:lnTo>
                <a:lnTo>
                  <a:pt x="6327" y="7256"/>
                </a:lnTo>
                <a:lnTo>
                  <a:pt x="6281" y="7240"/>
                </a:lnTo>
                <a:lnTo>
                  <a:pt x="6233" y="7228"/>
                </a:lnTo>
                <a:lnTo>
                  <a:pt x="6184" y="7221"/>
                </a:lnTo>
                <a:lnTo>
                  <a:pt x="6134" y="7217"/>
                </a:lnTo>
                <a:lnTo>
                  <a:pt x="6084" y="7220"/>
                </a:lnTo>
                <a:lnTo>
                  <a:pt x="6032" y="7226"/>
                </a:lnTo>
                <a:lnTo>
                  <a:pt x="5982" y="7238"/>
                </a:lnTo>
                <a:lnTo>
                  <a:pt x="5931" y="7254"/>
                </a:lnTo>
                <a:lnTo>
                  <a:pt x="5882" y="7277"/>
                </a:lnTo>
                <a:lnTo>
                  <a:pt x="5833" y="7305"/>
                </a:lnTo>
                <a:lnTo>
                  <a:pt x="5787" y="7340"/>
                </a:lnTo>
                <a:lnTo>
                  <a:pt x="5742" y="7381"/>
                </a:lnTo>
                <a:lnTo>
                  <a:pt x="5577" y="7543"/>
                </a:lnTo>
                <a:lnTo>
                  <a:pt x="5560" y="7563"/>
                </a:lnTo>
                <a:lnTo>
                  <a:pt x="5541" y="7583"/>
                </a:lnTo>
                <a:lnTo>
                  <a:pt x="5522" y="7603"/>
                </a:lnTo>
                <a:lnTo>
                  <a:pt x="5502" y="7622"/>
                </a:lnTo>
                <a:lnTo>
                  <a:pt x="5229" y="7887"/>
                </a:lnTo>
                <a:lnTo>
                  <a:pt x="5213" y="7900"/>
                </a:lnTo>
                <a:lnTo>
                  <a:pt x="5198" y="7914"/>
                </a:lnTo>
                <a:lnTo>
                  <a:pt x="5181" y="7926"/>
                </a:lnTo>
                <a:lnTo>
                  <a:pt x="5164" y="7937"/>
                </a:lnTo>
                <a:lnTo>
                  <a:pt x="5148" y="7947"/>
                </a:lnTo>
                <a:lnTo>
                  <a:pt x="5130" y="7957"/>
                </a:lnTo>
                <a:lnTo>
                  <a:pt x="5113" y="7965"/>
                </a:lnTo>
                <a:lnTo>
                  <a:pt x="5095" y="7973"/>
                </a:lnTo>
                <a:lnTo>
                  <a:pt x="5077" y="7979"/>
                </a:lnTo>
                <a:lnTo>
                  <a:pt x="5057" y="7984"/>
                </a:lnTo>
                <a:lnTo>
                  <a:pt x="5039" y="7989"/>
                </a:lnTo>
                <a:lnTo>
                  <a:pt x="5020" y="7993"/>
                </a:lnTo>
                <a:lnTo>
                  <a:pt x="5001" y="7995"/>
                </a:lnTo>
                <a:lnTo>
                  <a:pt x="4982" y="7997"/>
                </a:lnTo>
                <a:lnTo>
                  <a:pt x="4962" y="7999"/>
                </a:lnTo>
                <a:lnTo>
                  <a:pt x="4943" y="7999"/>
                </a:lnTo>
                <a:lnTo>
                  <a:pt x="4924" y="7997"/>
                </a:lnTo>
                <a:lnTo>
                  <a:pt x="4905" y="7996"/>
                </a:lnTo>
                <a:lnTo>
                  <a:pt x="4886" y="7993"/>
                </a:lnTo>
                <a:lnTo>
                  <a:pt x="4868" y="7989"/>
                </a:lnTo>
                <a:lnTo>
                  <a:pt x="4848" y="7985"/>
                </a:lnTo>
                <a:lnTo>
                  <a:pt x="4830" y="7980"/>
                </a:lnTo>
                <a:lnTo>
                  <a:pt x="4812" y="7973"/>
                </a:lnTo>
                <a:lnTo>
                  <a:pt x="4794" y="7966"/>
                </a:lnTo>
                <a:lnTo>
                  <a:pt x="4776" y="7958"/>
                </a:lnTo>
                <a:lnTo>
                  <a:pt x="4759" y="7948"/>
                </a:lnTo>
                <a:lnTo>
                  <a:pt x="4741" y="7938"/>
                </a:lnTo>
                <a:lnTo>
                  <a:pt x="4724" y="7928"/>
                </a:lnTo>
                <a:lnTo>
                  <a:pt x="4708" y="7916"/>
                </a:lnTo>
                <a:lnTo>
                  <a:pt x="4693" y="7903"/>
                </a:lnTo>
                <a:lnTo>
                  <a:pt x="4678" y="7889"/>
                </a:lnTo>
                <a:lnTo>
                  <a:pt x="4663" y="7875"/>
                </a:lnTo>
                <a:lnTo>
                  <a:pt x="4650" y="7859"/>
                </a:lnTo>
                <a:lnTo>
                  <a:pt x="4636" y="7843"/>
                </a:lnTo>
                <a:lnTo>
                  <a:pt x="4624" y="7827"/>
                </a:lnTo>
                <a:lnTo>
                  <a:pt x="4613" y="7810"/>
                </a:lnTo>
                <a:lnTo>
                  <a:pt x="4603" y="7793"/>
                </a:lnTo>
                <a:lnTo>
                  <a:pt x="4594" y="7776"/>
                </a:lnTo>
                <a:lnTo>
                  <a:pt x="4585" y="7757"/>
                </a:lnTo>
                <a:lnTo>
                  <a:pt x="4578" y="7740"/>
                </a:lnTo>
                <a:lnTo>
                  <a:pt x="4572" y="7721"/>
                </a:lnTo>
                <a:lnTo>
                  <a:pt x="4566" y="7702"/>
                </a:lnTo>
                <a:lnTo>
                  <a:pt x="4561" y="7684"/>
                </a:lnTo>
                <a:lnTo>
                  <a:pt x="4558" y="7664"/>
                </a:lnTo>
                <a:lnTo>
                  <a:pt x="4555" y="7645"/>
                </a:lnTo>
                <a:lnTo>
                  <a:pt x="4553" y="7625"/>
                </a:lnTo>
                <a:lnTo>
                  <a:pt x="4552" y="7606"/>
                </a:lnTo>
                <a:lnTo>
                  <a:pt x="4551" y="7587"/>
                </a:lnTo>
                <a:lnTo>
                  <a:pt x="4552" y="7567"/>
                </a:lnTo>
                <a:lnTo>
                  <a:pt x="4554" y="7548"/>
                </a:lnTo>
                <a:lnTo>
                  <a:pt x="4556" y="7528"/>
                </a:lnTo>
                <a:lnTo>
                  <a:pt x="4560" y="7509"/>
                </a:lnTo>
                <a:lnTo>
                  <a:pt x="4564" y="7490"/>
                </a:lnTo>
                <a:lnTo>
                  <a:pt x="4569" y="7471"/>
                </a:lnTo>
                <a:lnTo>
                  <a:pt x="4576" y="7453"/>
                </a:lnTo>
                <a:lnTo>
                  <a:pt x="4583" y="7434"/>
                </a:lnTo>
                <a:lnTo>
                  <a:pt x="4591" y="7417"/>
                </a:lnTo>
                <a:lnTo>
                  <a:pt x="4599" y="7398"/>
                </a:lnTo>
                <a:lnTo>
                  <a:pt x="4609" y="7382"/>
                </a:lnTo>
                <a:lnTo>
                  <a:pt x="4620" y="7365"/>
                </a:lnTo>
                <a:lnTo>
                  <a:pt x="4631" y="7348"/>
                </a:lnTo>
                <a:lnTo>
                  <a:pt x="4645" y="7332"/>
                </a:lnTo>
                <a:lnTo>
                  <a:pt x="4658" y="7317"/>
                </a:lnTo>
                <a:lnTo>
                  <a:pt x="4672" y="7302"/>
                </a:lnTo>
                <a:lnTo>
                  <a:pt x="4985" y="6994"/>
                </a:lnTo>
                <a:close/>
                <a:moveTo>
                  <a:pt x="6821" y="11497"/>
                </a:moveTo>
                <a:lnTo>
                  <a:pt x="6736" y="11538"/>
                </a:lnTo>
                <a:lnTo>
                  <a:pt x="6651" y="11571"/>
                </a:lnTo>
                <a:lnTo>
                  <a:pt x="6566" y="11600"/>
                </a:lnTo>
                <a:lnTo>
                  <a:pt x="6482" y="11622"/>
                </a:lnTo>
                <a:lnTo>
                  <a:pt x="6401" y="11638"/>
                </a:lnTo>
                <a:lnTo>
                  <a:pt x="6319" y="11649"/>
                </a:lnTo>
                <a:lnTo>
                  <a:pt x="6238" y="11654"/>
                </a:lnTo>
                <a:lnTo>
                  <a:pt x="6158" y="11654"/>
                </a:lnTo>
                <a:lnTo>
                  <a:pt x="6081" y="11649"/>
                </a:lnTo>
                <a:lnTo>
                  <a:pt x="6004" y="11640"/>
                </a:lnTo>
                <a:lnTo>
                  <a:pt x="5928" y="11626"/>
                </a:lnTo>
                <a:lnTo>
                  <a:pt x="5855" y="11606"/>
                </a:lnTo>
                <a:lnTo>
                  <a:pt x="5782" y="11584"/>
                </a:lnTo>
                <a:lnTo>
                  <a:pt x="5712" y="11556"/>
                </a:lnTo>
                <a:lnTo>
                  <a:pt x="5644" y="11525"/>
                </a:lnTo>
                <a:lnTo>
                  <a:pt x="5577" y="11491"/>
                </a:lnTo>
                <a:lnTo>
                  <a:pt x="5513" y="11453"/>
                </a:lnTo>
                <a:lnTo>
                  <a:pt x="5451" y="11411"/>
                </a:lnTo>
                <a:lnTo>
                  <a:pt x="5391" y="11367"/>
                </a:lnTo>
                <a:lnTo>
                  <a:pt x="5334" y="11319"/>
                </a:lnTo>
                <a:lnTo>
                  <a:pt x="5278" y="11269"/>
                </a:lnTo>
                <a:lnTo>
                  <a:pt x="5226" y="11216"/>
                </a:lnTo>
                <a:lnTo>
                  <a:pt x="5176" y="11161"/>
                </a:lnTo>
                <a:lnTo>
                  <a:pt x="5130" y="11103"/>
                </a:lnTo>
                <a:lnTo>
                  <a:pt x="5086" y="11044"/>
                </a:lnTo>
                <a:lnTo>
                  <a:pt x="5045" y="10983"/>
                </a:lnTo>
                <a:lnTo>
                  <a:pt x="5007" y="10919"/>
                </a:lnTo>
                <a:lnTo>
                  <a:pt x="4973" y="10855"/>
                </a:lnTo>
                <a:lnTo>
                  <a:pt x="4941" y="10789"/>
                </a:lnTo>
                <a:lnTo>
                  <a:pt x="4913" y="10723"/>
                </a:lnTo>
                <a:lnTo>
                  <a:pt x="4889" y="10655"/>
                </a:lnTo>
                <a:lnTo>
                  <a:pt x="4868" y="10587"/>
                </a:lnTo>
                <a:lnTo>
                  <a:pt x="4828" y="10593"/>
                </a:lnTo>
                <a:lnTo>
                  <a:pt x="4788" y="10598"/>
                </a:lnTo>
                <a:lnTo>
                  <a:pt x="4748" y="10601"/>
                </a:lnTo>
                <a:lnTo>
                  <a:pt x="4707" y="10603"/>
                </a:lnTo>
                <a:lnTo>
                  <a:pt x="4667" y="10603"/>
                </a:lnTo>
                <a:lnTo>
                  <a:pt x="4625" y="10602"/>
                </a:lnTo>
                <a:lnTo>
                  <a:pt x="4584" y="10600"/>
                </a:lnTo>
                <a:lnTo>
                  <a:pt x="4544" y="10596"/>
                </a:lnTo>
                <a:lnTo>
                  <a:pt x="4502" y="10591"/>
                </a:lnTo>
                <a:lnTo>
                  <a:pt x="4461" y="10584"/>
                </a:lnTo>
                <a:lnTo>
                  <a:pt x="4420" y="10576"/>
                </a:lnTo>
                <a:lnTo>
                  <a:pt x="4377" y="10566"/>
                </a:lnTo>
                <a:lnTo>
                  <a:pt x="4336" y="10554"/>
                </a:lnTo>
                <a:lnTo>
                  <a:pt x="4294" y="10541"/>
                </a:lnTo>
                <a:lnTo>
                  <a:pt x="4253" y="10526"/>
                </a:lnTo>
                <a:lnTo>
                  <a:pt x="4212" y="10509"/>
                </a:lnTo>
                <a:lnTo>
                  <a:pt x="4161" y="10488"/>
                </a:lnTo>
                <a:lnTo>
                  <a:pt x="4113" y="10463"/>
                </a:lnTo>
                <a:lnTo>
                  <a:pt x="4065" y="10439"/>
                </a:lnTo>
                <a:lnTo>
                  <a:pt x="4019" y="10411"/>
                </a:lnTo>
                <a:lnTo>
                  <a:pt x="3974" y="10383"/>
                </a:lnTo>
                <a:lnTo>
                  <a:pt x="3932" y="10353"/>
                </a:lnTo>
                <a:lnTo>
                  <a:pt x="3890" y="10321"/>
                </a:lnTo>
                <a:lnTo>
                  <a:pt x="3849" y="10287"/>
                </a:lnTo>
                <a:lnTo>
                  <a:pt x="3811" y="10253"/>
                </a:lnTo>
                <a:lnTo>
                  <a:pt x="3774" y="10217"/>
                </a:lnTo>
                <a:lnTo>
                  <a:pt x="3737" y="10180"/>
                </a:lnTo>
                <a:lnTo>
                  <a:pt x="3703" y="10141"/>
                </a:lnTo>
                <a:lnTo>
                  <a:pt x="3671" y="10102"/>
                </a:lnTo>
                <a:lnTo>
                  <a:pt x="3639" y="10062"/>
                </a:lnTo>
                <a:lnTo>
                  <a:pt x="3609" y="10020"/>
                </a:lnTo>
                <a:lnTo>
                  <a:pt x="3581" y="9978"/>
                </a:lnTo>
                <a:lnTo>
                  <a:pt x="3555" y="9934"/>
                </a:lnTo>
                <a:lnTo>
                  <a:pt x="3529" y="9890"/>
                </a:lnTo>
                <a:lnTo>
                  <a:pt x="3506" y="9844"/>
                </a:lnTo>
                <a:lnTo>
                  <a:pt x="3485" y="9798"/>
                </a:lnTo>
                <a:lnTo>
                  <a:pt x="3465" y="9752"/>
                </a:lnTo>
                <a:lnTo>
                  <a:pt x="3447" y="9704"/>
                </a:lnTo>
                <a:lnTo>
                  <a:pt x="3429" y="9656"/>
                </a:lnTo>
                <a:lnTo>
                  <a:pt x="3415" y="9608"/>
                </a:lnTo>
                <a:lnTo>
                  <a:pt x="3402" y="9559"/>
                </a:lnTo>
                <a:lnTo>
                  <a:pt x="3390" y="9509"/>
                </a:lnTo>
                <a:lnTo>
                  <a:pt x="3381" y="9459"/>
                </a:lnTo>
                <a:lnTo>
                  <a:pt x="3373" y="9409"/>
                </a:lnTo>
                <a:lnTo>
                  <a:pt x="3367" y="9358"/>
                </a:lnTo>
                <a:lnTo>
                  <a:pt x="3363" y="9308"/>
                </a:lnTo>
                <a:lnTo>
                  <a:pt x="3361" y="9257"/>
                </a:lnTo>
                <a:lnTo>
                  <a:pt x="3361" y="9206"/>
                </a:lnTo>
                <a:lnTo>
                  <a:pt x="3264" y="9198"/>
                </a:lnTo>
                <a:lnTo>
                  <a:pt x="3169" y="9181"/>
                </a:lnTo>
                <a:lnTo>
                  <a:pt x="3077" y="9159"/>
                </a:lnTo>
                <a:lnTo>
                  <a:pt x="2987" y="9129"/>
                </a:lnTo>
                <a:lnTo>
                  <a:pt x="2901" y="9093"/>
                </a:lnTo>
                <a:lnTo>
                  <a:pt x="2817" y="9050"/>
                </a:lnTo>
                <a:lnTo>
                  <a:pt x="2737" y="9002"/>
                </a:lnTo>
                <a:lnTo>
                  <a:pt x="2660" y="8949"/>
                </a:lnTo>
                <a:lnTo>
                  <a:pt x="2588" y="8890"/>
                </a:lnTo>
                <a:lnTo>
                  <a:pt x="2520" y="8827"/>
                </a:lnTo>
                <a:lnTo>
                  <a:pt x="2456" y="8758"/>
                </a:lnTo>
                <a:lnTo>
                  <a:pt x="2396" y="8684"/>
                </a:lnTo>
                <a:lnTo>
                  <a:pt x="2342" y="8608"/>
                </a:lnTo>
                <a:lnTo>
                  <a:pt x="2293" y="8528"/>
                </a:lnTo>
                <a:lnTo>
                  <a:pt x="2250" y="8444"/>
                </a:lnTo>
                <a:lnTo>
                  <a:pt x="2211" y="8357"/>
                </a:lnTo>
                <a:lnTo>
                  <a:pt x="2179" y="8267"/>
                </a:lnTo>
                <a:lnTo>
                  <a:pt x="2154" y="8174"/>
                </a:lnTo>
                <a:lnTo>
                  <a:pt x="2135" y="8080"/>
                </a:lnTo>
                <a:lnTo>
                  <a:pt x="2121" y="7984"/>
                </a:lnTo>
                <a:lnTo>
                  <a:pt x="2116" y="7886"/>
                </a:lnTo>
                <a:lnTo>
                  <a:pt x="2117" y="7787"/>
                </a:lnTo>
                <a:lnTo>
                  <a:pt x="2126" y="7687"/>
                </a:lnTo>
                <a:lnTo>
                  <a:pt x="2144" y="7586"/>
                </a:lnTo>
                <a:lnTo>
                  <a:pt x="2169" y="7484"/>
                </a:lnTo>
                <a:lnTo>
                  <a:pt x="2202" y="7383"/>
                </a:lnTo>
                <a:lnTo>
                  <a:pt x="2244" y="7282"/>
                </a:lnTo>
                <a:lnTo>
                  <a:pt x="2295" y="7182"/>
                </a:lnTo>
                <a:lnTo>
                  <a:pt x="2355" y="7083"/>
                </a:lnTo>
                <a:lnTo>
                  <a:pt x="2423" y="6983"/>
                </a:lnTo>
                <a:lnTo>
                  <a:pt x="2502" y="6886"/>
                </a:lnTo>
                <a:lnTo>
                  <a:pt x="2591" y="6791"/>
                </a:lnTo>
                <a:lnTo>
                  <a:pt x="3518" y="5855"/>
                </a:lnTo>
                <a:lnTo>
                  <a:pt x="3565" y="5810"/>
                </a:lnTo>
                <a:lnTo>
                  <a:pt x="3613" y="5767"/>
                </a:lnTo>
                <a:lnTo>
                  <a:pt x="3664" y="5727"/>
                </a:lnTo>
                <a:lnTo>
                  <a:pt x="3715" y="5689"/>
                </a:lnTo>
                <a:lnTo>
                  <a:pt x="3768" y="5653"/>
                </a:lnTo>
                <a:lnTo>
                  <a:pt x="3822" y="5621"/>
                </a:lnTo>
                <a:lnTo>
                  <a:pt x="3878" y="5590"/>
                </a:lnTo>
                <a:lnTo>
                  <a:pt x="3934" y="5561"/>
                </a:lnTo>
                <a:lnTo>
                  <a:pt x="3993" y="5536"/>
                </a:lnTo>
                <a:lnTo>
                  <a:pt x="4051" y="5513"/>
                </a:lnTo>
                <a:lnTo>
                  <a:pt x="4111" y="5492"/>
                </a:lnTo>
                <a:lnTo>
                  <a:pt x="4170" y="5474"/>
                </a:lnTo>
                <a:lnTo>
                  <a:pt x="4231" y="5459"/>
                </a:lnTo>
                <a:lnTo>
                  <a:pt x="4292" y="5447"/>
                </a:lnTo>
                <a:lnTo>
                  <a:pt x="4354" y="5437"/>
                </a:lnTo>
                <a:lnTo>
                  <a:pt x="4416" y="5429"/>
                </a:lnTo>
                <a:lnTo>
                  <a:pt x="4478" y="5424"/>
                </a:lnTo>
                <a:lnTo>
                  <a:pt x="4541" y="5423"/>
                </a:lnTo>
                <a:lnTo>
                  <a:pt x="4602" y="5424"/>
                </a:lnTo>
                <a:lnTo>
                  <a:pt x="4665" y="5428"/>
                </a:lnTo>
                <a:lnTo>
                  <a:pt x="4726" y="5436"/>
                </a:lnTo>
                <a:lnTo>
                  <a:pt x="4788" y="5446"/>
                </a:lnTo>
                <a:lnTo>
                  <a:pt x="4848" y="5458"/>
                </a:lnTo>
                <a:lnTo>
                  <a:pt x="4909" y="5474"/>
                </a:lnTo>
                <a:lnTo>
                  <a:pt x="4969" y="5493"/>
                </a:lnTo>
                <a:lnTo>
                  <a:pt x="5027" y="5515"/>
                </a:lnTo>
                <a:lnTo>
                  <a:pt x="5086" y="5540"/>
                </a:lnTo>
                <a:lnTo>
                  <a:pt x="5142" y="5568"/>
                </a:lnTo>
                <a:lnTo>
                  <a:pt x="5199" y="5600"/>
                </a:lnTo>
                <a:lnTo>
                  <a:pt x="5253" y="5634"/>
                </a:lnTo>
                <a:lnTo>
                  <a:pt x="5307" y="5672"/>
                </a:lnTo>
                <a:lnTo>
                  <a:pt x="5358" y="5713"/>
                </a:lnTo>
                <a:lnTo>
                  <a:pt x="5379" y="5731"/>
                </a:lnTo>
                <a:lnTo>
                  <a:pt x="5399" y="5749"/>
                </a:lnTo>
                <a:lnTo>
                  <a:pt x="5420" y="5768"/>
                </a:lnTo>
                <a:lnTo>
                  <a:pt x="5440" y="5786"/>
                </a:lnTo>
                <a:lnTo>
                  <a:pt x="5458" y="5806"/>
                </a:lnTo>
                <a:lnTo>
                  <a:pt x="5477" y="5826"/>
                </a:lnTo>
                <a:lnTo>
                  <a:pt x="5495" y="5846"/>
                </a:lnTo>
                <a:lnTo>
                  <a:pt x="5514" y="5867"/>
                </a:lnTo>
                <a:lnTo>
                  <a:pt x="5531" y="5887"/>
                </a:lnTo>
                <a:lnTo>
                  <a:pt x="5548" y="5909"/>
                </a:lnTo>
                <a:lnTo>
                  <a:pt x="5565" y="5930"/>
                </a:lnTo>
                <a:lnTo>
                  <a:pt x="5581" y="5952"/>
                </a:lnTo>
                <a:lnTo>
                  <a:pt x="5597" y="5974"/>
                </a:lnTo>
                <a:lnTo>
                  <a:pt x="5612" y="5997"/>
                </a:lnTo>
                <a:lnTo>
                  <a:pt x="5628" y="6019"/>
                </a:lnTo>
                <a:lnTo>
                  <a:pt x="5642" y="6043"/>
                </a:lnTo>
                <a:lnTo>
                  <a:pt x="5656" y="6066"/>
                </a:lnTo>
                <a:lnTo>
                  <a:pt x="5669" y="6090"/>
                </a:lnTo>
                <a:lnTo>
                  <a:pt x="5682" y="6113"/>
                </a:lnTo>
                <a:lnTo>
                  <a:pt x="5695" y="6138"/>
                </a:lnTo>
                <a:lnTo>
                  <a:pt x="5707" y="6162"/>
                </a:lnTo>
                <a:lnTo>
                  <a:pt x="5718" y="6187"/>
                </a:lnTo>
                <a:lnTo>
                  <a:pt x="5730" y="6212"/>
                </a:lnTo>
                <a:lnTo>
                  <a:pt x="5741" y="6237"/>
                </a:lnTo>
                <a:lnTo>
                  <a:pt x="5751" y="6262"/>
                </a:lnTo>
                <a:lnTo>
                  <a:pt x="5761" y="6287"/>
                </a:lnTo>
                <a:lnTo>
                  <a:pt x="5770" y="6313"/>
                </a:lnTo>
                <a:lnTo>
                  <a:pt x="5778" y="6338"/>
                </a:lnTo>
                <a:lnTo>
                  <a:pt x="5787" y="6365"/>
                </a:lnTo>
                <a:lnTo>
                  <a:pt x="5794" y="6390"/>
                </a:lnTo>
                <a:lnTo>
                  <a:pt x="5802" y="6417"/>
                </a:lnTo>
                <a:lnTo>
                  <a:pt x="5808" y="6443"/>
                </a:lnTo>
                <a:lnTo>
                  <a:pt x="5861" y="6431"/>
                </a:lnTo>
                <a:lnTo>
                  <a:pt x="5913" y="6421"/>
                </a:lnTo>
                <a:lnTo>
                  <a:pt x="5966" y="6414"/>
                </a:lnTo>
                <a:lnTo>
                  <a:pt x="6019" y="6408"/>
                </a:lnTo>
                <a:lnTo>
                  <a:pt x="6072" y="6405"/>
                </a:lnTo>
                <a:lnTo>
                  <a:pt x="6125" y="6403"/>
                </a:lnTo>
                <a:lnTo>
                  <a:pt x="6178" y="6404"/>
                </a:lnTo>
                <a:lnTo>
                  <a:pt x="6230" y="6407"/>
                </a:lnTo>
                <a:lnTo>
                  <a:pt x="6283" y="6412"/>
                </a:lnTo>
                <a:lnTo>
                  <a:pt x="6335" y="6419"/>
                </a:lnTo>
                <a:lnTo>
                  <a:pt x="6387" y="6428"/>
                </a:lnTo>
                <a:lnTo>
                  <a:pt x="6438" y="6439"/>
                </a:lnTo>
                <a:lnTo>
                  <a:pt x="6489" y="6453"/>
                </a:lnTo>
                <a:lnTo>
                  <a:pt x="6540" y="6469"/>
                </a:lnTo>
                <a:lnTo>
                  <a:pt x="6589" y="6487"/>
                </a:lnTo>
                <a:lnTo>
                  <a:pt x="6639" y="6506"/>
                </a:lnTo>
                <a:lnTo>
                  <a:pt x="6687" y="6527"/>
                </a:lnTo>
                <a:lnTo>
                  <a:pt x="6736" y="6551"/>
                </a:lnTo>
                <a:lnTo>
                  <a:pt x="6782" y="6576"/>
                </a:lnTo>
                <a:lnTo>
                  <a:pt x="6829" y="6604"/>
                </a:lnTo>
                <a:lnTo>
                  <a:pt x="6873" y="6634"/>
                </a:lnTo>
                <a:lnTo>
                  <a:pt x="6917" y="6665"/>
                </a:lnTo>
                <a:lnTo>
                  <a:pt x="6960" y="6699"/>
                </a:lnTo>
                <a:lnTo>
                  <a:pt x="7001" y="6735"/>
                </a:lnTo>
                <a:lnTo>
                  <a:pt x="7042" y="6773"/>
                </a:lnTo>
                <a:lnTo>
                  <a:pt x="7081" y="6812"/>
                </a:lnTo>
                <a:lnTo>
                  <a:pt x="7119" y="6854"/>
                </a:lnTo>
                <a:lnTo>
                  <a:pt x="7156" y="6896"/>
                </a:lnTo>
                <a:lnTo>
                  <a:pt x="7190" y="6942"/>
                </a:lnTo>
                <a:lnTo>
                  <a:pt x="7223" y="6989"/>
                </a:lnTo>
                <a:lnTo>
                  <a:pt x="7254" y="7039"/>
                </a:lnTo>
                <a:lnTo>
                  <a:pt x="7285" y="7090"/>
                </a:lnTo>
                <a:lnTo>
                  <a:pt x="7307" y="7132"/>
                </a:lnTo>
                <a:lnTo>
                  <a:pt x="7328" y="7175"/>
                </a:lnTo>
                <a:lnTo>
                  <a:pt x="7347" y="7216"/>
                </a:lnTo>
                <a:lnTo>
                  <a:pt x="7364" y="7259"/>
                </a:lnTo>
                <a:lnTo>
                  <a:pt x="7380" y="7302"/>
                </a:lnTo>
                <a:lnTo>
                  <a:pt x="7394" y="7345"/>
                </a:lnTo>
                <a:lnTo>
                  <a:pt x="7406" y="7388"/>
                </a:lnTo>
                <a:lnTo>
                  <a:pt x="7416" y="7431"/>
                </a:lnTo>
                <a:lnTo>
                  <a:pt x="7425" y="7474"/>
                </a:lnTo>
                <a:lnTo>
                  <a:pt x="7432" y="7517"/>
                </a:lnTo>
                <a:lnTo>
                  <a:pt x="7437" y="7559"/>
                </a:lnTo>
                <a:lnTo>
                  <a:pt x="7441" y="7602"/>
                </a:lnTo>
                <a:lnTo>
                  <a:pt x="7444" y="7645"/>
                </a:lnTo>
                <a:lnTo>
                  <a:pt x="7445" y="7688"/>
                </a:lnTo>
                <a:lnTo>
                  <a:pt x="7444" y="7730"/>
                </a:lnTo>
                <a:lnTo>
                  <a:pt x="7442" y="7773"/>
                </a:lnTo>
                <a:lnTo>
                  <a:pt x="7491" y="7776"/>
                </a:lnTo>
                <a:lnTo>
                  <a:pt x="7539" y="7780"/>
                </a:lnTo>
                <a:lnTo>
                  <a:pt x="7588" y="7786"/>
                </a:lnTo>
                <a:lnTo>
                  <a:pt x="7635" y="7793"/>
                </a:lnTo>
                <a:lnTo>
                  <a:pt x="7682" y="7802"/>
                </a:lnTo>
                <a:lnTo>
                  <a:pt x="7730" y="7812"/>
                </a:lnTo>
                <a:lnTo>
                  <a:pt x="7776" y="7826"/>
                </a:lnTo>
                <a:lnTo>
                  <a:pt x="7823" y="7839"/>
                </a:lnTo>
                <a:lnTo>
                  <a:pt x="7868" y="7854"/>
                </a:lnTo>
                <a:lnTo>
                  <a:pt x="7914" y="7872"/>
                </a:lnTo>
                <a:lnTo>
                  <a:pt x="7958" y="7891"/>
                </a:lnTo>
                <a:lnTo>
                  <a:pt x="8001" y="7911"/>
                </a:lnTo>
                <a:lnTo>
                  <a:pt x="8045" y="7933"/>
                </a:lnTo>
                <a:lnTo>
                  <a:pt x="8087" y="7957"/>
                </a:lnTo>
                <a:lnTo>
                  <a:pt x="8128" y="7981"/>
                </a:lnTo>
                <a:lnTo>
                  <a:pt x="8169" y="8008"/>
                </a:lnTo>
                <a:lnTo>
                  <a:pt x="8209" y="8036"/>
                </a:lnTo>
                <a:lnTo>
                  <a:pt x="8248" y="8065"/>
                </a:lnTo>
                <a:lnTo>
                  <a:pt x="8286" y="8097"/>
                </a:lnTo>
                <a:lnTo>
                  <a:pt x="8322" y="8129"/>
                </a:lnTo>
                <a:lnTo>
                  <a:pt x="8358" y="8163"/>
                </a:lnTo>
                <a:lnTo>
                  <a:pt x="8392" y="8199"/>
                </a:lnTo>
                <a:lnTo>
                  <a:pt x="8425" y="8237"/>
                </a:lnTo>
                <a:lnTo>
                  <a:pt x="8458" y="8275"/>
                </a:lnTo>
                <a:lnTo>
                  <a:pt x="8488" y="8315"/>
                </a:lnTo>
                <a:lnTo>
                  <a:pt x="8517" y="8356"/>
                </a:lnTo>
                <a:lnTo>
                  <a:pt x="8545" y="8400"/>
                </a:lnTo>
                <a:lnTo>
                  <a:pt x="8572" y="8444"/>
                </a:lnTo>
                <a:lnTo>
                  <a:pt x="8597" y="8490"/>
                </a:lnTo>
                <a:lnTo>
                  <a:pt x="8620" y="8538"/>
                </a:lnTo>
                <a:lnTo>
                  <a:pt x="8642" y="8587"/>
                </a:lnTo>
                <a:lnTo>
                  <a:pt x="8662" y="8637"/>
                </a:lnTo>
                <a:lnTo>
                  <a:pt x="8675" y="8672"/>
                </a:lnTo>
                <a:lnTo>
                  <a:pt x="8687" y="8707"/>
                </a:lnTo>
                <a:lnTo>
                  <a:pt x="8697" y="8741"/>
                </a:lnTo>
                <a:lnTo>
                  <a:pt x="8706" y="8775"/>
                </a:lnTo>
                <a:lnTo>
                  <a:pt x="8714" y="8810"/>
                </a:lnTo>
                <a:lnTo>
                  <a:pt x="8721" y="8844"/>
                </a:lnTo>
                <a:lnTo>
                  <a:pt x="8727" y="8879"/>
                </a:lnTo>
                <a:lnTo>
                  <a:pt x="8732" y="8912"/>
                </a:lnTo>
                <a:lnTo>
                  <a:pt x="8736" y="8946"/>
                </a:lnTo>
                <a:lnTo>
                  <a:pt x="8739" y="8981"/>
                </a:lnTo>
                <a:lnTo>
                  <a:pt x="8741" y="9015"/>
                </a:lnTo>
                <a:lnTo>
                  <a:pt x="8742" y="9048"/>
                </a:lnTo>
                <a:lnTo>
                  <a:pt x="8742" y="9082"/>
                </a:lnTo>
                <a:lnTo>
                  <a:pt x="8741" y="9115"/>
                </a:lnTo>
                <a:lnTo>
                  <a:pt x="8739" y="9149"/>
                </a:lnTo>
                <a:lnTo>
                  <a:pt x="8736" y="9181"/>
                </a:lnTo>
                <a:lnTo>
                  <a:pt x="8784" y="9189"/>
                </a:lnTo>
                <a:lnTo>
                  <a:pt x="8831" y="9200"/>
                </a:lnTo>
                <a:lnTo>
                  <a:pt x="8877" y="9211"/>
                </a:lnTo>
                <a:lnTo>
                  <a:pt x="8924" y="9224"/>
                </a:lnTo>
                <a:lnTo>
                  <a:pt x="8969" y="9239"/>
                </a:lnTo>
                <a:lnTo>
                  <a:pt x="9015" y="9255"/>
                </a:lnTo>
                <a:lnTo>
                  <a:pt x="9060" y="9273"/>
                </a:lnTo>
                <a:lnTo>
                  <a:pt x="9104" y="9293"/>
                </a:lnTo>
                <a:lnTo>
                  <a:pt x="9148" y="9314"/>
                </a:lnTo>
                <a:lnTo>
                  <a:pt x="9191" y="9337"/>
                </a:lnTo>
                <a:lnTo>
                  <a:pt x="9234" y="9361"/>
                </a:lnTo>
                <a:lnTo>
                  <a:pt x="9275" y="9388"/>
                </a:lnTo>
                <a:lnTo>
                  <a:pt x="9315" y="9415"/>
                </a:lnTo>
                <a:lnTo>
                  <a:pt x="9356" y="9444"/>
                </a:lnTo>
                <a:lnTo>
                  <a:pt x="9394" y="9475"/>
                </a:lnTo>
                <a:lnTo>
                  <a:pt x="9432" y="9507"/>
                </a:lnTo>
                <a:lnTo>
                  <a:pt x="9492" y="9563"/>
                </a:lnTo>
                <a:lnTo>
                  <a:pt x="9546" y="9619"/>
                </a:lnTo>
                <a:lnTo>
                  <a:pt x="9597" y="9678"/>
                </a:lnTo>
                <a:lnTo>
                  <a:pt x="9643" y="9737"/>
                </a:lnTo>
                <a:lnTo>
                  <a:pt x="9686" y="9799"/>
                </a:lnTo>
                <a:lnTo>
                  <a:pt x="9724" y="9861"/>
                </a:lnTo>
                <a:lnTo>
                  <a:pt x="9758" y="9925"/>
                </a:lnTo>
                <a:lnTo>
                  <a:pt x="9789" y="9989"/>
                </a:lnTo>
                <a:lnTo>
                  <a:pt x="9815" y="10054"/>
                </a:lnTo>
                <a:lnTo>
                  <a:pt x="9836" y="10121"/>
                </a:lnTo>
                <a:lnTo>
                  <a:pt x="9855" y="10187"/>
                </a:lnTo>
                <a:lnTo>
                  <a:pt x="9869" y="10255"/>
                </a:lnTo>
                <a:lnTo>
                  <a:pt x="9880" y="10322"/>
                </a:lnTo>
                <a:lnTo>
                  <a:pt x="9887" y="10391"/>
                </a:lnTo>
                <a:lnTo>
                  <a:pt x="9890" y="10459"/>
                </a:lnTo>
                <a:lnTo>
                  <a:pt x="9889" y="10528"/>
                </a:lnTo>
                <a:lnTo>
                  <a:pt x="9885" y="10596"/>
                </a:lnTo>
                <a:lnTo>
                  <a:pt x="9877" y="10665"/>
                </a:lnTo>
                <a:lnTo>
                  <a:pt x="9864" y="10733"/>
                </a:lnTo>
                <a:lnTo>
                  <a:pt x="9849" y="10802"/>
                </a:lnTo>
                <a:lnTo>
                  <a:pt x="9831" y="10869"/>
                </a:lnTo>
                <a:lnTo>
                  <a:pt x="9809" y="10937"/>
                </a:lnTo>
                <a:lnTo>
                  <a:pt x="9784" y="11003"/>
                </a:lnTo>
                <a:lnTo>
                  <a:pt x="9755" y="11070"/>
                </a:lnTo>
                <a:lnTo>
                  <a:pt x="9723" y="11134"/>
                </a:lnTo>
                <a:lnTo>
                  <a:pt x="9688" y="11198"/>
                </a:lnTo>
                <a:lnTo>
                  <a:pt x="9649" y="11262"/>
                </a:lnTo>
                <a:lnTo>
                  <a:pt x="9607" y="11323"/>
                </a:lnTo>
                <a:lnTo>
                  <a:pt x="9563" y="11384"/>
                </a:lnTo>
                <a:lnTo>
                  <a:pt x="9514" y="11444"/>
                </a:lnTo>
                <a:lnTo>
                  <a:pt x="9464" y="11501"/>
                </a:lnTo>
                <a:lnTo>
                  <a:pt x="9409" y="11557"/>
                </a:lnTo>
                <a:lnTo>
                  <a:pt x="8940" y="12026"/>
                </a:lnTo>
                <a:lnTo>
                  <a:pt x="8890" y="12072"/>
                </a:lnTo>
                <a:lnTo>
                  <a:pt x="8840" y="12115"/>
                </a:lnTo>
                <a:lnTo>
                  <a:pt x="8788" y="12155"/>
                </a:lnTo>
                <a:lnTo>
                  <a:pt x="8733" y="12191"/>
                </a:lnTo>
                <a:lnTo>
                  <a:pt x="8678" y="12225"/>
                </a:lnTo>
                <a:lnTo>
                  <a:pt x="8620" y="12254"/>
                </a:lnTo>
                <a:lnTo>
                  <a:pt x="8561" y="12280"/>
                </a:lnTo>
                <a:lnTo>
                  <a:pt x="8503" y="12303"/>
                </a:lnTo>
                <a:lnTo>
                  <a:pt x="8442" y="12323"/>
                </a:lnTo>
                <a:lnTo>
                  <a:pt x="8381" y="12339"/>
                </a:lnTo>
                <a:lnTo>
                  <a:pt x="8319" y="12353"/>
                </a:lnTo>
                <a:lnTo>
                  <a:pt x="8258" y="12363"/>
                </a:lnTo>
                <a:lnTo>
                  <a:pt x="8195" y="12370"/>
                </a:lnTo>
                <a:lnTo>
                  <a:pt x="8132" y="12374"/>
                </a:lnTo>
                <a:lnTo>
                  <a:pt x="8069" y="12375"/>
                </a:lnTo>
                <a:lnTo>
                  <a:pt x="8005" y="12373"/>
                </a:lnTo>
                <a:lnTo>
                  <a:pt x="7943" y="12368"/>
                </a:lnTo>
                <a:lnTo>
                  <a:pt x="7879" y="12360"/>
                </a:lnTo>
                <a:lnTo>
                  <a:pt x="7817" y="12348"/>
                </a:lnTo>
                <a:lnTo>
                  <a:pt x="7755" y="12334"/>
                </a:lnTo>
                <a:lnTo>
                  <a:pt x="7694" y="12318"/>
                </a:lnTo>
                <a:lnTo>
                  <a:pt x="7633" y="12297"/>
                </a:lnTo>
                <a:lnTo>
                  <a:pt x="7573" y="12275"/>
                </a:lnTo>
                <a:lnTo>
                  <a:pt x="7515" y="12249"/>
                </a:lnTo>
                <a:lnTo>
                  <a:pt x="7456" y="12222"/>
                </a:lnTo>
                <a:lnTo>
                  <a:pt x="7400" y="12190"/>
                </a:lnTo>
                <a:lnTo>
                  <a:pt x="7345" y="12157"/>
                </a:lnTo>
                <a:lnTo>
                  <a:pt x="7292" y="12120"/>
                </a:lnTo>
                <a:lnTo>
                  <a:pt x="7239" y="12082"/>
                </a:lnTo>
                <a:lnTo>
                  <a:pt x="7190" y="12040"/>
                </a:lnTo>
                <a:lnTo>
                  <a:pt x="7141" y="11996"/>
                </a:lnTo>
                <a:lnTo>
                  <a:pt x="7095" y="11949"/>
                </a:lnTo>
                <a:lnTo>
                  <a:pt x="7074" y="11925"/>
                </a:lnTo>
                <a:lnTo>
                  <a:pt x="7053" y="11901"/>
                </a:lnTo>
                <a:lnTo>
                  <a:pt x="7032" y="11876"/>
                </a:lnTo>
                <a:lnTo>
                  <a:pt x="7012" y="11850"/>
                </a:lnTo>
                <a:lnTo>
                  <a:pt x="6993" y="11824"/>
                </a:lnTo>
                <a:lnTo>
                  <a:pt x="6975" y="11796"/>
                </a:lnTo>
                <a:lnTo>
                  <a:pt x="6957" y="11769"/>
                </a:lnTo>
                <a:lnTo>
                  <a:pt x="6939" y="11741"/>
                </a:lnTo>
                <a:lnTo>
                  <a:pt x="6921" y="11713"/>
                </a:lnTo>
                <a:lnTo>
                  <a:pt x="6905" y="11683"/>
                </a:lnTo>
                <a:lnTo>
                  <a:pt x="6890" y="11653"/>
                </a:lnTo>
                <a:lnTo>
                  <a:pt x="6875" y="11623"/>
                </a:lnTo>
                <a:lnTo>
                  <a:pt x="6860" y="11592"/>
                </a:lnTo>
                <a:lnTo>
                  <a:pt x="6847" y="11560"/>
                </a:lnTo>
                <a:lnTo>
                  <a:pt x="6834" y="11530"/>
                </a:lnTo>
                <a:lnTo>
                  <a:pt x="6821" y="114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>
          <a:xfrm flipH="1">
            <a:off x="6881718" y="1231322"/>
            <a:ext cx="4914405" cy="1561872"/>
          </a:xfrm>
          <a:prstGeom prst="rect">
            <a:avLst/>
          </a:prstGeom>
          <a:noFill/>
        </p:spPr>
        <p:txBody>
          <a:bodyPr wrap="square" lIns="515992" tIns="0" rIns="515992" bIns="396917" anchor="ctr">
            <a:no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</a:rPr>
              <a:t/>
            </a:r>
            <a:br>
              <a:rPr lang="pt-BR" sz="2400" dirty="0">
                <a:solidFill>
                  <a:schemeClr val="bg1"/>
                </a:solidFill>
                <a:latin typeface="+mj-lt"/>
              </a:rPr>
            </a:br>
            <a:r>
              <a:rPr lang="pt-BR" sz="2867" dirty="0" smtClean="0">
                <a:solidFill>
                  <a:schemeClr val="bg1"/>
                </a:solidFill>
                <a:latin typeface="+mj-lt"/>
              </a:rPr>
              <a:t>LOREM IPSUM</a:t>
            </a:r>
            <a:endParaRPr lang="pt-BR" sz="2867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pt-BR" sz="1433" dirty="0" smtClean="0">
                <a:solidFill>
                  <a:schemeClr val="bg1"/>
                </a:solidFill>
              </a:rPr>
              <a:t>Ut </a:t>
            </a:r>
            <a:r>
              <a:rPr lang="pt-BR" sz="1433" dirty="0" err="1">
                <a:solidFill>
                  <a:schemeClr val="bg1"/>
                </a:solidFill>
              </a:rPr>
              <a:t>enim</a:t>
            </a:r>
            <a:r>
              <a:rPr lang="pt-BR" sz="1433" dirty="0">
                <a:solidFill>
                  <a:schemeClr val="bg1"/>
                </a:solidFill>
              </a:rPr>
              <a:t> ad </a:t>
            </a:r>
            <a:r>
              <a:rPr lang="pt-BR" sz="1433" dirty="0" err="1">
                <a:solidFill>
                  <a:schemeClr val="bg1"/>
                </a:solidFill>
              </a:rPr>
              <a:t>minim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veniam</a:t>
            </a:r>
            <a:r>
              <a:rPr lang="pt-BR" sz="1433" dirty="0">
                <a:solidFill>
                  <a:schemeClr val="bg1"/>
                </a:solidFill>
              </a:rPr>
              <a:t>, quis </a:t>
            </a:r>
            <a:r>
              <a:rPr lang="pt-BR" sz="1433" dirty="0" err="1">
                <a:solidFill>
                  <a:schemeClr val="bg1"/>
                </a:solidFill>
              </a:rPr>
              <a:t>nostrud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exercitation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ullamco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laboris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nisi</a:t>
            </a:r>
            <a:r>
              <a:rPr lang="pt-BR" sz="1433" dirty="0">
                <a:solidFill>
                  <a:schemeClr val="bg1"/>
                </a:solidFill>
              </a:rPr>
              <a:t> ut </a:t>
            </a:r>
            <a:r>
              <a:rPr lang="pt-BR" sz="1433" dirty="0" err="1">
                <a:solidFill>
                  <a:schemeClr val="bg1"/>
                </a:solidFill>
              </a:rPr>
              <a:t>aliquip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ex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ea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commodo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consequat</a:t>
            </a:r>
            <a:r>
              <a:rPr lang="pt-BR" sz="1433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0" name="Retângulo 9"/>
          <p:cNvSpPr/>
          <p:nvPr/>
        </p:nvSpPr>
        <p:spPr>
          <a:xfrm flipH="1">
            <a:off x="6881718" y="3019179"/>
            <a:ext cx="4914405" cy="1561872"/>
          </a:xfrm>
          <a:prstGeom prst="rect">
            <a:avLst/>
          </a:prstGeom>
          <a:noFill/>
        </p:spPr>
        <p:txBody>
          <a:bodyPr wrap="square" lIns="515992" tIns="0" rIns="515992" bIns="396917" anchor="ctr">
            <a:no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</a:rPr>
              <a:t/>
            </a:r>
            <a:br>
              <a:rPr lang="pt-BR" sz="2400" dirty="0">
                <a:solidFill>
                  <a:schemeClr val="bg1"/>
                </a:solidFill>
                <a:latin typeface="+mj-lt"/>
              </a:rPr>
            </a:br>
            <a:r>
              <a:rPr lang="pt-BR" sz="2867" dirty="0" smtClean="0">
                <a:solidFill>
                  <a:schemeClr val="bg1"/>
                </a:solidFill>
                <a:latin typeface="+mj-lt"/>
              </a:rPr>
              <a:t>LOREM IPSUM</a:t>
            </a:r>
            <a:endParaRPr lang="pt-BR" sz="2867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pt-BR" sz="1433" dirty="0" smtClean="0">
                <a:solidFill>
                  <a:schemeClr val="bg1"/>
                </a:solidFill>
              </a:rPr>
              <a:t>Ut </a:t>
            </a:r>
            <a:r>
              <a:rPr lang="pt-BR" sz="1433" dirty="0" err="1">
                <a:solidFill>
                  <a:schemeClr val="bg1"/>
                </a:solidFill>
              </a:rPr>
              <a:t>enim</a:t>
            </a:r>
            <a:r>
              <a:rPr lang="pt-BR" sz="1433" dirty="0">
                <a:solidFill>
                  <a:schemeClr val="bg1"/>
                </a:solidFill>
              </a:rPr>
              <a:t> ad </a:t>
            </a:r>
            <a:r>
              <a:rPr lang="pt-BR" sz="1433" dirty="0" err="1">
                <a:solidFill>
                  <a:schemeClr val="bg1"/>
                </a:solidFill>
              </a:rPr>
              <a:t>minim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veniam</a:t>
            </a:r>
            <a:r>
              <a:rPr lang="pt-BR" sz="1433" dirty="0">
                <a:solidFill>
                  <a:schemeClr val="bg1"/>
                </a:solidFill>
              </a:rPr>
              <a:t>, quis </a:t>
            </a:r>
            <a:r>
              <a:rPr lang="pt-BR" sz="1433" dirty="0" err="1">
                <a:solidFill>
                  <a:schemeClr val="bg1"/>
                </a:solidFill>
              </a:rPr>
              <a:t>nostrud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exercitation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ullamco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laboris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nisi</a:t>
            </a:r>
            <a:r>
              <a:rPr lang="pt-BR" sz="1433" dirty="0">
                <a:solidFill>
                  <a:schemeClr val="bg1"/>
                </a:solidFill>
              </a:rPr>
              <a:t> ut </a:t>
            </a:r>
            <a:r>
              <a:rPr lang="pt-BR" sz="1433" dirty="0" err="1">
                <a:solidFill>
                  <a:schemeClr val="bg1"/>
                </a:solidFill>
              </a:rPr>
              <a:t>aliquip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ex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ea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commodo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consequat</a:t>
            </a:r>
            <a:r>
              <a:rPr lang="pt-BR" sz="1433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3" name="Retângulo 12"/>
          <p:cNvSpPr/>
          <p:nvPr/>
        </p:nvSpPr>
        <p:spPr>
          <a:xfrm flipH="1">
            <a:off x="6881718" y="4738797"/>
            <a:ext cx="4914405" cy="1561872"/>
          </a:xfrm>
          <a:prstGeom prst="rect">
            <a:avLst/>
          </a:prstGeom>
          <a:noFill/>
        </p:spPr>
        <p:txBody>
          <a:bodyPr wrap="square" lIns="515992" tIns="0" rIns="515992" bIns="396917" anchor="ctr">
            <a:no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</a:rPr>
              <a:t/>
            </a:r>
            <a:br>
              <a:rPr lang="pt-BR" sz="2400" dirty="0">
                <a:solidFill>
                  <a:schemeClr val="bg1"/>
                </a:solidFill>
                <a:latin typeface="+mj-lt"/>
              </a:rPr>
            </a:br>
            <a:r>
              <a:rPr lang="pt-BR" sz="2867" dirty="0" smtClean="0">
                <a:solidFill>
                  <a:schemeClr val="bg1"/>
                </a:solidFill>
                <a:latin typeface="+mj-lt"/>
              </a:rPr>
              <a:t>LOREM IPSUM</a:t>
            </a:r>
            <a:endParaRPr lang="pt-BR" sz="2867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pt-BR" sz="1433" dirty="0" smtClean="0">
                <a:solidFill>
                  <a:schemeClr val="bg1"/>
                </a:solidFill>
              </a:rPr>
              <a:t>Ut </a:t>
            </a:r>
            <a:r>
              <a:rPr lang="pt-BR" sz="1433" dirty="0" err="1">
                <a:solidFill>
                  <a:schemeClr val="bg1"/>
                </a:solidFill>
              </a:rPr>
              <a:t>enim</a:t>
            </a:r>
            <a:r>
              <a:rPr lang="pt-BR" sz="1433" dirty="0">
                <a:solidFill>
                  <a:schemeClr val="bg1"/>
                </a:solidFill>
              </a:rPr>
              <a:t> ad </a:t>
            </a:r>
            <a:r>
              <a:rPr lang="pt-BR" sz="1433" dirty="0" err="1">
                <a:solidFill>
                  <a:schemeClr val="bg1"/>
                </a:solidFill>
              </a:rPr>
              <a:t>minim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veniam</a:t>
            </a:r>
            <a:r>
              <a:rPr lang="pt-BR" sz="1433" dirty="0">
                <a:solidFill>
                  <a:schemeClr val="bg1"/>
                </a:solidFill>
              </a:rPr>
              <a:t>, quis </a:t>
            </a:r>
            <a:r>
              <a:rPr lang="pt-BR" sz="1433" dirty="0" err="1">
                <a:solidFill>
                  <a:schemeClr val="bg1"/>
                </a:solidFill>
              </a:rPr>
              <a:t>nostrud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exercitation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ullamco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laboris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nisi</a:t>
            </a:r>
            <a:r>
              <a:rPr lang="pt-BR" sz="1433" dirty="0">
                <a:solidFill>
                  <a:schemeClr val="bg1"/>
                </a:solidFill>
              </a:rPr>
              <a:t> ut </a:t>
            </a:r>
            <a:r>
              <a:rPr lang="pt-BR" sz="1433" dirty="0" err="1">
                <a:solidFill>
                  <a:schemeClr val="bg1"/>
                </a:solidFill>
              </a:rPr>
              <a:t>aliquip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ex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ea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commodo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consequat</a:t>
            </a:r>
            <a:r>
              <a:rPr lang="pt-BR" sz="1433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11093086" y="528409"/>
            <a:ext cx="581274" cy="580084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4928" tIns="62465" rIns="124928" bIns="62465" numCol="1" anchor="t" anchorCtr="0" compatLnSpc="1">
            <a:prstTxWarp prst="textNoShape">
              <a:avLst/>
            </a:prstTxWarp>
          </a:bodyPr>
          <a:lstStyle/>
          <a:p>
            <a:endParaRPr lang="pt-BR" sz="162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28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/>
        </p:nvSpPr>
        <p:spPr bwMode="auto">
          <a:xfrm>
            <a:off x="4619801" y="1955825"/>
            <a:ext cx="2952399" cy="2946351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5892" tIns="62947" rIns="125892" bIns="62947" numCol="1" anchor="t" anchorCtr="0" compatLnSpc="1">
            <a:prstTxWarp prst="textNoShape">
              <a:avLst/>
            </a:prstTxWarp>
          </a:bodyPr>
          <a:lstStyle/>
          <a:p>
            <a:endParaRPr lang="pt-BR" sz="1632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91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="" xmlns:a16="http://schemas.microsoft.com/office/drawing/2014/main" id="{41CDB572-50DA-460D-B0FC-4F7435B23CB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04395" y="96607"/>
            <a:ext cx="6992471" cy="6761393"/>
          </a:xfrm>
        </p:spPr>
      </p:sp>
      <p:sp>
        <p:nvSpPr>
          <p:cNvPr id="118" name="Forma livre 117"/>
          <p:cNvSpPr/>
          <p:nvPr/>
        </p:nvSpPr>
        <p:spPr>
          <a:xfrm>
            <a:off x="0" y="-1"/>
            <a:ext cx="12192000" cy="6857821"/>
          </a:xfrm>
          <a:custGeom>
            <a:avLst/>
            <a:gdLst>
              <a:gd name="connsiteX0" fmla="*/ 3745892 w 12133263"/>
              <a:gd name="connsiteY0" fmla="*/ 3793441 h 7561263"/>
              <a:gd name="connsiteX1" fmla="*/ 3745892 w 12133263"/>
              <a:gd name="connsiteY1" fmla="*/ 7251904 h 7561263"/>
              <a:gd name="connsiteX2" fmla="*/ 7037262 w 12133263"/>
              <a:gd name="connsiteY2" fmla="*/ 7251904 h 7561263"/>
              <a:gd name="connsiteX3" fmla="*/ 7037262 w 12133263"/>
              <a:gd name="connsiteY3" fmla="*/ 3793441 h 7561263"/>
              <a:gd name="connsiteX4" fmla="*/ 323810 w 12133263"/>
              <a:gd name="connsiteY4" fmla="*/ 3793441 h 7561263"/>
              <a:gd name="connsiteX5" fmla="*/ 323810 w 12133263"/>
              <a:gd name="connsiteY5" fmla="*/ 7251904 h 7561263"/>
              <a:gd name="connsiteX6" fmla="*/ 3615180 w 12133263"/>
              <a:gd name="connsiteY6" fmla="*/ 7251904 h 7561263"/>
              <a:gd name="connsiteX7" fmla="*/ 3615180 w 12133263"/>
              <a:gd name="connsiteY7" fmla="*/ 3793441 h 7561263"/>
              <a:gd name="connsiteX8" fmla="*/ 3745892 w 12133263"/>
              <a:gd name="connsiteY8" fmla="*/ 197627 h 7561263"/>
              <a:gd name="connsiteX9" fmla="*/ 3745892 w 12133263"/>
              <a:gd name="connsiteY9" fmla="*/ 3656091 h 7561263"/>
              <a:gd name="connsiteX10" fmla="*/ 7037262 w 12133263"/>
              <a:gd name="connsiteY10" fmla="*/ 3656091 h 7561263"/>
              <a:gd name="connsiteX11" fmla="*/ 7037262 w 12133263"/>
              <a:gd name="connsiteY11" fmla="*/ 197627 h 7561263"/>
              <a:gd name="connsiteX12" fmla="*/ 323810 w 12133263"/>
              <a:gd name="connsiteY12" fmla="*/ 197627 h 7561263"/>
              <a:gd name="connsiteX13" fmla="*/ 323810 w 12133263"/>
              <a:gd name="connsiteY13" fmla="*/ 3656091 h 7561263"/>
              <a:gd name="connsiteX14" fmla="*/ 3615180 w 12133263"/>
              <a:gd name="connsiteY14" fmla="*/ 3656091 h 7561263"/>
              <a:gd name="connsiteX15" fmla="*/ 3615180 w 12133263"/>
              <a:gd name="connsiteY15" fmla="*/ 197627 h 7561263"/>
              <a:gd name="connsiteX16" fmla="*/ 0 w 12133263"/>
              <a:gd name="connsiteY16" fmla="*/ 0 h 7561263"/>
              <a:gd name="connsiteX17" fmla="*/ 8010847 w 12133263"/>
              <a:gd name="connsiteY17" fmla="*/ 0 h 7561263"/>
              <a:gd name="connsiteX18" fmla="*/ 10783155 w 12133263"/>
              <a:gd name="connsiteY18" fmla="*/ 0 h 7561263"/>
              <a:gd name="connsiteX19" fmla="*/ 12133263 w 12133263"/>
              <a:gd name="connsiteY19" fmla="*/ 0 h 7561263"/>
              <a:gd name="connsiteX20" fmla="*/ 12133263 w 12133263"/>
              <a:gd name="connsiteY20" fmla="*/ 7561263 h 7561263"/>
              <a:gd name="connsiteX21" fmla="*/ 10783155 w 12133263"/>
              <a:gd name="connsiteY21" fmla="*/ 7561263 h 7561263"/>
              <a:gd name="connsiteX22" fmla="*/ 8010847 w 12133263"/>
              <a:gd name="connsiteY22" fmla="*/ 7561263 h 7561263"/>
              <a:gd name="connsiteX23" fmla="*/ 0 w 12133263"/>
              <a:gd name="connsiteY23" fmla="*/ 7561263 h 756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33263" h="7561263">
                <a:moveTo>
                  <a:pt x="3745892" y="3793441"/>
                </a:moveTo>
                <a:lnTo>
                  <a:pt x="3745892" y="7251904"/>
                </a:lnTo>
                <a:lnTo>
                  <a:pt x="7037262" y="7251904"/>
                </a:lnTo>
                <a:lnTo>
                  <a:pt x="7037262" y="3793441"/>
                </a:lnTo>
                <a:close/>
                <a:moveTo>
                  <a:pt x="323810" y="3793441"/>
                </a:moveTo>
                <a:lnTo>
                  <a:pt x="323810" y="7251904"/>
                </a:lnTo>
                <a:lnTo>
                  <a:pt x="3615180" y="7251904"/>
                </a:lnTo>
                <a:lnTo>
                  <a:pt x="3615180" y="3793441"/>
                </a:lnTo>
                <a:close/>
                <a:moveTo>
                  <a:pt x="3745892" y="197627"/>
                </a:moveTo>
                <a:lnTo>
                  <a:pt x="3745892" y="3656091"/>
                </a:lnTo>
                <a:lnTo>
                  <a:pt x="7037262" y="3656091"/>
                </a:lnTo>
                <a:lnTo>
                  <a:pt x="7037262" y="197627"/>
                </a:lnTo>
                <a:close/>
                <a:moveTo>
                  <a:pt x="323810" y="197627"/>
                </a:moveTo>
                <a:lnTo>
                  <a:pt x="323810" y="3656091"/>
                </a:lnTo>
                <a:lnTo>
                  <a:pt x="3615180" y="3656091"/>
                </a:lnTo>
                <a:lnTo>
                  <a:pt x="3615180" y="197627"/>
                </a:lnTo>
                <a:close/>
                <a:moveTo>
                  <a:pt x="0" y="0"/>
                </a:moveTo>
                <a:lnTo>
                  <a:pt x="8010847" y="0"/>
                </a:lnTo>
                <a:lnTo>
                  <a:pt x="10783155" y="0"/>
                </a:lnTo>
                <a:lnTo>
                  <a:pt x="12133263" y="0"/>
                </a:lnTo>
                <a:lnTo>
                  <a:pt x="12133263" y="7561263"/>
                </a:lnTo>
                <a:lnTo>
                  <a:pt x="10783155" y="7561263"/>
                </a:lnTo>
                <a:lnTo>
                  <a:pt x="8010847" y="7561263"/>
                </a:lnTo>
                <a:lnTo>
                  <a:pt x="0" y="7561263"/>
                </a:lnTo>
                <a:close/>
              </a:path>
            </a:pathLst>
          </a:custGeom>
          <a:solidFill>
            <a:srgbClr val="F1E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112" name="Retângulo 111"/>
          <p:cNvSpPr/>
          <p:nvPr/>
        </p:nvSpPr>
        <p:spPr>
          <a:xfrm>
            <a:off x="5606196" y="529565"/>
            <a:ext cx="5368383" cy="572229"/>
          </a:xfrm>
          <a:prstGeom prst="rect">
            <a:avLst/>
          </a:prstGeom>
          <a:solidFill>
            <a:srgbClr val="41C5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113" name="Retângulo 112"/>
          <p:cNvSpPr/>
          <p:nvPr/>
        </p:nvSpPr>
        <p:spPr>
          <a:xfrm>
            <a:off x="5606196" y="1134448"/>
            <a:ext cx="3910994" cy="572229"/>
          </a:xfrm>
          <a:prstGeom prst="rect">
            <a:avLst/>
          </a:prstGeom>
          <a:solidFill>
            <a:srgbClr val="41C5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114" name="CaixaDeTexto 113"/>
          <p:cNvSpPr txBox="1"/>
          <p:nvPr/>
        </p:nvSpPr>
        <p:spPr>
          <a:xfrm>
            <a:off x="7402144" y="2140852"/>
            <a:ext cx="3689857" cy="4539576"/>
          </a:xfrm>
          <a:prstGeom prst="rect">
            <a:avLst/>
          </a:prstGeom>
          <a:solidFill>
            <a:srgbClr val="F1EDE7"/>
          </a:solidFill>
        </p:spPr>
        <p:txBody>
          <a:bodyPr wrap="square" rtlCol="0">
            <a:spAutoFit/>
          </a:bodyPr>
          <a:lstStyle/>
          <a:p>
            <a:pPr algn="just">
              <a:spcBef>
                <a:spcPts val="544"/>
              </a:spcBef>
              <a:spcAft>
                <a:spcPts val="1088"/>
              </a:spcAft>
            </a:pP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Cras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ullamcorper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erat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eget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viverra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mattis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.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Maecenas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non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risus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facilisis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mollis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erat ut,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imperdiet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ex.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Donec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nunc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nisi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porttitor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quis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consectetur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quis,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mattis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nec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nisi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.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Quisque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turpis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augue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cursus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quis nunc ac,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posuere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mattis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sem.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Proin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eleifend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neque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sit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amet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finibus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consectetur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odio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lectus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facilisis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leo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sit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amet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iaculis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dolor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est non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velit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.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Sed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velit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dui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cursus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pharetra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congue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nec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rutrum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sed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justo. </a:t>
            </a:r>
          </a:p>
          <a:p>
            <a:pPr algn="just">
              <a:spcBef>
                <a:spcPts val="544"/>
              </a:spcBef>
              <a:spcAft>
                <a:spcPts val="1088"/>
              </a:spcAft>
            </a:pP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Nam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ullamcorper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lectus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ut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dictum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aliquet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odio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velit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congue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lacus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id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porttitor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libero magna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at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erat.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Morbi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tempor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lorem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eu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nulla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varius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eu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congue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elit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ultricies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.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Vivamus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bibendum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sed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elit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eget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viverra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.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Vivamus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luctus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risus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sit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amet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vulputate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venenatis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quam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turpis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malesuada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erat, ut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volutpat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mi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leo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at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massa.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Aenean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orci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turpis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pretium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sed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ultrices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eu,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mattis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non ante.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Sed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malesuada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facilisis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nulla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et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congue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.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Nullam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nec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pulvinar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lectus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.</a:t>
            </a:r>
          </a:p>
        </p:txBody>
      </p:sp>
      <p:sp>
        <p:nvSpPr>
          <p:cNvPr id="115" name="CaixaDeTexto 114"/>
          <p:cNvSpPr txBox="1"/>
          <p:nvPr/>
        </p:nvSpPr>
        <p:spPr>
          <a:xfrm>
            <a:off x="5606196" y="577755"/>
            <a:ext cx="4865387" cy="1152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544"/>
              </a:spcBef>
              <a:spcAft>
                <a:spcPts val="1088"/>
              </a:spcAft>
            </a:pPr>
            <a:r>
              <a:rPr lang="pt-BR" sz="399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MAECENAS NISI LEO, </a:t>
            </a:r>
            <a:r>
              <a:rPr lang="pt-BR" sz="2902" i="1" dirty="0">
                <a:solidFill>
                  <a:schemeClr val="bg1">
                    <a:lumMod val="95000"/>
                  </a:schemeClr>
                </a:solidFill>
              </a:rPr>
              <a:t>ALIQUAM AC MATTIS QUIS</a:t>
            </a:r>
          </a:p>
        </p:txBody>
      </p:sp>
      <p:sp>
        <p:nvSpPr>
          <p:cNvPr id="116" name="Freeform 5"/>
          <p:cNvSpPr>
            <a:spLocks noEditPoints="1"/>
          </p:cNvSpPr>
          <p:nvPr/>
        </p:nvSpPr>
        <p:spPr bwMode="auto">
          <a:xfrm>
            <a:off x="6196114" y="6010024"/>
            <a:ext cx="327397" cy="326728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5892" tIns="62946" rIns="125892" bIns="62946" numCol="1" anchor="t" anchorCtr="0" compatLnSpc="1">
            <a:prstTxWarp prst="textNoShape">
              <a:avLst/>
            </a:prstTxWarp>
          </a:bodyPr>
          <a:lstStyle/>
          <a:p>
            <a:endParaRPr lang="pt-BR" sz="1632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779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="" xmlns:a16="http://schemas.microsoft.com/office/drawing/2014/main" id="{4C6BF54F-F3ED-4080-A29C-706CC5B1C08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6124" y="94129"/>
            <a:ext cx="6832888" cy="6763692"/>
          </a:xfrm>
        </p:spPr>
      </p:sp>
      <p:sp>
        <p:nvSpPr>
          <p:cNvPr id="118" name="Forma livre 117"/>
          <p:cNvSpPr/>
          <p:nvPr/>
        </p:nvSpPr>
        <p:spPr>
          <a:xfrm>
            <a:off x="1" y="-71065"/>
            <a:ext cx="12192000" cy="6928886"/>
          </a:xfrm>
          <a:custGeom>
            <a:avLst/>
            <a:gdLst>
              <a:gd name="connsiteX0" fmla="*/ 3745892 w 12133263"/>
              <a:gd name="connsiteY0" fmla="*/ 3793441 h 7561263"/>
              <a:gd name="connsiteX1" fmla="*/ 3745892 w 12133263"/>
              <a:gd name="connsiteY1" fmla="*/ 7251904 h 7561263"/>
              <a:gd name="connsiteX2" fmla="*/ 7037262 w 12133263"/>
              <a:gd name="connsiteY2" fmla="*/ 7251904 h 7561263"/>
              <a:gd name="connsiteX3" fmla="*/ 7037262 w 12133263"/>
              <a:gd name="connsiteY3" fmla="*/ 3793441 h 7561263"/>
              <a:gd name="connsiteX4" fmla="*/ 323810 w 12133263"/>
              <a:gd name="connsiteY4" fmla="*/ 3793441 h 7561263"/>
              <a:gd name="connsiteX5" fmla="*/ 323810 w 12133263"/>
              <a:gd name="connsiteY5" fmla="*/ 7251904 h 7561263"/>
              <a:gd name="connsiteX6" fmla="*/ 3615180 w 12133263"/>
              <a:gd name="connsiteY6" fmla="*/ 7251904 h 7561263"/>
              <a:gd name="connsiteX7" fmla="*/ 3615180 w 12133263"/>
              <a:gd name="connsiteY7" fmla="*/ 3793441 h 7561263"/>
              <a:gd name="connsiteX8" fmla="*/ 3745892 w 12133263"/>
              <a:gd name="connsiteY8" fmla="*/ 197627 h 7561263"/>
              <a:gd name="connsiteX9" fmla="*/ 3745892 w 12133263"/>
              <a:gd name="connsiteY9" fmla="*/ 3656091 h 7561263"/>
              <a:gd name="connsiteX10" fmla="*/ 7037262 w 12133263"/>
              <a:gd name="connsiteY10" fmla="*/ 3656091 h 7561263"/>
              <a:gd name="connsiteX11" fmla="*/ 7037262 w 12133263"/>
              <a:gd name="connsiteY11" fmla="*/ 197627 h 7561263"/>
              <a:gd name="connsiteX12" fmla="*/ 323810 w 12133263"/>
              <a:gd name="connsiteY12" fmla="*/ 197627 h 7561263"/>
              <a:gd name="connsiteX13" fmla="*/ 323810 w 12133263"/>
              <a:gd name="connsiteY13" fmla="*/ 3656091 h 7561263"/>
              <a:gd name="connsiteX14" fmla="*/ 3615180 w 12133263"/>
              <a:gd name="connsiteY14" fmla="*/ 3656091 h 7561263"/>
              <a:gd name="connsiteX15" fmla="*/ 3615180 w 12133263"/>
              <a:gd name="connsiteY15" fmla="*/ 197627 h 7561263"/>
              <a:gd name="connsiteX16" fmla="*/ 0 w 12133263"/>
              <a:gd name="connsiteY16" fmla="*/ 0 h 7561263"/>
              <a:gd name="connsiteX17" fmla="*/ 8010847 w 12133263"/>
              <a:gd name="connsiteY17" fmla="*/ 0 h 7561263"/>
              <a:gd name="connsiteX18" fmla="*/ 10783155 w 12133263"/>
              <a:gd name="connsiteY18" fmla="*/ 0 h 7561263"/>
              <a:gd name="connsiteX19" fmla="*/ 12133263 w 12133263"/>
              <a:gd name="connsiteY19" fmla="*/ 0 h 7561263"/>
              <a:gd name="connsiteX20" fmla="*/ 12133263 w 12133263"/>
              <a:gd name="connsiteY20" fmla="*/ 7561263 h 7561263"/>
              <a:gd name="connsiteX21" fmla="*/ 10783155 w 12133263"/>
              <a:gd name="connsiteY21" fmla="*/ 7561263 h 7561263"/>
              <a:gd name="connsiteX22" fmla="*/ 8010847 w 12133263"/>
              <a:gd name="connsiteY22" fmla="*/ 7561263 h 7561263"/>
              <a:gd name="connsiteX23" fmla="*/ 0 w 12133263"/>
              <a:gd name="connsiteY23" fmla="*/ 7561263 h 756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33263" h="7561263">
                <a:moveTo>
                  <a:pt x="3745892" y="3793441"/>
                </a:moveTo>
                <a:lnTo>
                  <a:pt x="3745892" y="7251904"/>
                </a:lnTo>
                <a:lnTo>
                  <a:pt x="7037262" y="7251904"/>
                </a:lnTo>
                <a:lnTo>
                  <a:pt x="7037262" y="3793441"/>
                </a:lnTo>
                <a:close/>
                <a:moveTo>
                  <a:pt x="323810" y="3793441"/>
                </a:moveTo>
                <a:lnTo>
                  <a:pt x="323810" y="7251904"/>
                </a:lnTo>
                <a:lnTo>
                  <a:pt x="3615180" y="7251904"/>
                </a:lnTo>
                <a:lnTo>
                  <a:pt x="3615180" y="3793441"/>
                </a:lnTo>
                <a:close/>
                <a:moveTo>
                  <a:pt x="3745892" y="197627"/>
                </a:moveTo>
                <a:lnTo>
                  <a:pt x="3745892" y="3656091"/>
                </a:lnTo>
                <a:lnTo>
                  <a:pt x="7037262" y="3656091"/>
                </a:lnTo>
                <a:lnTo>
                  <a:pt x="7037262" y="197627"/>
                </a:lnTo>
                <a:close/>
                <a:moveTo>
                  <a:pt x="323810" y="197627"/>
                </a:moveTo>
                <a:lnTo>
                  <a:pt x="323810" y="3656091"/>
                </a:lnTo>
                <a:lnTo>
                  <a:pt x="3615180" y="3656091"/>
                </a:lnTo>
                <a:lnTo>
                  <a:pt x="3615180" y="197627"/>
                </a:lnTo>
                <a:close/>
                <a:moveTo>
                  <a:pt x="0" y="0"/>
                </a:moveTo>
                <a:lnTo>
                  <a:pt x="8010847" y="0"/>
                </a:lnTo>
                <a:lnTo>
                  <a:pt x="10783155" y="0"/>
                </a:lnTo>
                <a:lnTo>
                  <a:pt x="12133263" y="0"/>
                </a:lnTo>
                <a:lnTo>
                  <a:pt x="12133263" y="7561263"/>
                </a:lnTo>
                <a:lnTo>
                  <a:pt x="10783155" y="7561263"/>
                </a:lnTo>
                <a:lnTo>
                  <a:pt x="8010847" y="7561263"/>
                </a:lnTo>
                <a:lnTo>
                  <a:pt x="0" y="7561263"/>
                </a:lnTo>
                <a:close/>
              </a:path>
            </a:pathLst>
          </a:custGeom>
          <a:solidFill>
            <a:srgbClr val="EB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114" name="CaixaDeTexto 113"/>
          <p:cNvSpPr txBox="1"/>
          <p:nvPr/>
        </p:nvSpPr>
        <p:spPr>
          <a:xfrm>
            <a:off x="7434798" y="1012634"/>
            <a:ext cx="3395975" cy="4539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544"/>
              </a:spcBef>
              <a:spcAft>
                <a:spcPts val="1088"/>
              </a:spcAft>
            </a:pP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Cras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ullamcorper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erat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eget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viverra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mattis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.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Maecenas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non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risus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facilisis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mollis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erat ut,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imperdiet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ex.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Donec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nunc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nisi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porttitor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quis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consectetur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quis,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mattis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nec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nisi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.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Quisque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turpis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augue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cursus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quis nunc ac,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posuere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mattis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sem.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Proin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eleifend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neque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sit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amet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finibus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consectetur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odio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lectus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facilisis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leo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sit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amet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iaculis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dolor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est non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velit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.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Sed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velit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dui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cursus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pharetra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congue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nec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rutrum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sed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justo. </a:t>
            </a:r>
          </a:p>
          <a:p>
            <a:pPr algn="just">
              <a:spcBef>
                <a:spcPts val="544"/>
              </a:spcBef>
              <a:spcAft>
                <a:spcPts val="1088"/>
              </a:spcAft>
            </a:pP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Nam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ullamcorper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lectus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ut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dictum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aliquet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odio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velit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congue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lacus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id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porttitor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libero magna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at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erat.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Morbi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tempor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lorem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eu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nulla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varius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eu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congue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elit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ultricies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.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Vivamus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bibendum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sed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elit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eget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viverra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.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Vivamus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luctus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risus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sit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amet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vulputate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venenatis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quam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turpis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malesuada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erat, ut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volutpat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mi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leo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at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massa.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Aenean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orci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turpis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pretium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sed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ultrices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eu,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mattis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non ante.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Sed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malesuada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facilisis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nulla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et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congue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.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Nullam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nec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pulvinar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lectus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.</a:t>
            </a:r>
          </a:p>
        </p:txBody>
      </p:sp>
      <p:sp>
        <p:nvSpPr>
          <p:cNvPr id="116" name="Freeform 5"/>
          <p:cNvSpPr>
            <a:spLocks noEditPoints="1"/>
          </p:cNvSpPr>
          <p:nvPr/>
        </p:nvSpPr>
        <p:spPr bwMode="auto">
          <a:xfrm>
            <a:off x="7434799" y="6010024"/>
            <a:ext cx="327397" cy="326728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5892" tIns="62946" rIns="125892" bIns="62946" numCol="1" anchor="t" anchorCtr="0" compatLnSpc="1">
            <a:prstTxWarp prst="textNoShape">
              <a:avLst/>
            </a:prstTxWarp>
          </a:bodyPr>
          <a:lstStyle/>
          <a:p>
            <a:endParaRPr lang="pt-BR" sz="1632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2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="" xmlns:a16="http://schemas.microsoft.com/office/drawing/2014/main" id="{7B552275-CD34-470A-B865-34917367AB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0"/>
            <a:ext cx="6229348" cy="6858000"/>
          </a:xfrm>
        </p:spPr>
      </p:sp>
      <p:sp>
        <p:nvSpPr>
          <p:cNvPr id="40" name="Forma livre 39"/>
          <p:cNvSpPr/>
          <p:nvPr/>
        </p:nvSpPr>
        <p:spPr>
          <a:xfrm rot="19919478">
            <a:off x="-1056821" y="-2842850"/>
            <a:ext cx="14360530" cy="12458133"/>
          </a:xfrm>
          <a:custGeom>
            <a:avLst/>
            <a:gdLst>
              <a:gd name="connsiteX0" fmla="*/ 3550811 w 14262982"/>
              <a:gd name="connsiteY0" fmla="*/ 0 h 12373508"/>
              <a:gd name="connsiteX1" fmla="*/ 5296064 w 14262982"/>
              <a:gd name="connsiteY1" fmla="*/ 928307 h 12373508"/>
              <a:gd name="connsiteX2" fmla="*/ 5289011 w 14262982"/>
              <a:gd name="connsiteY2" fmla="*/ 941303 h 12373508"/>
              <a:gd name="connsiteX3" fmla="*/ 5267290 w 14262982"/>
              <a:gd name="connsiteY3" fmla="*/ 1048893 h 12373508"/>
              <a:gd name="connsiteX4" fmla="*/ 5267289 w 14262982"/>
              <a:gd name="connsiteY4" fmla="*/ 7907334 h 12373508"/>
              <a:gd name="connsiteX5" fmla="*/ 5543695 w 14262982"/>
              <a:gd name="connsiteY5" fmla="*/ 8183740 h 12373508"/>
              <a:gd name="connsiteX6" fmla="*/ 5820102 w 14262982"/>
              <a:gd name="connsiteY6" fmla="*/ 7907334 h 12373508"/>
              <a:gd name="connsiteX7" fmla="*/ 5820101 w 14262982"/>
              <a:gd name="connsiteY7" fmla="*/ 1207044 h 12373508"/>
              <a:gd name="connsiteX8" fmla="*/ 14262982 w 14262982"/>
              <a:gd name="connsiteY8" fmla="*/ 5697848 h 12373508"/>
              <a:gd name="connsiteX9" fmla="*/ 10712170 w 14262982"/>
              <a:gd name="connsiteY9" fmla="*/ 12373508 h 12373508"/>
              <a:gd name="connsiteX10" fmla="*/ 0 w 14262982"/>
              <a:gd name="connsiteY10" fmla="*/ 6675660 h 12373508"/>
              <a:gd name="connsiteX11" fmla="*/ 2040543 w 14262982"/>
              <a:gd name="connsiteY11" fmla="*/ 2839360 h 12373508"/>
              <a:gd name="connsiteX12" fmla="*/ 2040543 w 14262982"/>
              <a:gd name="connsiteY12" fmla="*/ 7253393 h 12373508"/>
              <a:gd name="connsiteX13" fmla="*/ 2316949 w 14262982"/>
              <a:gd name="connsiteY13" fmla="*/ 7529798 h 12373508"/>
              <a:gd name="connsiteX14" fmla="*/ 2593356 w 14262982"/>
              <a:gd name="connsiteY14" fmla="*/ 7253392 h 12373508"/>
              <a:gd name="connsiteX15" fmla="*/ 2593355 w 14262982"/>
              <a:gd name="connsiteY15" fmla="*/ 1800054 h 12373508"/>
              <a:gd name="connsiteX16" fmla="*/ 2841060 w 14262982"/>
              <a:gd name="connsiteY16" fmla="*/ 1334359 h 12373508"/>
              <a:gd name="connsiteX17" fmla="*/ 2841060 w 14262982"/>
              <a:gd name="connsiteY17" fmla="*/ 7907334 h 12373508"/>
              <a:gd name="connsiteX18" fmla="*/ 3117466 w 14262982"/>
              <a:gd name="connsiteY18" fmla="*/ 8183740 h 12373508"/>
              <a:gd name="connsiteX19" fmla="*/ 3393873 w 14262982"/>
              <a:gd name="connsiteY19" fmla="*/ 7907334 h 12373508"/>
              <a:gd name="connsiteX20" fmla="*/ 3393872 w 14262982"/>
              <a:gd name="connsiteY20" fmla="*/ 1048892 h 12373508"/>
              <a:gd name="connsiteX21" fmla="*/ 3173172 w 14262982"/>
              <a:gd name="connsiteY21" fmla="*/ 778102 h 12373508"/>
              <a:gd name="connsiteX22" fmla="*/ 3138779 w 14262982"/>
              <a:gd name="connsiteY22" fmla="*/ 774635 h 12373508"/>
              <a:gd name="connsiteX23" fmla="*/ 3550811 w 14262982"/>
              <a:gd name="connsiteY23" fmla="*/ 0 h 12373508"/>
              <a:gd name="connsiteX24" fmla="*/ 4850767 w 14262982"/>
              <a:gd name="connsiteY24" fmla="*/ 1448147 h 12373508"/>
              <a:gd name="connsiteX25" fmla="*/ 4743177 w 14262982"/>
              <a:gd name="connsiteY25" fmla="*/ 1426426 h 12373508"/>
              <a:gd name="connsiteX26" fmla="*/ 4466771 w 14262982"/>
              <a:gd name="connsiteY26" fmla="*/ 1702833 h 12373508"/>
              <a:gd name="connsiteX27" fmla="*/ 4466771 w 14262982"/>
              <a:gd name="connsiteY27" fmla="*/ 7253393 h 12373508"/>
              <a:gd name="connsiteX28" fmla="*/ 4743177 w 14262982"/>
              <a:gd name="connsiteY28" fmla="*/ 7529798 h 12373508"/>
              <a:gd name="connsiteX29" fmla="*/ 5019583 w 14262982"/>
              <a:gd name="connsiteY29" fmla="*/ 7253393 h 12373508"/>
              <a:gd name="connsiteX30" fmla="*/ 5019583 w 14262982"/>
              <a:gd name="connsiteY30" fmla="*/ 1702832 h 12373508"/>
              <a:gd name="connsiteX31" fmla="*/ 4850767 w 14262982"/>
              <a:gd name="connsiteY31" fmla="*/ 1448147 h 12373508"/>
              <a:gd name="connsiteX32" fmla="*/ 4052261 w 14262982"/>
              <a:gd name="connsiteY32" fmla="*/ 1982364 h 12373508"/>
              <a:gd name="connsiteX33" fmla="*/ 3944672 w 14262982"/>
              <a:gd name="connsiteY33" fmla="*/ 1960642 h 12373508"/>
              <a:gd name="connsiteX34" fmla="*/ 3668266 w 14262982"/>
              <a:gd name="connsiteY34" fmla="*/ 2237049 h 12373508"/>
              <a:gd name="connsiteX35" fmla="*/ 3668267 w 14262982"/>
              <a:gd name="connsiteY35" fmla="*/ 6719175 h 12373508"/>
              <a:gd name="connsiteX36" fmla="*/ 3944672 w 14262982"/>
              <a:gd name="connsiteY36" fmla="*/ 6995582 h 12373508"/>
              <a:gd name="connsiteX37" fmla="*/ 4221078 w 14262982"/>
              <a:gd name="connsiteY37" fmla="*/ 6719175 h 12373508"/>
              <a:gd name="connsiteX38" fmla="*/ 4221078 w 14262982"/>
              <a:gd name="connsiteY38" fmla="*/ 2237049 h 12373508"/>
              <a:gd name="connsiteX39" fmla="*/ 4052261 w 14262982"/>
              <a:gd name="connsiteY39" fmla="*/ 1982364 h 12373508"/>
              <a:gd name="connsiteX40" fmla="*/ 6478490 w 14262982"/>
              <a:gd name="connsiteY40" fmla="*/ 1982365 h 12373508"/>
              <a:gd name="connsiteX41" fmla="*/ 6370901 w 14262982"/>
              <a:gd name="connsiteY41" fmla="*/ 1960643 h 12373508"/>
              <a:gd name="connsiteX42" fmla="*/ 6094494 w 14262982"/>
              <a:gd name="connsiteY42" fmla="*/ 2237049 h 12373508"/>
              <a:gd name="connsiteX43" fmla="*/ 6094494 w 14262982"/>
              <a:gd name="connsiteY43" fmla="*/ 6719175 h 12373508"/>
              <a:gd name="connsiteX44" fmla="*/ 6370900 w 14262982"/>
              <a:gd name="connsiteY44" fmla="*/ 6995582 h 12373508"/>
              <a:gd name="connsiteX45" fmla="*/ 6647306 w 14262982"/>
              <a:gd name="connsiteY45" fmla="*/ 6719176 h 12373508"/>
              <a:gd name="connsiteX46" fmla="*/ 6647306 w 14262982"/>
              <a:gd name="connsiteY46" fmla="*/ 2237050 h 12373508"/>
              <a:gd name="connsiteX47" fmla="*/ 6478490 w 14262982"/>
              <a:gd name="connsiteY47" fmla="*/ 1982365 h 1237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4262982" h="12373508">
                <a:moveTo>
                  <a:pt x="3550811" y="0"/>
                </a:moveTo>
                <a:lnTo>
                  <a:pt x="5296064" y="928307"/>
                </a:lnTo>
                <a:lnTo>
                  <a:pt x="5289011" y="941303"/>
                </a:lnTo>
                <a:cubicBezTo>
                  <a:pt x="5275024" y="974371"/>
                  <a:pt x="5267290" y="1010729"/>
                  <a:pt x="5267290" y="1048893"/>
                </a:cubicBezTo>
                <a:lnTo>
                  <a:pt x="5267289" y="7907334"/>
                </a:lnTo>
                <a:cubicBezTo>
                  <a:pt x="5267289" y="8059989"/>
                  <a:pt x="5391041" y="8183740"/>
                  <a:pt x="5543695" y="8183740"/>
                </a:cubicBezTo>
                <a:cubicBezTo>
                  <a:pt x="5696350" y="8183740"/>
                  <a:pt x="5820101" y="8059989"/>
                  <a:pt x="5820102" y="7907334"/>
                </a:cubicBezTo>
                <a:lnTo>
                  <a:pt x="5820101" y="1207044"/>
                </a:lnTo>
                <a:lnTo>
                  <a:pt x="14262982" y="5697848"/>
                </a:lnTo>
                <a:lnTo>
                  <a:pt x="10712170" y="12373508"/>
                </a:lnTo>
                <a:lnTo>
                  <a:pt x="0" y="6675660"/>
                </a:lnTo>
                <a:lnTo>
                  <a:pt x="2040543" y="2839360"/>
                </a:lnTo>
                <a:lnTo>
                  <a:pt x="2040543" y="7253393"/>
                </a:lnTo>
                <a:cubicBezTo>
                  <a:pt x="2040544" y="7406047"/>
                  <a:pt x="2164294" y="7529799"/>
                  <a:pt x="2316949" y="7529798"/>
                </a:cubicBezTo>
                <a:cubicBezTo>
                  <a:pt x="2469604" y="7529799"/>
                  <a:pt x="2593355" y="7406048"/>
                  <a:pt x="2593356" y="7253392"/>
                </a:cubicBezTo>
                <a:lnTo>
                  <a:pt x="2593355" y="1800054"/>
                </a:lnTo>
                <a:lnTo>
                  <a:pt x="2841060" y="1334359"/>
                </a:lnTo>
                <a:lnTo>
                  <a:pt x="2841060" y="7907334"/>
                </a:lnTo>
                <a:cubicBezTo>
                  <a:pt x="2841060" y="8059990"/>
                  <a:pt x="2964811" y="8183740"/>
                  <a:pt x="3117466" y="8183740"/>
                </a:cubicBezTo>
                <a:cubicBezTo>
                  <a:pt x="3270121" y="8183740"/>
                  <a:pt x="3393872" y="8059989"/>
                  <a:pt x="3393873" y="7907334"/>
                </a:cubicBezTo>
                <a:lnTo>
                  <a:pt x="3393872" y="1048892"/>
                </a:lnTo>
                <a:cubicBezTo>
                  <a:pt x="3393872" y="915319"/>
                  <a:pt x="3299125" y="803876"/>
                  <a:pt x="3173172" y="778102"/>
                </a:cubicBezTo>
                <a:lnTo>
                  <a:pt x="3138779" y="774635"/>
                </a:lnTo>
                <a:lnTo>
                  <a:pt x="3550811" y="0"/>
                </a:lnTo>
                <a:close/>
                <a:moveTo>
                  <a:pt x="4850767" y="1448147"/>
                </a:moveTo>
                <a:cubicBezTo>
                  <a:pt x="4817698" y="1434161"/>
                  <a:pt x="4781341" y="1426426"/>
                  <a:pt x="4743177" y="1426426"/>
                </a:cubicBezTo>
                <a:cubicBezTo>
                  <a:pt x="4590522" y="1426426"/>
                  <a:pt x="4466771" y="1550177"/>
                  <a:pt x="4466771" y="1702833"/>
                </a:cubicBezTo>
                <a:lnTo>
                  <a:pt x="4466771" y="7253393"/>
                </a:lnTo>
                <a:cubicBezTo>
                  <a:pt x="4466771" y="7406048"/>
                  <a:pt x="4590522" y="7529799"/>
                  <a:pt x="4743177" y="7529798"/>
                </a:cubicBezTo>
                <a:cubicBezTo>
                  <a:pt x="4895832" y="7529799"/>
                  <a:pt x="5019583" y="7406048"/>
                  <a:pt x="5019583" y="7253393"/>
                </a:cubicBezTo>
                <a:lnTo>
                  <a:pt x="5019583" y="1702832"/>
                </a:lnTo>
                <a:cubicBezTo>
                  <a:pt x="5019583" y="1588341"/>
                  <a:pt x="4949973" y="1490108"/>
                  <a:pt x="4850767" y="1448147"/>
                </a:cubicBezTo>
                <a:close/>
                <a:moveTo>
                  <a:pt x="4052261" y="1982364"/>
                </a:moveTo>
                <a:cubicBezTo>
                  <a:pt x="4019193" y="1968377"/>
                  <a:pt x="3982836" y="1960643"/>
                  <a:pt x="3944672" y="1960642"/>
                </a:cubicBezTo>
                <a:cubicBezTo>
                  <a:pt x="3792017" y="1960643"/>
                  <a:pt x="3668266" y="2084394"/>
                  <a:pt x="3668266" y="2237049"/>
                </a:cubicBezTo>
                <a:lnTo>
                  <a:pt x="3668267" y="6719175"/>
                </a:lnTo>
                <a:cubicBezTo>
                  <a:pt x="3668266" y="6871830"/>
                  <a:pt x="3792017" y="6995582"/>
                  <a:pt x="3944672" y="6995582"/>
                </a:cubicBezTo>
                <a:cubicBezTo>
                  <a:pt x="4097327" y="6995581"/>
                  <a:pt x="4221078" y="6871830"/>
                  <a:pt x="4221078" y="6719175"/>
                </a:cubicBezTo>
                <a:lnTo>
                  <a:pt x="4221078" y="2237049"/>
                </a:lnTo>
                <a:cubicBezTo>
                  <a:pt x="4221078" y="2122558"/>
                  <a:pt x="4151468" y="2024325"/>
                  <a:pt x="4052261" y="1982364"/>
                </a:cubicBezTo>
                <a:close/>
                <a:moveTo>
                  <a:pt x="6478490" y="1982365"/>
                </a:moveTo>
                <a:cubicBezTo>
                  <a:pt x="6445421" y="1968378"/>
                  <a:pt x="6409064" y="1960643"/>
                  <a:pt x="6370901" y="1960643"/>
                </a:cubicBezTo>
                <a:cubicBezTo>
                  <a:pt x="6218245" y="1960643"/>
                  <a:pt x="6094494" y="2084394"/>
                  <a:pt x="6094494" y="2237049"/>
                </a:cubicBezTo>
                <a:lnTo>
                  <a:pt x="6094494" y="6719175"/>
                </a:lnTo>
                <a:cubicBezTo>
                  <a:pt x="6094494" y="6871831"/>
                  <a:pt x="6218244" y="6995582"/>
                  <a:pt x="6370900" y="6995582"/>
                </a:cubicBezTo>
                <a:cubicBezTo>
                  <a:pt x="6523555" y="6995581"/>
                  <a:pt x="6647306" y="6871830"/>
                  <a:pt x="6647306" y="6719176"/>
                </a:cubicBezTo>
                <a:lnTo>
                  <a:pt x="6647306" y="2237050"/>
                </a:lnTo>
                <a:cubicBezTo>
                  <a:pt x="6647306" y="2122558"/>
                  <a:pt x="6577696" y="2024325"/>
                  <a:pt x="6478490" y="198236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3" name="Retângulo 2"/>
          <p:cNvSpPr/>
          <p:nvPr/>
        </p:nvSpPr>
        <p:spPr>
          <a:xfrm>
            <a:off x="6389883" y="1093476"/>
            <a:ext cx="5368383" cy="572229"/>
          </a:xfrm>
          <a:prstGeom prst="rect">
            <a:avLst/>
          </a:prstGeom>
          <a:solidFill>
            <a:srgbClr val="2F2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4" name="Retângulo 3"/>
          <p:cNvSpPr/>
          <p:nvPr/>
        </p:nvSpPr>
        <p:spPr>
          <a:xfrm>
            <a:off x="6389882" y="1698359"/>
            <a:ext cx="3910994" cy="572229"/>
          </a:xfrm>
          <a:prstGeom prst="rect">
            <a:avLst/>
          </a:prstGeom>
          <a:solidFill>
            <a:srgbClr val="2F2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5" name="CaixaDeTexto 4"/>
          <p:cNvSpPr txBox="1"/>
          <p:nvPr/>
        </p:nvSpPr>
        <p:spPr>
          <a:xfrm>
            <a:off x="6389882" y="2415157"/>
            <a:ext cx="4212315" cy="3646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544"/>
              </a:spcBef>
              <a:spcAft>
                <a:spcPts val="1088"/>
              </a:spcAft>
            </a:pP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Cras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ullamcorper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erat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eget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viverra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mattis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.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Maecenas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non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risus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facilisis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mollis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erat ut,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imperdiet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ex.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Donec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nunc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nisi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porttitor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quis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consectetur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quis,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mattis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nec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nisi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.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Quisque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turpis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augue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cursus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quis nunc ac,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posuere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mattis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sem.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Proin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eleifend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neque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sit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amet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finibus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consectetur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odio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lectus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facilisis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leo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sit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amet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iaculis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dolor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est non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velit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.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Sed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velit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dui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cursus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pharetra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congue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nec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rutrum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sed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justo. </a:t>
            </a:r>
          </a:p>
          <a:p>
            <a:pPr algn="just">
              <a:spcBef>
                <a:spcPts val="544"/>
              </a:spcBef>
              <a:spcAft>
                <a:spcPts val="1088"/>
              </a:spcAft>
            </a:pP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Nam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ullamcorper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lectus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ut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dictum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aliquet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odio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velit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congue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lacus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id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porttitor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libero magna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at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erat.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Morbi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tempor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lorem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eu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nulla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varius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eu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congue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elit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ultricies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.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Vivamus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bibendum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sed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elit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eget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viverra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.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Vivamus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luctus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risus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sit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amet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vulputate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venenatis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quam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turpis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malesuada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erat, ut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volutpat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mi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leo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at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massa.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Aenean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orci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turpis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pretium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sed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ultrices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eu,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mattis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non ante.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Sed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malesuada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facilisis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nulla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et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congue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.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Nullam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nec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pulvinar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lectus</a:t>
            </a:r>
            <a:r>
              <a:rPr lang="pt-BR" sz="145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Condensada" panose="00000506000000000000" pitchFamily="50" charset="0"/>
              </a:rPr>
              <a:t>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389882" y="1141666"/>
            <a:ext cx="4865387" cy="1152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544"/>
              </a:spcBef>
              <a:spcAft>
                <a:spcPts val="1088"/>
              </a:spcAft>
            </a:pPr>
            <a:r>
              <a:rPr lang="pt-BR" sz="399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MAECENAS NISI LEO, </a:t>
            </a:r>
            <a:r>
              <a:rPr lang="pt-BR" sz="2902" i="1" dirty="0">
                <a:solidFill>
                  <a:schemeClr val="bg1">
                    <a:lumMod val="95000"/>
                  </a:schemeClr>
                </a:solidFill>
              </a:rPr>
              <a:t>ALIQUAM AC MATTIS QUIS</a:t>
            </a:r>
          </a:p>
        </p:txBody>
      </p:sp>
      <p:sp>
        <p:nvSpPr>
          <p:cNvPr id="39" name="Freeform 5"/>
          <p:cNvSpPr>
            <a:spLocks noEditPoints="1"/>
          </p:cNvSpPr>
          <p:nvPr/>
        </p:nvSpPr>
        <p:spPr bwMode="auto">
          <a:xfrm>
            <a:off x="6389884" y="6237018"/>
            <a:ext cx="327397" cy="326728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5892" tIns="62946" rIns="125892" bIns="62946" numCol="1" anchor="t" anchorCtr="0" compatLnSpc="1">
            <a:prstTxWarp prst="textNoShape">
              <a:avLst/>
            </a:prstTxWarp>
          </a:bodyPr>
          <a:lstStyle/>
          <a:p>
            <a:endParaRPr lang="pt-BR" sz="1632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7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="" xmlns:a16="http://schemas.microsoft.com/office/drawing/2014/main" id="{889FAA67-14F8-4147-AB11-A208ECDDB6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39913" y="0"/>
            <a:ext cx="8052087" cy="6500122"/>
          </a:xfrm>
        </p:spPr>
      </p:sp>
      <p:sp>
        <p:nvSpPr>
          <p:cNvPr id="40" name="Forma livre 39"/>
          <p:cNvSpPr/>
          <p:nvPr/>
        </p:nvSpPr>
        <p:spPr>
          <a:xfrm rot="3700873">
            <a:off x="81124" y="-3818715"/>
            <a:ext cx="12095060" cy="14402705"/>
          </a:xfrm>
          <a:custGeom>
            <a:avLst/>
            <a:gdLst>
              <a:gd name="connsiteX0" fmla="*/ 3550811 w 14262982"/>
              <a:gd name="connsiteY0" fmla="*/ 0 h 12373508"/>
              <a:gd name="connsiteX1" fmla="*/ 5296064 w 14262982"/>
              <a:gd name="connsiteY1" fmla="*/ 928307 h 12373508"/>
              <a:gd name="connsiteX2" fmla="*/ 5289011 w 14262982"/>
              <a:gd name="connsiteY2" fmla="*/ 941303 h 12373508"/>
              <a:gd name="connsiteX3" fmla="*/ 5267290 w 14262982"/>
              <a:gd name="connsiteY3" fmla="*/ 1048893 h 12373508"/>
              <a:gd name="connsiteX4" fmla="*/ 5267289 w 14262982"/>
              <a:gd name="connsiteY4" fmla="*/ 7907334 h 12373508"/>
              <a:gd name="connsiteX5" fmla="*/ 5543695 w 14262982"/>
              <a:gd name="connsiteY5" fmla="*/ 8183740 h 12373508"/>
              <a:gd name="connsiteX6" fmla="*/ 5820102 w 14262982"/>
              <a:gd name="connsiteY6" fmla="*/ 7907334 h 12373508"/>
              <a:gd name="connsiteX7" fmla="*/ 5820101 w 14262982"/>
              <a:gd name="connsiteY7" fmla="*/ 1207044 h 12373508"/>
              <a:gd name="connsiteX8" fmla="*/ 14262982 w 14262982"/>
              <a:gd name="connsiteY8" fmla="*/ 5697848 h 12373508"/>
              <a:gd name="connsiteX9" fmla="*/ 10712170 w 14262982"/>
              <a:gd name="connsiteY9" fmla="*/ 12373508 h 12373508"/>
              <a:gd name="connsiteX10" fmla="*/ 0 w 14262982"/>
              <a:gd name="connsiteY10" fmla="*/ 6675660 h 12373508"/>
              <a:gd name="connsiteX11" fmla="*/ 2040543 w 14262982"/>
              <a:gd name="connsiteY11" fmla="*/ 2839360 h 12373508"/>
              <a:gd name="connsiteX12" fmla="*/ 2040543 w 14262982"/>
              <a:gd name="connsiteY12" fmla="*/ 7253393 h 12373508"/>
              <a:gd name="connsiteX13" fmla="*/ 2316949 w 14262982"/>
              <a:gd name="connsiteY13" fmla="*/ 7529798 h 12373508"/>
              <a:gd name="connsiteX14" fmla="*/ 2593356 w 14262982"/>
              <a:gd name="connsiteY14" fmla="*/ 7253392 h 12373508"/>
              <a:gd name="connsiteX15" fmla="*/ 2593355 w 14262982"/>
              <a:gd name="connsiteY15" fmla="*/ 1800054 h 12373508"/>
              <a:gd name="connsiteX16" fmla="*/ 2841060 w 14262982"/>
              <a:gd name="connsiteY16" fmla="*/ 1334359 h 12373508"/>
              <a:gd name="connsiteX17" fmla="*/ 2841060 w 14262982"/>
              <a:gd name="connsiteY17" fmla="*/ 7907334 h 12373508"/>
              <a:gd name="connsiteX18" fmla="*/ 3117466 w 14262982"/>
              <a:gd name="connsiteY18" fmla="*/ 8183740 h 12373508"/>
              <a:gd name="connsiteX19" fmla="*/ 3393873 w 14262982"/>
              <a:gd name="connsiteY19" fmla="*/ 7907334 h 12373508"/>
              <a:gd name="connsiteX20" fmla="*/ 3393872 w 14262982"/>
              <a:gd name="connsiteY20" fmla="*/ 1048892 h 12373508"/>
              <a:gd name="connsiteX21" fmla="*/ 3173172 w 14262982"/>
              <a:gd name="connsiteY21" fmla="*/ 778102 h 12373508"/>
              <a:gd name="connsiteX22" fmla="*/ 3138779 w 14262982"/>
              <a:gd name="connsiteY22" fmla="*/ 774635 h 12373508"/>
              <a:gd name="connsiteX23" fmla="*/ 3550811 w 14262982"/>
              <a:gd name="connsiteY23" fmla="*/ 0 h 12373508"/>
              <a:gd name="connsiteX24" fmla="*/ 4850767 w 14262982"/>
              <a:gd name="connsiteY24" fmla="*/ 1448147 h 12373508"/>
              <a:gd name="connsiteX25" fmla="*/ 4743177 w 14262982"/>
              <a:gd name="connsiteY25" fmla="*/ 1426426 h 12373508"/>
              <a:gd name="connsiteX26" fmla="*/ 4466771 w 14262982"/>
              <a:gd name="connsiteY26" fmla="*/ 1702833 h 12373508"/>
              <a:gd name="connsiteX27" fmla="*/ 4466771 w 14262982"/>
              <a:gd name="connsiteY27" fmla="*/ 7253393 h 12373508"/>
              <a:gd name="connsiteX28" fmla="*/ 4743177 w 14262982"/>
              <a:gd name="connsiteY28" fmla="*/ 7529798 h 12373508"/>
              <a:gd name="connsiteX29" fmla="*/ 5019583 w 14262982"/>
              <a:gd name="connsiteY29" fmla="*/ 7253393 h 12373508"/>
              <a:gd name="connsiteX30" fmla="*/ 5019583 w 14262982"/>
              <a:gd name="connsiteY30" fmla="*/ 1702832 h 12373508"/>
              <a:gd name="connsiteX31" fmla="*/ 4850767 w 14262982"/>
              <a:gd name="connsiteY31" fmla="*/ 1448147 h 12373508"/>
              <a:gd name="connsiteX32" fmla="*/ 4052261 w 14262982"/>
              <a:gd name="connsiteY32" fmla="*/ 1982364 h 12373508"/>
              <a:gd name="connsiteX33" fmla="*/ 3944672 w 14262982"/>
              <a:gd name="connsiteY33" fmla="*/ 1960642 h 12373508"/>
              <a:gd name="connsiteX34" fmla="*/ 3668266 w 14262982"/>
              <a:gd name="connsiteY34" fmla="*/ 2237049 h 12373508"/>
              <a:gd name="connsiteX35" fmla="*/ 3668267 w 14262982"/>
              <a:gd name="connsiteY35" fmla="*/ 6719175 h 12373508"/>
              <a:gd name="connsiteX36" fmla="*/ 3944672 w 14262982"/>
              <a:gd name="connsiteY36" fmla="*/ 6995582 h 12373508"/>
              <a:gd name="connsiteX37" fmla="*/ 4221078 w 14262982"/>
              <a:gd name="connsiteY37" fmla="*/ 6719175 h 12373508"/>
              <a:gd name="connsiteX38" fmla="*/ 4221078 w 14262982"/>
              <a:gd name="connsiteY38" fmla="*/ 2237049 h 12373508"/>
              <a:gd name="connsiteX39" fmla="*/ 4052261 w 14262982"/>
              <a:gd name="connsiteY39" fmla="*/ 1982364 h 12373508"/>
              <a:gd name="connsiteX40" fmla="*/ 6478490 w 14262982"/>
              <a:gd name="connsiteY40" fmla="*/ 1982365 h 12373508"/>
              <a:gd name="connsiteX41" fmla="*/ 6370901 w 14262982"/>
              <a:gd name="connsiteY41" fmla="*/ 1960643 h 12373508"/>
              <a:gd name="connsiteX42" fmla="*/ 6094494 w 14262982"/>
              <a:gd name="connsiteY42" fmla="*/ 2237049 h 12373508"/>
              <a:gd name="connsiteX43" fmla="*/ 6094494 w 14262982"/>
              <a:gd name="connsiteY43" fmla="*/ 6719175 h 12373508"/>
              <a:gd name="connsiteX44" fmla="*/ 6370900 w 14262982"/>
              <a:gd name="connsiteY44" fmla="*/ 6995582 h 12373508"/>
              <a:gd name="connsiteX45" fmla="*/ 6647306 w 14262982"/>
              <a:gd name="connsiteY45" fmla="*/ 6719176 h 12373508"/>
              <a:gd name="connsiteX46" fmla="*/ 6647306 w 14262982"/>
              <a:gd name="connsiteY46" fmla="*/ 2237050 h 12373508"/>
              <a:gd name="connsiteX47" fmla="*/ 6478490 w 14262982"/>
              <a:gd name="connsiteY47" fmla="*/ 1982365 h 12373508"/>
              <a:gd name="connsiteX0" fmla="*/ 3550811 w 14262982"/>
              <a:gd name="connsiteY0" fmla="*/ 0 h 9823707"/>
              <a:gd name="connsiteX1" fmla="*/ 5296064 w 14262982"/>
              <a:gd name="connsiteY1" fmla="*/ 928307 h 9823707"/>
              <a:gd name="connsiteX2" fmla="*/ 5289011 w 14262982"/>
              <a:gd name="connsiteY2" fmla="*/ 941303 h 9823707"/>
              <a:gd name="connsiteX3" fmla="*/ 5267290 w 14262982"/>
              <a:gd name="connsiteY3" fmla="*/ 1048893 h 9823707"/>
              <a:gd name="connsiteX4" fmla="*/ 5267289 w 14262982"/>
              <a:gd name="connsiteY4" fmla="*/ 7907334 h 9823707"/>
              <a:gd name="connsiteX5" fmla="*/ 5543695 w 14262982"/>
              <a:gd name="connsiteY5" fmla="*/ 8183740 h 9823707"/>
              <a:gd name="connsiteX6" fmla="*/ 5820102 w 14262982"/>
              <a:gd name="connsiteY6" fmla="*/ 7907334 h 9823707"/>
              <a:gd name="connsiteX7" fmla="*/ 5820101 w 14262982"/>
              <a:gd name="connsiteY7" fmla="*/ 1207044 h 9823707"/>
              <a:gd name="connsiteX8" fmla="*/ 14262982 w 14262982"/>
              <a:gd name="connsiteY8" fmla="*/ 5697848 h 9823707"/>
              <a:gd name="connsiteX9" fmla="*/ 6028636 w 14262982"/>
              <a:gd name="connsiteY9" fmla="*/ 9823707 h 9823707"/>
              <a:gd name="connsiteX10" fmla="*/ 0 w 14262982"/>
              <a:gd name="connsiteY10" fmla="*/ 6675660 h 9823707"/>
              <a:gd name="connsiteX11" fmla="*/ 2040543 w 14262982"/>
              <a:gd name="connsiteY11" fmla="*/ 2839360 h 9823707"/>
              <a:gd name="connsiteX12" fmla="*/ 2040543 w 14262982"/>
              <a:gd name="connsiteY12" fmla="*/ 7253393 h 9823707"/>
              <a:gd name="connsiteX13" fmla="*/ 2316949 w 14262982"/>
              <a:gd name="connsiteY13" fmla="*/ 7529798 h 9823707"/>
              <a:gd name="connsiteX14" fmla="*/ 2593356 w 14262982"/>
              <a:gd name="connsiteY14" fmla="*/ 7253392 h 9823707"/>
              <a:gd name="connsiteX15" fmla="*/ 2593355 w 14262982"/>
              <a:gd name="connsiteY15" fmla="*/ 1800054 h 9823707"/>
              <a:gd name="connsiteX16" fmla="*/ 2841060 w 14262982"/>
              <a:gd name="connsiteY16" fmla="*/ 1334359 h 9823707"/>
              <a:gd name="connsiteX17" fmla="*/ 2841060 w 14262982"/>
              <a:gd name="connsiteY17" fmla="*/ 7907334 h 9823707"/>
              <a:gd name="connsiteX18" fmla="*/ 3117466 w 14262982"/>
              <a:gd name="connsiteY18" fmla="*/ 8183740 h 9823707"/>
              <a:gd name="connsiteX19" fmla="*/ 3393873 w 14262982"/>
              <a:gd name="connsiteY19" fmla="*/ 7907334 h 9823707"/>
              <a:gd name="connsiteX20" fmla="*/ 3393872 w 14262982"/>
              <a:gd name="connsiteY20" fmla="*/ 1048892 h 9823707"/>
              <a:gd name="connsiteX21" fmla="*/ 3173172 w 14262982"/>
              <a:gd name="connsiteY21" fmla="*/ 778102 h 9823707"/>
              <a:gd name="connsiteX22" fmla="*/ 3138779 w 14262982"/>
              <a:gd name="connsiteY22" fmla="*/ 774635 h 9823707"/>
              <a:gd name="connsiteX23" fmla="*/ 3550811 w 14262982"/>
              <a:gd name="connsiteY23" fmla="*/ 0 h 9823707"/>
              <a:gd name="connsiteX24" fmla="*/ 4850767 w 14262982"/>
              <a:gd name="connsiteY24" fmla="*/ 1448147 h 9823707"/>
              <a:gd name="connsiteX25" fmla="*/ 4743177 w 14262982"/>
              <a:gd name="connsiteY25" fmla="*/ 1426426 h 9823707"/>
              <a:gd name="connsiteX26" fmla="*/ 4466771 w 14262982"/>
              <a:gd name="connsiteY26" fmla="*/ 1702833 h 9823707"/>
              <a:gd name="connsiteX27" fmla="*/ 4466771 w 14262982"/>
              <a:gd name="connsiteY27" fmla="*/ 7253393 h 9823707"/>
              <a:gd name="connsiteX28" fmla="*/ 4743177 w 14262982"/>
              <a:gd name="connsiteY28" fmla="*/ 7529798 h 9823707"/>
              <a:gd name="connsiteX29" fmla="*/ 5019583 w 14262982"/>
              <a:gd name="connsiteY29" fmla="*/ 7253393 h 9823707"/>
              <a:gd name="connsiteX30" fmla="*/ 5019583 w 14262982"/>
              <a:gd name="connsiteY30" fmla="*/ 1702832 h 9823707"/>
              <a:gd name="connsiteX31" fmla="*/ 4850767 w 14262982"/>
              <a:gd name="connsiteY31" fmla="*/ 1448147 h 9823707"/>
              <a:gd name="connsiteX32" fmla="*/ 4052261 w 14262982"/>
              <a:gd name="connsiteY32" fmla="*/ 1982364 h 9823707"/>
              <a:gd name="connsiteX33" fmla="*/ 3944672 w 14262982"/>
              <a:gd name="connsiteY33" fmla="*/ 1960642 h 9823707"/>
              <a:gd name="connsiteX34" fmla="*/ 3668266 w 14262982"/>
              <a:gd name="connsiteY34" fmla="*/ 2237049 h 9823707"/>
              <a:gd name="connsiteX35" fmla="*/ 3668267 w 14262982"/>
              <a:gd name="connsiteY35" fmla="*/ 6719175 h 9823707"/>
              <a:gd name="connsiteX36" fmla="*/ 3944672 w 14262982"/>
              <a:gd name="connsiteY36" fmla="*/ 6995582 h 9823707"/>
              <a:gd name="connsiteX37" fmla="*/ 4221078 w 14262982"/>
              <a:gd name="connsiteY37" fmla="*/ 6719175 h 9823707"/>
              <a:gd name="connsiteX38" fmla="*/ 4221078 w 14262982"/>
              <a:gd name="connsiteY38" fmla="*/ 2237049 h 9823707"/>
              <a:gd name="connsiteX39" fmla="*/ 4052261 w 14262982"/>
              <a:gd name="connsiteY39" fmla="*/ 1982364 h 9823707"/>
              <a:gd name="connsiteX40" fmla="*/ 6478490 w 14262982"/>
              <a:gd name="connsiteY40" fmla="*/ 1982365 h 9823707"/>
              <a:gd name="connsiteX41" fmla="*/ 6370901 w 14262982"/>
              <a:gd name="connsiteY41" fmla="*/ 1960643 h 9823707"/>
              <a:gd name="connsiteX42" fmla="*/ 6094494 w 14262982"/>
              <a:gd name="connsiteY42" fmla="*/ 2237049 h 9823707"/>
              <a:gd name="connsiteX43" fmla="*/ 6094494 w 14262982"/>
              <a:gd name="connsiteY43" fmla="*/ 6719175 h 9823707"/>
              <a:gd name="connsiteX44" fmla="*/ 6370900 w 14262982"/>
              <a:gd name="connsiteY44" fmla="*/ 6995582 h 9823707"/>
              <a:gd name="connsiteX45" fmla="*/ 6647306 w 14262982"/>
              <a:gd name="connsiteY45" fmla="*/ 6719176 h 9823707"/>
              <a:gd name="connsiteX46" fmla="*/ 6647306 w 14262982"/>
              <a:gd name="connsiteY46" fmla="*/ 2237050 h 9823707"/>
              <a:gd name="connsiteX47" fmla="*/ 6478490 w 14262982"/>
              <a:gd name="connsiteY47" fmla="*/ 1982365 h 9823707"/>
              <a:gd name="connsiteX0" fmla="*/ 3550811 w 9665607"/>
              <a:gd name="connsiteY0" fmla="*/ 0 h 9823707"/>
              <a:gd name="connsiteX1" fmla="*/ 5296064 w 9665607"/>
              <a:gd name="connsiteY1" fmla="*/ 928307 h 9823707"/>
              <a:gd name="connsiteX2" fmla="*/ 5289011 w 9665607"/>
              <a:gd name="connsiteY2" fmla="*/ 941303 h 9823707"/>
              <a:gd name="connsiteX3" fmla="*/ 5267290 w 9665607"/>
              <a:gd name="connsiteY3" fmla="*/ 1048893 h 9823707"/>
              <a:gd name="connsiteX4" fmla="*/ 5267289 w 9665607"/>
              <a:gd name="connsiteY4" fmla="*/ 7907334 h 9823707"/>
              <a:gd name="connsiteX5" fmla="*/ 5543695 w 9665607"/>
              <a:gd name="connsiteY5" fmla="*/ 8183740 h 9823707"/>
              <a:gd name="connsiteX6" fmla="*/ 5820102 w 9665607"/>
              <a:gd name="connsiteY6" fmla="*/ 7907334 h 9823707"/>
              <a:gd name="connsiteX7" fmla="*/ 5820101 w 9665607"/>
              <a:gd name="connsiteY7" fmla="*/ 1207044 h 9823707"/>
              <a:gd name="connsiteX8" fmla="*/ 9665607 w 9665607"/>
              <a:gd name="connsiteY8" fmla="*/ 3290828 h 9823707"/>
              <a:gd name="connsiteX9" fmla="*/ 6028636 w 9665607"/>
              <a:gd name="connsiteY9" fmla="*/ 9823707 h 9823707"/>
              <a:gd name="connsiteX10" fmla="*/ 0 w 9665607"/>
              <a:gd name="connsiteY10" fmla="*/ 6675660 h 9823707"/>
              <a:gd name="connsiteX11" fmla="*/ 2040543 w 9665607"/>
              <a:gd name="connsiteY11" fmla="*/ 2839360 h 9823707"/>
              <a:gd name="connsiteX12" fmla="*/ 2040543 w 9665607"/>
              <a:gd name="connsiteY12" fmla="*/ 7253393 h 9823707"/>
              <a:gd name="connsiteX13" fmla="*/ 2316949 w 9665607"/>
              <a:gd name="connsiteY13" fmla="*/ 7529798 h 9823707"/>
              <a:gd name="connsiteX14" fmla="*/ 2593356 w 9665607"/>
              <a:gd name="connsiteY14" fmla="*/ 7253392 h 9823707"/>
              <a:gd name="connsiteX15" fmla="*/ 2593355 w 9665607"/>
              <a:gd name="connsiteY15" fmla="*/ 1800054 h 9823707"/>
              <a:gd name="connsiteX16" fmla="*/ 2841060 w 9665607"/>
              <a:gd name="connsiteY16" fmla="*/ 1334359 h 9823707"/>
              <a:gd name="connsiteX17" fmla="*/ 2841060 w 9665607"/>
              <a:gd name="connsiteY17" fmla="*/ 7907334 h 9823707"/>
              <a:gd name="connsiteX18" fmla="*/ 3117466 w 9665607"/>
              <a:gd name="connsiteY18" fmla="*/ 8183740 h 9823707"/>
              <a:gd name="connsiteX19" fmla="*/ 3393873 w 9665607"/>
              <a:gd name="connsiteY19" fmla="*/ 7907334 h 9823707"/>
              <a:gd name="connsiteX20" fmla="*/ 3393872 w 9665607"/>
              <a:gd name="connsiteY20" fmla="*/ 1048892 h 9823707"/>
              <a:gd name="connsiteX21" fmla="*/ 3173172 w 9665607"/>
              <a:gd name="connsiteY21" fmla="*/ 778102 h 9823707"/>
              <a:gd name="connsiteX22" fmla="*/ 3138779 w 9665607"/>
              <a:gd name="connsiteY22" fmla="*/ 774635 h 9823707"/>
              <a:gd name="connsiteX23" fmla="*/ 3550811 w 9665607"/>
              <a:gd name="connsiteY23" fmla="*/ 0 h 9823707"/>
              <a:gd name="connsiteX24" fmla="*/ 4850767 w 9665607"/>
              <a:gd name="connsiteY24" fmla="*/ 1448147 h 9823707"/>
              <a:gd name="connsiteX25" fmla="*/ 4743177 w 9665607"/>
              <a:gd name="connsiteY25" fmla="*/ 1426426 h 9823707"/>
              <a:gd name="connsiteX26" fmla="*/ 4466771 w 9665607"/>
              <a:gd name="connsiteY26" fmla="*/ 1702833 h 9823707"/>
              <a:gd name="connsiteX27" fmla="*/ 4466771 w 9665607"/>
              <a:gd name="connsiteY27" fmla="*/ 7253393 h 9823707"/>
              <a:gd name="connsiteX28" fmla="*/ 4743177 w 9665607"/>
              <a:gd name="connsiteY28" fmla="*/ 7529798 h 9823707"/>
              <a:gd name="connsiteX29" fmla="*/ 5019583 w 9665607"/>
              <a:gd name="connsiteY29" fmla="*/ 7253393 h 9823707"/>
              <a:gd name="connsiteX30" fmla="*/ 5019583 w 9665607"/>
              <a:gd name="connsiteY30" fmla="*/ 1702832 h 9823707"/>
              <a:gd name="connsiteX31" fmla="*/ 4850767 w 9665607"/>
              <a:gd name="connsiteY31" fmla="*/ 1448147 h 9823707"/>
              <a:gd name="connsiteX32" fmla="*/ 4052261 w 9665607"/>
              <a:gd name="connsiteY32" fmla="*/ 1982364 h 9823707"/>
              <a:gd name="connsiteX33" fmla="*/ 3944672 w 9665607"/>
              <a:gd name="connsiteY33" fmla="*/ 1960642 h 9823707"/>
              <a:gd name="connsiteX34" fmla="*/ 3668266 w 9665607"/>
              <a:gd name="connsiteY34" fmla="*/ 2237049 h 9823707"/>
              <a:gd name="connsiteX35" fmla="*/ 3668267 w 9665607"/>
              <a:gd name="connsiteY35" fmla="*/ 6719175 h 9823707"/>
              <a:gd name="connsiteX36" fmla="*/ 3944672 w 9665607"/>
              <a:gd name="connsiteY36" fmla="*/ 6995582 h 9823707"/>
              <a:gd name="connsiteX37" fmla="*/ 4221078 w 9665607"/>
              <a:gd name="connsiteY37" fmla="*/ 6719175 h 9823707"/>
              <a:gd name="connsiteX38" fmla="*/ 4221078 w 9665607"/>
              <a:gd name="connsiteY38" fmla="*/ 2237049 h 9823707"/>
              <a:gd name="connsiteX39" fmla="*/ 4052261 w 9665607"/>
              <a:gd name="connsiteY39" fmla="*/ 1982364 h 9823707"/>
              <a:gd name="connsiteX40" fmla="*/ 6478490 w 9665607"/>
              <a:gd name="connsiteY40" fmla="*/ 1982365 h 9823707"/>
              <a:gd name="connsiteX41" fmla="*/ 6370901 w 9665607"/>
              <a:gd name="connsiteY41" fmla="*/ 1960643 h 9823707"/>
              <a:gd name="connsiteX42" fmla="*/ 6094494 w 9665607"/>
              <a:gd name="connsiteY42" fmla="*/ 2237049 h 9823707"/>
              <a:gd name="connsiteX43" fmla="*/ 6094494 w 9665607"/>
              <a:gd name="connsiteY43" fmla="*/ 6719175 h 9823707"/>
              <a:gd name="connsiteX44" fmla="*/ 6370900 w 9665607"/>
              <a:gd name="connsiteY44" fmla="*/ 6995582 h 9823707"/>
              <a:gd name="connsiteX45" fmla="*/ 6647306 w 9665607"/>
              <a:gd name="connsiteY45" fmla="*/ 6719176 h 9823707"/>
              <a:gd name="connsiteX46" fmla="*/ 6647306 w 9665607"/>
              <a:gd name="connsiteY46" fmla="*/ 2237050 h 9823707"/>
              <a:gd name="connsiteX47" fmla="*/ 6478490 w 9665607"/>
              <a:gd name="connsiteY47" fmla="*/ 1982365 h 9823707"/>
              <a:gd name="connsiteX0" fmla="*/ 3550811 w 9665607"/>
              <a:gd name="connsiteY0" fmla="*/ 0 h 13409308"/>
              <a:gd name="connsiteX1" fmla="*/ 5296064 w 9665607"/>
              <a:gd name="connsiteY1" fmla="*/ 928307 h 13409308"/>
              <a:gd name="connsiteX2" fmla="*/ 5289011 w 9665607"/>
              <a:gd name="connsiteY2" fmla="*/ 941303 h 13409308"/>
              <a:gd name="connsiteX3" fmla="*/ 5267290 w 9665607"/>
              <a:gd name="connsiteY3" fmla="*/ 1048893 h 13409308"/>
              <a:gd name="connsiteX4" fmla="*/ 5267289 w 9665607"/>
              <a:gd name="connsiteY4" fmla="*/ 7907334 h 13409308"/>
              <a:gd name="connsiteX5" fmla="*/ 5543695 w 9665607"/>
              <a:gd name="connsiteY5" fmla="*/ 8183740 h 13409308"/>
              <a:gd name="connsiteX6" fmla="*/ 5820102 w 9665607"/>
              <a:gd name="connsiteY6" fmla="*/ 7907334 h 13409308"/>
              <a:gd name="connsiteX7" fmla="*/ 5820101 w 9665607"/>
              <a:gd name="connsiteY7" fmla="*/ 1207044 h 13409308"/>
              <a:gd name="connsiteX8" fmla="*/ 9665607 w 9665607"/>
              <a:gd name="connsiteY8" fmla="*/ 3290828 h 13409308"/>
              <a:gd name="connsiteX9" fmla="*/ 4066373 w 9665607"/>
              <a:gd name="connsiteY9" fmla="*/ 13409308 h 13409308"/>
              <a:gd name="connsiteX10" fmla="*/ 0 w 9665607"/>
              <a:gd name="connsiteY10" fmla="*/ 6675660 h 13409308"/>
              <a:gd name="connsiteX11" fmla="*/ 2040543 w 9665607"/>
              <a:gd name="connsiteY11" fmla="*/ 2839360 h 13409308"/>
              <a:gd name="connsiteX12" fmla="*/ 2040543 w 9665607"/>
              <a:gd name="connsiteY12" fmla="*/ 7253393 h 13409308"/>
              <a:gd name="connsiteX13" fmla="*/ 2316949 w 9665607"/>
              <a:gd name="connsiteY13" fmla="*/ 7529798 h 13409308"/>
              <a:gd name="connsiteX14" fmla="*/ 2593356 w 9665607"/>
              <a:gd name="connsiteY14" fmla="*/ 7253392 h 13409308"/>
              <a:gd name="connsiteX15" fmla="*/ 2593355 w 9665607"/>
              <a:gd name="connsiteY15" fmla="*/ 1800054 h 13409308"/>
              <a:gd name="connsiteX16" fmla="*/ 2841060 w 9665607"/>
              <a:gd name="connsiteY16" fmla="*/ 1334359 h 13409308"/>
              <a:gd name="connsiteX17" fmla="*/ 2841060 w 9665607"/>
              <a:gd name="connsiteY17" fmla="*/ 7907334 h 13409308"/>
              <a:gd name="connsiteX18" fmla="*/ 3117466 w 9665607"/>
              <a:gd name="connsiteY18" fmla="*/ 8183740 h 13409308"/>
              <a:gd name="connsiteX19" fmla="*/ 3393873 w 9665607"/>
              <a:gd name="connsiteY19" fmla="*/ 7907334 h 13409308"/>
              <a:gd name="connsiteX20" fmla="*/ 3393872 w 9665607"/>
              <a:gd name="connsiteY20" fmla="*/ 1048892 h 13409308"/>
              <a:gd name="connsiteX21" fmla="*/ 3173172 w 9665607"/>
              <a:gd name="connsiteY21" fmla="*/ 778102 h 13409308"/>
              <a:gd name="connsiteX22" fmla="*/ 3138779 w 9665607"/>
              <a:gd name="connsiteY22" fmla="*/ 774635 h 13409308"/>
              <a:gd name="connsiteX23" fmla="*/ 3550811 w 9665607"/>
              <a:gd name="connsiteY23" fmla="*/ 0 h 13409308"/>
              <a:gd name="connsiteX24" fmla="*/ 4850767 w 9665607"/>
              <a:gd name="connsiteY24" fmla="*/ 1448147 h 13409308"/>
              <a:gd name="connsiteX25" fmla="*/ 4743177 w 9665607"/>
              <a:gd name="connsiteY25" fmla="*/ 1426426 h 13409308"/>
              <a:gd name="connsiteX26" fmla="*/ 4466771 w 9665607"/>
              <a:gd name="connsiteY26" fmla="*/ 1702833 h 13409308"/>
              <a:gd name="connsiteX27" fmla="*/ 4466771 w 9665607"/>
              <a:gd name="connsiteY27" fmla="*/ 7253393 h 13409308"/>
              <a:gd name="connsiteX28" fmla="*/ 4743177 w 9665607"/>
              <a:gd name="connsiteY28" fmla="*/ 7529798 h 13409308"/>
              <a:gd name="connsiteX29" fmla="*/ 5019583 w 9665607"/>
              <a:gd name="connsiteY29" fmla="*/ 7253393 h 13409308"/>
              <a:gd name="connsiteX30" fmla="*/ 5019583 w 9665607"/>
              <a:gd name="connsiteY30" fmla="*/ 1702832 h 13409308"/>
              <a:gd name="connsiteX31" fmla="*/ 4850767 w 9665607"/>
              <a:gd name="connsiteY31" fmla="*/ 1448147 h 13409308"/>
              <a:gd name="connsiteX32" fmla="*/ 4052261 w 9665607"/>
              <a:gd name="connsiteY32" fmla="*/ 1982364 h 13409308"/>
              <a:gd name="connsiteX33" fmla="*/ 3944672 w 9665607"/>
              <a:gd name="connsiteY33" fmla="*/ 1960642 h 13409308"/>
              <a:gd name="connsiteX34" fmla="*/ 3668266 w 9665607"/>
              <a:gd name="connsiteY34" fmla="*/ 2237049 h 13409308"/>
              <a:gd name="connsiteX35" fmla="*/ 3668267 w 9665607"/>
              <a:gd name="connsiteY35" fmla="*/ 6719175 h 13409308"/>
              <a:gd name="connsiteX36" fmla="*/ 3944672 w 9665607"/>
              <a:gd name="connsiteY36" fmla="*/ 6995582 h 13409308"/>
              <a:gd name="connsiteX37" fmla="*/ 4221078 w 9665607"/>
              <a:gd name="connsiteY37" fmla="*/ 6719175 h 13409308"/>
              <a:gd name="connsiteX38" fmla="*/ 4221078 w 9665607"/>
              <a:gd name="connsiteY38" fmla="*/ 2237049 h 13409308"/>
              <a:gd name="connsiteX39" fmla="*/ 4052261 w 9665607"/>
              <a:gd name="connsiteY39" fmla="*/ 1982364 h 13409308"/>
              <a:gd name="connsiteX40" fmla="*/ 6478490 w 9665607"/>
              <a:gd name="connsiteY40" fmla="*/ 1982365 h 13409308"/>
              <a:gd name="connsiteX41" fmla="*/ 6370901 w 9665607"/>
              <a:gd name="connsiteY41" fmla="*/ 1960643 h 13409308"/>
              <a:gd name="connsiteX42" fmla="*/ 6094494 w 9665607"/>
              <a:gd name="connsiteY42" fmla="*/ 2237049 h 13409308"/>
              <a:gd name="connsiteX43" fmla="*/ 6094494 w 9665607"/>
              <a:gd name="connsiteY43" fmla="*/ 6719175 h 13409308"/>
              <a:gd name="connsiteX44" fmla="*/ 6370900 w 9665607"/>
              <a:gd name="connsiteY44" fmla="*/ 6995582 h 13409308"/>
              <a:gd name="connsiteX45" fmla="*/ 6647306 w 9665607"/>
              <a:gd name="connsiteY45" fmla="*/ 6719176 h 13409308"/>
              <a:gd name="connsiteX46" fmla="*/ 6647306 w 9665607"/>
              <a:gd name="connsiteY46" fmla="*/ 2237050 h 13409308"/>
              <a:gd name="connsiteX47" fmla="*/ 6478490 w 9665607"/>
              <a:gd name="connsiteY47" fmla="*/ 1982365 h 13409308"/>
              <a:gd name="connsiteX0" fmla="*/ 5485629 w 11600425"/>
              <a:gd name="connsiteY0" fmla="*/ 0 h 13409308"/>
              <a:gd name="connsiteX1" fmla="*/ 7230882 w 11600425"/>
              <a:gd name="connsiteY1" fmla="*/ 928307 h 13409308"/>
              <a:gd name="connsiteX2" fmla="*/ 7223829 w 11600425"/>
              <a:gd name="connsiteY2" fmla="*/ 941303 h 13409308"/>
              <a:gd name="connsiteX3" fmla="*/ 7202108 w 11600425"/>
              <a:gd name="connsiteY3" fmla="*/ 1048893 h 13409308"/>
              <a:gd name="connsiteX4" fmla="*/ 7202107 w 11600425"/>
              <a:gd name="connsiteY4" fmla="*/ 7907334 h 13409308"/>
              <a:gd name="connsiteX5" fmla="*/ 7478513 w 11600425"/>
              <a:gd name="connsiteY5" fmla="*/ 8183740 h 13409308"/>
              <a:gd name="connsiteX6" fmla="*/ 7754920 w 11600425"/>
              <a:gd name="connsiteY6" fmla="*/ 7907334 h 13409308"/>
              <a:gd name="connsiteX7" fmla="*/ 7754919 w 11600425"/>
              <a:gd name="connsiteY7" fmla="*/ 1207044 h 13409308"/>
              <a:gd name="connsiteX8" fmla="*/ 11600425 w 11600425"/>
              <a:gd name="connsiteY8" fmla="*/ 3290828 h 13409308"/>
              <a:gd name="connsiteX9" fmla="*/ 6001191 w 11600425"/>
              <a:gd name="connsiteY9" fmla="*/ 13409308 h 13409308"/>
              <a:gd name="connsiteX10" fmla="*/ 0 w 11600425"/>
              <a:gd name="connsiteY10" fmla="*/ 10211113 h 13409308"/>
              <a:gd name="connsiteX11" fmla="*/ 3975361 w 11600425"/>
              <a:gd name="connsiteY11" fmla="*/ 2839360 h 13409308"/>
              <a:gd name="connsiteX12" fmla="*/ 3975361 w 11600425"/>
              <a:gd name="connsiteY12" fmla="*/ 7253393 h 13409308"/>
              <a:gd name="connsiteX13" fmla="*/ 4251767 w 11600425"/>
              <a:gd name="connsiteY13" fmla="*/ 7529798 h 13409308"/>
              <a:gd name="connsiteX14" fmla="*/ 4528174 w 11600425"/>
              <a:gd name="connsiteY14" fmla="*/ 7253392 h 13409308"/>
              <a:gd name="connsiteX15" fmla="*/ 4528173 w 11600425"/>
              <a:gd name="connsiteY15" fmla="*/ 1800054 h 13409308"/>
              <a:gd name="connsiteX16" fmla="*/ 4775878 w 11600425"/>
              <a:gd name="connsiteY16" fmla="*/ 1334359 h 13409308"/>
              <a:gd name="connsiteX17" fmla="*/ 4775878 w 11600425"/>
              <a:gd name="connsiteY17" fmla="*/ 7907334 h 13409308"/>
              <a:gd name="connsiteX18" fmla="*/ 5052284 w 11600425"/>
              <a:gd name="connsiteY18" fmla="*/ 8183740 h 13409308"/>
              <a:gd name="connsiteX19" fmla="*/ 5328691 w 11600425"/>
              <a:gd name="connsiteY19" fmla="*/ 7907334 h 13409308"/>
              <a:gd name="connsiteX20" fmla="*/ 5328690 w 11600425"/>
              <a:gd name="connsiteY20" fmla="*/ 1048892 h 13409308"/>
              <a:gd name="connsiteX21" fmla="*/ 5107990 w 11600425"/>
              <a:gd name="connsiteY21" fmla="*/ 778102 h 13409308"/>
              <a:gd name="connsiteX22" fmla="*/ 5073597 w 11600425"/>
              <a:gd name="connsiteY22" fmla="*/ 774635 h 13409308"/>
              <a:gd name="connsiteX23" fmla="*/ 5485629 w 11600425"/>
              <a:gd name="connsiteY23" fmla="*/ 0 h 13409308"/>
              <a:gd name="connsiteX24" fmla="*/ 6785585 w 11600425"/>
              <a:gd name="connsiteY24" fmla="*/ 1448147 h 13409308"/>
              <a:gd name="connsiteX25" fmla="*/ 6677995 w 11600425"/>
              <a:gd name="connsiteY25" fmla="*/ 1426426 h 13409308"/>
              <a:gd name="connsiteX26" fmla="*/ 6401589 w 11600425"/>
              <a:gd name="connsiteY26" fmla="*/ 1702833 h 13409308"/>
              <a:gd name="connsiteX27" fmla="*/ 6401589 w 11600425"/>
              <a:gd name="connsiteY27" fmla="*/ 7253393 h 13409308"/>
              <a:gd name="connsiteX28" fmla="*/ 6677995 w 11600425"/>
              <a:gd name="connsiteY28" fmla="*/ 7529798 h 13409308"/>
              <a:gd name="connsiteX29" fmla="*/ 6954401 w 11600425"/>
              <a:gd name="connsiteY29" fmla="*/ 7253393 h 13409308"/>
              <a:gd name="connsiteX30" fmla="*/ 6954401 w 11600425"/>
              <a:gd name="connsiteY30" fmla="*/ 1702832 h 13409308"/>
              <a:gd name="connsiteX31" fmla="*/ 6785585 w 11600425"/>
              <a:gd name="connsiteY31" fmla="*/ 1448147 h 13409308"/>
              <a:gd name="connsiteX32" fmla="*/ 5987079 w 11600425"/>
              <a:gd name="connsiteY32" fmla="*/ 1982364 h 13409308"/>
              <a:gd name="connsiteX33" fmla="*/ 5879490 w 11600425"/>
              <a:gd name="connsiteY33" fmla="*/ 1960642 h 13409308"/>
              <a:gd name="connsiteX34" fmla="*/ 5603084 w 11600425"/>
              <a:gd name="connsiteY34" fmla="*/ 2237049 h 13409308"/>
              <a:gd name="connsiteX35" fmla="*/ 5603085 w 11600425"/>
              <a:gd name="connsiteY35" fmla="*/ 6719175 h 13409308"/>
              <a:gd name="connsiteX36" fmla="*/ 5879490 w 11600425"/>
              <a:gd name="connsiteY36" fmla="*/ 6995582 h 13409308"/>
              <a:gd name="connsiteX37" fmla="*/ 6155896 w 11600425"/>
              <a:gd name="connsiteY37" fmla="*/ 6719175 h 13409308"/>
              <a:gd name="connsiteX38" fmla="*/ 6155896 w 11600425"/>
              <a:gd name="connsiteY38" fmla="*/ 2237049 h 13409308"/>
              <a:gd name="connsiteX39" fmla="*/ 5987079 w 11600425"/>
              <a:gd name="connsiteY39" fmla="*/ 1982364 h 13409308"/>
              <a:gd name="connsiteX40" fmla="*/ 8413308 w 11600425"/>
              <a:gd name="connsiteY40" fmla="*/ 1982365 h 13409308"/>
              <a:gd name="connsiteX41" fmla="*/ 8305719 w 11600425"/>
              <a:gd name="connsiteY41" fmla="*/ 1960643 h 13409308"/>
              <a:gd name="connsiteX42" fmla="*/ 8029312 w 11600425"/>
              <a:gd name="connsiteY42" fmla="*/ 2237049 h 13409308"/>
              <a:gd name="connsiteX43" fmla="*/ 8029312 w 11600425"/>
              <a:gd name="connsiteY43" fmla="*/ 6719175 h 13409308"/>
              <a:gd name="connsiteX44" fmla="*/ 8305718 w 11600425"/>
              <a:gd name="connsiteY44" fmla="*/ 6995582 h 13409308"/>
              <a:gd name="connsiteX45" fmla="*/ 8582124 w 11600425"/>
              <a:gd name="connsiteY45" fmla="*/ 6719176 h 13409308"/>
              <a:gd name="connsiteX46" fmla="*/ 8582124 w 11600425"/>
              <a:gd name="connsiteY46" fmla="*/ 2237050 h 13409308"/>
              <a:gd name="connsiteX47" fmla="*/ 8413308 w 11600425"/>
              <a:gd name="connsiteY47" fmla="*/ 1982365 h 13409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600425" h="13409308">
                <a:moveTo>
                  <a:pt x="5485629" y="0"/>
                </a:moveTo>
                <a:lnTo>
                  <a:pt x="7230882" y="928307"/>
                </a:lnTo>
                <a:lnTo>
                  <a:pt x="7223829" y="941303"/>
                </a:lnTo>
                <a:cubicBezTo>
                  <a:pt x="7209842" y="974371"/>
                  <a:pt x="7202108" y="1010729"/>
                  <a:pt x="7202108" y="1048893"/>
                </a:cubicBezTo>
                <a:cubicBezTo>
                  <a:pt x="7202108" y="3335040"/>
                  <a:pt x="7202107" y="5621187"/>
                  <a:pt x="7202107" y="7907334"/>
                </a:cubicBezTo>
                <a:cubicBezTo>
                  <a:pt x="7202107" y="8059989"/>
                  <a:pt x="7325859" y="8183740"/>
                  <a:pt x="7478513" y="8183740"/>
                </a:cubicBezTo>
                <a:cubicBezTo>
                  <a:pt x="7631168" y="8183740"/>
                  <a:pt x="7754919" y="8059989"/>
                  <a:pt x="7754920" y="7907334"/>
                </a:cubicBezTo>
                <a:cubicBezTo>
                  <a:pt x="7754920" y="5673904"/>
                  <a:pt x="7754919" y="3440474"/>
                  <a:pt x="7754919" y="1207044"/>
                </a:cubicBezTo>
                <a:lnTo>
                  <a:pt x="11600425" y="3290828"/>
                </a:lnTo>
                <a:lnTo>
                  <a:pt x="6001191" y="13409308"/>
                </a:lnTo>
                <a:lnTo>
                  <a:pt x="0" y="10211113"/>
                </a:lnTo>
                <a:lnTo>
                  <a:pt x="3975361" y="2839360"/>
                </a:lnTo>
                <a:lnTo>
                  <a:pt x="3975361" y="7253393"/>
                </a:lnTo>
                <a:cubicBezTo>
                  <a:pt x="3975362" y="7406047"/>
                  <a:pt x="4099112" y="7529799"/>
                  <a:pt x="4251767" y="7529798"/>
                </a:cubicBezTo>
                <a:cubicBezTo>
                  <a:pt x="4404422" y="7529799"/>
                  <a:pt x="4528173" y="7406048"/>
                  <a:pt x="4528174" y="7253392"/>
                </a:cubicBezTo>
                <a:cubicBezTo>
                  <a:pt x="4528174" y="5435613"/>
                  <a:pt x="4528173" y="3617833"/>
                  <a:pt x="4528173" y="1800054"/>
                </a:cubicBezTo>
                <a:lnTo>
                  <a:pt x="4775878" y="1334359"/>
                </a:lnTo>
                <a:lnTo>
                  <a:pt x="4775878" y="7907334"/>
                </a:lnTo>
                <a:cubicBezTo>
                  <a:pt x="4775878" y="8059990"/>
                  <a:pt x="4899629" y="8183740"/>
                  <a:pt x="5052284" y="8183740"/>
                </a:cubicBezTo>
                <a:cubicBezTo>
                  <a:pt x="5204939" y="8183740"/>
                  <a:pt x="5328690" y="8059989"/>
                  <a:pt x="5328691" y="7907334"/>
                </a:cubicBezTo>
                <a:cubicBezTo>
                  <a:pt x="5328691" y="5621187"/>
                  <a:pt x="5328690" y="3335039"/>
                  <a:pt x="5328690" y="1048892"/>
                </a:cubicBezTo>
                <a:cubicBezTo>
                  <a:pt x="5328690" y="915319"/>
                  <a:pt x="5233943" y="803876"/>
                  <a:pt x="5107990" y="778102"/>
                </a:cubicBezTo>
                <a:lnTo>
                  <a:pt x="5073597" y="774635"/>
                </a:lnTo>
                <a:lnTo>
                  <a:pt x="5485629" y="0"/>
                </a:lnTo>
                <a:close/>
                <a:moveTo>
                  <a:pt x="6785585" y="1448147"/>
                </a:moveTo>
                <a:cubicBezTo>
                  <a:pt x="6752516" y="1434161"/>
                  <a:pt x="6716159" y="1426426"/>
                  <a:pt x="6677995" y="1426426"/>
                </a:cubicBezTo>
                <a:cubicBezTo>
                  <a:pt x="6525340" y="1426426"/>
                  <a:pt x="6401589" y="1550177"/>
                  <a:pt x="6401589" y="1702833"/>
                </a:cubicBezTo>
                <a:lnTo>
                  <a:pt x="6401589" y="7253393"/>
                </a:lnTo>
                <a:cubicBezTo>
                  <a:pt x="6401589" y="7406048"/>
                  <a:pt x="6525340" y="7529799"/>
                  <a:pt x="6677995" y="7529798"/>
                </a:cubicBezTo>
                <a:cubicBezTo>
                  <a:pt x="6830650" y="7529799"/>
                  <a:pt x="6954401" y="7406048"/>
                  <a:pt x="6954401" y="7253393"/>
                </a:cubicBezTo>
                <a:lnTo>
                  <a:pt x="6954401" y="1702832"/>
                </a:lnTo>
                <a:cubicBezTo>
                  <a:pt x="6954401" y="1588341"/>
                  <a:pt x="6884791" y="1490108"/>
                  <a:pt x="6785585" y="1448147"/>
                </a:cubicBezTo>
                <a:close/>
                <a:moveTo>
                  <a:pt x="5987079" y="1982364"/>
                </a:moveTo>
                <a:cubicBezTo>
                  <a:pt x="5954011" y="1968377"/>
                  <a:pt x="5917654" y="1960643"/>
                  <a:pt x="5879490" y="1960642"/>
                </a:cubicBezTo>
                <a:cubicBezTo>
                  <a:pt x="5726835" y="1960643"/>
                  <a:pt x="5603084" y="2084394"/>
                  <a:pt x="5603084" y="2237049"/>
                </a:cubicBezTo>
                <a:cubicBezTo>
                  <a:pt x="5603084" y="3731091"/>
                  <a:pt x="5603085" y="5225133"/>
                  <a:pt x="5603085" y="6719175"/>
                </a:cubicBezTo>
                <a:cubicBezTo>
                  <a:pt x="5603084" y="6871830"/>
                  <a:pt x="5726835" y="6995582"/>
                  <a:pt x="5879490" y="6995582"/>
                </a:cubicBezTo>
                <a:cubicBezTo>
                  <a:pt x="6032145" y="6995581"/>
                  <a:pt x="6155896" y="6871830"/>
                  <a:pt x="6155896" y="6719175"/>
                </a:cubicBezTo>
                <a:lnTo>
                  <a:pt x="6155896" y="2237049"/>
                </a:lnTo>
                <a:cubicBezTo>
                  <a:pt x="6155896" y="2122558"/>
                  <a:pt x="6086286" y="2024325"/>
                  <a:pt x="5987079" y="1982364"/>
                </a:cubicBezTo>
                <a:close/>
                <a:moveTo>
                  <a:pt x="8413308" y="1982365"/>
                </a:moveTo>
                <a:cubicBezTo>
                  <a:pt x="8380239" y="1968378"/>
                  <a:pt x="8343882" y="1960643"/>
                  <a:pt x="8305719" y="1960643"/>
                </a:cubicBezTo>
                <a:cubicBezTo>
                  <a:pt x="8153063" y="1960643"/>
                  <a:pt x="8029312" y="2084394"/>
                  <a:pt x="8029312" y="2237049"/>
                </a:cubicBezTo>
                <a:lnTo>
                  <a:pt x="8029312" y="6719175"/>
                </a:lnTo>
                <a:cubicBezTo>
                  <a:pt x="8029312" y="6871831"/>
                  <a:pt x="8153062" y="6995582"/>
                  <a:pt x="8305718" y="6995582"/>
                </a:cubicBezTo>
                <a:cubicBezTo>
                  <a:pt x="8458373" y="6995581"/>
                  <a:pt x="8582124" y="6871830"/>
                  <a:pt x="8582124" y="6719176"/>
                </a:cubicBezTo>
                <a:lnTo>
                  <a:pt x="8582124" y="2237050"/>
                </a:lnTo>
                <a:cubicBezTo>
                  <a:pt x="8582124" y="2122558"/>
                  <a:pt x="8512514" y="2024325"/>
                  <a:pt x="8413308" y="1982365"/>
                </a:cubicBezTo>
                <a:close/>
              </a:path>
            </a:pathLst>
          </a:custGeom>
          <a:solidFill>
            <a:srgbClr val="838E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39" name="Freeform 5"/>
          <p:cNvSpPr>
            <a:spLocks noEditPoints="1"/>
          </p:cNvSpPr>
          <p:nvPr/>
        </p:nvSpPr>
        <p:spPr bwMode="auto">
          <a:xfrm>
            <a:off x="11123435" y="791989"/>
            <a:ext cx="327397" cy="326728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5892" tIns="62946" rIns="125892" bIns="62946" numCol="1" anchor="t" anchorCtr="0" compatLnSpc="1">
            <a:prstTxWarp prst="textNoShape">
              <a:avLst/>
            </a:prstTxWarp>
          </a:bodyPr>
          <a:lstStyle/>
          <a:p>
            <a:endParaRPr lang="pt-BR" sz="1632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20626" y="2097560"/>
            <a:ext cx="3200053" cy="431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544"/>
              </a:spcBef>
              <a:spcAft>
                <a:spcPts val="1088"/>
              </a:spcAft>
            </a:pP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Cras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ullamcorper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erat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eget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viverra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mattis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.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Maecenas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non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risus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facilisis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mollis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erat ut,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imperdiet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ex.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Donec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nunc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nisi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porttitor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quis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consectetur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quis,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mattis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nec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nisi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.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Quisque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turpis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augue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cursus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quis nunc ac,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posuere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mattis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sem.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Proin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eleifend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neque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sit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amet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finibus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consectetur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odio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lectus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facilisis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leo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sit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amet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iaculis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dolor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est non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velit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.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Sed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velit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dui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cursus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pharetra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congue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nec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rutrum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sed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justo. </a:t>
            </a:r>
          </a:p>
          <a:p>
            <a:pPr algn="just">
              <a:spcBef>
                <a:spcPts val="544"/>
              </a:spcBef>
              <a:spcAft>
                <a:spcPts val="1088"/>
              </a:spcAft>
            </a:pP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Nam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ullamcorper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lectus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ut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dictum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aliquet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odio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velit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congue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lacus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, id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porttitor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libero magna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at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erat.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Morbi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tempor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lorem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eu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nulla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varius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, eu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congue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elit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ultricies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.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Vivamus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bibendum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sed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elit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eget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viverra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.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Vivamus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luctus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risus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sit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amet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vulputate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venenatis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,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quam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turpis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malesuada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erat, ut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volutpat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mi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leo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451" dirty="0" err="1">
                <a:solidFill>
                  <a:schemeClr val="bg1"/>
                </a:solidFill>
                <a:latin typeface="Globotipo Condensada" panose="00000506000000000000" pitchFamily="50" charset="0"/>
              </a:rPr>
              <a:t>at</a:t>
            </a:r>
            <a:r>
              <a:rPr lang="pt-BR" sz="1451" dirty="0">
                <a:solidFill>
                  <a:schemeClr val="bg1"/>
                </a:solidFill>
                <a:latin typeface="Globotipo Condensada" panose="00000506000000000000" pitchFamily="50" charset="0"/>
              </a:rPr>
              <a:t> massa.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06116" y="824069"/>
            <a:ext cx="4865387" cy="1152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544"/>
              </a:spcBef>
              <a:spcAft>
                <a:spcPts val="1088"/>
              </a:spcAft>
            </a:pPr>
            <a:r>
              <a:rPr lang="pt-BR" sz="3990" dirty="0">
                <a:solidFill>
                  <a:schemeClr val="bg1"/>
                </a:solidFill>
                <a:latin typeface="+mj-lt"/>
              </a:rPr>
              <a:t>MAECENAS NISI LEO, </a:t>
            </a:r>
            <a:r>
              <a:rPr lang="pt-BR" sz="2902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ALIQUAM AC MATTIS QUIS</a:t>
            </a:r>
          </a:p>
        </p:txBody>
      </p:sp>
    </p:spTree>
    <p:extLst>
      <p:ext uri="{BB962C8B-B14F-4D97-AF65-F5344CB8AC3E}">
        <p14:creationId xmlns:p14="http://schemas.microsoft.com/office/powerpoint/2010/main" val="237116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="" xmlns:a16="http://schemas.microsoft.com/office/drawing/2014/main" id="{6C5380B6-396A-4922-848F-315EAEB983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29988"/>
            <a:ext cx="7620000" cy="6661487"/>
          </a:xfrm>
        </p:spPr>
      </p:sp>
      <p:sp>
        <p:nvSpPr>
          <p:cNvPr id="9" name="Forma livre 8"/>
          <p:cNvSpPr/>
          <p:nvPr/>
        </p:nvSpPr>
        <p:spPr>
          <a:xfrm rot="5400000">
            <a:off x="2667179" y="-2666999"/>
            <a:ext cx="6857641" cy="12192003"/>
          </a:xfrm>
          <a:custGeom>
            <a:avLst/>
            <a:gdLst>
              <a:gd name="connsiteX0" fmla="*/ 0 w 7561264"/>
              <a:gd name="connsiteY0" fmla="*/ 12133264 h 12133264"/>
              <a:gd name="connsiteX1" fmla="*/ 0 w 7561264"/>
              <a:gd name="connsiteY1" fmla="*/ 0 h 12133264"/>
              <a:gd name="connsiteX2" fmla="*/ 7561264 w 7561264"/>
              <a:gd name="connsiteY2" fmla="*/ 0 h 12133264"/>
              <a:gd name="connsiteX3" fmla="*/ 7561264 w 7561264"/>
              <a:gd name="connsiteY3" fmla="*/ 12133264 h 12133264"/>
              <a:gd name="connsiteX4" fmla="*/ 0 w 7561264"/>
              <a:gd name="connsiteY4" fmla="*/ 12133264 h 12133264"/>
              <a:gd name="connsiteX5" fmla="*/ 188556 w 7561264"/>
              <a:gd name="connsiteY5" fmla="*/ 11988835 h 12133264"/>
              <a:gd name="connsiteX6" fmla="*/ 3716949 w 7561264"/>
              <a:gd name="connsiteY6" fmla="*/ 11988835 h 12133264"/>
              <a:gd name="connsiteX7" fmla="*/ 3716949 w 7561264"/>
              <a:gd name="connsiteY7" fmla="*/ 10584679 h 12133264"/>
              <a:gd name="connsiteX8" fmla="*/ 188556 w 7561264"/>
              <a:gd name="connsiteY8" fmla="*/ 10584679 h 12133264"/>
              <a:gd name="connsiteX9" fmla="*/ 188556 w 7561264"/>
              <a:gd name="connsiteY9" fmla="*/ 11988835 h 12133264"/>
              <a:gd name="connsiteX10" fmla="*/ 188556 w 7561264"/>
              <a:gd name="connsiteY10" fmla="*/ 10531503 h 12133264"/>
              <a:gd name="connsiteX11" fmla="*/ 2348796 w 7561264"/>
              <a:gd name="connsiteY11" fmla="*/ 10531503 h 12133264"/>
              <a:gd name="connsiteX12" fmla="*/ 2348796 w 7561264"/>
              <a:gd name="connsiteY12" fmla="*/ 8352431 h 12133264"/>
              <a:gd name="connsiteX13" fmla="*/ 188556 w 7561264"/>
              <a:gd name="connsiteY13" fmla="*/ 8352431 h 12133264"/>
              <a:gd name="connsiteX14" fmla="*/ 188556 w 7561264"/>
              <a:gd name="connsiteY14" fmla="*/ 10531503 h 12133264"/>
              <a:gd name="connsiteX15" fmla="*/ 188556 w 7561264"/>
              <a:gd name="connsiteY15" fmla="*/ 8277167 h 12133264"/>
              <a:gd name="connsiteX16" fmla="*/ 1592712 w 7561264"/>
              <a:gd name="connsiteY16" fmla="*/ 8277167 h 12133264"/>
              <a:gd name="connsiteX17" fmla="*/ 1592712 w 7561264"/>
              <a:gd name="connsiteY17" fmla="*/ 4748774 h 12133264"/>
              <a:gd name="connsiteX18" fmla="*/ 188556 w 7561264"/>
              <a:gd name="connsiteY18" fmla="*/ 4748774 h 12133264"/>
              <a:gd name="connsiteX19" fmla="*/ 188556 w 7561264"/>
              <a:gd name="connsiteY19" fmla="*/ 8277167 h 12133264"/>
              <a:gd name="connsiteX20" fmla="*/ 1670276 w 7561264"/>
              <a:gd name="connsiteY20" fmla="*/ 8267087 h 12133264"/>
              <a:gd name="connsiteX21" fmla="*/ 2899051 w 7561264"/>
              <a:gd name="connsiteY21" fmla="*/ 8267087 h 12133264"/>
              <a:gd name="connsiteX22" fmla="*/ 2899051 w 7561264"/>
              <a:gd name="connsiteY22" fmla="*/ 7013190 h 12133264"/>
              <a:gd name="connsiteX23" fmla="*/ 1670276 w 7561264"/>
              <a:gd name="connsiteY23" fmla="*/ 7013190 h 12133264"/>
              <a:gd name="connsiteX24" fmla="*/ 1670276 w 7561264"/>
              <a:gd name="connsiteY24" fmla="*/ 8267087 h 12133264"/>
              <a:gd name="connsiteX25" fmla="*/ 1670276 w 7561264"/>
              <a:gd name="connsiteY25" fmla="*/ 6927846 h 12133264"/>
              <a:gd name="connsiteX26" fmla="*/ 3763149 w 7561264"/>
              <a:gd name="connsiteY26" fmla="*/ 6927846 h 12133264"/>
              <a:gd name="connsiteX27" fmla="*/ 3763149 w 7561264"/>
              <a:gd name="connsiteY27" fmla="*/ 4748774 h 12133264"/>
              <a:gd name="connsiteX28" fmla="*/ 1670276 w 7561264"/>
              <a:gd name="connsiteY28" fmla="*/ 4748774 h 12133264"/>
              <a:gd name="connsiteX29" fmla="*/ 1670276 w 7561264"/>
              <a:gd name="connsiteY29" fmla="*/ 6927846 h 12133264"/>
              <a:gd name="connsiteX30" fmla="*/ 2432804 w 7561264"/>
              <a:gd name="connsiteY30" fmla="*/ 10489255 h 12133264"/>
              <a:gd name="connsiteX31" fmla="*/ 3705509 w 7561264"/>
              <a:gd name="connsiteY31" fmla="*/ 10489255 h 12133264"/>
              <a:gd name="connsiteX32" fmla="*/ 3705509 w 7561264"/>
              <a:gd name="connsiteY32" fmla="*/ 9235359 h 12133264"/>
              <a:gd name="connsiteX33" fmla="*/ 2432804 w 7561264"/>
              <a:gd name="connsiteY33" fmla="*/ 9235359 h 12133264"/>
              <a:gd name="connsiteX34" fmla="*/ 2432804 w 7561264"/>
              <a:gd name="connsiteY34" fmla="*/ 10489255 h 12133264"/>
              <a:gd name="connsiteX35" fmla="*/ 2432804 w 7561264"/>
              <a:gd name="connsiteY35" fmla="*/ 9187765 h 12133264"/>
              <a:gd name="connsiteX36" fmla="*/ 2909250 w 7561264"/>
              <a:gd name="connsiteY36" fmla="*/ 9187765 h 12133264"/>
              <a:gd name="connsiteX37" fmla="*/ 2909250 w 7561264"/>
              <a:gd name="connsiteY37" fmla="*/ 8352431 h 12133264"/>
              <a:gd name="connsiteX38" fmla="*/ 2432804 w 7561264"/>
              <a:gd name="connsiteY38" fmla="*/ 8352431 h 12133264"/>
              <a:gd name="connsiteX39" fmla="*/ 2432804 w 7561264"/>
              <a:gd name="connsiteY39" fmla="*/ 9187765 h 12133264"/>
              <a:gd name="connsiteX40" fmla="*/ 2972530 w 7561264"/>
              <a:gd name="connsiteY40" fmla="*/ 9178928 h 12133264"/>
              <a:gd name="connsiteX41" fmla="*/ 4600097 w 7561264"/>
              <a:gd name="connsiteY41" fmla="*/ 9178928 h 12133264"/>
              <a:gd name="connsiteX42" fmla="*/ 4600097 w 7561264"/>
              <a:gd name="connsiteY42" fmla="*/ 7537173 h 12133264"/>
              <a:gd name="connsiteX43" fmla="*/ 2972530 w 7561264"/>
              <a:gd name="connsiteY43" fmla="*/ 7537173 h 12133264"/>
              <a:gd name="connsiteX44" fmla="*/ 2972530 w 7561264"/>
              <a:gd name="connsiteY44" fmla="*/ 9178928 h 12133264"/>
              <a:gd name="connsiteX45" fmla="*/ 2989631 w 7561264"/>
              <a:gd name="connsiteY45" fmla="*/ 7478001 h 12133264"/>
              <a:gd name="connsiteX46" fmla="*/ 3763152 w 7561264"/>
              <a:gd name="connsiteY46" fmla="*/ 7478001 h 12133264"/>
              <a:gd name="connsiteX47" fmla="*/ 3763152 w 7561264"/>
              <a:gd name="connsiteY47" fmla="*/ 7037594 h 12133264"/>
              <a:gd name="connsiteX48" fmla="*/ 2989631 w 7561264"/>
              <a:gd name="connsiteY48" fmla="*/ 7037594 h 12133264"/>
              <a:gd name="connsiteX49" fmla="*/ 2989631 w 7561264"/>
              <a:gd name="connsiteY49" fmla="*/ 7478001 h 12133264"/>
              <a:gd name="connsiteX50" fmla="*/ 3866520 w 7561264"/>
              <a:gd name="connsiteY50" fmla="*/ 7464141 h 12133264"/>
              <a:gd name="connsiteX51" fmla="*/ 5089741 w 7561264"/>
              <a:gd name="connsiteY51" fmla="*/ 7464141 h 12133264"/>
              <a:gd name="connsiteX52" fmla="*/ 5089741 w 7561264"/>
              <a:gd name="connsiteY52" fmla="*/ 6228195 h 12133264"/>
              <a:gd name="connsiteX53" fmla="*/ 3866520 w 7561264"/>
              <a:gd name="connsiteY53" fmla="*/ 6228195 h 12133264"/>
              <a:gd name="connsiteX54" fmla="*/ 3866520 w 7561264"/>
              <a:gd name="connsiteY54" fmla="*/ 7464141 h 12133264"/>
              <a:gd name="connsiteX55" fmla="*/ 3871160 w 7561264"/>
              <a:gd name="connsiteY55" fmla="*/ 6126726 h 12133264"/>
              <a:gd name="connsiteX56" fmla="*/ 7337739 w 7561264"/>
              <a:gd name="connsiteY56" fmla="*/ 6126726 h 12133264"/>
              <a:gd name="connsiteX57" fmla="*/ 7337739 w 7561264"/>
              <a:gd name="connsiteY57" fmla="*/ 4748775 h 12133264"/>
              <a:gd name="connsiteX58" fmla="*/ 3871160 w 7561264"/>
              <a:gd name="connsiteY58" fmla="*/ 4748775 h 12133264"/>
              <a:gd name="connsiteX59" fmla="*/ 3871160 w 7561264"/>
              <a:gd name="connsiteY59" fmla="*/ 6126726 h 12133264"/>
              <a:gd name="connsiteX60" fmla="*/ 3763148 w 7561264"/>
              <a:gd name="connsiteY60" fmla="*/ 11988835 h 12133264"/>
              <a:gd name="connsiteX61" fmla="*/ 5858192 w 7561264"/>
              <a:gd name="connsiteY61" fmla="*/ 11988835 h 12133264"/>
              <a:gd name="connsiteX62" fmla="*/ 5858192 w 7561264"/>
              <a:gd name="connsiteY62" fmla="*/ 9775959 h 12133264"/>
              <a:gd name="connsiteX63" fmla="*/ 3763148 w 7561264"/>
              <a:gd name="connsiteY63" fmla="*/ 9775959 h 12133264"/>
              <a:gd name="connsiteX64" fmla="*/ 3763148 w 7561264"/>
              <a:gd name="connsiteY64" fmla="*/ 11988835 h 12133264"/>
              <a:gd name="connsiteX65" fmla="*/ 3764763 w 7561264"/>
              <a:gd name="connsiteY65" fmla="*/ 9698763 h 12133264"/>
              <a:gd name="connsiteX66" fmla="*/ 4600097 w 7561264"/>
              <a:gd name="connsiteY66" fmla="*/ 9698763 h 12133264"/>
              <a:gd name="connsiteX67" fmla="*/ 4600097 w 7561264"/>
              <a:gd name="connsiteY67" fmla="*/ 9251961 h 12133264"/>
              <a:gd name="connsiteX68" fmla="*/ 3764763 w 7561264"/>
              <a:gd name="connsiteY68" fmla="*/ 9251961 h 12133264"/>
              <a:gd name="connsiteX69" fmla="*/ 3764763 w 7561264"/>
              <a:gd name="connsiteY69" fmla="*/ 9698763 h 12133264"/>
              <a:gd name="connsiteX70" fmla="*/ 4663377 w 7561264"/>
              <a:gd name="connsiteY70" fmla="*/ 9698763 h 12133264"/>
              <a:gd name="connsiteX71" fmla="*/ 5849575 w 7561264"/>
              <a:gd name="connsiteY71" fmla="*/ 9698763 h 12133264"/>
              <a:gd name="connsiteX72" fmla="*/ 5849575 w 7561264"/>
              <a:gd name="connsiteY72" fmla="*/ 8444867 h 12133264"/>
              <a:gd name="connsiteX73" fmla="*/ 4663377 w 7561264"/>
              <a:gd name="connsiteY73" fmla="*/ 8444867 h 12133264"/>
              <a:gd name="connsiteX74" fmla="*/ 4663377 w 7561264"/>
              <a:gd name="connsiteY74" fmla="*/ 9698763 h 12133264"/>
              <a:gd name="connsiteX75" fmla="*/ 4663377 w 7561264"/>
              <a:gd name="connsiteY75" fmla="*/ 8382112 h 12133264"/>
              <a:gd name="connsiteX76" fmla="*/ 5089741 w 7561264"/>
              <a:gd name="connsiteY76" fmla="*/ 8382112 h 12133264"/>
              <a:gd name="connsiteX77" fmla="*/ 5089741 w 7561264"/>
              <a:gd name="connsiteY77" fmla="*/ 7546778 h 12133264"/>
              <a:gd name="connsiteX78" fmla="*/ 4663377 w 7561264"/>
              <a:gd name="connsiteY78" fmla="*/ 7546778 h 12133264"/>
              <a:gd name="connsiteX79" fmla="*/ 4663377 w 7561264"/>
              <a:gd name="connsiteY79" fmla="*/ 8382112 h 12133264"/>
              <a:gd name="connsiteX80" fmla="*/ 5177499 w 7561264"/>
              <a:gd name="connsiteY80" fmla="*/ 8388435 h 12133264"/>
              <a:gd name="connsiteX81" fmla="*/ 7337739 w 7561264"/>
              <a:gd name="connsiteY81" fmla="*/ 8388435 h 12133264"/>
              <a:gd name="connsiteX82" fmla="*/ 7337739 w 7561264"/>
              <a:gd name="connsiteY82" fmla="*/ 6209362 h 12133264"/>
              <a:gd name="connsiteX83" fmla="*/ 5177499 w 7561264"/>
              <a:gd name="connsiteY83" fmla="*/ 6209362 h 12133264"/>
              <a:gd name="connsiteX84" fmla="*/ 5177499 w 7561264"/>
              <a:gd name="connsiteY84" fmla="*/ 8388435 h 12133264"/>
              <a:gd name="connsiteX85" fmla="*/ 5933583 w 7561264"/>
              <a:gd name="connsiteY85" fmla="*/ 11988835 h 12133264"/>
              <a:gd name="connsiteX86" fmla="*/ 7337739 w 7561264"/>
              <a:gd name="connsiteY86" fmla="*/ 11988835 h 12133264"/>
              <a:gd name="connsiteX87" fmla="*/ 7337739 w 7561264"/>
              <a:gd name="connsiteY87" fmla="*/ 8460443 h 12133264"/>
              <a:gd name="connsiteX88" fmla="*/ 5933583 w 7561264"/>
              <a:gd name="connsiteY88" fmla="*/ 8460443 h 12133264"/>
              <a:gd name="connsiteX89" fmla="*/ 5933583 w 7561264"/>
              <a:gd name="connsiteY89" fmla="*/ 11988835 h 12133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7561264" h="12133264">
                <a:moveTo>
                  <a:pt x="0" y="12133264"/>
                </a:moveTo>
                <a:lnTo>
                  <a:pt x="0" y="0"/>
                </a:lnTo>
                <a:lnTo>
                  <a:pt x="7561264" y="0"/>
                </a:lnTo>
                <a:lnTo>
                  <a:pt x="7561264" y="12133264"/>
                </a:lnTo>
                <a:lnTo>
                  <a:pt x="0" y="12133264"/>
                </a:lnTo>
                <a:close/>
                <a:moveTo>
                  <a:pt x="188556" y="11988835"/>
                </a:moveTo>
                <a:lnTo>
                  <a:pt x="3716949" y="11988835"/>
                </a:lnTo>
                <a:lnTo>
                  <a:pt x="3716949" y="10584679"/>
                </a:lnTo>
                <a:lnTo>
                  <a:pt x="188556" y="10584679"/>
                </a:lnTo>
                <a:lnTo>
                  <a:pt x="188556" y="11988835"/>
                </a:lnTo>
                <a:close/>
                <a:moveTo>
                  <a:pt x="188556" y="10531503"/>
                </a:moveTo>
                <a:lnTo>
                  <a:pt x="2348796" y="10531503"/>
                </a:lnTo>
                <a:lnTo>
                  <a:pt x="2348796" y="8352431"/>
                </a:lnTo>
                <a:lnTo>
                  <a:pt x="188556" y="8352431"/>
                </a:lnTo>
                <a:lnTo>
                  <a:pt x="188556" y="10531503"/>
                </a:lnTo>
                <a:close/>
                <a:moveTo>
                  <a:pt x="188556" y="8277167"/>
                </a:moveTo>
                <a:lnTo>
                  <a:pt x="1592712" y="8277167"/>
                </a:lnTo>
                <a:lnTo>
                  <a:pt x="1592712" y="4748774"/>
                </a:lnTo>
                <a:lnTo>
                  <a:pt x="188556" y="4748774"/>
                </a:lnTo>
                <a:lnTo>
                  <a:pt x="188556" y="8277167"/>
                </a:lnTo>
                <a:close/>
                <a:moveTo>
                  <a:pt x="1670276" y="8267087"/>
                </a:moveTo>
                <a:lnTo>
                  <a:pt x="2899051" y="8267087"/>
                </a:lnTo>
                <a:lnTo>
                  <a:pt x="2899051" y="7013190"/>
                </a:lnTo>
                <a:lnTo>
                  <a:pt x="1670276" y="7013190"/>
                </a:lnTo>
                <a:lnTo>
                  <a:pt x="1670276" y="8267087"/>
                </a:lnTo>
                <a:close/>
                <a:moveTo>
                  <a:pt x="1670276" y="6927846"/>
                </a:moveTo>
                <a:lnTo>
                  <a:pt x="3763149" y="6927846"/>
                </a:lnTo>
                <a:lnTo>
                  <a:pt x="3763149" y="4748774"/>
                </a:lnTo>
                <a:lnTo>
                  <a:pt x="1670276" y="4748774"/>
                </a:lnTo>
                <a:lnTo>
                  <a:pt x="1670276" y="6927846"/>
                </a:lnTo>
                <a:close/>
                <a:moveTo>
                  <a:pt x="2432804" y="10489255"/>
                </a:moveTo>
                <a:lnTo>
                  <a:pt x="3705509" y="10489255"/>
                </a:lnTo>
                <a:lnTo>
                  <a:pt x="3705509" y="9235359"/>
                </a:lnTo>
                <a:lnTo>
                  <a:pt x="2432804" y="9235359"/>
                </a:lnTo>
                <a:lnTo>
                  <a:pt x="2432804" y="10489255"/>
                </a:lnTo>
                <a:close/>
                <a:moveTo>
                  <a:pt x="2432804" y="9187765"/>
                </a:moveTo>
                <a:lnTo>
                  <a:pt x="2909250" y="9187765"/>
                </a:lnTo>
                <a:lnTo>
                  <a:pt x="2909250" y="8352431"/>
                </a:lnTo>
                <a:lnTo>
                  <a:pt x="2432804" y="8352431"/>
                </a:lnTo>
                <a:lnTo>
                  <a:pt x="2432804" y="9187765"/>
                </a:lnTo>
                <a:close/>
                <a:moveTo>
                  <a:pt x="2972530" y="9178928"/>
                </a:moveTo>
                <a:lnTo>
                  <a:pt x="4600097" y="9178928"/>
                </a:lnTo>
                <a:lnTo>
                  <a:pt x="4600097" y="7537173"/>
                </a:lnTo>
                <a:lnTo>
                  <a:pt x="2972530" y="7537173"/>
                </a:lnTo>
                <a:lnTo>
                  <a:pt x="2972530" y="9178928"/>
                </a:lnTo>
                <a:close/>
                <a:moveTo>
                  <a:pt x="2989631" y="7478001"/>
                </a:moveTo>
                <a:lnTo>
                  <a:pt x="3763152" y="7478001"/>
                </a:lnTo>
                <a:lnTo>
                  <a:pt x="3763152" y="7037594"/>
                </a:lnTo>
                <a:lnTo>
                  <a:pt x="2989631" y="7037594"/>
                </a:lnTo>
                <a:lnTo>
                  <a:pt x="2989631" y="7478001"/>
                </a:lnTo>
                <a:close/>
                <a:moveTo>
                  <a:pt x="3866520" y="7464141"/>
                </a:moveTo>
                <a:lnTo>
                  <a:pt x="5089741" y="7464141"/>
                </a:lnTo>
                <a:lnTo>
                  <a:pt x="5089741" y="6228195"/>
                </a:lnTo>
                <a:lnTo>
                  <a:pt x="3866520" y="6228195"/>
                </a:lnTo>
                <a:lnTo>
                  <a:pt x="3866520" y="7464141"/>
                </a:lnTo>
                <a:close/>
                <a:moveTo>
                  <a:pt x="3871160" y="6126726"/>
                </a:moveTo>
                <a:lnTo>
                  <a:pt x="7337739" y="6126726"/>
                </a:lnTo>
                <a:lnTo>
                  <a:pt x="7337739" y="4748775"/>
                </a:lnTo>
                <a:lnTo>
                  <a:pt x="3871160" y="4748775"/>
                </a:lnTo>
                <a:lnTo>
                  <a:pt x="3871160" y="6126726"/>
                </a:lnTo>
                <a:close/>
                <a:moveTo>
                  <a:pt x="3763148" y="11988835"/>
                </a:moveTo>
                <a:lnTo>
                  <a:pt x="5858192" y="11988835"/>
                </a:lnTo>
                <a:lnTo>
                  <a:pt x="5858192" y="9775959"/>
                </a:lnTo>
                <a:lnTo>
                  <a:pt x="3763148" y="9775959"/>
                </a:lnTo>
                <a:lnTo>
                  <a:pt x="3763148" y="11988835"/>
                </a:lnTo>
                <a:close/>
                <a:moveTo>
                  <a:pt x="3764763" y="9698763"/>
                </a:moveTo>
                <a:lnTo>
                  <a:pt x="4600097" y="9698763"/>
                </a:lnTo>
                <a:lnTo>
                  <a:pt x="4600097" y="9251961"/>
                </a:lnTo>
                <a:lnTo>
                  <a:pt x="3764763" y="9251961"/>
                </a:lnTo>
                <a:lnTo>
                  <a:pt x="3764763" y="9698763"/>
                </a:lnTo>
                <a:close/>
                <a:moveTo>
                  <a:pt x="4663377" y="9698763"/>
                </a:moveTo>
                <a:lnTo>
                  <a:pt x="5849575" y="9698763"/>
                </a:lnTo>
                <a:lnTo>
                  <a:pt x="5849575" y="8444867"/>
                </a:lnTo>
                <a:lnTo>
                  <a:pt x="4663377" y="8444867"/>
                </a:lnTo>
                <a:lnTo>
                  <a:pt x="4663377" y="9698763"/>
                </a:lnTo>
                <a:close/>
                <a:moveTo>
                  <a:pt x="4663377" y="8382112"/>
                </a:moveTo>
                <a:lnTo>
                  <a:pt x="5089741" y="8382112"/>
                </a:lnTo>
                <a:lnTo>
                  <a:pt x="5089741" y="7546778"/>
                </a:lnTo>
                <a:lnTo>
                  <a:pt x="4663377" y="7546778"/>
                </a:lnTo>
                <a:lnTo>
                  <a:pt x="4663377" y="8382112"/>
                </a:lnTo>
                <a:close/>
                <a:moveTo>
                  <a:pt x="5177499" y="8388435"/>
                </a:moveTo>
                <a:lnTo>
                  <a:pt x="7337739" y="8388435"/>
                </a:lnTo>
                <a:lnTo>
                  <a:pt x="7337739" y="6209362"/>
                </a:lnTo>
                <a:lnTo>
                  <a:pt x="5177499" y="6209362"/>
                </a:lnTo>
                <a:lnTo>
                  <a:pt x="5177499" y="8388435"/>
                </a:lnTo>
                <a:close/>
                <a:moveTo>
                  <a:pt x="5933583" y="11988835"/>
                </a:moveTo>
                <a:lnTo>
                  <a:pt x="7337739" y="11988835"/>
                </a:lnTo>
                <a:lnTo>
                  <a:pt x="7337739" y="8460443"/>
                </a:lnTo>
                <a:lnTo>
                  <a:pt x="5933583" y="8460443"/>
                </a:lnTo>
                <a:lnTo>
                  <a:pt x="5933583" y="1198883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6" name="CaixaDeTexto 5"/>
          <p:cNvSpPr txBox="1"/>
          <p:nvPr/>
        </p:nvSpPr>
        <p:spPr>
          <a:xfrm>
            <a:off x="7985775" y="328873"/>
            <a:ext cx="4113924" cy="6103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544"/>
              </a:spcBef>
              <a:spcAft>
                <a:spcPts val="1088"/>
              </a:spcAft>
            </a:pPr>
            <a:r>
              <a:rPr lang="pt-BR" sz="8706" dirty="0">
                <a:solidFill>
                  <a:schemeClr val="bg1"/>
                </a:solidFill>
                <a:latin typeface="+mj-lt"/>
              </a:rPr>
              <a:t>MAECENAS NISI LEO,</a:t>
            </a:r>
          </a:p>
          <a:p>
            <a:pPr algn="just">
              <a:spcBef>
                <a:spcPts val="544"/>
              </a:spcBef>
              <a:spcAft>
                <a:spcPts val="1088"/>
              </a:spcAft>
            </a:pPr>
            <a:r>
              <a:rPr lang="pt-BR" sz="2902" i="1" dirty="0">
                <a:solidFill>
                  <a:schemeClr val="bg1"/>
                </a:solidFill>
              </a:rPr>
              <a:t>ALIQUAM AC MATTIS QUIS</a:t>
            </a:r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8091655" y="5453524"/>
            <a:ext cx="327397" cy="326728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5892" tIns="62946" rIns="125892" bIns="62946" numCol="1" anchor="t" anchorCtr="0" compatLnSpc="1">
            <a:prstTxWarp prst="textNoShape">
              <a:avLst/>
            </a:prstTxWarp>
          </a:bodyPr>
          <a:lstStyle/>
          <a:p>
            <a:endParaRPr lang="pt-BR" sz="1632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60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/>
          <p:cNvSpPr>
            <a:spLocks noGrp="1"/>
          </p:cNvSpPr>
          <p:nvPr>
            <p:ph type="pic" sz="quarter" idx="14"/>
          </p:nvPr>
        </p:nvSpPr>
        <p:spPr>
          <a:xfrm>
            <a:off x="0" y="910198"/>
            <a:ext cx="12192000" cy="4934380"/>
          </a:xfrm>
        </p:spPr>
      </p:sp>
      <p:sp>
        <p:nvSpPr>
          <p:cNvPr id="3" name="CaixaDeTexto 2"/>
          <p:cNvSpPr txBox="1"/>
          <p:nvPr/>
        </p:nvSpPr>
        <p:spPr>
          <a:xfrm>
            <a:off x="4471917" y="6320303"/>
            <a:ext cx="3248167" cy="27699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+mj-lt"/>
              </a:rPr>
              <a:t>CLIQUE AQUI PARA BAIXAR O TRAILER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581650" y="3810000"/>
            <a:ext cx="1339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/>
              <a:t>vídeo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421087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sz="2000" dirty="0" smtClean="0">
                <a:solidFill>
                  <a:srgbClr val="999999"/>
                </a:solidFill>
                <a:latin typeface="+mn-lt"/>
              </a:rPr>
              <a:t>SINOPSE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LOREM IPSUM DOLOR SIT AMET</a:t>
            </a:r>
            <a:endParaRPr lang="pt-BR" dirty="0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idx="1"/>
          </p:nvPr>
        </p:nvSpPr>
        <p:spPr>
          <a:xfrm>
            <a:off x="6576836" y="3435350"/>
            <a:ext cx="4587033" cy="82391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 Uma história cheia de amores impossíveis, ódio e perdão, que se passa no sertão nordestino, em um território onde, às vezes, quem vence é o mais forte e não a lei. Onde nascem os fortes, nova </a:t>
            </a:r>
            <a:r>
              <a:rPr lang="pt-BR" sz="2000" dirty="0" err="1" smtClean="0"/>
              <a:t>supersérie</a:t>
            </a:r>
            <a:r>
              <a:rPr lang="pt-BR" sz="2000" dirty="0" smtClean="0"/>
              <a:t> das 11h</a:t>
            </a:r>
          </a:p>
        </p:txBody>
      </p:sp>
      <p:sp>
        <p:nvSpPr>
          <p:cNvPr id="2" name="Espaço Reservado para Imagem 1"/>
          <p:cNvSpPr>
            <a:spLocks noGrp="1"/>
          </p:cNvSpPr>
          <p:nvPr>
            <p:ph type="pic" sz="quarter" idx="12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6183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/>
          <p:cNvSpPr>
            <a:spLocks noGrp="1"/>
          </p:cNvSpPr>
          <p:nvPr>
            <p:ph type="pic" sz="quarter" idx="16"/>
          </p:nvPr>
        </p:nvSpPr>
        <p:spPr>
          <a:xfrm>
            <a:off x="-1" y="-95534"/>
            <a:ext cx="11334751" cy="6953534"/>
          </a:xfrm>
        </p:spPr>
      </p:sp>
      <p:sp>
        <p:nvSpPr>
          <p:cNvPr id="8" name="Triângulo isósceles 1"/>
          <p:cNvSpPr/>
          <p:nvPr/>
        </p:nvSpPr>
        <p:spPr>
          <a:xfrm flipH="1">
            <a:off x="4590196" y="-95534"/>
            <a:ext cx="7833816" cy="7055892"/>
          </a:xfrm>
          <a:custGeom>
            <a:avLst/>
            <a:gdLst>
              <a:gd name="connsiteX0" fmla="*/ 0 w 12678225"/>
              <a:gd name="connsiteY0" fmla="*/ 10929504 h 10929504"/>
              <a:gd name="connsiteX1" fmla="*/ 6339113 w 12678225"/>
              <a:gd name="connsiteY1" fmla="*/ 0 h 10929504"/>
              <a:gd name="connsiteX2" fmla="*/ 12678225 w 12678225"/>
              <a:gd name="connsiteY2" fmla="*/ 10929504 h 10929504"/>
              <a:gd name="connsiteX3" fmla="*/ 0 w 12678225"/>
              <a:gd name="connsiteY3" fmla="*/ 10929504 h 10929504"/>
              <a:gd name="connsiteX0" fmla="*/ 0 w 12678225"/>
              <a:gd name="connsiteY0" fmla="*/ 10929504 h 10929504"/>
              <a:gd name="connsiteX1" fmla="*/ 6339113 w 12678225"/>
              <a:gd name="connsiteY1" fmla="*/ 0 h 10929504"/>
              <a:gd name="connsiteX2" fmla="*/ 8201759 w 12678225"/>
              <a:gd name="connsiteY2" fmla="*/ 3245411 h 10929504"/>
              <a:gd name="connsiteX3" fmla="*/ 12678225 w 12678225"/>
              <a:gd name="connsiteY3" fmla="*/ 10929504 h 10929504"/>
              <a:gd name="connsiteX4" fmla="*/ 0 w 12678225"/>
              <a:gd name="connsiteY4" fmla="*/ 10929504 h 10929504"/>
              <a:gd name="connsiteX0" fmla="*/ 0 w 12678225"/>
              <a:gd name="connsiteY0" fmla="*/ 10929504 h 10929504"/>
              <a:gd name="connsiteX1" fmla="*/ 4503216 w 12678225"/>
              <a:gd name="connsiteY1" fmla="*/ 3204468 h 10929504"/>
              <a:gd name="connsiteX2" fmla="*/ 6339113 w 12678225"/>
              <a:gd name="connsiteY2" fmla="*/ 0 h 10929504"/>
              <a:gd name="connsiteX3" fmla="*/ 8201759 w 12678225"/>
              <a:gd name="connsiteY3" fmla="*/ 3245411 h 10929504"/>
              <a:gd name="connsiteX4" fmla="*/ 12678225 w 12678225"/>
              <a:gd name="connsiteY4" fmla="*/ 10929504 h 10929504"/>
              <a:gd name="connsiteX5" fmla="*/ 0 w 12678225"/>
              <a:gd name="connsiteY5" fmla="*/ 10929504 h 10929504"/>
              <a:gd name="connsiteX0" fmla="*/ 0 w 12678225"/>
              <a:gd name="connsiteY0" fmla="*/ 7725036 h 7725036"/>
              <a:gd name="connsiteX1" fmla="*/ 4503216 w 12678225"/>
              <a:gd name="connsiteY1" fmla="*/ 0 h 7725036"/>
              <a:gd name="connsiteX2" fmla="*/ 8201759 w 12678225"/>
              <a:gd name="connsiteY2" fmla="*/ 40943 h 7725036"/>
              <a:gd name="connsiteX3" fmla="*/ 12678225 w 12678225"/>
              <a:gd name="connsiteY3" fmla="*/ 7725036 h 7725036"/>
              <a:gd name="connsiteX4" fmla="*/ 0 w 12678225"/>
              <a:gd name="connsiteY4" fmla="*/ 7725036 h 7725036"/>
              <a:gd name="connsiteX0" fmla="*/ 0 w 12678225"/>
              <a:gd name="connsiteY0" fmla="*/ 7725036 h 7725036"/>
              <a:gd name="connsiteX1" fmla="*/ 4503216 w 12678225"/>
              <a:gd name="connsiteY1" fmla="*/ 0 h 7725036"/>
              <a:gd name="connsiteX2" fmla="*/ 8201759 w 12678225"/>
              <a:gd name="connsiteY2" fmla="*/ 40943 h 7725036"/>
              <a:gd name="connsiteX3" fmla="*/ 12678225 w 12678225"/>
              <a:gd name="connsiteY3" fmla="*/ 7725036 h 7725036"/>
              <a:gd name="connsiteX4" fmla="*/ 4469455 w 12678225"/>
              <a:gd name="connsiteY4" fmla="*/ 7719605 h 7725036"/>
              <a:gd name="connsiteX5" fmla="*/ 0 w 12678225"/>
              <a:gd name="connsiteY5" fmla="*/ 7725036 h 7725036"/>
              <a:gd name="connsiteX0" fmla="*/ 0 w 8208770"/>
              <a:gd name="connsiteY0" fmla="*/ 7719605 h 7725036"/>
              <a:gd name="connsiteX1" fmla="*/ 33761 w 8208770"/>
              <a:gd name="connsiteY1" fmla="*/ 0 h 7725036"/>
              <a:gd name="connsiteX2" fmla="*/ 3732304 w 8208770"/>
              <a:gd name="connsiteY2" fmla="*/ 40943 h 7725036"/>
              <a:gd name="connsiteX3" fmla="*/ 8208770 w 8208770"/>
              <a:gd name="connsiteY3" fmla="*/ 7725036 h 7725036"/>
              <a:gd name="connsiteX4" fmla="*/ 0 w 8208770"/>
              <a:gd name="connsiteY4" fmla="*/ 7719605 h 772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08770" h="7725036">
                <a:moveTo>
                  <a:pt x="0" y="7719605"/>
                </a:moveTo>
                <a:lnTo>
                  <a:pt x="33761" y="0"/>
                </a:lnTo>
                <a:lnTo>
                  <a:pt x="3732304" y="40943"/>
                </a:lnTo>
                <a:lnTo>
                  <a:pt x="8208770" y="7725036"/>
                </a:lnTo>
                <a:lnTo>
                  <a:pt x="0" y="771960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 flipH="1">
            <a:off x="7277595" y="2967945"/>
            <a:ext cx="4914405" cy="3429981"/>
          </a:xfrm>
          <a:prstGeom prst="rect">
            <a:avLst/>
          </a:prstGeom>
          <a:noFill/>
        </p:spPr>
        <p:txBody>
          <a:bodyPr wrap="square" lIns="515992" tIns="0" rIns="515992" bIns="396917" anchor="ctr">
            <a:no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  <a:latin typeface="+mj-lt"/>
              </a:rPr>
              <a:t/>
            </a:r>
            <a:br>
              <a:rPr lang="pt-BR" sz="2400" dirty="0">
                <a:solidFill>
                  <a:schemeClr val="bg1"/>
                </a:solidFill>
                <a:latin typeface="+mj-lt"/>
              </a:rPr>
            </a:br>
            <a:r>
              <a:rPr lang="pt-BR" sz="2867" dirty="0" smtClean="0">
                <a:solidFill>
                  <a:schemeClr val="bg1"/>
                </a:solidFill>
                <a:latin typeface="+mj-lt"/>
              </a:rPr>
              <a:t>LOREM IPSUM</a:t>
            </a:r>
            <a:endParaRPr lang="pt-BR" sz="2867" dirty="0">
              <a:solidFill>
                <a:schemeClr val="bg1"/>
              </a:solidFill>
              <a:latin typeface="+mj-lt"/>
            </a:endParaRPr>
          </a:p>
          <a:p>
            <a:pPr algn="r"/>
            <a:r>
              <a:rPr lang="fr-FR" sz="1200" dirty="0">
                <a:solidFill>
                  <a:schemeClr val="bg1"/>
                </a:solidFill>
              </a:rPr>
              <a:t>EXCEPTEUR SINT OCCAECAT CUPIDATAT NON PROIDENT</a:t>
            </a:r>
          </a:p>
          <a:p>
            <a:pPr algn="r"/>
            <a:endParaRPr lang="pt-BR" sz="1200" dirty="0">
              <a:solidFill>
                <a:schemeClr val="bg1"/>
              </a:solidFill>
            </a:endParaRPr>
          </a:p>
          <a:p>
            <a:pPr algn="r">
              <a:lnSpc>
                <a:spcPts val="2200"/>
              </a:lnSpc>
              <a:spcBef>
                <a:spcPts val="600"/>
              </a:spcBef>
            </a:pPr>
            <a:r>
              <a:rPr lang="pt-BR" sz="1433" dirty="0">
                <a:solidFill>
                  <a:schemeClr val="bg1"/>
                </a:solidFill>
              </a:rPr>
              <a:t>Ut </a:t>
            </a:r>
            <a:r>
              <a:rPr lang="pt-BR" sz="1433" dirty="0" err="1">
                <a:solidFill>
                  <a:schemeClr val="bg1"/>
                </a:solidFill>
              </a:rPr>
              <a:t>enim</a:t>
            </a:r>
            <a:r>
              <a:rPr lang="pt-BR" sz="1433" dirty="0">
                <a:solidFill>
                  <a:schemeClr val="bg1"/>
                </a:solidFill>
              </a:rPr>
              <a:t> ad </a:t>
            </a:r>
            <a:r>
              <a:rPr lang="pt-BR" sz="1433" dirty="0" err="1">
                <a:solidFill>
                  <a:schemeClr val="bg1"/>
                </a:solidFill>
              </a:rPr>
              <a:t>minim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veniam</a:t>
            </a:r>
            <a:r>
              <a:rPr lang="pt-BR" sz="1433" dirty="0">
                <a:solidFill>
                  <a:schemeClr val="bg1"/>
                </a:solidFill>
              </a:rPr>
              <a:t>, quis </a:t>
            </a:r>
            <a:r>
              <a:rPr lang="pt-BR" sz="1433" dirty="0" err="1">
                <a:solidFill>
                  <a:schemeClr val="bg1"/>
                </a:solidFill>
              </a:rPr>
              <a:t>nostrud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exercitation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ullamco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laboris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nisi</a:t>
            </a:r>
            <a:r>
              <a:rPr lang="pt-BR" sz="1433" dirty="0">
                <a:solidFill>
                  <a:schemeClr val="bg1"/>
                </a:solidFill>
              </a:rPr>
              <a:t> ut </a:t>
            </a:r>
            <a:r>
              <a:rPr lang="pt-BR" sz="1433" dirty="0" err="1">
                <a:solidFill>
                  <a:schemeClr val="bg1"/>
                </a:solidFill>
              </a:rPr>
              <a:t>aliquip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ex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ea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commodo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consequat</a:t>
            </a:r>
            <a:r>
              <a:rPr lang="pt-BR" sz="1433" dirty="0">
                <a:solidFill>
                  <a:schemeClr val="bg1"/>
                </a:solidFill>
              </a:rPr>
              <a:t>. </a:t>
            </a:r>
            <a:r>
              <a:rPr lang="pt-BR" sz="1433" dirty="0" err="1">
                <a:solidFill>
                  <a:schemeClr val="bg1"/>
                </a:solidFill>
              </a:rPr>
              <a:t>Duis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aute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irure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dolor</a:t>
            </a:r>
            <a:r>
              <a:rPr lang="pt-BR" sz="1433" dirty="0">
                <a:solidFill>
                  <a:schemeClr val="bg1"/>
                </a:solidFill>
              </a:rPr>
              <a:t> in </a:t>
            </a:r>
            <a:r>
              <a:rPr lang="pt-BR" sz="1433" dirty="0" err="1">
                <a:solidFill>
                  <a:schemeClr val="bg1"/>
                </a:solidFill>
              </a:rPr>
              <a:t>reprehenderit</a:t>
            </a:r>
            <a:r>
              <a:rPr lang="pt-BR" sz="1433" dirty="0">
                <a:solidFill>
                  <a:schemeClr val="bg1"/>
                </a:solidFill>
              </a:rPr>
              <a:t> in </a:t>
            </a:r>
            <a:r>
              <a:rPr lang="pt-BR" sz="1433" dirty="0" err="1">
                <a:solidFill>
                  <a:schemeClr val="bg1"/>
                </a:solidFill>
              </a:rPr>
              <a:t>voluptate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velit</a:t>
            </a:r>
            <a:r>
              <a:rPr lang="pt-BR" sz="1433" dirty="0">
                <a:solidFill>
                  <a:schemeClr val="bg1"/>
                </a:solidFill>
              </a:rPr>
              <a:t> esse </a:t>
            </a:r>
            <a:r>
              <a:rPr lang="pt-BR" sz="1433" dirty="0" err="1">
                <a:solidFill>
                  <a:schemeClr val="bg1"/>
                </a:solidFill>
              </a:rPr>
              <a:t>cillum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dolore</a:t>
            </a:r>
            <a:r>
              <a:rPr lang="pt-BR" sz="1433" dirty="0">
                <a:solidFill>
                  <a:schemeClr val="bg1"/>
                </a:solidFill>
              </a:rPr>
              <a:t> eu </a:t>
            </a:r>
            <a:r>
              <a:rPr lang="pt-BR" sz="1433" dirty="0" err="1">
                <a:solidFill>
                  <a:schemeClr val="bg1"/>
                </a:solidFill>
              </a:rPr>
              <a:t>fugiat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nulla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pariatur</a:t>
            </a:r>
            <a:r>
              <a:rPr lang="pt-BR" sz="1433" dirty="0">
                <a:solidFill>
                  <a:schemeClr val="bg1"/>
                </a:solidFill>
              </a:rPr>
              <a:t>. </a:t>
            </a:r>
            <a:r>
              <a:rPr lang="pt-BR" sz="1433" dirty="0" err="1">
                <a:solidFill>
                  <a:schemeClr val="bg1"/>
                </a:solidFill>
              </a:rPr>
              <a:t>Excepteur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sint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occaecat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cupidatat</a:t>
            </a:r>
            <a:r>
              <a:rPr lang="pt-BR" sz="1433" dirty="0">
                <a:solidFill>
                  <a:schemeClr val="bg1"/>
                </a:solidFill>
              </a:rPr>
              <a:t> non </a:t>
            </a:r>
            <a:r>
              <a:rPr lang="pt-BR" sz="1433" dirty="0" err="1">
                <a:solidFill>
                  <a:schemeClr val="bg1"/>
                </a:solidFill>
              </a:rPr>
              <a:t>proident</a:t>
            </a:r>
            <a:r>
              <a:rPr lang="pt-BR" sz="1433" dirty="0">
                <a:solidFill>
                  <a:schemeClr val="bg1"/>
                </a:solidFill>
              </a:rPr>
              <a:t>, sunt in culpa </a:t>
            </a:r>
            <a:r>
              <a:rPr lang="pt-BR" sz="1433" dirty="0" err="1">
                <a:solidFill>
                  <a:schemeClr val="bg1"/>
                </a:solidFill>
              </a:rPr>
              <a:t>qui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officia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deserunt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mollit</a:t>
            </a:r>
            <a:r>
              <a:rPr lang="pt-BR" sz="1433" dirty="0">
                <a:solidFill>
                  <a:schemeClr val="bg1"/>
                </a:solidFill>
              </a:rPr>
              <a:t> </a:t>
            </a:r>
            <a:r>
              <a:rPr lang="pt-BR" sz="1433" dirty="0" err="1">
                <a:solidFill>
                  <a:schemeClr val="bg1"/>
                </a:solidFill>
              </a:rPr>
              <a:t>anim</a:t>
            </a:r>
            <a:r>
              <a:rPr lang="pt-BR" sz="1433" dirty="0">
                <a:solidFill>
                  <a:schemeClr val="bg1"/>
                </a:solidFill>
              </a:rPr>
              <a:t> id est </a:t>
            </a:r>
            <a:r>
              <a:rPr lang="pt-BR" sz="1433" dirty="0" err="1">
                <a:solidFill>
                  <a:schemeClr val="bg1"/>
                </a:solidFill>
              </a:rPr>
              <a:t>laborum</a:t>
            </a:r>
            <a:r>
              <a:rPr lang="pt-BR" sz="1433" dirty="0">
                <a:solidFill>
                  <a:schemeClr val="bg1"/>
                </a:solidFill>
              </a:rPr>
              <a:t>. </a:t>
            </a:r>
            <a:endParaRPr lang="pt-BR" sz="1433" dirty="0" smtClean="0">
              <a:solidFill>
                <a:schemeClr val="bg1"/>
              </a:solidFill>
            </a:endParaRPr>
          </a:p>
          <a:p>
            <a:pPr algn="r">
              <a:lnSpc>
                <a:spcPts val="2200"/>
              </a:lnSpc>
              <a:spcBef>
                <a:spcPts val="600"/>
              </a:spcBef>
            </a:pPr>
            <a:r>
              <a:rPr lang="pt-BR" sz="1433" dirty="0" err="1" smtClean="0">
                <a:solidFill>
                  <a:schemeClr val="bg1"/>
                </a:solidFill>
              </a:rPr>
              <a:t>Excepteur</a:t>
            </a:r>
            <a:r>
              <a:rPr lang="pt-BR" sz="1433" dirty="0" smtClean="0">
                <a:solidFill>
                  <a:schemeClr val="bg1"/>
                </a:solidFill>
              </a:rPr>
              <a:t> </a:t>
            </a:r>
            <a:r>
              <a:rPr lang="pt-BR" sz="1433" dirty="0" err="1" smtClean="0">
                <a:solidFill>
                  <a:schemeClr val="bg1"/>
                </a:solidFill>
              </a:rPr>
              <a:t>sint</a:t>
            </a:r>
            <a:r>
              <a:rPr lang="pt-BR" sz="1433" dirty="0" smtClean="0">
                <a:solidFill>
                  <a:schemeClr val="bg1"/>
                </a:solidFill>
              </a:rPr>
              <a:t> </a:t>
            </a:r>
            <a:r>
              <a:rPr lang="pt-BR" sz="1433" dirty="0" err="1" smtClean="0">
                <a:solidFill>
                  <a:schemeClr val="bg1"/>
                </a:solidFill>
              </a:rPr>
              <a:t>occaecat</a:t>
            </a:r>
            <a:r>
              <a:rPr lang="pt-BR" sz="1433" dirty="0" smtClean="0">
                <a:solidFill>
                  <a:schemeClr val="bg1"/>
                </a:solidFill>
              </a:rPr>
              <a:t> </a:t>
            </a:r>
            <a:r>
              <a:rPr lang="pt-BR" sz="1433" dirty="0" err="1" smtClean="0">
                <a:solidFill>
                  <a:schemeClr val="bg1"/>
                </a:solidFill>
              </a:rPr>
              <a:t>cupidatat</a:t>
            </a:r>
            <a:r>
              <a:rPr lang="pt-BR" sz="1433" dirty="0" smtClean="0">
                <a:solidFill>
                  <a:schemeClr val="bg1"/>
                </a:solidFill>
              </a:rPr>
              <a:t> non </a:t>
            </a:r>
            <a:r>
              <a:rPr lang="pt-BR" sz="1433" dirty="0" err="1" smtClean="0">
                <a:solidFill>
                  <a:schemeClr val="bg1"/>
                </a:solidFill>
              </a:rPr>
              <a:t>proident</a:t>
            </a:r>
            <a:r>
              <a:rPr lang="pt-BR" sz="1433" dirty="0" smtClean="0">
                <a:solidFill>
                  <a:schemeClr val="bg1"/>
                </a:solidFill>
              </a:rPr>
              <a:t>, sunt in culpa </a:t>
            </a:r>
            <a:r>
              <a:rPr lang="pt-BR" sz="1433" dirty="0" err="1" smtClean="0">
                <a:solidFill>
                  <a:schemeClr val="bg1"/>
                </a:solidFill>
              </a:rPr>
              <a:t>qui</a:t>
            </a:r>
            <a:r>
              <a:rPr lang="pt-BR" sz="1433" dirty="0" smtClean="0">
                <a:solidFill>
                  <a:schemeClr val="bg1"/>
                </a:solidFill>
              </a:rPr>
              <a:t> </a:t>
            </a:r>
            <a:r>
              <a:rPr lang="pt-BR" sz="1433" dirty="0" err="1" smtClean="0">
                <a:solidFill>
                  <a:schemeClr val="bg1"/>
                </a:solidFill>
              </a:rPr>
              <a:t>officia</a:t>
            </a:r>
            <a:r>
              <a:rPr lang="pt-BR" sz="1433" dirty="0" smtClean="0">
                <a:solidFill>
                  <a:schemeClr val="bg1"/>
                </a:solidFill>
              </a:rPr>
              <a:t> </a:t>
            </a:r>
            <a:r>
              <a:rPr lang="pt-BR" sz="1433" dirty="0" err="1" smtClean="0">
                <a:solidFill>
                  <a:schemeClr val="bg1"/>
                </a:solidFill>
              </a:rPr>
              <a:t>deserunt</a:t>
            </a:r>
            <a:r>
              <a:rPr lang="pt-BR" sz="1433" dirty="0" smtClean="0">
                <a:solidFill>
                  <a:schemeClr val="bg1"/>
                </a:solidFill>
              </a:rPr>
              <a:t> </a:t>
            </a:r>
            <a:r>
              <a:rPr lang="pt-BR" sz="1433" dirty="0" err="1" smtClean="0">
                <a:solidFill>
                  <a:schemeClr val="bg1"/>
                </a:solidFill>
              </a:rPr>
              <a:t>mollit</a:t>
            </a:r>
            <a:r>
              <a:rPr lang="pt-BR" sz="1433" dirty="0" smtClean="0">
                <a:solidFill>
                  <a:schemeClr val="bg1"/>
                </a:solidFill>
              </a:rPr>
              <a:t> </a:t>
            </a:r>
            <a:r>
              <a:rPr lang="pt-BR" sz="1433" dirty="0" err="1" smtClean="0">
                <a:solidFill>
                  <a:schemeClr val="bg1"/>
                </a:solidFill>
              </a:rPr>
              <a:t>anim</a:t>
            </a:r>
            <a:r>
              <a:rPr lang="pt-BR" sz="1433" dirty="0" smtClean="0">
                <a:solidFill>
                  <a:schemeClr val="bg1"/>
                </a:solidFill>
              </a:rPr>
              <a:t> id est </a:t>
            </a:r>
            <a:r>
              <a:rPr lang="pt-BR" sz="1433" dirty="0" err="1" smtClean="0">
                <a:solidFill>
                  <a:schemeClr val="bg1"/>
                </a:solidFill>
              </a:rPr>
              <a:t>laborum</a:t>
            </a:r>
            <a:r>
              <a:rPr lang="pt-BR" sz="1433" dirty="0" smtClean="0">
                <a:solidFill>
                  <a:schemeClr val="bg1"/>
                </a:solidFill>
              </a:rPr>
              <a:t>. </a:t>
            </a:r>
          </a:p>
          <a:p>
            <a:pPr algn="r">
              <a:lnSpc>
                <a:spcPts val="2200"/>
              </a:lnSpc>
            </a:pPr>
            <a:endParaRPr lang="pt-BR" sz="1433" dirty="0">
              <a:solidFill>
                <a:schemeClr val="bg1"/>
              </a:solidFill>
            </a:endParaRPr>
          </a:p>
        </p:txBody>
      </p: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11093086" y="528409"/>
            <a:ext cx="581274" cy="580084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4928" tIns="62465" rIns="124928" bIns="62465" numCol="1" anchor="t" anchorCtr="0" compatLnSpc="1">
            <a:prstTxWarp prst="textNoShape">
              <a:avLst/>
            </a:prstTxWarp>
          </a:bodyPr>
          <a:lstStyle/>
          <a:p>
            <a:endParaRPr lang="pt-BR" sz="162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9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CORES VIVAS">
      <a:dk1>
        <a:srgbClr val="000000"/>
      </a:dk1>
      <a:lt1>
        <a:srgbClr val="FFFFFF"/>
      </a:lt1>
      <a:dk2>
        <a:srgbClr val="05BFFA"/>
      </a:dk2>
      <a:lt2>
        <a:srgbClr val="36F5FF"/>
      </a:lt2>
      <a:accent1>
        <a:srgbClr val="FACC3D"/>
      </a:accent1>
      <a:accent2>
        <a:srgbClr val="FF8C17"/>
      </a:accent2>
      <a:accent3>
        <a:srgbClr val="ED1263"/>
      </a:accent3>
      <a:accent4>
        <a:srgbClr val="0DE38F"/>
      </a:accent4>
      <a:accent5>
        <a:srgbClr val="B8E00D"/>
      </a:accent5>
      <a:accent6>
        <a:srgbClr val="B80DE0"/>
      </a:accent6>
      <a:hlink>
        <a:srgbClr val="1C5263"/>
      </a:hlink>
      <a:folHlink>
        <a:srgbClr val="593363"/>
      </a:folHlink>
    </a:clrScheme>
    <a:fontScheme name="GLOBO 2017">
      <a:majorFont>
        <a:latin typeface="Globotipo Condensada Black"/>
        <a:ea typeface=""/>
        <a:cs typeface=""/>
      </a:majorFont>
      <a:minorFont>
        <a:latin typeface="Globotipo Condensad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7135</TotalTime>
  <Words>749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Globotipo Condensada</vt:lpstr>
      <vt:lpstr>Globotipo Condensada Black</vt:lpstr>
      <vt:lpstr>Tema do Office</vt:lpstr>
      <vt:lpstr>PLANOS E APRESENTAÇÕES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SINOPSE LOREM IPSUM DOLOR SIT AMET</vt:lpstr>
      <vt:lpstr>Apresentação do PowerPoint</vt:lpstr>
      <vt:lpstr>Apresentação do PowerPoint</vt:lpstr>
      <vt:lpstr>Apresentação do PowerPoint</vt:lpstr>
      <vt:lpstr>ELENCO LOREM IPSUM DOLOR SIT AMET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Globo Comunicação e Participações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Kuramoto</dc:creator>
  <cp:lastModifiedBy>Paula Caetano</cp:lastModifiedBy>
  <cp:revision>157</cp:revision>
  <dcterms:created xsi:type="dcterms:W3CDTF">2017-12-05T21:09:32Z</dcterms:created>
  <dcterms:modified xsi:type="dcterms:W3CDTF">2018-02-19T22:11:06Z</dcterms:modified>
</cp:coreProperties>
</file>