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504" r:id="rId2"/>
    <p:sldId id="505" r:id="rId3"/>
    <p:sldId id="506" r:id="rId4"/>
    <p:sldId id="507" r:id="rId5"/>
    <p:sldId id="508" r:id="rId6"/>
    <p:sldId id="509" r:id="rId7"/>
    <p:sldId id="510" r:id="rId8"/>
    <p:sldId id="511" r:id="rId9"/>
    <p:sldId id="512" r:id="rId10"/>
    <p:sldId id="513" r:id="rId11"/>
  </p:sldIdLst>
  <p:sldSz cx="13442950" cy="7561263"/>
  <p:notesSz cx="6805613" cy="9944100"/>
  <p:embeddedFontLst>
    <p:embeddedFont>
      <p:font typeface="Calibri" panose="020F0502020204030204" pitchFamily="34" charset="0"/>
      <p:regular r:id="rId14"/>
      <p:bold r:id="rId15"/>
      <p:italic r:id="rId16"/>
      <p:boldItalic r:id="rId17"/>
    </p:embeddedFont>
    <p:embeddedFont>
      <p:font typeface="Globotipo Condensada Black" panose="00000A06000000000000" pitchFamily="50" charset="0"/>
      <p:bold r:id="rId18"/>
      <p:boldItalic r:id="rId19"/>
    </p:embeddedFont>
    <p:embeddedFont>
      <p:font typeface="Globotipo Condensada" panose="00000506000000000000" pitchFamily="50" charset="0"/>
      <p:regular r:id="rId20"/>
      <p:bold r:id="rId21"/>
      <p:italic r:id="rId22"/>
      <p:boldItalic r:id="rId23"/>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 userDrawn="1">
          <p15:clr>
            <a:srgbClr val="A4A3A4"/>
          </p15:clr>
        </p15:guide>
        <p15:guide id="2" pos="84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3A"/>
    <a:srgbClr val="002529"/>
    <a:srgbClr val="838ED9"/>
    <a:srgbClr val="EFECE9"/>
    <a:srgbClr val="ECE8E5"/>
    <a:srgbClr val="FFFFFF"/>
    <a:srgbClr val="1A51AB"/>
    <a:srgbClr val="4BB0F7"/>
    <a:srgbClr val="3BB9FF"/>
    <a:srgbClr val="F5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9" autoAdjust="0"/>
    <p:restoredTop sz="96454" autoAdjust="0"/>
  </p:normalViewPr>
  <p:slideViewPr>
    <p:cSldViewPr snapToObjects="1">
      <p:cViewPr varScale="1">
        <p:scale>
          <a:sx n="77" d="100"/>
          <a:sy n="77" d="100"/>
        </p:scale>
        <p:origin x="372" y="84"/>
      </p:cViewPr>
      <p:guideLst>
        <p:guide orient="horz" pos="91"/>
        <p:guide pos="8467"/>
      </p:guideLst>
    </p:cSldViewPr>
  </p:slideViewPr>
  <p:notesTextViewPr>
    <p:cViewPr>
      <p:scale>
        <a:sx n="1" d="1"/>
        <a:sy n="1" d="1"/>
      </p:scale>
      <p:origin x="0" y="0"/>
    </p:cViewPr>
  </p:notesTextViewPr>
  <p:sorterViewPr>
    <p:cViewPr varScale="1">
      <p:scale>
        <a:sx n="1" d="1"/>
        <a:sy n="1" d="1"/>
      </p:scale>
      <p:origin x="0" y="-1656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EE2A4F41-F22D-431C-8516-8B2E22ACCCDB}" type="datetimeFigureOut">
              <a:rPr lang="pt-BR" smtClean="0"/>
              <a:t>19/02/2018</a:t>
            </a:fld>
            <a:endParaRPr lang="pt-BR"/>
          </a:p>
        </p:txBody>
      </p:sp>
      <p:sp>
        <p:nvSpPr>
          <p:cNvPr id="4" name="Espaço Reservado para Rodapé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46A3E0D4-64AA-4618-8816-FD85D0D2EEBA}" type="slidenum">
              <a:rPr lang="pt-BR" smtClean="0"/>
              <a:t>‹nº›</a:t>
            </a:fld>
            <a:endParaRPr lang="pt-BR"/>
          </a:p>
        </p:txBody>
      </p:sp>
    </p:spTree>
    <p:extLst>
      <p:ext uri="{BB962C8B-B14F-4D97-AF65-F5344CB8AC3E}">
        <p14:creationId xmlns:p14="http://schemas.microsoft.com/office/powerpoint/2010/main" val="1323533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D74F21B2-AADE-4029-9825-44C25FED1AE9}" type="datetimeFigureOut">
              <a:rPr lang="pt-BR" smtClean="0"/>
              <a:t>19/02/2018</a:t>
            </a:fld>
            <a:endParaRPr lang="pt-BR"/>
          </a:p>
        </p:txBody>
      </p:sp>
      <p:sp>
        <p:nvSpPr>
          <p:cNvPr id="4" name="Espaço Reservado para Imagem de Slide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7140B982-6A74-4FDE-B437-97E6D17100CC}" type="slidenum">
              <a:rPr lang="pt-BR" smtClean="0"/>
              <a:t>‹nº›</a:t>
            </a:fld>
            <a:endParaRPr lang="pt-BR"/>
          </a:p>
        </p:txBody>
      </p:sp>
    </p:spTree>
    <p:extLst>
      <p:ext uri="{BB962C8B-B14F-4D97-AF65-F5344CB8AC3E}">
        <p14:creationId xmlns:p14="http://schemas.microsoft.com/office/powerpoint/2010/main" val="9405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Espaço Reservado para Imagem 3"/>
          <p:cNvSpPr>
            <a:spLocks noGrp="1"/>
          </p:cNvSpPr>
          <p:nvPr>
            <p:ph type="pic" sz="quarter" idx="10"/>
          </p:nvPr>
        </p:nvSpPr>
        <p:spPr>
          <a:xfrm>
            <a:off x="178130" y="190004"/>
            <a:ext cx="9155875" cy="7184573"/>
          </a:xfrm>
          <a:prstGeom prst="rect">
            <a:avLst/>
          </a:prstGeom>
          <a:solidFill>
            <a:schemeClr val="bg1">
              <a:lumMod val="85000"/>
            </a:schemeClr>
          </a:solidFill>
        </p:spPr>
        <p:txBody>
          <a:bodyPr/>
          <a:lstStyle>
            <a:lvl1pPr marL="0" indent="0" algn="ctr">
              <a:buNone/>
              <a:defRPr sz="180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3584941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Espaço Reservado para Imagem 3"/>
          <p:cNvSpPr>
            <a:spLocks noGrp="1"/>
          </p:cNvSpPr>
          <p:nvPr>
            <p:ph type="pic" sz="quarter" idx="10"/>
          </p:nvPr>
        </p:nvSpPr>
        <p:spPr>
          <a:xfrm>
            <a:off x="3455719" y="2160588"/>
            <a:ext cx="6531244" cy="3254375"/>
          </a:xfrm>
          <a:prstGeom prst="rect">
            <a:avLst/>
          </a:prstGeom>
          <a:solidFill>
            <a:schemeClr val="bg1">
              <a:lumMod val="85000"/>
            </a:schemeClr>
          </a:solidFill>
        </p:spPr>
        <p:txBody>
          <a:bodyPr/>
          <a:lstStyle>
            <a:lvl1pPr marL="0" indent="0" algn="ctr">
              <a:buNone/>
              <a:defRPr sz="1600" baseline="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3333406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Espaço Reservado para Imagem 3"/>
          <p:cNvSpPr>
            <a:spLocks noGrp="1"/>
          </p:cNvSpPr>
          <p:nvPr>
            <p:ph type="pic" sz="quarter" idx="10"/>
          </p:nvPr>
        </p:nvSpPr>
        <p:spPr>
          <a:xfrm>
            <a:off x="166255" y="166255"/>
            <a:ext cx="6579033" cy="4832783"/>
          </a:xfrm>
          <a:prstGeom prst="rect">
            <a:avLst/>
          </a:prstGeom>
          <a:solidFill>
            <a:schemeClr val="bg1">
              <a:lumMod val="85000"/>
            </a:schemeClr>
          </a:solidFill>
        </p:spPr>
        <p:txBody>
          <a:bodyPr/>
          <a:lstStyle>
            <a:lvl1pPr marL="0" indent="0" algn="ctr">
              <a:buNone/>
              <a:defRPr lang="pt-BR" sz="1600" baseline="0" dirty="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8587795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Espaço Reservado para Imagem 3"/>
          <p:cNvSpPr>
            <a:spLocks noGrp="1"/>
          </p:cNvSpPr>
          <p:nvPr>
            <p:ph type="pic" sz="quarter" idx="10"/>
          </p:nvPr>
        </p:nvSpPr>
        <p:spPr>
          <a:xfrm>
            <a:off x="7885216" y="154379"/>
            <a:ext cx="5391047" cy="7243371"/>
          </a:xfrm>
          <a:prstGeom prst="rect">
            <a:avLst/>
          </a:prstGeom>
          <a:solidFill>
            <a:schemeClr val="bg1">
              <a:lumMod val="85000"/>
            </a:schemeClr>
          </a:solidFill>
        </p:spPr>
        <p:txBody>
          <a:bodyPr/>
          <a:lstStyle>
            <a:lvl1pPr marL="0" indent="0" algn="ctr">
              <a:buNone/>
              <a:defRPr lang="pt-BR" sz="1600" baseline="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14232505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Espaço Reservado para Imagem 3"/>
          <p:cNvSpPr>
            <a:spLocks noGrp="1"/>
          </p:cNvSpPr>
          <p:nvPr>
            <p:ph type="pic" sz="quarter" idx="10"/>
          </p:nvPr>
        </p:nvSpPr>
        <p:spPr>
          <a:xfrm>
            <a:off x="8087096" y="166255"/>
            <a:ext cx="5189167" cy="7244195"/>
          </a:xfrm>
          <a:prstGeom prst="rect">
            <a:avLst/>
          </a:prstGeom>
          <a:solidFill>
            <a:schemeClr val="bg1">
              <a:lumMod val="85000"/>
            </a:schemeClr>
          </a:solidFill>
        </p:spPr>
        <p:txBody>
          <a:bodyPr/>
          <a:lstStyle>
            <a:lvl1pPr marL="0" indent="0" algn="ctr">
              <a:buNone/>
              <a:defRPr lang="pt-BR" sz="1600" baseline="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8140650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Espaço Reservado para Imagem 3"/>
          <p:cNvSpPr>
            <a:spLocks noGrp="1"/>
          </p:cNvSpPr>
          <p:nvPr>
            <p:ph type="pic" sz="quarter" idx="10"/>
          </p:nvPr>
        </p:nvSpPr>
        <p:spPr>
          <a:xfrm>
            <a:off x="178131" y="178130"/>
            <a:ext cx="8858992" cy="7220197"/>
          </a:xfrm>
          <a:prstGeom prst="rect">
            <a:avLst/>
          </a:prstGeom>
          <a:solidFill>
            <a:schemeClr val="bg1">
              <a:lumMod val="85000"/>
            </a:schemeClr>
          </a:solidFill>
        </p:spPr>
        <p:txBody>
          <a:bodyPr/>
          <a:lstStyle>
            <a:lvl1pPr marL="0" indent="0" algn="ctr">
              <a:buNone/>
              <a:defRPr sz="180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2971404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Espaço Reservado para Imagem 3"/>
          <p:cNvSpPr>
            <a:spLocks noGrp="1"/>
          </p:cNvSpPr>
          <p:nvPr>
            <p:ph type="pic" sz="quarter" idx="10"/>
          </p:nvPr>
        </p:nvSpPr>
        <p:spPr>
          <a:xfrm>
            <a:off x="166255" y="166256"/>
            <a:ext cx="5238257" cy="4760586"/>
          </a:xfrm>
          <a:prstGeom prst="rect">
            <a:avLst/>
          </a:prstGeom>
          <a:solidFill>
            <a:schemeClr val="bg1">
              <a:lumMod val="85000"/>
            </a:schemeClr>
          </a:solidFill>
        </p:spPr>
        <p:txBody>
          <a:bodyPr/>
          <a:lstStyle>
            <a:lvl1pPr marL="0" indent="0" algn="ctr">
              <a:buNone/>
              <a:defRPr lang="pt-BR" sz="1600" baseline="0" dirty="0"/>
            </a:lvl1pPr>
          </a:lstStyle>
          <a:p>
            <a:endParaRPr lang="pt-BR" dirty="0" smtClean="0"/>
          </a:p>
          <a:p>
            <a:r>
              <a:rPr lang="pt-BR" dirty="0" smtClean="0"/>
              <a:t>Clique no ícone para adicionar uma imagem</a:t>
            </a:r>
            <a:endParaRPr lang="pt-BR" dirty="0"/>
          </a:p>
        </p:txBody>
      </p:sp>
    </p:spTree>
    <p:extLst>
      <p:ext uri="{BB962C8B-B14F-4D97-AF65-F5344CB8AC3E}">
        <p14:creationId xmlns:p14="http://schemas.microsoft.com/office/powerpoint/2010/main" val="7401848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615818"/>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Rectangle"/>
          <p:cNvSpPr/>
          <p:nvPr/>
        </p:nvSpPr>
        <p:spPr>
          <a:xfrm>
            <a:off x="9419573" y="1734358"/>
            <a:ext cx="3933167" cy="5743972"/>
          </a:xfrm>
          <a:prstGeom prst="rect">
            <a:avLst/>
          </a:prstGeom>
          <a:solidFill>
            <a:schemeClr val="tx1">
              <a:lumMod val="85000"/>
              <a:lumOff val="15000"/>
            </a:schemeClr>
          </a:solidFill>
          <a:ln w="190500">
            <a:solidFill>
              <a:srgbClr val="000000"/>
            </a:solidFill>
            <a:miter lim="400000"/>
          </a:ln>
        </p:spPr>
        <p:txBody>
          <a:bodyPr lIns="45748" rIns="45748" anchor="ctr"/>
          <a:lstStyle/>
          <a:p>
            <a:pPr algn="ctr" defTabSz="914874">
              <a:spcBef>
                <a:spcPts val="1001"/>
              </a:spcBef>
            </a:pPr>
            <a:endParaRPr sz="1600"/>
          </a:p>
        </p:txBody>
      </p:sp>
      <p:sp>
        <p:nvSpPr>
          <p:cNvPr id="268" name="Rectangle"/>
          <p:cNvSpPr/>
          <p:nvPr/>
        </p:nvSpPr>
        <p:spPr>
          <a:xfrm>
            <a:off x="9419573" y="93356"/>
            <a:ext cx="3933167" cy="1641003"/>
          </a:xfrm>
          <a:prstGeom prst="rect">
            <a:avLst/>
          </a:prstGeom>
          <a:solidFill>
            <a:srgbClr val="FF3F3A"/>
          </a:solidFill>
          <a:ln w="190500">
            <a:solidFill>
              <a:srgbClr val="000000"/>
            </a:solidFill>
            <a:miter lim="400000"/>
          </a:ln>
        </p:spPr>
        <p:txBody>
          <a:bodyPr lIns="45748" rIns="45748" anchor="ctr"/>
          <a:lstStyle/>
          <a:p>
            <a:pPr algn="ctr" defTabSz="914874">
              <a:spcBef>
                <a:spcPts val="1001"/>
              </a:spcBef>
            </a:pPr>
            <a:r>
              <a:rPr lang="pt-BR" sz="2800" dirty="0">
                <a:latin typeface="+mj-lt"/>
              </a:rPr>
              <a:t>PLANO COMERCIAL</a:t>
            </a:r>
          </a:p>
        </p:txBody>
      </p:sp>
      <p:sp>
        <p:nvSpPr>
          <p:cNvPr id="270" name="Rectangle"/>
          <p:cNvSpPr/>
          <p:nvPr/>
        </p:nvSpPr>
        <p:spPr>
          <a:xfrm>
            <a:off x="87683" y="89354"/>
            <a:ext cx="9331890" cy="7388976"/>
          </a:xfrm>
          <a:prstGeom prst="rect">
            <a:avLst/>
          </a:prstGeom>
          <a:noFill/>
          <a:ln w="190500">
            <a:solidFill>
              <a:srgbClr val="000000"/>
            </a:solidFill>
            <a:miter lim="400000"/>
          </a:ln>
        </p:spPr>
        <p:txBody>
          <a:bodyPr lIns="45748" rIns="45748" anchor="ctr"/>
          <a:lstStyle/>
          <a:p>
            <a:pPr algn="ctr" defTabSz="914874">
              <a:spcBef>
                <a:spcPts val="1001"/>
              </a:spcBef>
              <a:defRPr sz="1600"/>
            </a:pPr>
            <a:endParaRPr lang="pt-BR" dirty="0"/>
          </a:p>
        </p:txBody>
      </p:sp>
      <p:sp>
        <p:nvSpPr>
          <p:cNvPr id="9" name="Freeform 5"/>
          <p:cNvSpPr>
            <a:spLocks noEditPoints="1"/>
          </p:cNvSpPr>
          <p:nvPr/>
        </p:nvSpPr>
        <p:spPr bwMode="auto">
          <a:xfrm>
            <a:off x="11000725" y="6258367"/>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rgbClr val="F1CA4B"/>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6" name="Espaço Reservado para Imagem 5"/>
          <p:cNvSpPr>
            <a:spLocks noGrp="1"/>
          </p:cNvSpPr>
          <p:nvPr>
            <p:ph type="pic" sz="quarter" idx="10"/>
          </p:nvPr>
        </p:nvSpPr>
        <p:spPr/>
      </p:sp>
    </p:spTree>
    <p:extLst>
      <p:ext uri="{BB962C8B-B14F-4D97-AF65-F5344CB8AC3E}">
        <p14:creationId xmlns:p14="http://schemas.microsoft.com/office/powerpoint/2010/main" val="368004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p:cNvSpPr/>
          <p:nvPr/>
        </p:nvSpPr>
        <p:spPr>
          <a:xfrm>
            <a:off x="89173" y="1627423"/>
            <a:ext cx="13276079" cy="5836856"/>
          </a:xfrm>
          <a:prstGeom prst="rect">
            <a:avLst/>
          </a:prstGeom>
          <a:noFill/>
          <a:ln w="177800">
            <a:solidFill>
              <a:srgbClr val="000000"/>
            </a:solidFill>
            <a:miter lim="400000"/>
          </a:ln>
        </p:spPr>
        <p:txBody>
          <a:bodyPr lIns="540340" tIns="144091" rIns="540340" anchor="ctr"/>
          <a:lstStyle/>
          <a:p>
            <a:endParaRPr lang="pt-BR" sz="2001" dirty="0">
              <a:latin typeface="+mj-lt"/>
            </a:endParaRPr>
          </a:p>
        </p:txBody>
      </p:sp>
      <p:sp>
        <p:nvSpPr>
          <p:cNvPr id="58" name="Rectangle"/>
          <p:cNvSpPr/>
          <p:nvPr/>
        </p:nvSpPr>
        <p:spPr>
          <a:xfrm>
            <a:off x="89174" y="2275962"/>
            <a:ext cx="2683122" cy="610478"/>
          </a:xfrm>
          <a:prstGeom prst="rect">
            <a:avLst/>
          </a:prstGeom>
          <a:noFill/>
          <a:ln w="57150">
            <a:solidFill>
              <a:srgbClr val="000000"/>
            </a:solidFill>
            <a:miter lim="400000"/>
          </a:ln>
        </p:spPr>
        <p:txBody>
          <a:bodyPr lIns="540340" tIns="144091" rIns="540340" anchor="ctr"/>
          <a:lstStyle/>
          <a:p>
            <a:r>
              <a:rPr lang="pt-BR" sz="2001" dirty="0">
                <a:latin typeface="Globotipo Condensada Black" charset="0"/>
                <a:ea typeface="Globotipo Condensada Black" charset="0"/>
                <a:cs typeface="Globotipo Condensada Black" charset="0"/>
              </a:rPr>
              <a:t>TÍTULO</a:t>
            </a:r>
          </a:p>
        </p:txBody>
      </p:sp>
      <p:sp>
        <p:nvSpPr>
          <p:cNvPr id="60" name="Rectangle"/>
          <p:cNvSpPr/>
          <p:nvPr/>
        </p:nvSpPr>
        <p:spPr>
          <a:xfrm>
            <a:off x="2772295" y="2275962"/>
            <a:ext cx="3900688" cy="610478"/>
          </a:xfrm>
          <a:prstGeom prst="rect">
            <a:avLst/>
          </a:prstGeom>
          <a:noFill/>
          <a:ln w="57150">
            <a:solidFill>
              <a:srgbClr val="000000"/>
            </a:solidFill>
            <a:miter lim="400000"/>
          </a:ln>
        </p:spPr>
        <p:txBody>
          <a:bodyPr lIns="540340" tIns="144091" rIns="540340" anchor="ctr"/>
          <a:lstStyle/>
          <a:p>
            <a:r>
              <a:rPr lang="pt-BR" sz="1801" dirty="0" err="1"/>
              <a:t>Lorem</a:t>
            </a:r>
            <a:r>
              <a:rPr lang="pt-BR" sz="1801" dirty="0"/>
              <a:t> ipsum </a:t>
            </a:r>
            <a:r>
              <a:rPr lang="pt-BR" sz="1801" dirty="0" err="1"/>
              <a:t>dolor</a:t>
            </a:r>
            <a:r>
              <a:rPr lang="pt-BR" sz="1801" dirty="0"/>
              <a:t> </a:t>
            </a:r>
            <a:r>
              <a:rPr lang="pt-BR" sz="1801" dirty="0" err="1"/>
              <a:t>sit</a:t>
            </a:r>
            <a:r>
              <a:rPr lang="pt-BR" sz="1801" dirty="0"/>
              <a:t> </a:t>
            </a:r>
            <a:r>
              <a:rPr lang="pt-BR" sz="1801" dirty="0" err="1" smtClean="0"/>
              <a:t>amet</a:t>
            </a:r>
            <a:r>
              <a:rPr lang="pt-BR" sz="1801" dirty="0"/>
              <a:t>.</a:t>
            </a:r>
          </a:p>
        </p:txBody>
      </p:sp>
      <p:sp>
        <p:nvSpPr>
          <p:cNvPr id="61" name="Rectangle"/>
          <p:cNvSpPr/>
          <p:nvPr/>
        </p:nvSpPr>
        <p:spPr>
          <a:xfrm>
            <a:off x="6672983" y="2275962"/>
            <a:ext cx="6692271" cy="610478"/>
          </a:xfrm>
          <a:prstGeom prst="rect">
            <a:avLst/>
          </a:prstGeom>
          <a:noFill/>
          <a:ln w="57150">
            <a:solidFill>
              <a:srgbClr val="000000"/>
            </a:solidFill>
            <a:miter lim="400000"/>
          </a:ln>
        </p:spPr>
        <p:txBody>
          <a:bodyPr lIns="540340" tIns="144091" rIns="540340" anchor="ctr"/>
          <a:lstStyle/>
          <a:p>
            <a:r>
              <a:rPr lang="da-DK" sz="1801" dirty="0"/>
              <a:t>Lorem ipsum dolor sit </a:t>
            </a:r>
            <a:r>
              <a:rPr lang="da-DK" sz="1801" dirty="0" smtClean="0"/>
              <a:t>amet</a:t>
            </a:r>
            <a:r>
              <a:rPr lang="pt-BR" sz="1801" dirty="0" err="1"/>
              <a:t>consectetur</a:t>
            </a:r>
            <a:r>
              <a:rPr lang="pt-BR" sz="1801" dirty="0"/>
              <a:t> </a:t>
            </a:r>
            <a:r>
              <a:rPr lang="pt-BR" sz="1801" dirty="0" err="1" smtClean="0"/>
              <a:t>adipiscing</a:t>
            </a:r>
            <a:r>
              <a:rPr lang="da-DK" sz="1801" dirty="0" smtClean="0"/>
              <a:t>.</a:t>
            </a:r>
            <a:endParaRPr lang="da-DK" sz="1801" dirty="0"/>
          </a:p>
        </p:txBody>
      </p:sp>
      <p:sp>
        <p:nvSpPr>
          <p:cNvPr id="62" name="Rectangle"/>
          <p:cNvSpPr/>
          <p:nvPr/>
        </p:nvSpPr>
        <p:spPr>
          <a:xfrm>
            <a:off x="89174" y="2886439"/>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64" name="Rectangle"/>
          <p:cNvSpPr/>
          <p:nvPr/>
        </p:nvSpPr>
        <p:spPr>
          <a:xfrm>
            <a:off x="2772295" y="2886439"/>
            <a:ext cx="3900688" cy="610478"/>
          </a:xfrm>
          <a:prstGeom prst="rect">
            <a:avLst/>
          </a:prstGeom>
          <a:noFill/>
          <a:ln w="57150">
            <a:solidFill>
              <a:srgbClr val="000000"/>
            </a:solidFill>
            <a:miter lim="400000"/>
          </a:ln>
        </p:spPr>
        <p:txBody>
          <a:bodyPr lIns="540340" tIns="144091" rIns="540340" anchor="ctr"/>
          <a:lstStyle/>
          <a:p>
            <a:r>
              <a:rPr lang="pt-BR" sz="1801" dirty="0" err="1" smtClean="0"/>
              <a:t>Amet</a:t>
            </a:r>
            <a:r>
              <a:rPr lang="pt-BR" sz="1801" dirty="0"/>
              <a:t>, </a:t>
            </a:r>
            <a:r>
              <a:rPr lang="pt-BR" sz="1801" dirty="0" err="1"/>
              <a:t>consectetur</a:t>
            </a:r>
            <a:r>
              <a:rPr lang="pt-BR" sz="1801" dirty="0"/>
              <a:t> </a:t>
            </a:r>
            <a:r>
              <a:rPr lang="pt-BR" sz="1801" dirty="0" err="1"/>
              <a:t>adipiscing</a:t>
            </a:r>
            <a:r>
              <a:rPr lang="pt-BR" sz="1801" dirty="0"/>
              <a:t>. </a:t>
            </a:r>
          </a:p>
        </p:txBody>
      </p:sp>
      <p:sp>
        <p:nvSpPr>
          <p:cNvPr id="65" name="Rectangle"/>
          <p:cNvSpPr/>
          <p:nvPr/>
        </p:nvSpPr>
        <p:spPr>
          <a:xfrm>
            <a:off x="6672983" y="2886439"/>
            <a:ext cx="6692271" cy="610478"/>
          </a:xfrm>
          <a:prstGeom prst="rect">
            <a:avLst/>
          </a:prstGeom>
          <a:noFill/>
          <a:ln w="57150">
            <a:solidFill>
              <a:srgbClr val="000000"/>
            </a:solidFill>
            <a:miter lim="400000"/>
          </a:ln>
        </p:spPr>
        <p:txBody>
          <a:bodyPr lIns="540340" tIns="144091" rIns="540340" anchor="ctr"/>
          <a:lstStyle/>
          <a:p>
            <a:r>
              <a:rPr lang="pt-BR" sz="1801" dirty="0" err="1"/>
              <a:t>Amet</a:t>
            </a:r>
            <a:r>
              <a:rPr lang="pt-BR" sz="1801" dirty="0"/>
              <a:t>, </a:t>
            </a:r>
            <a:r>
              <a:rPr lang="pt-BR" sz="1801" dirty="0" err="1"/>
              <a:t>consectetur</a:t>
            </a:r>
            <a:r>
              <a:rPr lang="pt-BR" sz="1801" dirty="0"/>
              <a:t> </a:t>
            </a:r>
            <a:r>
              <a:rPr lang="pt-BR" sz="1801" dirty="0" err="1"/>
              <a:t>adipiscing</a:t>
            </a:r>
            <a:r>
              <a:rPr lang="pt-BR" sz="1801" dirty="0"/>
              <a:t>.</a:t>
            </a:r>
          </a:p>
        </p:txBody>
      </p:sp>
      <p:sp>
        <p:nvSpPr>
          <p:cNvPr id="66" name="Rectangle"/>
          <p:cNvSpPr/>
          <p:nvPr/>
        </p:nvSpPr>
        <p:spPr>
          <a:xfrm>
            <a:off x="89174" y="3496917"/>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68" name="Rectangle"/>
          <p:cNvSpPr/>
          <p:nvPr/>
        </p:nvSpPr>
        <p:spPr>
          <a:xfrm>
            <a:off x="2772295" y="3496917"/>
            <a:ext cx="3900688" cy="610478"/>
          </a:xfrm>
          <a:prstGeom prst="rect">
            <a:avLst/>
          </a:prstGeom>
          <a:noFill/>
          <a:ln w="57150">
            <a:solidFill>
              <a:srgbClr val="000000"/>
            </a:solidFill>
            <a:miter lim="400000"/>
          </a:ln>
        </p:spPr>
        <p:txBody>
          <a:bodyPr lIns="540340" tIns="144091" rIns="540340" anchor="ctr"/>
          <a:lstStyle/>
          <a:p>
            <a:r>
              <a:rPr lang="pt-BR" sz="1801" dirty="0" smtClean="0"/>
              <a:t>XXXX</a:t>
            </a:r>
            <a:endParaRPr lang="pt-BR" sz="1801" dirty="0"/>
          </a:p>
        </p:txBody>
      </p:sp>
      <p:sp>
        <p:nvSpPr>
          <p:cNvPr id="69" name="Rectangle"/>
          <p:cNvSpPr/>
          <p:nvPr/>
        </p:nvSpPr>
        <p:spPr>
          <a:xfrm>
            <a:off x="6672983" y="3496917"/>
            <a:ext cx="6692271" cy="610478"/>
          </a:xfrm>
          <a:prstGeom prst="rect">
            <a:avLst/>
          </a:prstGeom>
          <a:noFill/>
          <a:ln w="57150">
            <a:solidFill>
              <a:srgbClr val="000000"/>
            </a:solidFill>
            <a:miter lim="400000"/>
          </a:ln>
        </p:spPr>
        <p:txBody>
          <a:bodyPr lIns="540340" tIns="144091" rIns="540340" anchor="ctr"/>
          <a:lstStyle/>
          <a:p>
            <a:r>
              <a:rPr lang="pt-BR" sz="1801" dirty="0" smtClean="0"/>
              <a:t>XXXX</a:t>
            </a:r>
            <a:endParaRPr lang="pt-BR" sz="1801" dirty="0"/>
          </a:p>
        </p:txBody>
      </p:sp>
      <p:sp>
        <p:nvSpPr>
          <p:cNvPr id="70" name="Rectangle"/>
          <p:cNvSpPr/>
          <p:nvPr/>
        </p:nvSpPr>
        <p:spPr>
          <a:xfrm>
            <a:off x="89174" y="4107394"/>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72" name="Rectangle"/>
          <p:cNvSpPr/>
          <p:nvPr/>
        </p:nvSpPr>
        <p:spPr>
          <a:xfrm>
            <a:off x="2772295" y="4107394"/>
            <a:ext cx="3900688" cy="610478"/>
          </a:xfrm>
          <a:prstGeom prst="rect">
            <a:avLst/>
          </a:prstGeom>
          <a:noFill/>
          <a:ln w="57150">
            <a:solidFill>
              <a:srgbClr val="000000"/>
            </a:solidFill>
            <a:miter lim="400000"/>
          </a:ln>
        </p:spPr>
        <p:txBody>
          <a:bodyPr lIns="540340" tIns="144091" rIns="540340" anchor="ctr"/>
          <a:lstStyle/>
          <a:p>
            <a:r>
              <a:rPr lang="pt-BR" sz="1801" dirty="0" err="1"/>
              <a:t>Lorem</a:t>
            </a:r>
            <a:r>
              <a:rPr lang="pt-BR" sz="1801" dirty="0"/>
              <a:t> ipsum </a:t>
            </a:r>
            <a:r>
              <a:rPr lang="pt-BR" sz="1801" dirty="0" err="1"/>
              <a:t>dolor</a:t>
            </a:r>
            <a:r>
              <a:rPr lang="pt-BR" sz="1801" dirty="0"/>
              <a:t> </a:t>
            </a:r>
            <a:r>
              <a:rPr lang="pt-BR" sz="1801" dirty="0" err="1"/>
              <a:t>sit</a:t>
            </a:r>
            <a:r>
              <a:rPr lang="pt-BR" sz="1801" dirty="0"/>
              <a:t> </a:t>
            </a:r>
            <a:r>
              <a:rPr lang="pt-BR" sz="1801" dirty="0" err="1"/>
              <a:t>amet</a:t>
            </a:r>
            <a:r>
              <a:rPr lang="pt-BR" sz="1801" dirty="0"/>
              <a:t>.</a:t>
            </a:r>
          </a:p>
        </p:txBody>
      </p:sp>
      <p:sp>
        <p:nvSpPr>
          <p:cNvPr id="73" name="Rectangle"/>
          <p:cNvSpPr/>
          <p:nvPr/>
        </p:nvSpPr>
        <p:spPr>
          <a:xfrm>
            <a:off x="6672983" y="4107394"/>
            <a:ext cx="6692271" cy="610478"/>
          </a:xfrm>
          <a:prstGeom prst="rect">
            <a:avLst/>
          </a:prstGeom>
          <a:noFill/>
          <a:ln w="57150">
            <a:solidFill>
              <a:srgbClr val="000000"/>
            </a:solidFill>
            <a:miter lim="400000"/>
          </a:ln>
        </p:spPr>
        <p:txBody>
          <a:bodyPr lIns="540340" tIns="144091" rIns="540340" anchor="ctr"/>
          <a:lstStyle/>
          <a:p>
            <a:r>
              <a:rPr lang="pt-BR" sz="1801" dirty="0" err="1"/>
              <a:t>Amet</a:t>
            </a:r>
            <a:r>
              <a:rPr lang="pt-BR" sz="1801" dirty="0"/>
              <a:t>, </a:t>
            </a:r>
            <a:r>
              <a:rPr lang="pt-BR" sz="1801" dirty="0" err="1"/>
              <a:t>consectetur</a:t>
            </a:r>
            <a:r>
              <a:rPr lang="pt-BR" sz="1801" dirty="0"/>
              <a:t> </a:t>
            </a:r>
            <a:r>
              <a:rPr lang="pt-BR" sz="1801" dirty="0" err="1"/>
              <a:t>adipiscing</a:t>
            </a:r>
            <a:r>
              <a:rPr lang="pt-BR" sz="1801" dirty="0"/>
              <a:t>.</a:t>
            </a:r>
          </a:p>
        </p:txBody>
      </p:sp>
      <p:sp>
        <p:nvSpPr>
          <p:cNvPr id="74" name="Rectangle"/>
          <p:cNvSpPr/>
          <p:nvPr/>
        </p:nvSpPr>
        <p:spPr>
          <a:xfrm>
            <a:off x="89174" y="4717872"/>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76" name="Rectangle"/>
          <p:cNvSpPr/>
          <p:nvPr/>
        </p:nvSpPr>
        <p:spPr>
          <a:xfrm>
            <a:off x="2772295" y="4717872"/>
            <a:ext cx="3900688" cy="610478"/>
          </a:xfrm>
          <a:prstGeom prst="rect">
            <a:avLst/>
          </a:prstGeom>
          <a:noFill/>
          <a:ln w="57150">
            <a:solidFill>
              <a:srgbClr val="000000"/>
            </a:solidFill>
            <a:miter lim="400000"/>
          </a:ln>
        </p:spPr>
        <p:txBody>
          <a:bodyPr lIns="540340" tIns="144091" rIns="540340" anchor="ctr"/>
          <a:lstStyle/>
          <a:p>
            <a:r>
              <a:rPr lang="pt-BR" sz="1801" dirty="0" smtClean="0"/>
              <a:t>X,XX</a:t>
            </a:r>
            <a:endParaRPr lang="pt-BR" sz="1801" dirty="0"/>
          </a:p>
        </p:txBody>
      </p:sp>
      <p:sp>
        <p:nvSpPr>
          <p:cNvPr id="77" name="Rectangle"/>
          <p:cNvSpPr/>
          <p:nvPr/>
        </p:nvSpPr>
        <p:spPr>
          <a:xfrm>
            <a:off x="6672983" y="4717872"/>
            <a:ext cx="6692271" cy="610478"/>
          </a:xfrm>
          <a:prstGeom prst="rect">
            <a:avLst/>
          </a:prstGeom>
          <a:noFill/>
          <a:ln w="57150">
            <a:solidFill>
              <a:srgbClr val="000000"/>
            </a:solidFill>
            <a:miter lim="400000"/>
          </a:ln>
        </p:spPr>
        <p:txBody>
          <a:bodyPr lIns="540340" tIns="144091" rIns="540340" anchor="ctr"/>
          <a:lstStyle/>
          <a:p>
            <a:r>
              <a:rPr lang="pt-BR" sz="1801" dirty="0" smtClean="0"/>
              <a:t>X,XX</a:t>
            </a:r>
            <a:endParaRPr lang="pt-BR" sz="1801" dirty="0"/>
          </a:p>
        </p:txBody>
      </p:sp>
      <p:sp>
        <p:nvSpPr>
          <p:cNvPr id="78" name="Rectangle"/>
          <p:cNvSpPr/>
          <p:nvPr/>
        </p:nvSpPr>
        <p:spPr>
          <a:xfrm>
            <a:off x="89174" y="5328349"/>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80" name="Rectangle"/>
          <p:cNvSpPr/>
          <p:nvPr/>
        </p:nvSpPr>
        <p:spPr>
          <a:xfrm>
            <a:off x="2772295" y="5328349"/>
            <a:ext cx="3900688" cy="610478"/>
          </a:xfrm>
          <a:prstGeom prst="rect">
            <a:avLst/>
          </a:prstGeom>
          <a:noFill/>
          <a:ln w="57150">
            <a:solidFill>
              <a:srgbClr val="000000"/>
            </a:solidFill>
            <a:miter lim="400000"/>
          </a:ln>
        </p:spPr>
        <p:txBody>
          <a:bodyPr lIns="540340" tIns="144091" rIns="540340" anchor="ctr"/>
          <a:lstStyle/>
          <a:p>
            <a:r>
              <a:rPr lang="pt-BR" sz="1801" dirty="0" smtClean="0"/>
              <a:t>XXX</a:t>
            </a:r>
            <a:endParaRPr lang="pt-BR" sz="1801" dirty="0"/>
          </a:p>
        </p:txBody>
      </p:sp>
      <p:sp>
        <p:nvSpPr>
          <p:cNvPr id="81" name="Rectangle"/>
          <p:cNvSpPr/>
          <p:nvPr/>
        </p:nvSpPr>
        <p:spPr>
          <a:xfrm>
            <a:off x="6672983" y="5328349"/>
            <a:ext cx="6692271" cy="610478"/>
          </a:xfrm>
          <a:prstGeom prst="rect">
            <a:avLst/>
          </a:prstGeom>
          <a:noFill/>
          <a:ln w="57150">
            <a:solidFill>
              <a:srgbClr val="000000"/>
            </a:solidFill>
            <a:miter lim="400000"/>
          </a:ln>
        </p:spPr>
        <p:txBody>
          <a:bodyPr lIns="540340" tIns="144091" rIns="540340" anchor="ctr"/>
          <a:lstStyle/>
          <a:p>
            <a:r>
              <a:rPr lang="pt-BR" sz="1801" dirty="0" err="1" smtClean="0"/>
              <a:t>xxxx</a:t>
            </a:r>
            <a:endParaRPr lang="pt-BR" sz="1801" dirty="0"/>
          </a:p>
        </p:txBody>
      </p:sp>
      <p:sp>
        <p:nvSpPr>
          <p:cNvPr id="82" name="Rectangle"/>
          <p:cNvSpPr/>
          <p:nvPr/>
        </p:nvSpPr>
        <p:spPr>
          <a:xfrm>
            <a:off x="89174" y="5938827"/>
            <a:ext cx="2683122" cy="610478"/>
          </a:xfrm>
          <a:prstGeom prst="rect">
            <a:avLst/>
          </a:prstGeom>
          <a:noFill/>
          <a:ln w="57150">
            <a:solidFill>
              <a:srgbClr val="000000"/>
            </a:solidFill>
            <a:miter lim="400000"/>
          </a:ln>
        </p:spPr>
        <p:txBody>
          <a:bodyPr lIns="540340" tIns="144091" rIns="540340" anchor="ctr"/>
          <a:lstStyle/>
          <a:p>
            <a:r>
              <a:rPr lang="pt-BR" sz="2001">
                <a:latin typeface="Globotipo Condensada Black" charset="0"/>
                <a:ea typeface="Globotipo Condensada Black" charset="0"/>
                <a:cs typeface="Globotipo Condensada Black" charset="0"/>
              </a:rPr>
              <a:t>TÍTULO</a:t>
            </a:r>
            <a:endParaRPr lang="pt-BR" sz="2001" dirty="0">
              <a:latin typeface="Globotipo Condensada Black" charset="0"/>
              <a:ea typeface="Globotipo Condensada Black" charset="0"/>
              <a:cs typeface="Globotipo Condensada Black" charset="0"/>
            </a:endParaRPr>
          </a:p>
        </p:txBody>
      </p:sp>
      <p:sp>
        <p:nvSpPr>
          <p:cNvPr id="84" name="Rectangle"/>
          <p:cNvSpPr/>
          <p:nvPr/>
        </p:nvSpPr>
        <p:spPr>
          <a:xfrm>
            <a:off x="2772295" y="5938827"/>
            <a:ext cx="10592957" cy="610478"/>
          </a:xfrm>
          <a:prstGeom prst="rect">
            <a:avLst/>
          </a:prstGeom>
          <a:noFill/>
          <a:ln w="57150">
            <a:solidFill>
              <a:srgbClr val="000000"/>
            </a:solidFill>
            <a:miter lim="400000"/>
          </a:ln>
        </p:spPr>
        <p:txBody>
          <a:bodyPr lIns="540340" tIns="144091" rIns="540340" anchor="ctr"/>
          <a:lstStyle/>
          <a:p>
            <a:r>
              <a:rPr lang="pt-BR" sz="1801" dirty="0" err="1"/>
              <a:t>Lorem</a:t>
            </a:r>
            <a:r>
              <a:rPr lang="pt-BR" sz="1801" dirty="0"/>
              <a:t> ipsum </a:t>
            </a:r>
            <a:r>
              <a:rPr lang="pt-BR" sz="1801" dirty="0" err="1"/>
              <a:t>dolor</a:t>
            </a:r>
            <a:r>
              <a:rPr lang="pt-BR" sz="1801" dirty="0"/>
              <a:t> </a:t>
            </a:r>
            <a:r>
              <a:rPr lang="pt-BR" sz="1801" dirty="0" err="1"/>
              <a:t>sit</a:t>
            </a:r>
            <a:r>
              <a:rPr lang="pt-BR" sz="1801" dirty="0"/>
              <a:t> </a:t>
            </a:r>
            <a:r>
              <a:rPr lang="pt-BR" sz="1801" dirty="0" err="1"/>
              <a:t>amet</a:t>
            </a:r>
            <a:r>
              <a:rPr lang="pt-BR" sz="1801" dirty="0"/>
              <a:t>.</a:t>
            </a:r>
          </a:p>
        </p:txBody>
      </p:sp>
      <p:sp>
        <p:nvSpPr>
          <p:cNvPr id="86" name="Rectangle"/>
          <p:cNvSpPr/>
          <p:nvPr/>
        </p:nvSpPr>
        <p:spPr>
          <a:xfrm>
            <a:off x="89173" y="6549305"/>
            <a:ext cx="2683120" cy="914975"/>
          </a:xfrm>
          <a:prstGeom prst="rect">
            <a:avLst/>
          </a:prstGeom>
          <a:solidFill>
            <a:srgbClr val="F1CA4B"/>
          </a:solidFill>
          <a:ln w="177800">
            <a:solidFill>
              <a:srgbClr val="000000"/>
            </a:solidFill>
            <a:miter lim="400000"/>
          </a:ln>
        </p:spPr>
        <p:txBody>
          <a:bodyPr lIns="540340" tIns="144091" rIns="540340" anchor="ctr"/>
          <a:lstStyle/>
          <a:p>
            <a:r>
              <a:rPr lang="pt-BR" sz="2001">
                <a:latin typeface="+mj-lt"/>
              </a:rPr>
              <a:t>TÍTULO</a:t>
            </a:r>
            <a:endParaRPr lang="pt-BR" sz="2001" dirty="0">
              <a:latin typeface="+mj-lt"/>
            </a:endParaRPr>
          </a:p>
        </p:txBody>
      </p:sp>
      <p:sp>
        <p:nvSpPr>
          <p:cNvPr id="88" name="Rectangle"/>
          <p:cNvSpPr/>
          <p:nvPr/>
        </p:nvSpPr>
        <p:spPr>
          <a:xfrm>
            <a:off x="2772295" y="6549305"/>
            <a:ext cx="10592958" cy="914975"/>
          </a:xfrm>
          <a:prstGeom prst="rect">
            <a:avLst/>
          </a:prstGeom>
          <a:solidFill>
            <a:srgbClr val="F1CA4B"/>
          </a:solidFill>
          <a:ln w="177800">
            <a:solidFill>
              <a:srgbClr val="000000"/>
            </a:solidFill>
            <a:miter lim="400000"/>
          </a:ln>
        </p:spPr>
        <p:txBody>
          <a:bodyPr lIns="540340" tIns="144091" rIns="540340" anchor="ctr"/>
          <a:lstStyle/>
          <a:p>
            <a:r>
              <a:rPr lang="pt-BR" sz="2001" dirty="0">
                <a:latin typeface="+mj-lt"/>
              </a:rPr>
              <a:t>R$ </a:t>
            </a:r>
            <a:r>
              <a:rPr lang="pt-BR" sz="2001" dirty="0" smtClean="0">
                <a:latin typeface="+mj-lt"/>
              </a:rPr>
              <a:t>X.X00.000,00 </a:t>
            </a:r>
            <a:r>
              <a:rPr lang="pt-BR" sz="2001" dirty="0">
                <a:latin typeface="+mj-lt"/>
              </a:rPr>
              <a:t/>
            </a:r>
            <a:br>
              <a:rPr lang="pt-BR" sz="2001" dirty="0">
                <a:latin typeface="+mj-lt"/>
              </a:rPr>
            </a:br>
            <a:r>
              <a:rPr lang="pt-BR" sz="1401" dirty="0">
                <a:latin typeface="+mj-lt"/>
              </a:rPr>
              <a:t>(preço à vista, com base na Lista de </a:t>
            </a:r>
            <a:r>
              <a:rPr lang="pt-BR" sz="1401" dirty="0" err="1">
                <a:latin typeface="+mj-lt"/>
              </a:rPr>
              <a:t>abr</a:t>
            </a:r>
            <a:r>
              <a:rPr lang="pt-BR" sz="1401" dirty="0">
                <a:latin typeface="+mj-lt"/>
              </a:rPr>
              <a:t> a set/17)</a:t>
            </a:r>
          </a:p>
        </p:txBody>
      </p:sp>
      <p:sp>
        <p:nvSpPr>
          <p:cNvPr id="46" name="Rectangle"/>
          <p:cNvSpPr/>
          <p:nvPr/>
        </p:nvSpPr>
        <p:spPr>
          <a:xfrm>
            <a:off x="89173" y="87121"/>
            <a:ext cx="3925928" cy="1540301"/>
          </a:xfrm>
          <a:prstGeom prst="rect">
            <a:avLst/>
          </a:prstGeom>
          <a:solidFill>
            <a:srgbClr val="FFFFFF"/>
          </a:solidFill>
          <a:ln w="177800">
            <a:solidFill>
              <a:srgbClr val="000000"/>
            </a:solidFill>
            <a:miter lim="400000"/>
          </a:ln>
        </p:spPr>
        <p:txBody>
          <a:bodyPr lIns="540340" tIns="144091" rIns="540340" anchor="ctr"/>
          <a:lstStyle/>
          <a:p>
            <a:r>
              <a:rPr lang="pt-BR" sz="4002" dirty="0">
                <a:latin typeface="+mj-lt"/>
              </a:rPr>
              <a:t>PLANO </a:t>
            </a:r>
          </a:p>
          <a:p>
            <a:r>
              <a:rPr lang="pt-BR" sz="4002" dirty="0">
                <a:latin typeface="+mj-lt"/>
              </a:rPr>
              <a:t>COMERCIAL</a:t>
            </a:r>
            <a:endParaRPr lang="pt-BR" sz="2401" dirty="0">
              <a:latin typeface="+mj-lt"/>
            </a:endParaRPr>
          </a:p>
        </p:txBody>
      </p:sp>
      <p:sp>
        <p:nvSpPr>
          <p:cNvPr id="47" name="Rectangle"/>
          <p:cNvSpPr/>
          <p:nvPr/>
        </p:nvSpPr>
        <p:spPr>
          <a:xfrm>
            <a:off x="11503197" y="87121"/>
            <a:ext cx="1862058" cy="1540301"/>
          </a:xfrm>
          <a:prstGeom prst="rect">
            <a:avLst/>
          </a:prstGeom>
          <a:solidFill>
            <a:srgbClr val="F1CA4B"/>
          </a:solidFill>
          <a:ln w="177800">
            <a:solidFill>
              <a:srgbClr val="000000"/>
            </a:solidFill>
            <a:miter lim="400000"/>
          </a:ln>
        </p:spPr>
        <p:txBody>
          <a:bodyPr lIns="540340" tIns="144091" rIns="540340" anchor="ctr"/>
          <a:lstStyle/>
          <a:p>
            <a:endParaRPr lang="pt-BR" sz="2001" dirty="0">
              <a:latin typeface="+mj-lt"/>
            </a:endParaRPr>
          </a:p>
        </p:txBody>
      </p:sp>
      <p:sp>
        <p:nvSpPr>
          <p:cNvPr id="50" name="Freeform 5"/>
          <p:cNvSpPr>
            <a:spLocks noEditPoints="1"/>
          </p:cNvSpPr>
          <p:nvPr/>
        </p:nvSpPr>
        <p:spPr bwMode="auto">
          <a:xfrm>
            <a:off x="12048794" y="471508"/>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51" name="Rectangle"/>
          <p:cNvSpPr/>
          <p:nvPr/>
        </p:nvSpPr>
        <p:spPr>
          <a:xfrm>
            <a:off x="4015101" y="87121"/>
            <a:ext cx="7488093" cy="1540301"/>
          </a:xfrm>
          <a:prstGeom prst="rect">
            <a:avLst/>
          </a:prstGeom>
          <a:solidFill>
            <a:srgbClr val="FF3F3A"/>
          </a:solidFill>
          <a:ln w="177800">
            <a:solidFill>
              <a:srgbClr val="000000"/>
            </a:solidFill>
            <a:miter lim="400000"/>
          </a:ln>
        </p:spPr>
        <p:txBody>
          <a:bodyPr lIns="540340" tIns="144091" rIns="540340" anchor="ctr"/>
          <a:lstStyle/>
          <a:p>
            <a:endParaRPr lang="pt-BR" sz="2001" dirty="0">
              <a:latin typeface="+mj-lt"/>
            </a:endParaRPr>
          </a:p>
        </p:txBody>
      </p:sp>
      <p:sp>
        <p:nvSpPr>
          <p:cNvPr id="54" name="Rectangle"/>
          <p:cNvSpPr/>
          <p:nvPr/>
        </p:nvSpPr>
        <p:spPr>
          <a:xfrm>
            <a:off x="89173" y="1627423"/>
            <a:ext cx="2683122" cy="648539"/>
          </a:xfrm>
          <a:prstGeom prst="rect">
            <a:avLst/>
          </a:prstGeom>
          <a:solidFill>
            <a:srgbClr val="067247"/>
          </a:solidFill>
          <a:ln w="177800">
            <a:solidFill>
              <a:srgbClr val="000000"/>
            </a:solidFill>
            <a:miter lim="400000"/>
          </a:ln>
        </p:spPr>
        <p:txBody>
          <a:bodyPr lIns="540340" tIns="144091" rIns="540340" anchor="ctr"/>
          <a:lstStyle/>
          <a:p>
            <a:endParaRPr lang="pt-BR" sz="2001" dirty="0">
              <a:latin typeface="+mj-lt"/>
            </a:endParaRPr>
          </a:p>
        </p:txBody>
      </p:sp>
      <p:sp>
        <p:nvSpPr>
          <p:cNvPr id="55" name="Rectangle"/>
          <p:cNvSpPr/>
          <p:nvPr/>
        </p:nvSpPr>
        <p:spPr>
          <a:xfrm>
            <a:off x="2772296" y="1627423"/>
            <a:ext cx="3900688" cy="648539"/>
          </a:xfrm>
          <a:prstGeom prst="rect">
            <a:avLst/>
          </a:prstGeom>
          <a:solidFill>
            <a:srgbClr val="F1CA4B"/>
          </a:solidFill>
          <a:ln w="177800">
            <a:solidFill>
              <a:srgbClr val="000000"/>
            </a:solidFill>
            <a:miter lim="400000"/>
          </a:ln>
        </p:spPr>
        <p:txBody>
          <a:bodyPr lIns="540340" tIns="144091" rIns="540340" anchor="ctr"/>
          <a:lstStyle/>
          <a:p>
            <a:r>
              <a:rPr lang="pt-BR" sz="2001" dirty="0" smtClean="0">
                <a:latin typeface="+mj-lt"/>
              </a:rPr>
              <a:t>LOREN IPSUM</a:t>
            </a:r>
            <a:endParaRPr lang="pt-BR" sz="2001" dirty="0">
              <a:latin typeface="+mj-lt"/>
            </a:endParaRPr>
          </a:p>
        </p:txBody>
      </p:sp>
      <p:sp>
        <p:nvSpPr>
          <p:cNvPr id="56" name="Rectangle"/>
          <p:cNvSpPr/>
          <p:nvPr/>
        </p:nvSpPr>
        <p:spPr>
          <a:xfrm>
            <a:off x="6672983" y="1627423"/>
            <a:ext cx="6692271" cy="648539"/>
          </a:xfrm>
          <a:prstGeom prst="rect">
            <a:avLst/>
          </a:prstGeom>
          <a:solidFill>
            <a:srgbClr val="F1CA4B"/>
          </a:solidFill>
          <a:ln w="177800">
            <a:solidFill>
              <a:srgbClr val="000000"/>
            </a:solidFill>
            <a:miter lim="400000"/>
          </a:ln>
        </p:spPr>
        <p:txBody>
          <a:bodyPr lIns="540340" tIns="144091" rIns="540340" anchor="ctr"/>
          <a:lstStyle/>
          <a:p>
            <a:r>
              <a:rPr lang="pt-BR" sz="2001" dirty="0" smtClean="0">
                <a:latin typeface="+mj-lt"/>
              </a:rPr>
              <a:t>CONSECTETUR</a:t>
            </a:r>
            <a:endParaRPr lang="pt-BR" sz="2001" dirty="0">
              <a:latin typeface="+mj-lt"/>
            </a:endParaRPr>
          </a:p>
        </p:txBody>
      </p:sp>
    </p:spTree>
    <p:extLst>
      <p:ext uri="{BB962C8B-B14F-4D97-AF65-F5344CB8AC3E}">
        <p14:creationId xmlns:p14="http://schemas.microsoft.com/office/powerpoint/2010/main" val="141540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77680" y="81715"/>
            <a:ext cx="13287592" cy="7397834"/>
            <a:chOff x="729049" y="81715"/>
            <a:chExt cx="11984853" cy="7397834"/>
          </a:xfrm>
        </p:grpSpPr>
        <p:sp>
          <p:nvSpPr>
            <p:cNvPr id="12" name="Rectangle"/>
            <p:cNvSpPr/>
            <p:nvPr/>
          </p:nvSpPr>
          <p:spPr>
            <a:xfrm>
              <a:off x="729050" y="5485489"/>
              <a:ext cx="11984852" cy="1994060"/>
            </a:xfrm>
            <a:prstGeom prst="rect">
              <a:avLst/>
            </a:prstGeom>
            <a:solidFill>
              <a:srgbClr val="FF3F3A"/>
            </a:solidFill>
            <a:ln w="177800">
              <a:solidFill>
                <a:srgbClr val="000000"/>
              </a:solidFill>
              <a:miter lim="400000"/>
            </a:ln>
          </p:spPr>
          <p:txBody>
            <a:bodyPr lIns="45748" rIns="45748"/>
            <a:lstStyle/>
            <a:p>
              <a:endParaRPr sz="1801"/>
            </a:p>
          </p:txBody>
        </p:sp>
        <p:sp>
          <p:nvSpPr>
            <p:cNvPr id="14" name="Rectangle"/>
            <p:cNvSpPr/>
            <p:nvPr/>
          </p:nvSpPr>
          <p:spPr>
            <a:xfrm>
              <a:off x="729050" y="81715"/>
              <a:ext cx="11984852" cy="1994059"/>
            </a:xfrm>
            <a:prstGeom prst="rect">
              <a:avLst/>
            </a:prstGeom>
            <a:solidFill>
              <a:srgbClr val="E95E12"/>
            </a:solidFill>
            <a:ln w="177800">
              <a:solidFill>
                <a:srgbClr val="000000"/>
              </a:solidFill>
              <a:miter lim="400000"/>
            </a:ln>
          </p:spPr>
          <p:txBody>
            <a:bodyPr lIns="45748" rIns="45748"/>
            <a:lstStyle/>
            <a:p>
              <a:endParaRPr sz="1801"/>
            </a:p>
          </p:txBody>
        </p:sp>
        <p:sp>
          <p:nvSpPr>
            <p:cNvPr id="10" name="Rectangle"/>
            <p:cNvSpPr/>
            <p:nvPr/>
          </p:nvSpPr>
          <p:spPr>
            <a:xfrm>
              <a:off x="729049" y="2078753"/>
              <a:ext cx="2961567" cy="3432552"/>
            </a:xfrm>
            <a:prstGeom prst="rect">
              <a:avLst/>
            </a:prstGeom>
            <a:solidFill>
              <a:srgbClr val="067248"/>
            </a:solidFill>
            <a:ln w="177800">
              <a:solidFill>
                <a:srgbClr val="000000"/>
              </a:solidFill>
              <a:miter lim="400000"/>
            </a:ln>
          </p:spPr>
          <p:txBody>
            <a:bodyPr lIns="360227" tIns="360227" rIns="360227" bIns="360227"/>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sp>
          <p:nvSpPr>
            <p:cNvPr id="16" name="Rectangle"/>
            <p:cNvSpPr/>
            <p:nvPr/>
          </p:nvSpPr>
          <p:spPr>
            <a:xfrm>
              <a:off x="9752334" y="2078753"/>
              <a:ext cx="2961567" cy="3435531"/>
            </a:xfrm>
            <a:prstGeom prst="rect">
              <a:avLst/>
            </a:prstGeom>
            <a:solidFill>
              <a:srgbClr val="420450"/>
            </a:solidFill>
            <a:ln w="177800">
              <a:solidFill>
                <a:srgbClr val="000000"/>
              </a:solidFill>
              <a:miter lim="400000"/>
            </a:ln>
          </p:spPr>
          <p:txBody>
            <a:bodyPr lIns="360227" tIns="360227" rIns="360227" bIns="360227"/>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sp>
          <p:nvSpPr>
            <p:cNvPr id="11" name="Rectangle"/>
            <p:cNvSpPr/>
            <p:nvPr/>
          </p:nvSpPr>
          <p:spPr>
            <a:xfrm>
              <a:off x="3690616" y="2074383"/>
              <a:ext cx="6061717" cy="3439901"/>
            </a:xfrm>
            <a:prstGeom prst="rect">
              <a:avLst/>
            </a:prstGeom>
            <a:noFill/>
            <a:ln w="177800">
              <a:solidFill>
                <a:srgbClr val="000000"/>
              </a:solidFill>
              <a:miter lim="400000"/>
            </a:ln>
          </p:spPr>
          <p:txBody>
            <a:bodyPr lIns="360227" tIns="360227" rIns="360227" bIns="360227" anchor="ctr"/>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grpSp>
      <p:sp>
        <p:nvSpPr>
          <p:cNvPr id="15" name="Freeform 5"/>
          <p:cNvSpPr>
            <a:spLocks noEditPoints="1"/>
          </p:cNvSpPr>
          <p:nvPr/>
        </p:nvSpPr>
        <p:spPr bwMode="auto">
          <a:xfrm>
            <a:off x="11338097" y="3408570"/>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rgbClr val="FFFFFF"/>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3" name="Espaço Reservado para Imagem 2"/>
          <p:cNvSpPr>
            <a:spLocks noGrp="1"/>
          </p:cNvSpPr>
          <p:nvPr>
            <p:ph type="pic" sz="quarter" idx="10"/>
          </p:nvPr>
        </p:nvSpPr>
        <p:spPr/>
      </p:sp>
    </p:spTree>
    <p:extLst>
      <p:ext uri="{BB962C8B-B14F-4D97-AF65-F5344CB8AC3E}">
        <p14:creationId xmlns:p14="http://schemas.microsoft.com/office/powerpoint/2010/main" val="142824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p:cNvSpPr/>
          <p:nvPr/>
        </p:nvSpPr>
        <p:spPr>
          <a:xfrm>
            <a:off x="11889063" y="2598958"/>
            <a:ext cx="1463682" cy="3313627"/>
          </a:xfrm>
          <a:prstGeom prst="rect">
            <a:avLst/>
          </a:prstGeom>
          <a:solidFill>
            <a:srgbClr val="067247"/>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343" name="Rectangle"/>
          <p:cNvSpPr/>
          <p:nvPr/>
        </p:nvSpPr>
        <p:spPr>
          <a:xfrm>
            <a:off x="6899388" y="213026"/>
            <a:ext cx="5694874" cy="2281484"/>
          </a:xfrm>
          <a:prstGeom prst="rect">
            <a:avLst/>
          </a:prstGeom>
          <a:solidFill>
            <a:srgbClr val="F1CA4B"/>
          </a:solidFill>
          <a:ln w="12700">
            <a:miter lim="400000"/>
          </a:ln>
        </p:spPr>
        <p:txBody>
          <a:bodyPr lIns="45748" rIns="45748" anchor="ctr"/>
          <a:lstStyle/>
          <a:p>
            <a:endParaRPr sz="1801"/>
          </a:p>
        </p:txBody>
      </p:sp>
      <p:sp>
        <p:nvSpPr>
          <p:cNvPr id="352" name="Line"/>
          <p:cNvSpPr/>
          <p:nvPr/>
        </p:nvSpPr>
        <p:spPr>
          <a:xfrm flipV="1">
            <a:off x="10879562" y="2514692"/>
            <a:ext cx="1" cy="4983524"/>
          </a:xfrm>
          <a:prstGeom prst="line">
            <a:avLst/>
          </a:prstGeom>
          <a:ln w="177800">
            <a:solidFill>
              <a:srgbClr val="000000"/>
            </a:solidFill>
          </a:ln>
        </p:spPr>
        <p:txBody>
          <a:bodyPr lIns="45748" rIns="45748"/>
          <a:lstStyle/>
          <a:p>
            <a:endParaRPr sz="1801"/>
          </a:p>
        </p:txBody>
      </p:sp>
      <p:sp>
        <p:nvSpPr>
          <p:cNvPr id="353" name="Cras ullamcorper erat eget viverra mattis. Maecenas non risus facilisis, mollis erat ut, imperdiet ex. Donec nunc nisi, porttitor quis consectetur quis, mattis nec nisi. Quisque turpis augue, cursus quis nunc ac, posuere mattis sem. Proin eleifend, neque sit amet finibus consectetur, odio lectus facilisis leo, sit amet iaculis dolor est non velit. Sed velit dui, cursus pharetra congue nec, rutrum  sed justo.…"/>
          <p:cNvSpPr txBox="1"/>
          <p:nvPr/>
        </p:nvSpPr>
        <p:spPr>
          <a:xfrm>
            <a:off x="7234581" y="3024886"/>
            <a:ext cx="3456933" cy="3671779"/>
          </a:xfrm>
          <a:prstGeom prst="rect">
            <a:avLst/>
          </a:prstGeom>
          <a:ln w="12700">
            <a:miter lim="400000"/>
          </a:ln>
          <a:extLst>
            <a:ext uri="{C572A759-6A51-4108-AA02-DFA0A04FC94B}">
              <ma14:wrappingTextBoxFlag xmlns="" xmlns:ma14="http://schemas.microsoft.com/office/mac/drawingml/2011/main" val="1"/>
            </a:ext>
          </a:extLst>
        </p:spPr>
        <p:txBody>
          <a:bodyPr lIns="45748" rIns="45748">
            <a:spAutoFit/>
          </a:bodyPr>
          <a:lstStyle/>
          <a:p>
            <a:pPr defTabSz="914874">
              <a:spcBef>
                <a:spcPts val="1001"/>
              </a:spcBef>
              <a:defRPr sz="1600"/>
            </a:pPr>
            <a:r>
              <a:rPr sz="1601"/>
              <a:t>Cras ullamcorper erat eget viverra mattis. Maecenas non risus facilisis, mollis erat ut, imperdiet ex. Donec nunc nisi, porttitor quis consectetur quis, mattis nec nisi. Quisque turpis augue, cursus quis nunc ac, posuere mattis sem. Proin eleifend, neque sit amet finibus consectetur, odio lectus facilisis leo, sit amet iaculis dolor est non velit. Sed velit dui, cursus pharetra congue nec, rutrum </a:t>
            </a:r>
            <a:br>
              <a:rPr sz="1601"/>
            </a:br>
            <a:r>
              <a:rPr sz="1601"/>
              <a:t>sed justo. </a:t>
            </a:r>
          </a:p>
          <a:p>
            <a:pPr defTabSz="914874">
              <a:spcBef>
                <a:spcPts val="1001"/>
              </a:spcBef>
              <a:defRPr sz="1600"/>
            </a:pPr>
            <a:r>
              <a:rPr sz="1601"/>
              <a:t>Nam ullamcorper, lectus ut dictum aliquet, odio velit congue lacus, id porttitor libero magna at erat. Morbi tempor lorem eu nulla varius, eu congue elit ultricies. Vivamus</a:t>
            </a:r>
          </a:p>
        </p:txBody>
      </p:sp>
      <p:sp>
        <p:nvSpPr>
          <p:cNvPr id="354" name="55%"/>
          <p:cNvSpPr txBox="1"/>
          <p:nvPr/>
        </p:nvSpPr>
        <p:spPr>
          <a:xfrm>
            <a:off x="561353" y="5672999"/>
            <a:ext cx="2167916" cy="1201086"/>
          </a:xfrm>
          <a:prstGeom prst="rect">
            <a:avLst/>
          </a:prstGeom>
          <a:ln w="12700">
            <a:miter lim="400000"/>
          </a:ln>
          <a:extLst>
            <a:ext uri="{C572A759-6A51-4108-AA02-DFA0A04FC94B}">
              <ma14:wrappingTextBoxFlag xmlns="" xmlns:ma14="http://schemas.microsoft.com/office/mac/drawingml/2011/main" val="1"/>
            </a:ext>
          </a:extLst>
        </p:spPr>
        <p:txBody>
          <a:bodyPr wrap="square" lIns="45748" rIns="45748">
            <a:spAutoFit/>
          </a:bodyPr>
          <a:lstStyle/>
          <a:p>
            <a:pPr defTabSz="457474">
              <a:defRPr b="1" cap="all"/>
            </a:pPr>
            <a:r>
              <a:rPr sz="7204" b="1" dirty="0">
                <a:latin typeface="Globotipo Condensada Black" charset="0"/>
                <a:ea typeface="Globotipo Condensada Black" charset="0"/>
                <a:cs typeface="Globotipo Condensada Black" charset="0"/>
              </a:rPr>
              <a:t>55%</a:t>
            </a:r>
            <a:r>
              <a:rPr sz="2401" b="1" dirty="0">
                <a:latin typeface="Globotipo Condensada Black" charset="0"/>
                <a:ea typeface="Globotipo Condensada Black" charset="0"/>
                <a:cs typeface="Globotipo Condensada Black" charset="0"/>
              </a:rPr>
              <a:t> </a:t>
            </a:r>
          </a:p>
        </p:txBody>
      </p:sp>
      <p:sp>
        <p:nvSpPr>
          <p:cNvPr id="355" name="Lorem ipsum  dolor sit amet Lorem ipsum  dolor sit amet"/>
          <p:cNvSpPr txBox="1"/>
          <p:nvPr/>
        </p:nvSpPr>
        <p:spPr>
          <a:xfrm>
            <a:off x="2664708" y="5672999"/>
            <a:ext cx="1707631" cy="1201599"/>
          </a:xfrm>
          <a:prstGeom prst="rect">
            <a:avLst/>
          </a:prstGeom>
          <a:ln w="12700">
            <a:miter lim="400000"/>
          </a:ln>
          <a:extLst>
            <a:ext uri="{C572A759-6A51-4108-AA02-DFA0A04FC94B}">
              <ma14:wrappingTextBoxFlag xmlns="" xmlns:ma14="http://schemas.microsoft.com/office/mac/drawingml/2011/main" val="1"/>
            </a:ext>
          </a:extLst>
        </p:spPr>
        <p:txBody>
          <a:bodyPr wrap="none" lIns="45748" rIns="45748">
            <a:spAutoFit/>
          </a:bodyPr>
          <a:lstStyle/>
          <a:p>
            <a:pPr defTabSz="457474">
              <a:defRPr b="1" cap="all"/>
            </a:pPr>
            <a:r>
              <a:rPr sz="1801" dirty="0"/>
              <a:t>Lorem ipsum </a:t>
            </a:r>
            <a:br>
              <a:rPr sz="1801" dirty="0"/>
            </a:br>
            <a:r>
              <a:rPr sz="1801" dirty="0"/>
              <a:t>dolor sit </a:t>
            </a:r>
            <a:r>
              <a:rPr sz="1801" dirty="0" err="1"/>
              <a:t>amet</a:t>
            </a:r>
            <a:r>
              <a:rPr sz="1801" dirty="0"/>
              <a:t/>
            </a:r>
            <a:br>
              <a:rPr sz="1801" dirty="0"/>
            </a:br>
            <a:r>
              <a:rPr sz="1801" dirty="0"/>
              <a:t>Lorem ipsum </a:t>
            </a:r>
            <a:br>
              <a:rPr sz="1801" dirty="0"/>
            </a:br>
            <a:r>
              <a:rPr sz="1801" dirty="0"/>
              <a:t>dolor sit </a:t>
            </a:r>
            <a:r>
              <a:rPr sz="1801" dirty="0" err="1"/>
              <a:t>amet</a:t>
            </a:r>
            <a:endParaRPr sz="1801" dirty="0"/>
          </a:p>
        </p:txBody>
      </p:sp>
      <p:sp>
        <p:nvSpPr>
          <p:cNvPr id="20" name="Rectangle"/>
          <p:cNvSpPr/>
          <p:nvPr/>
        </p:nvSpPr>
        <p:spPr>
          <a:xfrm>
            <a:off x="6824065" y="86388"/>
            <a:ext cx="6528680" cy="2510309"/>
          </a:xfrm>
          <a:prstGeom prst="rect">
            <a:avLst/>
          </a:prstGeom>
          <a:solidFill>
            <a:srgbClr val="F1CA4B"/>
          </a:solidFill>
          <a:ln w="177800">
            <a:solidFill>
              <a:srgbClr val="000000"/>
            </a:solidFill>
            <a:miter lim="400000"/>
          </a:ln>
        </p:spPr>
        <p:txBody>
          <a:bodyPr lIns="540340" rIns="45748" anchor="ctr"/>
          <a:lstStyle/>
          <a:p>
            <a:r>
              <a:rPr lang="pt-BR" sz="4803" dirty="0">
                <a:latin typeface="+mj-lt"/>
              </a:rPr>
              <a:t>TÍTULO</a:t>
            </a:r>
          </a:p>
          <a:p>
            <a:r>
              <a:rPr lang="pt-BR" sz="3202" dirty="0"/>
              <a:t>SUBTÍTULO SUBTITULO </a:t>
            </a:r>
          </a:p>
        </p:txBody>
      </p:sp>
      <p:sp>
        <p:nvSpPr>
          <p:cNvPr id="21" name="Rectangle"/>
          <p:cNvSpPr/>
          <p:nvPr/>
        </p:nvSpPr>
        <p:spPr>
          <a:xfrm>
            <a:off x="6824065" y="2598958"/>
            <a:ext cx="5064998" cy="4872523"/>
          </a:xfrm>
          <a:prstGeom prst="rect">
            <a:avLst/>
          </a:prstGeom>
          <a:solidFill>
            <a:srgbClr val="E95E12"/>
          </a:solidFill>
          <a:ln w="177800">
            <a:solidFill>
              <a:srgbClr val="000000"/>
            </a:solidFill>
            <a:miter lim="400000"/>
          </a:ln>
        </p:spPr>
        <p:txBody>
          <a:bodyPr lIns="540340" tIns="360227" rIns="540340" bIns="360227" anchor="ctr"/>
          <a:lstStyle/>
          <a:p>
            <a:pPr defTabSz="914874">
              <a:spcBef>
                <a:spcPts val="1001"/>
              </a:spcBef>
              <a:defRPr sz="1600"/>
            </a:pPr>
            <a:r>
              <a:rPr lang="pt-BR" sz="2001" dirty="0" err="1"/>
              <a:t>Cras</a:t>
            </a:r>
            <a:r>
              <a:rPr lang="pt-BR" sz="2001" dirty="0"/>
              <a:t> </a:t>
            </a:r>
            <a:r>
              <a:rPr lang="pt-BR" sz="2001" dirty="0" err="1"/>
              <a:t>ullamcorper</a:t>
            </a:r>
            <a:r>
              <a:rPr lang="pt-BR" sz="2001" dirty="0"/>
              <a:t> erat </a:t>
            </a:r>
            <a:r>
              <a:rPr lang="pt-BR" sz="2001" dirty="0" err="1"/>
              <a:t>eget</a:t>
            </a:r>
            <a:r>
              <a:rPr lang="pt-BR" sz="2001" dirty="0"/>
              <a:t> </a:t>
            </a:r>
            <a:r>
              <a:rPr lang="pt-BR" sz="2001" dirty="0" err="1"/>
              <a:t>viverra</a:t>
            </a:r>
            <a:r>
              <a:rPr lang="pt-BR" sz="2001" dirty="0"/>
              <a:t> </a:t>
            </a:r>
            <a:r>
              <a:rPr lang="pt-BR" sz="2001" dirty="0" err="1"/>
              <a:t>mattis</a:t>
            </a:r>
            <a:r>
              <a:rPr lang="pt-BR" sz="2001" dirty="0"/>
              <a:t>. </a:t>
            </a:r>
            <a:r>
              <a:rPr lang="pt-BR" sz="2001" dirty="0" err="1"/>
              <a:t>Maecenas</a:t>
            </a:r>
            <a:r>
              <a:rPr lang="pt-BR" sz="2001" dirty="0"/>
              <a:t> non </a:t>
            </a:r>
            <a:r>
              <a:rPr lang="pt-BR" sz="2001" dirty="0" err="1"/>
              <a:t>risus</a:t>
            </a:r>
            <a:r>
              <a:rPr lang="pt-BR" sz="2001" dirty="0"/>
              <a:t> </a:t>
            </a:r>
            <a:r>
              <a:rPr lang="pt-BR" sz="2001" dirty="0" err="1"/>
              <a:t>facilisis</a:t>
            </a:r>
            <a:r>
              <a:rPr lang="pt-BR" sz="2001" dirty="0"/>
              <a:t>, </a:t>
            </a:r>
            <a:r>
              <a:rPr lang="pt-BR" sz="2001" dirty="0" err="1"/>
              <a:t>mollis</a:t>
            </a:r>
            <a:r>
              <a:rPr lang="pt-BR" sz="2001" dirty="0"/>
              <a:t> erat ut, </a:t>
            </a:r>
            <a:r>
              <a:rPr lang="pt-BR" sz="2001" dirty="0" err="1"/>
              <a:t>imperdiet</a:t>
            </a:r>
            <a:r>
              <a:rPr lang="pt-BR" sz="2001" dirty="0"/>
              <a:t> ex. </a:t>
            </a:r>
            <a:r>
              <a:rPr lang="pt-BR" sz="2001" dirty="0" err="1"/>
              <a:t>Donec</a:t>
            </a:r>
            <a:r>
              <a:rPr lang="pt-BR" sz="2001" dirty="0"/>
              <a:t> nunc </a:t>
            </a:r>
            <a:r>
              <a:rPr lang="pt-BR" sz="2001" dirty="0" err="1"/>
              <a:t>nisi</a:t>
            </a:r>
            <a:r>
              <a:rPr lang="pt-BR" sz="2001" dirty="0"/>
              <a:t>, </a:t>
            </a:r>
            <a:r>
              <a:rPr lang="pt-BR" sz="2001" dirty="0" err="1"/>
              <a:t>porttitor</a:t>
            </a:r>
            <a:r>
              <a:rPr lang="pt-BR" sz="2001" dirty="0"/>
              <a:t> quis </a:t>
            </a:r>
            <a:r>
              <a:rPr lang="pt-BR" sz="2001" dirty="0" err="1"/>
              <a:t>consectetur</a:t>
            </a:r>
            <a:r>
              <a:rPr lang="pt-BR" sz="2001" dirty="0"/>
              <a:t> quis, </a:t>
            </a:r>
            <a:r>
              <a:rPr lang="pt-BR" sz="2001" dirty="0" err="1"/>
              <a:t>mattis</a:t>
            </a:r>
            <a:r>
              <a:rPr lang="pt-BR" sz="2001" dirty="0"/>
              <a:t> </a:t>
            </a:r>
            <a:r>
              <a:rPr lang="pt-BR" sz="2001" dirty="0" err="1"/>
              <a:t>nec</a:t>
            </a:r>
            <a:r>
              <a:rPr lang="pt-BR" sz="2001" dirty="0"/>
              <a:t> </a:t>
            </a:r>
            <a:r>
              <a:rPr lang="pt-BR" sz="2001" dirty="0" err="1"/>
              <a:t>nisi</a:t>
            </a:r>
            <a:r>
              <a:rPr lang="pt-BR" sz="2001" dirty="0"/>
              <a:t>. </a:t>
            </a:r>
            <a:r>
              <a:rPr lang="pt-BR" sz="2001" dirty="0" err="1"/>
              <a:t>Quisque</a:t>
            </a:r>
            <a:r>
              <a:rPr lang="pt-BR" sz="2001" dirty="0"/>
              <a:t> </a:t>
            </a:r>
            <a:r>
              <a:rPr lang="pt-BR" sz="2001" dirty="0" err="1"/>
              <a:t>turpis</a:t>
            </a:r>
            <a:r>
              <a:rPr lang="pt-BR" sz="2001" dirty="0"/>
              <a:t> </a:t>
            </a:r>
            <a:r>
              <a:rPr lang="pt-BR" sz="2001" dirty="0" err="1"/>
              <a:t>augue</a:t>
            </a:r>
            <a:r>
              <a:rPr lang="pt-BR" sz="2001" dirty="0"/>
              <a:t>, </a:t>
            </a:r>
            <a:r>
              <a:rPr lang="pt-BR" sz="2001" dirty="0" err="1"/>
              <a:t>cursus</a:t>
            </a:r>
            <a:r>
              <a:rPr lang="pt-BR" sz="2001" dirty="0"/>
              <a:t> quis nunc ac, </a:t>
            </a:r>
            <a:r>
              <a:rPr lang="pt-BR" sz="2001" dirty="0" err="1"/>
              <a:t>posuere</a:t>
            </a:r>
            <a:r>
              <a:rPr lang="pt-BR" sz="2001" dirty="0"/>
              <a:t> </a:t>
            </a:r>
            <a:r>
              <a:rPr lang="pt-BR" sz="2001" dirty="0" err="1"/>
              <a:t>mattis</a:t>
            </a:r>
            <a:r>
              <a:rPr lang="pt-BR" sz="2001" dirty="0"/>
              <a:t> sem. </a:t>
            </a:r>
            <a:r>
              <a:rPr lang="pt-BR" sz="2001" dirty="0" err="1"/>
              <a:t>Proin</a:t>
            </a:r>
            <a:r>
              <a:rPr lang="pt-BR" sz="2001" dirty="0"/>
              <a:t> </a:t>
            </a:r>
            <a:r>
              <a:rPr lang="pt-BR" sz="2001" dirty="0" err="1"/>
              <a:t>eleifend</a:t>
            </a:r>
            <a:r>
              <a:rPr lang="pt-BR" sz="2001" dirty="0"/>
              <a:t>, </a:t>
            </a:r>
            <a:r>
              <a:rPr lang="pt-BR" sz="2001" dirty="0" err="1"/>
              <a:t>neque</a:t>
            </a:r>
            <a:r>
              <a:rPr lang="pt-BR" sz="2001" dirty="0"/>
              <a:t> </a:t>
            </a:r>
            <a:r>
              <a:rPr lang="pt-BR" sz="2001" dirty="0" err="1"/>
              <a:t>sit</a:t>
            </a:r>
            <a:r>
              <a:rPr lang="pt-BR" sz="2001" dirty="0"/>
              <a:t> </a:t>
            </a:r>
            <a:r>
              <a:rPr lang="pt-BR" sz="2001" dirty="0" err="1"/>
              <a:t>amet</a:t>
            </a:r>
            <a:r>
              <a:rPr lang="pt-BR" sz="2001" dirty="0"/>
              <a:t> </a:t>
            </a:r>
            <a:r>
              <a:rPr lang="pt-BR" sz="2001" dirty="0" err="1"/>
              <a:t>finibus</a:t>
            </a:r>
            <a:r>
              <a:rPr lang="pt-BR" sz="2001" dirty="0"/>
              <a:t> </a:t>
            </a:r>
            <a:r>
              <a:rPr lang="pt-BR" sz="2001" dirty="0" err="1"/>
              <a:t>consectetur</a:t>
            </a:r>
            <a:r>
              <a:rPr lang="pt-BR" sz="2001" dirty="0"/>
              <a:t>, </a:t>
            </a:r>
            <a:r>
              <a:rPr lang="pt-BR" sz="2001" dirty="0" err="1"/>
              <a:t>odio</a:t>
            </a:r>
            <a:r>
              <a:rPr lang="pt-BR" sz="2001" dirty="0"/>
              <a:t> </a:t>
            </a:r>
            <a:r>
              <a:rPr lang="pt-BR" sz="2001" dirty="0" err="1"/>
              <a:t>lectus</a:t>
            </a:r>
            <a:r>
              <a:rPr lang="pt-BR" sz="2001" dirty="0"/>
              <a:t> </a:t>
            </a:r>
            <a:r>
              <a:rPr lang="pt-BR" sz="2001" dirty="0" err="1"/>
              <a:t>facilisis</a:t>
            </a:r>
            <a:r>
              <a:rPr lang="pt-BR" sz="2001" dirty="0"/>
              <a:t> </a:t>
            </a:r>
            <a:r>
              <a:rPr lang="pt-BR" sz="2001" dirty="0" err="1"/>
              <a:t>leo</a:t>
            </a:r>
            <a:r>
              <a:rPr lang="pt-BR" sz="2001" dirty="0"/>
              <a:t>, </a:t>
            </a:r>
            <a:r>
              <a:rPr lang="pt-BR" sz="2001" dirty="0" err="1"/>
              <a:t>sit</a:t>
            </a:r>
            <a:r>
              <a:rPr lang="pt-BR" sz="2001" dirty="0"/>
              <a:t> </a:t>
            </a:r>
            <a:r>
              <a:rPr lang="pt-BR" sz="2001" dirty="0" err="1"/>
              <a:t>amet</a:t>
            </a:r>
            <a:r>
              <a:rPr lang="pt-BR" sz="2001" dirty="0"/>
              <a:t> </a:t>
            </a:r>
            <a:r>
              <a:rPr lang="pt-BR" sz="2001" dirty="0" err="1"/>
              <a:t>iaculis</a:t>
            </a:r>
            <a:r>
              <a:rPr lang="pt-BR" sz="2001" dirty="0"/>
              <a:t> </a:t>
            </a:r>
            <a:r>
              <a:rPr lang="pt-BR" sz="2001" dirty="0" err="1"/>
              <a:t>dolor</a:t>
            </a:r>
            <a:r>
              <a:rPr lang="pt-BR" sz="2001" dirty="0"/>
              <a:t> est non </a:t>
            </a:r>
            <a:r>
              <a:rPr lang="pt-BR" sz="2001" dirty="0" err="1"/>
              <a:t>velit</a:t>
            </a:r>
            <a:r>
              <a:rPr lang="pt-BR" sz="2001" dirty="0"/>
              <a:t>. </a:t>
            </a:r>
            <a:r>
              <a:rPr lang="pt-BR" sz="2001" dirty="0" err="1"/>
              <a:t>Sed</a:t>
            </a:r>
            <a:r>
              <a:rPr lang="pt-BR" sz="2001" dirty="0"/>
              <a:t> </a:t>
            </a:r>
            <a:r>
              <a:rPr lang="pt-BR" sz="2001" dirty="0" err="1"/>
              <a:t>velit</a:t>
            </a:r>
            <a:r>
              <a:rPr lang="pt-BR" sz="2001" dirty="0"/>
              <a:t> </a:t>
            </a:r>
            <a:r>
              <a:rPr lang="pt-BR" sz="2001" dirty="0" err="1"/>
              <a:t>dui</a:t>
            </a:r>
            <a:r>
              <a:rPr lang="pt-BR" sz="2001" dirty="0"/>
              <a:t>, </a:t>
            </a:r>
            <a:r>
              <a:rPr lang="pt-BR" sz="2001" dirty="0" err="1"/>
              <a:t>cursus</a:t>
            </a:r>
            <a:r>
              <a:rPr lang="pt-BR" sz="2001" dirty="0"/>
              <a:t> </a:t>
            </a:r>
            <a:r>
              <a:rPr lang="pt-BR" sz="2001" dirty="0" err="1"/>
              <a:t>pharetra</a:t>
            </a:r>
            <a:r>
              <a:rPr lang="pt-BR" sz="2001" dirty="0"/>
              <a:t> </a:t>
            </a:r>
            <a:r>
              <a:rPr lang="pt-BR" sz="2001" dirty="0" err="1"/>
              <a:t>congue</a:t>
            </a:r>
            <a:r>
              <a:rPr lang="pt-BR" sz="2001" dirty="0"/>
              <a:t> </a:t>
            </a:r>
            <a:r>
              <a:rPr lang="pt-BR" sz="2001" dirty="0" err="1"/>
              <a:t>nec</a:t>
            </a:r>
            <a:r>
              <a:rPr lang="pt-BR" sz="2001" dirty="0"/>
              <a:t>, </a:t>
            </a:r>
            <a:r>
              <a:rPr lang="pt-BR" sz="2001" dirty="0" err="1"/>
              <a:t>rutrum</a:t>
            </a:r>
            <a:r>
              <a:rPr lang="pt-BR" sz="2001" dirty="0"/>
              <a:t> </a:t>
            </a:r>
            <a:br>
              <a:rPr lang="pt-BR" sz="2001" dirty="0"/>
            </a:br>
            <a:r>
              <a:rPr lang="pt-BR" sz="2001" dirty="0" err="1"/>
              <a:t>sed</a:t>
            </a:r>
            <a:r>
              <a:rPr lang="pt-BR" sz="2001" dirty="0"/>
              <a:t> justo. </a:t>
            </a:r>
          </a:p>
        </p:txBody>
      </p:sp>
      <p:sp>
        <p:nvSpPr>
          <p:cNvPr id="24" name="Rectangle"/>
          <p:cNvSpPr/>
          <p:nvPr/>
        </p:nvSpPr>
        <p:spPr>
          <a:xfrm>
            <a:off x="4982206" y="5071799"/>
            <a:ext cx="1836469" cy="2397289"/>
          </a:xfrm>
          <a:prstGeom prst="rect">
            <a:avLst/>
          </a:prstGeom>
          <a:solidFill>
            <a:srgbClr val="420450"/>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25" name="Rectangle"/>
          <p:cNvSpPr/>
          <p:nvPr/>
        </p:nvSpPr>
        <p:spPr>
          <a:xfrm>
            <a:off x="87683" y="5071413"/>
            <a:ext cx="4894522" cy="2397675"/>
          </a:xfrm>
          <a:prstGeom prst="rect">
            <a:avLst/>
          </a:prstGeom>
          <a:no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26" name="Rectangle"/>
          <p:cNvSpPr/>
          <p:nvPr/>
        </p:nvSpPr>
        <p:spPr>
          <a:xfrm>
            <a:off x="87683" y="79806"/>
            <a:ext cx="6730992" cy="4991992"/>
          </a:xfrm>
          <a:prstGeom prst="rect">
            <a:avLst/>
          </a:prstGeom>
          <a:noFill/>
          <a:ln w="177800">
            <a:solidFill>
              <a:srgbClr val="000000"/>
            </a:solidFill>
            <a:miter lim="400000"/>
          </a:ln>
        </p:spPr>
        <p:txBody>
          <a:bodyPr lIns="540340" tIns="360227" rIns="540340" bIns="360227" anchor="ctr"/>
          <a:lstStyle/>
          <a:p>
            <a:pPr algn="ctr" defTabSz="914874">
              <a:spcBef>
                <a:spcPts val="1001"/>
              </a:spcBef>
              <a:defRPr sz="1600"/>
            </a:pPr>
            <a:endParaRPr lang="pt-BR" dirty="0"/>
          </a:p>
        </p:txBody>
      </p:sp>
      <p:sp>
        <p:nvSpPr>
          <p:cNvPr id="27" name="Rectangle"/>
          <p:cNvSpPr/>
          <p:nvPr/>
        </p:nvSpPr>
        <p:spPr>
          <a:xfrm>
            <a:off x="11889063" y="5939319"/>
            <a:ext cx="1463682" cy="1529768"/>
          </a:xfrm>
          <a:prstGeom prst="rect">
            <a:avLst/>
          </a:prstGeom>
          <a:solidFill>
            <a:srgbClr val="F1CA4B"/>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28" name="Freeform 5"/>
          <p:cNvSpPr>
            <a:spLocks noEditPoints="1"/>
          </p:cNvSpPr>
          <p:nvPr/>
        </p:nvSpPr>
        <p:spPr bwMode="auto">
          <a:xfrm>
            <a:off x="12235473" y="6312995"/>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2" name="Espaço Reservado para Imagem 1"/>
          <p:cNvSpPr>
            <a:spLocks noGrp="1"/>
          </p:cNvSpPr>
          <p:nvPr>
            <p:ph type="pic" sz="quarter" idx="10"/>
          </p:nvPr>
        </p:nvSpPr>
        <p:spPr/>
      </p:sp>
    </p:spTree>
    <p:extLst>
      <p:ext uri="{BB962C8B-B14F-4D97-AF65-F5344CB8AC3E}">
        <p14:creationId xmlns:p14="http://schemas.microsoft.com/office/powerpoint/2010/main" val="9125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p:cNvSpPr/>
          <p:nvPr/>
        </p:nvSpPr>
        <p:spPr>
          <a:xfrm>
            <a:off x="2700727" y="5150008"/>
            <a:ext cx="5104184" cy="2345473"/>
          </a:xfrm>
          <a:prstGeom prst="rect">
            <a:avLst/>
          </a:prstGeom>
          <a:solidFill>
            <a:srgbClr val="FFC000"/>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23" name="Rectangle"/>
          <p:cNvSpPr/>
          <p:nvPr/>
        </p:nvSpPr>
        <p:spPr>
          <a:xfrm>
            <a:off x="81419" y="70336"/>
            <a:ext cx="7723492" cy="2510309"/>
          </a:xfrm>
          <a:prstGeom prst="rect">
            <a:avLst/>
          </a:prstGeom>
          <a:solidFill>
            <a:srgbClr val="FF3F3A"/>
          </a:solidFill>
          <a:ln w="177800">
            <a:solidFill>
              <a:srgbClr val="000000"/>
            </a:solidFill>
            <a:miter lim="400000"/>
          </a:ln>
        </p:spPr>
        <p:txBody>
          <a:bodyPr lIns="540340" rIns="45748" anchor="ctr"/>
          <a:lstStyle/>
          <a:p>
            <a:r>
              <a:rPr lang="pt-BR" sz="4803" dirty="0">
                <a:latin typeface="+mj-lt"/>
              </a:rPr>
              <a:t>TÍTULO</a:t>
            </a:r>
          </a:p>
          <a:p>
            <a:r>
              <a:rPr lang="pt-BR" sz="3202" dirty="0"/>
              <a:t>SUBTÍTULO SUBTITULO </a:t>
            </a:r>
          </a:p>
        </p:txBody>
      </p:sp>
      <p:sp>
        <p:nvSpPr>
          <p:cNvPr id="24" name="Rectangle"/>
          <p:cNvSpPr/>
          <p:nvPr/>
        </p:nvSpPr>
        <p:spPr>
          <a:xfrm>
            <a:off x="81419" y="2582906"/>
            <a:ext cx="7723492" cy="2564860"/>
          </a:xfrm>
          <a:prstGeom prst="rect">
            <a:avLst/>
          </a:prstGeom>
          <a:noFill/>
          <a:ln w="177800">
            <a:solidFill>
              <a:srgbClr val="000000"/>
            </a:solidFill>
            <a:miter lim="400000"/>
          </a:ln>
        </p:spPr>
        <p:txBody>
          <a:bodyPr lIns="540340" tIns="360227" rIns="540340" bIns="360227" anchor="ctr"/>
          <a:lstStyle/>
          <a:p>
            <a:pPr defTabSz="914874">
              <a:spcBef>
                <a:spcPts val="1001"/>
              </a:spcBef>
              <a:defRPr sz="1600"/>
            </a:pPr>
            <a:r>
              <a:rPr lang="pt-BR" sz="1601"/>
              <a:t>Cras ullamcorper erat eget viverra mattis. Maecenas non risus facilisis, mollis erat ut, imperdiet ex. Donec nunc nisi, porttitor quis consectetur quis, mattis nec nisi. Quisque turpis augue, cursus quis nunc ac, posuere mattis sem. Proin eleifend, neque sit amet finibus consectetur, odio lectus facilisis leo, sit amet iaculis dolor est non velit. Sed velit dui, cursus pharetra congue nec, rutrum </a:t>
            </a:r>
            <a:br>
              <a:rPr lang="pt-BR" sz="1601"/>
            </a:br>
            <a:r>
              <a:rPr lang="pt-BR" sz="1601"/>
              <a:t>sed justo. </a:t>
            </a:r>
            <a:endParaRPr lang="pt-BR" sz="1601" dirty="0"/>
          </a:p>
        </p:txBody>
      </p:sp>
      <p:sp>
        <p:nvSpPr>
          <p:cNvPr id="25" name="Rectangle"/>
          <p:cNvSpPr/>
          <p:nvPr/>
        </p:nvSpPr>
        <p:spPr>
          <a:xfrm>
            <a:off x="7804909" y="70336"/>
            <a:ext cx="5560362" cy="7427386"/>
          </a:xfrm>
          <a:prstGeom prst="rect">
            <a:avLst/>
          </a:prstGeom>
          <a:noFill/>
          <a:ln w="177800">
            <a:solidFill>
              <a:srgbClr val="000000"/>
            </a:solidFill>
            <a:miter lim="400000"/>
          </a:ln>
        </p:spPr>
        <p:txBody>
          <a:bodyPr lIns="540340" tIns="360227" rIns="540340" bIns="360227" anchor="ctr"/>
          <a:lstStyle/>
          <a:p>
            <a:pPr algn="ctr" defTabSz="914874">
              <a:spcBef>
                <a:spcPts val="1001"/>
              </a:spcBef>
              <a:defRPr sz="1600"/>
            </a:pPr>
            <a:endParaRPr lang="pt-BR" dirty="0"/>
          </a:p>
        </p:txBody>
      </p:sp>
      <p:sp>
        <p:nvSpPr>
          <p:cNvPr id="26" name="Rectangle"/>
          <p:cNvSpPr/>
          <p:nvPr/>
        </p:nvSpPr>
        <p:spPr>
          <a:xfrm>
            <a:off x="81419" y="5152249"/>
            <a:ext cx="2619308" cy="2345473"/>
          </a:xfrm>
          <a:prstGeom prst="rect">
            <a:avLst/>
          </a:prstGeom>
          <a:solidFill>
            <a:srgbClr val="067247"/>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29" name="Freeform 5"/>
          <p:cNvSpPr>
            <a:spLocks noEditPoints="1"/>
          </p:cNvSpPr>
          <p:nvPr/>
        </p:nvSpPr>
        <p:spPr bwMode="auto">
          <a:xfrm>
            <a:off x="1005642" y="5936981"/>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2" name="Espaço Reservado para Imagem 1"/>
          <p:cNvSpPr>
            <a:spLocks noGrp="1"/>
          </p:cNvSpPr>
          <p:nvPr>
            <p:ph type="pic" sz="quarter" idx="10"/>
          </p:nvPr>
        </p:nvSpPr>
        <p:spPr/>
      </p:sp>
    </p:spTree>
    <p:extLst>
      <p:ext uri="{BB962C8B-B14F-4D97-AF65-F5344CB8AC3E}">
        <p14:creationId xmlns:p14="http://schemas.microsoft.com/office/powerpoint/2010/main" val="104060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r brau"/>
          <p:cNvSpPr txBox="1"/>
          <p:nvPr/>
        </p:nvSpPr>
        <p:spPr>
          <a:xfrm>
            <a:off x="1663214" y="3543215"/>
            <a:ext cx="3921066" cy="832034"/>
          </a:xfrm>
          <a:prstGeom prst="rect">
            <a:avLst/>
          </a:prstGeom>
          <a:ln w="12700">
            <a:miter lim="400000"/>
          </a:ln>
          <a:extLst>
            <a:ext uri="{C572A759-6A51-4108-AA02-DFA0A04FC94B}">
              <ma14:wrappingTextBoxFlag xmlns="" xmlns:ma14="http://schemas.microsoft.com/office/mac/drawingml/2011/main" val="1"/>
            </a:ext>
          </a:extLst>
        </p:spPr>
        <p:txBody>
          <a:bodyPr lIns="45748" rIns="45748">
            <a:spAutoFit/>
          </a:bodyPr>
          <a:lstStyle>
            <a:lvl1pPr>
              <a:lnSpc>
                <a:spcPct val="80000"/>
              </a:lnSpc>
              <a:defRPr sz="6000" b="1" cap="all" spc="600"/>
            </a:lvl1pPr>
          </a:lstStyle>
          <a:p>
            <a:endParaRPr sz="6004" dirty="0">
              <a:latin typeface="Globotipo Condensada Black" charset="0"/>
              <a:ea typeface="Globotipo Condensada Black" charset="0"/>
              <a:cs typeface="Globotipo Condensada Black" charset="0"/>
            </a:endParaRPr>
          </a:p>
        </p:txBody>
      </p:sp>
      <p:grpSp>
        <p:nvGrpSpPr>
          <p:cNvPr id="2" name="Grupo 1"/>
          <p:cNvGrpSpPr/>
          <p:nvPr/>
        </p:nvGrpSpPr>
        <p:grpSpPr>
          <a:xfrm>
            <a:off x="51058" y="77303"/>
            <a:ext cx="13314214" cy="7429783"/>
            <a:chOff x="715738" y="77303"/>
            <a:chExt cx="11984853" cy="7429783"/>
          </a:xfrm>
        </p:grpSpPr>
        <p:sp>
          <p:nvSpPr>
            <p:cNvPr id="273" name="Rectangle"/>
            <p:cNvSpPr/>
            <p:nvPr/>
          </p:nvSpPr>
          <p:spPr>
            <a:xfrm>
              <a:off x="715740" y="2587612"/>
              <a:ext cx="6115871" cy="2472114"/>
            </a:xfrm>
            <a:prstGeom prst="rect">
              <a:avLst/>
            </a:prstGeom>
            <a:solidFill>
              <a:srgbClr val="FF3F3A"/>
            </a:solidFill>
            <a:ln w="177800">
              <a:solidFill>
                <a:srgbClr val="000000"/>
              </a:solidFill>
              <a:miter lim="400000"/>
            </a:ln>
          </p:spPr>
          <p:txBody>
            <a:bodyPr lIns="540340" rIns="45748" anchor="ctr"/>
            <a:lstStyle/>
            <a:p>
              <a:r>
                <a:rPr lang="pt-BR" sz="5403" dirty="0">
                  <a:latin typeface="+mj-lt"/>
                </a:rPr>
                <a:t>MR BRAU</a:t>
              </a:r>
            </a:p>
          </p:txBody>
        </p:sp>
        <p:sp>
          <p:nvSpPr>
            <p:cNvPr id="274" name="Rectangle"/>
            <p:cNvSpPr/>
            <p:nvPr/>
          </p:nvSpPr>
          <p:spPr>
            <a:xfrm>
              <a:off x="715738" y="77303"/>
              <a:ext cx="6115872" cy="2510309"/>
            </a:xfrm>
            <a:prstGeom prst="rect">
              <a:avLst/>
            </a:prstGeom>
            <a:solidFill>
              <a:srgbClr val="420450"/>
            </a:solidFill>
            <a:ln w="177800">
              <a:solidFill>
                <a:srgbClr val="000000"/>
              </a:solidFill>
              <a:miter lim="400000"/>
            </a:ln>
          </p:spPr>
          <p:txBody>
            <a:bodyPr lIns="540340" rIns="45748"/>
            <a:lstStyle/>
            <a:p>
              <a:endParaRPr sz="1801"/>
            </a:p>
          </p:txBody>
        </p:sp>
        <p:sp>
          <p:nvSpPr>
            <p:cNvPr id="281" name="Rectangle"/>
            <p:cNvSpPr/>
            <p:nvPr/>
          </p:nvSpPr>
          <p:spPr>
            <a:xfrm>
              <a:off x="6831611" y="77303"/>
              <a:ext cx="5863885" cy="4960028"/>
            </a:xfrm>
            <a:prstGeom prst="rect">
              <a:avLst/>
            </a:prstGeom>
            <a:solidFill>
              <a:srgbClr val="FFFFFF"/>
            </a:solidFill>
            <a:ln w="177800">
              <a:solidFill>
                <a:srgbClr val="000000"/>
              </a:solidFill>
              <a:miter lim="400000"/>
            </a:ln>
          </p:spPr>
          <p:txBody>
            <a:bodyPr lIns="540340" tIns="360227" rIns="540340" bIns="360227" anchor="ctr"/>
            <a:lstStyle/>
            <a:p>
              <a:r>
                <a:rPr lang="pt-BR" sz="3602" dirty="0" err="1">
                  <a:latin typeface="Globotipo Condensada Black" charset="0"/>
                  <a:ea typeface="Globotipo Condensada Black" charset="0"/>
                  <a:cs typeface="Globotipo Condensada Black" charset="0"/>
                </a:rPr>
                <a:t>Lorem</a:t>
              </a:r>
              <a:r>
                <a:rPr lang="pt-BR" sz="3602" dirty="0">
                  <a:latin typeface="Globotipo Condensada Black" charset="0"/>
                  <a:ea typeface="Globotipo Condensada Black" charset="0"/>
                  <a:cs typeface="Globotipo Condensada Black" charset="0"/>
                </a:rPr>
                <a:t> ipsum </a:t>
              </a:r>
              <a:r>
                <a:rPr lang="pt-BR" sz="3602" dirty="0" err="1">
                  <a:latin typeface="Globotipo Condensada Black" charset="0"/>
                  <a:ea typeface="Globotipo Condensada Black" charset="0"/>
                  <a:cs typeface="Globotipo Condensada Black" charset="0"/>
                </a:rPr>
                <a:t>dolor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sit</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amet</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consectetur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adipiscing</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Integer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porttitor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metus</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eros</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posuere</a:t>
              </a:r>
              <a:r>
                <a:rPr lang="pt-BR" sz="3602" dirty="0">
                  <a:latin typeface="Globotipo Condensada Black" charset="0"/>
                  <a:ea typeface="Globotipo Condensada Black" charset="0"/>
                  <a:cs typeface="Globotipo Condensada Black" charset="0"/>
                </a:rPr>
                <a:t> urna </a:t>
              </a:r>
              <a:r>
                <a:rPr lang="pt-BR" sz="3602" dirty="0" err="1">
                  <a:latin typeface="Globotipo Condensada Black" charset="0"/>
                  <a:ea typeface="Globotipo Condensada Black" charset="0"/>
                  <a:cs typeface="Globotipo Condensada Black" charset="0"/>
                </a:rPr>
                <a:t>mattis</a:t>
              </a:r>
              <a:r>
                <a:rPr lang="pt-BR" sz="3602" dirty="0">
                  <a:latin typeface="Globotipo Condensada Black" charset="0"/>
                  <a:ea typeface="Globotipo Condensada Black" charset="0"/>
                  <a:cs typeface="Globotipo Condensada Black" charset="0"/>
                </a:rPr>
                <a:t> eu. </a:t>
              </a:r>
            </a:p>
          </p:txBody>
        </p:sp>
        <p:sp>
          <p:nvSpPr>
            <p:cNvPr id="13" name="Rectangle"/>
            <p:cNvSpPr/>
            <p:nvPr/>
          </p:nvSpPr>
          <p:spPr>
            <a:xfrm>
              <a:off x="715739" y="5059727"/>
              <a:ext cx="11984852" cy="2447359"/>
            </a:xfrm>
            <a:prstGeom prst="rect">
              <a:avLst/>
            </a:prstGeom>
            <a:solidFill>
              <a:srgbClr val="067247"/>
            </a:solidFill>
            <a:ln w="177800">
              <a:solidFill>
                <a:srgbClr val="000000"/>
              </a:solidFill>
              <a:miter lim="400000"/>
            </a:ln>
          </p:spPr>
          <p:txBody>
            <a:bodyPr lIns="45748" rIns="45748"/>
            <a:lstStyle/>
            <a:p>
              <a:endParaRPr sz="1801"/>
            </a:p>
          </p:txBody>
        </p:sp>
      </p:grpSp>
      <p:sp>
        <p:nvSpPr>
          <p:cNvPr id="15" name="Freeform 5"/>
          <p:cNvSpPr>
            <a:spLocks noEditPoints="1"/>
          </p:cNvSpPr>
          <p:nvPr/>
        </p:nvSpPr>
        <p:spPr bwMode="auto">
          <a:xfrm>
            <a:off x="4840989" y="3276470"/>
            <a:ext cx="931504" cy="93230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Tree>
    <p:extLst>
      <p:ext uri="{BB962C8B-B14F-4D97-AF65-F5344CB8AC3E}">
        <p14:creationId xmlns:p14="http://schemas.microsoft.com/office/powerpoint/2010/main" val="3061159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p:cNvSpPr/>
          <p:nvPr/>
        </p:nvSpPr>
        <p:spPr>
          <a:xfrm>
            <a:off x="91765" y="70336"/>
            <a:ext cx="7915283" cy="2510309"/>
          </a:xfrm>
          <a:prstGeom prst="rect">
            <a:avLst/>
          </a:prstGeom>
          <a:solidFill>
            <a:srgbClr val="FF3F3A"/>
          </a:solidFill>
          <a:ln w="177800">
            <a:solidFill>
              <a:srgbClr val="000000"/>
            </a:solidFill>
            <a:miter lim="400000"/>
          </a:ln>
        </p:spPr>
        <p:txBody>
          <a:bodyPr lIns="540340" rIns="45748" anchor="ctr"/>
          <a:lstStyle/>
          <a:p>
            <a:r>
              <a:rPr lang="pt-BR" sz="4803" dirty="0">
                <a:latin typeface="+mj-lt"/>
              </a:rPr>
              <a:t>TÍTULO</a:t>
            </a:r>
          </a:p>
          <a:p>
            <a:r>
              <a:rPr lang="pt-BR" sz="3202" dirty="0"/>
              <a:t>SUBTÍTULO SUBTITULO </a:t>
            </a:r>
          </a:p>
        </p:txBody>
      </p:sp>
      <p:sp>
        <p:nvSpPr>
          <p:cNvPr id="20" name="Rectangle"/>
          <p:cNvSpPr/>
          <p:nvPr/>
        </p:nvSpPr>
        <p:spPr>
          <a:xfrm>
            <a:off x="1218493" y="2599663"/>
            <a:ext cx="6788557" cy="4898060"/>
          </a:xfrm>
          <a:prstGeom prst="rect">
            <a:avLst/>
          </a:prstGeom>
          <a:noFill/>
          <a:ln w="177800">
            <a:solidFill>
              <a:srgbClr val="000000"/>
            </a:solidFill>
            <a:miter lim="400000"/>
          </a:ln>
        </p:spPr>
        <p:txBody>
          <a:bodyPr lIns="540340" tIns="360227" rIns="540340" bIns="360227" anchor="ctr"/>
          <a:lstStyle/>
          <a:p>
            <a:pPr defTabSz="914874">
              <a:spcBef>
                <a:spcPts val="1001"/>
              </a:spcBef>
              <a:defRPr sz="1600"/>
            </a:pPr>
            <a:r>
              <a:rPr lang="pt-BR" sz="2401" dirty="0" err="1"/>
              <a:t>Cras</a:t>
            </a:r>
            <a:r>
              <a:rPr lang="pt-BR" sz="2401" dirty="0"/>
              <a:t> </a:t>
            </a:r>
            <a:r>
              <a:rPr lang="pt-BR" sz="2401" dirty="0" err="1"/>
              <a:t>ullamcorper</a:t>
            </a:r>
            <a:r>
              <a:rPr lang="pt-BR" sz="2401" dirty="0"/>
              <a:t> erat </a:t>
            </a:r>
            <a:r>
              <a:rPr lang="pt-BR" sz="2401" dirty="0" err="1"/>
              <a:t>eget</a:t>
            </a:r>
            <a:r>
              <a:rPr lang="pt-BR" sz="2401" dirty="0"/>
              <a:t> </a:t>
            </a:r>
            <a:r>
              <a:rPr lang="pt-BR" sz="2401" dirty="0" err="1"/>
              <a:t>viverra</a:t>
            </a:r>
            <a:r>
              <a:rPr lang="pt-BR" sz="2401" dirty="0"/>
              <a:t> </a:t>
            </a:r>
            <a:r>
              <a:rPr lang="pt-BR" sz="2401" dirty="0" err="1"/>
              <a:t>mattis</a:t>
            </a:r>
            <a:r>
              <a:rPr lang="pt-BR" sz="2401" dirty="0"/>
              <a:t>. </a:t>
            </a:r>
            <a:r>
              <a:rPr lang="pt-BR" sz="2401" dirty="0" err="1"/>
              <a:t>Maecenas</a:t>
            </a:r>
            <a:r>
              <a:rPr lang="pt-BR" sz="2401" dirty="0"/>
              <a:t> non </a:t>
            </a:r>
            <a:r>
              <a:rPr lang="pt-BR" sz="2401" dirty="0" err="1"/>
              <a:t>risus</a:t>
            </a:r>
            <a:r>
              <a:rPr lang="pt-BR" sz="2401" dirty="0"/>
              <a:t> </a:t>
            </a:r>
            <a:r>
              <a:rPr lang="pt-BR" sz="2401" dirty="0" err="1"/>
              <a:t>facilisis</a:t>
            </a:r>
            <a:r>
              <a:rPr lang="pt-BR" sz="2401" dirty="0"/>
              <a:t>, </a:t>
            </a:r>
            <a:r>
              <a:rPr lang="pt-BR" sz="2401" dirty="0" err="1"/>
              <a:t>mollis</a:t>
            </a:r>
            <a:r>
              <a:rPr lang="pt-BR" sz="2401" dirty="0"/>
              <a:t> erat ut, </a:t>
            </a:r>
            <a:r>
              <a:rPr lang="pt-BR" sz="2401" dirty="0" err="1"/>
              <a:t>imperdiet</a:t>
            </a:r>
            <a:r>
              <a:rPr lang="pt-BR" sz="2401" dirty="0"/>
              <a:t> ex. </a:t>
            </a:r>
            <a:r>
              <a:rPr lang="pt-BR" sz="2401" dirty="0" err="1"/>
              <a:t>Donec</a:t>
            </a:r>
            <a:r>
              <a:rPr lang="pt-BR" sz="2401" dirty="0"/>
              <a:t> nunc </a:t>
            </a:r>
            <a:r>
              <a:rPr lang="pt-BR" sz="2401" dirty="0" err="1"/>
              <a:t>nisi</a:t>
            </a:r>
            <a:r>
              <a:rPr lang="pt-BR" sz="2401" dirty="0"/>
              <a:t>, </a:t>
            </a:r>
            <a:r>
              <a:rPr lang="pt-BR" sz="2401" dirty="0" err="1"/>
              <a:t>porttitor</a:t>
            </a:r>
            <a:r>
              <a:rPr lang="pt-BR" sz="2401" dirty="0"/>
              <a:t> quis </a:t>
            </a:r>
            <a:r>
              <a:rPr lang="pt-BR" sz="2401" dirty="0" err="1"/>
              <a:t>consectetur</a:t>
            </a:r>
            <a:r>
              <a:rPr lang="pt-BR" sz="2401" dirty="0"/>
              <a:t> quis, </a:t>
            </a:r>
            <a:r>
              <a:rPr lang="pt-BR" sz="2401" dirty="0" err="1"/>
              <a:t>mattis</a:t>
            </a:r>
            <a:r>
              <a:rPr lang="pt-BR" sz="2401" dirty="0"/>
              <a:t> </a:t>
            </a:r>
            <a:r>
              <a:rPr lang="pt-BR" sz="2401" dirty="0" err="1"/>
              <a:t>nec</a:t>
            </a:r>
            <a:r>
              <a:rPr lang="pt-BR" sz="2401" dirty="0"/>
              <a:t> </a:t>
            </a:r>
            <a:r>
              <a:rPr lang="pt-BR" sz="2401" dirty="0" err="1"/>
              <a:t>nisi</a:t>
            </a:r>
            <a:r>
              <a:rPr lang="pt-BR" sz="2401" dirty="0"/>
              <a:t>. </a:t>
            </a:r>
            <a:r>
              <a:rPr lang="pt-BR" sz="2401" dirty="0" err="1"/>
              <a:t>Quisque</a:t>
            </a:r>
            <a:r>
              <a:rPr lang="pt-BR" sz="2401" dirty="0"/>
              <a:t> </a:t>
            </a:r>
            <a:r>
              <a:rPr lang="pt-BR" sz="2401" dirty="0" err="1"/>
              <a:t>turpis</a:t>
            </a:r>
            <a:r>
              <a:rPr lang="pt-BR" sz="2401" dirty="0"/>
              <a:t> </a:t>
            </a:r>
            <a:r>
              <a:rPr lang="pt-BR" sz="2401" dirty="0" err="1"/>
              <a:t>augue</a:t>
            </a:r>
            <a:r>
              <a:rPr lang="pt-BR" sz="2401" dirty="0"/>
              <a:t>, </a:t>
            </a:r>
            <a:r>
              <a:rPr lang="pt-BR" sz="2401" dirty="0" err="1"/>
              <a:t>cursus</a:t>
            </a:r>
            <a:r>
              <a:rPr lang="pt-BR" sz="2401" dirty="0"/>
              <a:t> quis nunc ac, </a:t>
            </a:r>
            <a:r>
              <a:rPr lang="pt-BR" sz="2401" dirty="0" err="1"/>
              <a:t>posuere</a:t>
            </a:r>
            <a:r>
              <a:rPr lang="pt-BR" sz="2401" dirty="0"/>
              <a:t> </a:t>
            </a:r>
            <a:r>
              <a:rPr lang="pt-BR" sz="2401" dirty="0" err="1"/>
              <a:t>mattis</a:t>
            </a:r>
            <a:r>
              <a:rPr lang="pt-BR" sz="2401" dirty="0"/>
              <a:t> sem. </a:t>
            </a:r>
            <a:r>
              <a:rPr lang="pt-BR" sz="2401" dirty="0" err="1"/>
              <a:t>Proin</a:t>
            </a:r>
            <a:r>
              <a:rPr lang="pt-BR" sz="2401" dirty="0"/>
              <a:t> </a:t>
            </a:r>
            <a:r>
              <a:rPr lang="pt-BR" sz="2401" dirty="0" err="1"/>
              <a:t>eleifend</a:t>
            </a:r>
            <a:r>
              <a:rPr lang="pt-BR" sz="2401" dirty="0"/>
              <a:t>, </a:t>
            </a:r>
            <a:r>
              <a:rPr lang="pt-BR" sz="2401" dirty="0" err="1"/>
              <a:t>neque</a:t>
            </a:r>
            <a:r>
              <a:rPr lang="pt-BR" sz="2401" dirty="0"/>
              <a:t> </a:t>
            </a:r>
            <a:r>
              <a:rPr lang="pt-BR" sz="2401" dirty="0" err="1"/>
              <a:t>sit</a:t>
            </a:r>
            <a:r>
              <a:rPr lang="pt-BR" sz="2401" dirty="0"/>
              <a:t> </a:t>
            </a:r>
            <a:r>
              <a:rPr lang="pt-BR" sz="2401" dirty="0" err="1"/>
              <a:t>amet</a:t>
            </a:r>
            <a:r>
              <a:rPr lang="pt-BR" sz="2401" dirty="0"/>
              <a:t> </a:t>
            </a:r>
            <a:r>
              <a:rPr lang="pt-BR" sz="2401" dirty="0" err="1"/>
              <a:t>finibus</a:t>
            </a:r>
            <a:r>
              <a:rPr lang="pt-BR" sz="2401" dirty="0"/>
              <a:t> </a:t>
            </a:r>
            <a:r>
              <a:rPr lang="pt-BR" sz="2401" dirty="0" err="1"/>
              <a:t>consectetur</a:t>
            </a:r>
            <a:r>
              <a:rPr lang="pt-BR" sz="2401" dirty="0"/>
              <a:t>, </a:t>
            </a:r>
            <a:r>
              <a:rPr lang="pt-BR" sz="2401" dirty="0" err="1"/>
              <a:t>odio</a:t>
            </a:r>
            <a:r>
              <a:rPr lang="pt-BR" sz="2401" dirty="0"/>
              <a:t> </a:t>
            </a:r>
            <a:r>
              <a:rPr lang="pt-BR" sz="2401" dirty="0" err="1"/>
              <a:t>lectus</a:t>
            </a:r>
            <a:r>
              <a:rPr lang="pt-BR" sz="2401" dirty="0"/>
              <a:t> </a:t>
            </a:r>
            <a:r>
              <a:rPr lang="pt-BR" sz="2401" dirty="0" err="1"/>
              <a:t>facilisis</a:t>
            </a:r>
            <a:r>
              <a:rPr lang="pt-BR" sz="2401" dirty="0"/>
              <a:t> </a:t>
            </a:r>
            <a:r>
              <a:rPr lang="pt-BR" sz="2401" dirty="0" err="1"/>
              <a:t>leo</a:t>
            </a:r>
            <a:r>
              <a:rPr lang="pt-BR" sz="2401" dirty="0"/>
              <a:t>, </a:t>
            </a:r>
            <a:r>
              <a:rPr lang="pt-BR" sz="2401" dirty="0" err="1"/>
              <a:t>sit</a:t>
            </a:r>
            <a:r>
              <a:rPr lang="pt-BR" sz="2401" dirty="0"/>
              <a:t> </a:t>
            </a:r>
            <a:r>
              <a:rPr lang="pt-BR" sz="2401" dirty="0" err="1"/>
              <a:t>amet</a:t>
            </a:r>
            <a:r>
              <a:rPr lang="pt-BR" sz="2401" dirty="0"/>
              <a:t> </a:t>
            </a:r>
            <a:r>
              <a:rPr lang="pt-BR" sz="2401" dirty="0" err="1"/>
              <a:t>iaculis</a:t>
            </a:r>
            <a:r>
              <a:rPr lang="pt-BR" sz="2401" dirty="0"/>
              <a:t> </a:t>
            </a:r>
            <a:r>
              <a:rPr lang="pt-BR" sz="2401" dirty="0" err="1"/>
              <a:t>dolor</a:t>
            </a:r>
            <a:r>
              <a:rPr lang="pt-BR" sz="2401" dirty="0"/>
              <a:t> est non </a:t>
            </a:r>
            <a:r>
              <a:rPr lang="pt-BR" sz="2401" dirty="0" err="1"/>
              <a:t>velit</a:t>
            </a:r>
            <a:r>
              <a:rPr lang="pt-BR" sz="2401" dirty="0"/>
              <a:t>. </a:t>
            </a:r>
            <a:r>
              <a:rPr lang="pt-BR" sz="2401" dirty="0" err="1"/>
              <a:t>Sed</a:t>
            </a:r>
            <a:r>
              <a:rPr lang="pt-BR" sz="2401" dirty="0"/>
              <a:t> </a:t>
            </a:r>
            <a:r>
              <a:rPr lang="pt-BR" sz="2401" dirty="0" err="1"/>
              <a:t>velit</a:t>
            </a:r>
            <a:r>
              <a:rPr lang="pt-BR" sz="2401" dirty="0"/>
              <a:t> </a:t>
            </a:r>
            <a:r>
              <a:rPr lang="pt-BR" sz="2401" dirty="0" err="1"/>
              <a:t>dui</a:t>
            </a:r>
            <a:r>
              <a:rPr lang="pt-BR" sz="2401" dirty="0"/>
              <a:t>, </a:t>
            </a:r>
            <a:r>
              <a:rPr lang="pt-BR" sz="2401" dirty="0" err="1"/>
              <a:t>cursus</a:t>
            </a:r>
            <a:r>
              <a:rPr lang="pt-BR" sz="2401" dirty="0"/>
              <a:t> </a:t>
            </a:r>
            <a:r>
              <a:rPr lang="pt-BR" sz="2401" dirty="0" err="1"/>
              <a:t>pharetra</a:t>
            </a:r>
            <a:r>
              <a:rPr lang="pt-BR" sz="2401" dirty="0"/>
              <a:t> </a:t>
            </a:r>
            <a:r>
              <a:rPr lang="pt-BR" sz="2401" dirty="0" err="1"/>
              <a:t>congue</a:t>
            </a:r>
            <a:r>
              <a:rPr lang="pt-BR" sz="2401" dirty="0"/>
              <a:t> </a:t>
            </a:r>
            <a:r>
              <a:rPr lang="pt-BR" sz="2401" dirty="0" err="1"/>
              <a:t>nec</a:t>
            </a:r>
            <a:r>
              <a:rPr lang="pt-BR" sz="2401" dirty="0"/>
              <a:t>, </a:t>
            </a:r>
            <a:r>
              <a:rPr lang="pt-BR" sz="2401" dirty="0" err="1"/>
              <a:t>rutrum</a:t>
            </a:r>
            <a:r>
              <a:rPr lang="pt-BR" sz="2401" dirty="0"/>
              <a:t> </a:t>
            </a:r>
            <a:br>
              <a:rPr lang="pt-BR" sz="2401" dirty="0"/>
            </a:br>
            <a:r>
              <a:rPr lang="pt-BR" sz="2401" dirty="0" err="1"/>
              <a:t>sed</a:t>
            </a:r>
            <a:r>
              <a:rPr lang="pt-BR" sz="2401" dirty="0"/>
              <a:t> justo. </a:t>
            </a:r>
          </a:p>
        </p:txBody>
      </p:sp>
      <p:sp>
        <p:nvSpPr>
          <p:cNvPr id="21" name="Rectangle"/>
          <p:cNvSpPr/>
          <p:nvPr/>
        </p:nvSpPr>
        <p:spPr>
          <a:xfrm>
            <a:off x="8007049" y="70336"/>
            <a:ext cx="5358221" cy="7427386"/>
          </a:xfrm>
          <a:prstGeom prst="rect">
            <a:avLst/>
          </a:prstGeom>
          <a:noFill/>
          <a:ln w="177800">
            <a:solidFill>
              <a:srgbClr val="000000"/>
            </a:solidFill>
            <a:miter lim="400000"/>
          </a:ln>
        </p:spPr>
        <p:txBody>
          <a:bodyPr lIns="540340" tIns="360227" rIns="540340" bIns="360227" anchor="ctr"/>
          <a:lstStyle/>
          <a:p>
            <a:pPr algn="ctr" defTabSz="914874">
              <a:spcBef>
                <a:spcPts val="1001"/>
              </a:spcBef>
            </a:pPr>
            <a:endParaRPr lang="pt-BR" sz="1600" dirty="0"/>
          </a:p>
        </p:txBody>
      </p:sp>
      <p:sp>
        <p:nvSpPr>
          <p:cNvPr id="22" name="Rectangle"/>
          <p:cNvSpPr/>
          <p:nvPr/>
        </p:nvSpPr>
        <p:spPr>
          <a:xfrm>
            <a:off x="91766" y="2593943"/>
            <a:ext cx="1126727" cy="4903779"/>
          </a:xfrm>
          <a:prstGeom prst="rect">
            <a:avLst/>
          </a:prstGeom>
          <a:solidFill>
            <a:srgbClr val="FFC000"/>
          </a:solidFill>
          <a:ln w="177800">
            <a:solidFill>
              <a:srgbClr val="000000"/>
            </a:solidFill>
            <a:miter lim="400000"/>
          </a:ln>
        </p:spPr>
        <p:txBody>
          <a:bodyPr lIns="540340" tIns="360227" rIns="540340" bIns="360227" anchor="ctr"/>
          <a:lstStyle/>
          <a:p>
            <a:pPr defTabSz="914874">
              <a:spcBef>
                <a:spcPts val="1001"/>
              </a:spcBef>
              <a:defRPr sz="1600"/>
            </a:pPr>
            <a:endParaRPr lang="pt-BR" sz="1601" dirty="0"/>
          </a:p>
        </p:txBody>
      </p:sp>
      <p:sp>
        <p:nvSpPr>
          <p:cNvPr id="8" name="Freeform 5"/>
          <p:cNvSpPr>
            <a:spLocks noEditPoints="1"/>
          </p:cNvSpPr>
          <p:nvPr/>
        </p:nvSpPr>
        <p:spPr bwMode="auto">
          <a:xfrm>
            <a:off x="6359135" y="859337"/>
            <a:ext cx="931504" cy="93230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2" name="Espaço Reservado para Imagem 1"/>
          <p:cNvSpPr>
            <a:spLocks noGrp="1"/>
          </p:cNvSpPr>
          <p:nvPr>
            <p:ph type="pic" sz="quarter" idx="10"/>
          </p:nvPr>
        </p:nvSpPr>
        <p:spPr/>
      </p:sp>
    </p:spTree>
    <p:extLst>
      <p:ext uri="{BB962C8B-B14F-4D97-AF65-F5344CB8AC3E}">
        <p14:creationId xmlns:p14="http://schemas.microsoft.com/office/powerpoint/2010/main" val="31853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p:cNvSpPr/>
          <p:nvPr/>
        </p:nvSpPr>
        <p:spPr>
          <a:xfrm>
            <a:off x="75156" y="84213"/>
            <a:ext cx="9043503" cy="7400404"/>
          </a:xfrm>
          <a:prstGeom prst="rect">
            <a:avLst/>
          </a:prstGeom>
          <a:noFill/>
          <a:ln w="177800">
            <a:solidFill>
              <a:srgbClr val="000000"/>
            </a:solidFill>
            <a:miter lim="400000"/>
          </a:ln>
        </p:spPr>
        <p:txBody>
          <a:bodyPr lIns="540340" tIns="360227" rIns="540340" bIns="360227" anchor="ctr"/>
          <a:lstStyle/>
          <a:p>
            <a:pPr algn="ctr" defTabSz="914874">
              <a:spcBef>
                <a:spcPts val="1001"/>
              </a:spcBef>
            </a:pPr>
            <a:endParaRPr sz="1600" dirty="0"/>
          </a:p>
        </p:txBody>
      </p:sp>
      <p:sp>
        <p:nvSpPr>
          <p:cNvPr id="13" name="Rectangle"/>
          <p:cNvSpPr/>
          <p:nvPr/>
        </p:nvSpPr>
        <p:spPr>
          <a:xfrm>
            <a:off x="10858057" y="84212"/>
            <a:ext cx="2501319" cy="2446237"/>
          </a:xfrm>
          <a:prstGeom prst="rect">
            <a:avLst/>
          </a:prstGeom>
          <a:solidFill>
            <a:srgbClr val="FF3F3A"/>
          </a:solidFill>
          <a:ln w="177800">
            <a:solidFill>
              <a:srgbClr val="000000"/>
            </a:solidFill>
            <a:miter lim="400000"/>
          </a:ln>
        </p:spPr>
        <p:txBody>
          <a:bodyPr lIns="360227" tIns="360227" rIns="360227" bIns="360227"/>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sp>
        <p:nvSpPr>
          <p:cNvPr id="14" name="Rectangle"/>
          <p:cNvSpPr/>
          <p:nvPr/>
        </p:nvSpPr>
        <p:spPr>
          <a:xfrm>
            <a:off x="9118659" y="84213"/>
            <a:ext cx="1739397" cy="2446237"/>
          </a:xfrm>
          <a:prstGeom prst="rect">
            <a:avLst/>
          </a:prstGeom>
          <a:solidFill>
            <a:srgbClr val="067247"/>
          </a:solidFill>
          <a:ln w="177800">
            <a:solidFill>
              <a:srgbClr val="000000"/>
            </a:solidFill>
            <a:miter lim="400000"/>
          </a:ln>
        </p:spPr>
        <p:txBody>
          <a:bodyPr lIns="360227" tIns="360227" rIns="360227" bIns="360227"/>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sp>
        <p:nvSpPr>
          <p:cNvPr id="10" name="Freeform 5"/>
          <p:cNvSpPr>
            <a:spLocks noEditPoints="1"/>
          </p:cNvSpPr>
          <p:nvPr/>
        </p:nvSpPr>
        <p:spPr bwMode="auto">
          <a:xfrm>
            <a:off x="11723285" y="919210"/>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2" name="Espaço Reservado para Imagem 1"/>
          <p:cNvSpPr>
            <a:spLocks noGrp="1"/>
          </p:cNvSpPr>
          <p:nvPr>
            <p:ph type="pic" sz="quarter" idx="10"/>
          </p:nvPr>
        </p:nvSpPr>
        <p:spPr/>
      </p:sp>
      <p:sp>
        <p:nvSpPr>
          <p:cNvPr id="11" name="Rectangle"/>
          <p:cNvSpPr/>
          <p:nvPr/>
        </p:nvSpPr>
        <p:spPr>
          <a:xfrm>
            <a:off x="7495491" y="2535583"/>
            <a:ext cx="5863885" cy="4949034"/>
          </a:xfrm>
          <a:prstGeom prst="rect">
            <a:avLst/>
          </a:prstGeom>
          <a:solidFill>
            <a:srgbClr val="FFFFFF"/>
          </a:solidFill>
          <a:ln w="177800">
            <a:solidFill>
              <a:srgbClr val="000000"/>
            </a:solidFill>
            <a:miter lim="400000"/>
          </a:ln>
        </p:spPr>
        <p:txBody>
          <a:bodyPr lIns="540340" tIns="360227" rIns="540340" bIns="360227" anchor="ctr"/>
          <a:lstStyle/>
          <a:p>
            <a:r>
              <a:rPr lang="pt-BR" sz="3602" dirty="0" err="1">
                <a:latin typeface="Globotipo Condensada Black" charset="0"/>
                <a:ea typeface="Globotipo Condensada Black" charset="0"/>
                <a:cs typeface="Globotipo Condensada Black" charset="0"/>
              </a:rPr>
              <a:t>Lorem</a:t>
            </a:r>
            <a:r>
              <a:rPr lang="pt-BR" sz="3602" dirty="0">
                <a:latin typeface="Globotipo Condensada Black" charset="0"/>
                <a:ea typeface="Globotipo Condensada Black" charset="0"/>
                <a:cs typeface="Globotipo Condensada Black" charset="0"/>
              </a:rPr>
              <a:t> ipsum </a:t>
            </a:r>
            <a:r>
              <a:rPr lang="pt-BR" sz="3602" dirty="0" err="1">
                <a:latin typeface="Globotipo Condensada Black" charset="0"/>
                <a:ea typeface="Globotipo Condensada Black" charset="0"/>
                <a:cs typeface="Globotipo Condensada Black" charset="0"/>
              </a:rPr>
              <a:t>dolor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sit</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amet</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consectetur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adipiscing</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Integer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porttitor</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metus</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eros</a:t>
            </a:r>
            <a:r>
              <a:rPr lang="pt-BR" sz="3602" dirty="0">
                <a:latin typeface="Globotipo Condensada Black" charset="0"/>
                <a:ea typeface="Globotipo Condensada Black" charset="0"/>
                <a:cs typeface="Globotipo Condensada Black" charset="0"/>
              </a:rPr>
              <a:t>, </a:t>
            </a:r>
            <a:r>
              <a:rPr lang="pt-BR" sz="3602" dirty="0" err="1">
                <a:latin typeface="Globotipo Condensada Black" charset="0"/>
                <a:ea typeface="Globotipo Condensada Black" charset="0"/>
                <a:cs typeface="Globotipo Condensada Black" charset="0"/>
              </a:rPr>
              <a:t>posuere</a:t>
            </a:r>
            <a:r>
              <a:rPr lang="pt-BR" sz="3602" dirty="0">
                <a:latin typeface="Globotipo Condensada Black" charset="0"/>
                <a:ea typeface="Globotipo Condensada Black" charset="0"/>
                <a:cs typeface="Globotipo Condensada Black" charset="0"/>
              </a:rPr>
              <a:t> urna </a:t>
            </a:r>
            <a:r>
              <a:rPr lang="pt-BR" sz="3602" dirty="0" err="1">
                <a:latin typeface="Globotipo Condensada Black" charset="0"/>
                <a:ea typeface="Globotipo Condensada Black" charset="0"/>
                <a:cs typeface="Globotipo Condensada Black" charset="0"/>
              </a:rPr>
              <a:t>mattis</a:t>
            </a:r>
            <a:r>
              <a:rPr lang="pt-BR" sz="3602" dirty="0">
                <a:latin typeface="Globotipo Condensada Black" charset="0"/>
                <a:ea typeface="Globotipo Condensada Black" charset="0"/>
                <a:cs typeface="Globotipo Condensada Black" charset="0"/>
              </a:rPr>
              <a:t> eu. </a:t>
            </a:r>
          </a:p>
        </p:txBody>
      </p:sp>
    </p:spTree>
    <p:extLst>
      <p:ext uri="{BB962C8B-B14F-4D97-AF65-F5344CB8AC3E}">
        <p14:creationId xmlns:p14="http://schemas.microsoft.com/office/powerpoint/2010/main" val="252052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p:cNvSpPr/>
          <p:nvPr/>
        </p:nvSpPr>
        <p:spPr>
          <a:xfrm>
            <a:off x="75155" y="5029975"/>
            <a:ext cx="5403577" cy="2434306"/>
          </a:xfrm>
          <a:prstGeom prst="rect">
            <a:avLst/>
          </a:prstGeom>
          <a:solidFill>
            <a:srgbClr val="FF3F3A"/>
          </a:solidFill>
          <a:ln w="177800">
            <a:solidFill>
              <a:srgbClr val="000000"/>
            </a:solidFill>
            <a:miter lim="400000"/>
          </a:ln>
        </p:spPr>
        <p:txBody>
          <a:bodyPr lIns="540340" rIns="45748" anchor="ctr"/>
          <a:lstStyle/>
          <a:p>
            <a:endParaRPr sz="4002">
              <a:latin typeface="+mj-lt"/>
            </a:endParaRPr>
          </a:p>
        </p:txBody>
      </p:sp>
      <p:sp>
        <p:nvSpPr>
          <p:cNvPr id="22" name="Rectangle"/>
          <p:cNvSpPr/>
          <p:nvPr/>
        </p:nvSpPr>
        <p:spPr>
          <a:xfrm>
            <a:off x="75155" y="70337"/>
            <a:ext cx="5403577" cy="4959638"/>
          </a:xfrm>
          <a:prstGeom prst="rect">
            <a:avLst/>
          </a:prstGeom>
          <a:noFill/>
          <a:ln w="177800">
            <a:solidFill>
              <a:srgbClr val="000000"/>
            </a:solidFill>
            <a:miter lim="400000"/>
          </a:ln>
        </p:spPr>
        <p:txBody>
          <a:bodyPr lIns="540340" tIns="360227" rIns="540340" bIns="360227" anchor="ctr"/>
          <a:lstStyle/>
          <a:p>
            <a:pPr algn="ctr" defTabSz="914874">
              <a:spcBef>
                <a:spcPts val="1001"/>
              </a:spcBef>
            </a:pPr>
            <a:endParaRPr sz="1600" dirty="0"/>
          </a:p>
        </p:txBody>
      </p:sp>
      <p:sp>
        <p:nvSpPr>
          <p:cNvPr id="294" name="Rectangle"/>
          <p:cNvSpPr/>
          <p:nvPr/>
        </p:nvSpPr>
        <p:spPr>
          <a:xfrm>
            <a:off x="9441536" y="2580617"/>
            <a:ext cx="3927290" cy="2540510"/>
          </a:xfrm>
          <a:prstGeom prst="rect">
            <a:avLst/>
          </a:prstGeom>
          <a:solidFill>
            <a:srgbClr val="F1CA4B"/>
          </a:solidFill>
          <a:ln w="177800">
            <a:solidFill>
              <a:srgbClr val="000000"/>
            </a:solidFill>
            <a:miter lim="400000"/>
          </a:ln>
        </p:spPr>
        <p:txBody>
          <a:bodyPr lIns="540340" rIns="45748" anchor="ctr"/>
          <a:lstStyle/>
          <a:p>
            <a:endParaRPr sz="4002">
              <a:latin typeface="+mj-lt"/>
            </a:endParaRPr>
          </a:p>
        </p:txBody>
      </p:sp>
      <p:sp>
        <p:nvSpPr>
          <p:cNvPr id="306" name="Freeform 13"/>
          <p:cNvSpPr/>
          <p:nvPr/>
        </p:nvSpPr>
        <p:spPr>
          <a:xfrm>
            <a:off x="9776646" y="3386257"/>
            <a:ext cx="1342223" cy="929232"/>
          </a:xfrm>
          <a:custGeom>
            <a:avLst/>
            <a:gdLst/>
            <a:ahLst/>
            <a:cxnLst>
              <a:cxn ang="0">
                <a:pos x="wd2" y="hd2"/>
              </a:cxn>
              <a:cxn ang="5400000">
                <a:pos x="wd2" y="hd2"/>
              </a:cxn>
              <a:cxn ang="10800000">
                <a:pos x="wd2" y="hd2"/>
              </a:cxn>
              <a:cxn ang="16200000">
                <a:pos x="wd2" y="hd2"/>
              </a:cxn>
            </a:cxnLst>
            <a:rect l="0" t="0" r="r" b="b"/>
            <a:pathLst>
              <a:path w="21600" h="21600" extrusionOk="0">
                <a:moveTo>
                  <a:pt x="12706" y="18796"/>
                </a:moveTo>
                <a:lnTo>
                  <a:pt x="13132" y="18673"/>
                </a:lnTo>
                <a:lnTo>
                  <a:pt x="13544" y="18524"/>
                </a:lnTo>
                <a:lnTo>
                  <a:pt x="13943" y="18355"/>
                </a:lnTo>
                <a:lnTo>
                  <a:pt x="14328" y="18165"/>
                </a:lnTo>
                <a:lnTo>
                  <a:pt x="14698" y="17953"/>
                </a:lnTo>
                <a:lnTo>
                  <a:pt x="15055" y="17720"/>
                </a:lnTo>
                <a:lnTo>
                  <a:pt x="15398" y="17468"/>
                </a:lnTo>
                <a:lnTo>
                  <a:pt x="15729" y="17198"/>
                </a:lnTo>
                <a:lnTo>
                  <a:pt x="16048" y="16906"/>
                </a:lnTo>
                <a:lnTo>
                  <a:pt x="16353" y="16598"/>
                </a:lnTo>
                <a:lnTo>
                  <a:pt x="16647" y="16273"/>
                </a:lnTo>
                <a:lnTo>
                  <a:pt x="16927" y="15928"/>
                </a:lnTo>
                <a:lnTo>
                  <a:pt x="17198" y="15568"/>
                </a:lnTo>
                <a:lnTo>
                  <a:pt x="17457" y="15191"/>
                </a:lnTo>
                <a:lnTo>
                  <a:pt x="17704" y="14800"/>
                </a:lnTo>
                <a:lnTo>
                  <a:pt x="17940" y="14392"/>
                </a:lnTo>
                <a:lnTo>
                  <a:pt x="18165" y="13971"/>
                </a:lnTo>
                <a:lnTo>
                  <a:pt x="18381" y="13536"/>
                </a:lnTo>
                <a:lnTo>
                  <a:pt x="18586" y="13085"/>
                </a:lnTo>
                <a:lnTo>
                  <a:pt x="18779" y="12622"/>
                </a:lnTo>
                <a:lnTo>
                  <a:pt x="18964" y="12148"/>
                </a:lnTo>
                <a:lnTo>
                  <a:pt x="19140" y="11661"/>
                </a:lnTo>
                <a:lnTo>
                  <a:pt x="19307" y="11163"/>
                </a:lnTo>
                <a:lnTo>
                  <a:pt x="19464" y="10655"/>
                </a:lnTo>
                <a:lnTo>
                  <a:pt x="19613" y="10133"/>
                </a:lnTo>
                <a:lnTo>
                  <a:pt x="19753" y="9604"/>
                </a:lnTo>
                <a:lnTo>
                  <a:pt x="19885" y="9065"/>
                </a:lnTo>
                <a:lnTo>
                  <a:pt x="20009" y="8516"/>
                </a:lnTo>
                <a:lnTo>
                  <a:pt x="20126" y="7962"/>
                </a:lnTo>
                <a:lnTo>
                  <a:pt x="20236" y="7398"/>
                </a:lnTo>
                <a:lnTo>
                  <a:pt x="20337" y="6827"/>
                </a:lnTo>
                <a:lnTo>
                  <a:pt x="20433" y="6249"/>
                </a:lnTo>
                <a:lnTo>
                  <a:pt x="20157" y="6268"/>
                </a:lnTo>
                <a:lnTo>
                  <a:pt x="19881" y="6286"/>
                </a:lnTo>
                <a:lnTo>
                  <a:pt x="19608" y="6295"/>
                </a:lnTo>
                <a:lnTo>
                  <a:pt x="19334" y="6299"/>
                </a:lnTo>
                <a:lnTo>
                  <a:pt x="19059" y="6297"/>
                </a:lnTo>
                <a:lnTo>
                  <a:pt x="18787" y="6290"/>
                </a:lnTo>
                <a:lnTo>
                  <a:pt x="18514" y="6272"/>
                </a:lnTo>
                <a:lnTo>
                  <a:pt x="18242" y="6253"/>
                </a:lnTo>
                <a:lnTo>
                  <a:pt x="17972" y="6226"/>
                </a:lnTo>
                <a:lnTo>
                  <a:pt x="17701" y="6191"/>
                </a:lnTo>
                <a:lnTo>
                  <a:pt x="17432" y="6151"/>
                </a:lnTo>
                <a:lnTo>
                  <a:pt x="17164" y="6105"/>
                </a:lnTo>
                <a:lnTo>
                  <a:pt x="16897" y="6049"/>
                </a:lnTo>
                <a:lnTo>
                  <a:pt x="16629" y="5989"/>
                </a:lnTo>
                <a:lnTo>
                  <a:pt x="16364" y="5922"/>
                </a:lnTo>
                <a:lnTo>
                  <a:pt x="16100" y="5845"/>
                </a:lnTo>
                <a:lnTo>
                  <a:pt x="15837" y="5762"/>
                </a:lnTo>
                <a:lnTo>
                  <a:pt x="15575" y="5672"/>
                </a:lnTo>
                <a:lnTo>
                  <a:pt x="15314" y="5574"/>
                </a:lnTo>
                <a:lnTo>
                  <a:pt x="15054" y="5468"/>
                </a:lnTo>
                <a:lnTo>
                  <a:pt x="14797" y="5352"/>
                </a:lnTo>
                <a:lnTo>
                  <a:pt x="14539" y="5231"/>
                </a:lnTo>
                <a:lnTo>
                  <a:pt x="14285" y="5102"/>
                </a:lnTo>
                <a:lnTo>
                  <a:pt x="14030" y="4964"/>
                </a:lnTo>
                <a:lnTo>
                  <a:pt x="13779" y="4815"/>
                </a:lnTo>
                <a:lnTo>
                  <a:pt x="13528" y="4661"/>
                </a:lnTo>
                <a:lnTo>
                  <a:pt x="13280" y="4498"/>
                </a:lnTo>
                <a:lnTo>
                  <a:pt x="13032" y="4327"/>
                </a:lnTo>
                <a:lnTo>
                  <a:pt x="12787" y="4144"/>
                </a:lnTo>
                <a:lnTo>
                  <a:pt x="12545" y="3953"/>
                </a:lnTo>
                <a:lnTo>
                  <a:pt x="12302" y="3755"/>
                </a:lnTo>
                <a:lnTo>
                  <a:pt x="12064" y="3547"/>
                </a:lnTo>
                <a:lnTo>
                  <a:pt x="12041" y="3526"/>
                </a:lnTo>
                <a:lnTo>
                  <a:pt x="12019" y="3503"/>
                </a:lnTo>
                <a:lnTo>
                  <a:pt x="11999" y="3480"/>
                </a:lnTo>
                <a:lnTo>
                  <a:pt x="11980" y="3455"/>
                </a:lnTo>
                <a:lnTo>
                  <a:pt x="11963" y="3430"/>
                </a:lnTo>
                <a:lnTo>
                  <a:pt x="11945" y="3403"/>
                </a:lnTo>
                <a:lnTo>
                  <a:pt x="11929" y="3372"/>
                </a:lnTo>
                <a:lnTo>
                  <a:pt x="11913" y="3343"/>
                </a:lnTo>
                <a:lnTo>
                  <a:pt x="11899" y="3314"/>
                </a:lnTo>
                <a:lnTo>
                  <a:pt x="11887" y="3283"/>
                </a:lnTo>
                <a:lnTo>
                  <a:pt x="11875" y="3251"/>
                </a:lnTo>
                <a:lnTo>
                  <a:pt x="11864" y="3220"/>
                </a:lnTo>
                <a:lnTo>
                  <a:pt x="11855" y="3185"/>
                </a:lnTo>
                <a:lnTo>
                  <a:pt x="11847" y="3151"/>
                </a:lnTo>
                <a:lnTo>
                  <a:pt x="11839" y="3118"/>
                </a:lnTo>
                <a:lnTo>
                  <a:pt x="11823" y="3014"/>
                </a:lnTo>
                <a:lnTo>
                  <a:pt x="11820" y="2975"/>
                </a:lnTo>
                <a:lnTo>
                  <a:pt x="11819" y="2941"/>
                </a:lnTo>
                <a:lnTo>
                  <a:pt x="11819" y="2870"/>
                </a:lnTo>
                <a:lnTo>
                  <a:pt x="11821" y="2833"/>
                </a:lnTo>
                <a:lnTo>
                  <a:pt x="11825" y="2798"/>
                </a:lnTo>
                <a:lnTo>
                  <a:pt x="11829" y="2762"/>
                </a:lnTo>
                <a:lnTo>
                  <a:pt x="11836" y="2725"/>
                </a:lnTo>
                <a:lnTo>
                  <a:pt x="11843" y="2691"/>
                </a:lnTo>
                <a:lnTo>
                  <a:pt x="11851" y="2656"/>
                </a:lnTo>
                <a:lnTo>
                  <a:pt x="11860" y="2621"/>
                </a:lnTo>
                <a:lnTo>
                  <a:pt x="11871" y="2589"/>
                </a:lnTo>
                <a:lnTo>
                  <a:pt x="11883" y="2552"/>
                </a:lnTo>
                <a:lnTo>
                  <a:pt x="11896" y="2519"/>
                </a:lnTo>
                <a:lnTo>
                  <a:pt x="11925" y="2458"/>
                </a:lnTo>
                <a:lnTo>
                  <a:pt x="11944" y="2429"/>
                </a:lnTo>
                <a:lnTo>
                  <a:pt x="11960" y="2402"/>
                </a:lnTo>
                <a:lnTo>
                  <a:pt x="11979" y="2375"/>
                </a:lnTo>
                <a:lnTo>
                  <a:pt x="11997" y="2350"/>
                </a:lnTo>
                <a:lnTo>
                  <a:pt x="12016" y="2327"/>
                </a:lnTo>
                <a:lnTo>
                  <a:pt x="12058" y="2285"/>
                </a:lnTo>
                <a:lnTo>
                  <a:pt x="12101" y="2250"/>
                </a:lnTo>
                <a:lnTo>
                  <a:pt x="12124" y="2234"/>
                </a:lnTo>
                <a:lnTo>
                  <a:pt x="12148" y="2221"/>
                </a:lnTo>
                <a:lnTo>
                  <a:pt x="12170" y="2209"/>
                </a:lnTo>
                <a:lnTo>
                  <a:pt x="12194" y="2198"/>
                </a:lnTo>
                <a:lnTo>
                  <a:pt x="12218" y="2188"/>
                </a:lnTo>
                <a:lnTo>
                  <a:pt x="12244" y="2183"/>
                </a:lnTo>
                <a:lnTo>
                  <a:pt x="12268" y="2177"/>
                </a:lnTo>
                <a:lnTo>
                  <a:pt x="12292" y="2173"/>
                </a:lnTo>
                <a:lnTo>
                  <a:pt x="12342" y="2169"/>
                </a:lnTo>
                <a:lnTo>
                  <a:pt x="12368" y="2171"/>
                </a:lnTo>
                <a:lnTo>
                  <a:pt x="12392" y="2173"/>
                </a:lnTo>
                <a:lnTo>
                  <a:pt x="12442" y="2184"/>
                </a:lnTo>
                <a:lnTo>
                  <a:pt x="12466" y="2192"/>
                </a:lnTo>
                <a:lnTo>
                  <a:pt x="12492" y="2204"/>
                </a:lnTo>
                <a:lnTo>
                  <a:pt x="12516" y="2215"/>
                </a:lnTo>
                <a:lnTo>
                  <a:pt x="12538" y="2229"/>
                </a:lnTo>
                <a:lnTo>
                  <a:pt x="12563" y="2244"/>
                </a:lnTo>
                <a:lnTo>
                  <a:pt x="12586" y="2261"/>
                </a:lnTo>
                <a:lnTo>
                  <a:pt x="12609" y="2281"/>
                </a:lnTo>
                <a:lnTo>
                  <a:pt x="12850" y="2489"/>
                </a:lnTo>
                <a:lnTo>
                  <a:pt x="13091" y="2687"/>
                </a:lnTo>
                <a:lnTo>
                  <a:pt x="13335" y="2875"/>
                </a:lnTo>
                <a:lnTo>
                  <a:pt x="13583" y="3054"/>
                </a:lnTo>
                <a:lnTo>
                  <a:pt x="13831" y="3224"/>
                </a:lnTo>
                <a:lnTo>
                  <a:pt x="14081" y="3382"/>
                </a:lnTo>
                <a:lnTo>
                  <a:pt x="14333" y="3532"/>
                </a:lnTo>
                <a:lnTo>
                  <a:pt x="14586" y="3672"/>
                </a:lnTo>
                <a:lnTo>
                  <a:pt x="14842" y="3803"/>
                </a:lnTo>
                <a:lnTo>
                  <a:pt x="15098" y="3926"/>
                </a:lnTo>
                <a:lnTo>
                  <a:pt x="15358" y="4042"/>
                </a:lnTo>
                <a:lnTo>
                  <a:pt x="15619" y="4148"/>
                </a:lnTo>
                <a:lnTo>
                  <a:pt x="15879" y="4246"/>
                </a:lnTo>
                <a:lnTo>
                  <a:pt x="16142" y="4332"/>
                </a:lnTo>
                <a:lnTo>
                  <a:pt x="16406" y="4413"/>
                </a:lnTo>
                <a:lnTo>
                  <a:pt x="16673" y="4486"/>
                </a:lnTo>
                <a:lnTo>
                  <a:pt x="16938" y="4552"/>
                </a:lnTo>
                <a:lnTo>
                  <a:pt x="17207" y="4608"/>
                </a:lnTo>
                <a:lnTo>
                  <a:pt x="17476" y="4660"/>
                </a:lnTo>
                <a:lnTo>
                  <a:pt x="17745" y="4702"/>
                </a:lnTo>
                <a:lnTo>
                  <a:pt x="18016" y="4736"/>
                </a:lnTo>
                <a:lnTo>
                  <a:pt x="18288" y="4763"/>
                </a:lnTo>
                <a:lnTo>
                  <a:pt x="18559" y="4785"/>
                </a:lnTo>
                <a:lnTo>
                  <a:pt x="18833" y="4798"/>
                </a:lnTo>
                <a:lnTo>
                  <a:pt x="19107" y="4806"/>
                </a:lnTo>
                <a:lnTo>
                  <a:pt x="19380" y="4808"/>
                </a:lnTo>
                <a:lnTo>
                  <a:pt x="19655" y="4802"/>
                </a:lnTo>
                <a:lnTo>
                  <a:pt x="19930" y="4790"/>
                </a:lnTo>
                <a:lnTo>
                  <a:pt x="20205" y="4773"/>
                </a:lnTo>
                <a:lnTo>
                  <a:pt x="20481" y="4750"/>
                </a:lnTo>
                <a:lnTo>
                  <a:pt x="20757" y="4723"/>
                </a:lnTo>
                <a:lnTo>
                  <a:pt x="21032" y="4688"/>
                </a:lnTo>
                <a:lnTo>
                  <a:pt x="21064" y="4685"/>
                </a:lnTo>
                <a:lnTo>
                  <a:pt x="21095" y="4685"/>
                </a:lnTo>
                <a:lnTo>
                  <a:pt x="21124" y="4686"/>
                </a:lnTo>
                <a:lnTo>
                  <a:pt x="21156" y="4690"/>
                </a:lnTo>
                <a:lnTo>
                  <a:pt x="21184" y="4698"/>
                </a:lnTo>
                <a:lnTo>
                  <a:pt x="21214" y="4708"/>
                </a:lnTo>
                <a:lnTo>
                  <a:pt x="21243" y="4719"/>
                </a:lnTo>
                <a:lnTo>
                  <a:pt x="21270" y="4733"/>
                </a:lnTo>
                <a:lnTo>
                  <a:pt x="21323" y="4767"/>
                </a:lnTo>
                <a:lnTo>
                  <a:pt x="21350" y="4788"/>
                </a:lnTo>
                <a:lnTo>
                  <a:pt x="21373" y="4812"/>
                </a:lnTo>
                <a:lnTo>
                  <a:pt x="21397" y="4840"/>
                </a:lnTo>
                <a:lnTo>
                  <a:pt x="21421" y="4867"/>
                </a:lnTo>
                <a:lnTo>
                  <a:pt x="21443" y="4898"/>
                </a:lnTo>
                <a:lnTo>
                  <a:pt x="21465" y="4929"/>
                </a:lnTo>
                <a:lnTo>
                  <a:pt x="21485" y="4964"/>
                </a:lnTo>
                <a:lnTo>
                  <a:pt x="21504" y="4998"/>
                </a:lnTo>
                <a:lnTo>
                  <a:pt x="21521" y="5035"/>
                </a:lnTo>
                <a:lnTo>
                  <a:pt x="21536" y="5073"/>
                </a:lnTo>
                <a:lnTo>
                  <a:pt x="21552" y="5112"/>
                </a:lnTo>
                <a:lnTo>
                  <a:pt x="21573" y="5189"/>
                </a:lnTo>
                <a:lnTo>
                  <a:pt x="21583" y="5229"/>
                </a:lnTo>
                <a:lnTo>
                  <a:pt x="21589" y="5272"/>
                </a:lnTo>
                <a:lnTo>
                  <a:pt x="21595" y="5314"/>
                </a:lnTo>
                <a:lnTo>
                  <a:pt x="21597" y="5354"/>
                </a:lnTo>
                <a:lnTo>
                  <a:pt x="21600" y="5397"/>
                </a:lnTo>
                <a:lnTo>
                  <a:pt x="21600" y="5441"/>
                </a:lnTo>
                <a:lnTo>
                  <a:pt x="21599" y="5485"/>
                </a:lnTo>
                <a:lnTo>
                  <a:pt x="21595" y="5529"/>
                </a:lnTo>
                <a:lnTo>
                  <a:pt x="21589" y="5574"/>
                </a:lnTo>
                <a:lnTo>
                  <a:pt x="21491" y="6259"/>
                </a:lnTo>
                <a:lnTo>
                  <a:pt x="21384" y="6938"/>
                </a:lnTo>
                <a:lnTo>
                  <a:pt x="21267" y="7608"/>
                </a:lnTo>
                <a:lnTo>
                  <a:pt x="21142" y="8268"/>
                </a:lnTo>
                <a:lnTo>
                  <a:pt x="21006" y="8919"/>
                </a:lnTo>
                <a:lnTo>
                  <a:pt x="20861" y="9560"/>
                </a:lnTo>
                <a:lnTo>
                  <a:pt x="20705" y="10189"/>
                </a:lnTo>
                <a:lnTo>
                  <a:pt x="20539" y="10807"/>
                </a:lnTo>
                <a:lnTo>
                  <a:pt x="20362" y="11409"/>
                </a:lnTo>
                <a:lnTo>
                  <a:pt x="20173" y="12002"/>
                </a:lnTo>
                <a:lnTo>
                  <a:pt x="19974" y="12579"/>
                </a:lnTo>
                <a:lnTo>
                  <a:pt x="19763" y="13143"/>
                </a:lnTo>
                <a:lnTo>
                  <a:pt x="19540" y="13692"/>
                </a:lnTo>
                <a:lnTo>
                  <a:pt x="19306" y="14221"/>
                </a:lnTo>
                <a:lnTo>
                  <a:pt x="19056" y="14737"/>
                </a:lnTo>
                <a:lnTo>
                  <a:pt x="18797" y="15235"/>
                </a:lnTo>
                <a:lnTo>
                  <a:pt x="18522" y="15715"/>
                </a:lnTo>
                <a:lnTo>
                  <a:pt x="18236" y="16178"/>
                </a:lnTo>
                <a:lnTo>
                  <a:pt x="17934" y="16619"/>
                </a:lnTo>
                <a:lnTo>
                  <a:pt x="17620" y="17043"/>
                </a:lnTo>
                <a:lnTo>
                  <a:pt x="17291" y="17445"/>
                </a:lnTo>
                <a:lnTo>
                  <a:pt x="16948" y="17826"/>
                </a:lnTo>
                <a:lnTo>
                  <a:pt x="16589" y="18184"/>
                </a:lnTo>
                <a:lnTo>
                  <a:pt x="16214" y="18521"/>
                </a:lnTo>
                <a:lnTo>
                  <a:pt x="15827" y="18834"/>
                </a:lnTo>
                <a:lnTo>
                  <a:pt x="15423" y="19123"/>
                </a:lnTo>
                <a:lnTo>
                  <a:pt x="15002" y="19389"/>
                </a:lnTo>
                <a:lnTo>
                  <a:pt x="14563" y="19627"/>
                </a:lnTo>
                <a:lnTo>
                  <a:pt x="14110" y="19843"/>
                </a:lnTo>
                <a:lnTo>
                  <a:pt x="13640" y="20030"/>
                </a:lnTo>
                <a:lnTo>
                  <a:pt x="13152" y="20191"/>
                </a:lnTo>
                <a:lnTo>
                  <a:pt x="12649" y="20324"/>
                </a:lnTo>
                <a:lnTo>
                  <a:pt x="12621" y="20330"/>
                </a:lnTo>
                <a:lnTo>
                  <a:pt x="12594" y="20334"/>
                </a:lnTo>
                <a:lnTo>
                  <a:pt x="12542" y="20334"/>
                </a:lnTo>
                <a:lnTo>
                  <a:pt x="12514" y="20332"/>
                </a:lnTo>
                <a:lnTo>
                  <a:pt x="12489" y="20328"/>
                </a:lnTo>
                <a:lnTo>
                  <a:pt x="12464" y="20320"/>
                </a:lnTo>
                <a:lnTo>
                  <a:pt x="12440" y="20312"/>
                </a:lnTo>
                <a:lnTo>
                  <a:pt x="12413" y="20303"/>
                </a:lnTo>
                <a:lnTo>
                  <a:pt x="12389" y="20291"/>
                </a:lnTo>
                <a:lnTo>
                  <a:pt x="12366" y="20278"/>
                </a:lnTo>
                <a:lnTo>
                  <a:pt x="12318" y="20243"/>
                </a:lnTo>
                <a:lnTo>
                  <a:pt x="12273" y="20201"/>
                </a:lnTo>
                <a:lnTo>
                  <a:pt x="12252" y="20178"/>
                </a:lnTo>
                <a:lnTo>
                  <a:pt x="11841" y="19702"/>
                </a:lnTo>
                <a:lnTo>
                  <a:pt x="11460" y="19210"/>
                </a:lnTo>
                <a:lnTo>
                  <a:pt x="11104" y="18705"/>
                </a:lnTo>
                <a:lnTo>
                  <a:pt x="10775" y="18184"/>
                </a:lnTo>
                <a:lnTo>
                  <a:pt x="10473" y="17651"/>
                </a:lnTo>
                <a:lnTo>
                  <a:pt x="10197" y="17104"/>
                </a:lnTo>
                <a:lnTo>
                  <a:pt x="9944" y="16544"/>
                </a:lnTo>
                <a:lnTo>
                  <a:pt x="9715" y="15974"/>
                </a:lnTo>
                <a:lnTo>
                  <a:pt x="9510" y="15393"/>
                </a:lnTo>
                <a:lnTo>
                  <a:pt x="9327" y="14802"/>
                </a:lnTo>
                <a:lnTo>
                  <a:pt x="9168" y="14200"/>
                </a:lnTo>
                <a:lnTo>
                  <a:pt x="9029" y="13590"/>
                </a:lnTo>
                <a:lnTo>
                  <a:pt x="8913" y="12972"/>
                </a:lnTo>
                <a:lnTo>
                  <a:pt x="8815" y="12345"/>
                </a:lnTo>
                <a:lnTo>
                  <a:pt x="8738" y="11711"/>
                </a:lnTo>
                <a:lnTo>
                  <a:pt x="8682" y="11072"/>
                </a:lnTo>
                <a:lnTo>
                  <a:pt x="8642" y="10428"/>
                </a:lnTo>
                <a:lnTo>
                  <a:pt x="8622" y="9777"/>
                </a:lnTo>
                <a:lnTo>
                  <a:pt x="8619" y="9119"/>
                </a:lnTo>
                <a:lnTo>
                  <a:pt x="8633" y="8461"/>
                </a:lnTo>
                <a:lnTo>
                  <a:pt x="8665" y="7799"/>
                </a:lnTo>
                <a:lnTo>
                  <a:pt x="8710" y="7135"/>
                </a:lnTo>
                <a:lnTo>
                  <a:pt x="8773" y="6465"/>
                </a:lnTo>
                <a:lnTo>
                  <a:pt x="8847" y="5797"/>
                </a:lnTo>
                <a:lnTo>
                  <a:pt x="8938" y="5127"/>
                </a:lnTo>
                <a:lnTo>
                  <a:pt x="9042" y="4459"/>
                </a:lnTo>
                <a:lnTo>
                  <a:pt x="9158" y="3790"/>
                </a:lnTo>
                <a:lnTo>
                  <a:pt x="9287" y="3122"/>
                </a:lnTo>
                <a:lnTo>
                  <a:pt x="9427" y="2456"/>
                </a:lnTo>
                <a:lnTo>
                  <a:pt x="9580" y="1794"/>
                </a:lnTo>
                <a:lnTo>
                  <a:pt x="9741" y="1134"/>
                </a:lnTo>
                <a:lnTo>
                  <a:pt x="9913" y="475"/>
                </a:lnTo>
                <a:lnTo>
                  <a:pt x="9924" y="439"/>
                </a:lnTo>
                <a:lnTo>
                  <a:pt x="9935" y="406"/>
                </a:lnTo>
                <a:lnTo>
                  <a:pt x="9948" y="373"/>
                </a:lnTo>
                <a:lnTo>
                  <a:pt x="9960" y="343"/>
                </a:lnTo>
                <a:lnTo>
                  <a:pt x="9975" y="312"/>
                </a:lnTo>
                <a:lnTo>
                  <a:pt x="9992" y="281"/>
                </a:lnTo>
                <a:lnTo>
                  <a:pt x="10008" y="252"/>
                </a:lnTo>
                <a:lnTo>
                  <a:pt x="10024" y="227"/>
                </a:lnTo>
                <a:lnTo>
                  <a:pt x="10061" y="177"/>
                </a:lnTo>
                <a:lnTo>
                  <a:pt x="10080" y="156"/>
                </a:lnTo>
                <a:lnTo>
                  <a:pt x="10101" y="135"/>
                </a:lnTo>
                <a:lnTo>
                  <a:pt x="10122" y="115"/>
                </a:lnTo>
                <a:lnTo>
                  <a:pt x="10142" y="94"/>
                </a:lnTo>
                <a:lnTo>
                  <a:pt x="10188" y="64"/>
                </a:lnTo>
                <a:lnTo>
                  <a:pt x="10210" y="50"/>
                </a:lnTo>
                <a:lnTo>
                  <a:pt x="10234" y="38"/>
                </a:lnTo>
                <a:lnTo>
                  <a:pt x="10257" y="27"/>
                </a:lnTo>
                <a:lnTo>
                  <a:pt x="10281" y="19"/>
                </a:lnTo>
                <a:lnTo>
                  <a:pt x="10306" y="12"/>
                </a:lnTo>
                <a:lnTo>
                  <a:pt x="10332" y="6"/>
                </a:lnTo>
                <a:lnTo>
                  <a:pt x="10356" y="2"/>
                </a:lnTo>
                <a:lnTo>
                  <a:pt x="10381" y="0"/>
                </a:lnTo>
                <a:lnTo>
                  <a:pt x="10408" y="0"/>
                </a:lnTo>
                <a:lnTo>
                  <a:pt x="10432" y="2"/>
                </a:lnTo>
                <a:lnTo>
                  <a:pt x="10482" y="10"/>
                </a:lnTo>
                <a:lnTo>
                  <a:pt x="10509" y="17"/>
                </a:lnTo>
                <a:lnTo>
                  <a:pt x="10534" y="27"/>
                </a:lnTo>
                <a:lnTo>
                  <a:pt x="10558" y="37"/>
                </a:lnTo>
                <a:lnTo>
                  <a:pt x="10583" y="50"/>
                </a:lnTo>
                <a:lnTo>
                  <a:pt x="10609" y="65"/>
                </a:lnTo>
                <a:lnTo>
                  <a:pt x="10633" y="81"/>
                </a:lnTo>
                <a:lnTo>
                  <a:pt x="10655" y="98"/>
                </a:lnTo>
                <a:lnTo>
                  <a:pt x="10677" y="119"/>
                </a:lnTo>
                <a:lnTo>
                  <a:pt x="10699" y="140"/>
                </a:lnTo>
                <a:lnTo>
                  <a:pt x="10719" y="162"/>
                </a:lnTo>
                <a:lnTo>
                  <a:pt x="10738" y="187"/>
                </a:lnTo>
                <a:lnTo>
                  <a:pt x="10757" y="210"/>
                </a:lnTo>
                <a:lnTo>
                  <a:pt x="10774" y="237"/>
                </a:lnTo>
                <a:lnTo>
                  <a:pt x="10790" y="264"/>
                </a:lnTo>
                <a:lnTo>
                  <a:pt x="10807" y="291"/>
                </a:lnTo>
                <a:lnTo>
                  <a:pt x="10822" y="321"/>
                </a:lnTo>
                <a:lnTo>
                  <a:pt x="10835" y="350"/>
                </a:lnTo>
                <a:lnTo>
                  <a:pt x="10847" y="381"/>
                </a:lnTo>
                <a:lnTo>
                  <a:pt x="10859" y="414"/>
                </a:lnTo>
                <a:lnTo>
                  <a:pt x="10870" y="445"/>
                </a:lnTo>
                <a:lnTo>
                  <a:pt x="10879" y="477"/>
                </a:lnTo>
                <a:lnTo>
                  <a:pt x="10887" y="512"/>
                </a:lnTo>
                <a:lnTo>
                  <a:pt x="10901" y="581"/>
                </a:lnTo>
                <a:lnTo>
                  <a:pt x="10906" y="616"/>
                </a:lnTo>
                <a:lnTo>
                  <a:pt x="10910" y="652"/>
                </a:lnTo>
                <a:lnTo>
                  <a:pt x="10913" y="687"/>
                </a:lnTo>
                <a:lnTo>
                  <a:pt x="10914" y="726"/>
                </a:lnTo>
                <a:lnTo>
                  <a:pt x="10914" y="760"/>
                </a:lnTo>
                <a:lnTo>
                  <a:pt x="10911" y="833"/>
                </a:lnTo>
                <a:lnTo>
                  <a:pt x="10907" y="870"/>
                </a:lnTo>
                <a:lnTo>
                  <a:pt x="10901" y="906"/>
                </a:lnTo>
                <a:lnTo>
                  <a:pt x="10895" y="943"/>
                </a:lnTo>
                <a:lnTo>
                  <a:pt x="10887" y="980"/>
                </a:lnTo>
                <a:lnTo>
                  <a:pt x="10878" y="1016"/>
                </a:lnTo>
                <a:lnTo>
                  <a:pt x="10725" y="1603"/>
                </a:lnTo>
                <a:lnTo>
                  <a:pt x="10578" y="2194"/>
                </a:lnTo>
                <a:lnTo>
                  <a:pt x="10441" y="2787"/>
                </a:lnTo>
                <a:lnTo>
                  <a:pt x="10313" y="3382"/>
                </a:lnTo>
                <a:lnTo>
                  <a:pt x="10194" y="3982"/>
                </a:lnTo>
                <a:lnTo>
                  <a:pt x="10085" y="4581"/>
                </a:lnTo>
                <a:lnTo>
                  <a:pt x="9987" y="5183"/>
                </a:lnTo>
                <a:lnTo>
                  <a:pt x="9900" y="5783"/>
                </a:lnTo>
                <a:lnTo>
                  <a:pt x="9825" y="6384"/>
                </a:lnTo>
                <a:lnTo>
                  <a:pt x="9763" y="6984"/>
                </a:lnTo>
                <a:lnTo>
                  <a:pt x="9715" y="7583"/>
                </a:lnTo>
                <a:lnTo>
                  <a:pt x="9680" y="8180"/>
                </a:lnTo>
                <a:lnTo>
                  <a:pt x="9657" y="8774"/>
                </a:lnTo>
                <a:lnTo>
                  <a:pt x="9651" y="9365"/>
                </a:lnTo>
                <a:lnTo>
                  <a:pt x="9660" y="9950"/>
                </a:lnTo>
                <a:lnTo>
                  <a:pt x="9685" y="10533"/>
                </a:lnTo>
                <a:lnTo>
                  <a:pt x="9727" y="11111"/>
                </a:lnTo>
                <a:lnTo>
                  <a:pt x="9785" y="11684"/>
                </a:lnTo>
                <a:lnTo>
                  <a:pt x="9860" y="12250"/>
                </a:lnTo>
                <a:lnTo>
                  <a:pt x="9955" y="12808"/>
                </a:lnTo>
                <a:lnTo>
                  <a:pt x="10066" y="13363"/>
                </a:lnTo>
                <a:lnTo>
                  <a:pt x="10200" y="13907"/>
                </a:lnTo>
                <a:lnTo>
                  <a:pt x="10352" y="14442"/>
                </a:lnTo>
                <a:lnTo>
                  <a:pt x="10524" y="14970"/>
                </a:lnTo>
                <a:lnTo>
                  <a:pt x="10717" y="15487"/>
                </a:lnTo>
                <a:lnTo>
                  <a:pt x="10933" y="15996"/>
                </a:lnTo>
                <a:lnTo>
                  <a:pt x="11168" y="16492"/>
                </a:lnTo>
                <a:lnTo>
                  <a:pt x="11430" y="16979"/>
                </a:lnTo>
                <a:lnTo>
                  <a:pt x="11711" y="17452"/>
                </a:lnTo>
                <a:lnTo>
                  <a:pt x="12017" y="17914"/>
                </a:lnTo>
                <a:lnTo>
                  <a:pt x="12350" y="18363"/>
                </a:lnTo>
                <a:lnTo>
                  <a:pt x="12706" y="18796"/>
                </a:lnTo>
                <a:close/>
                <a:moveTo>
                  <a:pt x="6424" y="12260"/>
                </a:moveTo>
                <a:lnTo>
                  <a:pt x="6390" y="12198"/>
                </a:lnTo>
                <a:lnTo>
                  <a:pt x="6358" y="12142"/>
                </a:lnTo>
                <a:lnTo>
                  <a:pt x="6324" y="12089"/>
                </a:lnTo>
                <a:lnTo>
                  <a:pt x="6288" y="12038"/>
                </a:lnTo>
                <a:lnTo>
                  <a:pt x="6252" y="11990"/>
                </a:lnTo>
                <a:lnTo>
                  <a:pt x="6216" y="11946"/>
                </a:lnTo>
                <a:lnTo>
                  <a:pt x="6177" y="11904"/>
                </a:lnTo>
                <a:lnTo>
                  <a:pt x="6100" y="11831"/>
                </a:lnTo>
                <a:lnTo>
                  <a:pt x="6059" y="11798"/>
                </a:lnTo>
                <a:lnTo>
                  <a:pt x="6017" y="11769"/>
                </a:lnTo>
                <a:lnTo>
                  <a:pt x="5975" y="11742"/>
                </a:lnTo>
                <a:lnTo>
                  <a:pt x="5933" y="11721"/>
                </a:lnTo>
                <a:lnTo>
                  <a:pt x="5889" y="11700"/>
                </a:lnTo>
                <a:lnTo>
                  <a:pt x="5845" y="11684"/>
                </a:lnTo>
                <a:lnTo>
                  <a:pt x="5800" y="11671"/>
                </a:lnTo>
                <a:lnTo>
                  <a:pt x="5755" y="11659"/>
                </a:lnTo>
                <a:lnTo>
                  <a:pt x="5709" y="11652"/>
                </a:lnTo>
                <a:lnTo>
                  <a:pt x="5661" y="11648"/>
                </a:lnTo>
                <a:lnTo>
                  <a:pt x="5615" y="11646"/>
                </a:lnTo>
                <a:lnTo>
                  <a:pt x="5567" y="11648"/>
                </a:lnTo>
                <a:lnTo>
                  <a:pt x="5519" y="11654"/>
                </a:lnTo>
                <a:lnTo>
                  <a:pt x="5468" y="11661"/>
                </a:lnTo>
                <a:lnTo>
                  <a:pt x="5420" y="11671"/>
                </a:lnTo>
                <a:lnTo>
                  <a:pt x="5370" y="11684"/>
                </a:lnTo>
                <a:lnTo>
                  <a:pt x="5320" y="11702"/>
                </a:lnTo>
                <a:lnTo>
                  <a:pt x="5268" y="11723"/>
                </a:lnTo>
                <a:lnTo>
                  <a:pt x="5218" y="11746"/>
                </a:lnTo>
                <a:lnTo>
                  <a:pt x="5166" y="11771"/>
                </a:lnTo>
                <a:lnTo>
                  <a:pt x="5115" y="11800"/>
                </a:lnTo>
                <a:lnTo>
                  <a:pt x="5062" y="11834"/>
                </a:lnTo>
                <a:lnTo>
                  <a:pt x="5010" y="11869"/>
                </a:lnTo>
                <a:lnTo>
                  <a:pt x="4981" y="11892"/>
                </a:lnTo>
                <a:lnTo>
                  <a:pt x="4945" y="11919"/>
                </a:lnTo>
                <a:lnTo>
                  <a:pt x="4906" y="11954"/>
                </a:lnTo>
                <a:lnTo>
                  <a:pt x="4863" y="11992"/>
                </a:lnTo>
                <a:lnTo>
                  <a:pt x="4818" y="12037"/>
                </a:lnTo>
                <a:lnTo>
                  <a:pt x="4773" y="12085"/>
                </a:lnTo>
                <a:lnTo>
                  <a:pt x="4725" y="12133"/>
                </a:lnTo>
                <a:lnTo>
                  <a:pt x="4679" y="12187"/>
                </a:lnTo>
                <a:lnTo>
                  <a:pt x="4636" y="12243"/>
                </a:lnTo>
                <a:lnTo>
                  <a:pt x="4594" y="12296"/>
                </a:lnTo>
                <a:lnTo>
                  <a:pt x="4554" y="12354"/>
                </a:lnTo>
                <a:lnTo>
                  <a:pt x="4538" y="12381"/>
                </a:lnTo>
                <a:lnTo>
                  <a:pt x="4522" y="12410"/>
                </a:lnTo>
                <a:lnTo>
                  <a:pt x="4506" y="12437"/>
                </a:lnTo>
                <a:lnTo>
                  <a:pt x="4482" y="12495"/>
                </a:lnTo>
                <a:lnTo>
                  <a:pt x="4472" y="12522"/>
                </a:lnTo>
                <a:lnTo>
                  <a:pt x="4464" y="12549"/>
                </a:lnTo>
                <a:lnTo>
                  <a:pt x="4458" y="12574"/>
                </a:lnTo>
                <a:lnTo>
                  <a:pt x="4450" y="12624"/>
                </a:lnTo>
                <a:lnTo>
                  <a:pt x="4450" y="12664"/>
                </a:lnTo>
                <a:lnTo>
                  <a:pt x="4445" y="12737"/>
                </a:lnTo>
                <a:lnTo>
                  <a:pt x="4434" y="12810"/>
                </a:lnTo>
                <a:lnTo>
                  <a:pt x="4428" y="12845"/>
                </a:lnTo>
                <a:lnTo>
                  <a:pt x="4420" y="12881"/>
                </a:lnTo>
                <a:lnTo>
                  <a:pt x="4410" y="12914"/>
                </a:lnTo>
                <a:lnTo>
                  <a:pt x="4389" y="12980"/>
                </a:lnTo>
                <a:lnTo>
                  <a:pt x="4376" y="13010"/>
                </a:lnTo>
                <a:lnTo>
                  <a:pt x="4362" y="13039"/>
                </a:lnTo>
                <a:lnTo>
                  <a:pt x="4348" y="13070"/>
                </a:lnTo>
                <a:lnTo>
                  <a:pt x="4332" y="13099"/>
                </a:lnTo>
                <a:lnTo>
                  <a:pt x="4316" y="13126"/>
                </a:lnTo>
                <a:lnTo>
                  <a:pt x="4300" y="13151"/>
                </a:lnTo>
                <a:lnTo>
                  <a:pt x="4281" y="13176"/>
                </a:lnTo>
                <a:lnTo>
                  <a:pt x="4262" y="13199"/>
                </a:lnTo>
                <a:lnTo>
                  <a:pt x="4222" y="13241"/>
                </a:lnTo>
                <a:lnTo>
                  <a:pt x="4180" y="13280"/>
                </a:lnTo>
                <a:lnTo>
                  <a:pt x="4159" y="13297"/>
                </a:lnTo>
                <a:lnTo>
                  <a:pt x="4111" y="13324"/>
                </a:lnTo>
                <a:lnTo>
                  <a:pt x="4087" y="13336"/>
                </a:lnTo>
                <a:lnTo>
                  <a:pt x="4063" y="13345"/>
                </a:lnTo>
                <a:lnTo>
                  <a:pt x="4037" y="13355"/>
                </a:lnTo>
                <a:lnTo>
                  <a:pt x="3987" y="13366"/>
                </a:lnTo>
                <a:lnTo>
                  <a:pt x="3933" y="13370"/>
                </a:lnTo>
                <a:lnTo>
                  <a:pt x="3880" y="13366"/>
                </a:lnTo>
                <a:lnTo>
                  <a:pt x="3855" y="13361"/>
                </a:lnTo>
                <a:lnTo>
                  <a:pt x="3828" y="13355"/>
                </a:lnTo>
                <a:lnTo>
                  <a:pt x="3780" y="13336"/>
                </a:lnTo>
                <a:lnTo>
                  <a:pt x="3756" y="13324"/>
                </a:lnTo>
                <a:lnTo>
                  <a:pt x="3732" y="13311"/>
                </a:lnTo>
                <a:lnTo>
                  <a:pt x="3709" y="13297"/>
                </a:lnTo>
                <a:lnTo>
                  <a:pt x="3687" y="13280"/>
                </a:lnTo>
                <a:lnTo>
                  <a:pt x="3644" y="13241"/>
                </a:lnTo>
                <a:lnTo>
                  <a:pt x="3623" y="13220"/>
                </a:lnTo>
                <a:lnTo>
                  <a:pt x="3604" y="13199"/>
                </a:lnTo>
                <a:lnTo>
                  <a:pt x="3586" y="13176"/>
                </a:lnTo>
                <a:lnTo>
                  <a:pt x="3551" y="13126"/>
                </a:lnTo>
                <a:lnTo>
                  <a:pt x="3535" y="13099"/>
                </a:lnTo>
                <a:lnTo>
                  <a:pt x="3518" y="13070"/>
                </a:lnTo>
                <a:lnTo>
                  <a:pt x="3504" y="13039"/>
                </a:lnTo>
                <a:lnTo>
                  <a:pt x="3491" y="13010"/>
                </a:lnTo>
                <a:lnTo>
                  <a:pt x="3478" y="12980"/>
                </a:lnTo>
                <a:lnTo>
                  <a:pt x="3456" y="12914"/>
                </a:lnTo>
                <a:lnTo>
                  <a:pt x="3447" y="12881"/>
                </a:lnTo>
                <a:lnTo>
                  <a:pt x="3439" y="12845"/>
                </a:lnTo>
                <a:lnTo>
                  <a:pt x="3432" y="12810"/>
                </a:lnTo>
                <a:lnTo>
                  <a:pt x="3426" y="12774"/>
                </a:lnTo>
                <a:lnTo>
                  <a:pt x="3420" y="12737"/>
                </a:lnTo>
                <a:lnTo>
                  <a:pt x="3415" y="12664"/>
                </a:lnTo>
                <a:lnTo>
                  <a:pt x="3415" y="12624"/>
                </a:lnTo>
                <a:lnTo>
                  <a:pt x="3416" y="12537"/>
                </a:lnTo>
                <a:lnTo>
                  <a:pt x="3422" y="12450"/>
                </a:lnTo>
                <a:lnTo>
                  <a:pt x="3431" y="12366"/>
                </a:lnTo>
                <a:lnTo>
                  <a:pt x="3443" y="12281"/>
                </a:lnTo>
                <a:lnTo>
                  <a:pt x="3458" y="12196"/>
                </a:lnTo>
                <a:lnTo>
                  <a:pt x="3474" y="12115"/>
                </a:lnTo>
                <a:lnTo>
                  <a:pt x="3494" y="12037"/>
                </a:lnTo>
                <a:lnTo>
                  <a:pt x="3516" y="11954"/>
                </a:lnTo>
                <a:lnTo>
                  <a:pt x="3543" y="11877"/>
                </a:lnTo>
                <a:lnTo>
                  <a:pt x="3571" y="11800"/>
                </a:lnTo>
                <a:lnTo>
                  <a:pt x="3600" y="11725"/>
                </a:lnTo>
                <a:lnTo>
                  <a:pt x="3632" y="11652"/>
                </a:lnTo>
                <a:lnTo>
                  <a:pt x="3668" y="11577"/>
                </a:lnTo>
                <a:lnTo>
                  <a:pt x="3704" y="11505"/>
                </a:lnTo>
                <a:lnTo>
                  <a:pt x="3743" y="11438"/>
                </a:lnTo>
                <a:lnTo>
                  <a:pt x="3783" y="11367"/>
                </a:lnTo>
                <a:lnTo>
                  <a:pt x="3823" y="11301"/>
                </a:lnTo>
                <a:lnTo>
                  <a:pt x="3867" y="11238"/>
                </a:lnTo>
                <a:lnTo>
                  <a:pt x="3911" y="11172"/>
                </a:lnTo>
                <a:lnTo>
                  <a:pt x="3957" y="11113"/>
                </a:lnTo>
                <a:lnTo>
                  <a:pt x="4003" y="11053"/>
                </a:lnTo>
                <a:lnTo>
                  <a:pt x="4052" y="10995"/>
                </a:lnTo>
                <a:lnTo>
                  <a:pt x="4100" y="10940"/>
                </a:lnTo>
                <a:lnTo>
                  <a:pt x="4149" y="10886"/>
                </a:lnTo>
                <a:lnTo>
                  <a:pt x="4198" y="10834"/>
                </a:lnTo>
                <a:lnTo>
                  <a:pt x="4249" y="10784"/>
                </a:lnTo>
                <a:lnTo>
                  <a:pt x="4300" y="10736"/>
                </a:lnTo>
                <a:lnTo>
                  <a:pt x="4352" y="10691"/>
                </a:lnTo>
                <a:lnTo>
                  <a:pt x="4402" y="10647"/>
                </a:lnTo>
                <a:lnTo>
                  <a:pt x="4454" y="10607"/>
                </a:lnTo>
                <a:lnTo>
                  <a:pt x="4505" y="10566"/>
                </a:lnTo>
                <a:lnTo>
                  <a:pt x="4554" y="10530"/>
                </a:lnTo>
                <a:lnTo>
                  <a:pt x="4665" y="10458"/>
                </a:lnTo>
                <a:lnTo>
                  <a:pt x="4774" y="10393"/>
                </a:lnTo>
                <a:lnTo>
                  <a:pt x="4882" y="10335"/>
                </a:lnTo>
                <a:lnTo>
                  <a:pt x="4991" y="10287"/>
                </a:lnTo>
                <a:lnTo>
                  <a:pt x="5099" y="10247"/>
                </a:lnTo>
                <a:lnTo>
                  <a:pt x="5207" y="10214"/>
                </a:lnTo>
                <a:lnTo>
                  <a:pt x="5315" y="10189"/>
                </a:lnTo>
                <a:lnTo>
                  <a:pt x="5423" y="10170"/>
                </a:lnTo>
                <a:lnTo>
                  <a:pt x="5528" y="10158"/>
                </a:lnTo>
                <a:lnTo>
                  <a:pt x="5635" y="10156"/>
                </a:lnTo>
                <a:lnTo>
                  <a:pt x="5739" y="10162"/>
                </a:lnTo>
                <a:lnTo>
                  <a:pt x="5843" y="10174"/>
                </a:lnTo>
                <a:lnTo>
                  <a:pt x="5945" y="10195"/>
                </a:lnTo>
                <a:lnTo>
                  <a:pt x="6045" y="10222"/>
                </a:lnTo>
                <a:lnTo>
                  <a:pt x="6145" y="10256"/>
                </a:lnTo>
                <a:lnTo>
                  <a:pt x="6244" y="10299"/>
                </a:lnTo>
                <a:lnTo>
                  <a:pt x="6340" y="10347"/>
                </a:lnTo>
                <a:lnTo>
                  <a:pt x="6434" y="10406"/>
                </a:lnTo>
                <a:lnTo>
                  <a:pt x="6528" y="10470"/>
                </a:lnTo>
                <a:lnTo>
                  <a:pt x="6618" y="10539"/>
                </a:lnTo>
                <a:lnTo>
                  <a:pt x="6706" y="10620"/>
                </a:lnTo>
                <a:lnTo>
                  <a:pt x="6791" y="10705"/>
                </a:lnTo>
                <a:lnTo>
                  <a:pt x="6875" y="10795"/>
                </a:lnTo>
                <a:lnTo>
                  <a:pt x="6957" y="10897"/>
                </a:lnTo>
                <a:lnTo>
                  <a:pt x="7035" y="11003"/>
                </a:lnTo>
                <a:lnTo>
                  <a:pt x="7110" y="11117"/>
                </a:lnTo>
                <a:lnTo>
                  <a:pt x="7182" y="11238"/>
                </a:lnTo>
                <a:lnTo>
                  <a:pt x="7252" y="11365"/>
                </a:lnTo>
                <a:lnTo>
                  <a:pt x="7318" y="11500"/>
                </a:lnTo>
                <a:lnTo>
                  <a:pt x="7382" y="11642"/>
                </a:lnTo>
                <a:lnTo>
                  <a:pt x="7442" y="11788"/>
                </a:lnTo>
                <a:lnTo>
                  <a:pt x="7496" y="11944"/>
                </a:lnTo>
                <a:lnTo>
                  <a:pt x="7510" y="11985"/>
                </a:lnTo>
                <a:lnTo>
                  <a:pt x="7520" y="12025"/>
                </a:lnTo>
                <a:lnTo>
                  <a:pt x="7531" y="12067"/>
                </a:lnTo>
                <a:lnTo>
                  <a:pt x="7539" y="12108"/>
                </a:lnTo>
                <a:lnTo>
                  <a:pt x="7544" y="12150"/>
                </a:lnTo>
                <a:lnTo>
                  <a:pt x="7550" y="12191"/>
                </a:lnTo>
                <a:lnTo>
                  <a:pt x="7552" y="12233"/>
                </a:lnTo>
                <a:lnTo>
                  <a:pt x="7552" y="12275"/>
                </a:lnTo>
                <a:lnTo>
                  <a:pt x="7551" y="12318"/>
                </a:lnTo>
                <a:lnTo>
                  <a:pt x="7548" y="12358"/>
                </a:lnTo>
                <a:lnTo>
                  <a:pt x="7544" y="12400"/>
                </a:lnTo>
                <a:lnTo>
                  <a:pt x="7539" y="12441"/>
                </a:lnTo>
                <a:lnTo>
                  <a:pt x="7531" y="12485"/>
                </a:lnTo>
                <a:lnTo>
                  <a:pt x="7520" y="12525"/>
                </a:lnTo>
                <a:lnTo>
                  <a:pt x="7508" y="12566"/>
                </a:lnTo>
                <a:lnTo>
                  <a:pt x="7495" y="12606"/>
                </a:lnTo>
                <a:lnTo>
                  <a:pt x="7456" y="12716"/>
                </a:lnTo>
                <a:lnTo>
                  <a:pt x="7414" y="12820"/>
                </a:lnTo>
                <a:lnTo>
                  <a:pt x="7370" y="12924"/>
                </a:lnTo>
                <a:lnTo>
                  <a:pt x="7323" y="13022"/>
                </a:lnTo>
                <a:lnTo>
                  <a:pt x="7274" y="13118"/>
                </a:lnTo>
                <a:lnTo>
                  <a:pt x="7223" y="13209"/>
                </a:lnTo>
                <a:lnTo>
                  <a:pt x="7168" y="13297"/>
                </a:lnTo>
                <a:lnTo>
                  <a:pt x="7113" y="13380"/>
                </a:lnTo>
                <a:lnTo>
                  <a:pt x="7057" y="13461"/>
                </a:lnTo>
                <a:lnTo>
                  <a:pt x="6997" y="13540"/>
                </a:lnTo>
                <a:lnTo>
                  <a:pt x="6937" y="13611"/>
                </a:lnTo>
                <a:lnTo>
                  <a:pt x="6873" y="13682"/>
                </a:lnTo>
                <a:lnTo>
                  <a:pt x="6810" y="13748"/>
                </a:lnTo>
                <a:lnTo>
                  <a:pt x="6743" y="13809"/>
                </a:lnTo>
                <a:lnTo>
                  <a:pt x="6675" y="13869"/>
                </a:lnTo>
                <a:lnTo>
                  <a:pt x="6608" y="13925"/>
                </a:lnTo>
                <a:lnTo>
                  <a:pt x="6536" y="13975"/>
                </a:lnTo>
                <a:lnTo>
                  <a:pt x="6464" y="14023"/>
                </a:lnTo>
                <a:lnTo>
                  <a:pt x="6390" y="14067"/>
                </a:lnTo>
                <a:lnTo>
                  <a:pt x="6317" y="14107"/>
                </a:lnTo>
                <a:lnTo>
                  <a:pt x="6241" y="14144"/>
                </a:lnTo>
                <a:lnTo>
                  <a:pt x="6164" y="14177"/>
                </a:lnTo>
                <a:lnTo>
                  <a:pt x="6087" y="14206"/>
                </a:lnTo>
                <a:lnTo>
                  <a:pt x="6008" y="14231"/>
                </a:lnTo>
                <a:lnTo>
                  <a:pt x="5928" y="14252"/>
                </a:lnTo>
                <a:lnTo>
                  <a:pt x="5848" y="14269"/>
                </a:lnTo>
                <a:lnTo>
                  <a:pt x="5767" y="14283"/>
                </a:lnTo>
                <a:lnTo>
                  <a:pt x="5685" y="14292"/>
                </a:lnTo>
                <a:lnTo>
                  <a:pt x="5603" y="14300"/>
                </a:lnTo>
                <a:lnTo>
                  <a:pt x="5520" y="14304"/>
                </a:lnTo>
                <a:lnTo>
                  <a:pt x="5436" y="14302"/>
                </a:lnTo>
                <a:lnTo>
                  <a:pt x="5351" y="14294"/>
                </a:lnTo>
                <a:lnTo>
                  <a:pt x="5300" y="14286"/>
                </a:lnTo>
                <a:lnTo>
                  <a:pt x="5275" y="14279"/>
                </a:lnTo>
                <a:lnTo>
                  <a:pt x="5248" y="14271"/>
                </a:lnTo>
                <a:lnTo>
                  <a:pt x="5200" y="14248"/>
                </a:lnTo>
                <a:lnTo>
                  <a:pt x="5176" y="14234"/>
                </a:lnTo>
                <a:lnTo>
                  <a:pt x="5153" y="14219"/>
                </a:lnTo>
                <a:lnTo>
                  <a:pt x="5110" y="14184"/>
                </a:lnTo>
                <a:lnTo>
                  <a:pt x="5089" y="14165"/>
                </a:lnTo>
                <a:lnTo>
                  <a:pt x="5070" y="14144"/>
                </a:lnTo>
                <a:lnTo>
                  <a:pt x="5049" y="14121"/>
                </a:lnTo>
                <a:lnTo>
                  <a:pt x="5030" y="14098"/>
                </a:lnTo>
                <a:lnTo>
                  <a:pt x="5013" y="14071"/>
                </a:lnTo>
                <a:lnTo>
                  <a:pt x="4997" y="14046"/>
                </a:lnTo>
                <a:lnTo>
                  <a:pt x="4981" y="14017"/>
                </a:lnTo>
                <a:lnTo>
                  <a:pt x="4966" y="13990"/>
                </a:lnTo>
                <a:lnTo>
                  <a:pt x="4950" y="13961"/>
                </a:lnTo>
                <a:lnTo>
                  <a:pt x="4937" y="13930"/>
                </a:lnTo>
                <a:lnTo>
                  <a:pt x="4925" y="13900"/>
                </a:lnTo>
                <a:lnTo>
                  <a:pt x="4914" y="13865"/>
                </a:lnTo>
                <a:lnTo>
                  <a:pt x="4903" y="13832"/>
                </a:lnTo>
                <a:lnTo>
                  <a:pt x="4895" y="13800"/>
                </a:lnTo>
                <a:lnTo>
                  <a:pt x="4887" y="13765"/>
                </a:lnTo>
                <a:lnTo>
                  <a:pt x="4881" y="13730"/>
                </a:lnTo>
                <a:lnTo>
                  <a:pt x="4875" y="13694"/>
                </a:lnTo>
                <a:lnTo>
                  <a:pt x="4867" y="13621"/>
                </a:lnTo>
                <a:lnTo>
                  <a:pt x="4866" y="13582"/>
                </a:lnTo>
                <a:lnTo>
                  <a:pt x="4866" y="13545"/>
                </a:lnTo>
                <a:lnTo>
                  <a:pt x="4867" y="13507"/>
                </a:lnTo>
                <a:lnTo>
                  <a:pt x="4869" y="13467"/>
                </a:lnTo>
                <a:lnTo>
                  <a:pt x="4877" y="13393"/>
                </a:lnTo>
                <a:lnTo>
                  <a:pt x="4883" y="13359"/>
                </a:lnTo>
                <a:lnTo>
                  <a:pt x="4890" y="13322"/>
                </a:lnTo>
                <a:lnTo>
                  <a:pt x="4899" y="13289"/>
                </a:lnTo>
                <a:lnTo>
                  <a:pt x="4909" y="13253"/>
                </a:lnTo>
                <a:lnTo>
                  <a:pt x="4919" y="13220"/>
                </a:lnTo>
                <a:lnTo>
                  <a:pt x="4930" y="13189"/>
                </a:lnTo>
                <a:lnTo>
                  <a:pt x="4957" y="13128"/>
                </a:lnTo>
                <a:lnTo>
                  <a:pt x="4973" y="13099"/>
                </a:lnTo>
                <a:lnTo>
                  <a:pt x="4987" y="13072"/>
                </a:lnTo>
                <a:lnTo>
                  <a:pt x="5005" y="13043"/>
                </a:lnTo>
                <a:lnTo>
                  <a:pt x="5039" y="12993"/>
                </a:lnTo>
                <a:lnTo>
                  <a:pt x="5058" y="12970"/>
                </a:lnTo>
                <a:lnTo>
                  <a:pt x="5079" y="12949"/>
                </a:lnTo>
                <a:lnTo>
                  <a:pt x="5099" y="12930"/>
                </a:lnTo>
                <a:lnTo>
                  <a:pt x="5121" y="12910"/>
                </a:lnTo>
                <a:lnTo>
                  <a:pt x="5142" y="12893"/>
                </a:lnTo>
                <a:lnTo>
                  <a:pt x="5163" y="12878"/>
                </a:lnTo>
                <a:lnTo>
                  <a:pt x="5211" y="12847"/>
                </a:lnTo>
                <a:lnTo>
                  <a:pt x="5259" y="12828"/>
                </a:lnTo>
                <a:lnTo>
                  <a:pt x="5310" y="12812"/>
                </a:lnTo>
                <a:lnTo>
                  <a:pt x="5335" y="12808"/>
                </a:lnTo>
                <a:lnTo>
                  <a:pt x="5360" y="12806"/>
                </a:lnTo>
                <a:lnTo>
                  <a:pt x="5414" y="12806"/>
                </a:lnTo>
                <a:lnTo>
                  <a:pt x="5451" y="12810"/>
                </a:lnTo>
                <a:lnTo>
                  <a:pt x="5560" y="12810"/>
                </a:lnTo>
                <a:lnTo>
                  <a:pt x="5598" y="12808"/>
                </a:lnTo>
                <a:lnTo>
                  <a:pt x="5632" y="12804"/>
                </a:lnTo>
                <a:lnTo>
                  <a:pt x="5668" y="12801"/>
                </a:lnTo>
                <a:lnTo>
                  <a:pt x="5704" y="12795"/>
                </a:lnTo>
                <a:lnTo>
                  <a:pt x="5739" y="12787"/>
                </a:lnTo>
                <a:lnTo>
                  <a:pt x="5843" y="12758"/>
                </a:lnTo>
                <a:lnTo>
                  <a:pt x="5876" y="12747"/>
                </a:lnTo>
                <a:lnTo>
                  <a:pt x="5909" y="12733"/>
                </a:lnTo>
                <a:lnTo>
                  <a:pt x="5943" y="12718"/>
                </a:lnTo>
                <a:lnTo>
                  <a:pt x="5975" y="12702"/>
                </a:lnTo>
                <a:lnTo>
                  <a:pt x="6008" y="12685"/>
                </a:lnTo>
                <a:lnTo>
                  <a:pt x="6039" y="12666"/>
                </a:lnTo>
                <a:lnTo>
                  <a:pt x="6069" y="12645"/>
                </a:lnTo>
                <a:lnTo>
                  <a:pt x="6101" y="12624"/>
                </a:lnTo>
                <a:lnTo>
                  <a:pt x="6160" y="12577"/>
                </a:lnTo>
                <a:lnTo>
                  <a:pt x="6189" y="12550"/>
                </a:lnTo>
                <a:lnTo>
                  <a:pt x="6218" y="12525"/>
                </a:lnTo>
                <a:lnTo>
                  <a:pt x="6246" y="12497"/>
                </a:lnTo>
                <a:lnTo>
                  <a:pt x="6273" y="12468"/>
                </a:lnTo>
                <a:lnTo>
                  <a:pt x="6301" y="12435"/>
                </a:lnTo>
                <a:lnTo>
                  <a:pt x="6352" y="12370"/>
                </a:lnTo>
                <a:lnTo>
                  <a:pt x="6401" y="12298"/>
                </a:lnTo>
                <a:lnTo>
                  <a:pt x="6424" y="12260"/>
                </a:lnTo>
                <a:close/>
                <a:moveTo>
                  <a:pt x="11896" y="12329"/>
                </a:moveTo>
                <a:lnTo>
                  <a:pt x="11908" y="12462"/>
                </a:lnTo>
                <a:lnTo>
                  <a:pt x="11923" y="12595"/>
                </a:lnTo>
                <a:lnTo>
                  <a:pt x="11939" y="12731"/>
                </a:lnTo>
                <a:lnTo>
                  <a:pt x="11956" y="12870"/>
                </a:lnTo>
                <a:lnTo>
                  <a:pt x="11976" y="13005"/>
                </a:lnTo>
                <a:lnTo>
                  <a:pt x="11997" y="13145"/>
                </a:lnTo>
                <a:lnTo>
                  <a:pt x="12020" y="13284"/>
                </a:lnTo>
                <a:lnTo>
                  <a:pt x="12046" y="13420"/>
                </a:lnTo>
                <a:lnTo>
                  <a:pt x="12073" y="13559"/>
                </a:lnTo>
                <a:lnTo>
                  <a:pt x="12102" y="13696"/>
                </a:lnTo>
                <a:lnTo>
                  <a:pt x="12136" y="13830"/>
                </a:lnTo>
                <a:lnTo>
                  <a:pt x="12170" y="13967"/>
                </a:lnTo>
                <a:lnTo>
                  <a:pt x="12206" y="14100"/>
                </a:lnTo>
                <a:lnTo>
                  <a:pt x="12246" y="14229"/>
                </a:lnTo>
                <a:lnTo>
                  <a:pt x="12288" y="14356"/>
                </a:lnTo>
                <a:lnTo>
                  <a:pt x="12332" y="14481"/>
                </a:lnTo>
                <a:lnTo>
                  <a:pt x="12380" y="14602"/>
                </a:lnTo>
                <a:lnTo>
                  <a:pt x="12428" y="14721"/>
                </a:lnTo>
                <a:lnTo>
                  <a:pt x="12481" y="14835"/>
                </a:lnTo>
                <a:lnTo>
                  <a:pt x="12535" y="14947"/>
                </a:lnTo>
                <a:lnTo>
                  <a:pt x="12594" y="15051"/>
                </a:lnTo>
                <a:lnTo>
                  <a:pt x="12657" y="15153"/>
                </a:lnTo>
                <a:lnTo>
                  <a:pt x="12719" y="15247"/>
                </a:lnTo>
                <a:lnTo>
                  <a:pt x="12787" y="15339"/>
                </a:lnTo>
                <a:lnTo>
                  <a:pt x="12859" y="15422"/>
                </a:lnTo>
                <a:lnTo>
                  <a:pt x="12931" y="15499"/>
                </a:lnTo>
                <a:lnTo>
                  <a:pt x="13008" y="15572"/>
                </a:lnTo>
                <a:lnTo>
                  <a:pt x="13090" y="15636"/>
                </a:lnTo>
                <a:lnTo>
                  <a:pt x="13174" y="15693"/>
                </a:lnTo>
                <a:lnTo>
                  <a:pt x="13262" y="15743"/>
                </a:lnTo>
                <a:lnTo>
                  <a:pt x="13351" y="15786"/>
                </a:lnTo>
                <a:lnTo>
                  <a:pt x="13446" y="15818"/>
                </a:lnTo>
                <a:lnTo>
                  <a:pt x="13525" y="15840"/>
                </a:lnTo>
                <a:lnTo>
                  <a:pt x="13604" y="15855"/>
                </a:lnTo>
                <a:lnTo>
                  <a:pt x="13683" y="15863"/>
                </a:lnTo>
                <a:lnTo>
                  <a:pt x="13760" y="15865"/>
                </a:lnTo>
                <a:lnTo>
                  <a:pt x="13837" y="15861"/>
                </a:lnTo>
                <a:lnTo>
                  <a:pt x="13915" y="15853"/>
                </a:lnTo>
                <a:lnTo>
                  <a:pt x="13990" y="15838"/>
                </a:lnTo>
                <a:lnTo>
                  <a:pt x="14065" y="15818"/>
                </a:lnTo>
                <a:lnTo>
                  <a:pt x="14141" y="15793"/>
                </a:lnTo>
                <a:lnTo>
                  <a:pt x="14216" y="15765"/>
                </a:lnTo>
                <a:lnTo>
                  <a:pt x="14289" y="15728"/>
                </a:lnTo>
                <a:lnTo>
                  <a:pt x="14361" y="15689"/>
                </a:lnTo>
                <a:lnTo>
                  <a:pt x="14434" y="15645"/>
                </a:lnTo>
                <a:lnTo>
                  <a:pt x="14505" y="15599"/>
                </a:lnTo>
                <a:lnTo>
                  <a:pt x="14574" y="15547"/>
                </a:lnTo>
                <a:lnTo>
                  <a:pt x="14645" y="15491"/>
                </a:lnTo>
                <a:lnTo>
                  <a:pt x="14713" y="15432"/>
                </a:lnTo>
                <a:lnTo>
                  <a:pt x="14779" y="15370"/>
                </a:lnTo>
                <a:lnTo>
                  <a:pt x="14847" y="15305"/>
                </a:lnTo>
                <a:lnTo>
                  <a:pt x="14913" y="15235"/>
                </a:lnTo>
                <a:lnTo>
                  <a:pt x="14976" y="15166"/>
                </a:lnTo>
                <a:lnTo>
                  <a:pt x="15040" y="15089"/>
                </a:lnTo>
                <a:lnTo>
                  <a:pt x="15103" y="15014"/>
                </a:lnTo>
                <a:lnTo>
                  <a:pt x="15163" y="14937"/>
                </a:lnTo>
                <a:lnTo>
                  <a:pt x="15223" y="14854"/>
                </a:lnTo>
                <a:lnTo>
                  <a:pt x="15282" y="14771"/>
                </a:lnTo>
                <a:lnTo>
                  <a:pt x="15339" y="14687"/>
                </a:lnTo>
                <a:lnTo>
                  <a:pt x="15395" y="14602"/>
                </a:lnTo>
                <a:lnTo>
                  <a:pt x="15450" y="14515"/>
                </a:lnTo>
                <a:lnTo>
                  <a:pt x="15503" y="14425"/>
                </a:lnTo>
                <a:lnTo>
                  <a:pt x="15555" y="14336"/>
                </a:lnTo>
                <a:lnTo>
                  <a:pt x="15605" y="14246"/>
                </a:lnTo>
                <a:lnTo>
                  <a:pt x="15503" y="14256"/>
                </a:lnTo>
                <a:lnTo>
                  <a:pt x="15402" y="14263"/>
                </a:lnTo>
                <a:lnTo>
                  <a:pt x="15299" y="14269"/>
                </a:lnTo>
                <a:lnTo>
                  <a:pt x="15198" y="14271"/>
                </a:lnTo>
                <a:lnTo>
                  <a:pt x="14992" y="14271"/>
                </a:lnTo>
                <a:lnTo>
                  <a:pt x="14890" y="14267"/>
                </a:lnTo>
                <a:lnTo>
                  <a:pt x="14787" y="14260"/>
                </a:lnTo>
                <a:lnTo>
                  <a:pt x="14686" y="14252"/>
                </a:lnTo>
                <a:lnTo>
                  <a:pt x="14583" y="14240"/>
                </a:lnTo>
                <a:lnTo>
                  <a:pt x="14481" y="14227"/>
                </a:lnTo>
                <a:lnTo>
                  <a:pt x="14380" y="14211"/>
                </a:lnTo>
                <a:lnTo>
                  <a:pt x="14177" y="14173"/>
                </a:lnTo>
                <a:lnTo>
                  <a:pt x="14077" y="14148"/>
                </a:lnTo>
                <a:lnTo>
                  <a:pt x="13976" y="14123"/>
                </a:lnTo>
                <a:lnTo>
                  <a:pt x="13876" y="14094"/>
                </a:lnTo>
                <a:lnTo>
                  <a:pt x="13776" y="14061"/>
                </a:lnTo>
                <a:lnTo>
                  <a:pt x="13677" y="14027"/>
                </a:lnTo>
                <a:lnTo>
                  <a:pt x="13579" y="13990"/>
                </a:lnTo>
                <a:lnTo>
                  <a:pt x="13482" y="13952"/>
                </a:lnTo>
                <a:lnTo>
                  <a:pt x="13384" y="13909"/>
                </a:lnTo>
                <a:lnTo>
                  <a:pt x="13287" y="13863"/>
                </a:lnTo>
                <a:lnTo>
                  <a:pt x="13191" y="13815"/>
                </a:lnTo>
                <a:lnTo>
                  <a:pt x="13096" y="13765"/>
                </a:lnTo>
                <a:lnTo>
                  <a:pt x="13002" y="13711"/>
                </a:lnTo>
                <a:lnTo>
                  <a:pt x="12815" y="13596"/>
                </a:lnTo>
                <a:lnTo>
                  <a:pt x="12725" y="13532"/>
                </a:lnTo>
                <a:lnTo>
                  <a:pt x="12634" y="13467"/>
                </a:lnTo>
                <a:lnTo>
                  <a:pt x="12458" y="13328"/>
                </a:lnTo>
                <a:lnTo>
                  <a:pt x="12434" y="13307"/>
                </a:lnTo>
                <a:lnTo>
                  <a:pt x="12413" y="13286"/>
                </a:lnTo>
                <a:lnTo>
                  <a:pt x="12392" y="13263"/>
                </a:lnTo>
                <a:lnTo>
                  <a:pt x="12354" y="13213"/>
                </a:lnTo>
                <a:lnTo>
                  <a:pt x="12337" y="13186"/>
                </a:lnTo>
                <a:lnTo>
                  <a:pt x="12318" y="13159"/>
                </a:lnTo>
                <a:lnTo>
                  <a:pt x="12304" y="13132"/>
                </a:lnTo>
                <a:lnTo>
                  <a:pt x="12289" y="13101"/>
                </a:lnTo>
                <a:lnTo>
                  <a:pt x="12276" y="13072"/>
                </a:lnTo>
                <a:lnTo>
                  <a:pt x="12252" y="13007"/>
                </a:lnTo>
                <a:lnTo>
                  <a:pt x="12242" y="12974"/>
                </a:lnTo>
                <a:lnTo>
                  <a:pt x="12232" y="12941"/>
                </a:lnTo>
                <a:lnTo>
                  <a:pt x="12224" y="12908"/>
                </a:lnTo>
                <a:lnTo>
                  <a:pt x="12217" y="12874"/>
                </a:lnTo>
                <a:lnTo>
                  <a:pt x="12210" y="12837"/>
                </a:lnTo>
                <a:lnTo>
                  <a:pt x="12202" y="12768"/>
                </a:lnTo>
                <a:lnTo>
                  <a:pt x="12201" y="12731"/>
                </a:lnTo>
                <a:lnTo>
                  <a:pt x="12200" y="12697"/>
                </a:lnTo>
                <a:lnTo>
                  <a:pt x="12200" y="12660"/>
                </a:lnTo>
                <a:lnTo>
                  <a:pt x="12201" y="12624"/>
                </a:lnTo>
                <a:lnTo>
                  <a:pt x="12204" y="12587"/>
                </a:lnTo>
                <a:lnTo>
                  <a:pt x="12206" y="12552"/>
                </a:lnTo>
                <a:lnTo>
                  <a:pt x="12212" y="12516"/>
                </a:lnTo>
                <a:lnTo>
                  <a:pt x="12218" y="12481"/>
                </a:lnTo>
                <a:lnTo>
                  <a:pt x="12225" y="12445"/>
                </a:lnTo>
                <a:lnTo>
                  <a:pt x="12236" y="12410"/>
                </a:lnTo>
                <a:lnTo>
                  <a:pt x="12245" y="12375"/>
                </a:lnTo>
                <a:lnTo>
                  <a:pt x="12257" y="12343"/>
                </a:lnTo>
                <a:lnTo>
                  <a:pt x="12269" y="12308"/>
                </a:lnTo>
                <a:lnTo>
                  <a:pt x="12284" y="12277"/>
                </a:lnTo>
                <a:lnTo>
                  <a:pt x="12298" y="12244"/>
                </a:lnTo>
                <a:lnTo>
                  <a:pt x="12313" y="12214"/>
                </a:lnTo>
                <a:lnTo>
                  <a:pt x="12330" y="12187"/>
                </a:lnTo>
                <a:lnTo>
                  <a:pt x="12349" y="12160"/>
                </a:lnTo>
                <a:lnTo>
                  <a:pt x="12366" y="12133"/>
                </a:lnTo>
                <a:lnTo>
                  <a:pt x="12385" y="12110"/>
                </a:lnTo>
                <a:lnTo>
                  <a:pt x="12405" y="12087"/>
                </a:lnTo>
                <a:lnTo>
                  <a:pt x="12425" y="12067"/>
                </a:lnTo>
                <a:lnTo>
                  <a:pt x="12448" y="12048"/>
                </a:lnTo>
                <a:lnTo>
                  <a:pt x="12469" y="12027"/>
                </a:lnTo>
                <a:lnTo>
                  <a:pt x="12492" y="12012"/>
                </a:lnTo>
                <a:lnTo>
                  <a:pt x="12513" y="11996"/>
                </a:lnTo>
                <a:lnTo>
                  <a:pt x="12535" y="11985"/>
                </a:lnTo>
                <a:lnTo>
                  <a:pt x="12561" y="11973"/>
                </a:lnTo>
                <a:lnTo>
                  <a:pt x="12585" y="11962"/>
                </a:lnTo>
                <a:lnTo>
                  <a:pt x="12609" y="11954"/>
                </a:lnTo>
                <a:lnTo>
                  <a:pt x="12633" y="11948"/>
                </a:lnTo>
                <a:lnTo>
                  <a:pt x="12658" y="11942"/>
                </a:lnTo>
                <a:lnTo>
                  <a:pt x="12682" y="11938"/>
                </a:lnTo>
                <a:lnTo>
                  <a:pt x="12707" y="11936"/>
                </a:lnTo>
                <a:lnTo>
                  <a:pt x="12731" y="11936"/>
                </a:lnTo>
                <a:lnTo>
                  <a:pt x="12758" y="11938"/>
                </a:lnTo>
                <a:lnTo>
                  <a:pt x="12782" y="11942"/>
                </a:lnTo>
                <a:lnTo>
                  <a:pt x="12807" y="11948"/>
                </a:lnTo>
                <a:lnTo>
                  <a:pt x="12831" y="11956"/>
                </a:lnTo>
                <a:lnTo>
                  <a:pt x="12858" y="11963"/>
                </a:lnTo>
                <a:lnTo>
                  <a:pt x="12882" y="11975"/>
                </a:lnTo>
                <a:lnTo>
                  <a:pt x="12930" y="12002"/>
                </a:lnTo>
                <a:lnTo>
                  <a:pt x="12954" y="12019"/>
                </a:lnTo>
                <a:lnTo>
                  <a:pt x="12977" y="12038"/>
                </a:lnTo>
                <a:lnTo>
                  <a:pt x="13064" y="12108"/>
                </a:lnTo>
                <a:lnTo>
                  <a:pt x="13151" y="12173"/>
                </a:lnTo>
                <a:lnTo>
                  <a:pt x="13240" y="12235"/>
                </a:lnTo>
                <a:lnTo>
                  <a:pt x="13331" y="12294"/>
                </a:lnTo>
                <a:lnTo>
                  <a:pt x="13423" y="12348"/>
                </a:lnTo>
                <a:lnTo>
                  <a:pt x="13516" y="12400"/>
                </a:lnTo>
                <a:lnTo>
                  <a:pt x="13611" y="12448"/>
                </a:lnTo>
                <a:lnTo>
                  <a:pt x="13707" y="12493"/>
                </a:lnTo>
                <a:lnTo>
                  <a:pt x="13803" y="12533"/>
                </a:lnTo>
                <a:lnTo>
                  <a:pt x="13900" y="12572"/>
                </a:lnTo>
                <a:lnTo>
                  <a:pt x="14097" y="12637"/>
                </a:lnTo>
                <a:lnTo>
                  <a:pt x="14196" y="12666"/>
                </a:lnTo>
                <a:lnTo>
                  <a:pt x="14296" y="12691"/>
                </a:lnTo>
                <a:lnTo>
                  <a:pt x="14397" y="12712"/>
                </a:lnTo>
                <a:lnTo>
                  <a:pt x="14497" y="12731"/>
                </a:lnTo>
                <a:lnTo>
                  <a:pt x="14598" y="12747"/>
                </a:lnTo>
                <a:lnTo>
                  <a:pt x="14699" y="12758"/>
                </a:lnTo>
                <a:lnTo>
                  <a:pt x="14801" y="12768"/>
                </a:lnTo>
                <a:lnTo>
                  <a:pt x="14903" y="12776"/>
                </a:lnTo>
                <a:lnTo>
                  <a:pt x="15004" y="12779"/>
                </a:lnTo>
                <a:lnTo>
                  <a:pt x="15106" y="12781"/>
                </a:lnTo>
                <a:lnTo>
                  <a:pt x="15207" y="12781"/>
                </a:lnTo>
                <a:lnTo>
                  <a:pt x="15308" y="12778"/>
                </a:lnTo>
                <a:lnTo>
                  <a:pt x="15410" y="12772"/>
                </a:lnTo>
                <a:lnTo>
                  <a:pt x="15508" y="12762"/>
                </a:lnTo>
                <a:lnTo>
                  <a:pt x="15609" y="12751"/>
                </a:lnTo>
                <a:lnTo>
                  <a:pt x="15708" y="12737"/>
                </a:lnTo>
                <a:lnTo>
                  <a:pt x="15807" y="12722"/>
                </a:lnTo>
                <a:lnTo>
                  <a:pt x="15905" y="12702"/>
                </a:lnTo>
                <a:lnTo>
                  <a:pt x="16002" y="12683"/>
                </a:lnTo>
                <a:lnTo>
                  <a:pt x="16100" y="12660"/>
                </a:lnTo>
                <a:lnTo>
                  <a:pt x="16152" y="12649"/>
                </a:lnTo>
                <a:lnTo>
                  <a:pt x="16204" y="12645"/>
                </a:lnTo>
                <a:lnTo>
                  <a:pt x="16256" y="12649"/>
                </a:lnTo>
                <a:lnTo>
                  <a:pt x="16305" y="12658"/>
                </a:lnTo>
                <a:lnTo>
                  <a:pt x="16356" y="12672"/>
                </a:lnTo>
                <a:lnTo>
                  <a:pt x="16404" y="12691"/>
                </a:lnTo>
                <a:lnTo>
                  <a:pt x="16451" y="12716"/>
                </a:lnTo>
                <a:lnTo>
                  <a:pt x="16497" y="12745"/>
                </a:lnTo>
                <a:lnTo>
                  <a:pt x="16542" y="12778"/>
                </a:lnTo>
                <a:lnTo>
                  <a:pt x="16585" y="12816"/>
                </a:lnTo>
                <a:lnTo>
                  <a:pt x="16626" y="12858"/>
                </a:lnTo>
                <a:lnTo>
                  <a:pt x="16666" y="12905"/>
                </a:lnTo>
                <a:lnTo>
                  <a:pt x="16703" y="12953"/>
                </a:lnTo>
                <a:lnTo>
                  <a:pt x="16741" y="13007"/>
                </a:lnTo>
                <a:lnTo>
                  <a:pt x="16773" y="13060"/>
                </a:lnTo>
                <a:lnTo>
                  <a:pt x="16803" y="13120"/>
                </a:lnTo>
                <a:lnTo>
                  <a:pt x="16859" y="13243"/>
                </a:lnTo>
                <a:lnTo>
                  <a:pt x="16882" y="13311"/>
                </a:lnTo>
                <a:lnTo>
                  <a:pt x="16902" y="13376"/>
                </a:lnTo>
                <a:lnTo>
                  <a:pt x="16919" y="13443"/>
                </a:lnTo>
                <a:lnTo>
                  <a:pt x="16933" y="13515"/>
                </a:lnTo>
                <a:lnTo>
                  <a:pt x="16944" y="13584"/>
                </a:lnTo>
                <a:lnTo>
                  <a:pt x="16952" y="13655"/>
                </a:lnTo>
                <a:lnTo>
                  <a:pt x="16955" y="13728"/>
                </a:lnTo>
                <a:lnTo>
                  <a:pt x="16956" y="13800"/>
                </a:lnTo>
                <a:lnTo>
                  <a:pt x="16952" y="13871"/>
                </a:lnTo>
                <a:lnTo>
                  <a:pt x="16944" y="13944"/>
                </a:lnTo>
                <a:lnTo>
                  <a:pt x="16931" y="14013"/>
                </a:lnTo>
                <a:lnTo>
                  <a:pt x="16915" y="14084"/>
                </a:lnTo>
                <a:lnTo>
                  <a:pt x="16895" y="14154"/>
                </a:lnTo>
                <a:lnTo>
                  <a:pt x="16871" y="14221"/>
                </a:lnTo>
                <a:lnTo>
                  <a:pt x="16799" y="14390"/>
                </a:lnTo>
                <a:lnTo>
                  <a:pt x="16726" y="14558"/>
                </a:lnTo>
                <a:lnTo>
                  <a:pt x="16649" y="14723"/>
                </a:lnTo>
                <a:lnTo>
                  <a:pt x="16567" y="14887"/>
                </a:lnTo>
                <a:lnTo>
                  <a:pt x="16483" y="15051"/>
                </a:lnTo>
                <a:lnTo>
                  <a:pt x="16396" y="15212"/>
                </a:lnTo>
                <a:lnTo>
                  <a:pt x="16305" y="15370"/>
                </a:lnTo>
                <a:lnTo>
                  <a:pt x="16212" y="15524"/>
                </a:lnTo>
                <a:lnTo>
                  <a:pt x="16114" y="15674"/>
                </a:lnTo>
                <a:lnTo>
                  <a:pt x="16016" y="15822"/>
                </a:lnTo>
                <a:lnTo>
                  <a:pt x="15913" y="15967"/>
                </a:lnTo>
                <a:lnTo>
                  <a:pt x="15808" y="16103"/>
                </a:lnTo>
                <a:lnTo>
                  <a:pt x="15700" y="16236"/>
                </a:lnTo>
                <a:lnTo>
                  <a:pt x="15589" y="16365"/>
                </a:lnTo>
                <a:lnTo>
                  <a:pt x="15476" y="16486"/>
                </a:lnTo>
                <a:lnTo>
                  <a:pt x="15360" y="16602"/>
                </a:lnTo>
                <a:lnTo>
                  <a:pt x="15243" y="16710"/>
                </a:lnTo>
                <a:lnTo>
                  <a:pt x="15123" y="16813"/>
                </a:lnTo>
                <a:lnTo>
                  <a:pt x="15000" y="16908"/>
                </a:lnTo>
                <a:lnTo>
                  <a:pt x="14874" y="16994"/>
                </a:lnTo>
                <a:lnTo>
                  <a:pt x="14747" y="17071"/>
                </a:lnTo>
                <a:lnTo>
                  <a:pt x="14619" y="17141"/>
                </a:lnTo>
                <a:lnTo>
                  <a:pt x="14487" y="17202"/>
                </a:lnTo>
                <a:lnTo>
                  <a:pt x="14354" y="17254"/>
                </a:lnTo>
                <a:lnTo>
                  <a:pt x="14220" y="17295"/>
                </a:lnTo>
                <a:lnTo>
                  <a:pt x="14084" y="17325"/>
                </a:lnTo>
                <a:lnTo>
                  <a:pt x="13944" y="17347"/>
                </a:lnTo>
                <a:lnTo>
                  <a:pt x="13805" y="17356"/>
                </a:lnTo>
                <a:lnTo>
                  <a:pt x="13663" y="17354"/>
                </a:lnTo>
                <a:lnTo>
                  <a:pt x="13520" y="17341"/>
                </a:lnTo>
                <a:lnTo>
                  <a:pt x="13376" y="17314"/>
                </a:lnTo>
                <a:lnTo>
                  <a:pt x="13230" y="17277"/>
                </a:lnTo>
                <a:lnTo>
                  <a:pt x="13075" y="17221"/>
                </a:lnTo>
                <a:lnTo>
                  <a:pt x="12925" y="17154"/>
                </a:lnTo>
                <a:lnTo>
                  <a:pt x="12781" y="17075"/>
                </a:lnTo>
                <a:lnTo>
                  <a:pt x="12645" y="16985"/>
                </a:lnTo>
                <a:lnTo>
                  <a:pt x="12512" y="16883"/>
                </a:lnTo>
                <a:lnTo>
                  <a:pt x="12386" y="16773"/>
                </a:lnTo>
                <a:lnTo>
                  <a:pt x="12266" y="16650"/>
                </a:lnTo>
                <a:lnTo>
                  <a:pt x="12152" y="16519"/>
                </a:lnTo>
                <a:lnTo>
                  <a:pt x="12044" y="16380"/>
                </a:lnTo>
                <a:lnTo>
                  <a:pt x="11940" y="16232"/>
                </a:lnTo>
                <a:lnTo>
                  <a:pt x="11841" y="16076"/>
                </a:lnTo>
                <a:lnTo>
                  <a:pt x="11748" y="15913"/>
                </a:lnTo>
                <a:lnTo>
                  <a:pt x="11660" y="15745"/>
                </a:lnTo>
                <a:lnTo>
                  <a:pt x="11577" y="15568"/>
                </a:lnTo>
                <a:lnTo>
                  <a:pt x="11499" y="15385"/>
                </a:lnTo>
                <a:lnTo>
                  <a:pt x="11427" y="15199"/>
                </a:lnTo>
                <a:lnTo>
                  <a:pt x="11358" y="15006"/>
                </a:lnTo>
                <a:lnTo>
                  <a:pt x="11294" y="14808"/>
                </a:lnTo>
                <a:lnTo>
                  <a:pt x="11235" y="14608"/>
                </a:lnTo>
                <a:lnTo>
                  <a:pt x="11180" y="14404"/>
                </a:lnTo>
                <a:lnTo>
                  <a:pt x="11130" y="14196"/>
                </a:lnTo>
                <a:lnTo>
                  <a:pt x="11083" y="13986"/>
                </a:lnTo>
                <a:lnTo>
                  <a:pt x="11041" y="13774"/>
                </a:lnTo>
                <a:lnTo>
                  <a:pt x="11002" y="13563"/>
                </a:lnTo>
                <a:lnTo>
                  <a:pt x="10967" y="13349"/>
                </a:lnTo>
                <a:lnTo>
                  <a:pt x="10938" y="13134"/>
                </a:lnTo>
                <a:lnTo>
                  <a:pt x="10910" y="12920"/>
                </a:lnTo>
                <a:lnTo>
                  <a:pt x="10886" y="12706"/>
                </a:lnTo>
                <a:lnTo>
                  <a:pt x="10866" y="12493"/>
                </a:lnTo>
                <a:lnTo>
                  <a:pt x="10850" y="12281"/>
                </a:lnTo>
                <a:lnTo>
                  <a:pt x="10837" y="12073"/>
                </a:lnTo>
                <a:lnTo>
                  <a:pt x="10826" y="11865"/>
                </a:lnTo>
                <a:lnTo>
                  <a:pt x="10826" y="11786"/>
                </a:lnTo>
                <a:lnTo>
                  <a:pt x="10827" y="11748"/>
                </a:lnTo>
                <a:lnTo>
                  <a:pt x="10831" y="11709"/>
                </a:lnTo>
                <a:lnTo>
                  <a:pt x="10842" y="11630"/>
                </a:lnTo>
                <a:lnTo>
                  <a:pt x="10855" y="11552"/>
                </a:lnTo>
                <a:lnTo>
                  <a:pt x="10871" y="11478"/>
                </a:lnTo>
                <a:lnTo>
                  <a:pt x="10893" y="11405"/>
                </a:lnTo>
                <a:lnTo>
                  <a:pt x="10917" y="11338"/>
                </a:lnTo>
                <a:lnTo>
                  <a:pt x="10942" y="11274"/>
                </a:lnTo>
                <a:lnTo>
                  <a:pt x="10971" y="11213"/>
                </a:lnTo>
                <a:lnTo>
                  <a:pt x="11003" y="11153"/>
                </a:lnTo>
                <a:lnTo>
                  <a:pt x="11038" y="11099"/>
                </a:lnTo>
                <a:lnTo>
                  <a:pt x="11074" y="11049"/>
                </a:lnTo>
                <a:lnTo>
                  <a:pt x="11112" y="11001"/>
                </a:lnTo>
                <a:lnTo>
                  <a:pt x="11152" y="10957"/>
                </a:lnTo>
                <a:lnTo>
                  <a:pt x="11195" y="10918"/>
                </a:lnTo>
                <a:lnTo>
                  <a:pt x="11239" y="10882"/>
                </a:lnTo>
                <a:lnTo>
                  <a:pt x="11284" y="10851"/>
                </a:lnTo>
                <a:lnTo>
                  <a:pt x="11331" y="10824"/>
                </a:lnTo>
                <a:lnTo>
                  <a:pt x="11379" y="10797"/>
                </a:lnTo>
                <a:lnTo>
                  <a:pt x="11428" y="10778"/>
                </a:lnTo>
                <a:lnTo>
                  <a:pt x="11478" y="10764"/>
                </a:lnTo>
                <a:lnTo>
                  <a:pt x="11530" y="10755"/>
                </a:lnTo>
                <a:lnTo>
                  <a:pt x="11580" y="10749"/>
                </a:lnTo>
                <a:lnTo>
                  <a:pt x="11632" y="10747"/>
                </a:lnTo>
                <a:lnTo>
                  <a:pt x="11683" y="10751"/>
                </a:lnTo>
                <a:lnTo>
                  <a:pt x="11736" y="10759"/>
                </a:lnTo>
                <a:lnTo>
                  <a:pt x="11787" y="10772"/>
                </a:lnTo>
                <a:lnTo>
                  <a:pt x="11839" y="10789"/>
                </a:lnTo>
                <a:lnTo>
                  <a:pt x="11889" y="10814"/>
                </a:lnTo>
                <a:lnTo>
                  <a:pt x="11941" y="10843"/>
                </a:lnTo>
                <a:lnTo>
                  <a:pt x="11991" y="10876"/>
                </a:lnTo>
                <a:lnTo>
                  <a:pt x="12040" y="10915"/>
                </a:lnTo>
                <a:lnTo>
                  <a:pt x="12088" y="10959"/>
                </a:lnTo>
                <a:lnTo>
                  <a:pt x="12134" y="11011"/>
                </a:lnTo>
                <a:lnTo>
                  <a:pt x="12156" y="11036"/>
                </a:lnTo>
                <a:lnTo>
                  <a:pt x="12174" y="11061"/>
                </a:lnTo>
                <a:lnTo>
                  <a:pt x="12209" y="11115"/>
                </a:lnTo>
                <a:lnTo>
                  <a:pt x="12241" y="11172"/>
                </a:lnTo>
                <a:lnTo>
                  <a:pt x="12254" y="11203"/>
                </a:lnTo>
                <a:lnTo>
                  <a:pt x="12266" y="11238"/>
                </a:lnTo>
                <a:lnTo>
                  <a:pt x="12278" y="11269"/>
                </a:lnTo>
                <a:lnTo>
                  <a:pt x="12289" y="11301"/>
                </a:lnTo>
                <a:lnTo>
                  <a:pt x="12297" y="11334"/>
                </a:lnTo>
                <a:lnTo>
                  <a:pt x="12305" y="11369"/>
                </a:lnTo>
                <a:lnTo>
                  <a:pt x="12318" y="11438"/>
                </a:lnTo>
                <a:lnTo>
                  <a:pt x="12322" y="11475"/>
                </a:lnTo>
                <a:lnTo>
                  <a:pt x="12326" y="11509"/>
                </a:lnTo>
                <a:lnTo>
                  <a:pt x="12328" y="11544"/>
                </a:lnTo>
                <a:lnTo>
                  <a:pt x="12329" y="11580"/>
                </a:lnTo>
                <a:lnTo>
                  <a:pt x="12329" y="11615"/>
                </a:lnTo>
                <a:lnTo>
                  <a:pt x="12328" y="11652"/>
                </a:lnTo>
                <a:lnTo>
                  <a:pt x="12325" y="11688"/>
                </a:lnTo>
                <a:lnTo>
                  <a:pt x="12322" y="11723"/>
                </a:lnTo>
                <a:lnTo>
                  <a:pt x="12317" y="11759"/>
                </a:lnTo>
                <a:lnTo>
                  <a:pt x="12310" y="11794"/>
                </a:lnTo>
                <a:lnTo>
                  <a:pt x="12304" y="11827"/>
                </a:lnTo>
                <a:lnTo>
                  <a:pt x="12296" y="11863"/>
                </a:lnTo>
                <a:lnTo>
                  <a:pt x="12285" y="11898"/>
                </a:lnTo>
                <a:lnTo>
                  <a:pt x="12274" y="11931"/>
                </a:lnTo>
                <a:lnTo>
                  <a:pt x="12262" y="11963"/>
                </a:lnTo>
                <a:lnTo>
                  <a:pt x="12249" y="11994"/>
                </a:lnTo>
                <a:lnTo>
                  <a:pt x="12234" y="12025"/>
                </a:lnTo>
                <a:lnTo>
                  <a:pt x="12217" y="12058"/>
                </a:lnTo>
                <a:lnTo>
                  <a:pt x="12202" y="12085"/>
                </a:lnTo>
                <a:lnTo>
                  <a:pt x="12185" y="12112"/>
                </a:lnTo>
                <a:lnTo>
                  <a:pt x="12168" y="12137"/>
                </a:lnTo>
                <a:lnTo>
                  <a:pt x="12150" y="12160"/>
                </a:lnTo>
                <a:lnTo>
                  <a:pt x="12132" y="12181"/>
                </a:lnTo>
                <a:lnTo>
                  <a:pt x="12092" y="12219"/>
                </a:lnTo>
                <a:lnTo>
                  <a:pt x="12072" y="12237"/>
                </a:lnTo>
                <a:lnTo>
                  <a:pt x="12052" y="12256"/>
                </a:lnTo>
                <a:lnTo>
                  <a:pt x="12030" y="12271"/>
                </a:lnTo>
                <a:lnTo>
                  <a:pt x="12008" y="12283"/>
                </a:lnTo>
                <a:lnTo>
                  <a:pt x="11987" y="12296"/>
                </a:lnTo>
                <a:lnTo>
                  <a:pt x="11965" y="12306"/>
                </a:lnTo>
                <a:lnTo>
                  <a:pt x="11943" y="12316"/>
                </a:lnTo>
                <a:lnTo>
                  <a:pt x="11919" y="12323"/>
                </a:lnTo>
                <a:lnTo>
                  <a:pt x="11896" y="12329"/>
                </a:lnTo>
                <a:close/>
                <a:moveTo>
                  <a:pt x="1218" y="9204"/>
                </a:moveTo>
                <a:lnTo>
                  <a:pt x="1295" y="9519"/>
                </a:lnTo>
                <a:lnTo>
                  <a:pt x="1375" y="9837"/>
                </a:lnTo>
                <a:lnTo>
                  <a:pt x="1459" y="10150"/>
                </a:lnTo>
                <a:lnTo>
                  <a:pt x="1548" y="10464"/>
                </a:lnTo>
                <a:lnTo>
                  <a:pt x="1640" y="10774"/>
                </a:lnTo>
                <a:lnTo>
                  <a:pt x="1736" y="11086"/>
                </a:lnTo>
                <a:lnTo>
                  <a:pt x="1835" y="11392"/>
                </a:lnTo>
                <a:lnTo>
                  <a:pt x="1937" y="11698"/>
                </a:lnTo>
                <a:lnTo>
                  <a:pt x="2044" y="12000"/>
                </a:lnTo>
                <a:lnTo>
                  <a:pt x="2155" y="12302"/>
                </a:lnTo>
                <a:lnTo>
                  <a:pt x="2268" y="12600"/>
                </a:lnTo>
                <a:lnTo>
                  <a:pt x="2385" y="12897"/>
                </a:lnTo>
                <a:lnTo>
                  <a:pt x="2505" y="13189"/>
                </a:lnTo>
                <a:lnTo>
                  <a:pt x="2630" y="13480"/>
                </a:lnTo>
                <a:lnTo>
                  <a:pt x="2757" y="13765"/>
                </a:lnTo>
                <a:lnTo>
                  <a:pt x="2887" y="14048"/>
                </a:lnTo>
                <a:lnTo>
                  <a:pt x="3022" y="14329"/>
                </a:lnTo>
                <a:lnTo>
                  <a:pt x="3159" y="14606"/>
                </a:lnTo>
                <a:lnTo>
                  <a:pt x="3299" y="14877"/>
                </a:lnTo>
                <a:lnTo>
                  <a:pt x="3444" y="15149"/>
                </a:lnTo>
                <a:lnTo>
                  <a:pt x="3590" y="15412"/>
                </a:lnTo>
                <a:lnTo>
                  <a:pt x="3741" y="15672"/>
                </a:lnTo>
                <a:lnTo>
                  <a:pt x="3893" y="15930"/>
                </a:lnTo>
                <a:lnTo>
                  <a:pt x="4051" y="16184"/>
                </a:lnTo>
                <a:lnTo>
                  <a:pt x="4209" y="16430"/>
                </a:lnTo>
                <a:lnTo>
                  <a:pt x="4373" y="16673"/>
                </a:lnTo>
                <a:lnTo>
                  <a:pt x="4537" y="16912"/>
                </a:lnTo>
                <a:lnTo>
                  <a:pt x="4706" y="17145"/>
                </a:lnTo>
                <a:lnTo>
                  <a:pt x="4878" y="17374"/>
                </a:lnTo>
                <a:lnTo>
                  <a:pt x="5053" y="17599"/>
                </a:lnTo>
                <a:lnTo>
                  <a:pt x="5230" y="17816"/>
                </a:lnTo>
                <a:lnTo>
                  <a:pt x="5410" y="18030"/>
                </a:lnTo>
                <a:lnTo>
                  <a:pt x="5512" y="18141"/>
                </a:lnTo>
                <a:lnTo>
                  <a:pt x="5622" y="18257"/>
                </a:lnTo>
                <a:lnTo>
                  <a:pt x="5740" y="18369"/>
                </a:lnTo>
                <a:lnTo>
                  <a:pt x="5864" y="18484"/>
                </a:lnTo>
                <a:lnTo>
                  <a:pt x="5997" y="18596"/>
                </a:lnTo>
                <a:lnTo>
                  <a:pt x="6136" y="18709"/>
                </a:lnTo>
                <a:lnTo>
                  <a:pt x="6278" y="18821"/>
                </a:lnTo>
                <a:lnTo>
                  <a:pt x="6429" y="18931"/>
                </a:lnTo>
                <a:lnTo>
                  <a:pt x="6582" y="19038"/>
                </a:lnTo>
                <a:lnTo>
                  <a:pt x="6741" y="19142"/>
                </a:lnTo>
                <a:lnTo>
                  <a:pt x="6902" y="19244"/>
                </a:lnTo>
                <a:lnTo>
                  <a:pt x="7069" y="19340"/>
                </a:lnTo>
                <a:lnTo>
                  <a:pt x="7238" y="19435"/>
                </a:lnTo>
                <a:lnTo>
                  <a:pt x="7407" y="19525"/>
                </a:lnTo>
                <a:lnTo>
                  <a:pt x="7580" y="19610"/>
                </a:lnTo>
                <a:lnTo>
                  <a:pt x="7753" y="19691"/>
                </a:lnTo>
                <a:lnTo>
                  <a:pt x="7927" y="19766"/>
                </a:lnTo>
                <a:lnTo>
                  <a:pt x="8102" y="19833"/>
                </a:lnTo>
                <a:lnTo>
                  <a:pt x="8277" y="19897"/>
                </a:lnTo>
                <a:lnTo>
                  <a:pt x="8452" y="19951"/>
                </a:lnTo>
                <a:lnTo>
                  <a:pt x="8623" y="19999"/>
                </a:lnTo>
                <a:lnTo>
                  <a:pt x="8794" y="20039"/>
                </a:lnTo>
                <a:lnTo>
                  <a:pt x="8963" y="20074"/>
                </a:lnTo>
                <a:lnTo>
                  <a:pt x="9128" y="20097"/>
                </a:lnTo>
                <a:lnTo>
                  <a:pt x="9292" y="20112"/>
                </a:lnTo>
                <a:lnTo>
                  <a:pt x="9451" y="20118"/>
                </a:lnTo>
                <a:lnTo>
                  <a:pt x="9605" y="20114"/>
                </a:lnTo>
                <a:lnTo>
                  <a:pt x="9756" y="20101"/>
                </a:lnTo>
                <a:lnTo>
                  <a:pt x="9901" y="20076"/>
                </a:lnTo>
                <a:lnTo>
                  <a:pt x="10040" y="20039"/>
                </a:lnTo>
                <a:lnTo>
                  <a:pt x="10173" y="19993"/>
                </a:lnTo>
                <a:lnTo>
                  <a:pt x="10300" y="19933"/>
                </a:lnTo>
                <a:lnTo>
                  <a:pt x="10325" y="19922"/>
                </a:lnTo>
                <a:lnTo>
                  <a:pt x="10350" y="19912"/>
                </a:lnTo>
                <a:lnTo>
                  <a:pt x="10401" y="19897"/>
                </a:lnTo>
                <a:lnTo>
                  <a:pt x="10426" y="19893"/>
                </a:lnTo>
                <a:lnTo>
                  <a:pt x="10477" y="19889"/>
                </a:lnTo>
                <a:lnTo>
                  <a:pt x="10504" y="19891"/>
                </a:lnTo>
                <a:lnTo>
                  <a:pt x="10528" y="19893"/>
                </a:lnTo>
                <a:lnTo>
                  <a:pt x="10553" y="19897"/>
                </a:lnTo>
                <a:lnTo>
                  <a:pt x="10577" y="19902"/>
                </a:lnTo>
                <a:lnTo>
                  <a:pt x="10602" y="19910"/>
                </a:lnTo>
                <a:lnTo>
                  <a:pt x="10626" y="19920"/>
                </a:lnTo>
                <a:lnTo>
                  <a:pt x="10649" y="19931"/>
                </a:lnTo>
                <a:lnTo>
                  <a:pt x="10673" y="19945"/>
                </a:lnTo>
                <a:lnTo>
                  <a:pt x="10694" y="19958"/>
                </a:lnTo>
                <a:lnTo>
                  <a:pt x="10718" y="19974"/>
                </a:lnTo>
                <a:lnTo>
                  <a:pt x="10739" y="19991"/>
                </a:lnTo>
                <a:lnTo>
                  <a:pt x="10761" y="20010"/>
                </a:lnTo>
                <a:lnTo>
                  <a:pt x="10781" y="20030"/>
                </a:lnTo>
                <a:lnTo>
                  <a:pt x="10802" y="20051"/>
                </a:lnTo>
                <a:lnTo>
                  <a:pt x="10839" y="20101"/>
                </a:lnTo>
                <a:lnTo>
                  <a:pt x="10857" y="20126"/>
                </a:lnTo>
                <a:lnTo>
                  <a:pt x="10873" y="20153"/>
                </a:lnTo>
                <a:lnTo>
                  <a:pt x="10905" y="20210"/>
                </a:lnTo>
                <a:lnTo>
                  <a:pt x="10919" y="20241"/>
                </a:lnTo>
                <a:lnTo>
                  <a:pt x="10931" y="20276"/>
                </a:lnTo>
                <a:lnTo>
                  <a:pt x="10943" y="20309"/>
                </a:lnTo>
                <a:lnTo>
                  <a:pt x="10954" y="20341"/>
                </a:lnTo>
                <a:lnTo>
                  <a:pt x="10963" y="20378"/>
                </a:lnTo>
                <a:lnTo>
                  <a:pt x="10973" y="20413"/>
                </a:lnTo>
                <a:lnTo>
                  <a:pt x="10979" y="20449"/>
                </a:lnTo>
                <a:lnTo>
                  <a:pt x="10985" y="20488"/>
                </a:lnTo>
                <a:lnTo>
                  <a:pt x="10990" y="20524"/>
                </a:lnTo>
                <a:lnTo>
                  <a:pt x="10993" y="20561"/>
                </a:lnTo>
                <a:lnTo>
                  <a:pt x="10994" y="20597"/>
                </a:lnTo>
                <a:lnTo>
                  <a:pt x="10995" y="20632"/>
                </a:lnTo>
                <a:lnTo>
                  <a:pt x="10994" y="20668"/>
                </a:lnTo>
                <a:lnTo>
                  <a:pt x="10993" y="20707"/>
                </a:lnTo>
                <a:lnTo>
                  <a:pt x="10990" y="20742"/>
                </a:lnTo>
                <a:lnTo>
                  <a:pt x="10985" y="20778"/>
                </a:lnTo>
                <a:lnTo>
                  <a:pt x="10979" y="20813"/>
                </a:lnTo>
                <a:lnTo>
                  <a:pt x="10973" y="20846"/>
                </a:lnTo>
                <a:lnTo>
                  <a:pt x="10966" y="20882"/>
                </a:lnTo>
                <a:lnTo>
                  <a:pt x="10947" y="20948"/>
                </a:lnTo>
                <a:lnTo>
                  <a:pt x="10937" y="20980"/>
                </a:lnTo>
                <a:lnTo>
                  <a:pt x="10925" y="21011"/>
                </a:lnTo>
                <a:lnTo>
                  <a:pt x="10911" y="21040"/>
                </a:lnTo>
                <a:lnTo>
                  <a:pt x="10897" y="21071"/>
                </a:lnTo>
                <a:lnTo>
                  <a:pt x="10881" y="21100"/>
                </a:lnTo>
                <a:lnTo>
                  <a:pt x="10866" y="21128"/>
                </a:lnTo>
                <a:lnTo>
                  <a:pt x="10831" y="21179"/>
                </a:lnTo>
                <a:lnTo>
                  <a:pt x="10813" y="21204"/>
                </a:lnTo>
                <a:lnTo>
                  <a:pt x="10791" y="21227"/>
                </a:lnTo>
                <a:lnTo>
                  <a:pt x="10771" y="21248"/>
                </a:lnTo>
                <a:lnTo>
                  <a:pt x="10750" y="21267"/>
                </a:lnTo>
                <a:lnTo>
                  <a:pt x="10705" y="21306"/>
                </a:lnTo>
                <a:lnTo>
                  <a:pt x="10679" y="21321"/>
                </a:lnTo>
                <a:lnTo>
                  <a:pt x="10655" y="21334"/>
                </a:lnTo>
                <a:lnTo>
                  <a:pt x="10496" y="21409"/>
                </a:lnTo>
                <a:lnTo>
                  <a:pt x="10326" y="21471"/>
                </a:lnTo>
                <a:lnTo>
                  <a:pt x="10153" y="21523"/>
                </a:lnTo>
                <a:lnTo>
                  <a:pt x="9973" y="21560"/>
                </a:lnTo>
                <a:lnTo>
                  <a:pt x="9791" y="21585"/>
                </a:lnTo>
                <a:lnTo>
                  <a:pt x="9601" y="21598"/>
                </a:lnTo>
                <a:lnTo>
                  <a:pt x="9408" y="21600"/>
                </a:lnTo>
                <a:lnTo>
                  <a:pt x="9212" y="21590"/>
                </a:lnTo>
                <a:lnTo>
                  <a:pt x="9014" y="21571"/>
                </a:lnTo>
                <a:lnTo>
                  <a:pt x="8813" y="21540"/>
                </a:lnTo>
                <a:lnTo>
                  <a:pt x="8609" y="21502"/>
                </a:lnTo>
                <a:lnTo>
                  <a:pt x="8404" y="21452"/>
                </a:lnTo>
                <a:lnTo>
                  <a:pt x="8197" y="21396"/>
                </a:lnTo>
                <a:lnTo>
                  <a:pt x="7991" y="21331"/>
                </a:lnTo>
                <a:lnTo>
                  <a:pt x="7785" y="21255"/>
                </a:lnTo>
                <a:lnTo>
                  <a:pt x="7579" y="21175"/>
                </a:lnTo>
                <a:lnTo>
                  <a:pt x="7374" y="21084"/>
                </a:lnTo>
                <a:lnTo>
                  <a:pt x="7170" y="20990"/>
                </a:lnTo>
                <a:lnTo>
                  <a:pt x="6969" y="20890"/>
                </a:lnTo>
                <a:lnTo>
                  <a:pt x="6770" y="20782"/>
                </a:lnTo>
                <a:lnTo>
                  <a:pt x="6574" y="20668"/>
                </a:lnTo>
                <a:lnTo>
                  <a:pt x="6381" y="20551"/>
                </a:lnTo>
                <a:lnTo>
                  <a:pt x="6194" y="20428"/>
                </a:lnTo>
                <a:lnTo>
                  <a:pt x="6011" y="20303"/>
                </a:lnTo>
                <a:lnTo>
                  <a:pt x="5831" y="20172"/>
                </a:lnTo>
                <a:lnTo>
                  <a:pt x="5657" y="20037"/>
                </a:lnTo>
                <a:lnTo>
                  <a:pt x="5491" y="19902"/>
                </a:lnTo>
                <a:lnTo>
                  <a:pt x="5330" y="19764"/>
                </a:lnTo>
                <a:lnTo>
                  <a:pt x="5176" y="19621"/>
                </a:lnTo>
                <a:lnTo>
                  <a:pt x="5030" y="19481"/>
                </a:lnTo>
                <a:lnTo>
                  <a:pt x="4891" y="19337"/>
                </a:lnTo>
                <a:lnTo>
                  <a:pt x="4762" y="19190"/>
                </a:lnTo>
                <a:lnTo>
                  <a:pt x="4549" y="18940"/>
                </a:lnTo>
                <a:lnTo>
                  <a:pt x="4341" y="18684"/>
                </a:lnTo>
                <a:lnTo>
                  <a:pt x="4137" y="18421"/>
                </a:lnTo>
                <a:lnTo>
                  <a:pt x="3936" y="18149"/>
                </a:lnTo>
                <a:lnTo>
                  <a:pt x="3740" y="17874"/>
                </a:lnTo>
                <a:lnTo>
                  <a:pt x="3547" y="17591"/>
                </a:lnTo>
                <a:lnTo>
                  <a:pt x="3358" y="17300"/>
                </a:lnTo>
                <a:lnTo>
                  <a:pt x="3173" y="17008"/>
                </a:lnTo>
                <a:lnTo>
                  <a:pt x="2991" y="16706"/>
                </a:lnTo>
                <a:lnTo>
                  <a:pt x="2813" y="16402"/>
                </a:lnTo>
                <a:lnTo>
                  <a:pt x="2641" y="16090"/>
                </a:lnTo>
                <a:lnTo>
                  <a:pt x="2472" y="15776"/>
                </a:lnTo>
                <a:lnTo>
                  <a:pt x="2308" y="15455"/>
                </a:lnTo>
                <a:lnTo>
                  <a:pt x="2147" y="15129"/>
                </a:lnTo>
                <a:lnTo>
                  <a:pt x="1989" y="14798"/>
                </a:lnTo>
                <a:lnTo>
                  <a:pt x="1837" y="14465"/>
                </a:lnTo>
                <a:lnTo>
                  <a:pt x="1691" y="14129"/>
                </a:lnTo>
                <a:lnTo>
                  <a:pt x="1547" y="13786"/>
                </a:lnTo>
                <a:lnTo>
                  <a:pt x="1408" y="13440"/>
                </a:lnTo>
                <a:lnTo>
                  <a:pt x="1272" y="13091"/>
                </a:lnTo>
                <a:lnTo>
                  <a:pt x="1143" y="12739"/>
                </a:lnTo>
                <a:lnTo>
                  <a:pt x="1018" y="12381"/>
                </a:lnTo>
                <a:lnTo>
                  <a:pt x="897" y="12023"/>
                </a:lnTo>
                <a:lnTo>
                  <a:pt x="781" y="11663"/>
                </a:lnTo>
                <a:lnTo>
                  <a:pt x="669" y="11299"/>
                </a:lnTo>
                <a:lnTo>
                  <a:pt x="561" y="10932"/>
                </a:lnTo>
                <a:lnTo>
                  <a:pt x="458" y="10562"/>
                </a:lnTo>
                <a:lnTo>
                  <a:pt x="362" y="10195"/>
                </a:lnTo>
                <a:lnTo>
                  <a:pt x="270" y="9821"/>
                </a:lnTo>
                <a:lnTo>
                  <a:pt x="183" y="9446"/>
                </a:lnTo>
                <a:lnTo>
                  <a:pt x="99" y="9071"/>
                </a:lnTo>
                <a:lnTo>
                  <a:pt x="21" y="8694"/>
                </a:lnTo>
                <a:lnTo>
                  <a:pt x="13" y="8651"/>
                </a:lnTo>
                <a:lnTo>
                  <a:pt x="8" y="8609"/>
                </a:lnTo>
                <a:lnTo>
                  <a:pt x="3" y="8565"/>
                </a:lnTo>
                <a:lnTo>
                  <a:pt x="0" y="8480"/>
                </a:lnTo>
                <a:lnTo>
                  <a:pt x="1" y="8438"/>
                </a:lnTo>
                <a:lnTo>
                  <a:pt x="4" y="8397"/>
                </a:lnTo>
                <a:lnTo>
                  <a:pt x="8" y="8355"/>
                </a:lnTo>
                <a:lnTo>
                  <a:pt x="13" y="8312"/>
                </a:lnTo>
                <a:lnTo>
                  <a:pt x="21" y="8272"/>
                </a:lnTo>
                <a:lnTo>
                  <a:pt x="31" y="8234"/>
                </a:lnTo>
                <a:lnTo>
                  <a:pt x="41" y="8195"/>
                </a:lnTo>
                <a:lnTo>
                  <a:pt x="56" y="8157"/>
                </a:lnTo>
                <a:lnTo>
                  <a:pt x="71" y="8116"/>
                </a:lnTo>
                <a:lnTo>
                  <a:pt x="87" y="8080"/>
                </a:lnTo>
                <a:lnTo>
                  <a:pt x="104" y="8043"/>
                </a:lnTo>
                <a:lnTo>
                  <a:pt x="123" y="8008"/>
                </a:lnTo>
                <a:lnTo>
                  <a:pt x="143" y="7976"/>
                </a:lnTo>
                <a:lnTo>
                  <a:pt x="165" y="7945"/>
                </a:lnTo>
                <a:lnTo>
                  <a:pt x="187" y="7916"/>
                </a:lnTo>
                <a:lnTo>
                  <a:pt x="209" y="7889"/>
                </a:lnTo>
                <a:lnTo>
                  <a:pt x="233" y="7864"/>
                </a:lnTo>
                <a:lnTo>
                  <a:pt x="284" y="7822"/>
                </a:lnTo>
                <a:lnTo>
                  <a:pt x="309" y="7804"/>
                </a:lnTo>
                <a:lnTo>
                  <a:pt x="336" y="7789"/>
                </a:lnTo>
                <a:lnTo>
                  <a:pt x="365" y="7775"/>
                </a:lnTo>
                <a:lnTo>
                  <a:pt x="393" y="7764"/>
                </a:lnTo>
                <a:lnTo>
                  <a:pt x="421" y="7756"/>
                </a:lnTo>
                <a:lnTo>
                  <a:pt x="450" y="7750"/>
                </a:lnTo>
                <a:lnTo>
                  <a:pt x="482" y="7747"/>
                </a:lnTo>
                <a:lnTo>
                  <a:pt x="513" y="7745"/>
                </a:lnTo>
                <a:lnTo>
                  <a:pt x="734" y="7739"/>
                </a:lnTo>
                <a:lnTo>
                  <a:pt x="955" y="7727"/>
                </a:lnTo>
                <a:lnTo>
                  <a:pt x="1175" y="7712"/>
                </a:lnTo>
                <a:lnTo>
                  <a:pt x="1396" y="7695"/>
                </a:lnTo>
                <a:lnTo>
                  <a:pt x="1615" y="7673"/>
                </a:lnTo>
                <a:lnTo>
                  <a:pt x="1833" y="7647"/>
                </a:lnTo>
                <a:lnTo>
                  <a:pt x="2051" y="7616"/>
                </a:lnTo>
                <a:lnTo>
                  <a:pt x="2266" y="7581"/>
                </a:lnTo>
                <a:lnTo>
                  <a:pt x="2482" y="7543"/>
                </a:lnTo>
                <a:lnTo>
                  <a:pt x="2697" y="7498"/>
                </a:lnTo>
                <a:lnTo>
                  <a:pt x="2910" y="7450"/>
                </a:lnTo>
                <a:lnTo>
                  <a:pt x="3125" y="7398"/>
                </a:lnTo>
                <a:lnTo>
                  <a:pt x="3338" y="7342"/>
                </a:lnTo>
                <a:lnTo>
                  <a:pt x="3550" y="7279"/>
                </a:lnTo>
                <a:lnTo>
                  <a:pt x="3760" y="7213"/>
                </a:lnTo>
                <a:lnTo>
                  <a:pt x="3971" y="7144"/>
                </a:lnTo>
                <a:lnTo>
                  <a:pt x="4180" y="7067"/>
                </a:lnTo>
                <a:lnTo>
                  <a:pt x="4388" y="6988"/>
                </a:lnTo>
                <a:lnTo>
                  <a:pt x="4596" y="6906"/>
                </a:lnTo>
                <a:lnTo>
                  <a:pt x="4803" y="6815"/>
                </a:lnTo>
                <a:lnTo>
                  <a:pt x="5009" y="6723"/>
                </a:lnTo>
                <a:lnTo>
                  <a:pt x="5215" y="6623"/>
                </a:lnTo>
                <a:lnTo>
                  <a:pt x="5419" y="6519"/>
                </a:lnTo>
                <a:lnTo>
                  <a:pt x="5623" y="6411"/>
                </a:lnTo>
                <a:lnTo>
                  <a:pt x="5827" y="6297"/>
                </a:lnTo>
                <a:lnTo>
                  <a:pt x="6029" y="6178"/>
                </a:lnTo>
                <a:lnTo>
                  <a:pt x="6230" y="6053"/>
                </a:lnTo>
                <a:lnTo>
                  <a:pt x="6432" y="5926"/>
                </a:lnTo>
                <a:lnTo>
                  <a:pt x="6631" y="5791"/>
                </a:lnTo>
                <a:lnTo>
                  <a:pt x="6830" y="5653"/>
                </a:lnTo>
                <a:lnTo>
                  <a:pt x="7029" y="5510"/>
                </a:lnTo>
                <a:lnTo>
                  <a:pt x="7226" y="5360"/>
                </a:lnTo>
                <a:lnTo>
                  <a:pt x="7250" y="5343"/>
                </a:lnTo>
                <a:lnTo>
                  <a:pt x="7274" y="5327"/>
                </a:lnTo>
                <a:lnTo>
                  <a:pt x="7298" y="5314"/>
                </a:lnTo>
                <a:lnTo>
                  <a:pt x="7323" y="5302"/>
                </a:lnTo>
                <a:lnTo>
                  <a:pt x="7347" y="5293"/>
                </a:lnTo>
                <a:lnTo>
                  <a:pt x="7372" y="5285"/>
                </a:lnTo>
                <a:lnTo>
                  <a:pt x="7398" y="5279"/>
                </a:lnTo>
                <a:lnTo>
                  <a:pt x="7423" y="5275"/>
                </a:lnTo>
                <a:lnTo>
                  <a:pt x="7448" y="5273"/>
                </a:lnTo>
                <a:lnTo>
                  <a:pt x="7498" y="5273"/>
                </a:lnTo>
                <a:lnTo>
                  <a:pt x="7522" y="5277"/>
                </a:lnTo>
                <a:lnTo>
                  <a:pt x="7548" y="5281"/>
                </a:lnTo>
                <a:lnTo>
                  <a:pt x="7572" y="5287"/>
                </a:lnTo>
                <a:lnTo>
                  <a:pt x="7596" y="5295"/>
                </a:lnTo>
                <a:lnTo>
                  <a:pt x="7619" y="5304"/>
                </a:lnTo>
                <a:lnTo>
                  <a:pt x="7644" y="5316"/>
                </a:lnTo>
                <a:lnTo>
                  <a:pt x="7667" y="5327"/>
                </a:lnTo>
                <a:lnTo>
                  <a:pt x="7712" y="5358"/>
                </a:lnTo>
                <a:lnTo>
                  <a:pt x="7735" y="5375"/>
                </a:lnTo>
                <a:lnTo>
                  <a:pt x="7756" y="5395"/>
                </a:lnTo>
                <a:lnTo>
                  <a:pt x="7776" y="5414"/>
                </a:lnTo>
                <a:lnTo>
                  <a:pt x="7796" y="5437"/>
                </a:lnTo>
                <a:lnTo>
                  <a:pt x="7815" y="5462"/>
                </a:lnTo>
                <a:lnTo>
                  <a:pt x="7835" y="5487"/>
                </a:lnTo>
                <a:lnTo>
                  <a:pt x="7852" y="5512"/>
                </a:lnTo>
                <a:lnTo>
                  <a:pt x="7884" y="5570"/>
                </a:lnTo>
                <a:lnTo>
                  <a:pt x="7899" y="5599"/>
                </a:lnTo>
                <a:lnTo>
                  <a:pt x="7913" y="5631"/>
                </a:lnTo>
                <a:lnTo>
                  <a:pt x="7927" y="5666"/>
                </a:lnTo>
                <a:lnTo>
                  <a:pt x="7939" y="5701"/>
                </a:lnTo>
                <a:lnTo>
                  <a:pt x="7949" y="5733"/>
                </a:lnTo>
                <a:lnTo>
                  <a:pt x="7959" y="5768"/>
                </a:lnTo>
                <a:lnTo>
                  <a:pt x="7967" y="5805"/>
                </a:lnTo>
                <a:lnTo>
                  <a:pt x="7973" y="5839"/>
                </a:lnTo>
                <a:lnTo>
                  <a:pt x="7979" y="5876"/>
                </a:lnTo>
                <a:lnTo>
                  <a:pt x="7983" y="5912"/>
                </a:lnTo>
                <a:lnTo>
                  <a:pt x="7985" y="5949"/>
                </a:lnTo>
                <a:lnTo>
                  <a:pt x="7988" y="5984"/>
                </a:lnTo>
                <a:lnTo>
                  <a:pt x="7988" y="6020"/>
                </a:lnTo>
                <a:lnTo>
                  <a:pt x="7987" y="6055"/>
                </a:lnTo>
                <a:lnTo>
                  <a:pt x="7985" y="6093"/>
                </a:lnTo>
                <a:lnTo>
                  <a:pt x="7983" y="6128"/>
                </a:lnTo>
                <a:lnTo>
                  <a:pt x="7972" y="6197"/>
                </a:lnTo>
                <a:lnTo>
                  <a:pt x="7959" y="6267"/>
                </a:lnTo>
                <a:lnTo>
                  <a:pt x="7949" y="6301"/>
                </a:lnTo>
                <a:lnTo>
                  <a:pt x="7940" y="6334"/>
                </a:lnTo>
                <a:lnTo>
                  <a:pt x="7916" y="6396"/>
                </a:lnTo>
                <a:lnTo>
                  <a:pt x="7903" y="6426"/>
                </a:lnTo>
                <a:lnTo>
                  <a:pt x="7888" y="6455"/>
                </a:lnTo>
                <a:lnTo>
                  <a:pt x="7873" y="6486"/>
                </a:lnTo>
                <a:lnTo>
                  <a:pt x="7857" y="6513"/>
                </a:lnTo>
                <a:lnTo>
                  <a:pt x="7840" y="6540"/>
                </a:lnTo>
                <a:lnTo>
                  <a:pt x="7820" y="6565"/>
                </a:lnTo>
                <a:lnTo>
                  <a:pt x="7801" y="6590"/>
                </a:lnTo>
                <a:lnTo>
                  <a:pt x="7781" y="6613"/>
                </a:lnTo>
                <a:lnTo>
                  <a:pt x="7760" y="6634"/>
                </a:lnTo>
                <a:lnTo>
                  <a:pt x="7739" y="6653"/>
                </a:lnTo>
                <a:lnTo>
                  <a:pt x="7715" y="6673"/>
                </a:lnTo>
                <a:lnTo>
                  <a:pt x="7522" y="6819"/>
                </a:lnTo>
                <a:lnTo>
                  <a:pt x="7331" y="6961"/>
                </a:lnTo>
                <a:lnTo>
                  <a:pt x="7136" y="7096"/>
                </a:lnTo>
                <a:lnTo>
                  <a:pt x="6942" y="7229"/>
                </a:lnTo>
                <a:lnTo>
                  <a:pt x="6747" y="7356"/>
                </a:lnTo>
                <a:lnTo>
                  <a:pt x="6552" y="7477"/>
                </a:lnTo>
                <a:lnTo>
                  <a:pt x="6356" y="7596"/>
                </a:lnTo>
                <a:lnTo>
                  <a:pt x="6158" y="7710"/>
                </a:lnTo>
                <a:lnTo>
                  <a:pt x="5960" y="7820"/>
                </a:lnTo>
                <a:lnTo>
                  <a:pt x="5761" y="7928"/>
                </a:lnTo>
                <a:lnTo>
                  <a:pt x="5562" y="8028"/>
                </a:lnTo>
                <a:lnTo>
                  <a:pt x="5162" y="8216"/>
                </a:lnTo>
                <a:lnTo>
                  <a:pt x="4959" y="8303"/>
                </a:lnTo>
                <a:lnTo>
                  <a:pt x="4758" y="8387"/>
                </a:lnTo>
                <a:lnTo>
                  <a:pt x="4554" y="8468"/>
                </a:lnTo>
                <a:lnTo>
                  <a:pt x="4353" y="8543"/>
                </a:lnTo>
                <a:lnTo>
                  <a:pt x="4149" y="8615"/>
                </a:lnTo>
                <a:lnTo>
                  <a:pt x="3944" y="8682"/>
                </a:lnTo>
                <a:lnTo>
                  <a:pt x="3739" y="8747"/>
                </a:lnTo>
                <a:lnTo>
                  <a:pt x="3531" y="8805"/>
                </a:lnTo>
                <a:lnTo>
                  <a:pt x="3323" y="8861"/>
                </a:lnTo>
                <a:lnTo>
                  <a:pt x="3117" y="8911"/>
                </a:lnTo>
                <a:lnTo>
                  <a:pt x="2907" y="8961"/>
                </a:lnTo>
                <a:lnTo>
                  <a:pt x="2698" y="9003"/>
                </a:lnTo>
                <a:lnTo>
                  <a:pt x="2489" y="9044"/>
                </a:lnTo>
                <a:lnTo>
                  <a:pt x="2278" y="9078"/>
                </a:lnTo>
                <a:lnTo>
                  <a:pt x="2068" y="9111"/>
                </a:lnTo>
                <a:lnTo>
                  <a:pt x="1856" y="9140"/>
                </a:lnTo>
                <a:lnTo>
                  <a:pt x="1644" y="9165"/>
                </a:lnTo>
                <a:lnTo>
                  <a:pt x="1431" y="9186"/>
                </a:lnTo>
                <a:lnTo>
                  <a:pt x="1218" y="9204"/>
                </a:lnTo>
                <a:close/>
                <a:moveTo>
                  <a:pt x="7695" y="16180"/>
                </a:moveTo>
                <a:lnTo>
                  <a:pt x="7740" y="16130"/>
                </a:lnTo>
                <a:lnTo>
                  <a:pt x="7785" y="16084"/>
                </a:lnTo>
                <a:lnTo>
                  <a:pt x="7832" y="16036"/>
                </a:lnTo>
                <a:lnTo>
                  <a:pt x="7877" y="15992"/>
                </a:lnTo>
                <a:lnTo>
                  <a:pt x="7924" y="15947"/>
                </a:lnTo>
                <a:lnTo>
                  <a:pt x="7973" y="15903"/>
                </a:lnTo>
                <a:lnTo>
                  <a:pt x="8021" y="15861"/>
                </a:lnTo>
                <a:lnTo>
                  <a:pt x="8071" y="15818"/>
                </a:lnTo>
                <a:lnTo>
                  <a:pt x="8120" y="15778"/>
                </a:lnTo>
                <a:lnTo>
                  <a:pt x="8170" y="15740"/>
                </a:lnTo>
                <a:lnTo>
                  <a:pt x="8221" y="15699"/>
                </a:lnTo>
                <a:lnTo>
                  <a:pt x="8273" y="15663"/>
                </a:lnTo>
                <a:lnTo>
                  <a:pt x="8324" y="15628"/>
                </a:lnTo>
                <a:lnTo>
                  <a:pt x="8377" y="15591"/>
                </a:lnTo>
                <a:lnTo>
                  <a:pt x="8430" y="15559"/>
                </a:lnTo>
                <a:lnTo>
                  <a:pt x="8485" y="15524"/>
                </a:lnTo>
                <a:lnTo>
                  <a:pt x="8509" y="15511"/>
                </a:lnTo>
                <a:lnTo>
                  <a:pt x="8534" y="15499"/>
                </a:lnTo>
                <a:lnTo>
                  <a:pt x="8560" y="15489"/>
                </a:lnTo>
                <a:lnTo>
                  <a:pt x="8585" y="15482"/>
                </a:lnTo>
                <a:lnTo>
                  <a:pt x="8610" y="15476"/>
                </a:lnTo>
                <a:lnTo>
                  <a:pt x="8635" y="15472"/>
                </a:lnTo>
                <a:lnTo>
                  <a:pt x="8686" y="15468"/>
                </a:lnTo>
                <a:lnTo>
                  <a:pt x="8711" y="15470"/>
                </a:lnTo>
                <a:lnTo>
                  <a:pt x="8735" y="15472"/>
                </a:lnTo>
                <a:lnTo>
                  <a:pt x="8762" y="15478"/>
                </a:lnTo>
                <a:lnTo>
                  <a:pt x="8786" y="15484"/>
                </a:lnTo>
                <a:lnTo>
                  <a:pt x="8810" y="15491"/>
                </a:lnTo>
                <a:lnTo>
                  <a:pt x="8834" y="15501"/>
                </a:lnTo>
                <a:lnTo>
                  <a:pt x="8858" y="15512"/>
                </a:lnTo>
                <a:lnTo>
                  <a:pt x="8881" y="15526"/>
                </a:lnTo>
                <a:lnTo>
                  <a:pt x="8903" y="15541"/>
                </a:lnTo>
                <a:lnTo>
                  <a:pt x="8926" y="15559"/>
                </a:lnTo>
                <a:lnTo>
                  <a:pt x="8947" y="15576"/>
                </a:lnTo>
                <a:lnTo>
                  <a:pt x="8969" y="15595"/>
                </a:lnTo>
                <a:lnTo>
                  <a:pt x="8989" y="15614"/>
                </a:lnTo>
                <a:lnTo>
                  <a:pt x="9009" y="15636"/>
                </a:lnTo>
                <a:lnTo>
                  <a:pt x="9027" y="15659"/>
                </a:lnTo>
                <a:lnTo>
                  <a:pt x="9046" y="15684"/>
                </a:lnTo>
                <a:lnTo>
                  <a:pt x="9065" y="15711"/>
                </a:lnTo>
                <a:lnTo>
                  <a:pt x="9096" y="15768"/>
                </a:lnTo>
                <a:lnTo>
                  <a:pt x="9111" y="15797"/>
                </a:lnTo>
                <a:lnTo>
                  <a:pt x="9124" y="15828"/>
                </a:lnTo>
                <a:lnTo>
                  <a:pt x="9138" y="15861"/>
                </a:lnTo>
                <a:lnTo>
                  <a:pt x="9150" y="15894"/>
                </a:lnTo>
                <a:lnTo>
                  <a:pt x="9160" y="15928"/>
                </a:lnTo>
                <a:lnTo>
                  <a:pt x="9171" y="15967"/>
                </a:lnTo>
                <a:lnTo>
                  <a:pt x="9179" y="16001"/>
                </a:lnTo>
                <a:lnTo>
                  <a:pt x="9186" y="16038"/>
                </a:lnTo>
                <a:lnTo>
                  <a:pt x="9191" y="16074"/>
                </a:lnTo>
                <a:lnTo>
                  <a:pt x="9195" y="16111"/>
                </a:lnTo>
                <a:lnTo>
                  <a:pt x="9198" y="16146"/>
                </a:lnTo>
                <a:lnTo>
                  <a:pt x="9199" y="16184"/>
                </a:lnTo>
                <a:lnTo>
                  <a:pt x="9200" y="16221"/>
                </a:lnTo>
                <a:lnTo>
                  <a:pt x="9199" y="16255"/>
                </a:lnTo>
                <a:lnTo>
                  <a:pt x="9196" y="16292"/>
                </a:lnTo>
                <a:lnTo>
                  <a:pt x="9194" y="16327"/>
                </a:lnTo>
                <a:lnTo>
                  <a:pt x="9190" y="16365"/>
                </a:lnTo>
                <a:lnTo>
                  <a:pt x="9184" y="16400"/>
                </a:lnTo>
                <a:lnTo>
                  <a:pt x="9178" y="16432"/>
                </a:lnTo>
                <a:lnTo>
                  <a:pt x="9170" y="16467"/>
                </a:lnTo>
                <a:lnTo>
                  <a:pt x="9159" y="16500"/>
                </a:lnTo>
                <a:lnTo>
                  <a:pt x="9150" y="16532"/>
                </a:lnTo>
                <a:lnTo>
                  <a:pt x="9138" y="16565"/>
                </a:lnTo>
                <a:lnTo>
                  <a:pt x="9126" y="16596"/>
                </a:lnTo>
                <a:lnTo>
                  <a:pt x="9112" y="16627"/>
                </a:lnTo>
                <a:lnTo>
                  <a:pt x="9099" y="16656"/>
                </a:lnTo>
                <a:lnTo>
                  <a:pt x="9083" y="16685"/>
                </a:lnTo>
                <a:lnTo>
                  <a:pt x="9067" y="16711"/>
                </a:lnTo>
                <a:lnTo>
                  <a:pt x="9050" y="16738"/>
                </a:lnTo>
                <a:lnTo>
                  <a:pt x="9013" y="16788"/>
                </a:lnTo>
                <a:lnTo>
                  <a:pt x="8993" y="16812"/>
                </a:lnTo>
                <a:lnTo>
                  <a:pt x="8973" y="16833"/>
                </a:lnTo>
                <a:lnTo>
                  <a:pt x="8927" y="16871"/>
                </a:lnTo>
                <a:lnTo>
                  <a:pt x="8879" y="16902"/>
                </a:lnTo>
                <a:lnTo>
                  <a:pt x="8826" y="16935"/>
                </a:lnTo>
                <a:lnTo>
                  <a:pt x="8775" y="16967"/>
                </a:lnTo>
                <a:lnTo>
                  <a:pt x="8725" y="17006"/>
                </a:lnTo>
                <a:lnTo>
                  <a:pt x="8675" y="17041"/>
                </a:lnTo>
                <a:lnTo>
                  <a:pt x="8625" y="17079"/>
                </a:lnTo>
                <a:lnTo>
                  <a:pt x="8577" y="17118"/>
                </a:lnTo>
                <a:lnTo>
                  <a:pt x="8529" y="17158"/>
                </a:lnTo>
                <a:lnTo>
                  <a:pt x="8484" y="17202"/>
                </a:lnTo>
                <a:lnTo>
                  <a:pt x="8437" y="17247"/>
                </a:lnTo>
                <a:lnTo>
                  <a:pt x="8393" y="17291"/>
                </a:lnTo>
                <a:lnTo>
                  <a:pt x="8349" y="17337"/>
                </a:lnTo>
                <a:lnTo>
                  <a:pt x="8305" y="17385"/>
                </a:lnTo>
                <a:lnTo>
                  <a:pt x="8262" y="17435"/>
                </a:lnTo>
                <a:lnTo>
                  <a:pt x="8220" y="17483"/>
                </a:lnTo>
                <a:lnTo>
                  <a:pt x="8140" y="17587"/>
                </a:lnTo>
                <a:lnTo>
                  <a:pt x="8100" y="17643"/>
                </a:lnTo>
                <a:lnTo>
                  <a:pt x="8061" y="17697"/>
                </a:lnTo>
                <a:lnTo>
                  <a:pt x="8021" y="17753"/>
                </a:lnTo>
                <a:lnTo>
                  <a:pt x="7985" y="17810"/>
                </a:lnTo>
                <a:lnTo>
                  <a:pt x="7948" y="17870"/>
                </a:lnTo>
                <a:lnTo>
                  <a:pt x="7912" y="17928"/>
                </a:lnTo>
                <a:lnTo>
                  <a:pt x="7876" y="17987"/>
                </a:lnTo>
                <a:lnTo>
                  <a:pt x="7843" y="18051"/>
                </a:lnTo>
                <a:lnTo>
                  <a:pt x="7807" y="18113"/>
                </a:lnTo>
                <a:lnTo>
                  <a:pt x="7775" y="18176"/>
                </a:lnTo>
                <a:lnTo>
                  <a:pt x="7708" y="18307"/>
                </a:lnTo>
                <a:lnTo>
                  <a:pt x="7616" y="18509"/>
                </a:lnTo>
                <a:lnTo>
                  <a:pt x="7587" y="18578"/>
                </a:lnTo>
                <a:lnTo>
                  <a:pt x="7575" y="18603"/>
                </a:lnTo>
                <a:lnTo>
                  <a:pt x="7564" y="18630"/>
                </a:lnTo>
                <a:lnTo>
                  <a:pt x="7551" y="18653"/>
                </a:lnTo>
                <a:lnTo>
                  <a:pt x="7539" y="18677"/>
                </a:lnTo>
                <a:lnTo>
                  <a:pt x="7526" y="18698"/>
                </a:lnTo>
                <a:lnTo>
                  <a:pt x="7511" y="18719"/>
                </a:lnTo>
                <a:lnTo>
                  <a:pt x="7467" y="18777"/>
                </a:lnTo>
                <a:lnTo>
                  <a:pt x="7452" y="18794"/>
                </a:lnTo>
                <a:lnTo>
                  <a:pt x="7436" y="18809"/>
                </a:lnTo>
                <a:lnTo>
                  <a:pt x="7419" y="18827"/>
                </a:lnTo>
                <a:lnTo>
                  <a:pt x="7402" y="18842"/>
                </a:lnTo>
                <a:lnTo>
                  <a:pt x="7384" y="18855"/>
                </a:lnTo>
                <a:lnTo>
                  <a:pt x="7350" y="18879"/>
                </a:lnTo>
                <a:lnTo>
                  <a:pt x="7332" y="18888"/>
                </a:lnTo>
                <a:lnTo>
                  <a:pt x="7312" y="18898"/>
                </a:lnTo>
                <a:lnTo>
                  <a:pt x="7295" y="18907"/>
                </a:lnTo>
                <a:lnTo>
                  <a:pt x="7276" y="18915"/>
                </a:lnTo>
                <a:lnTo>
                  <a:pt x="7256" y="18921"/>
                </a:lnTo>
                <a:lnTo>
                  <a:pt x="7238" y="18927"/>
                </a:lnTo>
                <a:lnTo>
                  <a:pt x="7219" y="18931"/>
                </a:lnTo>
                <a:lnTo>
                  <a:pt x="7198" y="18934"/>
                </a:lnTo>
                <a:lnTo>
                  <a:pt x="7178" y="18936"/>
                </a:lnTo>
                <a:lnTo>
                  <a:pt x="7159" y="18938"/>
                </a:lnTo>
                <a:lnTo>
                  <a:pt x="7139" y="18938"/>
                </a:lnTo>
                <a:lnTo>
                  <a:pt x="7119" y="18936"/>
                </a:lnTo>
                <a:lnTo>
                  <a:pt x="7098" y="18934"/>
                </a:lnTo>
                <a:lnTo>
                  <a:pt x="7078" y="18931"/>
                </a:lnTo>
                <a:lnTo>
                  <a:pt x="7057" y="18927"/>
                </a:lnTo>
                <a:lnTo>
                  <a:pt x="7037" y="18921"/>
                </a:lnTo>
                <a:lnTo>
                  <a:pt x="7017" y="18913"/>
                </a:lnTo>
                <a:lnTo>
                  <a:pt x="6995" y="18906"/>
                </a:lnTo>
                <a:lnTo>
                  <a:pt x="6977" y="18898"/>
                </a:lnTo>
                <a:lnTo>
                  <a:pt x="6958" y="18888"/>
                </a:lnTo>
                <a:lnTo>
                  <a:pt x="6921" y="18865"/>
                </a:lnTo>
                <a:lnTo>
                  <a:pt x="6902" y="18852"/>
                </a:lnTo>
                <a:lnTo>
                  <a:pt x="6867" y="18825"/>
                </a:lnTo>
                <a:lnTo>
                  <a:pt x="6851" y="18807"/>
                </a:lnTo>
                <a:lnTo>
                  <a:pt x="6835" y="18792"/>
                </a:lnTo>
                <a:lnTo>
                  <a:pt x="6803" y="18757"/>
                </a:lnTo>
                <a:lnTo>
                  <a:pt x="6789" y="18738"/>
                </a:lnTo>
                <a:lnTo>
                  <a:pt x="6762" y="18700"/>
                </a:lnTo>
                <a:lnTo>
                  <a:pt x="6749" y="18678"/>
                </a:lnTo>
                <a:lnTo>
                  <a:pt x="6737" y="18657"/>
                </a:lnTo>
                <a:lnTo>
                  <a:pt x="6725" y="18634"/>
                </a:lnTo>
                <a:lnTo>
                  <a:pt x="6714" y="18609"/>
                </a:lnTo>
                <a:lnTo>
                  <a:pt x="6702" y="18586"/>
                </a:lnTo>
                <a:lnTo>
                  <a:pt x="6683" y="18536"/>
                </a:lnTo>
                <a:lnTo>
                  <a:pt x="6667" y="18486"/>
                </a:lnTo>
                <a:lnTo>
                  <a:pt x="6659" y="18459"/>
                </a:lnTo>
                <a:lnTo>
                  <a:pt x="6653" y="18432"/>
                </a:lnTo>
                <a:lnTo>
                  <a:pt x="6642" y="18374"/>
                </a:lnTo>
                <a:lnTo>
                  <a:pt x="6630" y="18288"/>
                </a:lnTo>
                <a:lnTo>
                  <a:pt x="6617" y="18115"/>
                </a:lnTo>
                <a:lnTo>
                  <a:pt x="6605" y="17941"/>
                </a:lnTo>
                <a:lnTo>
                  <a:pt x="6594" y="17768"/>
                </a:lnTo>
                <a:lnTo>
                  <a:pt x="6586" y="17597"/>
                </a:lnTo>
                <a:lnTo>
                  <a:pt x="6582" y="17426"/>
                </a:lnTo>
                <a:lnTo>
                  <a:pt x="6580" y="17252"/>
                </a:lnTo>
                <a:lnTo>
                  <a:pt x="6581" y="17083"/>
                </a:lnTo>
                <a:lnTo>
                  <a:pt x="6584" y="16912"/>
                </a:lnTo>
                <a:lnTo>
                  <a:pt x="6590" y="16742"/>
                </a:lnTo>
                <a:lnTo>
                  <a:pt x="6601" y="16577"/>
                </a:lnTo>
                <a:lnTo>
                  <a:pt x="6614" y="16409"/>
                </a:lnTo>
                <a:lnTo>
                  <a:pt x="6630" y="16246"/>
                </a:lnTo>
                <a:lnTo>
                  <a:pt x="6650" y="16082"/>
                </a:lnTo>
                <a:lnTo>
                  <a:pt x="6673" y="15920"/>
                </a:lnTo>
                <a:lnTo>
                  <a:pt x="6699" y="15763"/>
                </a:lnTo>
                <a:lnTo>
                  <a:pt x="6731" y="15605"/>
                </a:lnTo>
                <a:lnTo>
                  <a:pt x="6766" y="15449"/>
                </a:lnTo>
                <a:lnTo>
                  <a:pt x="6805" y="15297"/>
                </a:lnTo>
                <a:lnTo>
                  <a:pt x="6847" y="15147"/>
                </a:lnTo>
                <a:lnTo>
                  <a:pt x="6894" y="15000"/>
                </a:lnTo>
                <a:lnTo>
                  <a:pt x="6946" y="14854"/>
                </a:lnTo>
                <a:lnTo>
                  <a:pt x="7001" y="14714"/>
                </a:lnTo>
                <a:lnTo>
                  <a:pt x="7062" y="14575"/>
                </a:lnTo>
                <a:lnTo>
                  <a:pt x="7127" y="14440"/>
                </a:lnTo>
                <a:lnTo>
                  <a:pt x="7196" y="14310"/>
                </a:lnTo>
                <a:lnTo>
                  <a:pt x="7271" y="14183"/>
                </a:lnTo>
                <a:lnTo>
                  <a:pt x="7351" y="14057"/>
                </a:lnTo>
                <a:lnTo>
                  <a:pt x="7435" y="13938"/>
                </a:lnTo>
                <a:lnTo>
                  <a:pt x="7526" y="13821"/>
                </a:lnTo>
                <a:lnTo>
                  <a:pt x="7619" y="13711"/>
                </a:lnTo>
                <a:lnTo>
                  <a:pt x="7719" y="13601"/>
                </a:lnTo>
                <a:lnTo>
                  <a:pt x="7825" y="13501"/>
                </a:lnTo>
                <a:lnTo>
                  <a:pt x="7849" y="13480"/>
                </a:lnTo>
                <a:lnTo>
                  <a:pt x="7872" y="13461"/>
                </a:lnTo>
                <a:lnTo>
                  <a:pt x="7895" y="13445"/>
                </a:lnTo>
                <a:lnTo>
                  <a:pt x="7919" y="13430"/>
                </a:lnTo>
                <a:lnTo>
                  <a:pt x="7944" y="13418"/>
                </a:lnTo>
                <a:lnTo>
                  <a:pt x="7968" y="13407"/>
                </a:lnTo>
                <a:lnTo>
                  <a:pt x="8016" y="13392"/>
                </a:lnTo>
                <a:lnTo>
                  <a:pt x="8043" y="13388"/>
                </a:lnTo>
                <a:lnTo>
                  <a:pt x="8067" y="13384"/>
                </a:lnTo>
                <a:lnTo>
                  <a:pt x="8092" y="13382"/>
                </a:lnTo>
                <a:lnTo>
                  <a:pt x="8116" y="13382"/>
                </a:lnTo>
                <a:lnTo>
                  <a:pt x="8142" y="13384"/>
                </a:lnTo>
                <a:lnTo>
                  <a:pt x="8166" y="13386"/>
                </a:lnTo>
                <a:lnTo>
                  <a:pt x="8190" y="13392"/>
                </a:lnTo>
                <a:lnTo>
                  <a:pt x="8216" y="13399"/>
                </a:lnTo>
                <a:lnTo>
                  <a:pt x="8238" y="13407"/>
                </a:lnTo>
                <a:lnTo>
                  <a:pt x="8264" y="13417"/>
                </a:lnTo>
                <a:lnTo>
                  <a:pt x="8288" y="13428"/>
                </a:lnTo>
                <a:lnTo>
                  <a:pt x="8310" y="13442"/>
                </a:lnTo>
                <a:lnTo>
                  <a:pt x="8356" y="13472"/>
                </a:lnTo>
                <a:lnTo>
                  <a:pt x="8377" y="13492"/>
                </a:lnTo>
                <a:lnTo>
                  <a:pt x="8398" y="13513"/>
                </a:lnTo>
                <a:lnTo>
                  <a:pt x="8438" y="13555"/>
                </a:lnTo>
                <a:lnTo>
                  <a:pt x="8458" y="13580"/>
                </a:lnTo>
                <a:lnTo>
                  <a:pt x="8494" y="13632"/>
                </a:lnTo>
                <a:lnTo>
                  <a:pt x="8510" y="13661"/>
                </a:lnTo>
                <a:lnTo>
                  <a:pt x="8526" y="13692"/>
                </a:lnTo>
                <a:lnTo>
                  <a:pt x="8556" y="13757"/>
                </a:lnTo>
                <a:lnTo>
                  <a:pt x="8580" y="13823"/>
                </a:lnTo>
                <a:lnTo>
                  <a:pt x="8589" y="13857"/>
                </a:lnTo>
                <a:lnTo>
                  <a:pt x="8597" y="13894"/>
                </a:lnTo>
                <a:lnTo>
                  <a:pt x="8605" y="13928"/>
                </a:lnTo>
                <a:lnTo>
                  <a:pt x="8615" y="13998"/>
                </a:lnTo>
                <a:lnTo>
                  <a:pt x="8619" y="14034"/>
                </a:lnTo>
                <a:lnTo>
                  <a:pt x="8621" y="14069"/>
                </a:lnTo>
                <a:lnTo>
                  <a:pt x="8622" y="14107"/>
                </a:lnTo>
                <a:lnTo>
                  <a:pt x="8622" y="14142"/>
                </a:lnTo>
                <a:lnTo>
                  <a:pt x="8621" y="14179"/>
                </a:lnTo>
                <a:lnTo>
                  <a:pt x="8619" y="14213"/>
                </a:lnTo>
                <a:lnTo>
                  <a:pt x="8615" y="14248"/>
                </a:lnTo>
                <a:lnTo>
                  <a:pt x="8611" y="14285"/>
                </a:lnTo>
                <a:lnTo>
                  <a:pt x="8598" y="14354"/>
                </a:lnTo>
                <a:lnTo>
                  <a:pt x="8590" y="14388"/>
                </a:lnTo>
                <a:lnTo>
                  <a:pt x="8572" y="14454"/>
                </a:lnTo>
                <a:lnTo>
                  <a:pt x="8560" y="14485"/>
                </a:lnTo>
                <a:lnTo>
                  <a:pt x="8546" y="14517"/>
                </a:lnTo>
                <a:lnTo>
                  <a:pt x="8533" y="14548"/>
                </a:lnTo>
                <a:lnTo>
                  <a:pt x="8518" y="14577"/>
                </a:lnTo>
                <a:lnTo>
                  <a:pt x="8502" y="14606"/>
                </a:lnTo>
                <a:lnTo>
                  <a:pt x="8485" y="14633"/>
                </a:lnTo>
                <a:lnTo>
                  <a:pt x="8449" y="14685"/>
                </a:lnTo>
                <a:lnTo>
                  <a:pt x="8428" y="14710"/>
                </a:lnTo>
                <a:lnTo>
                  <a:pt x="8408" y="14733"/>
                </a:lnTo>
                <a:lnTo>
                  <a:pt x="8386" y="14754"/>
                </a:lnTo>
                <a:lnTo>
                  <a:pt x="8350" y="14787"/>
                </a:lnTo>
                <a:lnTo>
                  <a:pt x="8316" y="14821"/>
                </a:lnTo>
                <a:lnTo>
                  <a:pt x="8282" y="14856"/>
                </a:lnTo>
                <a:lnTo>
                  <a:pt x="8252" y="14891"/>
                </a:lnTo>
                <a:lnTo>
                  <a:pt x="8218" y="14931"/>
                </a:lnTo>
                <a:lnTo>
                  <a:pt x="8189" y="14968"/>
                </a:lnTo>
                <a:lnTo>
                  <a:pt x="8130" y="15045"/>
                </a:lnTo>
                <a:lnTo>
                  <a:pt x="8102" y="15085"/>
                </a:lnTo>
                <a:lnTo>
                  <a:pt x="8077" y="15128"/>
                </a:lnTo>
                <a:lnTo>
                  <a:pt x="8052" y="15168"/>
                </a:lnTo>
                <a:lnTo>
                  <a:pt x="8025" y="15210"/>
                </a:lnTo>
                <a:lnTo>
                  <a:pt x="8001" y="15253"/>
                </a:lnTo>
                <a:lnTo>
                  <a:pt x="7979" y="15297"/>
                </a:lnTo>
                <a:lnTo>
                  <a:pt x="7957" y="15341"/>
                </a:lnTo>
                <a:lnTo>
                  <a:pt x="7936" y="15387"/>
                </a:lnTo>
                <a:lnTo>
                  <a:pt x="7913" y="15432"/>
                </a:lnTo>
                <a:lnTo>
                  <a:pt x="7876" y="15524"/>
                </a:lnTo>
                <a:lnTo>
                  <a:pt x="7857" y="15572"/>
                </a:lnTo>
                <a:lnTo>
                  <a:pt x="7823" y="15668"/>
                </a:lnTo>
                <a:lnTo>
                  <a:pt x="7807" y="15716"/>
                </a:lnTo>
                <a:lnTo>
                  <a:pt x="7792" y="15768"/>
                </a:lnTo>
                <a:lnTo>
                  <a:pt x="7777" y="15818"/>
                </a:lnTo>
                <a:lnTo>
                  <a:pt x="7751" y="15919"/>
                </a:lnTo>
                <a:lnTo>
                  <a:pt x="7739" y="15970"/>
                </a:lnTo>
                <a:lnTo>
                  <a:pt x="7725" y="16022"/>
                </a:lnTo>
                <a:lnTo>
                  <a:pt x="7704" y="16126"/>
                </a:lnTo>
                <a:lnTo>
                  <a:pt x="7695" y="16180"/>
                </a:lnTo>
                <a:close/>
                <a:moveTo>
                  <a:pt x="13134" y="8938"/>
                </a:moveTo>
                <a:lnTo>
                  <a:pt x="13138" y="8851"/>
                </a:lnTo>
                <a:lnTo>
                  <a:pt x="13134" y="8767"/>
                </a:lnTo>
                <a:lnTo>
                  <a:pt x="13122" y="8682"/>
                </a:lnTo>
                <a:lnTo>
                  <a:pt x="13103" y="8601"/>
                </a:lnTo>
                <a:lnTo>
                  <a:pt x="13078" y="8522"/>
                </a:lnTo>
                <a:lnTo>
                  <a:pt x="13046" y="8447"/>
                </a:lnTo>
                <a:lnTo>
                  <a:pt x="13008" y="8374"/>
                </a:lnTo>
                <a:lnTo>
                  <a:pt x="12966" y="8303"/>
                </a:lnTo>
                <a:lnTo>
                  <a:pt x="12917" y="8237"/>
                </a:lnTo>
                <a:lnTo>
                  <a:pt x="12866" y="8174"/>
                </a:lnTo>
                <a:lnTo>
                  <a:pt x="12809" y="8112"/>
                </a:lnTo>
                <a:lnTo>
                  <a:pt x="12750" y="8056"/>
                </a:lnTo>
                <a:lnTo>
                  <a:pt x="12686" y="8003"/>
                </a:lnTo>
                <a:lnTo>
                  <a:pt x="12621" y="7953"/>
                </a:lnTo>
                <a:lnTo>
                  <a:pt x="12555" y="7906"/>
                </a:lnTo>
                <a:lnTo>
                  <a:pt x="12486" y="7864"/>
                </a:lnTo>
                <a:lnTo>
                  <a:pt x="12416" y="7826"/>
                </a:lnTo>
                <a:lnTo>
                  <a:pt x="12346" y="7791"/>
                </a:lnTo>
                <a:lnTo>
                  <a:pt x="12276" y="7762"/>
                </a:lnTo>
                <a:lnTo>
                  <a:pt x="12205" y="7737"/>
                </a:lnTo>
                <a:lnTo>
                  <a:pt x="12137" y="7716"/>
                </a:lnTo>
                <a:lnTo>
                  <a:pt x="12069" y="7697"/>
                </a:lnTo>
                <a:lnTo>
                  <a:pt x="12003" y="7685"/>
                </a:lnTo>
                <a:lnTo>
                  <a:pt x="11940" y="7677"/>
                </a:lnTo>
                <a:lnTo>
                  <a:pt x="11877" y="7675"/>
                </a:lnTo>
                <a:lnTo>
                  <a:pt x="11820" y="7677"/>
                </a:lnTo>
                <a:lnTo>
                  <a:pt x="11765" y="7685"/>
                </a:lnTo>
                <a:lnTo>
                  <a:pt x="11715" y="7698"/>
                </a:lnTo>
                <a:lnTo>
                  <a:pt x="11671" y="7720"/>
                </a:lnTo>
                <a:lnTo>
                  <a:pt x="11631" y="7743"/>
                </a:lnTo>
                <a:lnTo>
                  <a:pt x="11595" y="7772"/>
                </a:lnTo>
                <a:lnTo>
                  <a:pt x="11567" y="7806"/>
                </a:lnTo>
                <a:lnTo>
                  <a:pt x="11547" y="7833"/>
                </a:lnTo>
                <a:lnTo>
                  <a:pt x="11528" y="7858"/>
                </a:lnTo>
                <a:lnTo>
                  <a:pt x="11507" y="7881"/>
                </a:lnTo>
                <a:lnTo>
                  <a:pt x="11486" y="7902"/>
                </a:lnTo>
                <a:lnTo>
                  <a:pt x="11464" y="7926"/>
                </a:lnTo>
                <a:lnTo>
                  <a:pt x="11443" y="7943"/>
                </a:lnTo>
                <a:lnTo>
                  <a:pt x="11420" y="7960"/>
                </a:lnTo>
                <a:lnTo>
                  <a:pt x="11396" y="7974"/>
                </a:lnTo>
                <a:lnTo>
                  <a:pt x="11374" y="7987"/>
                </a:lnTo>
                <a:lnTo>
                  <a:pt x="11350" y="7999"/>
                </a:lnTo>
                <a:lnTo>
                  <a:pt x="11326" y="8008"/>
                </a:lnTo>
                <a:lnTo>
                  <a:pt x="11300" y="8018"/>
                </a:lnTo>
                <a:lnTo>
                  <a:pt x="11276" y="8024"/>
                </a:lnTo>
                <a:lnTo>
                  <a:pt x="11228" y="8031"/>
                </a:lnTo>
                <a:lnTo>
                  <a:pt x="11202" y="8033"/>
                </a:lnTo>
                <a:lnTo>
                  <a:pt x="11178" y="8033"/>
                </a:lnTo>
                <a:lnTo>
                  <a:pt x="11152" y="8031"/>
                </a:lnTo>
                <a:lnTo>
                  <a:pt x="11128" y="8028"/>
                </a:lnTo>
                <a:lnTo>
                  <a:pt x="11103" y="8022"/>
                </a:lnTo>
                <a:lnTo>
                  <a:pt x="11055" y="8006"/>
                </a:lnTo>
                <a:lnTo>
                  <a:pt x="11007" y="7983"/>
                </a:lnTo>
                <a:lnTo>
                  <a:pt x="10983" y="7970"/>
                </a:lnTo>
                <a:lnTo>
                  <a:pt x="10961" y="7954"/>
                </a:lnTo>
                <a:lnTo>
                  <a:pt x="10938" y="7937"/>
                </a:lnTo>
                <a:lnTo>
                  <a:pt x="10917" y="7916"/>
                </a:lnTo>
                <a:lnTo>
                  <a:pt x="10894" y="7895"/>
                </a:lnTo>
                <a:lnTo>
                  <a:pt x="10874" y="7874"/>
                </a:lnTo>
                <a:lnTo>
                  <a:pt x="10834" y="7824"/>
                </a:lnTo>
                <a:lnTo>
                  <a:pt x="10815" y="7797"/>
                </a:lnTo>
                <a:lnTo>
                  <a:pt x="10797" y="7768"/>
                </a:lnTo>
                <a:lnTo>
                  <a:pt x="10781" y="7739"/>
                </a:lnTo>
                <a:lnTo>
                  <a:pt x="10766" y="7708"/>
                </a:lnTo>
                <a:lnTo>
                  <a:pt x="10753" y="7677"/>
                </a:lnTo>
                <a:lnTo>
                  <a:pt x="10739" y="7645"/>
                </a:lnTo>
                <a:lnTo>
                  <a:pt x="10729" y="7614"/>
                </a:lnTo>
                <a:lnTo>
                  <a:pt x="10718" y="7581"/>
                </a:lnTo>
                <a:lnTo>
                  <a:pt x="10709" y="7546"/>
                </a:lnTo>
                <a:lnTo>
                  <a:pt x="10701" y="7514"/>
                </a:lnTo>
                <a:lnTo>
                  <a:pt x="10693" y="7477"/>
                </a:lnTo>
                <a:lnTo>
                  <a:pt x="10682" y="7408"/>
                </a:lnTo>
                <a:lnTo>
                  <a:pt x="10679" y="7373"/>
                </a:lnTo>
                <a:lnTo>
                  <a:pt x="10677" y="7337"/>
                </a:lnTo>
                <a:lnTo>
                  <a:pt x="10677" y="7264"/>
                </a:lnTo>
                <a:lnTo>
                  <a:pt x="10678" y="7229"/>
                </a:lnTo>
                <a:lnTo>
                  <a:pt x="10681" y="7194"/>
                </a:lnTo>
                <a:lnTo>
                  <a:pt x="10683" y="7158"/>
                </a:lnTo>
                <a:lnTo>
                  <a:pt x="10689" y="7123"/>
                </a:lnTo>
                <a:lnTo>
                  <a:pt x="10695" y="7086"/>
                </a:lnTo>
                <a:lnTo>
                  <a:pt x="10703" y="7052"/>
                </a:lnTo>
                <a:lnTo>
                  <a:pt x="10711" y="7019"/>
                </a:lnTo>
                <a:lnTo>
                  <a:pt x="10721" y="6986"/>
                </a:lnTo>
                <a:lnTo>
                  <a:pt x="10733" y="6954"/>
                </a:lnTo>
                <a:lnTo>
                  <a:pt x="10743" y="6921"/>
                </a:lnTo>
                <a:lnTo>
                  <a:pt x="10757" y="6888"/>
                </a:lnTo>
                <a:lnTo>
                  <a:pt x="10786" y="6827"/>
                </a:lnTo>
                <a:lnTo>
                  <a:pt x="10805" y="6798"/>
                </a:lnTo>
                <a:lnTo>
                  <a:pt x="10822" y="6771"/>
                </a:lnTo>
                <a:lnTo>
                  <a:pt x="10930" y="6628"/>
                </a:lnTo>
                <a:lnTo>
                  <a:pt x="11048" y="6507"/>
                </a:lnTo>
                <a:lnTo>
                  <a:pt x="11175" y="6405"/>
                </a:lnTo>
                <a:lnTo>
                  <a:pt x="11310" y="6324"/>
                </a:lnTo>
                <a:lnTo>
                  <a:pt x="11454" y="6263"/>
                </a:lnTo>
                <a:lnTo>
                  <a:pt x="11601" y="6218"/>
                </a:lnTo>
                <a:lnTo>
                  <a:pt x="11755" y="6193"/>
                </a:lnTo>
                <a:lnTo>
                  <a:pt x="11911" y="6186"/>
                </a:lnTo>
                <a:lnTo>
                  <a:pt x="12072" y="6195"/>
                </a:lnTo>
                <a:lnTo>
                  <a:pt x="12232" y="6220"/>
                </a:lnTo>
                <a:lnTo>
                  <a:pt x="12394" y="6261"/>
                </a:lnTo>
                <a:lnTo>
                  <a:pt x="12555" y="6320"/>
                </a:lnTo>
                <a:lnTo>
                  <a:pt x="12714" y="6392"/>
                </a:lnTo>
                <a:lnTo>
                  <a:pt x="12871" y="6476"/>
                </a:lnTo>
                <a:lnTo>
                  <a:pt x="13023" y="6576"/>
                </a:lnTo>
                <a:lnTo>
                  <a:pt x="13172" y="6690"/>
                </a:lnTo>
                <a:lnTo>
                  <a:pt x="13315" y="6815"/>
                </a:lnTo>
                <a:lnTo>
                  <a:pt x="13450" y="6952"/>
                </a:lnTo>
                <a:lnTo>
                  <a:pt x="13577" y="7102"/>
                </a:lnTo>
                <a:lnTo>
                  <a:pt x="13696" y="7262"/>
                </a:lnTo>
                <a:lnTo>
                  <a:pt x="13804" y="7431"/>
                </a:lnTo>
                <a:lnTo>
                  <a:pt x="13900" y="7612"/>
                </a:lnTo>
                <a:lnTo>
                  <a:pt x="13985" y="7802"/>
                </a:lnTo>
                <a:lnTo>
                  <a:pt x="14054" y="8001"/>
                </a:lnTo>
                <a:lnTo>
                  <a:pt x="14112" y="8207"/>
                </a:lnTo>
                <a:lnTo>
                  <a:pt x="14152" y="8422"/>
                </a:lnTo>
                <a:lnTo>
                  <a:pt x="14176" y="8643"/>
                </a:lnTo>
                <a:lnTo>
                  <a:pt x="14184" y="8871"/>
                </a:lnTo>
                <a:lnTo>
                  <a:pt x="14170" y="9105"/>
                </a:lnTo>
                <a:lnTo>
                  <a:pt x="14138" y="9344"/>
                </a:lnTo>
                <a:lnTo>
                  <a:pt x="14086" y="9590"/>
                </a:lnTo>
                <a:lnTo>
                  <a:pt x="14010" y="9839"/>
                </a:lnTo>
                <a:lnTo>
                  <a:pt x="14000" y="9868"/>
                </a:lnTo>
                <a:lnTo>
                  <a:pt x="13990" y="9894"/>
                </a:lnTo>
                <a:lnTo>
                  <a:pt x="13979" y="9919"/>
                </a:lnTo>
                <a:lnTo>
                  <a:pt x="13965" y="9945"/>
                </a:lnTo>
                <a:lnTo>
                  <a:pt x="13953" y="9970"/>
                </a:lnTo>
                <a:lnTo>
                  <a:pt x="13940" y="9995"/>
                </a:lnTo>
                <a:lnTo>
                  <a:pt x="13927" y="10018"/>
                </a:lnTo>
                <a:lnTo>
                  <a:pt x="13913" y="10039"/>
                </a:lnTo>
                <a:lnTo>
                  <a:pt x="13899" y="10058"/>
                </a:lnTo>
                <a:lnTo>
                  <a:pt x="13883" y="10077"/>
                </a:lnTo>
                <a:lnTo>
                  <a:pt x="13865" y="10097"/>
                </a:lnTo>
                <a:lnTo>
                  <a:pt x="13831" y="10131"/>
                </a:lnTo>
                <a:lnTo>
                  <a:pt x="13813" y="10147"/>
                </a:lnTo>
                <a:lnTo>
                  <a:pt x="13795" y="10162"/>
                </a:lnTo>
                <a:lnTo>
                  <a:pt x="13775" y="10177"/>
                </a:lnTo>
                <a:lnTo>
                  <a:pt x="13705" y="10226"/>
                </a:lnTo>
                <a:lnTo>
                  <a:pt x="13635" y="10268"/>
                </a:lnTo>
                <a:lnTo>
                  <a:pt x="13567" y="10304"/>
                </a:lnTo>
                <a:lnTo>
                  <a:pt x="13496" y="10339"/>
                </a:lnTo>
                <a:lnTo>
                  <a:pt x="13427" y="10368"/>
                </a:lnTo>
                <a:lnTo>
                  <a:pt x="13356" y="10397"/>
                </a:lnTo>
                <a:lnTo>
                  <a:pt x="13288" y="10418"/>
                </a:lnTo>
                <a:lnTo>
                  <a:pt x="13218" y="10435"/>
                </a:lnTo>
                <a:lnTo>
                  <a:pt x="13148" y="10449"/>
                </a:lnTo>
                <a:lnTo>
                  <a:pt x="13080" y="10458"/>
                </a:lnTo>
                <a:lnTo>
                  <a:pt x="13010" y="10464"/>
                </a:lnTo>
                <a:lnTo>
                  <a:pt x="12941" y="10464"/>
                </a:lnTo>
                <a:lnTo>
                  <a:pt x="12874" y="10462"/>
                </a:lnTo>
                <a:lnTo>
                  <a:pt x="12805" y="10456"/>
                </a:lnTo>
                <a:lnTo>
                  <a:pt x="12737" y="10447"/>
                </a:lnTo>
                <a:lnTo>
                  <a:pt x="12670" y="10433"/>
                </a:lnTo>
                <a:lnTo>
                  <a:pt x="12602" y="10416"/>
                </a:lnTo>
                <a:lnTo>
                  <a:pt x="12534" y="10395"/>
                </a:lnTo>
                <a:lnTo>
                  <a:pt x="12469" y="10370"/>
                </a:lnTo>
                <a:lnTo>
                  <a:pt x="12404" y="10341"/>
                </a:lnTo>
                <a:lnTo>
                  <a:pt x="12338" y="10308"/>
                </a:lnTo>
                <a:lnTo>
                  <a:pt x="12273" y="10274"/>
                </a:lnTo>
                <a:lnTo>
                  <a:pt x="12209" y="10235"/>
                </a:lnTo>
                <a:lnTo>
                  <a:pt x="12145" y="10193"/>
                </a:lnTo>
                <a:lnTo>
                  <a:pt x="12020" y="10097"/>
                </a:lnTo>
                <a:lnTo>
                  <a:pt x="11959" y="10043"/>
                </a:lnTo>
                <a:lnTo>
                  <a:pt x="11897" y="9987"/>
                </a:lnTo>
                <a:lnTo>
                  <a:pt x="11839" y="9927"/>
                </a:lnTo>
                <a:lnTo>
                  <a:pt x="11779" y="9864"/>
                </a:lnTo>
                <a:lnTo>
                  <a:pt x="11719" y="9798"/>
                </a:lnTo>
                <a:lnTo>
                  <a:pt x="11663" y="9727"/>
                </a:lnTo>
                <a:lnTo>
                  <a:pt x="11643" y="9702"/>
                </a:lnTo>
                <a:lnTo>
                  <a:pt x="11625" y="9675"/>
                </a:lnTo>
                <a:lnTo>
                  <a:pt x="11607" y="9648"/>
                </a:lnTo>
                <a:lnTo>
                  <a:pt x="11591" y="9619"/>
                </a:lnTo>
                <a:lnTo>
                  <a:pt x="11576" y="9590"/>
                </a:lnTo>
                <a:lnTo>
                  <a:pt x="11561" y="9558"/>
                </a:lnTo>
                <a:lnTo>
                  <a:pt x="11549" y="9527"/>
                </a:lnTo>
                <a:lnTo>
                  <a:pt x="11537" y="9494"/>
                </a:lnTo>
                <a:lnTo>
                  <a:pt x="11527" y="9461"/>
                </a:lnTo>
                <a:lnTo>
                  <a:pt x="11518" y="9429"/>
                </a:lnTo>
                <a:lnTo>
                  <a:pt x="11508" y="9394"/>
                </a:lnTo>
                <a:lnTo>
                  <a:pt x="11502" y="9361"/>
                </a:lnTo>
                <a:lnTo>
                  <a:pt x="11496" y="9325"/>
                </a:lnTo>
                <a:lnTo>
                  <a:pt x="11491" y="9290"/>
                </a:lnTo>
                <a:lnTo>
                  <a:pt x="11487" y="9254"/>
                </a:lnTo>
                <a:lnTo>
                  <a:pt x="11486" y="9219"/>
                </a:lnTo>
                <a:lnTo>
                  <a:pt x="11484" y="9182"/>
                </a:lnTo>
                <a:lnTo>
                  <a:pt x="11484" y="9146"/>
                </a:lnTo>
                <a:lnTo>
                  <a:pt x="11486" y="9111"/>
                </a:lnTo>
                <a:lnTo>
                  <a:pt x="11487" y="9075"/>
                </a:lnTo>
                <a:lnTo>
                  <a:pt x="11491" y="9040"/>
                </a:lnTo>
                <a:lnTo>
                  <a:pt x="11502" y="8971"/>
                </a:lnTo>
                <a:lnTo>
                  <a:pt x="11508" y="8934"/>
                </a:lnTo>
                <a:lnTo>
                  <a:pt x="11518" y="8899"/>
                </a:lnTo>
                <a:lnTo>
                  <a:pt x="11549" y="8801"/>
                </a:lnTo>
                <a:lnTo>
                  <a:pt x="11563" y="8769"/>
                </a:lnTo>
                <a:lnTo>
                  <a:pt x="11577" y="8736"/>
                </a:lnTo>
                <a:lnTo>
                  <a:pt x="11593" y="8707"/>
                </a:lnTo>
                <a:lnTo>
                  <a:pt x="11609" y="8676"/>
                </a:lnTo>
                <a:lnTo>
                  <a:pt x="11647" y="8622"/>
                </a:lnTo>
                <a:lnTo>
                  <a:pt x="11667" y="8597"/>
                </a:lnTo>
                <a:lnTo>
                  <a:pt x="11685" y="8574"/>
                </a:lnTo>
                <a:lnTo>
                  <a:pt x="11707" y="8553"/>
                </a:lnTo>
                <a:lnTo>
                  <a:pt x="11729" y="8532"/>
                </a:lnTo>
                <a:lnTo>
                  <a:pt x="11751" y="8513"/>
                </a:lnTo>
                <a:lnTo>
                  <a:pt x="11772" y="8495"/>
                </a:lnTo>
                <a:lnTo>
                  <a:pt x="11795" y="8482"/>
                </a:lnTo>
                <a:lnTo>
                  <a:pt x="11819" y="8468"/>
                </a:lnTo>
                <a:lnTo>
                  <a:pt x="11867" y="8445"/>
                </a:lnTo>
                <a:lnTo>
                  <a:pt x="11891" y="8438"/>
                </a:lnTo>
                <a:lnTo>
                  <a:pt x="11915" y="8432"/>
                </a:lnTo>
                <a:lnTo>
                  <a:pt x="11940" y="8426"/>
                </a:lnTo>
                <a:lnTo>
                  <a:pt x="11965" y="8422"/>
                </a:lnTo>
                <a:lnTo>
                  <a:pt x="11989" y="8420"/>
                </a:lnTo>
                <a:lnTo>
                  <a:pt x="12013" y="8420"/>
                </a:lnTo>
                <a:lnTo>
                  <a:pt x="12040" y="8422"/>
                </a:lnTo>
                <a:lnTo>
                  <a:pt x="12064" y="8426"/>
                </a:lnTo>
                <a:lnTo>
                  <a:pt x="12089" y="8432"/>
                </a:lnTo>
                <a:lnTo>
                  <a:pt x="12113" y="8438"/>
                </a:lnTo>
                <a:lnTo>
                  <a:pt x="12138" y="8445"/>
                </a:lnTo>
                <a:lnTo>
                  <a:pt x="12162" y="8457"/>
                </a:lnTo>
                <a:lnTo>
                  <a:pt x="12185" y="8468"/>
                </a:lnTo>
                <a:lnTo>
                  <a:pt x="12209" y="8482"/>
                </a:lnTo>
                <a:lnTo>
                  <a:pt x="12232" y="8497"/>
                </a:lnTo>
                <a:lnTo>
                  <a:pt x="12256" y="8515"/>
                </a:lnTo>
                <a:lnTo>
                  <a:pt x="12277" y="8534"/>
                </a:lnTo>
                <a:lnTo>
                  <a:pt x="12298" y="8555"/>
                </a:lnTo>
                <a:lnTo>
                  <a:pt x="12341" y="8601"/>
                </a:lnTo>
                <a:lnTo>
                  <a:pt x="12386" y="8657"/>
                </a:lnTo>
                <a:lnTo>
                  <a:pt x="12433" y="8707"/>
                </a:lnTo>
                <a:lnTo>
                  <a:pt x="12481" y="8757"/>
                </a:lnTo>
                <a:lnTo>
                  <a:pt x="12504" y="8778"/>
                </a:lnTo>
                <a:lnTo>
                  <a:pt x="12527" y="8799"/>
                </a:lnTo>
                <a:lnTo>
                  <a:pt x="12575" y="8838"/>
                </a:lnTo>
                <a:lnTo>
                  <a:pt x="12599" y="8855"/>
                </a:lnTo>
                <a:lnTo>
                  <a:pt x="12647" y="8886"/>
                </a:lnTo>
                <a:lnTo>
                  <a:pt x="12673" y="8899"/>
                </a:lnTo>
                <a:lnTo>
                  <a:pt x="12697" y="8913"/>
                </a:lnTo>
                <a:lnTo>
                  <a:pt x="12721" y="8924"/>
                </a:lnTo>
                <a:lnTo>
                  <a:pt x="12746" y="8936"/>
                </a:lnTo>
                <a:lnTo>
                  <a:pt x="12771" y="8944"/>
                </a:lnTo>
                <a:lnTo>
                  <a:pt x="12795" y="8953"/>
                </a:lnTo>
                <a:lnTo>
                  <a:pt x="12821" y="8961"/>
                </a:lnTo>
                <a:lnTo>
                  <a:pt x="12846" y="8967"/>
                </a:lnTo>
                <a:lnTo>
                  <a:pt x="12897" y="8974"/>
                </a:lnTo>
                <a:lnTo>
                  <a:pt x="12922" y="8974"/>
                </a:lnTo>
                <a:lnTo>
                  <a:pt x="12949" y="8976"/>
                </a:lnTo>
                <a:lnTo>
                  <a:pt x="12975" y="8974"/>
                </a:lnTo>
                <a:lnTo>
                  <a:pt x="13001" y="8973"/>
                </a:lnTo>
                <a:lnTo>
                  <a:pt x="13027" y="8969"/>
                </a:lnTo>
                <a:lnTo>
                  <a:pt x="13055" y="8963"/>
                </a:lnTo>
                <a:lnTo>
                  <a:pt x="13080" y="8957"/>
                </a:lnTo>
                <a:lnTo>
                  <a:pt x="13134" y="8938"/>
                </a:lnTo>
                <a:close/>
                <a:moveTo>
                  <a:pt x="16000" y="10077"/>
                </a:moveTo>
                <a:lnTo>
                  <a:pt x="16025" y="10100"/>
                </a:lnTo>
                <a:lnTo>
                  <a:pt x="16049" y="10120"/>
                </a:lnTo>
                <a:lnTo>
                  <a:pt x="16074" y="10139"/>
                </a:lnTo>
                <a:lnTo>
                  <a:pt x="16098" y="10156"/>
                </a:lnTo>
                <a:lnTo>
                  <a:pt x="16125" y="10172"/>
                </a:lnTo>
                <a:lnTo>
                  <a:pt x="16149" y="10187"/>
                </a:lnTo>
                <a:lnTo>
                  <a:pt x="16174" y="10200"/>
                </a:lnTo>
                <a:lnTo>
                  <a:pt x="16200" y="10212"/>
                </a:lnTo>
                <a:lnTo>
                  <a:pt x="16226" y="10222"/>
                </a:lnTo>
                <a:lnTo>
                  <a:pt x="16252" y="10231"/>
                </a:lnTo>
                <a:lnTo>
                  <a:pt x="16277" y="10237"/>
                </a:lnTo>
                <a:lnTo>
                  <a:pt x="16330" y="10249"/>
                </a:lnTo>
                <a:lnTo>
                  <a:pt x="16357" y="10251"/>
                </a:lnTo>
                <a:lnTo>
                  <a:pt x="16382" y="10254"/>
                </a:lnTo>
                <a:lnTo>
                  <a:pt x="16437" y="10254"/>
                </a:lnTo>
                <a:lnTo>
                  <a:pt x="16463" y="10252"/>
                </a:lnTo>
                <a:lnTo>
                  <a:pt x="16517" y="10245"/>
                </a:lnTo>
                <a:lnTo>
                  <a:pt x="16545" y="10239"/>
                </a:lnTo>
                <a:lnTo>
                  <a:pt x="16571" y="10233"/>
                </a:lnTo>
                <a:lnTo>
                  <a:pt x="16599" y="10226"/>
                </a:lnTo>
                <a:lnTo>
                  <a:pt x="16626" y="10216"/>
                </a:lnTo>
                <a:lnTo>
                  <a:pt x="16655" y="10206"/>
                </a:lnTo>
                <a:lnTo>
                  <a:pt x="16683" y="10195"/>
                </a:lnTo>
                <a:lnTo>
                  <a:pt x="16739" y="10168"/>
                </a:lnTo>
                <a:lnTo>
                  <a:pt x="16797" y="10139"/>
                </a:lnTo>
                <a:lnTo>
                  <a:pt x="16854" y="10104"/>
                </a:lnTo>
                <a:lnTo>
                  <a:pt x="16878" y="10091"/>
                </a:lnTo>
                <a:lnTo>
                  <a:pt x="16903" y="10077"/>
                </a:lnTo>
                <a:lnTo>
                  <a:pt x="16927" y="10068"/>
                </a:lnTo>
                <a:lnTo>
                  <a:pt x="16954" y="10060"/>
                </a:lnTo>
                <a:lnTo>
                  <a:pt x="16979" y="10052"/>
                </a:lnTo>
                <a:lnTo>
                  <a:pt x="17003" y="10048"/>
                </a:lnTo>
                <a:lnTo>
                  <a:pt x="17028" y="10045"/>
                </a:lnTo>
                <a:lnTo>
                  <a:pt x="17079" y="10045"/>
                </a:lnTo>
                <a:lnTo>
                  <a:pt x="17104" y="10047"/>
                </a:lnTo>
                <a:lnTo>
                  <a:pt x="17128" y="10050"/>
                </a:lnTo>
                <a:lnTo>
                  <a:pt x="17155" y="10056"/>
                </a:lnTo>
                <a:lnTo>
                  <a:pt x="17179" y="10064"/>
                </a:lnTo>
                <a:lnTo>
                  <a:pt x="17203" y="10073"/>
                </a:lnTo>
                <a:lnTo>
                  <a:pt x="17226" y="10083"/>
                </a:lnTo>
                <a:lnTo>
                  <a:pt x="17248" y="10097"/>
                </a:lnTo>
                <a:lnTo>
                  <a:pt x="17272" y="10110"/>
                </a:lnTo>
                <a:lnTo>
                  <a:pt x="17295" y="10125"/>
                </a:lnTo>
                <a:lnTo>
                  <a:pt x="17338" y="10160"/>
                </a:lnTo>
                <a:lnTo>
                  <a:pt x="17359" y="10181"/>
                </a:lnTo>
                <a:lnTo>
                  <a:pt x="17379" y="10204"/>
                </a:lnTo>
                <a:lnTo>
                  <a:pt x="17399" y="10226"/>
                </a:lnTo>
                <a:lnTo>
                  <a:pt x="17416" y="10251"/>
                </a:lnTo>
                <a:lnTo>
                  <a:pt x="17435" y="10276"/>
                </a:lnTo>
                <a:lnTo>
                  <a:pt x="17451" y="10302"/>
                </a:lnTo>
                <a:lnTo>
                  <a:pt x="17468" y="10331"/>
                </a:lnTo>
                <a:lnTo>
                  <a:pt x="17484" y="10360"/>
                </a:lnTo>
                <a:lnTo>
                  <a:pt x="17511" y="10426"/>
                </a:lnTo>
                <a:lnTo>
                  <a:pt x="17523" y="10458"/>
                </a:lnTo>
                <a:lnTo>
                  <a:pt x="17544" y="10528"/>
                </a:lnTo>
                <a:lnTo>
                  <a:pt x="17552" y="10562"/>
                </a:lnTo>
                <a:lnTo>
                  <a:pt x="17561" y="10601"/>
                </a:lnTo>
                <a:lnTo>
                  <a:pt x="17567" y="10637"/>
                </a:lnTo>
                <a:lnTo>
                  <a:pt x="17571" y="10672"/>
                </a:lnTo>
                <a:lnTo>
                  <a:pt x="17575" y="10709"/>
                </a:lnTo>
                <a:lnTo>
                  <a:pt x="17576" y="10745"/>
                </a:lnTo>
                <a:lnTo>
                  <a:pt x="17577" y="10780"/>
                </a:lnTo>
                <a:lnTo>
                  <a:pt x="17577" y="10818"/>
                </a:lnTo>
                <a:lnTo>
                  <a:pt x="17575" y="10855"/>
                </a:lnTo>
                <a:lnTo>
                  <a:pt x="17572" y="10889"/>
                </a:lnTo>
                <a:lnTo>
                  <a:pt x="17564" y="10959"/>
                </a:lnTo>
                <a:lnTo>
                  <a:pt x="17557" y="10993"/>
                </a:lnTo>
                <a:lnTo>
                  <a:pt x="17548" y="11030"/>
                </a:lnTo>
                <a:lnTo>
                  <a:pt x="17540" y="11063"/>
                </a:lnTo>
                <a:lnTo>
                  <a:pt x="17531" y="11095"/>
                </a:lnTo>
                <a:lnTo>
                  <a:pt x="17520" y="11128"/>
                </a:lnTo>
                <a:lnTo>
                  <a:pt x="17508" y="11159"/>
                </a:lnTo>
                <a:lnTo>
                  <a:pt x="17481" y="11221"/>
                </a:lnTo>
                <a:lnTo>
                  <a:pt x="17467" y="11249"/>
                </a:lnTo>
                <a:lnTo>
                  <a:pt x="17449" y="11276"/>
                </a:lnTo>
                <a:lnTo>
                  <a:pt x="17433" y="11303"/>
                </a:lnTo>
                <a:lnTo>
                  <a:pt x="17416" y="11328"/>
                </a:lnTo>
                <a:lnTo>
                  <a:pt x="17398" y="11353"/>
                </a:lnTo>
                <a:lnTo>
                  <a:pt x="17378" y="11376"/>
                </a:lnTo>
                <a:lnTo>
                  <a:pt x="17358" y="11398"/>
                </a:lnTo>
                <a:lnTo>
                  <a:pt x="17335" y="11421"/>
                </a:lnTo>
                <a:lnTo>
                  <a:pt x="17312" y="11440"/>
                </a:lnTo>
                <a:lnTo>
                  <a:pt x="17290" y="11457"/>
                </a:lnTo>
                <a:lnTo>
                  <a:pt x="17266" y="11473"/>
                </a:lnTo>
                <a:lnTo>
                  <a:pt x="17194" y="11515"/>
                </a:lnTo>
                <a:lnTo>
                  <a:pt x="17123" y="11553"/>
                </a:lnTo>
                <a:lnTo>
                  <a:pt x="17052" y="11588"/>
                </a:lnTo>
                <a:lnTo>
                  <a:pt x="16980" y="11621"/>
                </a:lnTo>
                <a:lnTo>
                  <a:pt x="16909" y="11650"/>
                </a:lnTo>
                <a:lnTo>
                  <a:pt x="16837" y="11675"/>
                </a:lnTo>
                <a:lnTo>
                  <a:pt x="16767" y="11696"/>
                </a:lnTo>
                <a:lnTo>
                  <a:pt x="16695" y="11711"/>
                </a:lnTo>
                <a:lnTo>
                  <a:pt x="16623" y="11725"/>
                </a:lnTo>
                <a:lnTo>
                  <a:pt x="16554" y="11734"/>
                </a:lnTo>
                <a:lnTo>
                  <a:pt x="16483" y="11740"/>
                </a:lnTo>
                <a:lnTo>
                  <a:pt x="16412" y="11744"/>
                </a:lnTo>
                <a:lnTo>
                  <a:pt x="16344" y="11742"/>
                </a:lnTo>
                <a:lnTo>
                  <a:pt x="16273" y="11736"/>
                </a:lnTo>
                <a:lnTo>
                  <a:pt x="16204" y="11727"/>
                </a:lnTo>
                <a:lnTo>
                  <a:pt x="16136" y="11715"/>
                </a:lnTo>
                <a:lnTo>
                  <a:pt x="16066" y="11698"/>
                </a:lnTo>
                <a:lnTo>
                  <a:pt x="15997" y="11677"/>
                </a:lnTo>
                <a:lnTo>
                  <a:pt x="15932" y="11652"/>
                </a:lnTo>
                <a:lnTo>
                  <a:pt x="15864" y="11625"/>
                </a:lnTo>
                <a:lnTo>
                  <a:pt x="15797" y="11590"/>
                </a:lnTo>
                <a:lnTo>
                  <a:pt x="15732" y="11553"/>
                </a:lnTo>
                <a:lnTo>
                  <a:pt x="15667" y="11513"/>
                </a:lnTo>
                <a:lnTo>
                  <a:pt x="15603" y="11469"/>
                </a:lnTo>
                <a:lnTo>
                  <a:pt x="15540" y="11419"/>
                </a:lnTo>
                <a:lnTo>
                  <a:pt x="15476" y="11365"/>
                </a:lnTo>
                <a:lnTo>
                  <a:pt x="15416" y="11309"/>
                </a:lnTo>
                <a:lnTo>
                  <a:pt x="15354" y="11247"/>
                </a:lnTo>
                <a:lnTo>
                  <a:pt x="15294" y="11180"/>
                </a:lnTo>
                <a:lnTo>
                  <a:pt x="15235" y="11113"/>
                </a:lnTo>
                <a:lnTo>
                  <a:pt x="15176" y="11040"/>
                </a:lnTo>
                <a:lnTo>
                  <a:pt x="15090" y="10915"/>
                </a:lnTo>
                <a:lnTo>
                  <a:pt x="15076" y="10889"/>
                </a:lnTo>
                <a:lnTo>
                  <a:pt x="15063" y="10866"/>
                </a:lnTo>
                <a:lnTo>
                  <a:pt x="15051" y="10841"/>
                </a:lnTo>
                <a:lnTo>
                  <a:pt x="15040" y="10816"/>
                </a:lnTo>
                <a:lnTo>
                  <a:pt x="15030" y="10789"/>
                </a:lnTo>
                <a:lnTo>
                  <a:pt x="15020" y="10762"/>
                </a:lnTo>
                <a:lnTo>
                  <a:pt x="15011" y="10737"/>
                </a:lnTo>
                <a:lnTo>
                  <a:pt x="15003" y="10709"/>
                </a:lnTo>
                <a:lnTo>
                  <a:pt x="14995" y="10682"/>
                </a:lnTo>
                <a:lnTo>
                  <a:pt x="14988" y="10653"/>
                </a:lnTo>
                <a:lnTo>
                  <a:pt x="14983" y="10624"/>
                </a:lnTo>
                <a:lnTo>
                  <a:pt x="14978" y="10593"/>
                </a:lnTo>
                <a:lnTo>
                  <a:pt x="14974" y="10562"/>
                </a:lnTo>
                <a:lnTo>
                  <a:pt x="14971" y="10532"/>
                </a:lnTo>
                <a:lnTo>
                  <a:pt x="14966" y="10480"/>
                </a:lnTo>
                <a:lnTo>
                  <a:pt x="14962" y="10428"/>
                </a:lnTo>
                <a:lnTo>
                  <a:pt x="14959" y="10374"/>
                </a:lnTo>
                <a:lnTo>
                  <a:pt x="14957" y="10322"/>
                </a:lnTo>
                <a:lnTo>
                  <a:pt x="14955" y="10270"/>
                </a:lnTo>
                <a:lnTo>
                  <a:pt x="14955" y="10114"/>
                </a:lnTo>
                <a:lnTo>
                  <a:pt x="14957" y="10064"/>
                </a:lnTo>
                <a:lnTo>
                  <a:pt x="14959" y="10012"/>
                </a:lnTo>
                <a:lnTo>
                  <a:pt x="14963" y="9960"/>
                </a:lnTo>
                <a:lnTo>
                  <a:pt x="14971" y="9860"/>
                </a:lnTo>
                <a:lnTo>
                  <a:pt x="14978" y="9810"/>
                </a:lnTo>
                <a:lnTo>
                  <a:pt x="14984" y="9758"/>
                </a:lnTo>
                <a:lnTo>
                  <a:pt x="14991" y="9710"/>
                </a:lnTo>
                <a:lnTo>
                  <a:pt x="15000" y="9660"/>
                </a:lnTo>
                <a:lnTo>
                  <a:pt x="15010" y="9612"/>
                </a:lnTo>
                <a:lnTo>
                  <a:pt x="15019" y="9562"/>
                </a:lnTo>
                <a:lnTo>
                  <a:pt x="15030" y="9513"/>
                </a:lnTo>
                <a:lnTo>
                  <a:pt x="15054" y="9417"/>
                </a:lnTo>
                <a:lnTo>
                  <a:pt x="15067" y="9371"/>
                </a:lnTo>
                <a:lnTo>
                  <a:pt x="15080" y="9323"/>
                </a:lnTo>
                <a:lnTo>
                  <a:pt x="15095" y="9277"/>
                </a:lnTo>
                <a:lnTo>
                  <a:pt x="15147" y="9138"/>
                </a:lnTo>
                <a:lnTo>
                  <a:pt x="15184" y="9050"/>
                </a:lnTo>
                <a:lnTo>
                  <a:pt x="15206" y="9005"/>
                </a:lnTo>
                <a:lnTo>
                  <a:pt x="15227" y="8963"/>
                </a:lnTo>
                <a:lnTo>
                  <a:pt x="15298" y="8830"/>
                </a:lnTo>
                <a:lnTo>
                  <a:pt x="15376" y="8707"/>
                </a:lnTo>
                <a:lnTo>
                  <a:pt x="15464" y="8593"/>
                </a:lnTo>
                <a:lnTo>
                  <a:pt x="15557" y="8486"/>
                </a:lnTo>
                <a:lnTo>
                  <a:pt x="15657" y="8387"/>
                </a:lnTo>
                <a:lnTo>
                  <a:pt x="15763" y="8295"/>
                </a:lnTo>
                <a:lnTo>
                  <a:pt x="15873" y="8212"/>
                </a:lnTo>
                <a:lnTo>
                  <a:pt x="15989" y="8139"/>
                </a:lnTo>
                <a:lnTo>
                  <a:pt x="16108" y="8072"/>
                </a:lnTo>
                <a:lnTo>
                  <a:pt x="16232" y="8016"/>
                </a:lnTo>
                <a:lnTo>
                  <a:pt x="16357" y="7968"/>
                </a:lnTo>
                <a:lnTo>
                  <a:pt x="16485" y="7928"/>
                </a:lnTo>
                <a:lnTo>
                  <a:pt x="16614" y="7895"/>
                </a:lnTo>
                <a:lnTo>
                  <a:pt x="16746" y="7872"/>
                </a:lnTo>
                <a:lnTo>
                  <a:pt x="16878" y="7858"/>
                </a:lnTo>
                <a:lnTo>
                  <a:pt x="17010" y="7854"/>
                </a:lnTo>
                <a:lnTo>
                  <a:pt x="17140" y="7858"/>
                </a:lnTo>
                <a:lnTo>
                  <a:pt x="17271" y="7872"/>
                </a:lnTo>
                <a:lnTo>
                  <a:pt x="17400" y="7895"/>
                </a:lnTo>
                <a:lnTo>
                  <a:pt x="17527" y="7928"/>
                </a:lnTo>
                <a:lnTo>
                  <a:pt x="17649" y="7970"/>
                </a:lnTo>
                <a:lnTo>
                  <a:pt x="17772" y="8020"/>
                </a:lnTo>
                <a:lnTo>
                  <a:pt x="17888" y="8081"/>
                </a:lnTo>
                <a:lnTo>
                  <a:pt x="18000" y="8153"/>
                </a:lnTo>
                <a:lnTo>
                  <a:pt x="18108" y="8232"/>
                </a:lnTo>
                <a:lnTo>
                  <a:pt x="18209" y="8322"/>
                </a:lnTo>
                <a:lnTo>
                  <a:pt x="18305" y="8424"/>
                </a:lnTo>
                <a:lnTo>
                  <a:pt x="18394" y="8532"/>
                </a:lnTo>
                <a:lnTo>
                  <a:pt x="18474" y="8653"/>
                </a:lnTo>
                <a:lnTo>
                  <a:pt x="18549" y="8786"/>
                </a:lnTo>
                <a:lnTo>
                  <a:pt x="18615" y="8924"/>
                </a:lnTo>
                <a:lnTo>
                  <a:pt x="18671" y="9077"/>
                </a:lnTo>
                <a:lnTo>
                  <a:pt x="18683" y="9111"/>
                </a:lnTo>
                <a:lnTo>
                  <a:pt x="18693" y="9146"/>
                </a:lnTo>
                <a:lnTo>
                  <a:pt x="18701" y="9184"/>
                </a:lnTo>
                <a:lnTo>
                  <a:pt x="18707" y="9219"/>
                </a:lnTo>
                <a:lnTo>
                  <a:pt x="18713" y="9255"/>
                </a:lnTo>
                <a:lnTo>
                  <a:pt x="18717" y="9290"/>
                </a:lnTo>
                <a:lnTo>
                  <a:pt x="18719" y="9327"/>
                </a:lnTo>
                <a:lnTo>
                  <a:pt x="18722" y="9365"/>
                </a:lnTo>
                <a:lnTo>
                  <a:pt x="18722" y="9436"/>
                </a:lnTo>
                <a:lnTo>
                  <a:pt x="18719" y="9471"/>
                </a:lnTo>
                <a:lnTo>
                  <a:pt x="18717" y="9508"/>
                </a:lnTo>
                <a:lnTo>
                  <a:pt x="18713" y="9542"/>
                </a:lnTo>
                <a:lnTo>
                  <a:pt x="18707" y="9579"/>
                </a:lnTo>
                <a:lnTo>
                  <a:pt x="18701" y="9613"/>
                </a:lnTo>
                <a:lnTo>
                  <a:pt x="18693" y="9646"/>
                </a:lnTo>
                <a:lnTo>
                  <a:pt x="18685" y="9681"/>
                </a:lnTo>
                <a:lnTo>
                  <a:pt x="18673" y="9712"/>
                </a:lnTo>
                <a:lnTo>
                  <a:pt x="18662" y="9744"/>
                </a:lnTo>
                <a:lnTo>
                  <a:pt x="18650" y="9777"/>
                </a:lnTo>
                <a:lnTo>
                  <a:pt x="18637" y="9808"/>
                </a:lnTo>
                <a:lnTo>
                  <a:pt x="18623" y="9837"/>
                </a:lnTo>
                <a:lnTo>
                  <a:pt x="18609" y="9866"/>
                </a:lnTo>
                <a:lnTo>
                  <a:pt x="18593" y="9893"/>
                </a:lnTo>
                <a:lnTo>
                  <a:pt x="18574" y="9919"/>
                </a:lnTo>
                <a:lnTo>
                  <a:pt x="18537" y="9970"/>
                </a:lnTo>
                <a:lnTo>
                  <a:pt x="18497" y="10016"/>
                </a:lnTo>
                <a:lnTo>
                  <a:pt x="18451" y="10054"/>
                </a:lnTo>
                <a:lnTo>
                  <a:pt x="18427" y="10072"/>
                </a:lnTo>
                <a:lnTo>
                  <a:pt x="18404" y="10087"/>
                </a:lnTo>
                <a:lnTo>
                  <a:pt x="18380" y="10100"/>
                </a:lnTo>
                <a:lnTo>
                  <a:pt x="18354" y="10112"/>
                </a:lnTo>
                <a:lnTo>
                  <a:pt x="18329" y="10122"/>
                </a:lnTo>
                <a:lnTo>
                  <a:pt x="18305" y="10129"/>
                </a:lnTo>
                <a:lnTo>
                  <a:pt x="18280" y="10135"/>
                </a:lnTo>
                <a:lnTo>
                  <a:pt x="18253" y="10141"/>
                </a:lnTo>
                <a:lnTo>
                  <a:pt x="18229" y="10143"/>
                </a:lnTo>
                <a:lnTo>
                  <a:pt x="18178" y="10143"/>
                </a:lnTo>
                <a:lnTo>
                  <a:pt x="18153" y="10139"/>
                </a:lnTo>
                <a:lnTo>
                  <a:pt x="18129" y="10135"/>
                </a:lnTo>
                <a:lnTo>
                  <a:pt x="18104" y="10129"/>
                </a:lnTo>
                <a:lnTo>
                  <a:pt x="18080" y="10122"/>
                </a:lnTo>
                <a:lnTo>
                  <a:pt x="18056" y="10112"/>
                </a:lnTo>
                <a:lnTo>
                  <a:pt x="18032" y="10100"/>
                </a:lnTo>
                <a:lnTo>
                  <a:pt x="18009" y="10089"/>
                </a:lnTo>
                <a:lnTo>
                  <a:pt x="17986" y="10073"/>
                </a:lnTo>
                <a:lnTo>
                  <a:pt x="17962" y="10058"/>
                </a:lnTo>
                <a:lnTo>
                  <a:pt x="17941" y="10041"/>
                </a:lnTo>
                <a:lnTo>
                  <a:pt x="17921" y="10021"/>
                </a:lnTo>
                <a:lnTo>
                  <a:pt x="17900" y="10002"/>
                </a:lnTo>
                <a:lnTo>
                  <a:pt x="17880" y="9981"/>
                </a:lnTo>
                <a:lnTo>
                  <a:pt x="17860" y="9956"/>
                </a:lnTo>
                <a:lnTo>
                  <a:pt x="17841" y="9931"/>
                </a:lnTo>
                <a:lnTo>
                  <a:pt x="17824" y="9904"/>
                </a:lnTo>
                <a:lnTo>
                  <a:pt x="17808" y="9877"/>
                </a:lnTo>
                <a:lnTo>
                  <a:pt x="17792" y="9848"/>
                </a:lnTo>
                <a:lnTo>
                  <a:pt x="17777" y="9819"/>
                </a:lnTo>
                <a:lnTo>
                  <a:pt x="17763" y="9789"/>
                </a:lnTo>
                <a:lnTo>
                  <a:pt x="17748" y="9754"/>
                </a:lnTo>
                <a:lnTo>
                  <a:pt x="17737" y="9719"/>
                </a:lnTo>
                <a:lnTo>
                  <a:pt x="17717" y="9673"/>
                </a:lnTo>
                <a:lnTo>
                  <a:pt x="17691" y="9629"/>
                </a:lnTo>
                <a:lnTo>
                  <a:pt x="17657" y="9588"/>
                </a:lnTo>
                <a:lnTo>
                  <a:pt x="17619" y="9548"/>
                </a:lnTo>
                <a:lnTo>
                  <a:pt x="17573" y="9513"/>
                </a:lnTo>
                <a:lnTo>
                  <a:pt x="17524" y="9481"/>
                </a:lnTo>
                <a:lnTo>
                  <a:pt x="17469" y="9452"/>
                </a:lnTo>
                <a:lnTo>
                  <a:pt x="17411" y="9427"/>
                </a:lnTo>
                <a:lnTo>
                  <a:pt x="17348" y="9404"/>
                </a:lnTo>
                <a:lnTo>
                  <a:pt x="17284" y="9386"/>
                </a:lnTo>
                <a:lnTo>
                  <a:pt x="17215" y="9371"/>
                </a:lnTo>
                <a:lnTo>
                  <a:pt x="17144" y="9357"/>
                </a:lnTo>
                <a:lnTo>
                  <a:pt x="17074" y="9352"/>
                </a:lnTo>
                <a:lnTo>
                  <a:pt x="17000" y="9348"/>
                </a:lnTo>
                <a:lnTo>
                  <a:pt x="16926" y="9348"/>
                </a:lnTo>
                <a:lnTo>
                  <a:pt x="16853" y="9354"/>
                </a:lnTo>
                <a:lnTo>
                  <a:pt x="16778" y="9363"/>
                </a:lnTo>
                <a:lnTo>
                  <a:pt x="16703" y="9377"/>
                </a:lnTo>
                <a:lnTo>
                  <a:pt x="16631" y="9396"/>
                </a:lnTo>
                <a:lnTo>
                  <a:pt x="16561" y="9417"/>
                </a:lnTo>
                <a:lnTo>
                  <a:pt x="16491" y="9444"/>
                </a:lnTo>
                <a:lnTo>
                  <a:pt x="16424" y="9477"/>
                </a:lnTo>
                <a:lnTo>
                  <a:pt x="16361" y="9511"/>
                </a:lnTo>
                <a:lnTo>
                  <a:pt x="16301" y="9554"/>
                </a:lnTo>
                <a:lnTo>
                  <a:pt x="16245" y="9602"/>
                </a:lnTo>
                <a:lnTo>
                  <a:pt x="16193" y="9654"/>
                </a:lnTo>
                <a:lnTo>
                  <a:pt x="16146" y="9710"/>
                </a:lnTo>
                <a:lnTo>
                  <a:pt x="16104" y="9773"/>
                </a:lnTo>
                <a:lnTo>
                  <a:pt x="16069" y="9841"/>
                </a:lnTo>
                <a:lnTo>
                  <a:pt x="16040" y="9914"/>
                </a:lnTo>
                <a:lnTo>
                  <a:pt x="16016" y="9995"/>
                </a:lnTo>
                <a:lnTo>
                  <a:pt x="16000" y="10077"/>
                </a:lnTo>
                <a:close/>
              </a:path>
            </a:pathLst>
          </a:custGeom>
          <a:solidFill>
            <a:srgbClr val="000000"/>
          </a:solidFill>
          <a:ln w="12700">
            <a:miter lim="400000"/>
          </a:ln>
        </p:spPr>
        <p:txBody>
          <a:bodyPr lIns="45748" rIns="45748"/>
          <a:lstStyle/>
          <a:p>
            <a:endParaRPr sz="1801"/>
          </a:p>
        </p:txBody>
      </p:sp>
      <p:sp>
        <p:nvSpPr>
          <p:cNvPr id="310" name="Freeform 33"/>
          <p:cNvSpPr/>
          <p:nvPr/>
        </p:nvSpPr>
        <p:spPr>
          <a:xfrm>
            <a:off x="977345" y="5688843"/>
            <a:ext cx="866897" cy="1032626"/>
          </a:xfrm>
          <a:custGeom>
            <a:avLst/>
            <a:gdLst/>
            <a:ahLst/>
            <a:cxnLst>
              <a:cxn ang="0">
                <a:pos x="wd2" y="hd2"/>
              </a:cxn>
              <a:cxn ang="5400000">
                <a:pos x="wd2" y="hd2"/>
              </a:cxn>
              <a:cxn ang="10800000">
                <a:pos x="wd2" y="hd2"/>
              </a:cxn>
              <a:cxn ang="16200000">
                <a:pos x="wd2" y="hd2"/>
              </a:cxn>
            </a:cxnLst>
            <a:rect l="0" t="0" r="r" b="b"/>
            <a:pathLst>
              <a:path w="21600" h="21600" extrusionOk="0">
                <a:moveTo>
                  <a:pt x="7044" y="17955"/>
                </a:moveTo>
                <a:lnTo>
                  <a:pt x="4566" y="17955"/>
                </a:lnTo>
                <a:lnTo>
                  <a:pt x="4463" y="17952"/>
                </a:lnTo>
                <a:lnTo>
                  <a:pt x="4376" y="17948"/>
                </a:lnTo>
                <a:lnTo>
                  <a:pt x="4360" y="17948"/>
                </a:lnTo>
                <a:lnTo>
                  <a:pt x="4344" y="17947"/>
                </a:lnTo>
                <a:lnTo>
                  <a:pt x="4326" y="17945"/>
                </a:lnTo>
                <a:lnTo>
                  <a:pt x="4309" y="17943"/>
                </a:lnTo>
                <a:lnTo>
                  <a:pt x="4228" y="17933"/>
                </a:lnTo>
                <a:lnTo>
                  <a:pt x="4218" y="17932"/>
                </a:lnTo>
                <a:lnTo>
                  <a:pt x="4207" y="17931"/>
                </a:lnTo>
                <a:lnTo>
                  <a:pt x="4128" y="17919"/>
                </a:lnTo>
                <a:lnTo>
                  <a:pt x="4109" y="17916"/>
                </a:lnTo>
                <a:lnTo>
                  <a:pt x="4028" y="17901"/>
                </a:lnTo>
                <a:lnTo>
                  <a:pt x="3980" y="17893"/>
                </a:lnTo>
                <a:lnTo>
                  <a:pt x="3964" y="17889"/>
                </a:lnTo>
                <a:lnTo>
                  <a:pt x="3885" y="17868"/>
                </a:lnTo>
                <a:lnTo>
                  <a:pt x="3871" y="17864"/>
                </a:lnTo>
                <a:lnTo>
                  <a:pt x="3853" y="17860"/>
                </a:lnTo>
                <a:lnTo>
                  <a:pt x="3780" y="17839"/>
                </a:lnTo>
                <a:lnTo>
                  <a:pt x="3764" y="17833"/>
                </a:lnTo>
                <a:lnTo>
                  <a:pt x="3748" y="17829"/>
                </a:lnTo>
                <a:lnTo>
                  <a:pt x="3672" y="17804"/>
                </a:lnTo>
                <a:lnTo>
                  <a:pt x="3650" y="17796"/>
                </a:lnTo>
                <a:lnTo>
                  <a:pt x="3574" y="17768"/>
                </a:lnTo>
                <a:lnTo>
                  <a:pt x="3553" y="17759"/>
                </a:lnTo>
                <a:lnTo>
                  <a:pt x="3532" y="17751"/>
                </a:lnTo>
                <a:lnTo>
                  <a:pt x="3464" y="17721"/>
                </a:lnTo>
                <a:lnTo>
                  <a:pt x="3442" y="17712"/>
                </a:lnTo>
                <a:lnTo>
                  <a:pt x="3277" y="17627"/>
                </a:lnTo>
                <a:lnTo>
                  <a:pt x="3238" y="17605"/>
                </a:lnTo>
                <a:lnTo>
                  <a:pt x="3175" y="17568"/>
                </a:lnTo>
                <a:lnTo>
                  <a:pt x="3157" y="17557"/>
                </a:lnTo>
                <a:lnTo>
                  <a:pt x="3137" y="17544"/>
                </a:lnTo>
                <a:lnTo>
                  <a:pt x="3068" y="17497"/>
                </a:lnTo>
                <a:lnTo>
                  <a:pt x="3008" y="17456"/>
                </a:lnTo>
                <a:lnTo>
                  <a:pt x="2967" y="17424"/>
                </a:lnTo>
                <a:lnTo>
                  <a:pt x="2906" y="17376"/>
                </a:lnTo>
                <a:lnTo>
                  <a:pt x="2891" y="17363"/>
                </a:lnTo>
                <a:lnTo>
                  <a:pt x="2837" y="17315"/>
                </a:lnTo>
                <a:lnTo>
                  <a:pt x="2827" y="17305"/>
                </a:lnTo>
                <a:lnTo>
                  <a:pt x="2816" y="17296"/>
                </a:lnTo>
                <a:lnTo>
                  <a:pt x="2760" y="17245"/>
                </a:lnTo>
                <a:lnTo>
                  <a:pt x="2744" y="17228"/>
                </a:lnTo>
                <a:lnTo>
                  <a:pt x="2727" y="17209"/>
                </a:lnTo>
                <a:lnTo>
                  <a:pt x="2681" y="17159"/>
                </a:lnTo>
                <a:lnTo>
                  <a:pt x="2675" y="17151"/>
                </a:lnTo>
                <a:lnTo>
                  <a:pt x="2665" y="17143"/>
                </a:lnTo>
                <a:lnTo>
                  <a:pt x="2619" y="17087"/>
                </a:lnTo>
                <a:lnTo>
                  <a:pt x="2606" y="17071"/>
                </a:lnTo>
                <a:lnTo>
                  <a:pt x="2594" y="17056"/>
                </a:lnTo>
                <a:lnTo>
                  <a:pt x="2551" y="16997"/>
                </a:lnTo>
                <a:lnTo>
                  <a:pt x="2546" y="16989"/>
                </a:lnTo>
                <a:lnTo>
                  <a:pt x="2540" y="16983"/>
                </a:lnTo>
                <a:lnTo>
                  <a:pt x="2500" y="16925"/>
                </a:lnTo>
                <a:lnTo>
                  <a:pt x="2492" y="16913"/>
                </a:lnTo>
                <a:lnTo>
                  <a:pt x="2484" y="16899"/>
                </a:lnTo>
                <a:lnTo>
                  <a:pt x="2446" y="16837"/>
                </a:lnTo>
                <a:lnTo>
                  <a:pt x="2436" y="16823"/>
                </a:lnTo>
                <a:lnTo>
                  <a:pt x="2427" y="16807"/>
                </a:lnTo>
                <a:lnTo>
                  <a:pt x="2395" y="16745"/>
                </a:lnTo>
                <a:lnTo>
                  <a:pt x="2387" y="16732"/>
                </a:lnTo>
                <a:lnTo>
                  <a:pt x="2381" y="16719"/>
                </a:lnTo>
                <a:lnTo>
                  <a:pt x="2354" y="16657"/>
                </a:lnTo>
                <a:lnTo>
                  <a:pt x="2346" y="16641"/>
                </a:lnTo>
                <a:lnTo>
                  <a:pt x="2339" y="16627"/>
                </a:lnTo>
                <a:lnTo>
                  <a:pt x="2287" y="16492"/>
                </a:lnTo>
                <a:lnTo>
                  <a:pt x="2281" y="16476"/>
                </a:lnTo>
                <a:lnTo>
                  <a:pt x="2266" y="16428"/>
                </a:lnTo>
                <a:lnTo>
                  <a:pt x="2251" y="16364"/>
                </a:lnTo>
                <a:lnTo>
                  <a:pt x="2247" y="16352"/>
                </a:lnTo>
                <a:lnTo>
                  <a:pt x="2246" y="16343"/>
                </a:lnTo>
                <a:lnTo>
                  <a:pt x="2231" y="16275"/>
                </a:lnTo>
                <a:lnTo>
                  <a:pt x="2230" y="16261"/>
                </a:lnTo>
                <a:lnTo>
                  <a:pt x="2227" y="16248"/>
                </a:lnTo>
                <a:lnTo>
                  <a:pt x="2216" y="16177"/>
                </a:lnTo>
                <a:lnTo>
                  <a:pt x="2212" y="16153"/>
                </a:lnTo>
                <a:lnTo>
                  <a:pt x="2204" y="16081"/>
                </a:lnTo>
                <a:lnTo>
                  <a:pt x="2203" y="16067"/>
                </a:lnTo>
                <a:lnTo>
                  <a:pt x="2203" y="16041"/>
                </a:lnTo>
                <a:lnTo>
                  <a:pt x="2201" y="16025"/>
                </a:lnTo>
                <a:lnTo>
                  <a:pt x="2201" y="13587"/>
                </a:lnTo>
                <a:lnTo>
                  <a:pt x="1175" y="13247"/>
                </a:lnTo>
                <a:lnTo>
                  <a:pt x="1163" y="13243"/>
                </a:lnTo>
                <a:lnTo>
                  <a:pt x="1148" y="13237"/>
                </a:lnTo>
                <a:lnTo>
                  <a:pt x="1037" y="13196"/>
                </a:lnTo>
                <a:lnTo>
                  <a:pt x="993" y="13177"/>
                </a:lnTo>
                <a:lnTo>
                  <a:pt x="972" y="13168"/>
                </a:lnTo>
                <a:lnTo>
                  <a:pt x="951" y="13157"/>
                </a:lnTo>
                <a:lnTo>
                  <a:pt x="920" y="13140"/>
                </a:lnTo>
                <a:lnTo>
                  <a:pt x="870" y="13116"/>
                </a:lnTo>
                <a:lnTo>
                  <a:pt x="856" y="13108"/>
                </a:lnTo>
                <a:lnTo>
                  <a:pt x="842" y="13101"/>
                </a:lnTo>
                <a:lnTo>
                  <a:pt x="796" y="13075"/>
                </a:lnTo>
                <a:lnTo>
                  <a:pt x="781" y="13068"/>
                </a:lnTo>
                <a:lnTo>
                  <a:pt x="767" y="13060"/>
                </a:lnTo>
                <a:lnTo>
                  <a:pt x="742" y="13044"/>
                </a:lnTo>
                <a:lnTo>
                  <a:pt x="683" y="13004"/>
                </a:lnTo>
                <a:lnTo>
                  <a:pt x="640" y="12975"/>
                </a:lnTo>
                <a:lnTo>
                  <a:pt x="623" y="12963"/>
                </a:lnTo>
                <a:lnTo>
                  <a:pt x="607" y="12951"/>
                </a:lnTo>
                <a:lnTo>
                  <a:pt x="567" y="12919"/>
                </a:lnTo>
                <a:lnTo>
                  <a:pt x="551" y="12907"/>
                </a:lnTo>
                <a:lnTo>
                  <a:pt x="537" y="12892"/>
                </a:lnTo>
                <a:lnTo>
                  <a:pt x="497" y="12857"/>
                </a:lnTo>
                <a:lnTo>
                  <a:pt x="491" y="12852"/>
                </a:lnTo>
                <a:lnTo>
                  <a:pt x="484" y="12845"/>
                </a:lnTo>
                <a:lnTo>
                  <a:pt x="449" y="12813"/>
                </a:lnTo>
                <a:lnTo>
                  <a:pt x="442" y="12804"/>
                </a:lnTo>
                <a:lnTo>
                  <a:pt x="432" y="12795"/>
                </a:lnTo>
                <a:lnTo>
                  <a:pt x="395" y="12759"/>
                </a:lnTo>
                <a:lnTo>
                  <a:pt x="378" y="12741"/>
                </a:lnTo>
                <a:lnTo>
                  <a:pt x="362" y="12723"/>
                </a:lnTo>
                <a:lnTo>
                  <a:pt x="330" y="12681"/>
                </a:lnTo>
                <a:lnTo>
                  <a:pt x="321" y="12671"/>
                </a:lnTo>
                <a:lnTo>
                  <a:pt x="313" y="12660"/>
                </a:lnTo>
                <a:lnTo>
                  <a:pt x="283" y="12623"/>
                </a:lnTo>
                <a:lnTo>
                  <a:pt x="270" y="12605"/>
                </a:lnTo>
                <a:lnTo>
                  <a:pt x="257" y="12587"/>
                </a:lnTo>
                <a:lnTo>
                  <a:pt x="240" y="12560"/>
                </a:lnTo>
                <a:lnTo>
                  <a:pt x="221" y="12533"/>
                </a:lnTo>
                <a:lnTo>
                  <a:pt x="208" y="12513"/>
                </a:lnTo>
                <a:lnTo>
                  <a:pt x="195" y="12495"/>
                </a:lnTo>
                <a:lnTo>
                  <a:pt x="184" y="12475"/>
                </a:lnTo>
                <a:lnTo>
                  <a:pt x="172" y="12453"/>
                </a:lnTo>
                <a:lnTo>
                  <a:pt x="129" y="12364"/>
                </a:lnTo>
                <a:lnTo>
                  <a:pt x="122" y="12353"/>
                </a:lnTo>
                <a:lnTo>
                  <a:pt x="119" y="12344"/>
                </a:lnTo>
                <a:lnTo>
                  <a:pt x="110" y="12323"/>
                </a:lnTo>
                <a:lnTo>
                  <a:pt x="89" y="12268"/>
                </a:lnTo>
                <a:lnTo>
                  <a:pt x="73" y="12221"/>
                </a:lnTo>
                <a:lnTo>
                  <a:pt x="65" y="12203"/>
                </a:lnTo>
                <a:lnTo>
                  <a:pt x="60" y="12183"/>
                </a:lnTo>
                <a:lnTo>
                  <a:pt x="51" y="12153"/>
                </a:lnTo>
                <a:lnTo>
                  <a:pt x="37" y="12107"/>
                </a:lnTo>
                <a:lnTo>
                  <a:pt x="27" y="12072"/>
                </a:lnTo>
                <a:lnTo>
                  <a:pt x="24" y="12055"/>
                </a:lnTo>
                <a:lnTo>
                  <a:pt x="21" y="12035"/>
                </a:lnTo>
                <a:lnTo>
                  <a:pt x="14" y="11992"/>
                </a:lnTo>
                <a:lnTo>
                  <a:pt x="5" y="11920"/>
                </a:lnTo>
                <a:lnTo>
                  <a:pt x="5" y="11907"/>
                </a:lnTo>
                <a:lnTo>
                  <a:pt x="3" y="11893"/>
                </a:lnTo>
                <a:lnTo>
                  <a:pt x="0" y="11848"/>
                </a:lnTo>
                <a:lnTo>
                  <a:pt x="0" y="11745"/>
                </a:lnTo>
                <a:lnTo>
                  <a:pt x="3" y="11699"/>
                </a:lnTo>
                <a:lnTo>
                  <a:pt x="5" y="11685"/>
                </a:lnTo>
                <a:lnTo>
                  <a:pt x="5" y="11672"/>
                </a:lnTo>
                <a:lnTo>
                  <a:pt x="11" y="11625"/>
                </a:lnTo>
                <a:lnTo>
                  <a:pt x="13" y="11605"/>
                </a:lnTo>
                <a:lnTo>
                  <a:pt x="16" y="11589"/>
                </a:lnTo>
                <a:lnTo>
                  <a:pt x="22" y="11555"/>
                </a:lnTo>
                <a:lnTo>
                  <a:pt x="30" y="11523"/>
                </a:lnTo>
                <a:lnTo>
                  <a:pt x="38" y="11487"/>
                </a:lnTo>
                <a:lnTo>
                  <a:pt x="41" y="11473"/>
                </a:lnTo>
                <a:lnTo>
                  <a:pt x="43" y="11461"/>
                </a:lnTo>
                <a:lnTo>
                  <a:pt x="46" y="11449"/>
                </a:lnTo>
                <a:lnTo>
                  <a:pt x="51" y="11436"/>
                </a:lnTo>
                <a:lnTo>
                  <a:pt x="67" y="11389"/>
                </a:lnTo>
                <a:lnTo>
                  <a:pt x="70" y="11377"/>
                </a:lnTo>
                <a:lnTo>
                  <a:pt x="75" y="11365"/>
                </a:lnTo>
                <a:lnTo>
                  <a:pt x="94" y="11309"/>
                </a:lnTo>
                <a:lnTo>
                  <a:pt x="97" y="11301"/>
                </a:lnTo>
                <a:lnTo>
                  <a:pt x="116" y="11255"/>
                </a:lnTo>
                <a:lnTo>
                  <a:pt x="129" y="11225"/>
                </a:lnTo>
                <a:lnTo>
                  <a:pt x="1609" y="8093"/>
                </a:lnTo>
                <a:lnTo>
                  <a:pt x="1625" y="7799"/>
                </a:lnTo>
                <a:lnTo>
                  <a:pt x="1626" y="7783"/>
                </a:lnTo>
                <a:lnTo>
                  <a:pt x="1628" y="7768"/>
                </a:lnTo>
                <a:lnTo>
                  <a:pt x="1672" y="7380"/>
                </a:lnTo>
                <a:lnTo>
                  <a:pt x="1676" y="7353"/>
                </a:lnTo>
                <a:lnTo>
                  <a:pt x="1742" y="6971"/>
                </a:lnTo>
                <a:lnTo>
                  <a:pt x="1745" y="6953"/>
                </a:lnTo>
                <a:lnTo>
                  <a:pt x="1750" y="6937"/>
                </a:lnTo>
                <a:lnTo>
                  <a:pt x="1841" y="6563"/>
                </a:lnTo>
                <a:lnTo>
                  <a:pt x="1844" y="6549"/>
                </a:lnTo>
                <a:lnTo>
                  <a:pt x="1847" y="6537"/>
                </a:lnTo>
                <a:lnTo>
                  <a:pt x="1955" y="6167"/>
                </a:lnTo>
                <a:lnTo>
                  <a:pt x="1961" y="6152"/>
                </a:lnTo>
                <a:lnTo>
                  <a:pt x="1966" y="6137"/>
                </a:lnTo>
                <a:lnTo>
                  <a:pt x="2095" y="5776"/>
                </a:lnTo>
                <a:lnTo>
                  <a:pt x="2108" y="5747"/>
                </a:lnTo>
                <a:lnTo>
                  <a:pt x="2258" y="5393"/>
                </a:lnTo>
                <a:lnTo>
                  <a:pt x="2263" y="5381"/>
                </a:lnTo>
                <a:lnTo>
                  <a:pt x="2270" y="5369"/>
                </a:lnTo>
                <a:lnTo>
                  <a:pt x="2441" y="5020"/>
                </a:lnTo>
                <a:lnTo>
                  <a:pt x="2454" y="4996"/>
                </a:lnTo>
                <a:lnTo>
                  <a:pt x="2640" y="4659"/>
                </a:lnTo>
                <a:lnTo>
                  <a:pt x="2648" y="4644"/>
                </a:lnTo>
                <a:lnTo>
                  <a:pt x="2657" y="4629"/>
                </a:lnTo>
                <a:lnTo>
                  <a:pt x="2865" y="4300"/>
                </a:lnTo>
                <a:lnTo>
                  <a:pt x="2881" y="4276"/>
                </a:lnTo>
                <a:lnTo>
                  <a:pt x="3107" y="3959"/>
                </a:lnTo>
                <a:lnTo>
                  <a:pt x="3115" y="3947"/>
                </a:lnTo>
                <a:lnTo>
                  <a:pt x="3124" y="3933"/>
                </a:lnTo>
                <a:lnTo>
                  <a:pt x="3367" y="3623"/>
                </a:lnTo>
                <a:lnTo>
                  <a:pt x="3378" y="3609"/>
                </a:lnTo>
                <a:lnTo>
                  <a:pt x="3391" y="3596"/>
                </a:lnTo>
                <a:lnTo>
                  <a:pt x="3650" y="3300"/>
                </a:lnTo>
                <a:lnTo>
                  <a:pt x="3659" y="3289"/>
                </a:lnTo>
                <a:lnTo>
                  <a:pt x="3667" y="3280"/>
                </a:lnTo>
                <a:lnTo>
                  <a:pt x="3942" y="2992"/>
                </a:lnTo>
                <a:lnTo>
                  <a:pt x="3955" y="2980"/>
                </a:lnTo>
                <a:lnTo>
                  <a:pt x="3967" y="2965"/>
                </a:lnTo>
                <a:lnTo>
                  <a:pt x="4261" y="2691"/>
                </a:lnTo>
                <a:lnTo>
                  <a:pt x="4271" y="2683"/>
                </a:lnTo>
                <a:lnTo>
                  <a:pt x="4280" y="2673"/>
                </a:lnTo>
                <a:lnTo>
                  <a:pt x="4587" y="2408"/>
                </a:lnTo>
                <a:lnTo>
                  <a:pt x="4614" y="2385"/>
                </a:lnTo>
                <a:lnTo>
                  <a:pt x="4936" y="2136"/>
                </a:lnTo>
                <a:lnTo>
                  <a:pt x="4947" y="2129"/>
                </a:lnTo>
                <a:lnTo>
                  <a:pt x="4957" y="2121"/>
                </a:lnTo>
                <a:lnTo>
                  <a:pt x="5290" y="1880"/>
                </a:lnTo>
                <a:lnTo>
                  <a:pt x="5319" y="1861"/>
                </a:lnTo>
                <a:lnTo>
                  <a:pt x="5667" y="1635"/>
                </a:lnTo>
                <a:lnTo>
                  <a:pt x="5681" y="1625"/>
                </a:lnTo>
                <a:lnTo>
                  <a:pt x="5697" y="1616"/>
                </a:lnTo>
                <a:lnTo>
                  <a:pt x="6059" y="1405"/>
                </a:lnTo>
                <a:lnTo>
                  <a:pt x="6085" y="1392"/>
                </a:lnTo>
                <a:lnTo>
                  <a:pt x="6458" y="1193"/>
                </a:lnTo>
                <a:lnTo>
                  <a:pt x="6474" y="1185"/>
                </a:lnTo>
                <a:lnTo>
                  <a:pt x="6488" y="1179"/>
                </a:lnTo>
                <a:lnTo>
                  <a:pt x="6871" y="996"/>
                </a:lnTo>
                <a:lnTo>
                  <a:pt x="6885" y="989"/>
                </a:lnTo>
                <a:lnTo>
                  <a:pt x="6901" y="983"/>
                </a:lnTo>
                <a:lnTo>
                  <a:pt x="7298" y="815"/>
                </a:lnTo>
                <a:lnTo>
                  <a:pt x="7315" y="807"/>
                </a:lnTo>
                <a:lnTo>
                  <a:pt x="7330" y="800"/>
                </a:lnTo>
                <a:lnTo>
                  <a:pt x="7736" y="648"/>
                </a:lnTo>
                <a:lnTo>
                  <a:pt x="7754" y="643"/>
                </a:lnTo>
                <a:lnTo>
                  <a:pt x="7771" y="636"/>
                </a:lnTo>
                <a:lnTo>
                  <a:pt x="8187" y="501"/>
                </a:lnTo>
                <a:lnTo>
                  <a:pt x="8216" y="493"/>
                </a:lnTo>
                <a:lnTo>
                  <a:pt x="8643" y="371"/>
                </a:lnTo>
                <a:lnTo>
                  <a:pt x="8662" y="367"/>
                </a:lnTo>
                <a:lnTo>
                  <a:pt x="8680" y="361"/>
                </a:lnTo>
                <a:lnTo>
                  <a:pt x="9116" y="260"/>
                </a:lnTo>
                <a:lnTo>
                  <a:pt x="9136" y="256"/>
                </a:lnTo>
                <a:lnTo>
                  <a:pt x="9153" y="252"/>
                </a:lnTo>
                <a:lnTo>
                  <a:pt x="9598" y="171"/>
                </a:lnTo>
                <a:lnTo>
                  <a:pt x="9612" y="168"/>
                </a:lnTo>
                <a:lnTo>
                  <a:pt x="9628" y="165"/>
                </a:lnTo>
                <a:lnTo>
                  <a:pt x="10081" y="97"/>
                </a:lnTo>
                <a:lnTo>
                  <a:pt x="10096" y="95"/>
                </a:lnTo>
                <a:lnTo>
                  <a:pt x="10112" y="93"/>
                </a:lnTo>
                <a:lnTo>
                  <a:pt x="10570" y="43"/>
                </a:lnTo>
                <a:lnTo>
                  <a:pt x="10590" y="40"/>
                </a:lnTo>
                <a:lnTo>
                  <a:pt x="10611" y="39"/>
                </a:lnTo>
                <a:lnTo>
                  <a:pt x="11078" y="12"/>
                </a:lnTo>
                <a:lnTo>
                  <a:pt x="11094" y="11"/>
                </a:lnTo>
                <a:lnTo>
                  <a:pt x="11111" y="11"/>
                </a:lnTo>
                <a:lnTo>
                  <a:pt x="11583" y="0"/>
                </a:lnTo>
                <a:lnTo>
                  <a:pt x="11620" y="0"/>
                </a:lnTo>
                <a:lnTo>
                  <a:pt x="12094" y="11"/>
                </a:lnTo>
                <a:lnTo>
                  <a:pt x="12112" y="11"/>
                </a:lnTo>
                <a:lnTo>
                  <a:pt x="12129" y="12"/>
                </a:lnTo>
                <a:lnTo>
                  <a:pt x="12603" y="41"/>
                </a:lnTo>
                <a:lnTo>
                  <a:pt x="12620" y="43"/>
                </a:lnTo>
                <a:lnTo>
                  <a:pt x="12641" y="44"/>
                </a:lnTo>
                <a:lnTo>
                  <a:pt x="13103" y="95"/>
                </a:lnTo>
                <a:lnTo>
                  <a:pt x="13124" y="96"/>
                </a:lnTo>
                <a:lnTo>
                  <a:pt x="13143" y="99"/>
                </a:lnTo>
                <a:lnTo>
                  <a:pt x="13600" y="169"/>
                </a:lnTo>
                <a:lnTo>
                  <a:pt x="13629" y="175"/>
                </a:lnTo>
                <a:lnTo>
                  <a:pt x="14078" y="259"/>
                </a:lnTo>
                <a:lnTo>
                  <a:pt x="14100" y="263"/>
                </a:lnTo>
                <a:lnTo>
                  <a:pt x="14121" y="268"/>
                </a:lnTo>
                <a:lnTo>
                  <a:pt x="14561" y="375"/>
                </a:lnTo>
                <a:lnTo>
                  <a:pt x="14575" y="380"/>
                </a:lnTo>
                <a:lnTo>
                  <a:pt x="14590" y="384"/>
                </a:lnTo>
                <a:lnTo>
                  <a:pt x="15018" y="505"/>
                </a:lnTo>
                <a:lnTo>
                  <a:pt x="15034" y="509"/>
                </a:lnTo>
                <a:lnTo>
                  <a:pt x="15050" y="515"/>
                </a:lnTo>
                <a:lnTo>
                  <a:pt x="15473" y="653"/>
                </a:lnTo>
                <a:lnTo>
                  <a:pt x="15493" y="659"/>
                </a:lnTo>
                <a:lnTo>
                  <a:pt x="15511" y="665"/>
                </a:lnTo>
                <a:lnTo>
                  <a:pt x="15920" y="824"/>
                </a:lnTo>
                <a:lnTo>
                  <a:pt x="15935" y="829"/>
                </a:lnTo>
                <a:lnTo>
                  <a:pt x="15951" y="836"/>
                </a:lnTo>
                <a:lnTo>
                  <a:pt x="16351" y="1007"/>
                </a:lnTo>
                <a:lnTo>
                  <a:pt x="16364" y="1013"/>
                </a:lnTo>
                <a:lnTo>
                  <a:pt x="16378" y="1019"/>
                </a:lnTo>
                <a:lnTo>
                  <a:pt x="16767" y="1207"/>
                </a:lnTo>
                <a:lnTo>
                  <a:pt x="16784" y="1215"/>
                </a:lnTo>
                <a:lnTo>
                  <a:pt x="16804" y="1224"/>
                </a:lnTo>
                <a:lnTo>
                  <a:pt x="17177" y="1427"/>
                </a:lnTo>
                <a:lnTo>
                  <a:pt x="17202" y="1440"/>
                </a:lnTo>
                <a:lnTo>
                  <a:pt x="17566" y="1657"/>
                </a:lnTo>
                <a:lnTo>
                  <a:pt x="17580" y="1665"/>
                </a:lnTo>
                <a:lnTo>
                  <a:pt x="17594" y="1676"/>
                </a:lnTo>
                <a:lnTo>
                  <a:pt x="17947" y="1908"/>
                </a:lnTo>
                <a:lnTo>
                  <a:pt x="17960" y="1916"/>
                </a:lnTo>
                <a:lnTo>
                  <a:pt x="17971" y="1925"/>
                </a:lnTo>
                <a:lnTo>
                  <a:pt x="18308" y="2167"/>
                </a:lnTo>
                <a:lnTo>
                  <a:pt x="18322" y="2177"/>
                </a:lnTo>
                <a:lnTo>
                  <a:pt x="18338" y="2188"/>
                </a:lnTo>
                <a:lnTo>
                  <a:pt x="18657" y="2447"/>
                </a:lnTo>
                <a:lnTo>
                  <a:pt x="18670" y="2456"/>
                </a:lnTo>
                <a:lnTo>
                  <a:pt x="18681" y="2467"/>
                </a:lnTo>
                <a:lnTo>
                  <a:pt x="18991" y="2737"/>
                </a:lnTo>
                <a:lnTo>
                  <a:pt x="19002" y="2748"/>
                </a:lnTo>
                <a:lnTo>
                  <a:pt x="19013" y="2760"/>
                </a:lnTo>
                <a:lnTo>
                  <a:pt x="19305" y="3041"/>
                </a:lnTo>
                <a:lnTo>
                  <a:pt x="19327" y="3063"/>
                </a:lnTo>
                <a:lnTo>
                  <a:pt x="19600" y="3357"/>
                </a:lnTo>
                <a:lnTo>
                  <a:pt x="19619" y="3379"/>
                </a:lnTo>
                <a:lnTo>
                  <a:pt x="19882" y="3684"/>
                </a:lnTo>
                <a:lnTo>
                  <a:pt x="19891" y="3696"/>
                </a:lnTo>
                <a:lnTo>
                  <a:pt x="19901" y="3709"/>
                </a:lnTo>
                <a:lnTo>
                  <a:pt x="20142" y="4025"/>
                </a:lnTo>
                <a:lnTo>
                  <a:pt x="20152" y="4036"/>
                </a:lnTo>
                <a:lnTo>
                  <a:pt x="20159" y="4048"/>
                </a:lnTo>
                <a:lnTo>
                  <a:pt x="20383" y="4375"/>
                </a:lnTo>
                <a:lnTo>
                  <a:pt x="20395" y="4391"/>
                </a:lnTo>
                <a:lnTo>
                  <a:pt x="20404" y="4407"/>
                </a:lnTo>
                <a:lnTo>
                  <a:pt x="20606" y="4743"/>
                </a:lnTo>
                <a:lnTo>
                  <a:pt x="20612" y="4753"/>
                </a:lnTo>
                <a:lnTo>
                  <a:pt x="20617" y="4763"/>
                </a:lnTo>
                <a:lnTo>
                  <a:pt x="20803" y="5104"/>
                </a:lnTo>
                <a:lnTo>
                  <a:pt x="20811" y="5117"/>
                </a:lnTo>
                <a:lnTo>
                  <a:pt x="20817" y="5133"/>
                </a:lnTo>
                <a:lnTo>
                  <a:pt x="20985" y="5488"/>
                </a:lnTo>
                <a:lnTo>
                  <a:pt x="20993" y="5503"/>
                </a:lnTo>
                <a:lnTo>
                  <a:pt x="21000" y="5519"/>
                </a:lnTo>
                <a:lnTo>
                  <a:pt x="21143" y="5880"/>
                </a:lnTo>
                <a:lnTo>
                  <a:pt x="21149" y="5893"/>
                </a:lnTo>
                <a:lnTo>
                  <a:pt x="21154" y="5907"/>
                </a:lnTo>
                <a:lnTo>
                  <a:pt x="21279" y="6276"/>
                </a:lnTo>
                <a:lnTo>
                  <a:pt x="21282" y="6289"/>
                </a:lnTo>
                <a:lnTo>
                  <a:pt x="21287" y="6304"/>
                </a:lnTo>
                <a:lnTo>
                  <a:pt x="21392" y="6683"/>
                </a:lnTo>
                <a:lnTo>
                  <a:pt x="21398" y="6709"/>
                </a:lnTo>
                <a:lnTo>
                  <a:pt x="21482" y="7093"/>
                </a:lnTo>
                <a:lnTo>
                  <a:pt x="21489" y="7128"/>
                </a:lnTo>
                <a:lnTo>
                  <a:pt x="21546" y="7519"/>
                </a:lnTo>
                <a:lnTo>
                  <a:pt x="21549" y="7543"/>
                </a:lnTo>
                <a:lnTo>
                  <a:pt x="21586" y="7936"/>
                </a:lnTo>
                <a:lnTo>
                  <a:pt x="21587" y="7955"/>
                </a:lnTo>
                <a:lnTo>
                  <a:pt x="21587" y="7971"/>
                </a:lnTo>
                <a:lnTo>
                  <a:pt x="21600" y="8368"/>
                </a:lnTo>
                <a:lnTo>
                  <a:pt x="21600" y="8396"/>
                </a:lnTo>
                <a:lnTo>
                  <a:pt x="21595" y="8628"/>
                </a:lnTo>
                <a:lnTo>
                  <a:pt x="21595" y="8637"/>
                </a:lnTo>
                <a:lnTo>
                  <a:pt x="21594" y="8648"/>
                </a:lnTo>
                <a:lnTo>
                  <a:pt x="21579" y="8885"/>
                </a:lnTo>
                <a:lnTo>
                  <a:pt x="21560" y="9111"/>
                </a:lnTo>
                <a:lnTo>
                  <a:pt x="21560" y="9119"/>
                </a:lnTo>
                <a:lnTo>
                  <a:pt x="21559" y="9128"/>
                </a:lnTo>
                <a:lnTo>
                  <a:pt x="21532" y="9352"/>
                </a:lnTo>
                <a:lnTo>
                  <a:pt x="21532" y="9360"/>
                </a:lnTo>
                <a:lnTo>
                  <a:pt x="21530" y="9368"/>
                </a:lnTo>
                <a:lnTo>
                  <a:pt x="21497" y="9591"/>
                </a:lnTo>
                <a:lnTo>
                  <a:pt x="21495" y="9604"/>
                </a:lnTo>
                <a:lnTo>
                  <a:pt x="21492" y="9617"/>
                </a:lnTo>
                <a:lnTo>
                  <a:pt x="21448" y="9844"/>
                </a:lnTo>
                <a:lnTo>
                  <a:pt x="21398" y="10063"/>
                </a:lnTo>
                <a:lnTo>
                  <a:pt x="21395" y="10073"/>
                </a:lnTo>
                <a:lnTo>
                  <a:pt x="21394" y="10084"/>
                </a:lnTo>
                <a:lnTo>
                  <a:pt x="21338" y="10299"/>
                </a:lnTo>
                <a:lnTo>
                  <a:pt x="21335" y="10305"/>
                </a:lnTo>
                <a:lnTo>
                  <a:pt x="21333" y="10315"/>
                </a:lnTo>
                <a:lnTo>
                  <a:pt x="21268" y="10531"/>
                </a:lnTo>
                <a:lnTo>
                  <a:pt x="21265" y="10540"/>
                </a:lnTo>
                <a:lnTo>
                  <a:pt x="21263" y="10549"/>
                </a:lnTo>
                <a:lnTo>
                  <a:pt x="21189" y="10773"/>
                </a:lnTo>
                <a:lnTo>
                  <a:pt x="21111" y="10981"/>
                </a:lnTo>
                <a:lnTo>
                  <a:pt x="21104" y="11000"/>
                </a:lnTo>
                <a:lnTo>
                  <a:pt x="21019" y="11208"/>
                </a:lnTo>
                <a:lnTo>
                  <a:pt x="21009" y="11227"/>
                </a:lnTo>
                <a:lnTo>
                  <a:pt x="20914" y="11437"/>
                </a:lnTo>
                <a:lnTo>
                  <a:pt x="20815" y="11640"/>
                </a:lnTo>
                <a:lnTo>
                  <a:pt x="20811" y="11649"/>
                </a:lnTo>
                <a:lnTo>
                  <a:pt x="20807" y="11657"/>
                </a:lnTo>
                <a:lnTo>
                  <a:pt x="20696" y="11869"/>
                </a:lnTo>
                <a:lnTo>
                  <a:pt x="20588" y="12064"/>
                </a:lnTo>
                <a:lnTo>
                  <a:pt x="20582" y="12072"/>
                </a:lnTo>
                <a:lnTo>
                  <a:pt x="20577" y="12081"/>
                </a:lnTo>
                <a:lnTo>
                  <a:pt x="20461" y="12273"/>
                </a:lnTo>
                <a:lnTo>
                  <a:pt x="20456" y="12281"/>
                </a:lnTo>
                <a:lnTo>
                  <a:pt x="20452" y="12291"/>
                </a:lnTo>
                <a:lnTo>
                  <a:pt x="20320" y="12492"/>
                </a:lnTo>
                <a:lnTo>
                  <a:pt x="20191" y="12677"/>
                </a:lnTo>
                <a:lnTo>
                  <a:pt x="20186" y="12684"/>
                </a:lnTo>
                <a:lnTo>
                  <a:pt x="20182" y="12693"/>
                </a:lnTo>
                <a:lnTo>
                  <a:pt x="20047" y="12876"/>
                </a:lnTo>
                <a:lnTo>
                  <a:pt x="20042" y="12883"/>
                </a:lnTo>
                <a:lnTo>
                  <a:pt x="20036" y="12889"/>
                </a:lnTo>
                <a:lnTo>
                  <a:pt x="19897" y="13068"/>
                </a:lnTo>
                <a:lnTo>
                  <a:pt x="19889" y="13076"/>
                </a:lnTo>
                <a:lnTo>
                  <a:pt x="19883" y="13084"/>
                </a:lnTo>
                <a:lnTo>
                  <a:pt x="19727" y="13269"/>
                </a:lnTo>
                <a:lnTo>
                  <a:pt x="19567" y="13452"/>
                </a:lnTo>
                <a:lnTo>
                  <a:pt x="19415" y="13620"/>
                </a:lnTo>
                <a:lnTo>
                  <a:pt x="19403" y="13629"/>
                </a:lnTo>
                <a:lnTo>
                  <a:pt x="19396" y="13637"/>
                </a:lnTo>
                <a:lnTo>
                  <a:pt x="19234" y="13803"/>
                </a:lnTo>
                <a:lnTo>
                  <a:pt x="19218" y="13819"/>
                </a:lnTo>
                <a:lnTo>
                  <a:pt x="19041" y="13983"/>
                </a:lnTo>
                <a:lnTo>
                  <a:pt x="18870" y="14143"/>
                </a:lnTo>
                <a:lnTo>
                  <a:pt x="18862" y="14149"/>
                </a:lnTo>
                <a:lnTo>
                  <a:pt x="18854" y="14157"/>
                </a:lnTo>
                <a:lnTo>
                  <a:pt x="18663" y="14320"/>
                </a:lnTo>
                <a:lnTo>
                  <a:pt x="18481" y="14469"/>
                </a:lnTo>
                <a:lnTo>
                  <a:pt x="18468" y="14480"/>
                </a:lnTo>
                <a:lnTo>
                  <a:pt x="18281" y="14624"/>
                </a:lnTo>
                <a:lnTo>
                  <a:pt x="18271" y="14631"/>
                </a:lnTo>
                <a:lnTo>
                  <a:pt x="18262" y="14639"/>
                </a:lnTo>
                <a:lnTo>
                  <a:pt x="18123" y="14739"/>
                </a:lnTo>
                <a:lnTo>
                  <a:pt x="18123" y="19200"/>
                </a:lnTo>
                <a:lnTo>
                  <a:pt x="18114" y="19276"/>
                </a:lnTo>
                <a:lnTo>
                  <a:pt x="18107" y="19303"/>
                </a:lnTo>
                <a:lnTo>
                  <a:pt x="18101" y="19328"/>
                </a:lnTo>
                <a:lnTo>
                  <a:pt x="18090" y="19352"/>
                </a:lnTo>
                <a:lnTo>
                  <a:pt x="18082" y="19376"/>
                </a:lnTo>
                <a:lnTo>
                  <a:pt x="18071" y="19400"/>
                </a:lnTo>
                <a:lnTo>
                  <a:pt x="18060" y="19423"/>
                </a:lnTo>
                <a:lnTo>
                  <a:pt x="18047" y="19445"/>
                </a:lnTo>
                <a:lnTo>
                  <a:pt x="18019" y="19488"/>
                </a:lnTo>
                <a:lnTo>
                  <a:pt x="18003" y="19511"/>
                </a:lnTo>
                <a:lnTo>
                  <a:pt x="17985" y="19531"/>
                </a:lnTo>
                <a:lnTo>
                  <a:pt x="17966" y="19549"/>
                </a:lnTo>
                <a:lnTo>
                  <a:pt x="17947" y="19569"/>
                </a:lnTo>
                <a:lnTo>
                  <a:pt x="17928" y="19587"/>
                </a:lnTo>
                <a:lnTo>
                  <a:pt x="17907" y="19605"/>
                </a:lnTo>
                <a:lnTo>
                  <a:pt x="17885" y="19623"/>
                </a:lnTo>
                <a:lnTo>
                  <a:pt x="17863" y="19639"/>
                </a:lnTo>
                <a:lnTo>
                  <a:pt x="17815" y="19668"/>
                </a:lnTo>
                <a:lnTo>
                  <a:pt x="17790" y="19683"/>
                </a:lnTo>
                <a:lnTo>
                  <a:pt x="17764" y="19695"/>
                </a:lnTo>
                <a:lnTo>
                  <a:pt x="17736" y="19707"/>
                </a:lnTo>
                <a:lnTo>
                  <a:pt x="17709" y="19720"/>
                </a:lnTo>
                <a:lnTo>
                  <a:pt x="17682" y="19729"/>
                </a:lnTo>
                <a:lnTo>
                  <a:pt x="17653" y="19739"/>
                </a:lnTo>
                <a:lnTo>
                  <a:pt x="17621" y="19747"/>
                </a:lnTo>
                <a:lnTo>
                  <a:pt x="17593" y="19755"/>
                </a:lnTo>
                <a:lnTo>
                  <a:pt x="17563" y="19761"/>
                </a:lnTo>
                <a:lnTo>
                  <a:pt x="7922" y="21585"/>
                </a:lnTo>
                <a:lnTo>
                  <a:pt x="7849" y="21596"/>
                </a:lnTo>
                <a:lnTo>
                  <a:pt x="7814" y="21599"/>
                </a:lnTo>
                <a:lnTo>
                  <a:pt x="7778" y="21600"/>
                </a:lnTo>
                <a:lnTo>
                  <a:pt x="7741" y="21600"/>
                </a:lnTo>
                <a:lnTo>
                  <a:pt x="7706" y="21597"/>
                </a:lnTo>
                <a:lnTo>
                  <a:pt x="7673" y="21595"/>
                </a:lnTo>
                <a:lnTo>
                  <a:pt x="7636" y="21591"/>
                </a:lnTo>
                <a:lnTo>
                  <a:pt x="7570" y="21577"/>
                </a:lnTo>
                <a:lnTo>
                  <a:pt x="7535" y="21569"/>
                </a:lnTo>
                <a:lnTo>
                  <a:pt x="7471" y="21548"/>
                </a:lnTo>
                <a:lnTo>
                  <a:pt x="7441" y="21535"/>
                </a:lnTo>
                <a:lnTo>
                  <a:pt x="7409" y="21521"/>
                </a:lnTo>
                <a:lnTo>
                  <a:pt x="7379" y="21507"/>
                </a:lnTo>
                <a:lnTo>
                  <a:pt x="7352" y="21491"/>
                </a:lnTo>
                <a:lnTo>
                  <a:pt x="7323" y="21473"/>
                </a:lnTo>
                <a:lnTo>
                  <a:pt x="7296" y="21455"/>
                </a:lnTo>
                <a:lnTo>
                  <a:pt x="7246" y="21415"/>
                </a:lnTo>
                <a:lnTo>
                  <a:pt x="7223" y="21393"/>
                </a:lnTo>
                <a:lnTo>
                  <a:pt x="7179" y="21348"/>
                </a:lnTo>
                <a:lnTo>
                  <a:pt x="7158" y="21323"/>
                </a:lnTo>
                <a:lnTo>
                  <a:pt x="7123" y="21272"/>
                </a:lnTo>
                <a:lnTo>
                  <a:pt x="7109" y="21245"/>
                </a:lnTo>
                <a:lnTo>
                  <a:pt x="7095" y="21217"/>
                </a:lnTo>
                <a:lnTo>
                  <a:pt x="7082" y="21188"/>
                </a:lnTo>
                <a:lnTo>
                  <a:pt x="7072" y="21160"/>
                </a:lnTo>
                <a:lnTo>
                  <a:pt x="7063" y="21129"/>
                </a:lnTo>
                <a:lnTo>
                  <a:pt x="7055" y="21099"/>
                </a:lnTo>
                <a:lnTo>
                  <a:pt x="7049" y="21068"/>
                </a:lnTo>
                <a:lnTo>
                  <a:pt x="7045" y="21039"/>
                </a:lnTo>
                <a:lnTo>
                  <a:pt x="7044" y="21009"/>
                </a:lnTo>
                <a:lnTo>
                  <a:pt x="7044" y="20979"/>
                </a:lnTo>
                <a:lnTo>
                  <a:pt x="7050" y="20920"/>
                </a:lnTo>
                <a:lnTo>
                  <a:pt x="7055" y="20889"/>
                </a:lnTo>
                <a:lnTo>
                  <a:pt x="7064" y="20861"/>
                </a:lnTo>
                <a:lnTo>
                  <a:pt x="7072" y="20833"/>
                </a:lnTo>
                <a:lnTo>
                  <a:pt x="7082" y="20807"/>
                </a:lnTo>
                <a:lnTo>
                  <a:pt x="7095" y="20777"/>
                </a:lnTo>
                <a:lnTo>
                  <a:pt x="7107" y="20752"/>
                </a:lnTo>
                <a:lnTo>
                  <a:pt x="7122" y="20725"/>
                </a:lnTo>
                <a:lnTo>
                  <a:pt x="7138" y="20700"/>
                </a:lnTo>
                <a:lnTo>
                  <a:pt x="7155" y="20675"/>
                </a:lnTo>
                <a:lnTo>
                  <a:pt x="7174" y="20651"/>
                </a:lnTo>
                <a:lnTo>
                  <a:pt x="7219" y="20605"/>
                </a:lnTo>
                <a:lnTo>
                  <a:pt x="7241" y="20584"/>
                </a:lnTo>
                <a:lnTo>
                  <a:pt x="7265" y="20563"/>
                </a:lnTo>
                <a:lnTo>
                  <a:pt x="7290" y="20543"/>
                </a:lnTo>
                <a:lnTo>
                  <a:pt x="7319" y="20524"/>
                </a:lnTo>
                <a:lnTo>
                  <a:pt x="7346" y="20507"/>
                </a:lnTo>
                <a:lnTo>
                  <a:pt x="7374" y="20491"/>
                </a:lnTo>
                <a:lnTo>
                  <a:pt x="7404" y="20475"/>
                </a:lnTo>
                <a:lnTo>
                  <a:pt x="7436" y="20460"/>
                </a:lnTo>
                <a:lnTo>
                  <a:pt x="7468" y="20447"/>
                </a:lnTo>
                <a:lnTo>
                  <a:pt x="7500" y="20435"/>
                </a:lnTo>
                <a:lnTo>
                  <a:pt x="7570" y="20416"/>
                </a:lnTo>
                <a:lnTo>
                  <a:pt x="7606" y="20408"/>
                </a:lnTo>
                <a:lnTo>
                  <a:pt x="16686" y="18691"/>
                </a:lnTo>
                <a:lnTo>
                  <a:pt x="16686" y="14424"/>
                </a:lnTo>
                <a:lnTo>
                  <a:pt x="16689" y="14389"/>
                </a:lnTo>
                <a:lnTo>
                  <a:pt x="16694" y="14357"/>
                </a:lnTo>
                <a:lnTo>
                  <a:pt x="16702" y="14325"/>
                </a:lnTo>
                <a:lnTo>
                  <a:pt x="16711" y="14292"/>
                </a:lnTo>
                <a:lnTo>
                  <a:pt x="16723" y="14261"/>
                </a:lnTo>
                <a:lnTo>
                  <a:pt x="16735" y="14232"/>
                </a:lnTo>
                <a:lnTo>
                  <a:pt x="16751" y="14203"/>
                </a:lnTo>
                <a:lnTo>
                  <a:pt x="16767" y="14172"/>
                </a:lnTo>
                <a:lnTo>
                  <a:pt x="16786" y="14145"/>
                </a:lnTo>
                <a:lnTo>
                  <a:pt x="16808" y="14119"/>
                </a:lnTo>
                <a:lnTo>
                  <a:pt x="16832" y="14091"/>
                </a:lnTo>
                <a:lnTo>
                  <a:pt x="16858" y="14065"/>
                </a:lnTo>
                <a:lnTo>
                  <a:pt x="16883" y="14041"/>
                </a:lnTo>
                <a:lnTo>
                  <a:pt x="16913" y="14019"/>
                </a:lnTo>
                <a:lnTo>
                  <a:pt x="16945" y="13996"/>
                </a:lnTo>
                <a:lnTo>
                  <a:pt x="17129" y="13864"/>
                </a:lnTo>
                <a:lnTo>
                  <a:pt x="17304" y="13740"/>
                </a:lnTo>
                <a:lnTo>
                  <a:pt x="17477" y="13605"/>
                </a:lnTo>
                <a:lnTo>
                  <a:pt x="17647" y="13468"/>
                </a:lnTo>
                <a:lnTo>
                  <a:pt x="17807" y="13328"/>
                </a:lnTo>
                <a:lnTo>
                  <a:pt x="17974" y="13176"/>
                </a:lnTo>
                <a:lnTo>
                  <a:pt x="18127" y="13033"/>
                </a:lnTo>
                <a:lnTo>
                  <a:pt x="18281" y="12877"/>
                </a:lnTo>
                <a:lnTo>
                  <a:pt x="18417" y="12728"/>
                </a:lnTo>
                <a:lnTo>
                  <a:pt x="18560" y="12564"/>
                </a:lnTo>
                <a:lnTo>
                  <a:pt x="18694" y="12407"/>
                </a:lnTo>
                <a:lnTo>
                  <a:pt x="18824" y="12241"/>
                </a:lnTo>
                <a:lnTo>
                  <a:pt x="18948" y="12075"/>
                </a:lnTo>
                <a:lnTo>
                  <a:pt x="19067" y="11900"/>
                </a:lnTo>
                <a:lnTo>
                  <a:pt x="19180" y="11729"/>
                </a:lnTo>
                <a:lnTo>
                  <a:pt x="19284" y="11553"/>
                </a:lnTo>
                <a:lnTo>
                  <a:pt x="19386" y="11371"/>
                </a:lnTo>
                <a:lnTo>
                  <a:pt x="19481" y="11191"/>
                </a:lnTo>
                <a:lnTo>
                  <a:pt x="19575" y="10996"/>
                </a:lnTo>
                <a:lnTo>
                  <a:pt x="19664" y="10804"/>
                </a:lnTo>
                <a:lnTo>
                  <a:pt x="19735" y="10627"/>
                </a:lnTo>
                <a:lnTo>
                  <a:pt x="19808" y="10432"/>
                </a:lnTo>
                <a:lnTo>
                  <a:pt x="19872" y="10240"/>
                </a:lnTo>
                <a:lnTo>
                  <a:pt x="19932" y="10039"/>
                </a:lnTo>
                <a:lnTo>
                  <a:pt x="19986" y="9835"/>
                </a:lnTo>
                <a:lnTo>
                  <a:pt x="20031" y="9635"/>
                </a:lnTo>
                <a:lnTo>
                  <a:pt x="20072" y="9427"/>
                </a:lnTo>
                <a:lnTo>
                  <a:pt x="20101" y="9236"/>
                </a:lnTo>
                <a:lnTo>
                  <a:pt x="20126" y="9027"/>
                </a:lnTo>
                <a:lnTo>
                  <a:pt x="20144" y="8812"/>
                </a:lnTo>
                <a:lnTo>
                  <a:pt x="20158" y="8607"/>
                </a:lnTo>
                <a:lnTo>
                  <a:pt x="20163" y="8387"/>
                </a:lnTo>
                <a:lnTo>
                  <a:pt x="20152" y="8017"/>
                </a:lnTo>
                <a:lnTo>
                  <a:pt x="20115" y="7651"/>
                </a:lnTo>
                <a:lnTo>
                  <a:pt x="20063" y="7292"/>
                </a:lnTo>
                <a:lnTo>
                  <a:pt x="19986" y="6940"/>
                </a:lnTo>
                <a:lnTo>
                  <a:pt x="19891" y="6592"/>
                </a:lnTo>
                <a:lnTo>
                  <a:pt x="19775" y="6251"/>
                </a:lnTo>
                <a:lnTo>
                  <a:pt x="19640" y="5917"/>
                </a:lnTo>
                <a:lnTo>
                  <a:pt x="19488" y="5592"/>
                </a:lnTo>
                <a:lnTo>
                  <a:pt x="19315" y="5275"/>
                </a:lnTo>
                <a:lnTo>
                  <a:pt x="19127" y="4963"/>
                </a:lnTo>
                <a:lnTo>
                  <a:pt x="18922" y="4664"/>
                </a:lnTo>
                <a:lnTo>
                  <a:pt x="18700" y="4372"/>
                </a:lnTo>
                <a:lnTo>
                  <a:pt x="18460" y="4091"/>
                </a:lnTo>
                <a:lnTo>
                  <a:pt x="18204" y="3819"/>
                </a:lnTo>
                <a:lnTo>
                  <a:pt x="17936" y="3559"/>
                </a:lnTo>
                <a:lnTo>
                  <a:pt x="17652" y="3308"/>
                </a:lnTo>
                <a:lnTo>
                  <a:pt x="17356" y="3071"/>
                </a:lnTo>
                <a:lnTo>
                  <a:pt x="17047" y="2848"/>
                </a:lnTo>
                <a:lnTo>
                  <a:pt x="16721" y="2632"/>
                </a:lnTo>
                <a:lnTo>
                  <a:pt x="16383" y="2433"/>
                </a:lnTo>
                <a:lnTo>
                  <a:pt x="16038" y="2247"/>
                </a:lnTo>
                <a:lnTo>
                  <a:pt x="15679" y="2073"/>
                </a:lnTo>
                <a:lnTo>
                  <a:pt x="15307" y="1915"/>
                </a:lnTo>
                <a:lnTo>
                  <a:pt x="14933" y="1769"/>
                </a:lnTo>
                <a:lnTo>
                  <a:pt x="14543" y="1643"/>
                </a:lnTo>
                <a:lnTo>
                  <a:pt x="14143" y="1529"/>
                </a:lnTo>
                <a:lnTo>
                  <a:pt x="13740" y="1431"/>
                </a:lnTo>
                <a:lnTo>
                  <a:pt x="13325" y="1353"/>
                </a:lnTo>
                <a:lnTo>
                  <a:pt x="12904" y="1289"/>
                </a:lnTo>
                <a:lnTo>
                  <a:pt x="12477" y="1244"/>
                </a:lnTo>
                <a:lnTo>
                  <a:pt x="12039" y="1216"/>
                </a:lnTo>
                <a:lnTo>
                  <a:pt x="11600" y="1207"/>
                </a:lnTo>
                <a:lnTo>
                  <a:pt x="11164" y="1216"/>
                </a:lnTo>
                <a:lnTo>
                  <a:pt x="10735" y="1240"/>
                </a:lnTo>
                <a:lnTo>
                  <a:pt x="10316" y="1287"/>
                </a:lnTo>
                <a:lnTo>
                  <a:pt x="9895" y="1351"/>
                </a:lnTo>
                <a:lnTo>
                  <a:pt x="9483" y="1427"/>
                </a:lnTo>
                <a:lnTo>
                  <a:pt x="9086" y="1520"/>
                </a:lnTo>
                <a:lnTo>
                  <a:pt x="8692" y="1631"/>
                </a:lnTo>
                <a:lnTo>
                  <a:pt x="8306" y="1756"/>
                </a:lnTo>
                <a:lnTo>
                  <a:pt x="7933" y="1896"/>
                </a:lnTo>
                <a:lnTo>
                  <a:pt x="7566" y="2052"/>
                </a:lnTo>
                <a:lnTo>
                  <a:pt x="7214" y="2221"/>
                </a:lnTo>
                <a:lnTo>
                  <a:pt x="6866" y="2404"/>
                </a:lnTo>
                <a:lnTo>
                  <a:pt x="6532" y="2599"/>
                </a:lnTo>
                <a:lnTo>
                  <a:pt x="6213" y="2805"/>
                </a:lnTo>
                <a:lnTo>
                  <a:pt x="5903" y="3028"/>
                </a:lnTo>
                <a:lnTo>
                  <a:pt x="5605" y="3260"/>
                </a:lnTo>
                <a:lnTo>
                  <a:pt x="5324" y="3503"/>
                </a:lnTo>
                <a:lnTo>
                  <a:pt x="5054" y="3757"/>
                </a:lnTo>
                <a:lnTo>
                  <a:pt x="4800" y="4023"/>
                </a:lnTo>
                <a:lnTo>
                  <a:pt x="4560" y="4299"/>
                </a:lnTo>
                <a:lnTo>
                  <a:pt x="4336" y="4584"/>
                </a:lnTo>
                <a:lnTo>
                  <a:pt x="4128" y="4879"/>
                </a:lnTo>
                <a:lnTo>
                  <a:pt x="3936" y="5181"/>
                </a:lnTo>
                <a:lnTo>
                  <a:pt x="3764" y="5492"/>
                </a:lnTo>
                <a:lnTo>
                  <a:pt x="3605" y="5815"/>
                </a:lnTo>
                <a:lnTo>
                  <a:pt x="3466" y="6140"/>
                </a:lnTo>
                <a:lnTo>
                  <a:pt x="3346" y="6472"/>
                </a:lnTo>
                <a:lnTo>
                  <a:pt x="3245" y="6813"/>
                </a:lnTo>
                <a:lnTo>
                  <a:pt x="3164" y="7159"/>
                </a:lnTo>
                <a:lnTo>
                  <a:pt x="3102" y="7512"/>
                </a:lnTo>
                <a:lnTo>
                  <a:pt x="3061" y="7869"/>
                </a:lnTo>
                <a:lnTo>
                  <a:pt x="3040" y="8249"/>
                </a:lnTo>
                <a:lnTo>
                  <a:pt x="3038" y="8276"/>
                </a:lnTo>
                <a:lnTo>
                  <a:pt x="3032" y="8324"/>
                </a:lnTo>
                <a:lnTo>
                  <a:pt x="3024" y="8348"/>
                </a:lnTo>
                <a:lnTo>
                  <a:pt x="3018" y="8373"/>
                </a:lnTo>
                <a:lnTo>
                  <a:pt x="3010" y="8396"/>
                </a:lnTo>
                <a:lnTo>
                  <a:pt x="2991" y="8444"/>
                </a:lnTo>
                <a:lnTo>
                  <a:pt x="1471" y="11659"/>
                </a:lnTo>
                <a:lnTo>
                  <a:pt x="1466" y="11668"/>
                </a:lnTo>
                <a:lnTo>
                  <a:pt x="1452" y="11711"/>
                </a:lnTo>
                <a:lnTo>
                  <a:pt x="1447" y="11733"/>
                </a:lnTo>
                <a:lnTo>
                  <a:pt x="1445" y="11745"/>
                </a:lnTo>
                <a:lnTo>
                  <a:pt x="1442" y="11757"/>
                </a:lnTo>
                <a:lnTo>
                  <a:pt x="1439" y="11768"/>
                </a:lnTo>
                <a:lnTo>
                  <a:pt x="1437" y="11787"/>
                </a:lnTo>
                <a:lnTo>
                  <a:pt x="1437" y="11805"/>
                </a:lnTo>
                <a:lnTo>
                  <a:pt x="1439" y="11824"/>
                </a:lnTo>
                <a:lnTo>
                  <a:pt x="1441" y="11845"/>
                </a:lnTo>
                <a:lnTo>
                  <a:pt x="1455" y="11892"/>
                </a:lnTo>
                <a:lnTo>
                  <a:pt x="1466" y="11923"/>
                </a:lnTo>
                <a:lnTo>
                  <a:pt x="1477" y="11945"/>
                </a:lnTo>
                <a:lnTo>
                  <a:pt x="1488" y="11959"/>
                </a:lnTo>
                <a:lnTo>
                  <a:pt x="1496" y="11971"/>
                </a:lnTo>
                <a:lnTo>
                  <a:pt x="1510" y="11992"/>
                </a:lnTo>
                <a:lnTo>
                  <a:pt x="1525" y="12009"/>
                </a:lnTo>
                <a:lnTo>
                  <a:pt x="1547" y="12032"/>
                </a:lnTo>
                <a:lnTo>
                  <a:pt x="1569" y="12053"/>
                </a:lnTo>
                <a:lnTo>
                  <a:pt x="1577" y="12061"/>
                </a:lnTo>
                <a:lnTo>
                  <a:pt x="1609" y="12081"/>
                </a:lnTo>
                <a:lnTo>
                  <a:pt x="1647" y="12100"/>
                </a:lnTo>
                <a:lnTo>
                  <a:pt x="1657" y="12104"/>
                </a:lnTo>
                <a:lnTo>
                  <a:pt x="1664" y="12109"/>
                </a:lnTo>
                <a:lnTo>
                  <a:pt x="1671" y="12112"/>
                </a:lnTo>
                <a:lnTo>
                  <a:pt x="1717" y="12129"/>
                </a:lnTo>
                <a:lnTo>
                  <a:pt x="3184" y="12615"/>
                </a:lnTo>
                <a:lnTo>
                  <a:pt x="3235" y="12633"/>
                </a:lnTo>
                <a:lnTo>
                  <a:pt x="3259" y="12644"/>
                </a:lnTo>
                <a:lnTo>
                  <a:pt x="3284" y="12655"/>
                </a:lnTo>
                <a:lnTo>
                  <a:pt x="3308" y="12667"/>
                </a:lnTo>
                <a:lnTo>
                  <a:pt x="3331" y="12679"/>
                </a:lnTo>
                <a:lnTo>
                  <a:pt x="3351" y="12693"/>
                </a:lnTo>
                <a:lnTo>
                  <a:pt x="3373" y="12707"/>
                </a:lnTo>
                <a:lnTo>
                  <a:pt x="3394" y="12720"/>
                </a:lnTo>
                <a:lnTo>
                  <a:pt x="3415" y="12735"/>
                </a:lnTo>
                <a:lnTo>
                  <a:pt x="3434" y="12751"/>
                </a:lnTo>
                <a:lnTo>
                  <a:pt x="3469" y="12783"/>
                </a:lnTo>
                <a:lnTo>
                  <a:pt x="3485" y="12800"/>
                </a:lnTo>
                <a:lnTo>
                  <a:pt x="3502" y="12817"/>
                </a:lnTo>
                <a:lnTo>
                  <a:pt x="3518" y="12836"/>
                </a:lnTo>
                <a:lnTo>
                  <a:pt x="3532" y="12853"/>
                </a:lnTo>
                <a:lnTo>
                  <a:pt x="3558" y="12891"/>
                </a:lnTo>
                <a:lnTo>
                  <a:pt x="3569" y="12912"/>
                </a:lnTo>
                <a:lnTo>
                  <a:pt x="3580" y="12932"/>
                </a:lnTo>
                <a:lnTo>
                  <a:pt x="3589" y="12952"/>
                </a:lnTo>
                <a:lnTo>
                  <a:pt x="3599" y="12973"/>
                </a:lnTo>
                <a:lnTo>
                  <a:pt x="3607" y="12993"/>
                </a:lnTo>
                <a:lnTo>
                  <a:pt x="3623" y="13039"/>
                </a:lnTo>
                <a:lnTo>
                  <a:pt x="3628" y="13060"/>
                </a:lnTo>
                <a:lnTo>
                  <a:pt x="3632" y="13083"/>
                </a:lnTo>
                <a:lnTo>
                  <a:pt x="3635" y="13105"/>
                </a:lnTo>
                <a:lnTo>
                  <a:pt x="3639" y="13129"/>
                </a:lnTo>
                <a:lnTo>
                  <a:pt x="3639" y="13152"/>
                </a:lnTo>
                <a:lnTo>
                  <a:pt x="3640" y="13176"/>
                </a:lnTo>
                <a:lnTo>
                  <a:pt x="3640" y="15999"/>
                </a:lnTo>
                <a:lnTo>
                  <a:pt x="3643" y="16031"/>
                </a:lnTo>
                <a:lnTo>
                  <a:pt x="3651" y="16080"/>
                </a:lnTo>
                <a:lnTo>
                  <a:pt x="3658" y="16115"/>
                </a:lnTo>
                <a:lnTo>
                  <a:pt x="3666" y="16148"/>
                </a:lnTo>
                <a:lnTo>
                  <a:pt x="3699" y="16233"/>
                </a:lnTo>
                <a:lnTo>
                  <a:pt x="3713" y="16265"/>
                </a:lnTo>
                <a:lnTo>
                  <a:pt x="3731" y="16299"/>
                </a:lnTo>
                <a:lnTo>
                  <a:pt x="3753" y="16332"/>
                </a:lnTo>
                <a:lnTo>
                  <a:pt x="3772" y="16360"/>
                </a:lnTo>
                <a:lnTo>
                  <a:pt x="3805" y="16404"/>
                </a:lnTo>
                <a:lnTo>
                  <a:pt x="3823" y="16427"/>
                </a:lnTo>
                <a:lnTo>
                  <a:pt x="3853" y="16460"/>
                </a:lnTo>
                <a:lnTo>
                  <a:pt x="3883" y="16488"/>
                </a:lnTo>
                <a:lnTo>
                  <a:pt x="3909" y="16511"/>
                </a:lnTo>
                <a:lnTo>
                  <a:pt x="3947" y="16541"/>
                </a:lnTo>
                <a:lnTo>
                  <a:pt x="4026" y="16596"/>
                </a:lnTo>
                <a:lnTo>
                  <a:pt x="4050" y="16611"/>
                </a:lnTo>
                <a:lnTo>
                  <a:pt x="4147" y="16660"/>
                </a:lnTo>
                <a:lnTo>
                  <a:pt x="4174" y="16672"/>
                </a:lnTo>
                <a:lnTo>
                  <a:pt x="4204" y="16683"/>
                </a:lnTo>
                <a:lnTo>
                  <a:pt x="4266" y="16704"/>
                </a:lnTo>
                <a:lnTo>
                  <a:pt x="4310" y="16717"/>
                </a:lnTo>
                <a:lnTo>
                  <a:pt x="4347" y="16725"/>
                </a:lnTo>
                <a:lnTo>
                  <a:pt x="4374" y="16731"/>
                </a:lnTo>
                <a:lnTo>
                  <a:pt x="4434" y="16740"/>
                </a:lnTo>
                <a:lnTo>
                  <a:pt x="4487" y="16745"/>
                </a:lnTo>
                <a:lnTo>
                  <a:pt x="4587" y="16749"/>
                </a:lnTo>
                <a:lnTo>
                  <a:pt x="7801" y="16749"/>
                </a:lnTo>
                <a:lnTo>
                  <a:pt x="7836" y="16752"/>
                </a:lnTo>
                <a:lnTo>
                  <a:pt x="7873" y="16756"/>
                </a:lnTo>
                <a:lnTo>
                  <a:pt x="7909" y="16761"/>
                </a:lnTo>
                <a:lnTo>
                  <a:pt x="7943" y="16768"/>
                </a:lnTo>
                <a:lnTo>
                  <a:pt x="7976" y="16776"/>
                </a:lnTo>
                <a:lnTo>
                  <a:pt x="8009" y="16785"/>
                </a:lnTo>
                <a:lnTo>
                  <a:pt x="8043" y="16797"/>
                </a:lnTo>
                <a:lnTo>
                  <a:pt x="8075" y="16809"/>
                </a:lnTo>
                <a:lnTo>
                  <a:pt x="8105" y="16823"/>
                </a:lnTo>
                <a:lnTo>
                  <a:pt x="8137" y="16837"/>
                </a:lnTo>
                <a:lnTo>
                  <a:pt x="8165" y="16852"/>
                </a:lnTo>
                <a:lnTo>
                  <a:pt x="8194" y="16869"/>
                </a:lnTo>
                <a:lnTo>
                  <a:pt x="8221" y="16887"/>
                </a:lnTo>
                <a:lnTo>
                  <a:pt x="8272" y="16927"/>
                </a:lnTo>
                <a:lnTo>
                  <a:pt x="8295" y="16947"/>
                </a:lnTo>
                <a:lnTo>
                  <a:pt x="8318" y="16969"/>
                </a:lnTo>
                <a:lnTo>
                  <a:pt x="8340" y="16991"/>
                </a:lnTo>
                <a:lnTo>
                  <a:pt x="8359" y="17016"/>
                </a:lnTo>
                <a:lnTo>
                  <a:pt x="8380" y="17040"/>
                </a:lnTo>
                <a:lnTo>
                  <a:pt x="8411" y="17091"/>
                </a:lnTo>
                <a:lnTo>
                  <a:pt x="8426" y="17119"/>
                </a:lnTo>
                <a:lnTo>
                  <a:pt x="8438" y="17145"/>
                </a:lnTo>
                <a:lnTo>
                  <a:pt x="8449" y="17173"/>
                </a:lnTo>
                <a:lnTo>
                  <a:pt x="8459" y="17201"/>
                </a:lnTo>
                <a:lnTo>
                  <a:pt x="8467" y="17232"/>
                </a:lnTo>
                <a:lnTo>
                  <a:pt x="8473" y="17261"/>
                </a:lnTo>
                <a:lnTo>
                  <a:pt x="8478" y="17291"/>
                </a:lnTo>
                <a:lnTo>
                  <a:pt x="8481" y="17321"/>
                </a:lnTo>
                <a:lnTo>
                  <a:pt x="8481" y="18615"/>
                </a:lnTo>
                <a:lnTo>
                  <a:pt x="8478" y="18647"/>
                </a:lnTo>
                <a:lnTo>
                  <a:pt x="8473" y="18676"/>
                </a:lnTo>
                <a:lnTo>
                  <a:pt x="8467" y="18705"/>
                </a:lnTo>
                <a:lnTo>
                  <a:pt x="8459" y="18735"/>
                </a:lnTo>
                <a:lnTo>
                  <a:pt x="8449" y="18764"/>
                </a:lnTo>
                <a:lnTo>
                  <a:pt x="8438" y="18792"/>
                </a:lnTo>
                <a:lnTo>
                  <a:pt x="8426" y="18819"/>
                </a:lnTo>
                <a:lnTo>
                  <a:pt x="8411" y="18847"/>
                </a:lnTo>
                <a:lnTo>
                  <a:pt x="8380" y="18897"/>
                </a:lnTo>
                <a:lnTo>
                  <a:pt x="8359" y="18921"/>
                </a:lnTo>
                <a:lnTo>
                  <a:pt x="8340" y="18944"/>
                </a:lnTo>
                <a:lnTo>
                  <a:pt x="8318" y="18968"/>
                </a:lnTo>
                <a:lnTo>
                  <a:pt x="8295" y="18991"/>
                </a:lnTo>
                <a:lnTo>
                  <a:pt x="8272" y="19011"/>
                </a:lnTo>
                <a:lnTo>
                  <a:pt x="8246" y="19031"/>
                </a:lnTo>
                <a:lnTo>
                  <a:pt x="8221" y="19049"/>
                </a:lnTo>
                <a:lnTo>
                  <a:pt x="8194" y="19068"/>
                </a:lnTo>
                <a:lnTo>
                  <a:pt x="8165" y="19085"/>
                </a:lnTo>
                <a:lnTo>
                  <a:pt x="8137" y="19100"/>
                </a:lnTo>
                <a:lnTo>
                  <a:pt x="8105" y="19115"/>
                </a:lnTo>
                <a:lnTo>
                  <a:pt x="8075" y="19128"/>
                </a:lnTo>
                <a:lnTo>
                  <a:pt x="8043" y="19140"/>
                </a:lnTo>
                <a:lnTo>
                  <a:pt x="8009" y="19151"/>
                </a:lnTo>
                <a:lnTo>
                  <a:pt x="7976" y="19160"/>
                </a:lnTo>
                <a:lnTo>
                  <a:pt x="7909" y="19176"/>
                </a:lnTo>
                <a:lnTo>
                  <a:pt x="7873" y="19181"/>
                </a:lnTo>
                <a:lnTo>
                  <a:pt x="7836" y="19185"/>
                </a:lnTo>
                <a:lnTo>
                  <a:pt x="7801" y="19188"/>
                </a:lnTo>
                <a:lnTo>
                  <a:pt x="7727" y="19188"/>
                </a:lnTo>
                <a:lnTo>
                  <a:pt x="7690" y="19185"/>
                </a:lnTo>
                <a:lnTo>
                  <a:pt x="7654" y="19181"/>
                </a:lnTo>
                <a:lnTo>
                  <a:pt x="7619" y="19176"/>
                </a:lnTo>
                <a:lnTo>
                  <a:pt x="7584" y="19168"/>
                </a:lnTo>
                <a:lnTo>
                  <a:pt x="7550" y="19160"/>
                </a:lnTo>
                <a:lnTo>
                  <a:pt x="7516" y="19151"/>
                </a:lnTo>
                <a:lnTo>
                  <a:pt x="7484" y="19140"/>
                </a:lnTo>
                <a:lnTo>
                  <a:pt x="7452" y="19128"/>
                </a:lnTo>
                <a:lnTo>
                  <a:pt x="7422" y="19115"/>
                </a:lnTo>
                <a:lnTo>
                  <a:pt x="7361" y="19085"/>
                </a:lnTo>
                <a:lnTo>
                  <a:pt x="7334" y="19068"/>
                </a:lnTo>
                <a:lnTo>
                  <a:pt x="7280" y="19031"/>
                </a:lnTo>
                <a:lnTo>
                  <a:pt x="7255" y="19011"/>
                </a:lnTo>
                <a:lnTo>
                  <a:pt x="7231" y="18991"/>
                </a:lnTo>
                <a:lnTo>
                  <a:pt x="7209" y="18968"/>
                </a:lnTo>
                <a:lnTo>
                  <a:pt x="7188" y="18944"/>
                </a:lnTo>
                <a:lnTo>
                  <a:pt x="7168" y="18921"/>
                </a:lnTo>
                <a:lnTo>
                  <a:pt x="7149" y="18897"/>
                </a:lnTo>
                <a:lnTo>
                  <a:pt x="7131" y="18872"/>
                </a:lnTo>
                <a:lnTo>
                  <a:pt x="7115" y="18847"/>
                </a:lnTo>
                <a:lnTo>
                  <a:pt x="7101" y="18819"/>
                </a:lnTo>
                <a:lnTo>
                  <a:pt x="7088" y="18792"/>
                </a:lnTo>
                <a:lnTo>
                  <a:pt x="7077" y="18764"/>
                </a:lnTo>
                <a:lnTo>
                  <a:pt x="7058" y="18705"/>
                </a:lnTo>
                <a:lnTo>
                  <a:pt x="7052" y="18676"/>
                </a:lnTo>
                <a:lnTo>
                  <a:pt x="7047" y="18647"/>
                </a:lnTo>
                <a:lnTo>
                  <a:pt x="7045" y="18615"/>
                </a:lnTo>
                <a:lnTo>
                  <a:pt x="7044" y="18584"/>
                </a:lnTo>
                <a:lnTo>
                  <a:pt x="7044" y="17955"/>
                </a:lnTo>
                <a:close/>
                <a:moveTo>
                  <a:pt x="16429" y="9356"/>
                </a:moveTo>
                <a:lnTo>
                  <a:pt x="16462" y="9371"/>
                </a:lnTo>
                <a:lnTo>
                  <a:pt x="16491" y="9387"/>
                </a:lnTo>
                <a:lnTo>
                  <a:pt x="16516" y="9404"/>
                </a:lnTo>
                <a:lnTo>
                  <a:pt x="16541" y="9423"/>
                </a:lnTo>
                <a:lnTo>
                  <a:pt x="16567" y="9444"/>
                </a:lnTo>
                <a:lnTo>
                  <a:pt x="16592" y="9464"/>
                </a:lnTo>
                <a:lnTo>
                  <a:pt x="16615" y="9484"/>
                </a:lnTo>
                <a:lnTo>
                  <a:pt x="16635" y="9505"/>
                </a:lnTo>
                <a:lnTo>
                  <a:pt x="16653" y="9529"/>
                </a:lnTo>
                <a:lnTo>
                  <a:pt x="16670" y="9552"/>
                </a:lnTo>
                <a:lnTo>
                  <a:pt x="16688" y="9577"/>
                </a:lnTo>
                <a:lnTo>
                  <a:pt x="16703" y="9601"/>
                </a:lnTo>
                <a:lnTo>
                  <a:pt x="16718" y="9625"/>
                </a:lnTo>
                <a:lnTo>
                  <a:pt x="16730" y="9651"/>
                </a:lnTo>
                <a:lnTo>
                  <a:pt x="16742" y="9679"/>
                </a:lnTo>
                <a:lnTo>
                  <a:pt x="16751" y="9704"/>
                </a:lnTo>
                <a:lnTo>
                  <a:pt x="16757" y="9731"/>
                </a:lnTo>
                <a:lnTo>
                  <a:pt x="16765" y="9759"/>
                </a:lnTo>
                <a:lnTo>
                  <a:pt x="16767" y="9785"/>
                </a:lnTo>
                <a:lnTo>
                  <a:pt x="16772" y="9815"/>
                </a:lnTo>
                <a:lnTo>
                  <a:pt x="16772" y="9896"/>
                </a:lnTo>
                <a:lnTo>
                  <a:pt x="16767" y="9925"/>
                </a:lnTo>
                <a:lnTo>
                  <a:pt x="16762" y="9952"/>
                </a:lnTo>
                <a:lnTo>
                  <a:pt x="16756" y="9977"/>
                </a:lnTo>
                <a:lnTo>
                  <a:pt x="16748" y="10008"/>
                </a:lnTo>
                <a:lnTo>
                  <a:pt x="16740" y="10036"/>
                </a:lnTo>
                <a:lnTo>
                  <a:pt x="16727" y="10061"/>
                </a:lnTo>
                <a:lnTo>
                  <a:pt x="16713" y="10087"/>
                </a:lnTo>
                <a:lnTo>
                  <a:pt x="16697" y="10115"/>
                </a:lnTo>
                <a:lnTo>
                  <a:pt x="16681" y="10140"/>
                </a:lnTo>
                <a:lnTo>
                  <a:pt x="16662" y="10167"/>
                </a:lnTo>
                <a:lnTo>
                  <a:pt x="16642" y="10192"/>
                </a:lnTo>
                <a:lnTo>
                  <a:pt x="16622" y="10215"/>
                </a:lnTo>
                <a:lnTo>
                  <a:pt x="16602" y="10236"/>
                </a:lnTo>
                <a:lnTo>
                  <a:pt x="16576" y="10256"/>
                </a:lnTo>
                <a:lnTo>
                  <a:pt x="16551" y="10275"/>
                </a:lnTo>
                <a:lnTo>
                  <a:pt x="16526" y="10295"/>
                </a:lnTo>
                <a:lnTo>
                  <a:pt x="16503" y="10312"/>
                </a:lnTo>
                <a:lnTo>
                  <a:pt x="16475" y="10329"/>
                </a:lnTo>
                <a:lnTo>
                  <a:pt x="16418" y="10359"/>
                </a:lnTo>
                <a:lnTo>
                  <a:pt x="16389" y="10371"/>
                </a:lnTo>
                <a:lnTo>
                  <a:pt x="16359" y="10384"/>
                </a:lnTo>
                <a:lnTo>
                  <a:pt x="16297" y="10401"/>
                </a:lnTo>
                <a:lnTo>
                  <a:pt x="16267" y="10409"/>
                </a:lnTo>
                <a:lnTo>
                  <a:pt x="16233" y="10415"/>
                </a:lnTo>
                <a:lnTo>
                  <a:pt x="16202" y="10423"/>
                </a:lnTo>
                <a:lnTo>
                  <a:pt x="16167" y="10427"/>
                </a:lnTo>
                <a:lnTo>
                  <a:pt x="16136" y="10428"/>
                </a:lnTo>
                <a:lnTo>
                  <a:pt x="16105" y="10429"/>
                </a:lnTo>
                <a:lnTo>
                  <a:pt x="16067" y="10429"/>
                </a:lnTo>
                <a:lnTo>
                  <a:pt x="16035" y="10428"/>
                </a:lnTo>
                <a:lnTo>
                  <a:pt x="16005" y="10424"/>
                </a:lnTo>
                <a:lnTo>
                  <a:pt x="15971" y="10419"/>
                </a:lnTo>
                <a:lnTo>
                  <a:pt x="15935" y="10415"/>
                </a:lnTo>
                <a:lnTo>
                  <a:pt x="15903" y="10408"/>
                </a:lnTo>
                <a:lnTo>
                  <a:pt x="15871" y="10400"/>
                </a:lnTo>
                <a:lnTo>
                  <a:pt x="15839" y="10389"/>
                </a:lnTo>
                <a:lnTo>
                  <a:pt x="15805" y="10380"/>
                </a:lnTo>
                <a:lnTo>
                  <a:pt x="15774" y="10364"/>
                </a:lnTo>
                <a:lnTo>
                  <a:pt x="15714" y="10337"/>
                </a:lnTo>
                <a:lnTo>
                  <a:pt x="15684" y="10319"/>
                </a:lnTo>
                <a:lnTo>
                  <a:pt x="15657" y="10303"/>
                </a:lnTo>
                <a:lnTo>
                  <a:pt x="15633" y="10285"/>
                </a:lnTo>
                <a:lnTo>
                  <a:pt x="15608" y="10263"/>
                </a:lnTo>
                <a:lnTo>
                  <a:pt x="15581" y="10244"/>
                </a:lnTo>
                <a:lnTo>
                  <a:pt x="15558" y="10223"/>
                </a:lnTo>
                <a:lnTo>
                  <a:pt x="15541" y="10201"/>
                </a:lnTo>
                <a:lnTo>
                  <a:pt x="15520" y="10176"/>
                </a:lnTo>
                <a:lnTo>
                  <a:pt x="15503" y="10155"/>
                </a:lnTo>
                <a:lnTo>
                  <a:pt x="15485" y="10131"/>
                </a:lnTo>
                <a:lnTo>
                  <a:pt x="15471" y="10108"/>
                </a:lnTo>
                <a:lnTo>
                  <a:pt x="15455" y="10079"/>
                </a:lnTo>
                <a:lnTo>
                  <a:pt x="15444" y="10055"/>
                </a:lnTo>
                <a:lnTo>
                  <a:pt x="15431" y="10029"/>
                </a:lnTo>
                <a:lnTo>
                  <a:pt x="15425" y="10003"/>
                </a:lnTo>
                <a:lnTo>
                  <a:pt x="15415" y="9973"/>
                </a:lnTo>
                <a:lnTo>
                  <a:pt x="15411" y="9948"/>
                </a:lnTo>
                <a:lnTo>
                  <a:pt x="15406" y="9921"/>
                </a:lnTo>
                <a:lnTo>
                  <a:pt x="15404" y="9893"/>
                </a:lnTo>
                <a:lnTo>
                  <a:pt x="15401" y="9865"/>
                </a:lnTo>
                <a:lnTo>
                  <a:pt x="15401" y="9837"/>
                </a:lnTo>
                <a:lnTo>
                  <a:pt x="15404" y="9808"/>
                </a:lnTo>
                <a:lnTo>
                  <a:pt x="15406" y="9783"/>
                </a:lnTo>
                <a:lnTo>
                  <a:pt x="15411" y="9755"/>
                </a:lnTo>
                <a:lnTo>
                  <a:pt x="15417" y="9727"/>
                </a:lnTo>
                <a:lnTo>
                  <a:pt x="15425" y="9700"/>
                </a:lnTo>
                <a:lnTo>
                  <a:pt x="15434" y="9672"/>
                </a:lnTo>
                <a:lnTo>
                  <a:pt x="15446" y="9645"/>
                </a:lnTo>
                <a:lnTo>
                  <a:pt x="15461" y="9616"/>
                </a:lnTo>
                <a:lnTo>
                  <a:pt x="15476" y="9591"/>
                </a:lnTo>
                <a:lnTo>
                  <a:pt x="15493" y="9565"/>
                </a:lnTo>
                <a:lnTo>
                  <a:pt x="15512" y="9540"/>
                </a:lnTo>
                <a:lnTo>
                  <a:pt x="15531" y="9516"/>
                </a:lnTo>
                <a:lnTo>
                  <a:pt x="15552" y="9493"/>
                </a:lnTo>
                <a:lnTo>
                  <a:pt x="15596" y="9451"/>
                </a:lnTo>
                <a:lnTo>
                  <a:pt x="15623" y="9429"/>
                </a:lnTo>
                <a:lnTo>
                  <a:pt x="15647" y="9411"/>
                </a:lnTo>
                <a:lnTo>
                  <a:pt x="15698" y="9379"/>
                </a:lnTo>
                <a:lnTo>
                  <a:pt x="15730" y="9363"/>
                </a:lnTo>
                <a:lnTo>
                  <a:pt x="15757" y="9349"/>
                </a:lnTo>
                <a:lnTo>
                  <a:pt x="15787" y="9335"/>
                </a:lnTo>
                <a:lnTo>
                  <a:pt x="15814" y="9323"/>
                </a:lnTo>
                <a:lnTo>
                  <a:pt x="15849" y="9313"/>
                </a:lnTo>
                <a:lnTo>
                  <a:pt x="15909" y="9297"/>
                </a:lnTo>
                <a:lnTo>
                  <a:pt x="15940" y="9292"/>
                </a:lnTo>
                <a:lnTo>
                  <a:pt x="15976" y="9285"/>
                </a:lnTo>
                <a:lnTo>
                  <a:pt x="16006" y="9283"/>
                </a:lnTo>
                <a:lnTo>
                  <a:pt x="16040" y="9280"/>
                </a:lnTo>
                <a:lnTo>
                  <a:pt x="16070" y="9277"/>
                </a:lnTo>
                <a:lnTo>
                  <a:pt x="16106" y="9277"/>
                </a:lnTo>
                <a:lnTo>
                  <a:pt x="16140" y="9280"/>
                </a:lnTo>
                <a:lnTo>
                  <a:pt x="16171" y="9283"/>
                </a:lnTo>
                <a:lnTo>
                  <a:pt x="16205" y="9285"/>
                </a:lnTo>
                <a:lnTo>
                  <a:pt x="16238" y="9292"/>
                </a:lnTo>
                <a:lnTo>
                  <a:pt x="16270" y="9297"/>
                </a:lnTo>
                <a:lnTo>
                  <a:pt x="16302" y="9305"/>
                </a:lnTo>
                <a:lnTo>
                  <a:pt x="16338" y="9315"/>
                </a:lnTo>
                <a:lnTo>
                  <a:pt x="16368" y="9327"/>
                </a:lnTo>
                <a:lnTo>
                  <a:pt x="16399" y="9340"/>
                </a:lnTo>
                <a:lnTo>
                  <a:pt x="16429" y="9356"/>
                </a:lnTo>
                <a:close/>
                <a:moveTo>
                  <a:pt x="17158" y="9199"/>
                </a:moveTo>
                <a:lnTo>
                  <a:pt x="17196" y="9249"/>
                </a:lnTo>
                <a:lnTo>
                  <a:pt x="17232" y="9297"/>
                </a:lnTo>
                <a:lnTo>
                  <a:pt x="17266" y="9352"/>
                </a:lnTo>
                <a:lnTo>
                  <a:pt x="17297" y="9403"/>
                </a:lnTo>
                <a:lnTo>
                  <a:pt x="17302" y="9403"/>
                </a:lnTo>
                <a:lnTo>
                  <a:pt x="17984" y="9475"/>
                </a:lnTo>
                <a:lnTo>
                  <a:pt x="18004" y="9479"/>
                </a:lnTo>
                <a:lnTo>
                  <a:pt x="18026" y="9484"/>
                </a:lnTo>
                <a:lnTo>
                  <a:pt x="18044" y="9492"/>
                </a:lnTo>
                <a:lnTo>
                  <a:pt x="18061" y="9504"/>
                </a:lnTo>
                <a:lnTo>
                  <a:pt x="18073" y="9517"/>
                </a:lnTo>
                <a:lnTo>
                  <a:pt x="18084" y="9533"/>
                </a:lnTo>
                <a:lnTo>
                  <a:pt x="18093" y="9551"/>
                </a:lnTo>
                <a:lnTo>
                  <a:pt x="18096" y="9569"/>
                </a:lnTo>
                <a:lnTo>
                  <a:pt x="18096" y="10139"/>
                </a:lnTo>
                <a:lnTo>
                  <a:pt x="18093" y="10156"/>
                </a:lnTo>
                <a:lnTo>
                  <a:pt x="18084" y="10175"/>
                </a:lnTo>
                <a:lnTo>
                  <a:pt x="18073" y="10189"/>
                </a:lnTo>
                <a:lnTo>
                  <a:pt x="18061" y="10203"/>
                </a:lnTo>
                <a:lnTo>
                  <a:pt x="18044" y="10215"/>
                </a:lnTo>
                <a:lnTo>
                  <a:pt x="18026" y="10224"/>
                </a:lnTo>
                <a:lnTo>
                  <a:pt x="18004" y="10231"/>
                </a:lnTo>
                <a:lnTo>
                  <a:pt x="17984" y="10233"/>
                </a:lnTo>
                <a:lnTo>
                  <a:pt x="17302" y="10303"/>
                </a:lnTo>
                <a:lnTo>
                  <a:pt x="17297" y="10303"/>
                </a:lnTo>
                <a:lnTo>
                  <a:pt x="17283" y="10329"/>
                </a:lnTo>
                <a:lnTo>
                  <a:pt x="17266" y="10355"/>
                </a:lnTo>
                <a:lnTo>
                  <a:pt x="17251" y="10381"/>
                </a:lnTo>
                <a:lnTo>
                  <a:pt x="17232" y="10408"/>
                </a:lnTo>
                <a:lnTo>
                  <a:pt x="17216" y="10435"/>
                </a:lnTo>
                <a:lnTo>
                  <a:pt x="17196" y="10457"/>
                </a:lnTo>
                <a:lnTo>
                  <a:pt x="17177" y="10483"/>
                </a:lnTo>
                <a:lnTo>
                  <a:pt x="17158" y="10507"/>
                </a:lnTo>
                <a:lnTo>
                  <a:pt x="17158" y="10511"/>
                </a:lnTo>
                <a:lnTo>
                  <a:pt x="17425" y="11039"/>
                </a:lnTo>
                <a:lnTo>
                  <a:pt x="17432" y="11057"/>
                </a:lnTo>
                <a:lnTo>
                  <a:pt x="17437" y="11077"/>
                </a:lnTo>
                <a:lnTo>
                  <a:pt x="17437" y="11095"/>
                </a:lnTo>
                <a:lnTo>
                  <a:pt x="17434" y="11111"/>
                </a:lnTo>
                <a:lnTo>
                  <a:pt x="17428" y="11129"/>
                </a:lnTo>
                <a:lnTo>
                  <a:pt x="17418" y="11143"/>
                </a:lnTo>
                <a:lnTo>
                  <a:pt x="17404" y="11157"/>
                </a:lnTo>
                <a:lnTo>
                  <a:pt x="17383" y="11169"/>
                </a:lnTo>
                <a:lnTo>
                  <a:pt x="16797" y="11452"/>
                </a:lnTo>
                <a:lnTo>
                  <a:pt x="16786" y="11459"/>
                </a:lnTo>
                <a:lnTo>
                  <a:pt x="16775" y="11460"/>
                </a:lnTo>
                <a:lnTo>
                  <a:pt x="16765" y="11461"/>
                </a:lnTo>
                <a:lnTo>
                  <a:pt x="16756" y="11464"/>
                </a:lnTo>
                <a:lnTo>
                  <a:pt x="16734" y="11464"/>
                </a:lnTo>
                <a:lnTo>
                  <a:pt x="16713" y="11460"/>
                </a:lnTo>
                <a:lnTo>
                  <a:pt x="16692" y="11453"/>
                </a:lnTo>
                <a:lnTo>
                  <a:pt x="16672" y="11444"/>
                </a:lnTo>
                <a:lnTo>
                  <a:pt x="16656" y="11432"/>
                </a:lnTo>
                <a:lnTo>
                  <a:pt x="16642" y="11419"/>
                </a:lnTo>
                <a:lnTo>
                  <a:pt x="16232" y="10959"/>
                </a:lnTo>
                <a:lnTo>
                  <a:pt x="16229" y="10957"/>
                </a:lnTo>
                <a:lnTo>
                  <a:pt x="16157" y="10963"/>
                </a:lnTo>
                <a:lnTo>
                  <a:pt x="16089" y="10964"/>
                </a:lnTo>
                <a:lnTo>
                  <a:pt x="16017" y="10963"/>
                </a:lnTo>
                <a:lnTo>
                  <a:pt x="15947" y="10957"/>
                </a:lnTo>
                <a:lnTo>
                  <a:pt x="15944" y="10959"/>
                </a:lnTo>
                <a:lnTo>
                  <a:pt x="15941" y="10959"/>
                </a:lnTo>
                <a:lnTo>
                  <a:pt x="15533" y="11419"/>
                </a:lnTo>
                <a:lnTo>
                  <a:pt x="15517" y="11432"/>
                </a:lnTo>
                <a:lnTo>
                  <a:pt x="15501" y="11444"/>
                </a:lnTo>
                <a:lnTo>
                  <a:pt x="15481" y="11453"/>
                </a:lnTo>
                <a:lnTo>
                  <a:pt x="15461" y="11460"/>
                </a:lnTo>
                <a:lnTo>
                  <a:pt x="15439" y="11464"/>
                </a:lnTo>
                <a:lnTo>
                  <a:pt x="15420" y="11464"/>
                </a:lnTo>
                <a:lnTo>
                  <a:pt x="15409" y="11461"/>
                </a:lnTo>
                <a:lnTo>
                  <a:pt x="15390" y="11459"/>
                </a:lnTo>
                <a:lnTo>
                  <a:pt x="15380" y="11452"/>
                </a:lnTo>
                <a:lnTo>
                  <a:pt x="14790" y="11169"/>
                </a:lnTo>
                <a:lnTo>
                  <a:pt x="14780" y="11163"/>
                </a:lnTo>
                <a:lnTo>
                  <a:pt x="14772" y="11157"/>
                </a:lnTo>
                <a:lnTo>
                  <a:pt x="14763" y="11151"/>
                </a:lnTo>
                <a:lnTo>
                  <a:pt x="14758" y="11143"/>
                </a:lnTo>
                <a:lnTo>
                  <a:pt x="14745" y="11129"/>
                </a:lnTo>
                <a:lnTo>
                  <a:pt x="14739" y="11111"/>
                </a:lnTo>
                <a:lnTo>
                  <a:pt x="14736" y="11095"/>
                </a:lnTo>
                <a:lnTo>
                  <a:pt x="14736" y="11077"/>
                </a:lnTo>
                <a:lnTo>
                  <a:pt x="14740" y="11057"/>
                </a:lnTo>
                <a:lnTo>
                  <a:pt x="14748" y="11039"/>
                </a:lnTo>
                <a:lnTo>
                  <a:pt x="15017" y="10511"/>
                </a:lnTo>
                <a:lnTo>
                  <a:pt x="15018" y="10508"/>
                </a:lnTo>
                <a:lnTo>
                  <a:pt x="15018" y="10507"/>
                </a:lnTo>
                <a:lnTo>
                  <a:pt x="14977" y="10457"/>
                </a:lnTo>
                <a:lnTo>
                  <a:pt x="14941" y="10408"/>
                </a:lnTo>
                <a:lnTo>
                  <a:pt x="14907" y="10356"/>
                </a:lnTo>
                <a:lnTo>
                  <a:pt x="14877" y="10303"/>
                </a:lnTo>
                <a:lnTo>
                  <a:pt x="14874" y="10303"/>
                </a:lnTo>
                <a:lnTo>
                  <a:pt x="14192" y="10233"/>
                </a:lnTo>
                <a:lnTo>
                  <a:pt x="14170" y="10231"/>
                </a:lnTo>
                <a:lnTo>
                  <a:pt x="14150" y="10224"/>
                </a:lnTo>
                <a:lnTo>
                  <a:pt x="14131" y="10215"/>
                </a:lnTo>
                <a:lnTo>
                  <a:pt x="14115" y="10203"/>
                </a:lnTo>
                <a:lnTo>
                  <a:pt x="14100" y="10189"/>
                </a:lnTo>
                <a:lnTo>
                  <a:pt x="14091" y="10175"/>
                </a:lnTo>
                <a:lnTo>
                  <a:pt x="14084" y="10156"/>
                </a:lnTo>
                <a:lnTo>
                  <a:pt x="14083" y="10139"/>
                </a:lnTo>
                <a:lnTo>
                  <a:pt x="14083" y="9569"/>
                </a:lnTo>
                <a:lnTo>
                  <a:pt x="14084" y="9551"/>
                </a:lnTo>
                <a:lnTo>
                  <a:pt x="14091" y="9533"/>
                </a:lnTo>
                <a:lnTo>
                  <a:pt x="14100" y="9517"/>
                </a:lnTo>
                <a:lnTo>
                  <a:pt x="14115" y="9504"/>
                </a:lnTo>
                <a:lnTo>
                  <a:pt x="14131" y="9492"/>
                </a:lnTo>
                <a:lnTo>
                  <a:pt x="14150" y="9484"/>
                </a:lnTo>
                <a:lnTo>
                  <a:pt x="14170" y="9479"/>
                </a:lnTo>
                <a:lnTo>
                  <a:pt x="14192" y="9475"/>
                </a:lnTo>
                <a:lnTo>
                  <a:pt x="14874" y="9403"/>
                </a:lnTo>
                <a:lnTo>
                  <a:pt x="14877" y="9403"/>
                </a:lnTo>
                <a:lnTo>
                  <a:pt x="14891" y="9377"/>
                </a:lnTo>
                <a:lnTo>
                  <a:pt x="14907" y="9352"/>
                </a:lnTo>
                <a:lnTo>
                  <a:pt x="14923" y="9323"/>
                </a:lnTo>
                <a:lnTo>
                  <a:pt x="14941" y="9297"/>
                </a:lnTo>
                <a:lnTo>
                  <a:pt x="14961" y="9272"/>
                </a:lnTo>
                <a:lnTo>
                  <a:pt x="14980" y="9249"/>
                </a:lnTo>
                <a:lnTo>
                  <a:pt x="14999" y="9221"/>
                </a:lnTo>
                <a:lnTo>
                  <a:pt x="15018" y="9199"/>
                </a:lnTo>
                <a:lnTo>
                  <a:pt x="15018" y="9197"/>
                </a:lnTo>
                <a:lnTo>
                  <a:pt x="15017" y="9195"/>
                </a:lnTo>
                <a:lnTo>
                  <a:pt x="14748" y="8667"/>
                </a:lnTo>
                <a:lnTo>
                  <a:pt x="14740" y="8648"/>
                </a:lnTo>
                <a:lnTo>
                  <a:pt x="14736" y="8631"/>
                </a:lnTo>
                <a:lnTo>
                  <a:pt x="14736" y="8613"/>
                </a:lnTo>
                <a:lnTo>
                  <a:pt x="14740" y="8596"/>
                </a:lnTo>
                <a:lnTo>
                  <a:pt x="14745" y="8577"/>
                </a:lnTo>
                <a:lnTo>
                  <a:pt x="14758" y="8561"/>
                </a:lnTo>
                <a:lnTo>
                  <a:pt x="14772" y="8549"/>
                </a:lnTo>
                <a:lnTo>
                  <a:pt x="14780" y="8544"/>
                </a:lnTo>
                <a:lnTo>
                  <a:pt x="14790" y="8537"/>
                </a:lnTo>
                <a:lnTo>
                  <a:pt x="15380" y="8252"/>
                </a:lnTo>
                <a:lnTo>
                  <a:pt x="15400" y="8245"/>
                </a:lnTo>
                <a:lnTo>
                  <a:pt x="15420" y="8241"/>
                </a:lnTo>
                <a:lnTo>
                  <a:pt x="15439" y="8241"/>
                </a:lnTo>
                <a:lnTo>
                  <a:pt x="15461" y="8245"/>
                </a:lnTo>
                <a:lnTo>
                  <a:pt x="15481" y="8251"/>
                </a:lnTo>
                <a:lnTo>
                  <a:pt x="15501" y="8260"/>
                </a:lnTo>
                <a:lnTo>
                  <a:pt x="15517" y="8273"/>
                </a:lnTo>
                <a:lnTo>
                  <a:pt x="15533" y="8288"/>
                </a:lnTo>
                <a:lnTo>
                  <a:pt x="15941" y="8745"/>
                </a:lnTo>
                <a:lnTo>
                  <a:pt x="15947" y="8748"/>
                </a:lnTo>
                <a:lnTo>
                  <a:pt x="16016" y="8744"/>
                </a:lnTo>
                <a:lnTo>
                  <a:pt x="16089" y="8741"/>
                </a:lnTo>
                <a:lnTo>
                  <a:pt x="16157" y="8744"/>
                </a:lnTo>
                <a:lnTo>
                  <a:pt x="16229" y="8748"/>
                </a:lnTo>
                <a:lnTo>
                  <a:pt x="16232" y="8748"/>
                </a:lnTo>
                <a:lnTo>
                  <a:pt x="16232" y="8745"/>
                </a:lnTo>
                <a:lnTo>
                  <a:pt x="16642" y="8288"/>
                </a:lnTo>
                <a:lnTo>
                  <a:pt x="16656" y="8273"/>
                </a:lnTo>
                <a:lnTo>
                  <a:pt x="16672" y="8260"/>
                </a:lnTo>
                <a:lnTo>
                  <a:pt x="16692" y="8251"/>
                </a:lnTo>
                <a:lnTo>
                  <a:pt x="16713" y="8245"/>
                </a:lnTo>
                <a:lnTo>
                  <a:pt x="16734" y="8241"/>
                </a:lnTo>
                <a:lnTo>
                  <a:pt x="16756" y="8241"/>
                </a:lnTo>
                <a:lnTo>
                  <a:pt x="16777" y="8245"/>
                </a:lnTo>
                <a:lnTo>
                  <a:pt x="16797" y="8252"/>
                </a:lnTo>
                <a:lnTo>
                  <a:pt x="17383" y="8537"/>
                </a:lnTo>
                <a:lnTo>
                  <a:pt x="17404" y="8549"/>
                </a:lnTo>
                <a:lnTo>
                  <a:pt x="17418" y="8561"/>
                </a:lnTo>
                <a:lnTo>
                  <a:pt x="17428" y="8577"/>
                </a:lnTo>
                <a:lnTo>
                  <a:pt x="17434" y="8596"/>
                </a:lnTo>
                <a:lnTo>
                  <a:pt x="17437" y="8613"/>
                </a:lnTo>
                <a:lnTo>
                  <a:pt x="17437" y="8631"/>
                </a:lnTo>
                <a:lnTo>
                  <a:pt x="17432" y="8648"/>
                </a:lnTo>
                <a:lnTo>
                  <a:pt x="17425" y="8667"/>
                </a:lnTo>
                <a:lnTo>
                  <a:pt x="17158" y="9195"/>
                </a:lnTo>
                <a:lnTo>
                  <a:pt x="17158" y="9199"/>
                </a:lnTo>
                <a:close/>
                <a:moveTo>
                  <a:pt x="16399" y="4660"/>
                </a:moveTo>
                <a:lnTo>
                  <a:pt x="16429" y="4676"/>
                </a:lnTo>
                <a:lnTo>
                  <a:pt x="16460" y="4691"/>
                </a:lnTo>
                <a:lnTo>
                  <a:pt x="16486" y="4711"/>
                </a:lnTo>
                <a:lnTo>
                  <a:pt x="16513" y="4728"/>
                </a:lnTo>
                <a:lnTo>
                  <a:pt x="16535" y="4749"/>
                </a:lnTo>
                <a:lnTo>
                  <a:pt x="16561" y="4768"/>
                </a:lnTo>
                <a:lnTo>
                  <a:pt x="16581" y="4788"/>
                </a:lnTo>
                <a:lnTo>
                  <a:pt x="16605" y="4812"/>
                </a:lnTo>
                <a:lnTo>
                  <a:pt x="16622" y="4835"/>
                </a:lnTo>
                <a:lnTo>
                  <a:pt x="16642" y="4859"/>
                </a:lnTo>
                <a:lnTo>
                  <a:pt x="16656" y="4881"/>
                </a:lnTo>
                <a:lnTo>
                  <a:pt x="16672" y="4905"/>
                </a:lnTo>
                <a:lnTo>
                  <a:pt x="16686" y="4933"/>
                </a:lnTo>
                <a:lnTo>
                  <a:pt x="16699" y="4957"/>
                </a:lnTo>
                <a:lnTo>
                  <a:pt x="16711" y="4983"/>
                </a:lnTo>
                <a:lnTo>
                  <a:pt x="16721" y="5008"/>
                </a:lnTo>
                <a:lnTo>
                  <a:pt x="16727" y="5039"/>
                </a:lnTo>
                <a:lnTo>
                  <a:pt x="16734" y="5064"/>
                </a:lnTo>
                <a:lnTo>
                  <a:pt x="16740" y="5092"/>
                </a:lnTo>
                <a:lnTo>
                  <a:pt x="16742" y="5119"/>
                </a:lnTo>
                <a:lnTo>
                  <a:pt x="16743" y="5148"/>
                </a:lnTo>
                <a:lnTo>
                  <a:pt x="16743" y="5175"/>
                </a:lnTo>
                <a:lnTo>
                  <a:pt x="16742" y="5200"/>
                </a:lnTo>
                <a:lnTo>
                  <a:pt x="16740" y="5229"/>
                </a:lnTo>
                <a:lnTo>
                  <a:pt x="16732" y="5259"/>
                </a:lnTo>
                <a:lnTo>
                  <a:pt x="16727" y="5285"/>
                </a:lnTo>
                <a:lnTo>
                  <a:pt x="16718" y="5313"/>
                </a:lnTo>
                <a:lnTo>
                  <a:pt x="16696" y="5367"/>
                </a:lnTo>
                <a:lnTo>
                  <a:pt x="16683" y="5395"/>
                </a:lnTo>
                <a:lnTo>
                  <a:pt x="16665" y="5420"/>
                </a:lnTo>
                <a:lnTo>
                  <a:pt x="16649" y="5445"/>
                </a:lnTo>
                <a:lnTo>
                  <a:pt x="16632" y="5472"/>
                </a:lnTo>
                <a:lnTo>
                  <a:pt x="16615" y="5497"/>
                </a:lnTo>
                <a:lnTo>
                  <a:pt x="16570" y="5540"/>
                </a:lnTo>
                <a:lnTo>
                  <a:pt x="16545" y="5560"/>
                </a:lnTo>
                <a:lnTo>
                  <a:pt x="16521" y="5583"/>
                </a:lnTo>
                <a:lnTo>
                  <a:pt x="16495" y="5600"/>
                </a:lnTo>
                <a:lnTo>
                  <a:pt x="16472" y="5617"/>
                </a:lnTo>
                <a:lnTo>
                  <a:pt x="16441" y="5633"/>
                </a:lnTo>
                <a:lnTo>
                  <a:pt x="16414" y="5649"/>
                </a:lnTo>
                <a:lnTo>
                  <a:pt x="16387" y="5663"/>
                </a:lnTo>
                <a:lnTo>
                  <a:pt x="16359" y="5677"/>
                </a:lnTo>
                <a:lnTo>
                  <a:pt x="16325" y="5689"/>
                </a:lnTo>
                <a:lnTo>
                  <a:pt x="16294" y="5699"/>
                </a:lnTo>
                <a:lnTo>
                  <a:pt x="16267" y="5707"/>
                </a:lnTo>
                <a:lnTo>
                  <a:pt x="16235" y="5715"/>
                </a:lnTo>
                <a:lnTo>
                  <a:pt x="16202" y="5721"/>
                </a:lnTo>
                <a:lnTo>
                  <a:pt x="16168" y="5727"/>
                </a:lnTo>
                <a:lnTo>
                  <a:pt x="16136" y="5731"/>
                </a:lnTo>
                <a:lnTo>
                  <a:pt x="16106" y="5732"/>
                </a:lnTo>
                <a:lnTo>
                  <a:pt x="16070" y="5735"/>
                </a:lnTo>
                <a:lnTo>
                  <a:pt x="16036" y="5735"/>
                </a:lnTo>
                <a:lnTo>
                  <a:pt x="16005" y="5732"/>
                </a:lnTo>
                <a:lnTo>
                  <a:pt x="15974" y="5729"/>
                </a:lnTo>
                <a:lnTo>
                  <a:pt x="15938" y="5727"/>
                </a:lnTo>
                <a:lnTo>
                  <a:pt x="15905" y="5721"/>
                </a:lnTo>
                <a:lnTo>
                  <a:pt x="15871" y="5713"/>
                </a:lnTo>
                <a:lnTo>
                  <a:pt x="15839" y="5705"/>
                </a:lnTo>
                <a:lnTo>
                  <a:pt x="15808" y="5695"/>
                </a:lnTo>
                <a:lnTo>
                  <a:pt x="15774" y="5685"/>
                </a:lnTo>
                <a:lnTo>
                  <a:pt x="15744" y="5672"/>
                </a:lnTo>
                <a:lnTo>
                  <a:pt x="15714" y="5657"/>
                </a:lnTo>
                <a:lnTo>
                  <a:pt x="15682" y="5641"/>
                </a:lnTo>
                <a:lnTo>
                  <a:pt x="15654" y="5625"/>
                </a:lnTo>
                <a:lnTo>
                  <a:pt x="15628" y="5608"/>
                </a:lnTo>
                <a:lnTo>
                  <a:pt x="15601" y="5591"/>
                </a:lnTo>
                <a:lnTo>
                  <a:pt x="15574" y="5569"/>
                </a:lnTo>
                <a:lnTo>
                  <a:pt x="15552" y="5548"/>
                </a:lnTo>
                <a:lnTo>
                  <a:pt x="15528" y="5528"/>
                </a:lnTo>
                <a:lnTo>
                  <a:pt x="15511" y="5507"/>
                </a:lnTo>
                <a:lnTo>
                  <a:pt x="15492" y="5484"/>
                </a:lnTo>
                <a:lnTo>
                  <a:pt x="15471" y="5460"/>
                </a:lnTo>
                <a:lnTo>
                  <a:pt x="15452" y="5436"/>
                </a:lnTo>
                <a:lnTo>
                  <a:pt x="15439" y="5412"/>
                </a:lnTo>
                <a:lnTo>
                  <a:pt x="15425" y="5384"/>
                </a:lnTo>
                <a:lnTo>
                  <a:pt x="15412" y="5361"/>
                </a:lnTo>
                <a:lnTo>
                  <a:pt x="15404" y="5335"/>
                </a:lnTo>
                <a:lnTo>
                  <a:pt x="15395" y="5309"/>
                </a:lnTo>
                <a:lnTo>
                  <a:pt x="15387" y="5280"/>
                </a:lnTo>
                <a:lnTo>
                  <a:pt x="15380" y="5255"/>
                </a:lnTo>
                <a:lnTo>
                  <a:pt x="15376" y="5225"/>
                </a:lnTo>
                <a:lnTo>
                  <a:pt x="15374" y="5199"/>
                </a:lnTo>
                <a:lnTo>
                  <a:pt x="15371" y="5171"/>
                </a:lnTo>
                <a:lnTo>
                  <a:pt x="15371" y="5144"/>
                </a:lnTo>
                <a:lnTo>
                  <a:pt x="15374" y="5117"/>
                </a:lnTo>
                <a:lnTo>
                  <a:pt x="15376" y="5087"/>
                </a:lnTo>
                <a:lnTo>
                  <a:pt x="15380" y="5060"/>
                </a:lnTo>
                <a:lnTo>
                  <a:pt x="15387" y="5033"/>
                </a:lnTo>
                <a:lnTo>
                  <a:pt x="15395" y="5004"/>
                </a:lnTo>
                <a:lnTo>
                  <a:pt x="15406" y="4977"/>
                </a:lnTo>
                <a:lnTo>
                  <a:pt x="15415" y="4952"/>
                </a:lnTo>
                <a:lnTo>
                  <a:pt x="15430" y="4925"/>
                </a:lnTo>
                <a:lnTo>
                  <a:pt x="15444" y="4896"/>
                </a:lnTo>
                <a:lnTo>
                  <a:pt x="15461" y="4872"/>
                </a:lnTo>
                <a:lnTo>
                  <a:pt x="15481" y="4847"/>
                </a:lnTo>
                <a:lnTo>
                  <a:pt x="15501" y="4821"/>
                </a:lnTo>
                <a:lnTo>
                  <a:pt x="15542" y="4776"/>
                </a:lnTo>
                <a:lnTo>
                  <a:pt x="15566" y="4755"/>
                </a:lnTo>
                <a:lnTo>
                  <a:pt x="15592" y="4737"/>
                </a:lnTo>
                <a:lnTo>
                  <a:pt x="15617" y="4716"/>
                </a:lnTo>
                <a:lnTo>
                  <a:pt x="15668" y="4684"/>
                </a:lnTo>
                <a:lnTo>
                  <a:pt x="15697" y="4668"/>
                </a:lnTo>
                <a:lnTo>
                  <a:pt x="15757" y="4643"/>
                </a:lnTo>
                <a:lnTo>
                  <a:pt x="15784" y="4629"/>
                </a:lnTo>
                <a:lnTo>
                  <a:pt x="15814" y="4619"/>
                </a:lnTo>
                <a:lnTo>
                  <a:pt x="15849" y="4612"/>
                </a:lnTo>
                <a:lnTo>
                  <a:pt x="15879" y="4604"/>
                </a:lnTo>
                <a:lnTo>
                  <a:pt x="15909" y="4597"/>
                </a:lnTo>
                <a:lnTo>
                  <a:pt x="15941" y="4592"/>
                </a:lnTo>
                <a:lnTo>
                  <a:pt x="15976" y="4587"/>
                </a:lnTo>
                <a:lnTo>
                  <a:pt x="16009" y="4584"/>
                </a:lnTo>
                <a:lnTo>
                  <a:pt x="16041" y="4583"/>
                </a:lnTo>
                <a:lnTo>
                  <a:pt x="16071" y="4583"/>
                </a:lnTo>
                <a:lnTo>
                  <a:pt x="16108" y="4584"/>
                </a:lnTo>
                <a:lnTo>
                  <a:pt x="16141" y="4587"/>
                </a:lnTo>
                <a:lnTo>
                  <a:pt x="16175" y="4592"/>
                </a:lnTo>
                <a:lnTo>
                  <a:pt x="16205" y="4597"/>
                </a:lnTo>
                <a:lnTo>
                  <a:pt x="16241" y="4604"/>
                </a:lnTo>
                <a:lnTo>
                  <a:pt x="16273" y="4613"/>
                </a:lnTo>
                <a:lnTo>
                  <a:pt x="16303" y="4621"/>
                </a:lnTo>
                <a:lnTo>
                  <a:pt x="16338" y="4633"/>
                </a:lnTo>
                <a:lnTo>
                  <a:pt x="16399" y="4660"/>
                </a:lnTo>
                <a:close/>
                <a:moveTo>
                  <a:pt x="17126" y="4504"/>
                </a:moveTo>
                <a:lnTo>
                  <a:pt x="17166" y="4553"/>
                </a:lnTo>
                <a:lnTo>
                  <a:pt x="17202" y="4604"/>
                </a:lnTo>
                <a:lnTo>
                  <a:pt x="17236" y="4656"/>
                </a:lnTo>
                <a:lnTo>
                  <a:pt x="17266" y="4708"/>
                </a:lnTo>
                <a:lnTo>
                  <a:pt x="17272" y="4708"/>
                </a:lnTo>
                <a:lnTo>
                  <a:pt x="17949" y="4779"/>
                </a:lnTo>
                <a:lnTo>
                  <a:pt x="17972" y="4783"/>
                </a:lnTo>
                <a:lnTo>
                  <a:pt x="17995" y="4788"/>
                </a:lnTo>
                <a:lnTo>
                  <a:pt x="18014" y="4796"/>
                </a:lnTo>
                <a:lnTo>
                  <a:pt x="18044" y="4821"/>
                </a:lnTo>
                <a:lnTo>
                  <a:pt x="18053" y="4839"/>
                </a:lnTo>
                <a:lnTo>
                  <a:pt x="18061" y="4856"/>
                </a:lnTo>
                <a:lnTo>
                  <a:pt x="18063" y="4875"/>
                </a:lnTo>
                <a:lnTo>
                  <a:pt x="18063" y="5443"/>
                </a:lnTo>
                <a:lnTo>
                  <a:pt x="18061" y="5461"/>
                </a:lnTo>
                <a:lnTo>
                  <a:pt x="18053" y="5480"/>
                </a:lnTo>
                <a:lnTo>
                  <a:pt x="18044" y="5496"/>
                </a:lnTo>
                <a:lnTo>
                  <a:pt x="18030" y="5509"/>
                </a:lnTo>
                <a:lnTo>
                  <a:pt x="18014" y="5519"/>
                </a:lnTo>
                <a:lnTo>
                  <a:pt x="17995" y="5528"/>
                </a:lnTo>
                <a:lnTo>
                  <a:pt x="17972" y="5535"/>
                </a:lnTo>
                <a:lnTo>
                  <a:pt x="17949" y="5539"/>
                </a:lnTo>
                <a:lnTo>
                  <a:pt x="17272" y="5608"/>
                </a:lnTo>
                <a:lnTo>
                  <a:pt x="17266" y="5608"/>
                </a:lnTo>
                <a:lnTo>
                  <a:pt x="17251" y="5633"/>
                </a:lnTo>
                <a:lnTo>
                  <a:pt x="17236" y="5659"/>
                </a:lnTo>
                <a:lnTo>
                  <a:pt x="17221" y="5688"/>
                </a:lnTo>
                <a:lnTo>
                  <a:pt x="17201" y="5713"/>
                </a:lnTo>
                <a:lnTo>
                  <a:pt x="17183" y="5739"/>
                </a:lnTo>
                <a:lnTo>
                  <a:pt x="17166" y="5761"/>
                </a:lnTo>
                <a:lnTo>
                  <a:pt x="17145" y="5791"/>
                </a:lnTo>
                <a:lnTo>
                  <a:pt x="17126" y="5812"/>
                </a:lnTo>
                <a:lnTo>
                  <a:pt x="17129" y="5816"/>
                </a:lnTo>
                <a:lnTo>
                  <a:pt x="17398" y="6344"/>
                </a:lnTo>
                <a:lnTo>
                  <a:pt x="17404" y="6361"/>
                </a:lnTo>
                <a:lnTo>
                  <a:pt x="17407" y="6381"/>
                </a:lnTo>
                <a:lnTo>
                  <a:pt x="17407" y="6399"/>
                </a:lnTo>
                <a:lnTo>
                  <a:pt x="17404" y="6416"/>
                </a:lnTo>
                <a:lnTo>
                  <a:pt x="17398" y="6436"/>
                </a:lnTo>
                <a:lnTo>
                  <a:pt x="17388" y="6451"/>
                </a:lnTo>
                <a:lnTo>
                  <a:pt x="17372" y="6463"/>
                </a:lnTo>
                <a:lnTo>
                  <a:pt x="17353" y="6475"/>
                </a:lnTo>
                <a:lnTo>
                  <a:pt x="16765" y="6760"/>
                </a:lnTo>
                <a:lnTo>
                  <a:pt x="16746" y="6765"/>
                </a:lnTo>
                <a:lnTo>
                  <a:pt x="16726" y="6769"/>
                </a:lnTo>
                <a:lnTo>
                  <a:pt x="16702" y="6769"/>
                </a:lnTo>
                <a:lnTo>
                  <a:pt x="16683" y="6765"/>
                </a:lnTo>
                <a:lnTo>
                  <a:pt x="16661" y="6760"/>
                </a:lnTo>
                <a:lnTo>
                  <a:pt x="16645" y="6751"/>
                </a:lnTo>
                <a:lnTo>
                  <a:pt x="16626" y="6737"/>
                </a:lnTo>
                <a:lnTo>
                  <a:pt x="16611" y="6724"/>
                </a:lnTo>
                <a:lnTo>
                  <a:pt x="16202" y="6267"/>
                </a:lnTo>
                <a:lnTo>
                  <a:pt x="16197" y="6265"/>
                </a:lnTo>
                <a:lnTo>
                  <a:pt x="16195" y="6263"/>
                </a:lnTo>
                <a:lnTo>
                  <a:pt x="16127" y="6267"/>
                </a:lnTo>
                <a:lnTo>
                  <a:pt x="16055" y="6269"/>
                </a:lnTo>
                <a:lnTo>
                  <a:pt x="15987" y="6267"/>
                </a:lnTo>
                <a:lnTo>
                  <a:pt x="15914" y="6263"/>
                </a:lnTo>
                <a:lnTo>
                  <a:pt x="15914" y="6267"/>
                </a:lnTo>
                <a:lnTo>
                  <a:pt x="15503" y="6724"/>
                </a:lnTo>
                <a:lnTo>
                  <a:pt x="15485" y="6737"/>
                </a:lnTo>
                <a:lnTo>
                  <a:pt x="15469" y="6751"/>
                </a:lnTo>
                <a:lnTo>
                  <a:pt x="15447" y="6760"/>
                </a:lnTo>
                <a:lnTo>
                  <a:pt x="15430" y="6765"/>
                </a:lnTo>
                <a:lnTo>
                  <a:pt x="15409" y="6769"/>
                </a:lnTo>
                <a:lnTo>
                  <a:pt x="15377" y="6769"/>
                </a:lnTo>
                <a:lnTo>
                  <a:pt x="15366" y="6765"/>
                </a:lnTo>
                <a:lnTo>
                  <a:pt x="15358" y="6764"/>
                </a:lnTo>
                <a:lnTo>
                  <a:pt x="15346" y="6760"/>
                </a:lnTo>
                <a:lnTo>
                  <a:pt x="14758" y="6475"/>
                </a:lnTo>
                <a:lnTo>
                  <a:pt x="14748" y="6469"/>
                </a:lnTo>
                <a:lnTo>
                  <a:pt x="14734" y="6457"/>
                </a:lnTo>
                <a:lnTo>
                  <a:pt x="14728" y="6451"/>
                </a:lnTo>
                <a:lnTo>
                  <a:pt x="14715" y="6436"/>
                </a:lnTo>
                <a:lnTo>
                  <a:pt x="14710" y="6416"/>
                </a:lnTo>
                <a:lnTo>
                  <a:pt x="14704" y="6399"/>
                </a:lnTo>
                <a:lnTo>
                  <a:pt x="14704" y="6381"/>
                </a:lnTo>
                <a:lnTo>
                  <a:pt x="14710" y="6361"/>
                </a:lnTo>
                <a:lnTo>
                  <a:pt x="14718" y="6344"/>
                </a:lnTo>
                <a:lnTo>
                  <a:pt x="14985" y="5816"/>
                </a:lnTo>
                <a:lnTo>
                  <a:pt x="14987" y="5815"/>
                </a:lnTo>
                <a:lnTo>
                  <a:pt x="14945" y="5761"/>
                </a:lnTo>
                <a:lnTo>
                  <a:pt x="14910" y="5713"/>
                </a:lnTo>
                <a:lnTo>
                  <a:pt x="14875" y="5661"/>
                </a:lnTo>
                <a:lnTo>
                  <a:pt x="14847" y="5608"/>
                </a:lnTo>
                <a:lnTo>
                  <a:pt x="14844" y="5608"/>
                </a:lnTo>
                <a:lnTo>
                  <a:pt x="14162" y="5539"/>
                </a:lnTo>
                <a:lnTo>
                  <a:pt x="14140" y="5535"/>
                </a:lnTo>
                <a:lnTo>
                  <a:pt x="14119" y="5528"/>
                </a:lnTo>
                <a:lnTo>
                  <a:pt x="14100" y="5519"/>
                </a:lnTo>
                <a:lnTo>
                  <a:pt x="14084" y="5509"/>
                </a:lnTo>
                <a:lnTo>
                  <a:pt x="14069" y="5496"/>
                </a:lnTo>
                <a:lnTo>
                  <a:pt x="14057" y="5480"/>
                </a:lnTo>
                <a:lnTo>
                  <a:pt x="14051" y="5461"/>
                </a:lnTo>
                <a:lnTo>
                  <a:pt x="14048" y="5443"/>
                </a:lnTo>
                <a:lnTo>
                  <a:pt x="14048" y="4875"/>
                </a:lnTo>
                <a:lnTo>
                  <a:pt x="14051" y="4856"/>
                </a:lnTo>
                <a:lnTo>
                  <a:pt x="14057" y="4839"/>
                </a:lnTo>
                <a:lnTo>
                  <a:pt x="14069" y="4821"/>
                </a:lnTo>
                <a:lnTo>
                  <a:pt x="14084" y="4809"/>
                </a:lnTo>
                <a:lnTo>
                  <a:pt x="14100" y="4796"/>
                </a:lnTo>
                <a:lnTo>
                  <a:pt x="14119" y="4788"/>
                </a:lnTo>
                <a:lnTo>
                  <a:pt x="14140" y="4783"/>
                </a:lnTo>
                <a:lnTo>
                  <a:pt x="14162" y="4779"/>
                </a:lnTo>
                <a:lnTo>
                  <a:pt x="14844" y="4708"/>
                </a:lnTo>
                <a:lnTo>
                  <a:pt x="14847" y="4708"/>
                </a:lnTo>
                <a:lnTo>
                  <a:pt x="14861" y="4681"/>
                </a:lnTo>
                <a:lnTo>
                  <a:pt x="14875" y="4656"/>
                </a:lnTo>
                <a:lnTo>
                  <a:pt x="14891" y="4629"/>
                </a:lnTo>
                <a:lnTo>
                  <a:pt x="14929" y="4579"/>
                </a:lnTo>
                <a:lnTo>
                  <a:pt x="14947" y="4553"/>
                </a:lnTo>
                <a:lnTo>
                  <a:pt x="14968" y="4528"/>
                </a:lnTo>
                <a:lnTo>
                  <a:pt x="14987" y="4504"/>
                </a:lnTo>
                <a:lnTo>
                  <a:pt x="14987" y="4503"/>
                </a:lnTo>
                <a:lnTo>
                  <a:pt x="14985" y="4501"/>
                </a:lnTo>
                <a:lnTo>
                  <a:pt x="14718" y="3972"/>
                </a:lnTo>
                <a:lnTo>
                  <a:pt x="14710" y="3955"/>
                </a:lnTo>
                <a:lnTo>
                  <a:pt x="14704" y="3936"/>
                </a:lnTo>
                <a:lnTo>
                  <a:pt x="14704" y="3919"/>
                </a:lnTo>
                <a:lnTo>
                  <a:pt x="14710" y="3900"/>
                </a:lnTo>
                <a:lnTo>
                  <a:pt x="14715" y="3883"/>
                </a:lnTo>
                <a:lnTo>
                  <a:pt x="14728" y="3867"/>
                </a:lnTo>
                <a:lnTo>
                  <a:pt x="14740" y="3853"/>
                </a:lnTo>
                <a:lnTo>
                  <a:pt x="14759" y="3844"/>
                </a:lnTo>
                <a:lnTo>
                  <a:pt x="15346" y="3559"/>
                </a:lnTo>
                <a:lnTo>
                  <a:pt x="15366" y="3551"/>
                </a:lnTo>
                <a:lnTo>
                  <a:pt x="15390" y="3547"/>
                </a:lnTo>
                <a:lnTo>
                  <a:pt x="15409" y="3547"/>
                </a:lnTo>
                <a:lnTo>
                  <a:pt x="15430" y="3551"/>
                </a:lnTo>
                <a:lnTo>
                  <a:pt x="15447" y="3556"/>
                </a:lnTo>
                <a:lnTo>
                  <a:pt x="15469" y="3567"/>
                </a:lnTo>
                <a:lnTo>
                  <a:pt x="15485" y="3579"/>
                </a:lnTo>
                <a:lnTo>
                  <a:pt x="15503" y="3592"/>
                </a:lnTo>
                <a:lnTo>
                  <a:pt x="15914" y="4052"/>
                </a:lnTo>
                <a:lnTo>
                  <a:pt x="15916" y="4056"/>
                </a:lnTo>
                <a:lnTo>
                  <a:pt x="15987" y="4052"/>
                </a:lnTo>
                <a:lnTo>
                  <a:pt x="16055" y="4048"/>
                </a:lnTo>
                <a:lnTo>
                  <a:pt x="16127" y="4048"/>
                </a:lnTo>
                <a:lnTo>
                  <a:pt x="16195" y="4056"/>
                </a:lnTo>
                <a:lnTo>
                  <a:pt x="16197" y="4053"/>
                </a:lnTo>
                <a:lnTo>
                  <a:pt x="16202" y="4052"/>
                </a:lnTo>
                <a:lnTo>
                  <a:pt x="16611" y="3592"/>
                </a:lnTo>
                <a:lnTo>
                  <a:pt x="16626" y="3579"/>
                </a:lnTo>
                <a:lnTo>
                  <a:pt x="16645" y="3567"/>
                </a:lnTo>
                <a:lnTo>
                  <a:pt x="16661" y="3556"/>
                </a:lnTo>
                <a:lnTo>
                  <a:pt x="16683" y="3551"/>
                </a:lnTo>
                <a:lnTo>
                  <a:pt x="16702" y="3547"/>
                </a:lnTo>
                <a:lnTo>
                  <a:pt x="16726" y="3547"/>
                </a:lnTo>
                <a:lnTo>
                  <a:pt x="16746" y="3551"/>
                </a:lnTo>
                <a:lnTo>
                  <a:pt x="16765" y="3559"/>
                </a:lnTo>
                <a:lnTo>
                  <a:pt x="17353" y="3844"/>
                </a:lnTo>
                <a:lnTo>
                  <a:pt x="17372" y="3853"/>
                </a:lnTo>
                <a:lnTo>
                  <a:pt x="17388" y="3867"/>
                </a:lnTo>
                <a:lnTo>
                  <a:pt x="17398" y="3883"/>
                </a:lnTo>
                <a:lnTo>
                  <a:pt x="17404" y="3900"/>
                </a:lnTo>
                <a:lnTo>
                  <a:pt x="17407" y="3919"/>
                </a:lnTo>
                <a:lnTo>
                  <a:pt x="17407" y="3936"/>
                </a:lnTo>
                <a:lnTo>
                  <a:pt x="17404" y="3955"/>
                </a:lnTo>
                <a:lnTo>
                  <a:pt x="17398" y="3972"/>
                </a:lnTo>
                <a:lnTo>
                  <a:pt x="17129" y="4501"/>
                </a:lnTo>
                <a:lnTo>
                  <a:pt x="17126" y="4503"/>
                </a:lnTo>
                <a:lnTo>
                  <a:pt x="17126" y="4504"/>
                </a:lnTo>
                <a:close/>
                <a:moveTo>
                  <a:pt x="8310" y="5724"/>
                </a:moveTo>
                <a:lnTo>
                  <a:pt x="9034" y="5119"/>
                </a:lnTo>
                <a:lnTo>
                  <a:pt x="9045" y="5111"/>
                </a:lnTo>
                <a:lnTo>
                  <a:pt x="9059" y="5101"/>
                </a:lnTo>
                <a:lnTo>
                  <a:pt x="9075" y="5093"/>
                </a:lnTo>
                <a:lnTo>
                  <a:pt x="9091" y="5089"/>
                </a:lnTo>
                <a:lnTo>
                  <a:pt x="9105" y="5085"/>
                </a:lnTo>
                <a:lnTo>
                  <a:pt x="9118" y="5081"/>
                </a:lnTo>
                <a:lnTo>
                  <a:pt x="9136" y="5080"/>
                </a:lnTo>
                <a:lnTo>
                  <a:pt x="9151" y="5080"/>
                </a:lnTo>
                <a:lnTo>
                  <a:pt x="9166" y="5081"/>
                </a:lnTo>
                <a:lnTo>
                  <a:pt x="9182" y="5084"/>
                </a:lnTo>
                <a:lnTo>
                  <a:pt x="9201" y="5085"/>
                </a:lnTo>
                <a:lnTo>
                  <a:pt x="9217" y="5092"/>
                </a:lnTo>
                <a:lnTo>
                  <a:pt x="9231" y="5095"/>
                </a:lnTo>
                <a:lnTo>
                  <a:pt x="9247" y="5103"/>
                </a:lnTo>
                <a:lnTo>
                  <a:pt x="9275" y="5119"/>
                </a:lnTo>
                <a:lnTo>
                  <a:pt x="9919" y="5543"/>
                </a:lnTo>
                <a:lnTo>
                  <a:pt x="9973" y="5521"/>
                </a:lnTo>
                <a:lnTo>
                  <a:pt x="10022" y="5501"/>
                </a:lnTo>
                <a:lnTo>
                  <a:pt x="10076" y="5480"/>
                </a:lnTo>
                <a:lnTo>
                  <a:pt x="10130" y="5460"/>
                </a:lnTo>
                <a:lnTo>
                  <a:pt x="10182" y="5441"/>
                </a:lnTo>
                <a:lnTo>
                  <a:pt x="10239" y="5425"/>
                </a:lnTo>
                <a:lnTo>
                  <a:pt x="10293" y="5411"/>
                </a:lnTo>
                <a:lnTo>
                  <a:pt x="10351" y="5395"/>
                </a:lnTo>
                <a:lnTo>
                  <a:pt x="10447" y="4711"/>
                </a:lnTo>
                <a:lnTo>
                  <a:pt x="10457" y="4681"/>
                </a:lnTo>
                <a:lnTo>
                  <a:pt x="10462" y="4669"/>
                </a:lnTo>
                <a:lnTo>
                  <a:pt x="10468" y="4656"/>
                </a:lnTo>
                <a:lnTo>
                  <a:pt x="10474" y="4644"/>
                </a:lnTo>
                <a:lnTo>
                  <a:pt x="10482" y="4631"/>
                </a:lnTo>
                <a:lnTo>
                  <a:pt x="10492" y="4621"/>
                </a:lnTo>
                <a:lnTo>
                  <a:pt x="10505" y="4612"/>
                </a:lnTo>
                <a:lnTo>
                  <a:pt x="10514" y="4601"/>
                </a:lnTo>
                <a:lnTo>
                  <a:pt x="10528" y="4593"/>
                </a:lnTo>
                <a:lnTo>
                  <a:pt x="10540" y="4584"/>
                </a:lnTo>
                <a:lnTo>
                  <a:pt x="10554" y="4579"/>
                </a:lnTo>
                <a:lnTo>
                  <a:pt x="10568" y="4575"/>
                </a:lnTo>
                <a:lnTo>
                  <a:pt x="10587" y="4571"/>
                </a:lnTo>
                <a:lnTo>
                  <a:pt x="10603" y="4569"/>
                </a:lnTo>
                <a:lnTo>
                  <a:pt x="11658" y="4569"/>
                </a:lnTo>
                <a:lnTo>
                  <a:pt x="11672" y="4571"/>
                </a:lnTo>
                <a:lnTo>
                  <a:pt x="11688" y="4575"/>
                </a:lnTo>
                <a:lnTo>
                  <a:pt x="11705" y="4579"/>
                </a:lnTo>
                <a:lnTo>
                  <a:pt x="11720" y="4584"/>
                </a:lnTo>
                <a:lnTo>
                  <a:pt x="11734" y="4593"/>
                </a:lnTo>
                <a:lnTo>
                  <a:pt x="11747" y="4601"/>
                </a:lnTo>
                <a:lnTo>
                  <a:pt x="11758" y="4612"/>
                </a:lnTo>
                <a:lnTo>
                  <a:pt x="11777" y="4631"/>
                </a:lnTo>
                <a:lnTo>
                  <a:pt x="11783" y="4644"/>
                </a:lnTo>
                <a:lnTo>
                  <a:pt x="11789" y="4656"/>
                </a:lnTo>
                <a:lnTo>
                  <a:pt x="11797" y="4669"/>
                </a:lnTo>
                <a:lnTo>
                  <a:pt x="11802" y="4681"/>
                </a:lnTo>
                <a:lnTo>
                  <a:pt x="11805" y="4696"/>
                </a:lnTo>
                <a:lnTo>
                  <a:pt x="11810" y="4711"/>
                </a:lnTo>
                <a:lnTo>
                  <a:pt x="11909" y="5395"/>
                </a:lnTo>
                <a:lnTo>
                  <a:pt x="11966" y="5411"/>
                </a:lnTo>
                <a:lnTo>
                  <a:pt x="12020" y="5425"/>
                </a:lnTo>
                <a:lnTo>
                  <a:pt x="12075" y="5441"/>
                </a:lnTo>
                <a:lnTo>
                  <a:pt x="12131" y="5460"/>
                </a:lnTo>
                <a:lnTo>
                  <a:pt x="12183" y="5480"/>
                </a:lnTo>
                <a:lnTo>
                  <a:pt x="12237" y="5501"/>
                </a:lnTo>
                <a:lnTo>
                  <a:pt x="12288" y="5521"/>
                </a:lnTo>
                <a:lnTo>
                  <a:pt x="12342" y="5543"/>
                </a:lnTo>
                <a:lnTo>
                  <a:pt x="12987" y="5119"/>
                </a:lnTo>
                <a:lnTo>
                  <a:pt x="13000" y="5111"/>
                </a:lnTo>
                <a:lnTo>
                  <a:pt x="13016" y="5103"/>
                </a:lnTo>
                <a:lnTo>
                  <a:pt x="13030" y="5095"/>
                </a:lnTo>
                <a:lnTo>
                  <a:pt x="13044" y="5092"/>
                </a:lnTo>
                <a:lnTo>
                  <a:pt x="13060" y="5085"/>
                </a:lnTo>
                <a:lnTo>
                  <a:pt x="13074" y="5084"/>
                </a:lnTo>
                <a:lnTo>
                  <a:pt x="13093" y="5081"/>
                </a:lnTo>
                <a:lnTo>
                  <a:pt x="13109" y="5080"/>
                </a:lnTo>
                <a:lnTo>
                  <a:pt x="13125" y="5080"/>
                </a:lnTo>
                <a:lnTo>
                  <a:pt x="13141" y="5081"/>
                </a:lnTo>
                <a:lnTo>
                  <a:pt x="13170" y="5089"/>
                </a:lnTo>
                <a:lnTo>
                  <a:pt x="13186" y="5093"/>
                </a:lnTo>
                <a:lnTo>
                  <a:pt x="13197" y="5101"/>
                </a:lnTo>
                <a:lnTo>
                  <a:pt x="13214" y="5111"/>
                </a:lnTo>
                <a:lnTo>
                  <a:pt x="13225" y="5119"/>
                </a:lnTo>
                <a:lnTo>
                  <a:pt x="13948" y="5724"/>
                </a:lnTo>
                <a:lnTo>
                  <a:pt x="13962" y="5735"/>
                </a:lnTo>
                <a:lnTo>
                  <a:pt x="13972" y="5747"/>
                </a:lnTo>
                <a:lnTo>
                  <a:pt x="13978" y="5757"/>
                </a:lnTo>
                <a:lnTo>
                  <a:pt x="13984" y="5772"/>
                </a:lnTo>
                <a:lnTo>
                  <a:pt x="13989" y="5785"/>
                </a:lnTo>
                <a:lnTo>
                  <a:pt x="13992" y="5799"/>
                </a:lnTo>
                <a:lnTo>
                  <a:pt x="13994" y="5809"/>
                </a:lnTo>
                <a:lnTo>
                  <a:pt x="13994" y="5837"/>
                </a:lnTo>
                <a:lnTo>
                  <a:pt x="13992" y="5849"/>
                </a:lnTo>
                <a:lnTo>
                  <a:pt x="13988" y="5864"/>
                </a:lnTo>
                <a:lnTo>
                  <a:pt x="13983" y="5876"/>
                </a:lnTo>
                <a:lnTo>
                  <a:pt x="13975" y="5892"/>
                </a:lnTo>
                <a:lnTo>
                  <a:pt x="13969" y="5903"/>
                </a:lnTo>
                <a:lnTo>
                  <a:pt x="13959" y="5915"/>
                </a:lnTo>
                <a:lnTo>
                  <a:pt x="13948" y="5927"/>
                </a:lnTo>
                <a:lnTo>
                  <a:pt x="13443" y="6469"/>
                </a:lnTo>
                <a:lnTo>
                  <a:pt x="13468" y="6509"/>
                </a:lnTo>
                <a:lnTo>
                  <a:pt x="13495" y="6556"/>
                </a:lnTo>
                <a:lnTo>
                  <a:pt x="13519" y="6599"/>
                </a:lnTo>
                <a:lnTo>
                  <a:pt x="13540" y="6645"/>
                </a:lnTo>
                <a:lnTo>
                  <a:pt x="13560" y="6688"/>
                </a:lnTo>
                <a:lnTo>
                  <a:pt x="13584" y="6735"/>
                </a:lnTo>
                <a:lnTo>
                  <a:pt x="13605" y="6781"/>
                </a:lnTo>
                <a:lnTo>
                  <a:pt x="13624" y="6828"/>
                </a:lnTo>
                <a:lnTo>
                  <a:pt x="14435" y="6912"/>
                </a:lnTo>
                <a:lnTo>
                  <a:pt x="14451" y="6916"/>
                </a:lnTo>
                <a:lnTo>
                  <a:pt x="14469" y="6917"/>
                </a:lnTo>
                <a:lnTo>
                  <a:pt x="14486" y="6921"/>
                </a:lnTo>
                <a:lnTo>
                  <a:pt x="14499" y="6928"/>
                </a:lnTo>
                <a:lnTo>
                  <a:pt x="14513" y="6933"/>
                </a:lnTo>
                <a:lnTo>
                  <a:pt x="14528" y="6941"/>
                </a:lnTo>
                <a:lnTo>
                  <a:pt x="14543" y="6949"/>
                </a:lnTo>
                <a:lnTo>
                  <a:pt x="14555" y="6957"/>
                </a:lnTo>
                <a:lnTo>
                  <a:pt x="14564" y="6968"/>
                </a:lnTo>
                <a:lnTo>
                  <a:pt x="14574" y="6977"/>
                </a:lnTo>
                <a:lnTo>
                  <a:pt x="14585" y="6988"/>
                </a:lnTo>
                <a:lnTo>
                  <a:pt x="14593" y="7001"/>
                </a:lnTo>
                <a:lnTo>
                  <a:pt x="14597" y="7013"/>
                </a:lnTo>
                <a:lnTo>
                  <a:pt x="14602" y="7027"/>
                </a:lnTo>
                <a:lnTo>
                  <a:pt x="14604" y="7040"/>
                </a:lnTo>
                <a:lnTo>
                  <a:pt x="14607" y="7053"/>
                </a:lnTo>
                <a:lnTo>
                  <a:pt x="14607" y="7911"/>
                </a:lnTo>
                <a:lnTo>
                  <a:pt x="14604" y="7924"/>
                </a:lnTo>
                <a:lnTo>
                  <a:pt x="14602" y="7941"/>
                </a:lnTo>
                <a:lnTo>
                  <a:pt x="14597" y="7953"/>
                </a:lnTo>
                <a:lnTo>
                  <a:pt x="14593" y="7964"/>
                </a:lnTo>
                <a:lnTo>
                  <a:pt x="14585" y="7976"/>
                </a:lnTo>
                <a:lnTo>
                  <a:pt x="14574" y="7988"/>
                </a:lnTo>
                <a:lnTo>
                  <a:pt x="14564" y="7999"/>
                </a:lnTo>
                <a:lnTo>
                  <a:pt x="14555" y="8008"/>
                </a:lnTo>
                <a:lnTo>
                  <a:pt x="14543" y="8016"/>
                </a:lnTo>
                <a:lnTo>
                  <a:pt x="14528" y="8025"/>
                </a:lnTo>
                <a:lnTo>
                  <a:pt x="14513" y="8033"/>
                </a:lnTo>
                <a:lnTo>
                  <a:pt x="14499" y="8039"/>
                </a:lnTo>
                <a:lnTo>
                  <a:pt x="14486" y="8043"/>
                </a:lnTo>
                <a:lnTo>
                  <a:pt x="14469" y="8048"/>
                </a:lnTo>
                <a:lnTo>
                  <a:pt x="14451" y="8052"/>
                </a:lnTo>
                <a:lnTo>
                  <a:pt x="14435" y="8055"/>
                </a:lnTo>
                <a:lnTo>
                  <a:pt x="13624" y="8136"/>
                </a:lnTo>
                <a:lnTo>
                  <a:pt x="13605" y="8184"/>
                </a:lnTo>
                <a:lnTo>
                  <a:pt x="13584" y="8231"/>
                </a:lnTo>
                <a:lnTo>
                  <a:pt x="13560" y="8275"/>
                </a:lnTo>
                <a:lnTo>
                  <a:pt x="13540" y="8323"/>
                </a:lnTo>
                <a:lnTo>
                  <a:pt x="13519" y="8365"/>
                </a:lnTo>
                <a:lnTo>
                  <a:pt x="13495" y="8412"/>
                </a:lnTo>
                <a:lnTo>
                  <a:pt x="13468" y="8455"/>
                </a:lnTo>
                <a:lnTo>
                  <a:pt x="13443" y="8499"/>
                </a:lnTo>
                <a:lnTo>
                  <a:pt x="13948" y="9039"/>
                </a:lnTo>
                <a:lnTo>
                  <a:pt x="13959" y="9051"/>
                </a:lnTo>
                <a:lnTo>
                  <a:pt x="13969" y="9064"/>
                </a:lnTo>
                <a:lnTo>
                  <a:pt x="13975" y="9076"/>
                </a:lnTo>
                <a:lnTo>
                  <a:pt x="13983" y="9088"/>
                </a:lnTo>
                <a:lnTo>
                  <a:pt x="13992" y="9115"/>
                </a:lnTo>
                <a:lnTo>
                  <a:pt x="13994" y="9128"/>
                </a:lnTo>
                <a:lnTo>
                  <a:pt x="13994" y="9157"/>
                </a:lnTo>
                <a:lnTo>
                  <a:pt x="13992" y="9169"/>
                </a:lnTo>
                <a:lnTo>
                  <a:pt x="13989" y="9181"/>
                </a:lnTo>
                <a:lnTo>
                  <a:pt x="13984" y="9195"/>
                </a:lnTo>
                <a:lnTo>
                  <a:pt x="13972" y="9219"/>
                </a:lnTo>
                <a:lnTo>
                  <a:pt x="13962" y="9228"/>
                </a:lnTo>
                <a:lnTo>
                  <a:pt x="13948" y="9241"/>
                </a:lnTo>
                <a:lnTo>
                  <a:pt x="13225" y="9845"/>
                </a:lnTo>
                <a:lnTo>
                  <a:pt x="13214" y="9856"/>
                </a:lnTo>
                <a:lnTo>
                  <a:pt x="13197" y="9864"/>
                </a:lnTo>
                <a:lnTo>
                  <a:pt x="13186" y="9871"/>
                </a:lnTo>
                <a:lnTo>
                  <a:pt x="13170" y="9875"/>
                </a:lnTo>
                <a:lnTo>
                  <a:pt x="13155" y="9879"/>
                </a:lnTo>
                <a:lnTo>
                  <a:pt x="13141" y="9884"/>
                </a:lnTo>
                <a:lnTo>
                  <a:pt x="13093" y="9884"/>
                </a:lnTo>
                <a:lnTo>
                  <a:pt x="13074" y="9883"/>
                </a:lnTo>
                <a:lnTo>
                  <a:pt x="13060" y="9877"/>
                </a:lnTo>
                <a:lnTo>
                  <a:pt x="13044" y="9873"/>
                </a:lnTo>
                <a:lnTo>
                  <a:pt x="13030" y="9867"/>
                </a:lnTo>
                <a:lnTo>
                  <a:pt x="13016" y="9861"/>
                </a:lnTo>
                <a:lnTo>
                  <a:pt x="13000" y="9856"/>
                </a:lnTo>
                <a:lnTo>
                  <a:pt x="12987" y="9845"/>
                </a:lnTo>
                <a:lnTo>
                  <a:pt x="12342" y="9420"/>
                </a:lnTo>
                <a:lnTo>
                  <a:pt x="12288" y="9444"/>
                </a:lnTo>
                <a:lnTo>
                  <a:pt x="12237" y="9467"/>
                </a:lnTo>
                <a:lnTo>
                  <a:pt x="12183" y="9485"/>
                </a:lnTo>
                <a:lnTo>
                  <a:pt x="12131" y="9504"/>
                </a:lnTo>
                <a:lnTo>
                  <a:pt x="12075" y="9521"/>
                </a:lnTo>
                <a:lnTo>
                  <a:pt x="12020" y="9540"/>
                </a:lnTo>
                <a:lnTo>
                  <a:pt x="11966" y="9556"/>
                </a:lnTo>
                <a:lnTo>
                  <a:pt x="11909" y="9573"/>
                </a:lnTo>
                <a:lnTo>
                  <a:pt x="11810" y="10253"/>
                </a:lnTo>
                <a:lnTo>
                  <a:pt x="11805" y="10267"/>
                </a:lnTo>
                <a:lnTo>
                  <a:pt x="11802" y="10283"/>
                </a:lnTo>
                <a:lnTo>
                  <a:pt x="11797" y="10296"/>
                </a:lnTo>
                <a:lnTo>
                  <a:pt x="11789" y="10308"/>
                </a:lnTo>
                <a:lnTo>
                  <a:pt x="11783" y="10324"/>
                </a:lnTo>
                <a:lnTo>
                  <a:pt x="11777" y="10333"/>
                </a:lnTo>
                <a:lnTo>
                  <a:pt x="11758" y="10355"/>
                </a:lnTo>
                <a:lnTo>
                  <a:pt x="11747" y="10364"/>
                </a:lnTo>
                <a:lnTo>
                  <a:pt x="11734" y="10372"/>
                </a:lnTo>
                <a:lnTo>
                  <a:pt x="11720" y="10380"/>
                </a:lnTo>
                <a:lnTo>
                  <a:pt x="11705" y="10385"/>
                </a:lnTo>
                <a:lnTo>
                  <a:pt x="11688" y="10392"/>
                </a:lnTo>
                <a:lnTo>
                  <a:pt x="11672" y="10393"/>
                </a:lnTo>
                <a:lnTo>
                  <a:pt x="11658" y="10395"/>
                </a:lnTo>
                <a:lnTo>
                  <a:pt x="11639" y="10397"/>
                </a:lnTo>
                <a:lnTo>
                  <a:pt x="10619" y="10397"/>
                </a:lnTo>
                <a:lnTo>
                  <a:pt x="10603" y="10395"/>
                </a:lnTo>
                <a:lnTo>
                  <a:pt x="10587" y="10393"/>
                </a:lnTo>
                <a:lnTo>
                  <a:pt x="10568" y="10392"/>
                </a:lnTo>
                <a:lnTo>
                  <a:pt x="10554" y="10385"/>
                </a:lnTo>
                <a:lnTo>
                  <a:pt x="10540" y="10380"/>
                </a:lnTo>
                <a:lnTo>
                  <a:pt x="10528" y="10372"/>
                </a:lnTo>
                <a:lnTo>
                  <a:pt x="10514" y="10364"/>
                </a:lnTo>
                <a:lnTo>
                  <a:pt x="10505" y="10355"/>
                </a:lnTo>
                <a:lnTo>
                  <a:pt x="10492" y="10344"/>
                </a:lnTo>
                <a:lnTo>
                  <a:pt x="10482" y="10333"/>
                </a:lnTo>
                <a:lnTo>
                  <a:pt x="10474" y="10324"/>
                </a:lnTo>
                <a:lnTo>
                  <a:pt x="10468" y="10308"/>
                </a:lnTo>
                <a:lnTo>
                  <a:pt x="10462" y="10296"/>
                </a:lnTo>
                <a:lnTo>
                  <a:pt x="10457" y="10283"/>
                </a:lnTo>
                <a:lnTo>
                  <a:pt x="10452" y="10267"/>
                </a:lnTo>
                <a:lnTo>
                  <a:pt x="10447" y="10253"/>
                </a:lnTo>
                <a:lnTo>
                  <a:pt x="10351" y="9573"/>
                </a:lnTo>
                <a:lnTo>
                  <a:pt x="10293" y="9556"/>
                </a:lnTo>
                <a:lnTo>
                  <a:pt x="10239" y="9540"/>
                </a:lnTo>
                <a:lnTo>
                  <a:pt x="10182" y="9521"/>
                </a:lnTo>
                <a:lnTo>
                  <a:pt x="10130" y="9504"/>
                </a:lnTo>
                <a:lnTo>
                  <a:pt x="10022" y="9467"/>
                </a:lnTo>
                <a:lnTo>
                  <a:pt x="9973" y="9444"/>
                </a:lnTo>
                <a:lnTo>
                  <a:pt x="9919" y="9420"/>
                </a:lnTo>
                <a:lnTo>
                  <a:pt x="9275" y="9845"/>
                </a:lnTo>
                <a:lnTo>
                  <a:pt x="9261" y="9856"/>
                </a:lnTo>
                <a:lnTo>
                  <a:pt x="9247" y="9861"/>
                </a:lnTo>
                <a:lnTo>
                  <a:pt x="9231" y="9867"/>
                </a:lnTo>
                <a:lnTo>
                  <a:pt x="9217" y="9873"/>
                </a:lnTo>
                <a:lnTo>
                  <a:pt x="9201" y="9877"/>
                </a:lnTo>
                <a:lnTo>
                  <a:pt x="9182" y="9883"/>
                </a:lnTo>
                <a:lnTo>
                  <a:pt x="9166" y="9884"/>
                </a:lnTo>
                <a:lnTo>
                  <a:pt x="9118" y="9884"/>
                </a:lnTo>
                <a:lnTo>
                  <a:pt x="9105" y="9879"/>
                </a:lnTo>
                <a:lnTo>
                  <a:pt x="9091" y="9875"/>
                </a:lnTo>
                <a:lnTo>
                  <a:pt x="9075" y="9871"/>
                </a:lnTo>
                <a:lnTo>
                  <a:pt x="9059" y="9864"/>
                </a:lnTo>
                <a:lnTo>
                  <a:pt x="9045" y="9856"/>
                </a:lnTo>
                <a:lnTo>
                  <a:pt x="9034" y="9845"/>
                </a:lnTo>
                <a:lnTo>
                  <a:pt x="8310" y="9241"/>
                </a:lnTo>
                <a:lnTo>
                  <a:pt x="8299" y="9228"/>
                </a:lnTo>
                <a:lnTo>
                  <a:pt x="8289" y="9219"/>
                </a:lnTo>
                <a:lnTo>
                  <a:pt x="8276" y="9195"/>
                </a:lnTo>
                <a:lnTo>
                  <a:pt x="8270" y="9181"/>
                </a:lnTo>
                <a:lnTo>
                  <a:pt x="8267" y="9157"/>
                </a:lnTo>
                <a:lnTo>
                  <a:pt x="8267" y="9128"/>
                </a:lnTo>
                <a:lnTo>
                  <a:pt x="8268" y="9115"/>
                </a:lnTo>
                <a:lnTo>
                  <a:pt x="8278" y="9088"/>
                </a:lnTo>
                <a:lnTo>
                  <a:pt x="8284" y="9076"/>
                </a:lnTo>
                <a:lnTo>
                  <a:pt x="8292" y="9064"/>
                </a:lnTo>
                <a:lnTo>
                  <a:pt x="8302" y="9051"/>
                </a:lnTo>
                <a:lnTo>
                  <a:pt x="8310" y="9039"/>
                </a:lnTo>
                <a:lnTo>
                  <a:pt x="8816" y="8499"/>
                </a:lnTo>
                <a:lnTo>
                  <a:pt x="8789" y="8455"/>
                </a:lnTo>
                <a:lnTo>
                  <a:pt x="8767" y="8412"/>
                </a:lnTo>
                <a:lnTo>
                  <a:pt x="8743" y="8365"/>
                </a:lnTo>
                <a:lnTo>
                  <a:pt x="8718" y="8323"/>
                </a:lnTo>
                <a:lnTo>
                  <a:pt x="8696" y="8275"/>
                </a:lnTo>
                <a:lnTo>
                  <a:pt x="8675" y="8231"/>
                </a:lnTo>
                <a:lnTo>
                  <a:pt x="8656" y="8184"/>
                </a:lnTo>
                <a:lnTo>
                  <a:pt x="8640" y="8136"/>
                </a:lnTo>
                <a:lnTo>
                  <a:pt x="7825" y="8055"/>
                </a:lnTo>
                <a:lnTo>
                  <a:pt x="7806" y="8052"/>
                </a:lnTo>
                <a:lnTo>
                  <a:pt x="7790" y="8048"/>
                </a:lnTo>
                <a:lnTo>
                  <a:pt x="7773" y="8043"/>
                </a:lnTo>
                <a:lnTo>
                  <a:pt x="7759" y="8039"/>
                </a:lnTo>
                <a:lnTo>
                  <a:pt x="7744" y="8033"/>
                </a:lnTo>
                <a:lnTo>
                  <a:pt x="7730" y="8025"/>
                </a:lnTo>
                <a:lnTo>
                  <a:pt x="7719" y="8016"/>
                </a:lnTo>
                <a:lnTo>
                  <a:pt x="7708" y="8008"/>
                </a:lnTo>
                <a:lnTo>
                  <a:pt x="7693" y="7999"/>
                </a:lnTo>
                <a:lnTo>
                  <a:pt x="7684" y="7988"/>
                </a:lnTo>
                <a:lnTo>
                  <a:pt x="7674" y="7976"/>
                </a:lnTo>
                <a:lnTo>
                  <a:pt x="7668" y="7964"/>
                </a:lnTo>
                <a:lnTo>
                  <a:pt x="7663" y="7953"/>
                </a:lnTo>
                <a:lnTo>
                  <a:pt x="7658" y="7941"/>
                </a:lnTo>
                <a:lnTo>
                  <a:pt x="7657" y="7924"/>
                </a:lnTo>
                <a:lnTo>
                  <a:pt x="7657" y="7040"/>
                </a:lnTo>
                <a:lnTo>
                  <a:pt x="7658" y="7027"/>
                </a:lnTo>
                <a:lnTo>
                  <a:pt x="7663" y="7013"/>
                </a:lnTo>
                <a:lnTo>
                  <a:pt x="7668" y="7001"/>
                </a:lnTo>
                <a:lnTo>
                  <a:pt x="7674" y="6988"/>
                </a:lnTo>
                <a:lnTo>
                  <a:pt x="7684" y="6977"/>
                </a:lnTo>
                <a:lnTo>
                  <a:pt x="7693" y="6968"/>
                </a:lnTo>
                <a:lnTo>
                  <a:pt x="7708" y="6957"/>
                </a:lnTo>
                <a:lnTo>
                  <a:pt x="7730" y="6941"/>
                </a:lnTo>
                <a:lnTo>
                  <a:pt x="7744" y="6933"/>
                </a:lnTo>
                <a:lnTo>
                  <a:pt x="7759" y="6928"/>
                </a:lnTo>
                <a:lnTo>
                  <a:pt x="7773" y="6921"/>
                </a:lnTo>
                <a:lnTo>
                  <a:pt x="7790" y="6917"/>
                </a:lnTo>
                <a:lnTo>
                  <a:pt x="7806" y="6916"/>
                </a:lnTo>
                <a:lnTo>
                  <a:pt x="7825" y="6912"/>
                </a:lnTo>
                <a:lnTo>
                  <a:pt x="8640" y="6828"/>
                </a:lnTo>
                <a:lnTo>
                  <a:pt x="8656" y="6781"/>
                </a:lnTo>
                <a:lnTo>
                  <a:pt x="8675" y="6735"/>
                </a:lnTo>
                <a:lnTo>
                  <a:pt x="8696" y="6688"/>
                </a:lnTo>
                <a:lnTo>
                  <a:pt x="8718" y="6645"/>
                </a:lnTo>
                <a:lnTo>
                  <a:pt x="8743" y="6599"/>
                </a:lnTo>
                <a:lnTo>
                  <a:pt x="8767" y="6556"/>
                </a:lnTo>
                <a:lnTo>
                  <a:pt x="8789" y="6509"/>
                </a:lnTo>
                <a:lnTo>
                  <a:pt x="8816" y="6469"/>
                </a:lnTo>
                <a:lnTo>
                  <a:pt x="8310" y="5927"/>
                </a:lnTo>
                <a:lnTo>
                  <a:pt x="8302" y="5915"/>
                </a:lnTo>
                <a:lnTo>
                  <a:pt x="8292" y="5903"/>
                </a:lnTo>
                <a:lnTo>
                  <a:pt x="8284" y="5892"/>
                </a:lnTo>
                <a:lnTo>
                  <a:pt x="8273" y="5864"/>
                </a:lnTo>
                <a:lnTo>
                  <a:pt x="8268" y="5849"/>
                </a:lnTo>
                <a:lnTo>
                  <a:pt x="8267" y="5837"/>
                </a:lnTo>
                <a:lnTo>
                  <a:pt x="8267" y="5809"/>
                </a:lnTo>
                <a:lnTo>
                  <a:pt x="8268" y="5799"/>
                </a:lnTo>
                <a:lnTo>
                  <a:pt x="8270" y="5785"/>
                </a:lnTo>
                <a:lnTo>
                  <a:pt x="8276" y="5772"/>
                </a:lnTo>
                <a:lnTo>
                  <a:pt x="8283" y="5757"/>
                </a:lnTo>
                <a:lnTo>
                  <a:pt x="8289" y="5747"/>
                </a:lnTo>
                <a:lnTo>
                  <a:pt x="8299" y="5735"/>
                </a:lnTo>
                <a:lnTo>
                  <a:pt x="8310" y="5724"/>
                </a:lnTo>
                <a:close/>
                <a:moveTo>
                  <a:pt x="11130" y="6321"/>
                </a:moveTo>
                <a:lnTo>
                  <a:pt x="11199" y="6323"/>
                </a:lnTo>
                <a:lnTo>
                  <a:pt x="11270" y="6327"/>
                </a:lnTo>
                <a:lnTo>
                  <a:pt x="11342" y="6337"/>
                </a:lnTo>
                <a:lnTo>
                  <a:pt x="11407" y="6347"/>
                </a:lnTo>
                <a:lnTo>
                  <a:pt x="11477" y="6360"/>
                </a:lnTo>
                <a:lnTo>
                  <a:pt x="11540" y="6373"/>
                </a:lnTo>
                <a:lnTo>
                  <a:pt x="11607" y="6392"/>
                </a:lnTo>
                <a:lnTo>
                  <a:pt x="11667" y="6413"/>
                </a:lnTo>
                <a:lnTo>
                  <a:pt x="11732" y="6437"/>
                </a:lnTo>
                <a:lnTo>
                  <a:pt x="11788" y="6463"/>
                </a:lnTo>
                <a:lnTo>
                  <a:pt x="11848" y="6491"/>
                </a:lnTo>
                <a:lnTo>
                  <a:pt x="11904" y="6521"/>
                </a:lnTo>
                <a:lnTo>
                  <a:pt x="11959" y="6555"/>
                </a:lnTo>
                <a:lnTo>
                  <a:pt x="12010" y="6587"/>
                </a:lnTo>
                <a:lnTo>
                  <a:pt x="12061" y="6624"/>
                </a:lnTo>
                <a:lnTo>
                  <a:pt x="12110" y="6663"/>
                </a:lnTo>
                <a:lnTo>
                  <a:pt x="12155" y="6703"/>
                </a:lnTo>
                <a:lnTo>
                  <a:pt x="12198" y="6743"/>
                </a:lnTo>
                <a:lnTo>
                  <a:pt x="12239" y="6788"/>
                </a:lnTo>
                <a:lnTo>
                  <a:pt x="12277" y="6835"/>
                </a:lnTo>
                <a:lnTo>
                  <a:pt x="12314" y="6881"/>
                </a:lnTo>
                <a:lnTo>
                  <a:pt x="12349" y="6929"/>
                </a:lnTo>
                <a:lnTo>
                  <a:pt x="12406" y="7031"/>
                </a:lnTo>
                <a:lnTo>
                  <a:pt x="12430" y="7083"/>
                </a:lnTo>
                <a:lnTo>
                  <a:pt x="12450" y="7137"/>
                </a:lnTo>
                <a:lnTo>
                  <a:pt x="12471" y="7193"/>
                </a:lnTo>
                <a:lnTo>
                  <a:pt x="12485" y="7248"/>
                </a:lnTo>
                <a:lnTo>
                  <a:pt x="12496" y="7307"/>
                </a:lnTo>
                <a:lnTo>
                  <a:pt x="12506" y="7363"/>
                </a:lnTo>
                <a:lnTo>
                  <a:pt x="12512" y="7423"/>
                </a:lnTo>
                <a:lnTo>
                  <a:pt x="12514" y="7483"/>
                </a:lnTo>
                <a:lnTo>
                  <a:pt x="12512" y="7541"/>
                </a:lnTo>
                <a:lnTo>
                  <a:pt x="12506" y="7600"/>
                </a:lnTo>
                <a:lnTo>
                  <a:pt x="12496" y="7660"/>
                </a:lnTo>
                <a:lnTo>
                  <a:pt x="12485" y="7715"/>
                </a:lnTo>
                <a:lnTo>
                  <a:pt x="12471" y="7772"/>
                </a:lnTo>
                <a:lnTo>
                  <a:pt x="12450" y="7828"/>
                </a:lnTo>
                <a:lnTo>
                  <a:pt x="12430" y="7881"/>
                </a:lnTo>
                <a:lnTo>
                  <a:pt x="12406" y="7933"/>
                </a:lnTo>
                <a:lnTo>
                  <a:pt x="12377" y="7987"/>
                </a:lnTo>
                <a:lnTo>
                  <a:pt x="12349" y="8037"/>
                </a:lnTo>
                <a:lnTo>
                  <a:pt x="12314" y="8085"/>
                </a:lnTo>
                <a:lnTo>
                  <a:pt x="12277" y="8132"/>
                </a:lnTo>
                <a:lnTo>
                  <a:pt x="12239" y="8179"/>
                </a:lnTo>
                <a:lnTo>
                  <a:pt x="12198" y="8221"/>
                </a:lnTo>
                <a:lnTo>
                  <a:pt x="12155" y="8264"/>
                </a:lnTo>
                <a:lnTo>
                  <a:pt x="12110" y="8303"/>
                </a:lnTo>
                <a:lnTo>
                  <a:pt x="12061" y="8341"/>
                </a:lnTo>
                <a:lnTo>
                  <a:pt x="12010" y="8379"/>
                </a:lnTo>
                <a:lnTo>
                  <a:pt x="11959" y="8413"/>
                </a:lnTo>
                <a:lnTo>
                  <a:pt x="11848" y="8475"/>
                </a:lnTo>
                <a:lnTo>
                  <a:pt x="11788" y="8505"/>
                </a:lnTo>
                <a:lnTo>
                  <a:pt x="11732" y="8531"/>
                </a:lnTo>
                <a:lnTo>
                  <a:pt x="11667" y="8552"/>
                </a:lnTo>
                <a:lnTo>
                  <a:pt x="11607" y="8571"/>
                </a:lnTo>
                <a:lnTo>
                  <a:pt x="11540" y="8593"/>
                </a:lnTo>
                <a:lnTo>
                  <a:pt x="11477" y="8608"/>
                </a:lnTo>
                <a:lnTo>
                  <a:pt x="11407" y="8621"/>
                </a:lnTo>
                <a:lnTo>
                  <a:pt x="11342" y="8631"/>
                </a:lnTo>
                <a:lnTo>
                  <a:pt x="11270" y="8637"/>
                </a:lnTo>
                <a:lnTo>
                  <a:pt x="11199" y="8643"/>
                </a:lnTo>
                <a:lnTo>
                  <a:pt x="11057" y="8643"/>
                </a:lnTo>
                <a:lnTo>
                  <a:pt x="10991" y="8637"/>
                </a:lnTo>
                <a:lnTo>
                  <a:pt x="10918" y="8631"/>
                </a:lnTo>
                <a:lnTo>
                  <a:pt x="10851" y="8621"/>
                </a:lnTo>
                <a:lnTo>
                  <a:pt x="10784" y="8608"/>
                </a:lnTo>
                <a:lnTo>
                  <a:pt x="10719" y="8593"/>
                </a:lnTo>
                <a:lnTo>
                  <a:pt x="10654" y="8571"/>
                </a:lnTo>
                <a:lnTo>
                  <a:pt x="10592" y="8552"/>
                </a:lnTo>
                <a:lnTo>
                  <a:pt x="10530" y="8531"/>
                </a:lnTo>
                <a:lnTo>
                  <a:pt x="10471" y="8505"/>
                </a:lnTo>
                <a:lnTo>
                  <a:pt x="10412" y="8475"/>
                </a:lnTo>
                <a:lnTo>
                  <a:pt x="10355" y="8444"/>
                </a:lnTo>
                <a:lnTo>
                  <a:pt x="10301" y="8413"/>
                </a:lnTo>
                <a:lnTo>
                  <a:pt x="10249" y="8379"/>
                </a:lnTo>
                <a:lnTo>
                  <a:pt x="10198" y="8341"/>
                </a:lnTo>
                <a:lnTo>
                  <a:pt x="10150" y="8303"/>
                </a:lnTo>
                <a:lnTo>
                  <a:pt x="10104" y="8264"/>
                </a:lnTo>
                <a:lnTo>
                  <a:pt x="10060" y="8221"/>
                </a:lnTo>
                <a:lnTo>
                  <a:pt x="10019" y="8179"/>
                </a:lnTo>
                <a:lnTo>
                  <a:pt x="9982" y="8132"/>
                </a:lnTo>
                <a:lnTo>
                  <a:pt x="9944" y="8085"/>
                </a:lnTo>
                <a:lnTo>
                  <a:pt x="9912" y="8037"/>
                </a:lnTo>
                <a:lnTo>
                  <a:pt x="9882" y="7987"/>
                </a:lnTo>
                <a:lnTo>
                  <a:pt x="9853" y="7933"/>
                </a:lnTo>
                <a:lnTo>
                  <a:pt x="9831" y="7881"/>
                </a:lnTo>
                <a:lnTo>
                  <a:pt x="9807" y="7828"/>
                </a:lnTo>
                <a:lnTo>
                  <a:pt x="9787" y="7772"/>
                </a:lnTo>
                <a:lnTo>
                  <a:pt x="9772" y="7715"/>
                </a:lnTo>
                <a:lnTo>
                  <a:pt x="9761" y="7660"/>
                </a:lnTo>
                <a:lnTo>
                  <a:pt x="9752" y="7600"/>
                </a:lnTo>
                <a:lnTo>
                  <a:pt x="9747" y="7541"/>
                </a:lnTo>
                <a:lnTo>
                  <a:pt x="9745" y="7483"/>
                </a:lnTo>
                <a:lnTo>
                  <a:pt x="9747" y="7423"/>
                </a:lnTo>
                <a:lnTo>
                  <a:pt x="9752" y="7363"/>
                </a:lnTo>
                <a:lnTo>
                  <a:pt x="9761" y="7307"/>
                </a:lnTo>
                <a:lnTo>
                  <a:pt x="9772" y="7248"/>
                </a:lnTo>
                <a:lnTo>
                  <a:pt x="9787" y="7193"/>
                </a:lnTo>
                <a:lnTo>
                  <a:pt x="9807" y="7137"/>
                </a:lnTo>
                <a:lnTo>
                  <a:pt x="9831" y="7083"/>
                </a:lnTo>
                <a:lnTo>
                  <a:pt x="9853" y="7031"/>
                </a:lnTo>
                <a:lnTo>
                  <a:pt x="9882" y="6980"/>
                </a:lnTo>
                <a:lnTo>
                  <a:pt x="9912" y="6929"/>
                </a:lnTo>
                <a:lnTo>
                  <a:pt x="9944" y="6881"/>
                </a:lnTo>
                <a:lnTo>
                  <a:pt x="9982" y="6835"/>
                </a:lnTo>
                <a:lnTo>
                  <a:pt x="10019" y="6788"/>
                </a:lnTo>
                <a:lnTo>
                  <a:pt x="10060" y="6743"/>
                </a:lnTo>
                <a:lnTo>
                  <a:pt x="10104" y="6703"/>
                </a:lnTo>
                <a:lnTo>
                  <a:pt x="10150" y="6663"/>
                </a:lnTo>
                <a:lnTo>
                  <a:pt x="10198" y="6624"/>
                </a:lnTo>
                <a:lnTo>
                  <a:pt x="10249" y="6587"/>
                </a:lnTo>
                <a:lnTo>
                  <a:pt x="10301" y="6555"/>
                </a:lnTo>
                <a:lnTo>
                  <a:pt x="10355" y="6521"/>
                </a:lnTo>
                <a:lnTo>
                  <a:pt x="10412" y="6491"/>
                </a:lnTo>
                <a:lnTo>
                  <a:pt x="10471" y="6463"/>
                </a:lnTo>
                <a:lnTo>
                  <a:pt x="10530" y="6437"/>
                </a:lnTo>
                <a:lnTo>
                  <a:pt x="10592" y="6413"/>
                </a:lnTo>
                <a:lnTo>
                  <a:pt x="10654" y="6392"/>
                </a:lnTo>
                <a:lnTo>
                  <a:pt x="10719" y="6373"/>
                </a:lnTo>
                <a:lnTo>
                  <a:pt x="10784" y="6360"/>
                </a:lnTo>
                <a:lnTo>
                  <a:pt x="10851" y="6347"/>
                </a:lnTo>
                <a:lnTo>
                  <a:pt x="10918" y="6337"/>
                </a:lnTo>
                <a:lnTo>
                  <a:pt x="10991" y="6327"/>
                </a:lnTo>
                <a:lnTo>
                  <a:pt x="11057" y="6323"/>
                </a:lnTo>
                <a:lnTo>
                  <a:pt x="11130" y="6321"/>
                </a:lnTo>
                <a:close/>
              </a:path>
            </a:pathLst>
          </a:custGeom>
          <a:solidFill>
            <a:srgbClr val="000000"/>
          </a:solidFill>
          <a:ln w="12700">
            <a:miter lim="400000"/>
          </a:ln>
        </p:spPr>
        <p:txBody>
          <a:bodyPr lIns="45748" rIns="45748"/>
          <a:lstStyle/>
          <a:p>
            <a:endParaRPr sz="1801"/>
          </a:p>
        </p:txBody>
      </p:sp>
      <p:sp>
        <p:nvSpPr>
          <p:cNvPr id="20" name="Rectangle"/>
          <p:cNvSpPr/>
          <p:nvPr/>
        </p:nvSpPr>
        <p:spPr>
          <a:xfrm>
            <a:off x="5478733" y="70336"/>
            <a:ext cx="7890093" cy="2510309"/>
          </a:xfrm>
          <a:prstGeom prst="rect">
            <a:avLst/>
          </a:prstGeom>
          <a:solidFill>
            <a:srgbClr val="F1CA4B"/>
          </a:solidFill>
          <a:ln w="177800">
            <a:solidFill>
              <a:srgbClr val="000000"/>
            </a:solidFill>
            <a:miter lim="400000"/>
          </a:ln>
        </p:spPr>
        <p:txBody>
          <a:bodyPr lIns="540340" rIns="45748" anchor="ctr"/>
          <a:lstStyle/>
          <a:p>
            <a:r>
              <a:rPr lang="pt-BR" sz="4002" dirty="0">
                <a:latin typeface="+mj-lt"/>
              </a:rPr>
              <a:t>NOME </a:t>
            </a:r>
          </a:p>
          <a:p>
            <a:r>
              <a:rPr lang="pt-BR" sz="4002" dirty="0">
                <a:latin typeface="+mj-lt"/>
              </a:rPr>
              <a:t>PERSONAGEM</a:t>
            </a:r>
          </a:p>
          <a:p>
            <a:r>
              <a:rPr lang="pt-BR" sz="2401" dirty="0"/>
              <a:t>NOME ATOR/ATRIZ</a:t>
            </a:r>
            <a:endParaRPr lang="pt-BR" sz="2401" dirty="0">
              <a:latin typeface="+mj-lt"/>
            </a:endParaRPr>
          </a:p>
        </p:txBody>
      </p:sp>
      <p:sp>
        <p:nvSpPr>
          <p:cNvPr id="21" name="Rectangle"/>
          <p:cNvSpPr/>
          <p:nvPr/>
        </p:nvSpPr>
        <p:spPr>
          <a:xfrm>
            <a:off x="9443161" y="5121128"/>
            <a:ext cx="1487354" cy="2343153"/>
          </a:xfrm>
          <a:prstGeom prst="rect">
            <a:avLst/>
          </a:prstGeom>
          <a:solidFill>
            <a:srgbClr val="420450"/>
          </a:solidFill>
          <a:ln w="177800">
            <a:solidFill>
              <a:srgbClr val="000000"/>
            </a:solidFill>
            <a:miter lim="400000"/>
          </a:ln>
        </p:spPr>
        <p:txBody>
          <a:bodyPr lIns="540340" rIns="45748" anchor="ctr"/>
          <a:lstStyle/>
          <a:p>
            <a:endParaRPr sz="4002">
              <a:latin typeface="+mj-lt"/>
            </a:endParaRPr>
          </a:p>
        </p:txBody>
      </p:sp>
      <p:sp>
        <p:nvSpPr>
          <p:cNvPr id="24" name="Rectangle"/>
          <p:cNvSpPr/>
          <p:nvPr/>
        </p:nvSpPr>
        <p:spPr>
          <a:xfrm>
            <a:off x="5478733" y="2579828"/>
            <a:ext cx="3964428" cy="4884451"/>
          </a:xfrm>
          <a:prstGeom prst="rect">
            <a:avLst/>
          </a:prstGeom>
          <a:noFill/>
          <a:ln w="177800">
            <a:solidFill>
              <a:srgbClr val="000000"/>
            </a:solidFill>
            <a:miter lim="400000"/>
          </a:ln>
        </p:spPr>
        <p:txBody>
          <a:bodyPr lIns="540340" tIns="360227" rIns="540340" bIns="360227" anchor="ctr"/>
          <a:lstStyle/>
          <a:p>
            <a:pPr defTabSz="914874">
              <a:spcBef>
                <a:spcPts val="1001"/>
              </a:spcBef>
              <a:defRPr sz="1600"/>
            </a:pPr>
            <a:r>
              <a:rPr lang="pt-BR" sz="1601" dirty="0" err="1"/>
              <a:t>Cras</a:t>
            </a:r>
            <a:r>
              <a:rPr lang="pt-BR" sz="1601" dirty="0"/>
              <a:t> </a:t>
            </a:r>
            <a:r>
              <a:rPr lang="pt-BR" sz="1601" dirty="0" err="1"/>
              <a:t>ullamcorper</a:t>
            </a:r>
            <a:r>
              <a:rPr lang="pt-BR" sz="1601" dirty="0"/>
              <a:t> erat </a:t>
            </a:r>
            <a:r>
              <a:rPr lang="pt-BR" sz="1601" dirty="0" err="1"/>
              <a:t>eget</a:t>
            </a:r>
            <a:r>
              <a:rPr lang="pt-BR" sz="1601" dirty="0"/>
              <a:t> </a:t>
            </a:r>
            <a:r>
              <a:rPr lang="pt-BR" sz="1601" dirty="0" err="1"/>
              <a:t>viverra</a:t>
            </a:r>
            <a:r>
              <a:rPr lang="pt-BR" sz="1601" dirty="0"/>
              <a:t> </a:t>
            </a:r>
            <a:r>
              <a:rPr lang="pt-BR" sz="1601" dirty="0" err="1"/>
              <a:t>mattis</a:t>
            </a:r>
            <a:r>
              <a:rPr lang="pt-BR" sz="1601" dirty="0"/>
              <a:t>. </a:t>
            </a:r>
            <a:r>
              <a:rPr lang="pt-BR" sz="1601" dirty="0" err="1"/>
              <a:t>Maecenas</a:t>
            </a:r>
            <a:r>
              <a:rPr lang="pt-BR" sz="1601" dirty="0"/>
              <a:t> non </a:t>
            </a:r>
            <a:r>
              <a:rPr lang="pt-BR" sz="1601" dirty="0" err="1"/>
              <a:t>risus</a:t>
            </a:r>
            <a:r>
              <a:rPr lang="pt-BR" sz="1601" dirty="0"/>
              <a:t> </a:t>
            </a:r>
            <a:r>
              <a:rPr lang="pt-BR" sz="1601" dirty="0" err="1"/>
              <a:t>facilisis</a:t>
            </a:r>
            <a:r>
              <a:rPr lang="pt-BR" sz="1601" dirty="0"/>
              <a:t>, </a:t>
            </a:r>
            <a:r>
              <a:rPr lang="pt-BR" sz="1601" dirty="0" err="1"/>
              <a:t>mollis</a:t>
            </a:r>
            <a:r>
              <a:rPr lang="pt-BR" sz="1601" dirty="0"/>
              <a:t> erat ut, </a:t>
            </a:r>
            <a:r>
              <a:rPr lang="pt-BR" sz="1601" dirty="0" err="1"/>
              <a:t>imperdiet</a:t>
            </a:r>
            <a:r>
              <a:rPr lang="pt-BR" sz="1601" dirty="0"/>
              <a:t> ex. </a:t>
            </a:r>
            <a:r>
              <a:rPr lang="pt-BR" sz="1601" dirty="0" err="1"/>
              <a:t>Donec</a:t>
            </a:r>
            <a:r>
              <a:rPr lang="pt-BR" sz="1601" dirty="0"/>
              <a:t> nunc </a:t>
            </a:r>
            <a:r>
              <a:rPr lang="pt-BR" sz="1601" dirty="0" err="1"/>
              <a:t>nisi</a:t>
            </a:r>
            <a:r>
              <a:rPr lang="pt-BR" sz="1601" dirty="0"/>
              <a:t>, </a:t>
            </a:r>
            <a:r>
              <a:rPr lang="pt-BR" sz="1601" dirty="0" err="1"/>
              <a:t>porttitor</a:t>
            </a:r>
            <a:r>
              <a:rPr lang="pt-BR" sz="1601" dirty="0"/>
              <a:t> quis </a:t>
            </a:r>
            <a:r>
              <a:rPr lang="pt-BR" sz="1601" dirty="0" err="1"/>
              <a:t>consectetur</a:t>
            </a:r>
            <a:r>
              <a:rPr lang="pt-BR" sz="1601" dirty="0"/>
              <a:t> quis, </a:t>
            </a:r>
            <a:r>
              <a:rPr lang="pt-BR" sz="1601" dirty="0" err="1"/>
              <a:t>mattis</a:t>
            </a:r>
            <a:r>
              <a:rPr lang="pt-BR" sz="1601" dirty="0"/>
              <a:t> </a:t>
            </a:r>
            <a:r>
              <a:rPr lang="pt-BR" sz="1601" dirty="0" err="1"/>
              <a:t>nec</a:t>
            </a:r>
            <a:r>
              <a:rPr lang="pt-BR" sz="1601" dirty="0"/>
              <a:t> </a:t>
            </a:r>
            <a:r>
              <a:rPr lang="pt-BR" sz="1601" dirty="0" err="1"/>
              <a:t>nisi</a:t>
            </a:r>
            <a:r>
              <a:rPr lang="pt-BR" sz="1601" dirty="0"/>
              <a:t>. </a:t>
            </a:r>
            <a:r>
              <a:rPr lang="pt-BR" sz="1601" dirty="0" err="1"/>
              <a:t>Quisque</a:t>
            </a:r>
            <a:r>
              <a:rPr lang="pt-BR" sz="1601" dirty="0"/>
              <a:t> </a:t>
            </a:r>
            <a:r>
              <a:rPr lang="pt-BR" sz="1601" dirty="0" err="1"/>
              <a:t>turpis</a:t>
            </a:r>
            <a:r>
              <a:rPr lang="pt-BR" sz="1601" dirty="0"/>
              <a:t> </a:t>
            </a:r>
            <a:r>
              <a:rPr lang="pt-BR" sz="1601" dirty="0" err="1"/>
              <a:t>augue</a:t>
            </a:r>
            <a:r>
              <a:rPr lang="pt-BR" sz="1601" dirty="0"/>
              <a:t>, </a:t>
            </a:r>
            <a:r>
              <a:rPr lang="pt-BR" sz="1601" dirty="0" err="1"/>
              <a:t>cursus</a:t>
            </a:r>
            <a:r>
              <a:rPr lang="pt-BR" sz="1601" dirty="0"/>
              <a:t> quis nunc ac, </a:t>
            </a:r>
            <a:r>
              <a:rPr lang="pt-BR" sz="1601" dirty="0" err="1"/>
              <a:t>posuere</a:t>
            </a:r>
            <a:r>
              <a:rPr lang="pt-BR" sz="1601" dirty="0"/>
              <a:t> </a:t>
            </a:r>
            <a:r>
              <a:rPr lang="pt-BR" sz="1601" dirty="0" err="1"/>
              <a:t>mattis</a:t>
            </a:r>
            <a:r>
              <a:rPr lang="pt-BR" sz="1601" dirty="0"/>
              <a:t> sem. </a:t>
            </a:r>
            <a:r>
              <a:rPr lang="pt-BR" sz="1601" dirty="0" err="1"/>
              <a:t>Proin</a:t>
            </a:r>
            <a:r>
              <a:rPr lang="pt-BR" sz="1601" dirty="0"/>
              <a:t> </a:t>
            </a:r>
            <a:r>
              <a:rPr lang="pt-BR" sz="1601" dirty="0" err="1"/>
              <a:t>eleifend</a:t>
            </a:r>
            <a:r>
              <a:rPr lang="pt-BR" sz="1601" dirty="0"/>
              <a:t>, </a:t>
            </a:r>
            <a:r>
              <a:rPr lang="pt-BR" sz="1601" dirty="0" err="1"/>
              <a:t>neque</a:t>
            </a:r>
            <a:r>
              <a:rPr lang="pt-BR" sz="1601" dirty="0"/>
              <a:t> </a:t>
            </a:r>
            <a:r>
              <a:rPr lang="pt-BR" sz="1601" dirty="0" err="1"/>
              <a:t>sit</a:t>
            </a:r>
            <a:r>
              <a:rPr lang="pt-BR" sz="1601" dirty="0"/>
              <a:t> </a:t>
            </a:r>
            <a:r>
              <a:rPr lang="pt-BR" sz="1601" dirty="0" err="1"/>
              <a:t>amet</a:t>
            </a:r>
            <a:r>
              <a:rPr lang="pt-BR" sz="1601" dirty="0"/>
              <a:t> </a:t>
            </a:r>
            <a:r>
              <a:rPr lang="pt-BR" sz="1601" dirty="0" err="1"/>
              <a:t>finibus</a:t>
            </a:r>
            <a:r>
              <a:rPr lang="pt-BR" sz="1601" dirty="0"/>
              <a:t> </a:t>
            </a:r>
            <a:r>
              <a:rPr lang="pt-BR" sz="1601" dirty="0" err="1"/>
              <a:t>consectetur</a:t>
            </a:r>
            <a:r>
              <a:rPr lang="pt-BR" sz="1601" dirty="0"/>
              <a:t>, </a:t>
            </a:r>
            <a:r>
              <a:rPr lang="pt-BR" sz="1601" dirty="0" err="1"/>
              <a:t>odio</a:t>
            </a:r>
            <a:r>
              <a:rPr lang="pt-BR" sz="1601" dirty="0"/>
              <a:t> </a:t>
            </a:r>
            <a:r>
              <a:rPr lang="pt-BR" sz="1601" dirty="0" err="1"/>
              <a:t>lectus</a:t>
            </a:r>
            <a:r>
              <a:rPr lang="pt-BR" sz="1601" dirty="0"/>
              <a:t> </a:t>
            </a:r>
            <a:r>
              <a:rPr lang="pt-BR" sz="1601" dirty="0" err="1"/>
              <a:t>facilisis</a:t>
            </a:r>
            <a:r>
              <a:rPr lang="pt-BR" sz="1601" dirty="0"/>
              <a:t> </a:t>
            </a:r>
            <a:r>
              <a:rPr lang="pt-BR" sz="1601" dirty="0" err="1"/>
              <a:t>leo</a:t>
            </a:r>
            <a:r>
              <a:rPr lang="pt-BR" sz="1601" dirty="0"/>
              <a:t>, </a:t>
            </a:r>
            <a:r>
              <a:rPr lang="pt-BR" sz="1601" dirty="0" err="1"/>
              <a:t>sit</a:t>
            </a:r>
            <a:r>
              <a:rPr lang="pt-BR" sz="1601" dirty="0"/>
              <a:t> </a:t>
            </a:r>
            <a:r>
              <a:rPr lang="pt-BR" sz="1601" dirty="0" err="1"/>
              <a:t>amet</a:t>
            </a:r>
            <a:r>
              <a:rPr lang="pt-BR" sz="1601" dirty="0"/>
              <a:t> </a:t>
            </a:r>
            <a:r>
              <a:rPr lang="pt-BR" sz="1601" dirty="0" err="1"/>
              <a:t>iaculis</a:t>
            </a:r>
            <a:r>
              <a:rPr lang="pt-BR" sz="1601" dirty="0"/>
              <a:t> </a:t>
            </a:r>
            <a:r>
              <a:rPr lang="pt-BR" sz="1601" dirty="0" err="1"/>
              <a:t>dolor</a:t>
            </a:r>
            <a:r>
              <a:rPr lang="pt-BR" sz="1601" dirty="0"/>
              <a:t> est non </a:t>
            </a:r>
            <a:r>
              <a:rPr lang="pt-BR" sz="1601" dirty="0" err="1"/>
              <a:t>velit</a:t>
            </a:r>
            <a:r>
              <a:rPr lang="pt-BR" sz="1601" dirty="0"/>
              <a:t>. </a:t>
            </a:r>
            <a:r>
              <a:rPr lang="pt-BR" sz="1601" dirty="0" err="1"/>
              <a:t>Sed</a:t>
            </a:r>
            <a:r>
              <a:rPr lang="pt-BR" sz="1601" dirty="0"/>
              <a:t> </a:t>
            </a:r>
            <a:r>
              <a:rPr lang="pt-BR" sz="1601" dirty="0" err="1"/>
              <a:t>velit</a:t>
            </a:r>
            <a:r>
              <a:rPr lang="pt-BR" sz="1601" dirty="0"/>
              <a:t> </a:t>
            </a:r>
            <a:r>
              <a:rPr lang="pt-BR" sz="1601" dirty="0" err="1"/>
              <a:t>dui</a:t>
            </a:r>
            <a:r>
              <a:rPr lang="pt-BR" sz="1601" dirty="0"/>
              <a:t>, </a:t>
            </a:r>
            <a:r>
              <a:rPr lang="pt-BR" sz="1601" dirty="0" err="1"/>
              <a:t>cursus</a:t>
            </a:r>
            <a:r>
              <a:rPr lang="pt-BR" sz="1601" dirty="0"/>
              <a:t> </a:t>
            </a:r>
            <a:r>
              <a:rPr lang="pt-BR" sz="1601" dirty="0" err="1"/>
              <a:t>pharetra</a:t>
            </a:r>
            <a:r>
              <a:rPr lang="pt-BR" sz="1601" dirty="0"/>
              <a:t> </a:t>
            </a:r>
            <a:r>
              <a:rPr lang="pt-BR" sz="1601" dirty="0" err="1"/>
              <a:t>congue</a:t>
            </a:r>
            <a:r>
              <a:rPr lang="pt-BR" sz="1601" dirty="0"/>
              <a:t> </a:t>
            </a:r>
            <a:r>
              <a:rPr lang="pt-BR" sz="1601" dirty="0" err="1"/>
              <a:t>nec</a:t>
            </a:r>
            <a:r>
              <a:rPr lang="pt-BR" sz="1601" dirty="0"/>
              <a:t>, </a:t>
            </a:r>
            <a:r>
              <a:rPr lang="pt-BR" sz="1601" dirty="0" err="1"/>
              <a:t>rutrum</a:t>
            </a:r>
            <a:r>
              <a:rPr lang="pt-BR" sz="1601" dirty="0"/>
              <a:t> </a:t>
            </a:r>
            <a:br>
              <a:rPr lang="pt-BR" sz="1601" dirty="0"/>
            </a:br>
            <a:r>
              <a:rPr lang="pt-BR" sz="1601" dirty="0" err="1"/>
              <a:t>sed</a:t>
            </a:r>
            <a:r>
              <a:rPr lang="pt-BR" sz="1601" dirty="0"/>
              <a:t> justo. </a:t>
            </a:r>
          </a:p>
          <a:p>
            <a:pPr defTabSz="914874">
              <a:spcBef>
                <a:spcPts val="1001"/>
              </a:spcBef>
              <a:defRPr sz="1600"/>
            </a:pPr>
            <a:r>
              <a:rPr lang="pt-BR" sz="1601" dirty="0"/>
              <a:t>Nam </a:t>
            </a:r>
            <a:r>
              <a:rPr lang="pt-BR" sz="1601" dirty="0" err="1"/>
              <a:t>ullamcorper</a:t>
            </a:r>
            <a:r>
              <a:rPr lang="pt-BR" sz="1601" dirty="0"/>
              <a:t>, </a:t>
            </a:r>
            <a:r>
              <a:rPr lang="pt-BR" sz="1601" dirty="0" err="1"/>
              <a:t>lectus</a:t>
            </a:r>
            <a:r>
              <a:rPr lang="pt-BR" sz="1601" dirty="0"/>
              <a:t> ut </a:t>
            </a:r>
            <a:r>
              <a:rPr lang="pt-BR" sz="1601" dirty="0" err="1"/>
              <a:t>dictum</a:t>
            </a:r>
            <a:r>
              <a:rPr lang="pt-BR" sz="1601" dirty="0"/>
              <a:t> </a:t>
            </a:r>
            <a:r>
              <a:rPr lang="pt-BR" sz="1601" dirty="0" err="1"/>
              <a:t>aliquet</a:t>
            </a:r>
            <a:r>
              <a:rPr lang="pt-BR" sz="1601" dirty="0"/>
              <a:t>, </a:t>
            </a:r>
            <a:r>
              <a:rPr lang="pt-BR" sz="1601" dirty="0" err="1"/>
              <a:t>odio</a:t>
            </a:r>
            <a:r>
              <a:rPr lang="pt-BR" sz="1601" dirty="0"/>
              <a:t> </a:t>
            </a:r>
            <a:r>
              <a:rPr lang="pt-BR" sz="1601" dirty="0" err="1"/>
              <a:t>velit</a:t>
            </a:r>
            <a:r>
              <a:rPr lang="pt-BR" sz="1601" dirty="0"/>
              <a:t> </a:t>
            </a:r>
            <a:r>
              <a:rPr lang="pt-BR" sz="1601" dirty="0" err="1"/>
              <a:t>congue</a:t>
            </a:r>
            <a:r>
              <a:rPr lang="pt-BR" sz="1601" dirty="0"/>
              <a:t> </a:t>
            </a:r>
            <a:r>
              <a:rPr lang="pt-BR" sz="1601" dirty="0" err="1"/>
              <a:t>lacus</a:t>
            </a:r>
            <a:r>
              <a:rPr lang="pt-BR" sz="1601" dirty="0"/>
              <a:t>, id </a:t>
            </a:r>
            <a:r>
              <a:rPr lang="pt-BR" sz="1601" dirty="0" err="1"/>
              <a:t>porttitor</a:t>
            </a:r>
            <a:r>
              <a:rPr lang="pt-BR" sz="1601" dirty="0"/>
              <a:t> libero magna </a:t>
            </a:r>
            <a:r>
              <a:rPr lang="pt-BR" sz="1601" dirty="0" err="1"/>
              <a:t>at</a:t>
            </a:r>
            <a:r>
              <a:rPr lang="pt-BR" sz="1601" dirty="0"/>
              <a:t> erat. </a:t>
            </a:r>
            <a:r>
              <a:rPr lang="pt-BR" sz="1601" dirty="0" err="1"/>
              <a:t>Morbi</a:t>
            </a:r>
            <a:r>
              <a:rPr lang="pt-BR" sz="1601" dirty="0"/>
              <a:t> </a:t>
            </a:r>
            <a:r>
              <a:rPr lang="pt-BR" sz="1601" dirty="0" err="1"/>
              <a:t>tempor</a:t>
            </a:r>
            <a:r>
              <a:rPr lang="pt-BR" sz="1601" dirty="0"/>
              <a:t> </a:t>
            </a:r>
            <a:r>
              <a:rPr lang="pt-BR" sz="1601" dirty="0" err="1"/>
              <a:t>lorem</a:t>
            </a:r>
            <a:r>
              <a:rPr lang="pt-BR" sz="1601" dirty="0"/>
              <a:t> eu </a:t>
            </a:r>
            <a:r>
              <a:rPr lang="pt-BR" sz="1601" dirty="0" err="1"/>
              <a:t>nulla</a:t>
            </a:r>
            <a:r>
              <a:rPr lang="pt-BR" sz="1601" dirty="0"/>
              <a:t> </a:t>
            </a:r>
            <a:r>
              <a:rPr lang="pt-BR" sz="1601" dirty="0" err="1"/>
              <a:t>varius</a:t>
            </a:r>
            <a:r>
              <a:rPr lang="pt-BR" sz="1601" dirty="0"/>
              <a:t>, eu </a:t>
            </a:r>
            <a:r>
              <a:rPr lang="pt-BR" sz="1601" dirty="0" err="1"/>
              <a:t>congue</a:t>
            </a:r>
            <a:r>
              <a:rPr lang="pt-BR" sz="1601" dirty="0"/>
              <a:t> </a:t>
            </a:r>
            <a:r>
              <a:rPr lang="pt-BR" sz="1601" dirty="0" err="1"/>
              <a:t>elit</a:t>
            </a:r>
            <a:r>
              <a:rPr lang="pt-BR" sz="1601" dirty="0"/>
              <a:t> </a:t>
            </a:r>
            <a:r>
              <a:rPr lang="pt-BR" sz="1601" dirty="0" err="1"/>
              <a:t>ultricies</a:t>
            </a:r>
            <a:r>
              <a:rPr lang="pt-BR" sz="1601" dirty="0"/>
              <a:t>. </a:t>
            </a:r>
            <a:r>
              <a:rPr lang="pt-BR" sz="1601" dirty="0" err="1"/>
              <a:t>Vivamus</a:t>
            </a:r>
            <a:endParaRPr lang="pt-BR" sz="1601" dirty="0"/>
          </a:p>
        </p:txBody>
      </p:sp>
      <p:sp>
        <p:nvSpPr>
          <p:cNvPr id="3" name="Retângulo 2"/>
          <p:cNvSpPr/>
          <p:nvPr/>
        </p:nvSpPr>
        <p:spPr>
          <a:xfrm>
            <a:off x="11230429" y="3335713"/>
            <a:ext cx="2138397" cy="1231882"/>
          </a:xfrm>
          <a:prstGeom prst="rect">
            <a:avLst/>
          </a:prstGeom>
        </p:spPr>
        <p:txBody>
          <a:bodyPr wrap="square">
            <a:spAutoFit/>
          </a:bodyPr>
          <a:lstStyle/>
          <a:p>
            <a:r>
              <a:rPr lang="pt-BR" sz="1801" b="1" dirty="0"/>
              <a:t>LOREM </a:t>
            </a:r>
            <a:r>
              <a:rPr lang="pt-BR" sz="1801" b="1" dirty="0" err="1"/>
              <a:t>LOREM</a:t>
            </a:r>
            <a:endParaRPr lang="pt-BR" sz="1801" b="1" dirty="0"/>
          </a:p>
          <a:p>
            <a:r>
              <a:rPr lang="pt-BR" sz="1401" dirty="0"/>
              <a:t>LOREM IPSUM DOLOR SIT AMET, CONSECTETUR ADIPISCING ELIT. INTEGER PORTTITOR </a:t>
            </a:r>
          </a:p>
        </p:txBody>
      </p:sp>
      <p:sp>
        <p:nvSpPr>
          <p:cNvPr id="27" name="Retângulo 26"/>
          <p:cNvSpPr/>
          <p:nvPr/>
        </p:nvSpPr>
        <p:spPr>
          <a:xfrm>
            <a:off x="2687999" y="5616458"/>
            <a:ext cx="2138397" cy="1231882"/>
          </a:xfrm>
          <a:prstGeom prst="rect">
            <a:avLst/>
          </a:prstGeom>
        </p:spPr>
        <p:txBody>
          <a:bodyPr wrap="square">
            <a:spAutoFit/>
          </a:bodyPr>
          <a:lstStyle/>
          <a:p>
            <a:r>
              <a:rPr lang="pt-BR" sz="1801" b="1" dirty="0"/>
              <a:t>LOREM </a:t>
            </a:r>
            <a:r>
              <a:rPr lang="pt-BR" sz="1801" b="1" dirty="0" err="1"/>
              <a:t>LOREM</a:t>
            </a:r>
            <a:endParaRPr lang="pt-BR" sz="1801" b="1" dirty="0"/>
          </a:p>
          <a:p>
            <a:r>
              <a:rPr lang="pt-BR" sz="1401" dirty="0"/>
              <a:t>LOREM IPSUM DOLOR SIT AMET, CONSECTETUR ADIPISCING ELIT. INTEGER PORTTITOR </a:t>
            </a:r>
          </a:p>
        </p:txBody>
      </p:sp>
      <p:sp>
        <p:nvSpPr>
          <p:cNvPr id="29" name="Rectangle"/>
          <p:cNvSpPr/>
          <p:nvPr/>
        </p:nvSpPr>
        <p:spPr>
          <a:xfrm>
            <a:off x="10928890" y="5121127"/>
            <a:ext cx="2439936" cy="2337600"/>
          </a:xfrm>
          <a:prstGeom prst="rect">
            <a:avLst/>
          </a:prstGeom>
          <a:solidFill>
            <a:srgbClr val="E95E12"/>
          </a:solidFill>
          <a:ln w="177800">
            <a:solidFill>
              <a:srgbClr val="000000"/>
            </a:solidFill>
            <a:miter lim="400000"/>
          </a:ln>
        </p:spPr>
        <p:txBody>
          <a:bodyPr lIns="540340" rIns="45748" anchor="ctr"/>
          <a:lstStyle/>
          <a:p>
            <a:endParaRPr sz="4002">
              <a:latin typeface="+mj-lt"/>
            </a:endParaRPr>
          </a:p>
        </p:txBody>
      </p:sp>
      <p:sp>
        <p:nvSpPr>
          <p:cNvPr id="28" name="Freeform 5"/>
          <p:cNvSpPr>
            <a:spLocks noEditPoints="1"/>
          </p:cNvSpPr>
          <p:nvPr/>
        </p:nvSpPr>
        <p:spPr bwMode="auto">
          <a:xfrm>
            <a:off x="11764239" y="5876195"/>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chemeClr val="tx1"/>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
        <p:nvSpPr>
          <p:cNvPr id="2" name="Espaço Reservado para Imagem 1"/>
          <p:cNvSpPr>
            <a:spLocks noGrp="1"/>
          </p:cNvSpPr>
          <p:nvPr>
            <p:ph type="pic" sz="quarter" idx="10"/>
          </p:nvPr>
        </p:nvSpPr>
        <p:spPr/>
      </p:sp>
    </p:spTree>
    <p:extLst>
      <p:ext uri="{BB962C8B-B14F-4D97-AF65-F5344CB8AC3E}">
        <p14:creationId xmlns:p14="http://schemas.microsoft.com/office/powerpoint/2010/main" val="3754281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p:cNvSpPr/>
          <p:nvPr/>
        </p:nvSpPr>
        <p:spPr>
          <a:xfrm>
            <a:off x="70866" y="5013604"/>
            <a:ext cx="13281878" cy="2465945"/>
          </a:xfrm>
          <a:prstGeom prst="rect">
            <a:avLst/>
          </a:prstGeom>
          <a:solidFill>
            <a:srgbClr val="FF3F3A"/>
          </a:solidFill>
          <a:ln w="177800">
            <a:solidFill>
              <a:srgbClr val="000000"/>
            </a:solidFill>
            <a:miter lim="400000"/>
          </a:ln>
        </p:spPr>
        <p:txBody>
          <a:bodyPr lIns="45748" rIns="45748"/>
          <a:lstStyle/>
          <a:p>
            <a:endParaRPr sz="1801"/>
          </a:p>
        </p:txBody>
      </p:sp>
      <p:sp>
        <p:nvSpPr>
          <p:cNvPr id="13" name="Rectangle"/>
          <p:cNvSpPr/>
          <p:nvPr/>
        </p:nvSpPr>
        <p:spPr>
          <a:xfrm>
            <a:off x="70865" y="2547660"/>
            <a:ext cx="10457349" cy="2465945"/>
          </a:xfrm>
          <a:prstGeom prst="rect">
            <a:avLst/>
          </a:prstGeom>
          <a:noFill/>
          <a:ln w="177800">
            <a:solidFill>
              <a:srgbClr val="000000"/>
            </a:solidFill>
            <a:miter lim="400000"/>
          </a:ln>
        </p:spPr>
        <p:txBody>
          <a:bodyPr lIns="540340" tIns="360227" rIns="540340" bIns="360227" anchor="ctr"/>
          <a:lstStyle/>
          <a:p>
            <a:pPr defTabSz="914874">
              <a:spcBef>
                <a:spcPts val="1001"/>
              </a:spcBef>
            </a:pPr>
            <a:r>
              <a:rPr lang="en-US" sz="4400" dirty="0" smtClean="0">
                <a:latin typeface="+mj-lt"/>
              </a:rPr>
              <a:t>DESTAQUE</a:t>
            </a:r>
          </a:p>
          <a:p>
            <a:pPr defTabSz="914874">
              <a:spcBef>
                <a:spcPts val="1001"/>
              </a:spcBef>
            </a:pPr>
            <a:r>
              <a:rPr lang="en-US" sz="2401" dirty="0" smtClean="0"/>
              <a:t>LOREM IPSUM DOLOR SIT AMET, CONSECTETUR ADIPISCING ELIT. INTEGER PORTTITOR METUS EROS, ET POSUERE URNA MATTIS EU.”</a:t>
            </a:r>
            <a:endParaRPr lang="en-US" sz="2401" dirty="0"/>
          </a:p>
        </p:txBody>
      </p:sp>
      <p:sp>
        <p:nvSpPr>
          <p:cNvPr id="14" name="Rectangle"/>
          <p:cNvSpPr/>
          <p:nvPr/>
        </p:nvSpPr>
        <p:spPr>
          <a:xfrm>
            <a:off x="70865" y="81714"/>
            <a:ext cx="13281879" cy="2465945"/>
          </a:xfrm>
          <a:prstGeom prst="rect">
            <a:avLst/>
          </a:prstGeom>
          <a:solidFill>
            <a:srgbClr val="E95E12"/>
          </a:solidFill>
          <a:ln w="177800">
            <a:solidFill>
              <a:srgbClr val="000000"/>
            </a:solidFill>
            <a:miter lim="400000"/>
          </a:ln>
        </p:spPr>
        <p:txBody>
          <a:bodyPr lIns="45748" rIns="45748"/>
          <a:lstStyle/>
          <a:p>
            <a:endParaRPr sz="1801"/>
          </a:p>
        </p:txBody>
      </p:sp>
      <p:sp>
        <p:nvSpPr>
          <p:cNvPr id="16" name="Rectangle"/>
          <p:cNvSpPr/>
          <p:nvPr/>
        </p:nvSpPr>
        <p:spPr>
          <a:xfrm>
            <a:off x="10532909" y="2547660"/>
            <a:ext cx="2815141" cy="2465945"/>
          </a:xfrm>
          <a:prstGeom prst="rect">
            <a:avLst/>
          </a:prstGeom>
          <a:solidFill>
            <a:srgbClr val="420450"/>
          </a:solidFill>
          <a:ln w="177800">
            <a:solidFill>
              <a:srgbClr val="000000"/>
            </a:solidFill>
            <a:miter lim="400000"/>
          </a:ln>
        </p:spPr>
        <p:txBody>
          <a:bodyPr lIns="360227" tIns="360227" rIns="360227" bIns="360227"/>
          <a:lstStyle/>
          <a:p>
            <a:pPr algn="ctr">
              <a:lnSpc>
                <a:spcPct val="90000"/>
              </a:lnSpc>
              <a:defRPr sz="4000" b="1" cap="all" spc="400"/>
            </a:pPr>
            <a:endParaRPr lang="en-US" sz="2401" spc="300" dirty="0">
              <a:latin typeface="Globotipo Condensada" charset="0"/>
              <a:ea typeface="Globotipo Condensada" charset="0"/>
              <a:cs typeface="Globotipo Condensada" charset="0"/>
            </a:endParaRPr>
          </a:p>
        </p:txBody>
      </p:sp>
      <p:sp>
        <p:nvSpPr>
          <p:cNvPr id="15" name="Freeform 5"/>
          <p:cNvSpPr>
            <a:spLocks noEditPoints="1"/>
          </p:cNvSpPr>
          <p:nvPr/>
        </p:nvSpPr>
        <p:spPr bwMode="auto">
          <a:xfrm>
            <a:off x="11555049" y="3394868"/>
            <a:ext cx="770862" cy="771526"/>
          </a:xfrm>
          <a:custGeom>
            <a:avLst/>
            <a:gdLst/>
            <a:ahLst/>
            <a:cxnLst>
              <a:cxn ang="0">
                <a:pos x="601" y="890"/>
              </a:cxn>
              <a:cxn ang="0">
                <a:pos x="646" y="782"/>
              </a:cxn>
              <a:cxn ang="0">
                <a:pos x="720" y="693"/>
              </a:cxn>
              <a:cxn ang="0">
                <a:pos x="816" y="629"/>
              </a:cxn>
              <a:cxn ang="0">
                <a:pos x="929" y="594"/>
              </a:cxn>
              <a:cxn ang="0">
                <a:pos x="1052" y="594"/>
              </a:cxn>
              <a:cxn ang="0">
                <a:pos x="1165" y="629"/>
              </a:cxn>
              <a:cxn ang="0">
                <a:pos x="1261" y="693"/>
              </a:cxn>
              <a:cxn ang="0">
                <a:pos x="1335" y="782"/>
              </a:cxn>
              <a:cxn ang="0">
                <a:pos x="1380" y="890"/>
              </a:cxn>
              <a:cxn ang="0">
                <a:pos x="1392" y="1010"/>
              </a:cxn>
              <a:cxn ang="0">
                <a:pos x="1368" y="1128"/>
              </a:cxn>
              <a:cxn ang="0">
                <a:pos x="1313" y="1229"/>
              </a:cxn>
              <a:cxn ang="0">
                <a:pos x="1232" y="1310"/>
              </a:cxn>
              <a:cxn ang="0">
                <a:pos x="1129" y="1366"/>
              </a:cxn>
              <a:cxn ang="0">
                <a:pos x="1012" y="1390"/>
              </a:cxn>
              <a:cxn ang="0">
                <a:pos x="889" y="1377"/>
              </a:cxn>
              <a:cxn ang="0">
                <a:pos x="781" y="1332"/>
              </a:cxn>
              <a:cxn ang="0">
                <a:pos x="693" y="1258"/>
              </a:cxn>
              <a:cxn ang="0">
                <a:pos x="628" y="1163"/>
              </a:cxn>
              <a:cxn ang="0">
                <a:pos x="592" y="1051"/>
              </a:cxn>
              <a:cxn ang="0">
                <a:pos x="1976" y="1091"/>
              </a:cxn>
              <a:cxn ang="0">
                <a:pos x="1903" y="1374"/>
              </a:cxn>
              <a:cxn ang="0">
                <a:pos x="1755" y="1619"/>
              </a:cxn>
              <a:cxn ang="0">
                <a:pos x="1544" y="1810"/>
              </a:cxn>
              <a:cxn ang="0">
                <a:pos x="1285" y="1934"/>
              </a:cxn>
              <a:cxn ang="0">
                <a:pos x="990" y="1980"/>
              </a:cxn>
              <a:cxn ang="0">
                <a:pos x="696" y="1934"/>
              </a:cxn>
              <a:cxn ang="0">
                <a:pos x="437" y="1810"/>
              </a:cxn>
              <a:cxn ang="0">
                <a:pos x="226" y="1619"/>
              </a:cxn>
              <a:cxn ang="0">
                <a:pos x="78" y="1374"/>
              </a:cxn>
              <a:cxn ang="0">
                <a:pos x="5" y="1091"/>
              </a:cxn>
              <a:cxn ang="0">
                <a:pos x="21" y="791"/>
              </a:cxn>
              <a:cxn ang="0">
                <a:pos x="120" y="518"/>
              </a:cxn>
              <a:cxn ang="0">
                <a:pos x="291" y="290"/>
              </a:cxn>
              <a:cxn ang="0">
                <a:pos x="519" y="120"/>
              </a:cxn>
              <a:cxn ang="0">
                <a:pos x="791" y="20"/>
              </a:cxn>
              <a:cxn ang="0">
                <a:pos x="1092" y="5"/>
              </a:cxn>
              <a:cxn ang="0">
                <a:pos x="1376" y="78"/>
              </a:cxn>
              <a:cxn ang="0">
                <a:pos x="1620" y="227"/>
              </a:cxn>
              <a:cxn ang="0">
                <a:pos x="1811" y="437"/>
              </a:cxn>
              <a:cxn ang="0">
                <a:pos x="1937" y="696"/>
              </a:cxn>
              <a:cxn ang="0">
                <a:pos x="1981" y="989"/>
              </a:cxn>
              <a:cxn ang="0">
                <a:pos x="1778" y="1228"/>
              </a:cxn>
              <a:cxn ang="0">
                <a:pos x="1762" y="1401"/>
              </a:cxn>
              <a:cxn ang="0">
                <a:pos x="1731" y="1440"/>
              </a:cxn>
              <a:cxn ang="0">
                <a:pos x="1584" y="1465"/>
              </a:cxn>
              <a:cxn ang="0">
                <a:pos x="1074" y="1484"/>
              </a:cxn>
              <a:cxn ang="0">
                <a:pos x="564" y="1475"/>
              </a:cxn>
              <a:cxn ang="0">
                <a:pos x="265" y="1446"/>
              </a:cxn>
              <a:cxn ang="0">
                <a:pos x="227" y="1417"/>
              </a:cxn>
              <a:cxn ang="0">
                <a:pos x="209" y="1322"/>
              </a:cxn>
              <a:cxn ang="0">
                <a:pos x="200" y="1038"/>
              </a:cxn>
              <a:cxn ang="0">
                <a:pos x="203" y="752"/>
              </a:cxn>
              <a:cxn ang="0">
                <a:pos x="219" y="579"/>
              </a:cxn>
              <a:cxn ang="0">
                <a:pos x="250" y="540"/>
              </a:cxn>
              <a:cxn ang="0">
                <a:pos x="397" y="515"/>
              </a:cxn>
              <a:cxn ang="0">
                <a:pos x="907" y="496"/>
              </a:cxn>
              <a:cxn ang="0">
                <a:pos x="1417" y="504"/>
              </a:cxn>
              <a:cxn ang="0">
                <a:pos x="1715" y="532"/>
              </a:cxn>
              <a:cxn ang="0">
                <a:pos x="1754" y="563"/>
              </a:cxn>
              <a:cxn ang="0">
                <a:pos x="1772" y="658"/>
              </a:cxn>
              <a:cxn ang="0">
                <a:pos x="1781" y="942"/>
              </a:cxn>
            </a:cxnLst>
            <a:rect l="0" t="0" r="r" b="b"/>
            <a:pathLst>
              <a:path w="1981" h="1980">
                <a:moveTo>
                  <a:pt x="588" y="989"/>
                </a:moveTo>
                <a:lnTo>
                  <a:pt x="588" y="969"/>
                </a:lnTo>
                <a:lnTo>
                  <a:pt x="590" y="948"/>
                </a:lnTo>
                <a:lnTo>
                  <a:pt x="592" y="929"/>
                </a:lnTo>
                <a:lnTo>
                  <a:pt x="597" y="909"/>
                </a:lnTo>
                <a:lnTo>
                  <a:pt x="601" y="890"/>
                </a:lnTo>
                <a:lnTo>
                  <a:pt x="606" y="870"/>
                </a:lnTo>
                <a:lnTo>
                  <a:pt x="613" y="852"/>
                </a:lnTo>
                <a:lnTo>
                  <a:pt x="619" y="834"/>
                </a:lnTo>
                <a:lnTo>
                  <a:pt x="628" y="816"/>
                </a:lnTo>
                <a:lnTo>
                  <a:pt x="637" y="799"/>
                </a:lnTo>
                <a:lnTo>
                  <a:pt x="646" y="782"/>
                </a:lnTo>
                <a:lnTo>
                  <a:pt x="656" y="766"/>
                </a:lnTo>
                <a:lnTo>
                  <a:pt x="668" y="751"/>
                </a:lnTo>
                <a:lnTo>
                  <a:pt x="680" y="735"/>
                </a:lnTo>
                <a:lnTo>
                  <a:pt x="693" y="720"/>
                </a:lnTo>
                <a:lnTo>
                  <a:pt x="706" y="706"/>
                </a:lnTo>
                <a:lnTo>
                  <a:pt x="720" y="693"/>
                </a:lnTo>
                <a:lnTo>
                  <a:pt x="734" y="680"/>
                </a:lnTo>
                <a:lnTo>
                  <a:pt x="749" y="668"/>
                </a:lnTo>
                <a:lnTo>
                  <a:pt x="765" y="658"/>
                </a:lnTo>
                <a:lnTo>
                  <a:pt x="781" y="647"/>
                </a:lnTo>
                <a:lnTo>
                  <a:pt x="799" y="637"/>
                </a:lnTo>
                <a:lnTo>
                  <a:pt x="816" y="629"/>
                </a:lnTo>
                <a:lnTo>
                  <a:pt x="833" y="621"/>
                </a:lnTo>
                <a:lnTo>
                  <a:pt x="852" y="613"/>
                </a:lnTo>
                <a:lnTo>
                  <a:pt x="871" y="607"/>
                </a:lnTo>
                <a:lnTo>
                  <a:pt x="889" y="602"/>
                </a:lnTo>
                <a:lnTo>
                  <a:pt x="909" y="597"/>
                </a:lnTo>
                <a:lnTo>
                  <a:pt x="929" y="594"/>
                </a:lnTo>
                <a:lnTo>
                  <a:pt x="949" y="591"/>
                </a:lnTo>
                <a:lnTo>
                  <a:pt x="969" y="590"/>
                </a:lnTo>
                <a:lnTo>
                  <a:pt x="990" y="589"/>
                </a:lnTo>
                <a:lnTo>
                  <a:pt x="1012" y="590"/>
                </a:lnTo>
                <a:lnTo>
                  <a:pt x="1032" y="591"/>
                </a:lnTo>
                <a:lnTo>
                  <a:pt x="1052" y="594"/>
                </a:lnTo>
                <a:lnTo>
                  <a:pt x="1072" y="597"/>
                </a:lnTo>
                <a:lnTo>
                  <a:pt x="1092" y="602"/>
                </a:lnTo>
                <a:lnTo>
                  <a:pt x="1110" y="607"/>
                </a:lnTo>
                <a:lnTo>
                  <a:pt x="1129" y="613"/>
                </a:lnTo>
                <a:lnTo>
                  <a:pt x="1148" y="621"/>
                </a:lnTo>
                <a:lnTo>
                  <a:pt x="1165" y="629"/>
                </a:lnTo>
                <a:lnTo>
                  <a:pt x="1182" y="637"/>
                </a:lnTo>
                <a:lnTo>
                  <a:pt x="1200" y="647"/>
                </a:lnTo>
                <a:lnTo>
                  <a:pt x="1216" y="658"/>
                </a:lnTo>
                <a:lnTo>
                  <a:pt x="1232" y="668"/>
                </a:lnTo>
                <a:lnTo>
                  <a:pt x="1247" y="680"/>
                </a:lnTo>
                <a:lnTo>
                  <a:pt x="1261" y="693"/>
                </a:lnTo>
                <a:lnTo>
                  <a:pt x="1275" y="706"/>
                </a:lnTo>
                <a:lnTo>
                  <a:pt x="1288" y="720"/>
                </a:lnTo>
                <a:lnTo>
                  <a:pt x="1301" y="735"/>
                </a:lnTo>
                <a:lnTo>
                  <a:pt x="1313" y="751"/>
                </a:lnTo>
                <a:lnTo>
                  <a:pt x="1324" y="766"/>
                </a:lnTo>
                <a:lnTo>
                  <a:pt x="1335" y="782"/>
                </a:lnTo>
                <a:lnTo>
                  <a:pt x="1344" y="799"/>
                </a:lnTo>
                <a:lnTo>
                  <a:pt x="1353" y="816"/>
                </a:lnTo>
                <a:lnTo>
                  <a:pt x="1362" y="834"/>
                </a:lnTo>
                <a:lnTo>
                  <a:pt x="1368" y="852"/>
                </a:lnTo>
                <a:lnTo>
                  <a:pt x="1375" y="870"/>
                </a:lnTo>
                <a:lnTo>
                  <a:pt x="1380" y="890"/>
                </a:lnTo>
                <a:lnTo>
                  <a:pt x="1384" y="909"/>
                </a:lnTo>
                <a:lnTo>
                  <a:pt x="1389" y="929"/>
                </a:lnTo>
                <a:lnTo>
                  <a:pt x="1391" y="948"/>
                </a:lnTo>
                <a:lnTo>
                  <a:pt x="1392" y="969"/>
                </a:lnTo>
                <a:lnTo>
                  <a:pt x="1393" y="989"/>
                </a:lnTo>
                <a:lnTo>
                  <a:pt x="1392" y="1010"/>
                </a:lnTo>
                <a:lnTo>
                  <a:pt x="1391" y="1030"/>
                </a:lnTo>
                <a:lnTo>
                  <a:pt x="1389" y="1051"/>
                </a:lnTo>
                <a:lnTo>
                  <a:pt x="1384" y="1070"/>
                </a:lnTo>
                <a:lnTo>
                  <a:pt x="1380" y="1090"/>
                </a:lnTo>
                <a:lnTo>
                  <a:pt x="1375" y="1108"/>
                </a:lnTo>
                <a:lnTo>
                  <a:pt x="1368" y="1128"/>
                </a:lnTo>
                <a:lnTo>
                  <a:pt x="1362" y="1145"/>
                </a:lnTo>
                <a:lnTo>
                  <a:pt x="1353" y="1163"/>
                </a:lnTo>
                <a:lnTo>
                  <a:pt x="1344" y="1181"/>
                </a:lnTo>
                <a:lnTo>
                  <a:pt x="1335" y="1197"/>
                </a:lnTo>
                <a:lnTo>
                  <a:pt x="1324" y="1213"/>
                </a:lnTo>
                <a:lnTo>
                  <a:pt x="1313" y="1229"/>
                </a:lnTo>
                <a:lnTo>
                  <a:pt x="1301" y="1244"/>
                </a:lnTo>
                <a:lnTo>
                  <a:pt x="1288" y="1258"/>
                </a:lnTo>
                <a:lnTo>
                  <a:pt x="1275" y="1272"/>
                </a:lnTo>
                <a:lnTo>
                  <a:pt x="1261" y="1286"/>
                </a:lnTo>
                <a:lnTo>
                  <a:pt x="1247" y="1298"/>
                </a:lnTo>
                <a:lnTo>
                  <a:pt x="1232" y="1310"/>
                </a:lnTo>
                <a:lnTo>
                  <a:pt x="1216" y="1322"/>
                </a:lnTo>
                <a:lnTo>
                  <a:pt x="1200" y="1332"/>
                </a:lnTo>
                <a:lnTo>
                  <a:pt x="1182" y="1341"/>
                </a:lnTo>
                <a:lnTo>
                  <a:pt x="1165" y="1351"/>
                </a:lnTo>
                <a:lnTo>
                  <a:pt x="1148" y="1359"/>
                </a:lnTo>
                <a:lnTo>
                  <a:pt x="1129" y="1366"/>
                </a:lnTo>
                <a:lnTo>
                  <a:pt x="1110" y="1372"/>
                </a:lnTo>
                <a:lnTo>
                  <a:pt x="1092" y="1377"/>
                </a:lnTo>
                <a:lnTo>
                  <a:pt x="1072" y="1383"/>
                </a:lnTo>
                <a:lnTo>
                  <a:pt x="1052" y="1386"/>
                </a:lnTo>
                <a:lnTo>
                  <a:pt x="1032" y="1388"/>
                </a:lnTo>
                <a:lnTo>
                  <a:pt x="1012" y="1390"/>
                </a:lnTo>
                <a:lnTo>
                  <a:pt x="990" y="1390"/>
                </a:lnTo>
                <a:lnTo>
                  <a:pt x="969" y="1390"/>
                </a:lnTo>
                <a:lnTo>
                  <a:pt x="949" y="1388"/>
                </a:lnTo>
                <a:lnTo>
                  <a:pt x="929" y="1386"/>
                </a:lnTo>
                <a:lnTo>
                  <a:pt x="909" y="1383"/>
                </a:lnTo>
                <a:lnTo>
                  <a:pt x="889" y="1377"/>
                </a:lnTo>
                <a:lnTo>
                  <a:pt x="871" y="1372"/>
                </a:lnTo>
                <a:lnTo>
                  <a:pt x="852" y="1366"/>
                </a:lnTo>
                <a:lnTo>
                  <a:pt x="833" y="1359"/>
                </a:lnTo>
                <a:lnTo>
                  <a:pt x="816" y="1351"/>
                </a:lnTo>
                <a:lnTo>
                  <a:pt x="799" y="1341"/>
                </a:lnTo>
                <a:lnTo>
                  <a:pt x="781" y="1332"/>
                </a:lnTo>
                <a:lnTo>
                  <a:pt x="765" y="1322"/>
                </a:lnTo>
                <a:lnTo>
                  <a:pt x="749" y="1310"/>
                </a:lnTo>
                <a:lnTo>
                  <a:pt x="734" y="1298"/>
                </a:lnTo>
                <a:lnTo>
                  <a:pt x="720" y="1286"/>
                </a:lnTo>
                <a:lnTo>
                  <a:pt x="706" y="1272"/>
                </a:lnTo>
                <a:lnTo>
                  <a:pt x="693" y="1258"/>
                </a:lnTo>
                <a:lnTo>
                  <a:pt x="680" y="1244"/>
                </a:lnTo>
                <a:lnTo>
                  <a:pt x="668" y="1229"/>
                </a:lnTo>
                <a:lnTo>
                  <a:pt x="656" y="1213"/>
                </a:lnTo>
                <a:lnTo>
                  <a:pt x="646" y="1197"/>
                </a:lnTo>
                <a:lnTo>
                  <a:pt x="637" y="1181"/>
                </a:lnTo>
                <a:lnTo>
                  <a:pt x="628" y="1163"/>
                </a:lnTo>
                <a:lnTo>
                  <a:pt x="619" y="1145"/>
                </a:lnTo>
                <a:lnTo>
                  <a:pt x="613" y="1128"/>
                </a:lnTo>
                <a:lnTo>
                  <a:pt x="606" y="1108"/>
                </a:lnTo>
                <a:lnTo>
                  <a:pt x="601" y="1090"/>
                </a:lnTo>
                <a:lnTo>
                  <a:pt x="597" y="1070"/>
                </a:lnTo>
                <a:lnTo>
                  <a:pt x="592" y="1051"/>
                </a:lnTo>
                <a:lnTo>
                  <a:pt x="590" y="1030"/>
                </a:lnTo>
                <a:lnTo>
                  <a:pt x="588" y="1010"/>
                </a:lnTo>
                <a:lnTo>
                  <a:pt x="588" y="989"/>
                </a:lnTo>
                <a:close/>
                <a:moveTo>
                  <a:pt x="1981" y="989"/>
                </a:moveTo>
                <a:lnTo>
                  <a:pt x="1980" y="1040"/>
                </a:lnTo>
                <a:lnTo>
                  <a:pt x="1976" y="1091"/>
                </a:lnTo>
                <a:lnTo>
                  <a:pt x="1969" y="1141"/>
                </a:lnTo>
                <a:lnTo>
                  <a:pt x="1960" y="1189"/>
                </a:lnTo>
                <a:lnTo>
                  <a:pt x="1950" y="1237"/>
                </a:lnTo>
                <a:lnTo>
                  <a:pt x="1937" y="1283"/>
                </a:lnTo>
                <a:lnTo>
                  <a:pt x="1920" y="1330"/>
                </a:lnTo>
                <a:lnTo>
                  <a:pt x="1903" y="1374"/>
                </a:lnTo>
                <a:lnTo>
                  <a:pt x="1884" y="1418"/>
                </a:lnTo>
                <a:lnTo>
                  <a:pt x="1861" y="1460"/>
                </a:lnTo>
                <a:lnTo>
                  <a:pt x="1837" y="1502"/>
                </a:lnTo>
                <a:lnTo>
                  <a:pt x="1811" y="1542"/>
                </a:lnTo>
                <a:lnTo>
                  <a:pt x="1784" y="1581"/>
                </a:lnTo>
                <a:lnTo>
                  <a:pt x="1755" y="1619"/>
                </a:lnTo>
                <a:lnTo>
                  <a:pt x="1724" y="1655"/>
                </a:lnTo>
                <a:lnTo>
                  <a:pt x="1690" y="1689"/>
                </a:lnTo>
                <a:lnTo>
                  <a:pt x="1657" y="1722"/>
                </a:lnTo>
                <a:lnTo>
                  <a:pt x="1620" y="1753"/>
                </a:lnTo>
                <a:lnTo>
                  <a:pt x="1583" y="1782"/>
                </a:lnTo>
                <a:lnTo>
                  <a:pt x="1544" y="1810"/>
                </a:lnTo>
                <a:lnTo>
                  <a:pt x="1504" y="1836"/>
                </a:lnTo>
                <a:lnTo>
                  <a:pt x="1462" y="1860"/>
                </a:lnTo>
                <a:lnTo>
                  <a:pt x="1420" y="1882"/>
                </a:lnTo>
                <a:lnTo>
                  <a:pt x="1376" y="1901"/>
                </a:lnTo>
                <a:lnTo>
                  <a:pt x="1330" y="1919"/>
                </a:lnTo>
                <a:lnTo>
                  <a:pt x="1285" y="1934"/>
                </a:lnTo>
                <a:lnTo>
                  <a:pt x="1237" y="1949"/>
                </a:lnTo>
                <a:lnTo>
                  <a:pt x="1190" y="1959"/>
                </a:lnTo>
                <a:lnTo>
                  <a:pt x="1141" y="1968"/>
                </a:lnTo>
                <a:lnTo>
                  <a:pt x="1092" y="1974"/>
                </a:lnTo>
                <a:lnTo>
                  <a:pt x="1042" y="1978"/>
                </a:lnTo>
                <a:lnTo>
                  <a:pt x="990" y="1980"/>
                </a:lnTo>
                <a:lnTo>
                  <a:pt x="939" y="1978"/>
                </a:lnTo>
                <a:lnTo>
                  <a:pt x="889" y="1974"/>
                </a:lnTo>
                <a:lnTo>
                  <a:pt x="840" y="1968"/>
                </a:lnTo>
                <a:lnTo>
                  <a:pt x="791" y="1959"/>
                </a:lnTo>
                <a:lnTo>
                  <a:pt x="744" y="1949"/>
                </a:lnTo>
                <a:lnTo>
                  <a:pt x="696" y="1934"/>
                </a:lnTo>
                <a:lnTo>
                  <a:pt x="650" y="1919"/>
                </a:lnTo>
                <a:lnTo>
                  <a:pt x="605" y="1901"/>
                </a:lnTo>
                <a:lnTo>
                  <a:pt x="561" y="1882"/>
                </a:lnTo>
                <a:lnTo>
                  <a:pt x="519" y="1860"/>
                </a:lnTo>
                <a:lnTo>
                  <a:pt x="477" y="1836"/>
                </a:lnTo>
                <a:lnTo>
                  <a:pt x="437" y="1810"/>
                </a:lnTo>
                <a:lnTo>
                  <a:pt x="398" y="1782"/>
                </a:lnTo>
                <a:lnTo>
                  <a:pt x="361" y="1753"/>
                </a:lnTo>
                <a:lnTo>
                  <a:pt x="324" y="1722"/>
                </a:lnTo>
                <a:lnTo>
                  <a:pt x="291" y="1689"/>
                </a:lnTo>
                <a:lnTo>
                  <a:pt x="257" y="1655"/>
                </a:lnTo>
                <a:lnTo>
                  <a:pt x="226" y="1619"/>
                </a:lnTo>
                <a:lnTo>
                  <a:pt x="197" y="1581"/>
                </a:lnTo>
                <a:lnTo>
                  <a:pt x="170" y="1542"/>
                </a:lnTo>
                <a:lnTo>
                  <a:pt x="144" y="1502"/>
                </a:lnTo>
                <a:lnTo>
                  <a:pt x="120" y="1460"/>
                </a:lnTo>
                <a:lnTo>
                  <a:pt x="97" y="1418"/>
                </a:lnTo>
                <a:lnTo>
                  <a:pt x="78" y="1374"/>
                </a:lnTo>
                <a:lnTo>
                  <a:pt x="61" y="1330"/>
                </a:lnTo>
                <a:lnTo>
                  <a:pt x="44" y="1283"/>
                </a:lnTo>
                <a:lnTo>
                  <a:pt x="31" y="1237"/>
                </a:lnTo>
                <a:lnTo>
                  <a:pt x="21" y="1189"/>
                </a:lnTo>
                <a:lnTo>
                  <a:pt x="12" y="1141"/>
                </a:lnTo>
                <a:lnTo>
                  <a:pt x="5" y="1091"/>
                </a:lnTo>
                <a:lnTo>
                  <a:pt x="1" y="1040"/>
                </a:lnTo>
                <a:lnTo>
                  <a:pt x="0" y="989"/>
                </a:lnTo>
                <a:lnTo>
                  <a:pt x="1" y="939"/>
                </a:lnTo>
                <a:lnTo>
                  <a:pt x="5" y="889"/>
                </a:lnTo>
                <a:lnTo>
                  <a:pt x="12" y="839"/>
                </a:lnTo>
                <a:lnTo>
                  <a:pt x="21" y="791"/>
                </a:lnTo>
                <a:lnTo>
                  <a:pt x="31" y="743"/>
                </a:lnTo>
                <a:lnTo>
                  <a:pt x="44" y="696"/>
                </a:lnTo>
                <a:lnTo>
                  <a:pt x="61" y="650"/>
                </a:lnTo>
                <a:lnTo>
                  <a:pt x="78" y="605"/>
                </a:lnTo>
                <a:lnTo>
                  <a:pt x="97" y="562"/>
                </a:lnTo>
                <a:lnTo>
                  <a:pt x="120" y="518"/>
                </a:lnTo>
                <a:lnTo>
                  <a:pt x="144" y="477"/>
                </a:lnTo>
                <a:lnTo>
                  <a:pt x="170" y="437"/>
                </a:lnTo>
                <a:lnTo>
                  <a:pt x="197" y="398"/>
                </a:lnTo>
                <a:lnTo>
                  <a:pt x="226" y="361"/>
                </a:lnTo>
                <a:lnTo>
                  <a:pt x="257" y="325"/>
                </a:lnTo>
                <a:lnTo>
                  <a:pt x="291" y="290"/>
                </a:lnTo>
                <a:lnTo>
                  <a:pt x="324" y="258"/>
                </a:lnTo>
                <a:lnTo>
                  <a:pt x="361" y="227"/>
                </a:lnTo>
                <a:lnTo>
                  <a:pt x="398" y="196"/>
                </a:lnTo>
                <a:lnTo>
                  <a:pt x="437" y="169"/>
                </a:lnTo>
                <a:lnTo>
                  <a:pt x="477" y="144"/>
                </a:lnTo>
                <a:lnTo>
                  <a:pt x="519" y="120"/>
                </a:lnTo>
                <a:lnTo>
                  <a:pt x="561" y="98"/>
                </a:lnTo>
                <a:lnTo>
                  <a:pt x="605" y="78"/>
                </a:lnTo>
                <a:lnTo>
                  <a:pt x="650" y="60"/>
                </a:lnTo>
                <a:lnTo>
                  <a:pt x="696" y="44"/>
                </a:lnTo>
                <a:lnTo>
                  <a:pt x="744" y="31"/>
                </a:lnTo>
                <a:lnTo>
                  <a:pt x="791" y="20"/>
                </a:lnTo>
                <a:lnTo>
                  <a:pt x="840" y="12"/>
                </a:lnTo>
                <a:lnTo>
                  <a:pt x="889" y="5"/>
                </a:lnTo>
                <a:lnTo>
                  <a:pt x="939" y="1"/>
                </a:lnTo>
                <a:lnTo>
                  <a:pt x="990" y="0"/>
                </a:lnTo>
                <a:lnTo>
                  <a:pt x="1042" y="1"/>
                </a:lnTo>
                <a:lnTo>
                  <a:pt x="1092" y="5"/>
                </a:lnTo>
                <a:lnTo>
                  <a:pt x="1141" y="12"/>
                </a:lnTo>
                <a:lnTo>
                  <a:pt x="1190" y="20"/>
                </a:lnTo>
                <a:lnTo>
                  <a:pt x="1237" y="31"/>
                </a:lnTo>
                <a:lnTo>
                  <a:pt x="1285" y="44"/>
                </a:lnTo>
                <a:lnTo>
                  <a:pt x="1330" y="60"/>
                </a:lnTo>
                <a:lnTo>
                  <a:pt x="1376" y="78"/>
                </a:lnTo>
                <a:lnTo>
                  <a:pt x="1420" y="98"/>
                </a:lnTo>
                <a:lnTo>
                  <a:pt x="1462" y="120"/>
                </a:lnTo>
                <a:lnTo>
                  <a:pt x="1504" y="144"/>
                </a:lnTo>
                <a:lnTo>
                  <a:pt x="1544" y="169"/>
                </a:lnTo>
                <a:lnTo>
                  <a:pt x="1583" y="196"/>
                </a:lnTo>
                <a:lnTo>
                  <a:pt x="1620" y="227"/>
                </a:lnTo>
                <a:lnTo>
                  <a:pt x="1657" y="258"/>
                </a:lnTo>
                <a:lnTo>
                  <a:pt x="1690" y="290"/>
                </a:lnTo>
                <a:lnTo>
                  <a:pt x="1724" y="325"/>
                </a:lnTo>
                <a:lnTo>
                  <a:pt x="1755" y="361"/>
                </a:lnTo>
                <a:lnTo>
                  <a:pt x="1784" y="398"/>
                </a:lnTo>
                <a:lnTo>
                  <a:pt x="1811" y="437"/>
                </a:lnTo>
                <a:lnTo>
                  <a:pt x="1837" y="477"/>
                </a:lnTo>
                <a:lnTo>
                  <a:pt x="1861" y="518"/>
                </a:lnTo>
                <a:lnTo>
                  <a:pt x="1884" y="562"/>
                </a:lnTo>
                <a:lnTo>
                  <a:pt x="1903" y="605"/>
                </a:lnTo>
                <a:lnTo>
                  <a:pt x="1920" y="650"/>
                </a:lnTo>
                <a:lnTo>
                  <a:pt x="1937" y="696"/>
                </a:lnTo>
                <a:lnTo>
                  <a:pt x="1950" y="743"/>
                </a:lnTo>
                <a:lnTo>
                  <a:pt x="1960" y="791"/>
                </a:lnTo>
                <a:lnTo>
                  <a:pt x="1969" y="839"/>
                </a:lnTo>
                <a:lnTo>
                  <a:pt x="1976" y="889"/>
                </a:lnTo>
                <a:lnTo>
                  <a:pt x="1980" y="939"/>
                </a:lnTo>
                <a:lnTo>
                  <a:pt x="1981" y="989"/>
                </a:lnTo>
                <a:close/>
                <a:moveTo>
                  <a:pt x="1781" y="989"/>
                </a:moveTo>
                <a:lnTo>
                  <a:pt x="1781" y="1038"/>
                </a:lnTo>
                <a:lnTo>
                  <a:pt x="1781" y="1085"/>
                </a:lnTo>
                <a:lnTo>
                  <a:pt x="1780" y="1133"/>
                </a:lnTo>
                <a:lnTo>
                  <a:pt x="1779" y="1181"/>
                </a:lnTo>
                <a:lnTo>
                  <a:pt x="1778" y="1228"/>
                </a:lnTo>
                <a:lnTo>
                  <a:pt x="1776" y="1274"/>
                </a:lnTo>
                <a:lnTo>
                  <a:pt x="1772" y="1322"/>
                </a:lnTo>
                <a:lnTo>
                  <a:pt x="1768" y="1367"/>
                </a:lnTo>
                <a:lnTo>
                  <a:pt x="1766" y="1380"/>
                </a:lnTo>
                <a:lnTo>
                  <a:pt x="1764" y="1391"/>
                </a:lnTo>
                <a:lnTo>
                  <a:pt x="1762" y="1401"/>
                </a:lnTo>
                <a:lnTo>
                  <a:pt x="1758" y="1410"/>
                </a:lnTo>
                <a:lnTo>
                  <a:pt x="1754" y="1417"/>
                </a:lnTo>
                <a:lnTo>
                  <a:pt x="1749" y="1424"/>
                </a:lnTo>
                <a:lnTo>
                  <a:pt x="1743" y="1430"/>
                </a:lnTo>
                <a:lnTo>
                  <a:pt x="1738" y="1435"/>
                </a:lnTo>
                <a:lnTo>
                  <a:pt x="1731" y="1440"/>
                </a:lnTo>
                <a:lnTo>
                  <a:pt x="1724" y="1443"/>
                </a:lnTo>
                <a:lnTo>
                  <a:pt x="1715" y="1446"/>
                </a:lnTo>
                <a:lnTo>
                  <a:pt x="1706" y="1449"/>
                </a:lnTo>
                <a:lnTo>
                  <a:pt x="1688" y="1454"/>
                </a:lnTo>
                <a:lnTo>
                  <a:pt x="1665" y="1457"/>
                </a:lnTo>
                <a:lnTo>
                  <a:pt x="1584" y="1465"/>
                </a:lnTo>
                <a:lnTo>
                  <a:pt x="1501" y="1471"/>
                </a:lnTo>
                <a:lnTo>
                  <a:pt x="1417" y="1475"/>
                </a:lnTo>
                <a:lnTo>
                  <a:pt x="1331" y="1479"/>
                </a:lnTo>
                <a:lnTo>
                  <a:pt x="1245" y="1482"/>
                </a:lnTo>
                <a:lnTo>
                  <a:pt x="1160" y="1483"/>
                </a:lnTo>
                <a:lnTo>
                  <a:pt x="1074" y="1484"/>
                </a:lnTo>
                <a:lnTo>
                  <a:pt x="990" y="1484"/>
                </a:lnTo>
                <a:lnTo>
                  <a:pt x="907" y="1484"/>
                </a:lnTo>
                <a:lnTo>
                  <a:pt x="821" y="1483"/>
                </a:lnTo>
                <a:lnTo>
                  <a:pt x="736" y="1482"/>
                </a:lnTo>
                <a:lnTo>
                  <a:pt x="650" y="1479"/>
                </a:lnTo>
                <a:lnTo>
                  <a:pt x="564" y="1475"/>
                </a:lnTo>
                <a:lnTo>
                  <a:pt x="480" y="1471"/>
                </a:lnTo>
                <a:lnTo>
                  <a:pt x="397" y="1465"/>
                </a:lnTo>
                <a:lnTo>
                  <a:pt x="316" y="1457"/>
                </a:lnTo>
                <a:lnTo>
                  <a:pt x="293" y="1454"/>
                </a:lnTo>
                <a:lnTo>
                  <a:pt x="273" y="1449"/>
                </a:lnTo>
                <a:lnTo>
                  <a:pt x="265" y="1446"/>
                </a:lnTo>
                <a:lnTo>
                  <a:pt x="257" y="1443"/>
                </a:lnTo>
                <a:lnTo>
                  <a:pt x="250" y="1440"/>
                </a:lnTo>
                <a:lnTo>
                  <a:pt x="243" y="1435"/>
                </a:lnTo>
                <a:lnTo>
                  <a:pt x="238" y="1430"/>
                </a:lnTo>
                <a:lnTo>
                  <a:pt x="232" y="1424"/>
                </a:lnTo>
                <a:lnTo>
                  <a:pt x="227" y="1417"/>
                </a:lnTo>
                <a:lnTo>
                  <a:pt x="223" y="1410"/>
                </a:lnTo>
                <a:lnTo>
                  <a:pt x="219" y="1401"/>
                </a:lnTo>
                <a:lnTo>
                  <a:pt x="217" y="1391"/>
                </a:lnTo>
                <a:lnTo>
                  <a:pt x="215" y="1380"/>
                </a:lnTo>
                <a:lnTo>
                  <a:pt x="213" y="1367"/>
                </a:lnTo>
                <a:lnTo>
                  <a:pt x="209" y="1322"/>
                </a:lnTo>
                <a:lnTo>
                  <a:pt x="205" y="1274"/>
                </a:lnTo>
                <a:lnTo>
                  <a:pt x="203" y="1228"/>
                </a:lnTo>
                <a:lnTo>
                  <a:pt x="202" y="1181"/>
                </a:lnTo>
                <a:lnTo>
                  <a:pt x="201" y="1133"/>
                </a:lnTo>
                <a:lnTo>
                  <a:pt x="200" y="1085"/>
                </a:lnTo>
                <a:lnTo>
                  <a:pt x="200" y="1038"/>
                </a:lnTo>
                <a:lnTo>
                  <a:pt x="200" y="989"/>
                </a:lnTo>
                <a:lnTo>
                  <a:pt x="200" y="942"/>
                </a:lnTo>
                <a:lnTo>
                  <a:pt x="200" y="893"/>
                </a:lnTo>
                <a:lnTo>
                  <a:pt x="201" y="846"/>
                </a:lnTo>
                <a:lnTo>
                  <a:pt x="202" y="798"/>
                </a:lnTo>
                <a:lnTo>
                  <a:pt x="203" y="752"/>
                </a:lnTo>
                <a:lnTo>
                  <a:pt x="205" y="704"/>
                </a:lnTo>
                <a:lnTo>
                  <a:pt x="209" y="658"/>
                </a:lnTo>
                <a:lnTo>
                  <a:pt x="213" y="611"/>
                </a:lnTo>
                <a:lnTo>
                  <a:pt x="215" y="599"/>
                </a:lnTo>
                <a:lnTo>
                  <a:pt x="217" y="589"/>
                </a:lnTo>
                <a:lnTo>
                  <a:pt x="219" y="579"/>
                </a:lnTo>
                <a:lnTo>
                  <a:pt x="223" y="570"/>
                </a:lnTo>
                <a:lnTo>
                  <a:pt x="227" y="563"/>
                </a:lnTo>
                <a:lnTo>
                  <a:pt x="232" y="555"/>
                </a:lnTo>
                <a:lnTo>
                  <a:pt x="238" y="550"/>
                </a:lnTo>
                <a:lnTo>
                  <a:pt x="243" y="544"/>
                </a:lnTo>
                <a:lnTo>
                  <a:pt x="250" y="540"/>
                </a:lnTo>
                <a:lnTo>
                  <a:pt x="257" y="536"/>
                </a:lnTo>
                <a:lnTo>
                  <a:pt x="265" y="532"/>
                </a:lnTo>
                <a:lnTo>
                  <a:pt x="273" y="530"/>
                </a:lnTo>
                <a:lnTo>
                  <a:pt x="293" y="526"/>
                </a:lnTo>
                <a:lnTo>
                  <a:pt x="316" y="523"/>
                </a:lnTo>
                <a:lnTo>
                  <a:pt x="397" y="515"/>
                </a:lnTo>
                <a:lnTo>
                  <a:pt x="480" y="509"/>
                </a:lnTo>
                <a:lnTo>
                  <a:pt x="564" y="504"/>
                </a:lnTo>
                <a:lnTo>
                  <a:pt x="650" y="500"/>
                </a:lnTo>
                <a:lnTo>
                  <a:pt x="736" y="498"/>
                </a:lnTo>
                <a:lnTo>
                  <a:pt x="821" y="496"/>
                </a:lnTo>
                <a:lnTo>
                  <a:pt x="907" y="496"/>
                </a:lnTo>
                <a:lnTo>
                  <a:pt x="990" y="496"/>
                </a:lnTo>
                <a:lnTo>
                  <a:pt x="1074" y="496"/>
                </a:lnTo>
                <a:lnTo>
                  <a:pt x="1160" y="496"/>
                </a:lnTo>
                <a:lnTo>
                  <a:pt x="1245" y="498"/>
                </a:lnTo>
                <a:lnTo>
                  <a:pt x="1331" y="500"/>
                </a:lnTo>
                <a:lnTo>
                  <a:pt x="1417" y="504"/>
                </a:lnTo>
                <a:lnTo>
                  <a:pt x="1501" y="509"/>
                </a:lnTo>
                <a:lnTo>
                  <a:pt x="1584" y="515"/>
                </a:lnTo>
                <a:lnTo>
                  <a:pt x="1665" y="523"/>
                </a:lnTo>
                <a:lnTo>
                  <a:pt x="1688" y="526"/>
                </a:lnTo>
                <a:lnTo>
                  <a:pt x="1706" y="530"/>
                </a:lnTo>
                <a:lnTo>
                  <a:pt x="1715" y="532"/>
                </a:lnTo>
                <a:lnTo>
                  <a:pt x="1724" y="536"/>
                </a:lnTo>
                <a:lnTo>
                  <a:pt x="1731" y="540"/>
                </a:lnTo>
                <a:lnTo>
                  <a:pt x="1738" y="544"/>
                </a:lnTo>
                <a:lnTo>
                  <a:pt x="1743" y="550"/>
                </a:lnTo>
                <a:lnTo>
                  <a:pt x="1749" y="555"/>
                </a:lnTo>
                <a:lnTo>
                  <a:pt x="1754" y="563"/>
                </a:lnTo>
                <a:lnTo>
                  <a:pt x="1758" y="570"/>
                </a:lnTo>
                <a:lnTo>
                  <a:pt x="1762" y="579"/>
                </a:lnTo>
                <a:lnTo>
                  <a:pt x="1764" y="589"/>
                </a:lnTo>
                <a:lnTo>
                  <a:pt x="1766" y="599"/>
                </a:lnTo>
                <a:lnTo>
                  <a:pt x="1768" y="611"/>
                </a:lnTo>
                <a:lnTo>
                  <a:pt x="1772" y="658"/>
                </a:lnTo>
                <a:lnTo>
                  <a:pt x="1776" y="704"/>
                </a:lnTo>
                <a:lnTo>
                  <a:pt x="1778" y="752"/>
                </a:lnTo>
                <a:lnTo>
                  <a:pt x="1779" y="798"/>
                </a:lnTo>
                <a:lnTo>
                  <a:pt x="1780" y="846"/>
                </a:lnTo>
                <a:lnTo>
                  <a:pt x="1781" y="893"/>
                </a:lnTo>
                <a:lnTo>
                  <a:pt x="1781" y="942"/>
                </a:lnTo>
                <a:lnTo>
                  <a:pt x="1781" y="989"/>
                </a:lnTo>
                <a:close/>
              </a:path>
            </a:pathLst>
          </a:custGeom>
          <a:solidFill>
            <a:srgbClr val="FFFFFF"/>
          </a:solidFill>
          <a:ln w="9525">
            <a:noFill/>
            <a:round/>
            <a:headEnd/>
            <a:tailEnd/>
          </a:ln>
        </p:spPr>
        <p:txBody>
          <a:bodyPr vert="horz" wrap="square" lIns="107830" tIns="53915" rIns="107830" bIns="53915" numCol="1" anchor="t" anchorCtr="0" compatLnSpc="1">
            <a:prstTxWarp prst="textNoShape">
              <a:avLst/>
            </a:prstTxWarp>
          </a:bodyPr>
          <a:lstStyle/>
          <a:p>
            <a:endParaRPr lang="pt-BR" sz="1792">
              <a:solidFill>
                <a:schemeClr val="bg1"/>
              </a:solidFill>
            </a:endParaRPr>
          </a:p>
        </p:txBody>
      </p:sp>
    </p:spTree>
    <p:extLst>
      <p:ext uri="{BB962C8B-B14F-4D97-AF65-F5344CB8AC3E}">
        <p14:creationId xmlns:p14="http://schemas.microsoft.com/office/powerpoint/2010/main" val="2085255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Personalizada 3">
      <a:dk1>
        <a:srgbClr val="000000"/>
      </a:dk1>
      <a:lt1>
        <a:srgbClr val="FFFFFF"/>
      </a:lt1>
      <a:dk2>
        <a:srgbClr val="05BFFA"/>
      </a:dk2>
      <a:lt2>
        <a:srgbClr val="36F5FF"/>
      </a:lt2>
      <a:accent1>
        <a:srgbClr val="FACC3D"/>
      </a:accent1>
      <a:accent2>
        <a:srgbClr val="FF8C17"/>
      </a:accent2>
      <a:accent3>
        <a:srgbClr val="ED1263"/>
      </a:accent3>
      <a:accent4>
        <a:srgbClr val="0DE38F"/>
      </a:accent4>
      <a:accent5>
        <a:srgbClr val="B8E00D"/>
      </a:accent5>
      <a:accent6>
        <a:srgbClr val="B80DE0"/>
      </a:accent6>
      <a:hlink>
        <a:srgbClr val="1C5263"/>
      </a:hlink>
      <a:folHlink>
        <a:srgbClr val="593363"/>
      </a:folHlink>
    </a:clrScheme>
    <a:fontScheme name="GLOBO 2017">
      <a:majorFont>
        <a:latin typeface="Globotipo Condensada Black"/>
        <a:ea typeface=""/>
        <a:cs typeface=""/>
      </a:majorFont>
      <a:minorFont>
        <a:latin typeface="Globotipo Condensada"/>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26267</TotalTime>
  <Words>557</Words>
  <Application>Microsoft Office PowerPoint</Application>
  <PresentationFormat>Personalizar</PresentationFormat>
  <Paragraphs>54</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Calibri</vt:lpstr>
      <vt:lpstr>Globotipo Condensada Black</vt:lpstr>
      <vt:lpstr>Globotipo Condensada</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Globo Comunicação e Participações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Tv Globo</dc:creator>
  <cp:lastModifiedBy>Alexandre Kuramoto</cp:lastModifiedBy>
  <cp:revision>715</cp:revision>
  <cp:lastPrinted>2017-06-26T22:05:04Z</cp:lastPrinted>
  <dcterms:created xsi:type="dcterms:W3CDTF">2017-02-17T14:21:15Z</dcterms:created>
  <dcterms:modified xsi:type="dcterms:W3CDTF">2018-02-19T22:44:24Z</dcterms:modified>
</cp:coreProperties>
</file>