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537" r:id="rId2"/>
    <p:sldId id="524" r:id="rId3"/>
    <p:sldId id="525" r:id="rId4"/>
    <p:sldId id="526" r:id="rId5"/>
    <p:sldId id="527" r:id="rId6"/>
    <p:sldId id="528" r:id="rId7"/>
    <p:sldId id="529" r:id="rId8"/>
    <p:sldId id="530" r:id="rId9"/>
  </p:sldIdLst>
  <p:sldSz cx="12192000" cy="6858000"/>
  <p:notesSz cx="6858000" cy="9144000"/>
  <p:defaultTextStyle>
    <a:defPPr>
      <a:defRPr lang="pt-BR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5FF"/>
    <a:srgbClr val="035ACE"/>
    <a:srgbClr val="17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72"/>
    </p:cViewPr>
  </p:sorterViewPr>
  <p:notesViewPr>
    <p:cSldViewPr snapToGrid="0">
      <p:cViewPr varScale="1">
        <p:scale>
          <a:sx n="123" d="100"/>
          <a:sy n="123" d="100"/>
        </p:scale>
        <p:origin x="39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E95920F-F449-4238-AC3B-5C06607F5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F2C3FE5-DF05-480B-8299-CCBE68FBFE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EF5E-CFC9-491F-A515-0D301810A98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369977A8-9D7C-4AA8-9259-1808D9D483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DD548DE-408E-4B93-98C3-2F0E13D37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B56B-B12C-472F-B71E-EF4246FFA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0EF86F3-4120-40A8-BE73-575CF1B62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A4201EF1-A8DE-4E2F-AB5A-154B23E77F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10987" y="146948"/>
            <a:ext cx="7127913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0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4215CF67-401E-424C-9913-06C7DF7563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D1E4D65-F3A6-426A-8C3C-21FF90F73D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233" y="146948"/>
            <a:ext cx="6993029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3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FD48F702-5811-4466-997E-2501B79B61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114D870-3D36-403E-A6E9-23F82B88EF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6393" y="163945"/>
            <a:ext cx="7127539" cy="65301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33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D4FE2515-2F32-4A51-9914-66CABD16E3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250" y="405665"/>
            <a:ext cx="4182962" cy="572792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BA09080-95EA-4B14-B99F-E4FB4B3955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51612" y="405665"/>
            <a:ext cx="5664138" cy="33916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8EDA169-6637-4807-B598-7078C66D4E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499" y="4304015"/>
            <a:ext cx="4133849" cy="21483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09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01F9371-4C7E-4FAB-A686-4F12D29123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96" y="324292"/>
            <a:ext cx="11576194" cy="6224426"/>
          </a:xfrm>
          <a:custGeom>
            <a:avLst/>
            <a:gdLst>
              <a:gd name="connsiteX0" fmla="*/ 0 w 11565898"/>
              <a:gd name="connsiteY0" fmla="*/ 6201887 h 6201887"/>
              <a:gd name="connsiteX1" fmla="*/ 1066663 w 11565898"/>
              <a:gd name="connsiteY1" fmla="*/ 0 h 6201887"/>
              <a:gd name="connsiteX2" fmla="*/ 10499235 w 11565898"/>
              <a:gd name="connsiteY2" fmla="*/ 0 h 6201887"/>
              <a:gd name="connsiteX3" fmla="*/ 11565898 w 11565898"/>
              <a:gd name="connsiteY3" fmla="*/ 6201887 h 6201887"/>
              <a:gd name="connsiteX4" fmla="*/ 0 w 11565898"/>
              <a:gd name="connsiteY4" fmla="*/ 6201887 h 6201887"/>
              <a:gd name="connsiteX0" fmla="*/ 7225 w 11573123"/>
              <a:gd name="connsiteY0" fmla="*/ 6201887 h 6201887"/>
              <a:gd name="connsiteX1" fmla="*/ 0 w 11573123"/>
              <a:gd name="connsiteY1" fmla="*/ 0 h 6201887"/>
              <a:gd name="connsiteX2" fmla="*/ 10506460 w 11573123"/>
              <a:gd name="connsiteY2" fmla="*/ 0 h 6201887"/>
              <a:gd name="connsiteX3" fmla="*/ 11573123 w 11573123"/>
              <a:gd name="connsiteY3" fmla="*/ 6201887 h 6201887"/>
              <a:gd name="connsiteX4" fmla="*/ 7225 w 11573123"/>
              <a:gd name="connsiteY4" fmla="*/ 6201887 h 6201887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0506460 w 11573123"/>
              <a:gd name="connsiteY3" fmla="*/ 8436 h 6210323"/>
              <a:gd name="connsiteX4" fmla="*/ 11573123 w 11573123"/>
              <a:gd name="connsiteY4" fmla="*/ 6210323 h 6210323"/>
              <a:gd name="connsiteX5" fmla="*/ 7225 w 11573123"/>
              <a:gd name="connsiteY5" fmla="*/ 6210323 h 6210323"/>
              <a:gd name="connsiteX0" fmla="*/ 7225 w 11573123"/>
              <a:gd name="connsiteY0" fmla="*/ 6215639 h 6215639"/>
              <a:gd name="connsiteX1" fmla="*/ 0 w 11573123"/>
              <a:gd name="connsiteY1" fmla="*/ 13752 h 6215639"/>
              <a:gd name="connsiteX2" fmla="*/ 1892342 w 11573123"/>
              <a:gd name="connsiteY2" fmla="*/ 5316 h 6215639"/>
              <a:gd name="connsiteX3" fmla="*/ 2019933 w 11573123"/>
              <a:gd name="connsiteY3" fmla="*/ 0 h 6215639"/>
              <a:gd name="connsiteX4" fmla="*/ 10506460 w 11573123"/>
              <a:gd name="connsiteY4" fmla="*/ 13752 h 6215639"/>
              <a:gd name="connsiteX5" fmla="*/ 11573123 w 11573123"/>
              <a:gd name="connsiteY5" fmla="*/ 6215639 h 6215639"/>
              <a:gd name="connsiteX6" fmla="*/ 7225 w 11573123"/>
              <a:gd name="connsiteY6" fmla="*/ 6215639 h 6215639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10506460 w 11573123"/>
              <a:gd name="connsiteY4" fmla="*/ 8436 h 6210323"/>
              <a:gd name="connsiteX5" fmla="*/ 11573123 w 11573123"/>
              <a:gd name="connsiteY5" fmla="*/ 6210323 h 6210323"/>
              <a:gd name="connsiteX6" fmla="*/ 7225 w 11573123"/>
              <a:gd name="connsiteY6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10506460 w 11573123"/>
              <a:gd name="connsiteY5" fmla="*/ 8436 h 6210323"/>
              <a:gd name="connsiteX6" fmla="*/ 11573123 w 11573123"/>
              <a:gd name="connsiteY6" fmla="*/ 6210323 h 6210323"/>
              <a:gd name="connsiteX7" fmla="*/ 7225 w 11573123"/>
              <a:gd name="connsiteY7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190054 w 11573123"/>
              <a:gd name="connsiteY5" fmla="*/ 2594344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833863 w 11573123"/>
              <a:gd name="connsiteY3" fmla="*/ 548108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2503714 w 11573123"/>
              <a:gd name="connsiteY3" fmla="*/ 620941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5640 h 6215640"/>
              <a:gd name="connsiteX1" fmla="*/ 0 w 11573123"/>
              <a:gd name="connsiteY1" fmla="*/ 13753 h 6215640"/>
              <a:gd name="connsiteX2" fmla="*/ 2487765 w 11573123"/>
              <a:gd name="connsiteY2" fmla="*/ 0 h 6215640"/>
              <a:gd name="connsiteX3" fmla="*/ 2503714 w 11573123"/>
              <a:gd name="connsiteY3" fmla="*/ 6214732 h 6215640"/>
              <a:gd name="connsiteX4" fmla="*/ 2562193 w 11573123"/>
              <a:gd name="connsiteY4" fmla="*/ 6214732 h 6215640"/>
              <a:gd name="connsiteX5" fmla="*/ 2631305 w 11573123"/>
              <a:gd name="connsiteY5" fmla="*/ 26582 h 6215640"/>
              <a:gd name="connsiteX6" fmla="*/ 10506460 w 11573123"/>
              <a:gd name="connsiteY6" fmla="*/ 13753 h 6215640"/>
              <a:gd name="connsiteX7" fmla="*/ 11573123 w 11573123"/>
              <a:gd name="connsiteY7" fmla="*/ 6215640 h 6215640"/>
              <a:gd name="connsiteX8" fmla="*/ 7225 w 11573123"/>
              <a:gd name="connsiteY8" fmla="*/ 6215640 h 6215640"/>
              <a:gd name="connsiteX0" fmla="*/ 69 w 11629762"/>
              <a:gd name="connsiteY0" fmla="*/ 6215640 h 6215640"/>
              <a:gd name="connsiteX1" fmla="*/ 56639 w 11629762"/>
              <a:gd name="connsiteY1" fmla="*/ 13753 h 6215640"/>
              <a:gd name="connsiteX2" fmla="*/ 2544404 w 11629762"/>
              <a:gd name="connsiteY2" fmla="*/ 0 h 6215640"/>
              <a:gd name="connsiteX3" fmla="*/ 2560353 w 11629762"/>
              <a:gd name="connsiteY3" fmla="*/ 6214732 h 6215640"/>
              <a:gd name="connsiteX4" fmla="*/ 2618832 w 11629762"/>
              <a:gd name="connsiteY4" fmla="*/ 6214732 h 6215640"/>
              <a:gd name="connsiteX5" fmla="*/ 2687944 w 11629762"/>
              <a:gd name="connsiteY5" fmla="*/ 26582 h 6215640"/>
              <a:gd name="connsiteX6" fmla="*/ 10563099 w 11629762"/>
              <a:gd name="connsiteY6" fmla="*/ 13753 h 6215640"/>
              <a:gd name="connsiteX7" fmla="*/ 11629762 w 11629762"/>
              <a:gd name="connsiteY7" fmla="*/ 6215640 h 6215640"/>
              <a:gd name="connsiteX8" fmla="*/ 69 w 11629762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88163 w 11629981"/>
              <a:gd name="connsiteY5" fmla="*/ 26582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24368 w 11629981"/>
              <a:gd name="connsiteY5" fmla="*/ 5317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49945 w 11629981"/>
              <a:gd name="connsiteY3" fmla="*/ 4688959 h 6215640"/>
              <a:gd name="connsiteX4" fmla="*/ 2560572 w 11629981"/>
              <a:gd name="connsiteY4" fmla="*/ 6214732 h 6215640"/>
              <a:gd name="connsiteX5" fmla="*/ 2619051 w 11629981"/>
              <a:gd name="connsiteY5" fmla="*/ 6214732 h 6215640"/>
              <a:gd name="connsiteX6" fmla="*/ 2624368 w 11629981"/>
              <a:gd name="connsiteY6" fmla="*/ 5317 h 6215640"/>
              <a:gd name="connsiteX7" fmla="*/ 10563318 w 11629981"/>
              <a:gd name="connsiteY7" fmla="*/ 13753 h 6215640"/>
              <a:gd name="connsiteX8" fmla="*/ 11629981 w 11629981"/>
              <a:gd name="connsiteY8" fmla="*/ 6215640 h 6215640"/>
              <a:gd name="connsiteX9" fmla="*/ 288 w 11629981"/>
              <a:gd name="connsiteY9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39312 w 11629981"/>
              <a:gd name="connsiteY3" fmla="*/ 457200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77251 w 11906944"/>
              <a:gd name="connsiteY0" fmla="*/ 6215640 h 6215640"/>
              <a:gd name="connsiteX1" fmla="*/ 285974 w 11906944"/>
              <a:gd name="connsiteY1" fmla="*/ 3121 h 6215640"/>
              <a:gd name="connsiteX2" fmla="*/ 2821586 w 11906944"/>
              <a:gd name="connsiteY2" fmla="*/ 0 h 6215640"/>
              <a:gd name="connsiteX3" fmla="*/ 344206 w 11906944"/>
              <a:gd name="connsiteY3" fmla="*/ 4513522 h 6215640"/>
              <a:gd name="connsiteX4" fmla="*/ 285727 w 11906944"/>
              <a:gd name="connsiteY4" fmla="*/ 4710225 h 6215640"/>
              <a:gd name="connsiteX5" fmla="*/ 2826908 w 11906944"/>
              <a:gd name="connsiteY5" fmla="*/ 4688959 h 6215640"/>
              <a:gd name="connsiteX6" fmla="*/ 2837535 w 11906944"/>
              <a:gd name="connsiteY6" fmla="*/ 6214732 h 6215640"/>
              <a:gd name="connsiteX7" fmla="*/ 2896014 w 11906944"/>
              <a:gd name="connsiteY7" fmla="*/ 6214732 h 6215640"/>
              <a:gd name="connsiteX8" fmla="*/ 2901331 w 11906944"/>
              <a:gd name="connsiteY8" fmla="*/ 5317 h 6215640"/>
              <a:gd name="connsiteX9" fmla="*/ 10840281 w 11906944"/>
              <a:gd name="connsiteY9" fmla="*/ 13753 h 6215640"/>
              <a:gd name="connsiteX10" fmla="*/ 11906944 w 11906944"/>
              <a:gd name="connsiteY10" fmla="*/ 6215640 h 6215640"/>
              <a:gd name="connsiteX11" fmla="*/ 277251 w 11906944"/>
              <a:gd name="connsiteY11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367619 w 11797450"/>
              <a:gd name="connsiteY3" fmla="*/ 4274289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2717414 w 11797450"/>
              <a:gd name="connsiteY3" fmla="*/ 4534787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88790 w 11818483"/>
              <a:gd name="connsiteY0" fmla="*/ 6215640 h 6215640"/>
              <a:gd name="connsiteX1" fmla="*/ 197513 w 11818483"/>
              <a:gd name="connsiteY1" fmla="*/ 3121 h 6215640"/>
              <a:gd name="connsiteX2" fmla="*/ 2733125 w 11818483"/>
              <a:gd name="connsiteY2" fmla="*/ 0 h 6215640"/>
              <a:gd name="connsiteX3" fmla="*/ 2738447 w 11818483"/>
              <a:gd name="connsiteY3" fmla="*/ 4534787 h 6215640"/>
              <a:gd name="connsiteX4" fmla="*/ 176001 w 11818483"/>
              <a:gd name="connsiteY4" fmla="*/ 4609215 h 6215640"/>
              <a:gd name="connsiteX5" fmla="*/ 197266 w 11818483"/>
              <a:gd name="connsiteY5" fmla="*/ 4710225 h 6215640"/>
              <a:gd name="connsiteX6" fmla="*/ 2738447 w 11818483"/>
              <a:gd name="connsiteY6" fmla="*/ 4688959 h 6215640"/>
              <a:gd name="connsiteX7" fmla="*/ 2749074 w 11818483"/>
              <a:gd name="connsiteY7" fmla="*/ 6214732 h 6215640"/>
              <a:gd name="connsiteX8" fmla="*/ 2807553 w 11818483"/>
              <a:gd name="connsiteY8" fmla="*/ 6214732 h 6215640"/>
              <a:gd name="connsiteX9" fmla="*/ 2812870 w 11818483"/>
              <a:gd name="connsiteY9" fmla="*/ 5317 h 6215640"/>
              <a:gd name="connsiteX10" fmla="*/ 10751820 w 11818483"/>
              <a:gd name="connsiteY10" fmla="*/ 13753 h 6215640"/>
              <a:gd name="connsiteX11" fmla="*/ 11818483 w 11818483"/>
              <a:gd name="connsiteY11" fmla="*/ 6215640 h 6215640"/>
              <a:gd name="connsiteX12" fmla="*/ 188790 w 11818483"/>
              <a:gd name="connsiteY12" fmla="*/ 6215640 h 6215640"/>
              <a:gd name="connsiteX0" fmla="*/ 25742 w 11655435"/>
              <a:gd name="connsiteY0" fmla="*/ 6215640 h 6215640"/>
              <a:gd name="connsiteX1" fmla="*/ 34465 w 11655435"/>
              <a:gd name="connsiteY1" fmla="*/ 3121 h 6215640"/>
              <a:gd name="connsiteX2" fmla="*/ 2570077 w 11655435"/>
              <a:gd name="connsiteY2" fmla="*/ 0 h 6215640"/>
              <a:gd name="connsiteX3" fmla="*/ 2575399 w 11655435"/>
              <a:gd name="connsiteY3" fmla="*/ 4534787 h 6215640"/>
              <a:gd name="connsiteX4" fmla="*/ 12953 w 11655435"/>
              <a:gd name="connsiteY4" fmla="*/ 4609215 h 6215640"/>
              <a:gd name="connsiteX5" fmla="*/ 34218 w 11655435"/>
              <a:gd name="connsiteY5" fmla="*/ 4710225 h 6215640"/>
              <a:gd name="connsiteX6" fmla="*/ 2575399 w 11655435"/>
              <a:gd name="connsiteY6" fmla="*/ 4688959 h 6215640"/>
              <a:gd name="connsiteX7" fmla="*/ 2586026 w 11655435"/>
              <a:gd name="connsiteY7" fmla="*/ 6214732 h 6215640"/>
              <a:gd name="connsiteX8" fmla="*/ 2644505 w 11655435"/>
              <a:gd name="connsiteY8" fmla="*/ 6214732 h 6215640"/>
              <a:gd name="connsiteX9" fmla="*/ 2649822 w 11655435"/>
              <a:gd name="connsiteY9" fmla="*/ 5317 h 6215640"/>
              <a:gd name="connsiteX10" fmla="*/ 10588772 w 11655435"/>
              <a:gd name="connsiteY10" fmla="*/ 13753 h 6215640"/>
              <a:gd name="connsiteX11" fmla="*/ 11655435 w 11655435"/>
              <a:gd name="connsiteY11" fmla="*/ 6215640 h 6215640"/>
              <a:gd name="connsiteX12" fmla="*/ 25742 w 11655435"/>
              <a:gd name="connsiteY12" fmla="*/ 6215640 h 6215640"/>
              <a:gd name="connsiteX0" fmla="*/ 15269 w 11644962"/>
              <a:gd name="connsiteY0" fmla="*/ 6215640 h 6215640"/>
              <a:gd name="connsiteX1" fmla="*/ 23992 w 11644962"/>
              <a:gd name="connsiteY1" fmla="*/ 3121 h 6215640"/>
              <a:gd name="connsiteX2" fmla="*/ 2559604 w 11644962"/>
              <a:gd name="connsiteY2" fmla="*/ 0 h 6215640"/>
              <a:gd name="connsiteX3" fmla="*/ 2564926 w 11644962"/>
              <a:gd name="connsiteY3" fmla="*/ 4534787 h 6215640"/>
              <a:gd name="connsiteX4" fmla="*/ 16602 w 11644962"/>
              <a:gd name="connsiteY4" fmla="*/ 4612745 h 6215640"/>
              <a:gd name="connsiteX5" fmla="*/ 23745 w 11644962"/>
              <a:gd name="connsiteY5" fmla="*/ 4710225 h 6215640"/>
              <a:gd name="connsiteX6" fmla="*/ 2564926 w 11644962"/>
              <a:gd name="connsiteY6" fmla="*/ 4688959 h 6215640"/>
              <a:gd name="connsiteX7" fmla="*/ 2575553 w 11644962"/>
              <a:gd name="connsiteY7" fmla="*/ 6214732 h 6215640"/>
              <a:gd name="connsiteX8" fmla="*/ 2634032 w 11644962"/>
              <a:gd name="connsiteY8" fmla="*/ 6214732 h 6215640"/>
              <a:gd name="connsiteX9" fmla="*/ 2639349 w 11644962"/>
              <a:gd name="connsiteY9" fmla="*/ 5317 h 6215640"/>
              <a:gd name="connsiteX10" fmla="*/ 10578299 w 11644962"/>
              <a:gd name="connsiteY10" fmla="*/ 13753 h 6215640"/>
              <a:gd name="connsiteX11" fmla="*/ 11644962 w 11644962"/>
              <a:gd name="connsiteY11" fmla="*/ 6215640 h 6215640"/>
              <a:gd name="connsiteX12" fmla="*/ 15269 w 1164496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3478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5153 w 11629982"/>
              <a:gd name="connsiteY4" fmla="*/ 4605684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51550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1542075 w 11631586"/>
              <a:gd name="connsiteY10" fmla="*/ 9271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19202 w 11577798"/>
              <a:gd name="connsiteY9" fmla="*/ 1594155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58296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2611672"/>
              <a:gd name="connsiteY0" fmla="*/ 6215640 h 6215640"/>
              <a:gd name="connsiteX1" fmla="*/ 10616 w 12611672"/>
              <a:gd name="connsiteY1" fmla="*/ 3121 h 6215640"/>
              <a:gd name="connsiteX2" fmla="*/ 2546228 w 12611672"/>
              <a:gd name="connsiteY2" fmla="*/ 0 h 6215640"/>
              <a:gd name="connsiteX3" fmla="*/ 2551550 w 12611672"/>
              <a:gd name="connsiteY3" fmla="*/ 4608927 h 6215640"/>
              <a:gd name="connsiteX4" fmla="*/ 6757 w 12611672"/>
              <a:gd name="connsiteY4" fmla="*/ 4605684 h 6215640"/>
              <a:gd name="connsiteX5" fmla="*/ 6839 w 12611672"/>
              <a:gd name="connsiteY5" fmla="*/ 4696103 h 6215640"/>
              <a:gd name="connsiteX6" fmla="*/ 2548019 w 12611672"/>
              <a:gd name="connsiteY6" fmla="*/ 4688959 h 6215640"/>
              <a:gd name="connsiteX7" fmla="*/ 2544524 w 12611672"/>
              <a:gd name="connsiteY7" fmla="*/ 6214732 h 6215640"/>
              <a:gd name="connsiteX8" fmla="*/ 2620656 w 12611672"/>
              <a:gd name="connsiteY8" fmla="*/ 6214732 h 6215640"/>
              <a:gd name="connsiteX9" fmla="*/ 11449437 w 12611672"/>
              <a:gd name="connsiteY9" fmla="*/ 1746555 h 6215640"/>
              <a:gd name="connsiteX10" fmla="*/ 11552532 w 12611672"/>
              <a:gd name="connsiteY10" fmla="*/ 1571743 h 6215640"/>
              <a:gd name="connsiteX11" fmla="*/ 2628167 w 12611672"/>
              <a:gd name="connsiteY11" fmla="*/ 1558296 h 6215640"/>
              <a:gd name="connsiteX12" fmla="*/ 2625973 w 12611672"/>
              <a:gd name="connsiteY12" fmla="*/ 5317 h 6215640"/>
              <a:gd name="connsiteX13" fmla="*/ 11542075 w 12611672"/>
              <a:gd name="connsiteY13" fmla="*/ 9271 h 6215640"/>
              <a:gd name="connsiteX14" fmla="*/ 11577798 w 12611672"/>
              <a:gd name="connsiteY14" fmla="*/ 6215640 h 6215640"/>
              <a:gd name="connsiteX15" fmla="*/ 1893 w 12611672"/>
              <a:gd name="connsiteY15" fmla="*/ 6215640 h 6215640"/>
              <a:gd name="connsiteX0" fmla="*/ 1893 w 12207240"/>
              <a:gd name="connsiteY0" fmla="*/ 6215640 h 6215640"/>
              <a:gd name="connsiteX1" fmla="*/ 10616 w 12207240"/>
              <a:gd name="connsiteY1" fmla="*/ 3121 h 6215640"/>
              <a:gd name="connsiteX2" fmla="*/ 2546228 w 12207240"/>
              <a:gd name="connsiteY2" fmla="*/ 0 h 6215640"/>
              <a:gd name="connsiteX3" fmla="*/ 2551550 w 12207240"/>
              <a:gd name="connsiteY3" fmla="*/ 4608927 h 6215640"/>
              <a:gd name="connsiteX4" fmla="*/ 6757 w 12207240"/>
              <a:gd name="connsiteY4" fmla="*/ 4605684 h 6215640"/>
              <a:gd name="connsiteX5" fmla="*/ 6839 w 12207240"/>
              <a:gd name="connsiteY5" fmla="*/ 4696103 h 6215640"/>
              <a:gd name="connsiteX6" fmla="*/ 2548019 w 12207240"/>
              <a:gd name="connsiteY6" fmla="*/ 4688959 h 6215640"/>
              <a:gd name="connsiteX7" fmla="*/ 2544524 w 12207240"/>
              <a:gd name="connsiteY7" fmla="*/ 6214732 h 6215640"/>
              <a:gd name="connsiteX8" fmla="*/ 2620656 w 12207240"/>
              <a:gd name="connsiteY8" fmla="*/ 6214732 h 6215640"/>
              <a:gd name="connsiteX9" fmla="*/ 11449437 w 12207240"/>
              <a:gd name="connsiteY9" fmla="*/ 1746555 h 6215640"/>
              <a:gd name="connsiteX10" fmla="*/ 11552532 w 12207240"/>
              <a:gd name="connsiteY10" fmla="*/ 1571743 h 6215640"/>
              <a:gd name="connsiteX11" fmla="*/ 2628167 w 12207240"/>
              <a:gd name="connsiteY11" fmla="*/ 1558296 h 6215640"/>
              <a:gd name="connsiteX12" fmla="*/ 2625973 w 12207240"/>
              <a:gd name="connsiteY12" fmla="*/ 5317 h 6215640"/>
              <a:gd name="connsiteX13" fmla="*/ 11542075 w 12207240"/>
              <a:gd name="connsiteY13" fmla="*/ 9271 h 6215640"/>
              <a:gd name="connsiteX14" fmla="*/ 11577798 w 12207240"/>
              <a:gd name="connsiteY14" fmla="*/ 6215640 h 6215640"/>
              <a:gd name="connsiteX15" fmla="*/ 1893 w 12207240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449437 w 11577798"/>
              <a:gd name="connsiteY9" fmla="*/ 1746555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86635"/>
              <a:gd name="connsiteY0" fmla="*/ 6215640 h 6215640"/>
              <a:gd name="connsiteX1" fmla="*/ 10616 w 11586635"/>
              <a:gd name="connsiteY1" fmla="*/ 3121 h 6215640"/>
              <a:gd name="connsiteX2" fmla="*/ 2546228 w 11586635"/>
              <a:gd name="connsiteY2" fmla="*/ 0 h 6215640"/>
              <a:gd name="connsiteX3" fmla="*/ 2551550 w 11586635"/>
              <a:gd name="connsiteY3" fmla="*/ 4608927 h 6215640"/>
              <a:gd name="connsiteX4" fmla="*/ 6757 w 11586635"/>
              <a:gd name="connsiteY4" fmla="*/ 4605684 h 6215640"/>
              <a:gd name="connsiteX5" fmla="*/ 6839 w 11586635"/>
              <a:gd name="connsiteY5" fmla="*/ 4696103 h 6215640"/>
              <a:gd name="connsiteX6" fmla="*/ 2548019 w 11586635"/>
              <a:gd name="connsiteY6" fmla="*/ 4688959 h 6215640"/>
              <a:gd name="connsiteX7" fmla="*/ 2544524 w 11586635"/>
              <a:gd name="connsiteY7" fmla="*/ 6214732 h 6215640"/>
              <a:gd name="connsiteX8" fmla="*/ 2620656 w 11586635"/>
              <a:gd name="connsiteY8" fmla="*/ 6214732 h 6215640"/>
              <a:gd name="connsiteX9" fmla="*/ 11521155 w 11586635"/>
              <a:gd name="connsiteY9" fmla="*/ 1679320 h 6215640"/>
              <a:gd name="connsiteX10" fmla="*/ 11552532 w 11586635"/>
              <a:gd name="connsiteY10" fmla="*/ 1571743 h 6215640"/>
              <a:gd name="connsiteX11" fmla="*/ 2628167 w 11586635"/>
              <a:gd name="connsiteY11" fmla="*/ 1558296 h 6215640"/>
              <a:gd name="connsiteX12" fmla="*/ 2625973 w 11586635"/>
              <a:gd name="connsiteY12" fmla="*/ 5317 h 6215640"/>
              <a:gd name="connsiteX13" fmla="*/ 11542075 w 11586635"/>
              <a:gd name="connsiteY13" fmla="*/ 9271 h 6215640"/>
              <a:gd name="connsiteX14" fmla="*/ 11577798 w 11586635"/>
              <a:gd name="connsiteY14" fmla="*/ 6215640 h 6215640"/>
              <a:gd name="connsiteX15" fmla="*/ 1893 w 11586635"/>
              <a:gd name="connsiteY15" fmla="*/ 6215640 h 6215640"/>
              <a:gd name="connsiteX0" fmla="*/ 1893 w 11601993"/>
              <a:gd name="connsiteY0" fmla="*/ 6215640 h 6215640"/>
              <a:gd name="connsiteX1" fmla="*/ 10616 w 11601993"/>
              <a:gd name="connsiteY1" fmla="*/ 3121 h 6215640"/>
              <a:gd name="connsiteX2" fmla="*/ 2546228 w 11601993"/>
              <a:gd name="connsiteY2" fmla="*/ 0 h 6215640"/>
              <a:gd name="connsiteX3" fmla="*/ 2551550 w 11601993"/>
              <a:gd name="connsiteY3" fmla="*/ 4608927 h 6215640"/>
              <a:gd name="connsiteX4" fmla="*/ 6757 w 11601993"/>
              <a:gd name="connsiteY4" fmla="*/ 4605684 h 6215640"/>
              <a:gd name="connsiteX5" fmla="*/ 6839 w 11601993"/>
              <a:gd name="connsiteY5" fmla="*/ 4696103 h 6215640"/>
              <a:gd name="connsiteX6" fmla="*/ 2548019 w 11601993"/>
              <a:gd name="connsiteY6" fmla="*/ 4688959 h 6215640"/>
              <a:gd name="connsiteX7" fmla="*/ 2544524 w 11601993"/>
              <a:gd name="connsiteY7" fmla="*/ 6214732 h 6215640"/>
              <a:gd name="connsiteX8" fmla="*/ 2620656 w 11601993"/>
              <a:gd name="connsiteY8" fmla="*/ 6214732 h 6215640"/>
              <a:gd name="connsiteX9" fmla="*/ 11543567 w 11601993"/>
              <a:gd name="connsiteY9" fmla="*/ 1674838 h 6215640"/>
              <a:gd name="connsiteX10" fmla="*/ 11552532 w 11601993"/>
              <a:gd name="connsiteY10" fmla="*/ 1571743 h 6215640"/>
              <a:gd name="connsiteX11" fmla="*/ 2628167 w 11601993"/>
              <a:gd name="connsiteY11" fmla="*/ 1558296 h 6215640"/>
              <a:gd name="connsiteX12" fmla="*/ 2625973 w 11601993"/>
              <a:gd name="connsiteY12" fmla="*/ 5317 h 6215640"/>
              <a:gd name="connsiteX13" fmla="*/ 11542075 w 11601993"/>
              <a:gd name="connsiteY13" fmla="*/ 9271 h 6215640"/>
              <a:gd name="connsiteX14" fmla="*/ 11577798 w 11601993"/>
              <a:gd name="connsiteY14" fmla="*/ 6215640 h 6215640"/>
              <a:gd name="connsiteX15" fmla="*/ 1893 w 11601993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43567 w 11577798"/>
              <a:gd name="connsiteY9" fmla="*/ 1674838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9293426 w 11577798"/>
              <a:gd name="connsiteY9" fmla="*/ 2799908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43462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11543567 w 11577798"/>
              <a:gd name="connsiteY11" fmla="*/ 1643462 h 6215640"/>
              <a:gd name="connsiteX12" fmla="*/ 11552532 w 11577798"/>
              <a:gd name="connsiteY12" fmla="*/ 1571743 h 6215640"/>
              <a:gd name="connsiteX13" fmla="*/ 2628167 w 11577798"/>
              <a:gd name="connsiteY13" fmla="*/ 1558296 h 6215640"/>
              <a:gd name="connsiteX14" fmla="*/ 2625973 w 11577798"/>
              <a:gd name="connsiteY14" fmla="*/ 5317 h 6215640"/>
              <a:gd name="connsiteX15" fmla="*/ 11542075 w 11577798"/>
              <a:gd name="connsiteY15" fmla="*/ 9271 h 6215640"/>
              <a:gd name="connsiteX16" fmla="*/ 11577798 w 11577798"/>
              <a:gd name="connsiteY16" fmla="*/ 6215640 h 6215640"/>
              <a:gd name="connsiteX17" fmla="*/ 1893 w 11577798"/>
              <a:gd name="connsiteY17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011037 w 11577798"/>
              <a:gd name="connsiteY11" fmla="*/ 1634496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118614 w 11577798"/>
              <a:gd name="connsiteY11" fmla="*/ 1630014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118614 w 11577798"/>
              <a:gd name="connsiteY12" fmla="*/ 1630014 h 6215640"/>
              <a:gd name="connsiteX13" fmla="*/ 11543567 w 11577798"/>
              <a:gd name="connsiteY13" fmla="*/ 1643462 h 6215640"/>
              <a:gd name="connsiteX14" fmla="*/ 11552532 w 11577798"/>
              <a:gd name="connsiteY14" fmla="*/ 1571743 h 6215640"/>
              <a:gd name="connsiteX15" fmla="*/ 2628167 w 11577798"/>
              <a:gd name="connsiteY15" fmla="*/ 1558296 h 6215640"/>
              <a:gd name="connsiteX16" fmla="*/ 2625973 w 11577798"/>
              <a:gd name="connsiteY16" fmla="*/ 5317 h 6215640"/>
              <a:gd name="connsiteX17" fmla="*/ 11542075 w 11577798"/>
              <a:gd name="connsiteY17" fmla="*/ 9271 h 6215640"/>
              <a:gd name="connsiteX18" fmla="*/ 11577798 w 11577798"/>
              <a:gd name="connsiteY18" fmla="*/ 6215640 h 6215640"/>
              <a:gd name="connsiteX19" fmla="*/ 1893 w 11577798"/>
              <a:gd name="connsiteY19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28967 w 11577798"/>
              <a:gd name="connsiteY12" fmla="*/ 1616567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15520 w 11577798"/>
              <a:gd name="connsiteY12" fmla="*/ 6063061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15520 w 11577798"/>
              <a:gd name="connsiteY12" fmla="*/ 6063061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28967 w 11577798"/>
              <a:gd name="connsiteY12" fmla="*/ 6219944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9118614 w 11577798"/>
              <a:gd name="connsiteY13" fmla="*/ 1630014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8975179 w 11577798"/>
              <a:gd name="connsiteY13" fmla="*/ 1643461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28167 w 11577798"/>
              <a:gd name="connsiteY16" fmla="*/ 1558296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50687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46797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0600 w 11577798"/>
              <a:gd name="connsiteY9" fmla="*/ 1642698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1631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76194" h="6224426">
                <a:moveTo>
                  <a:pt x="289" y="6215640"/>
                </a:moveTo>
                <a:cubicBezTo>
                  <a:pt x="-2119" y="4148344"/>
                  <a:pt x="11420" y="2070417"/>
                  <a:pt x="9012" y="3121"/>
                </a:cubicBezTo>
                <a:lnTo>
                  <a:pt x="2544624" y="0"/>
                </a:lnTo>
                <a:cubicBezTo>
                  <a:pt x="2558551" y="2298614"/>
                  <a:pt x="2542386" y="3906100"/>
                  <a:pt x="2542557" y="4608927"/>
                </a:cubicBezTo>
                <a:lnTo>
                  <a:pt x="5153" y="4605684"/>
                </a:lnTo>
                <a:cubicBezTo>
                  <a:pt x="12090" y="4678340"/>
                  <a:pt x="1645" y="4638129"/>
                  <a:pt x="1541" y="4685020"/>
                </a:cubicBezTo>
                <a:lnTo>
                  <a:pt x="2540873" y="4688959"/>
                </a:lnTo>
                <a:cubicBezTo>
                  <a:pt x="2543730" y="5589863"/>
                  <a:pt x="2544941" y="5492974"/>
                  <a:pt x="2542920" y="6214732"/>
                </a:cubicBezTo>
                <a:lnTo>
                  <a:pt x="2619052" y="6214732"/>
                </a:lnTo>
                <a:cubicBezTo>
                  <a:pt x="2622367" y="4690721"/>
                  <a:pt x="2625681" y="3166709"/>
                  <a:pt x="2628996" y="1642698"/>
                </a:cubicBezTo>
                <a:lnTo>
                  <a:pt x="8890842" y="1640646"/>
                </a:lnTo>
                <a:cubicBezTo>
                  <a:pt x="8890842" y="3184070"/>
                  <a:pt x="8892893" y="4672038"/>
                  <a:pt x="8892893" y="6215462"/>
                </a:cubicBezTo>
                <a:lnTo>
                  <a:pt x="8982540" y="6224426"/>
                </a:lnTo>
                <a:cubicBezTo>
                  <a:pt x="8979552" y="4697438"/>
                  <a:pt x="8976563" y="3170449"/>
                  <a:pt x="8973575" y="1643461"/>
                </a:cubicBezTo>
                <a:lnTo>
                  <a:pt x="11541963" y="1643462"/>
                </a:lnTo>
                <a:cubicBezTo>
                  <a:pt x="11569361" y="1586807"/>
                  <a:pt x="11550927" y="1665872"/>
                  <a:pt x="11550928" y="1571743"/>
                </a:cubicBezTo>
                <a:lnTo>
                  <a:pt x="2631858" y="1574183"/>
                </a:lnTo>
                <a:cubicBezTo>
                  <a:pt x="2632987" y="1309377"/>
                  <a:pt x="2634873" y="1186852"/>
                  <a:pt x="2627900" y="5317"/>
                </a:cubicBezTo>
                <a:lnTo>
                  <a:pt x="11540471" y="9271"/>
                </a:lnTo>
                <a:lnTo>
                  <a:pt x="11576194" y="6215640"/>
                </a:lnTo>
                <a:lnTo>
                  <a:pt x="289" y="62156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B4673A1-223F-42DD-84FC-A13363124A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1050" y="1228427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D39BB334-2CAF-4EAD-9386-861D4EF5AC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320" y="554659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7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10">
            <a:extLst>
              <a:ext uri="{FF2B5EF4-FFF2-40B4-BE49-F238E27FC236}">
                <a16:creationId xmlns:a16="http://schemas.microsoft.com/office/drawing/2014/main" xmlns="" id="{8BA71150-CA2F-4253-9C89-00096E565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050" y="4400550"/>
            <a:ext cx="11391898" cy="20383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B7FEE8E-0E1D-4F3A-81AD-7DD8B44C52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419099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6C228DB-E128-434D-9F5B-0964D0D908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613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E2C7A2C5-9C1B-472B-87FD-A0B31441A7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9174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7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0B7E7ED9-BE0A-4C79-AC6F-8B5BCCB1C0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2803" y="4324348"/>
            <a:ext cx="6014224" cy="2229625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95BFD780-C482-45DE-9192-9FEEA4BF36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73" y="304025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FC8F1066-9D10-4C1A-9168-5BDBC46C4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88888" y="304024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5652C8A0-4461-494D-B2D7-23917C5ABE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45398" y="304024"/>
            <a:ext cx="4260752" cy="54681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352471A5-2597-49C6-AF49-28BC5E17B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4973" y="4324348"/>
            <a:ext cx="5635574" cy="22296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8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03B236A4-CCB8-4F08-B24B-657F0F3319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5838"/>
            <a:ext cx="12192000" cy="3428149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B5C921A1-6276-4F79-A220-1582CDABC7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7520" y="577517"/>
            <a:ext cx="4376965" cy="57248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273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08510A66-52A6-4B85-8356-D9426BC2D8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74565" y="3478238"/>
            <a:ext cx="701743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3FF6D6F0-CAD9-4ED5-A4AF-256FD3D3E1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13411" y="0"/>
            <a:ext cx="3378589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F77BF000-8284-403F-963C-04D50497E5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74565" y="1446628"/>
            <a:ext cx="3477069" cy="18592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E003F3F8-7578-4C15-A004-42C5A2BABFB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4011"/>
            <a:ext cx="4994031" cy="18247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0B017D09-3E85-40CA-8CC5-7F05504112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348533"/>
            <a:ext cx="4994031" cy="2505457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0FF83A5-36E9-49B7-AF10-59018F4C8F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1380" y="2299362"/>
            <a:ext cx="3462996" cy="39952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4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8A76E244-86A1-46C5-84B0-347519A35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4622"/>
            <a:ext cx="12191360" cy="48569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2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B926D30-7B2D-45FB-95C6-502163C447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841" y="423084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67BC425C-D71D-4E37-8474-6A766472EA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4840" y="3643090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B0DFEDB4-5A2B-4091-9B53-FA92F57C15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0633" y="423082"/>
            <a:ext cx="3057099" cy="61815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714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5542F2A1-BB65-43BB-9DF9-71E86D12E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77459" y="1"/>
            <a:ext cx="2829342" cy="68576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76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96204F0D-8D7E-4EAE-9C2A-077B0087B7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17" y="2400189"/>
            <a:ext cx="2046292" cy="259618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388EDE3E-55BB-456E-83EE-C2177A01B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0373" y="5063332"/>
            <a:ext cx="2046292" cy="15635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D89A4C5-8754-4E1B-8943-95C1E05E7B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874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C786096D-2A71-4390-AF05-D107257510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3632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254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F78A9132-1AAC-441A-9854-687FDF203B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867" y="788894"/>
            <a:ext cx="5979066" cy="564328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B84365EA-A168-4F00-A067-C86B783452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675" y="4179340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B93631A9-06BF-40CC-827D-984693D1A9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61701" y="5290666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343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8B5F034F-DC84-4392-B950-4028C04AB6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55407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4514F121-68BE-4E49-BFE8-91B26A5C02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27816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92E24538-8FF1-4E45-B298-D582B1338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55407" y="346312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CFED7C3-D9F3-4EED-B8F1-031928F4BD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730" y="3463121"/>
            <a:ext cx="3185431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4CF5FC61-1FFA-46E1-A426-43C2C74454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0222" y="1268702"/>
            <a:ext cx="379004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62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5B750FD3-E56C-4222-BC99-C05C20B70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297" y="54543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DA5E662D-C279-49D5-B4DB-3E67CDFF6F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D5E6418-7369-4056-8F08-7A6DAEF471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21EE763F-33EE-447F-9278-1C34EA10DB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04F6FE4E-994E-4B2F-AE15-62E907455B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7D6E4E9B-3564-421B-A0CE-B39F87FF79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40588B4D-99F8-4160-9C51-B45CF07FCAF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2D7B5737-A9C8-4866-8F9A-D344E1B3CD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60EAA2A7-2D4C-4486-8C4F-F8B7667F18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8910" y="250194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38B5273B-4B73-4154-8EDB-3F0D1D782AE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F171E92A-B56D-435B-8669-84655FE1BD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13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861EDA35-DEFA-4B7E-8520-F6E0275A9E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71EBE17A-9F83-424D-9571-1BC48A1861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23B4FF36-D58C-4F38-A87A-9971B1E349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2DF39568-452A-4436-A4A4-33AB91752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D41F1B5F-F2C4-479C-AED2-08EC362A76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51BBC43D-7056-4A21-AA37-344F7B292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795CE4A6-741F-4F4A-8B6E-A182B8DE78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D8F3F735-37A6-4E73-AB7A-0BF0BCC13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A59C534C-D402-4446-9619-77AF66501F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1E018E1E-105C-4EDD-B3AB-6AEC251FC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9971" y="250193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3C092718-C4E3-43B6-AFD5-3CD51966F0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618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0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3E93B4DF-9DDE-425D-9F77-04CFCD0D763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6370" y="1832339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04D9C97A-B7DA-42F6-A4BB-6BBC1AA45A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78776" y="1832336"/>
            <a:ext cx="210416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B3C745E7-AD69-48B7-9B8C-ACC6F6D4E9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06370" y="4026756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8C81251A-D80D-440B-ABB9-E2E9DDA77A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52691" y="1832336"/>
            <a:ext cx="3185432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E01D19CF-C132-4CBA-BAB1-B079F24E53D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35136" y="1832336"/>
            <a:ext cx="2104169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98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527E8C50-1CF2-45BF-9CC3-2773298F7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0086" y="81884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8041D98-C395-49CA-ACA0-EEFAE738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8107" y="81884"/>
            <a:ext cx="2924386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08AF40D-1A67-4D80-BDBF-2E2BEA0D2D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49506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09AC09E-DEBE-4AB6-8084-02245CA2AC9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151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A3EA65E0-7BA7-41B5-B35D-B33124742F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3462" y="3462772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E3E4DE38-880F-4A12-AEC5-59333104B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118107" y="4857078"/>
            <a:ext cx="2924386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3416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68E538B6-184A-4018-9150-4D0AB8F6D8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51695" y="3457205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C9FE6384-8A93-41AB-8FEE-381CF9CC54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5109" y="3457205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8486A72C-FD67-43BE-94C1-FF018F34FEC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48282" y="345652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9E1E2813-1673-4B8F-AD60-2473410CC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51695" y="88136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B6F14A2F-2224-4765-95E7-D155EAB9EB7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55109" y="8813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8595A919-9ED8-496A-B541-1ADE80F04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48282" y="87457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A6027ED9-7C16-4F55-ACF1-83EFC8089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2942" y="3084511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D1F3029C-493A-434C-AE83-1F1BF29F9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6740" y="3084512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D2470F8-62AC-46A4-A4CA-9E586E0DA4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3084513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1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965A4854-3CEE-43B3-AE1D-0103DEF494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2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2B754A1F-E144-47F3-A1C7-B3EFD0764E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898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469D9C90-BCF9-4D3B-9D0B-409A4D7D86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02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CF2C5C5-A2F8-42B5-83EE-AB3DF8E554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2898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8C25E49A-1C1B-4360-8FCA-2C003411CCD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10002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1E0D506A-C42C-46E2-BDF8-F7E69E5891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2898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79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D6C55B18-2DBE-4878-B4FE-16698BA109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083" y="3517064"/>
            <a:ext cx="4001147" cy="32590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CB4F650-0F76-4537-AFDA-AC3BB2ADD3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69926" y="81884"/>
            <a:ext cx="7921989" cy="66942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1E29E8B1-AC66-4BC0-8A9C-3EC000E3BE3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3" y="81884"/>
            <a:ext cx="4001147" cy="334711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54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BB69B64B-386C-455B-9F72-60CF2842A9E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8" y="3462774"/>
            <a:ext cx="3216588" cy="33133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2F92FA28-A1FB-4CE2-AA19-7E978657565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04551" y="81885"/>
            <a:ext cx="3216588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747ABE27-DC7B-4363-A7C6-0A8504DC1F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04550" y="4857079"/>
            <a:ext cx="3216588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504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EF174347-3F89-433D-AB61-AA3894BCF29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0407" y="333989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D920162-596D-4B70-9FA5-C0453ED047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30199" y="333988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225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3D87669-A332-49D0-B871-8D300098AF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15ACD1DD-6076-4094-BE7F-5C1656151A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0506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37D4CE34-26F8-4501-B441-D46316EFD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65495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048D6AFD-3759-4E53-BB02-87706D75A6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1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E70D7C24-3FB9-4CF5-B72E-7082952619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0989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074CC183-317C-4B85-AF1A-D6C46130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57012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9D33136D-98C5-42E6-8155-0CDC8A99FD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721A61D5-1363-48B5-A7E7-3F85D882E82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0506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2112CA6C-81C3-4C0E-8239-A634D5F856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65495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EFA49719-508E-49F7-9003-21D0DD01CD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1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2A4945FA-C236-48D6-B607-9ED1A28F103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0989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9ED6F86C-F1B3-482F-998E-D0C5B3656C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57012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030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BFE700C-6A39-4FAD-B325-CCB696C856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3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537437A6-820F-4D2E-B8BC-E7F7B0E63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722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FFC17F56-17F8-4663-9837-98A0D46C5A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10658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3474B582-2BB0-459F-9D36-10218B15C8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90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36A9F297-5CFA-4B4B-B4D4-D726A2E960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829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276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843D478-6FD2-443A-926C-3C206338F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69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9351643-9D84-4843-BE45-4CA862D155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2010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80242ADC-25C8-4074-98F7-AE2DC32797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423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C3544C12-7A71-4475-9FE5-1E60DE4EAC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433" y="231219"/>
            <a:ext cx="2886225" cy="5491568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933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B98CD0E1-3452-4BB5-8F16-420FC145A7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2725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0067C05A-D094-42AA-8A51-051220F6C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0042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F1F0B1C5-B5E5-4873-AF69-37C9C72E2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9430" y="231219"/>
            <a:ext cx="2886225" cy="2709952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C7ACAD11-BB2F-4ABA-A631-DBA3BD5A1D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83301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3ADCBC1-3947-4BE8-9F5E-CCF3C703DF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2725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AABE7C57-7DBA-49BD-999E-4259FB4910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180042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5A51B4CC-D8F9-4576-849B-84399B5712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9430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7D3B2AF5-0033-4957-9D32-7B19A7B231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83301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21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0C1CFBE3-9D4E-4CBE-9316-D9627BBDB3E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7947" y="947451"/>
            <a:ext cx="3918143" cy="53548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86B62DC-F2D2-492F-9D62-B85B16EB45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69875" y="0"/>
            <a:ext cx="3384213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ADE58BEB-24E7-4C22-B4EA-33F9D0FBD7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701969" y="0"/>
            <a:ext cx="3490031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1BCBA5F6-E215-4CEC-A1E6-A2F1C36585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69875" y="3473824"/>
            <a:ext cx="702212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18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39312BC0-3CAE-4F14-A470-ABC1A56C4E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1578950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0BD6EF1E-0085-46E3-A3D7-D2D607324D6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58268" y="0"/>
            <a:ext cx="5833732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7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91785715-AF52-4855-915E-E39A1881A9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01200" y="3794621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911D5D5-BB51-4A13-9268-E32A3DCF0B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0497" y="3798249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3867F606-BBBF-4F48-82E1-152640C6FA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72711" y="1871670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6" name="Espaço Reservado para Imagem 10">
            <a:extLst>
              <a:ext uri="{FF2B5EF4-FFF2-40B4-BE49-F238E27FC236}">
                <a16:creationId xmlns:a16="http://schemas.microsoft.com/office/drawing/2014/main" xmlns="" id="{0ED5BF49-0704-4A00-9A29-5B87BB74C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414" y="1868042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372E0F0A-40AD-4A07-8A41-74604F8309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205661" y="2313432"/>
            <a:ext cx="1986339" cy="24223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6B67C7CC-10B1-4A6B-9E0C-05CD2E3C12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4735793"/>
            <a:ext cx="4345634" cy="21222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13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30EC486A-BCEF-4B0B-8A08-07349A90D7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1598744"/>
            <a:ext cx="3956051" cy="35308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48DEB55D-8537-4FD6-9A50-26935C30223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976390" y="1"/>
            <a:ext cx="4215609" cy="15987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801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DABECE4E-3EC0-46BF-8118-A400F373A2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1404"/>
            <a:ext cx="12192000" cy="349903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884EFA2F-FBEE-46BB-825A-97574BE65F3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0936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6C25014F-FB22-46AC-9D74-CEF41767BBA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5643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AF0AD00-D41B-48FE-93BB-5047886131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3679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0094083B-85FE-4EF4-9005-3D5EC500CA4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08008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823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AA6BEF56-332A-49DE-9611-BC3F8441D6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1A0CB67-0225-4648-9A0A-2A724975E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0824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0F82B97-261F-4AAD-9C3D-A00497DD5C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73702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408470ED-3F83-42ED-9957-BEF2B4E9C8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5244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83434C51-3950-49C6-A232-60D9BBD690B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13257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73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E2D03A0F-2C25-4144-9B95-31E4EB01FB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28CCD37-35BE-40B1-9480-702360FFBA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2706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129D541C-E6BD-4741-8135-68B91D6CED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353" y="0"/>
            <a:ext cx="3989298" cy="3429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528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39A82782-AA2A-4C89-9C0B-873412134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3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99DB9011-B888-44C7-BA48-CA1B4B4FEC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3051311"/>
            <a:ext cx="5994792" cy="37247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491D5F4A-3E5C-417D-B25F-2BBC3C74C3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877" y="81876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7025CEF4-A07E-4179-AB83-816F63DE40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34787" y="81875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19095949-FD46-4BCA-B46E-628209D735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715" y="3468067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B359C738-97D0-4594-90FA-F37BCC4231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15820" y="3468070"/>
            <a:ext cx="3394027" cy="33080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8073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30DAA4C0-8153-4610-AAAB-B3CA0BFF2E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CFAF1B9-EF32-4A45-969A-95EA74F5DF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075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ACD4D52-6B18-408E-BB0B-A3C433DBF6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20754" y="2367883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97858EE5-BC6B-4979-A19B-D2E31BB982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20754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B2CF9EF-82DF-4716-94EF-2B265EBF62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F8E6FB93-AB08-4561-BF56-F32136E5BD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8480" y="85787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6CE7A875-FE4B-4275-AEAD-CD85EA310F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5" y="2367879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91BBBE4C-F1C2-44E0-A258-84F5E67620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4" y="81885"/>
            <a:ext cx="7967633" cy="669422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0333F448-89D8-4CBD-BB19-6E8872AB1F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1A2AC7D-E2DC-4E19-A6AA-CC6F015547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48480" y="2367884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68CEF0B8-13F9-47AB-A4F4-698A110CB7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48480" y="75676"/>
            <a:ext cx="3943436" cy="220406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0165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3A8ED856-2710-4B59-8F0D-3C0B79CBAC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2630" y="81883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924ADBCA-E6B8-4B11-9167-C1E585AE38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84" y="81884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C8F15FBE-4BE2-4227-8F52-4D2248A3AD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084" y="3468069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16078C35-BDF4-4C03-B570-1853E45EE0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20312" y="3468068"/>
            <a:ext cx="3394027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1014FFF7-90D7-4782-A201-0B8DDE9698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4877" y="3051305"/>
            <a:ext cx="5994792" cy="372480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8AEFB59-2A45-4486-AB4F-8557CBC042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35911" y="81882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3298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A49A6E24-C095-4324-8E99-5027B987E12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95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0DF18984-2E26-4010-807D-4FF03384DB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3750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9BD88590-907E-4F93-8196-B9C63BC953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3766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812994B7-DD76-45C5-9625-282CAEFCB9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78C67140-938A-41FD-84DF-60371EF39B8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750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A3A9971B-6E1B-47AC-A5D2-DD787DE11E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673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16E11DB8-13FF-4DF2-8E23-DAF7387699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67665" y="4572002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2C53BB42-73B4-46D4-BB5B-7F6AA8016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68596" y="0"/>
            <a:ext cx="2008688" cy="2280226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57BD1985-70FA-414A-838C-E2703B2805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76578" y="1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B73AF3D7-9A73-4FBD-B722-41F3C645DA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45805" y="-1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66DDEDC2-C4D2-4C41-BBE7-1F27F29D38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735" y="0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57E84E7A-82DC-4C2E-8D02-9098E09596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7657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7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21B33736-8498-4B5E-A46F-59E5AFAA83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3129" y="-1058543"/>
            <a:ext cx="4021143" cy="710236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704466E-9756-4A82-A01F-2A3C0DC961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214059"/>
            <a:ext cx="3700319" cy="33472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744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6ACCAE24-9F4E-4332-93A2-B1376EC8A80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57315" y="38477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1A3A380-6C13-426D-A2F0-585CB39B4AE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89" y="35859"/>
            <a:ext cx="3018693" cy="678552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7F6F27F2-1AB1-4EE6-91F7-83251D01EE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30014" y="35858"/>
            <a:ext cx="2195919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94728FC-1523-4823-BAFA-682A35227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34991" y="458644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A94667E4-73B6-4E99-9864-4DC60DB58D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03465" y="2339032"/>
            <a:ext cx="2202867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7A38AC24-6487-45A5-AB9C-3FEAD8015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03465" y="32487"/>
            <a:ext cx="4469370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5AB63B00-0622-4398-A4DC-49B5AC12EA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83864" y="233816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EBF69717-1516-499C-8829-DBDBA1A65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676916" y="4643835"/>
            <a:ext cx="2195919" cy="217755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87F7AE52-0D56-4A87-9713-23F11AE2484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50367" y="3469341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4709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10">
            <a:extLst>
              <a:ext uri="{FF2B5EF4-FFF2-40B4-BE49-F238E27FC236}">
                <a16:creationId xmlns:a16="http://schemas.microsoft.com/office/drawing/2014/main" xmlns="" id="{129E0194-529B-4D99-8FA7-685BB3B8BD7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734946" y="5243600"/>
            <a:ext cx="1411237" cy="1578538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08608166-CB32-4D63-B9F2-5AB49B90D42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90" y="35859"/>
            <a:ext cx="1380002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33F7C36C-8D8F-4B9E-AE1A-727E7B6558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12024" y="1650401"/>
            <a:ext cx="3043635" cy="352223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1EC83487-2FBC-44BC-9A1A-E9465BD6B5E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2911" y="1645920"/>
            <a:ext cx="1459657" cy="1724809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FAE43256-0C8D-4DED-BD94-2D1D1B9B43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3791" y="3438863"/>
            <a:ext cx="2908778" cy="173377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A1C23464-E8B6-4B74-93AA-254B8125D51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482911" y="5243600"/>
            <a:ext cx="3021854" cy="158288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59C51E7D-BBF7-4DE0-88ED-373412386E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143" y="5251526"/>
            <a:ext cx="1380435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02305B54-C299-4497-A3D7-518F08D6A74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8936" y="5251526"/>
            <a:ext cx="1476723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1" name="Espaço Reservado para Imagem 10">
            <a:extLst>
              <a:ext uri="{FF2B5EF4-FFF2-40B4-BE49-F238E27FC236}">
                <a16:creationId xmlns:a16="http://schemas.microsoft.com/office/drawing/2014/main" xmlns="" id="{BB1F3165-2971-4274-9938-8A812171F12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82910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xmlns="" id="{7FA33B9F-6384-41A9-A6DD-C7592752F6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98146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xmlns="" id="{9AFB49F1-ABB5-4373-9EB5-D1D45500245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37023" y="1645920"/>
            <a:ext cx="1489381" cy="517622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xmlns="" id="{472D5447-284A-4D76-9104-3209081F6C6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97432" y="35860"/>
            <a:ext cx="1475094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5" name="Espaço Reservado para Imagem 10">
            <a:extLst>
              <a:ext uri="{FF2B5EF4-FFF2-40B4-BE49-F238E27FC236}">
                <a16:creationId xmlns:a16="http://schemas.microsoft.com/office/drawing/2014/main" xmlns="" id="{877C8945-530C-4E90-9916-EA3F231D9E6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252173" y="31517"/>
            <a:ext cx="1459657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6" name="Espaço Reservado para Imagem 10">
            <a:extLst>
              <a:ext uri="{FF2B5EF4-FFF2-40B4-BE49-F238E27FC236}">
                <a16:creationId xmlns:a16="http://schemas.microsoft.com/office/drawing/2014/main" xmlns="" id="{BFD12CCD-A050-42AA-AEA5-896C94DE818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86719" y="31517"/>
            <a:ext cx="1359463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7" name="Espaço Reservado para Imagem 10">
            <a:extLst>
              <a:ext uri="{FF2B5EF4-FFF2-40B4-BE49-F238E27FC236}">
                <a16:creationId xmlns:a16="http://schemas.microsoft.com/office/drawing/2014/main" xmlns="" id="{B23624D8-88FD-4A66-B9ED-4B65E23B17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0734946" y="3442588"/>
            <a:ext cx="1411237" cy="173004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9" name="Espaço Reservado para Imagem 10">
            <a:extLst>
              <a:ext uri="{FF2B5EF4-FFF2-40B4-BE49-F238E27FC236}">
                <a16:creationId xmlns:a16="http://schemas.microsoft.com/office/drawing/2014/main" xmlns="" id="{62811FF8-A0B3-43C9-AA0A-5ECC27ECE11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238666" y="1644269"/>
            <a:ext cx="2907517" cy="172423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40" name="Espaço Reservado para Imagem 10">
            <a:extLst>
              <a:ext uri="{FF2B5EF4-FFF2-40B4-BE49-F238E27FC236}">
                <a16:creationId xmlns:a16="http://schemas.microsoft.com/office/drawing/2014/main" xmlns="" id="{8234EC7D-6ED1-4FD3-8A3F-F5053409EC5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97432" y="3442448"/>
            <a:ext cx="2958388" cy="337223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5396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6673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7219" y="2008178"/>
            <a:ext cx="10057565" cy="11858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6529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7219" y="3193996"/>
            <a:ext cx="10057565" cy="16558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12516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136825" y="196231"/>
            <a:ext cx="1056000" cy="105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Retângulo 9"/>
          <p:cNvSpPr/>
          <p:nvPr userDrawn="1"/>
        </p:nvSpPr>
        <p:spPr>
          <a:xfrm>
            <a:off x="1" y="2008178"/>
            <a:ext cx="271295" cy="2841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11353801" y="412751"/>
            <a:ext cx="622300" cy="624416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1067219" y="6146754"/>
            <a:ext cx="2584236" cy="253089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8019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5E04A5A5-0A8E-4EB5-A2B8-586457BDA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1058" y="214059"/>
            <a:ext cx="3700319" cy="3347281"/>
          </a:xfrm>
          <a:solidFill>
            <a:schemeClr val="bg1">
              <a:lumMod val="85000"/>
            </a:schemeClr>
          </a:solidFill>
          <a:ln w="2032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D33AB0B-0C72-4B2C-AB7E-7A9EF10AEA4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10195" y="2430707"/>
            <a:ext cx="3187635" cy="3454622"/>
          </a:xfrm>
          <a:solidFill>
            <a:schemeClr val="bg1">
              <a:lumMod val="85000"/>
            </a:schemeClr>
          </a:solidFill>
          <a:ln w="203200" cap="flat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7D52E0EF-E093-4BDF-9E59-55E792E879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1492" y="1812462"/>
            <a:ext cx="9529011" cy="460448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8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CB8F9F9D-10DB-43AE-8C05-F734F0FBB2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1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61F2D952-8A11-4A87-8ABA-BECDC09DC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6034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81F872CB-6A90-49B1-BC27-9DDE4DE958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8599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7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56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709" r:id="rId17"/>
    <p:sldLayoutId id="2147483710" r:id="rId18"/>
    <p:sldLayoutId id="2147483711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5" r:id="rId49"/>
    <p:sldLayoutId id="2147483706" r:id="rId50"/>
    <p:sldLayoutId id="2147483707" r:id="rId51"/>
    <p:sldLayoutId id="2147483708" r:id="rId52"/>
    <p:sldLayoutId id="2147483712" r:id="rId5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PLANOS </a:t>
            </a:r>
            <a:r>
              <a:rPr lang="pt-BR" dirty="0"/>
              <a:t>E APRESENTAÇÕES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MOSAICOS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4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7C4E3E5A-A3DE-4FBA-8926-D0E8EFDB0A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21E48F5-FDCB-4BBC-B7FB-DE76A774AA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D0FEBFDD-3E7B-45CB-8B75-28ED61807CB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3C5354DC-76DF-4B55-8D91-319FE219697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xmlns="" id="{8E4320E0-0363-4AF8-BBDB-F25219C1D7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4195DBA0-3628-4B5F-91E2-F45090B389F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411691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508CAE43-C843-4993-8BDE-348F74A4A3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3D57E1F3-5C14-48D0-BB9C-225571218C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E81818FC-56F1-464F-987B-C7F22225F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xmlns="" id="{331DB82B-6C2F-49C0-8A5C-D17EA9CD598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xmlns="" id="{CA7CD9C9-B089-450C-B407-DBF1F55123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xmlns="" id="{D0F37910-D83E-4195-89B3-FCD8E68A92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xmlns="" id="{810E5AAA-ED82-4E42-81CA-B73E826E0A3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8926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5BCB6550-4229-4358-AC88-03E29F8094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172620F9-DDD9-4AC7-A6C4-03BADE6B05C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C06C8E02-D1DF-4C3A-BBEE-0391C65B32D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80F03471-7FB2-49AE-B9F2-9A8CC62B629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576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5A2B6706-D089-4247-B405-2DA175652D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8932E4D4-0FD0-4265-952B-AC4F144DA9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BB78A59D-6DA3-4C66-8699-350D3C260D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03E7BFD4-19B5-4C68-9D5F-B219BEA0DD8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xmlns="" id="{A1EE5995-BE0E-4D99-A8D2-07E726F5F7E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5D36F4D6-491E-494C-92A0-661A3A5E4C0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7570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4716" y="0"/>
            <a:ext cx="2000868" cy="228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52000" rIns="252000" bIns="25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404" dirty="0">
              <a:latin typeface="+mj-l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136891" y="0"/>
            <a:ext cx="2009305" cy="22802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40" name="Retângulo 39"/>
          <p:cNvSpPr/>
          <p:nvPr/>
        </p:nvSpPr>
        <p:spPr>
          <a:xfrm>
            <a:off x="2031998" y="2300140"/>
            <a:ext cx="2015581" cy="2251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52000" rIns="252000" bIns="25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4" dirty="0">
                <a:latin typeface="+mj-lt"/>
              </a:rPr>
              <a:t>LOREM IPSUM </a:t>
            </a:r>
          </a:p>
          <a:p>
            <a:r>
              <a:rPr lang="pt-BR" sz="1404" dirty="0">
                <a:latin typeface="+mj-lt"/>
              </a:rPr>
              <a:t>DOLOR </a:t>
            </a:r>
          </a:p>
          <a:p>
            <a:r>
              <a:rPr lang="pt-BR" sz="1404" dirty="0" err="1"/>
              <a:t>Exercitation</a:t>
            </a:r>
            <a:r>
              <a:rPr lang="pt-BR" sz="1404" dirty="0"/>
              <a:t> </a:t>
            </a:r>
            <a:r>
              <a:rPr lang="pt-BR" sz="1404" dirty="0" err="1"/>
              <a:t>ullamco</a:t>
            </a:r>
            <a:r>
              <a:rPr lang="pt-BR" sz="1404" dirty="0"/>
              <a:t> </a:t>
            </a:r>
            <a:r>
              <a:rPr lang="pt-BR" sz="1404" dirty="0" err="1"/>
              <a:t>laboris</a:t>
            </a:r>
            <a:r>
              <a:rPr lang="pt-BR" sz="1404" dirty="0"/>
              <a:t> </a:t>
            </a:r>
            <a:r>
              <a:rPr lang="pt-BR" sz="1404" dirty="0" err="1"/>
              <a:t>nisi</a:t>
            </a:r>
            <a:r>
              <a:rPr lang="pt-BR" sz="1404" dirty="0"/>
              <a:t> ut </a:t>
            </a:r>
            <a:r>
              <a:rPr lang="pt-BR" sz="1404" dirty="0" err="1"/>
              <a:t>aliquip</a:t>
            </a:r>
            <a:r>
              <a:rPr lang="pt-BR" sz="1404" dirty="0"/>
              <a:t> </a:t>
            </a:r>
            <a:r>
              <a:rPr lang="pt-BR" sz="1404" dirty="0" err="1"/>
              <a:t>ex</a:t>
            </a:r>
            <a:r>
              <a:rPr lang="pt-BR" sz="1404" dirty="0"/>
              <a:t> </a:t>
            </a:r>
            <a:r>
              <a:rPr lang="pt-BR" sz="1404" dirty="0" err="1"/>
              <a:t>ea</a:t>
            </a:r>
            <a:r>
              <a:rPr lang="pt-BR" sz="1404" dirty="0"/>
              <a:t> </a:t>
            </a:r>
            <a:r>
              <a:rPr lang="pt-BR" sz="1404" dirty="0" err="1"/>
              <a:t>commodo</a:t>
            </a:r>
            <a:r>
              <a:rPr lang="pt-BR" sz="1404" dirty="0"/>
              <a:t>.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106736" y="2296488"/>
            <a:ext cx="2008688" cy="22555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52000" rIns="252000" bIns="25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4" dirty="0">
                <a:latin typeface="+mj-lt"/>
              </a:rPr>
              <a:t>LOREM IPSUM </a:t>
            </a:r>
          </a:p>
          <a:p>
            <a:r>
              <a:rPr lang="pt-BR" sz="1404" dirty="0">
                <a:latin typeface="+mj-lt"/>
              </a:rPr>
              <a:t>DOLOR </a:t>
            </a:r>
          </a:p>
          <a:p>
            <a:r>
              <a:rPr lang="pt-BR" sz="1404" dirty="0" err="1"/>
              <a:t>Exercitation</a:t>
            </a:r>
            <a:r>
              <a:rPr lang="pt-BR" sz="1404" dirty="0"/>
              <a:t> </a:t>
            </a:r>
            <a:r>
              <a:rPr lang="pt-BR" sz="1404" dirty="0" err="1"/>
              <a:t>ullamco</a:t>
            </a:r>
            <a:r>
              <a:rPr lang="pt-BR" sz="1404" dirty="0"/>
              <a:t> </a:t>
            </a:r>
            <a:r>
              <a:rPr lang="pt-BR" sz="1404" dirty="0" err="1"/>
              <a:t>laboris</a:t>
            </a:r>
            <a:r>
              <a:rPr lang="pt-BR" sz="1404" dirty="0"/>
              <a:t> </a:t>
            </a:r>
            <a:r>
              <a:rPr lang="pt-BR" sz="1404" dirty="0" err="1"/>
              <a:t>nisi</a:t>
            </a:r>
            <a:r>
              <a:rPr lang="pt-BR" sz="1404" dirty="0"/>
              <a:t> ut </a:t>
            </a:r>
            <a:r>
              <a:rPr lang="pt-BR" sz="1404" dirty="0" err="1"/>
              <a:t>aliquip</a:t>
            </a:r>
            <a:r>
              <a:rPr lang="pt-BR" sz="1404" dirty="0"/>
              <a:t> </a:t>
            </a:r>
            <a:r>
              <a:rPr lang="pt-BR" sz="1404" dirty="0" err="1"/>
              <a:t>ex</a:t>
            </a:r>
            <a:r>
              <a:rPr lang="pt-BR" sz="1404" dirty="0"/>
              <a:t> </a:t>
            </a:r>
            <a:r>
              <a:rPr lang="pt-BR" sz="1404" dirty="0" err="1"/>
              <a:t>ea</a:t>
            </a:r>
            <a:r>
              <a:rPr lang="pt-BR" sz="1404" dirty="0"/>
              <a:t> </a:t>
            </a:r>
            <a:r>
              <a:rPr lang="pt-BR" sz="1404" dirty="0" err="1"/>
              <a:t>commodo</a:t>
            </a:r>
            <a:r>
              <a:rPr lang="pt-BR" sz="1404" dirty="0"/>
              <a:t>.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10159996" y="2296488"/>
            <a:ext cx="2016357" cy="22555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52000" rIns="252000" bIns="25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404" dirty="0" err="1"/>
              <a:t>Exercitation</a:t>
            </a:r>
            <a:r>
              <a:rPr lang="pt-BR" sz="1404" dirty="0"/>
              <a:t> </a:t>
            </a:r>
            <a:r>
              <a:rPr lang="pt-BR" sz="1404" dirty="0" err="1"/>
              <a:t>ullamco</a:t>
            </a:r>
            <a:r>
              <a:rPr lang="pt-BR" sz="1404" dirty="0"/>
              <a:t> </a:t>
            </a:r>
            <a:r>
              <a:rPr lang="pt-BR" sz="1404" dirty="0" err="1"/>
              <a:t>laboris</a:t>
            </a:r>
            <a:r>
              <a:rPr lang="pt-BR" sz="1404" dirty="0"/>
              <a:t> </a:t>
            </a:r>
            <a:r>
              <a:rPr lang="pt-BR" sz="1404" dirty="0" err="1"/>
              <a:t>nisi</a:t>
            </a:r>
            <a:r>
              <a:rPr lang="pt-BR" sz="1404" dirty="0"/>
              <a:t> ut </a:t>
            </a:r>
            <a:r>
              <a:rPr lang="pt-BR" sz="1404" dirty="0" err="1"/>
              <a:t>aliquip</a:t>
            </a:r>
            <a:r>
              <a:rPr lang="pt-BR" sz="1404" dirty="0"/>
              <a:t> </a:t>
            </a:r>
            <a:r>
              <a:rPr lang="pt-BR" sz="1404" dirty="0" err="1"/>
              <a:t>ex</a:t>
            </a:r>
            <a:r>
              <a:rPr lang="pt-BR" sz="1404" dirty="0"/>
              <a:t> </a:t>
            </a:r>
            <a:r>
              <a:rPr lang="pt-BR" sz="1404" dirty="0" err="1"/>
              <a:t>ea</a:t>
            </a:r>
            <a:r>
              <a:rPr lang="pt-BR" sz="1404" dirty="0"/>
              <a:t> </a:t>
            </a:r>
            <a:r>
              <a:rPr lang="pt-BR" sz="1404" dirty="0" err="1"/>
              <a:t>commodo</a:t>
            </a:r>
            <a:r>
              <a:rPr lang="pt-BR" sz="1404" dirty="0"/>
              <a:t>.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063993" y="4575650"/>
            <a:ext cx="2032003" cy="2282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52000" rIns="252000" bIns="25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404" dirty="0">
              <a:latin typeface="+mj-lt"/>
            </a:endParaRPr>
          </a:p>
        </p:txBody>
      </p:sp>
      <p:sp>
        <p:nvSpPr>
          <p:cNvPr id="51" name="Freeform 25"/>
          <p:cNvSpPr>
            <a:spLocks noChangeAspect="1" noEditPoints="1"/>
          </p:cNvSpPr>
          <p:nvPr/>
        </p:nvSpPr>
        <p:spPr bwMode="auto">
          <a:xfrm>
            <a:off x="718387" y="837728"/>
            <a:ext cx="595228" cy="610547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1404"/>
          </a:p>
        </p:txBody>
      </p:sp>
      <p:sp>
        <p:nvSpPr>
          <p:cNvPr id="52" name="Freeform 21"/>
          <p:cNvSpPr>
            <a:spLocks noChangeAspect="1" noEditPoints="1"/>
          </p:cNvSpPr>
          <p:nvPr/>
        </p:nvSpPr>
        <p:spPr bwMode="auto">
          <a:xfrm>
            <a:off x="4772740" y="5406643"/>
            <a:ext cx="614509" cy="616719"/>
          </a:xfrm>
          <a:custGeom>
            <a:avLst/>
            <a:gdLst>
              <a:gd name="T0" fmla="*/ 337891 w 16124"/>
              <a:gd name="T1" fmla="*/ 231803 h 16182"/>
              <a:gd name="T2" fmla="*/ 343557 w 16124"/>
              <a:gd name="T3" fmla="*/ 236729 h 16182"/>
              <a:gd name="T4" fmla="*/ 346020 w 16124"/>
              <a:gd name="T5" fmla="*/ 244010 h 16182"/>
              <a:gd name="T6" fmla="*/ 344269 w 16124"/>
              <a:gd name="T7" fmla="*/ 251592 h 16182"/>
              <a:gd name="T8" fmla="*/ 339095 w 16124"/>
              <a:gd name="T9" fmla="*/ 257066 h 16182"/>
              <a:gd name="T10" fmla="*/ 331651 w 16124"/>
              <a:gd name="T11" fmla="*/ 259146 h 16182"/>
              <a:gd name="T12" fmla="*/ 191348 w 16124"/>
              <a:gd name="T13" fmla="*/ 257422 h 16182"/>
              <a:gd name="T14" fmla="*/ 185902 w 16124"/>
              <a:gd name="T15" fmla="*/ 252221 h 16182"/>
              <a:gd name="T16" fmla="*/ 183794 w 16124"/>
              <a:gd name="T17" fmla="*/ 244776 h 16182"/>
              <a:gd name="T18" fmla="*/ 109373 w 16124"/>
              <a:gd name="T19" fmla="*/ 100505 h 16182"/>
              <a:gd name="T20" fmla="*/ 50937 w 16124"/>
              <a:gd name="T21" fmla="*/ 160940 h 16182"/>
              <a:gd name="T22" fmla="*/ 28767 w 16124"/>
              <a:gd name="T23" fmla="*/ 244776 h 16182"/>
              <a:gd name="T24" fmla="*/ 53291 w 16124"/>
              <a:gd name="T25" fmla="*/ 332609 h 16182"/>
              <a:gd name="T26" fmla="*/ 117448 w 16124"/>
              <a:gd name="T27" fmla="*/ 393700 h 16182"/>
              <a:gd name="T28" fmla="*/ 206922 w 16124"/>
              <a:gd name="T29" fmla="*/ 413927 h 16182"/>
              <a:gd name="T30" fmla="*/ 292921 w 16124"/>
              <a:gd name="T31" fmla="*/ 385216 h 16182"/>
              <a:gd name="T32" fmla="*/ 350920 w 16124"/>
              <a:gd name="T33" fmla="*/ 318212 h 16182"/>
              <a:gd name="T34" fmla="*/ 367698 w 16124"/>
              <a:gd name="T35" fmla="*/ 243298 h 16182"/>
              <a:gd name="T36" fmla="*/ 370462 w 16124"/>
              <a:gd name="T37" fmla="*/ 236155 h 16182"/>
              <a:gd name="T38" fmla="*/ 376429 w 16124"/>
              <a:gd name="T39" fmla="*/ 231502 h 16182"/>
              <a:gd name="T40" fmla="*/ 384202 w 16124"/>
              <a:gd name="T41" fmla="*/ 230544 h 16182"/>
              <a:gd name="T42" fmla="*/ 391155 w 16124"/>
              <a:gd name="T43" fmla="*/ 233664 h 16182"/>
              <a:gd name="T44" fmla="*/ 395534 w 16124"/>
              <a:gd name="T45" fmla="*/ 239850 h 16182"/>
              <a:gd name="T46" fmla="*/ 392359 w 16124"/>
              <a:gd name="T47" fmla="*/ 284710 h 16182"/>
              <a:gd name="T48" fmla="*/ 344925 w 16124"/>
              <a:gd name="T49" fmla="*/ 377990 h 16182"/>
              <a:gd name="T50" fmla="*/ 257148 w 16124"/>
              <a:gd name="T51" fmla="*/ 433990 h 16182"/>
              <a:gd name="T52" fmla="*/ 148650 w 16124"/>
              <a:gd name="T53" fmla="*/ 436672 h 16182"/>
              <a:gd name="T54" fmla="*/ 58053 w 16124"/>
              <a:gd name="T55" fmla="*/ 384860 h 16182"/>
              <a:gd name="T56" fmla="*/ 6241 w 16124"/>
              <a:gd name="T57" fmla="*/ 294290 h 16182"/>
              <a:gd name="T58" fmla="*/ 8923 w 16124"/>
              <a:gd name="T59" fmla="*/ 185847 h 16182"/>
              <a:gd name="T60" fmla="*/ 64923 w 16124"/>
              <a:gd name="T61" fmla="*/ 98097 h 16182"/>
              <a:gd name="T62" fmla="*/ 158257 w 16124"/>
              <a:gd name="T63" fmla="*/ 50636 h 16182"/>
              <a:gd name="T64" fmla="*/ 203145 w 16124"/>
              <a:gd name="T65" fmla="*/ 47516 h 16182"/>
              <a:gd name="T66" fmla="*/ 209304 w 16124"/>
              <a:gd name="T67" fmla="*/ 51840 h 16182"/>
              <a:gd name="T68" fmla="*/ 212424 w 16124"/>
              <a:gd name="T69" fmla="*/ 58820 h 16182"/>
              <a:gd name="T70" fmla="*/ 403937 w 16124"/>
              <a:gd name="T71" fmla="*/ 144025 h 16182"/>
              <a:gd name="T72" fmla="*/ 358282 w 16124"/>
              <a:gd name="T73" fmla="*/ 73463 h 16182"/>
              <a:gd name="T74" fmla="*/ 283944 w 16124"/>
              <a:gd name="T75" fmla="*/ 33557 h 16182"/>
              <a:gd name="T76" fmla="*/ 239630 w 16124"/>
              <a:gd name="T77" fmla="*/ 28137 h 16182"/>
              <a:gd name="T78" fmla="*/ 233280 w 16124"/>
              <a:gd name="T79" fmla="*/ 24059 h 16182"/>
              <a:gd name="T80" fmla="*/ 229804 w 16124"/>
              <a:gd name="T81" fmla="*/ 17271 h 16182"/>
              <a:gd name="T82" fmla="*/ 230406 w 16124"/>
              <a:gd name="T83" fmla="*/ 9443 h 16182"/>
              <a:gd name="T84" fmla="*/ 234758 w 16124"/>
              <a:gd name="T85" fmla="*/ 3284 h 16182"/>
              <a:gd name="T86" fmla="*/ 241738 w 16124"/>
              <a:gd name="T87" fmla="*/ 164 h 16182"/>
              <a:gd name="T88" fmla="*/ 320757 w 16124"/>
              <a:gd name="T89" fmla="*/ 15492 h 16182"/>
              <a:gd name="T90" fmla="*/ 402130 w 16124"/>
              <a:gd name="T91" fmla="*/ 79293 h 16182"/>
              <a:gd name="T92" fmla="*/ 440312 w 16124"/>
              <a:gd name="T93" fmla="*/ 177171 h 16182"/>
              <a:gd name="T94" fmla="*/ 439902 w 16124"/>
              <a:gd name="T95" fmla="*/ 203583 h 16182"/>
              <a:gd name="T96" fmla="*/ 434975 w 16124"/>
              <a:gd name="T97" fmla="*/ 209277 h 16182"/>
              <a:gd name="T98" fmla="*/ 427667 w 16124"/>
              <a:gd name="T99" fmla="*/ 211713 h 16182"/>
              <a:gd name="T100" fmla="*/ 237714 w 16124"/>
              <a:gd name="T101" fmla="*/ 210317 h 16182"/>
              <a:gd name="T102" fmla="*/ 231994 w 16124"/>
              <a:gd name="T103" fmla="*/ 205390 h 16182"/>
              <a:gd name="T104" fmla="*/ 229531 w 16124"/>
              <a:gd name="T105" fmla="*/ 198082 h 16182"/>
              <a:gd name="T106" fmla="*/ 230954 w 16124"/>
              <a:gd name="T107" fmla="*/ 58519 h 16182"/>
              <a:gd name="T108" fmla="*/ 235881 w 16124"/>
              <a:gd name="T109" fmla="*/ 52825 h 16182"/>
              <a:gd name="T110" fmla="*/ 243189 w 16124"/>
              <a:gd name="T111" fmla="*/ 50389 h 16182"/>
              <a:gd name="T112" fmla="*/ 250770 w 16124"/>
              <a:gd name="T113" fmla="*/ 52086 h 16182"/>
              <a:gd name="T114" fmla="*/ 256217 w 16124"/>
              <a:gd name="T115" fmla="*/ 57314 h 16182"/>
              <a:gd name="T116" fmla="*/ 258297 w 16124"/>
              <a:gd name="T117" fmla="*/ 64759 h 161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124" h="16182">
                <a:moveTo>
                  <a:pt x="7767" y="8417"/>
                </a:moveTo>
                <a:lnTo>
                  <a:pt x="12117" y="8417"/>
                </a:lnTo>
                <a:lnTo>
                  <a:pt x="12143" y="8418"/>
                </a:lnTo>
                <a:lnTo>
                  <a:pt x="12171" y="8420"/>
                </a:lnTo>
                <a:lnTo>
                  <a:pt x="12197" y="8423"/>
                </a:lnTo>
                <a:lnTo>
                  <a:pt x="12222" y="8428"/>
                </a:lnTo>
                <a:lnTo>
                  <a:pt x="12248" y="8434"/>
                </a:lnTo>
                <a:lnTo>
                  <a:pt x="12273" y="8441"/>
                </a:lnTo>
                <a:lnTo>
                  <a:pt x="12297" y="8449"/>
                </a:lnTo>
                <a:lnTo>
                  <a:pt x="12321" y="8458"/>
                </a:lnTo>
                <a:lnTo>
                  <a:pt x="12345" y="8469"/>
                </a:lnTo>
                <a:lnTo>
                  <a:pt x="12367" y="8480"/>
                </a:lnTo>
                <a:lnTo>
                  <a:pt x="12389" y="8494"/>
                </a:lnTo>
                <a:lnTo>
                  <a:pt x="12410" y="8507"/>
                </a:lnTo>
                <a:lnTo>
                  <a:pt x="12431" y="8522"/>
                </a:lnTo>
                <a:lnTo>
                  <a:pt x="12451" y="8537"/>
                </a:lnTo>
                <a:lnTo>
                  <a:pt x="12470" y="8554"/>
                </a:lnTo>
                <a:lnTo>
                  <a:pt x="12488" y="8571"/>
                </a:lnTo>
                <a:lnTo>
                  <a:pt x="12505" y="8590"/>
                </a:lnTo>
                <a:lnTo>
                  <a:pt x="12522" y="8609"/>
                </a:lnTo>
                <a:lnTo>
                  <a:pt x="12538" y="8628"/>
                </a:lnTo>
                <a:lnTo>
                  <a:pt x="12552" y="8649"/>
                </a:lnTo>
                <a:lnTo>
                  <a:pt x="12566" y="8671"/>
                </a:lnTo>
                <a:lnTo>
                  <a:pt x="12578" y="8693"/>
                </a:lnTo>
                <a:lnTo>
                  <a:pt x="12590" y="8715"/>
                </a:lnTo>
                <a:lnTo>
                  <a:pt x="12601" y="8738"/>
                </a:lnTo>
                <a:lnTo>
                  <a:pt x="12611" y="8763"/>
                </a:lnTo>
                <a:lnTo>
                  <a:pt x="12619" y="8787"/>
                </a:lnTo>
                <a:lnTo>
                  <a:pt x="12626" y="8811"/>
                </a:lnTo>
                <a:lnTo>
                  <a:pt x="12632" y="8837"/>
                </a:lnTo>
                <a:lnTo>
                  <a:pt x="12636" y="8863"/>
                </a:lnTo>
                <a:lnTo>
                  <a:pt x="12640" y="8889"/>
                </a:lnTo>
                <a:lnTo>
                  <a:pt x="12642" y="8915"/>
                </a:lnTo>
                <a:lnTo>
                  <a:pt x="12642" y="8943"/>
                </a:lnTo>
                <a:lnTo>
                  <a:pt x="12642" y="8970"/>
                </a:lnTo>
                <a:lnTo>
                  <a:pt x="12640" y="8996"/>
                </a:lnTo>
                <a:lnTo>
                  <a:pt x="12636" y="9022"/>
                </a:lnTo>
                <a:lnTo>
                  <a:pt x="12632" y="9048"/>
                </a:lnTo>
                <a:lnTo>
                  <a:pt x="12626" y="9074"/>
                </a:lnTo>
                <a:lnTo>
                  <a:pt x="12619" y="9098"/>
                </a:lnTo>
                <a:lnTo>
                  <a:pt x="12611" y="9123"/>
                </a:lnTo>
                <a:lnTo>
                  <a:pt x="12601" y="9147"/>
                </a:lnTo>
                <a:lnTo>
                  <a:pt x="12590" y="9170"/>
                </a:lnTo>
                <a:lnTo>
                  <a:pt x="12578" y="9192"/>
                </a:lnTo>
                <a:lnTo>
                  <a:pt x="12566" y="9215"/>
                </a:lnTo>
                <a:lnTo>
                  <a:pt x="12552" y="9236"/>
                </a:lnTo>
                <a:lnTo>
                  <a:pt x="12538" y="9257"/>
                </a:lnTo>
                <a:lnTo>
                  <a:pt x="12522" y="9276"/>
                </a:lnTo>
                <a:lnTo>
                  <a:pt x="12505" y="9296"/>
                </a:lnTo>
                <a:lnTo>
                  <a:pt x="12488" y="9314"/>
                </a:lnTo>
                <a:lnTo>
                  <a:pt x="12470" y="9331"/>
                </a:lnTo>
                <a:lnTo>
                  <a:pt x="12451" y="9348"/>
                </a:lnTo>
                <a:lnTo>
                  <a:pt x="12431" y="9363"/>
                </a:lnTo>
                <a:lnTo>
                  <a:pt x="12410" y="9378"/>
                </a:lnTo>
                <a:lnTo>
                  <a:pt x="12389" y="9392"/>
                </a:lnTo>
                <a:lnTo>
                  <a:pt x="12367" y="9405"/>
                </a:lnTo>
                <a:lnTo>
                  <a:pt x="12345" y="9416"/>
                </a:lnTo>
                <a:lnTo>
                  <a:pt x="12321" y="9427"/>
                </a:lnTo>
                <a:lnTo>
                  <a:pt x="12297" y="9436"/>
                </a:lnTo>
                <a:lnTo>
                  <a:pt x="12273" y="9444"/>
                </a:lnTo>
                <a:lnTo>
                  <a:pt x="12248" y="9451"/>
                </a:lnTo>
                <a:lnTo>
                  <a:pt x="12222" y="9457"/>
                </a:lnTo>
                <a:lnTo>
                  <a:pt x="12197" y="9462"/>
                </a:lnTo>
                <a:lnTo>
                  <a:pt x="12171" y="9465"/>
                </a:lnTo>
                <a:lnTo>
                  <a:pt x="12143" y="9467"/>
                </a:lnTo>
                <a:lnTo>
                  <a:pt x="12117" y="9468"/>
                </a:lnTo>
                <a:lnTo>
                  <a:pt x="7241" y="9468"/>
                </a:lnTo>
                <a:lnTo>
                  <a:pt x="7215" y="9467"/>
                </a:lnTo>
                <a:lnTo>
                  <a:pt x="7187" y="9465"/>
                </a:lnTo>
                <a:lnTo>
                  <a:pt x="7161" y="9462"/>
                </a:lnTo>
                <a:lnTo>
                  <a:pt x="7136" y="9457"/>
                </a:lnTo>
                <a:lnTo>
                  <a:pt x="7111" y="9451"/>
                </a:lnTo>
                <a:lnTo>
                  <a:pt x="7085" y="9444"/>
                </a:lnTo>
                <a:lnTo>
                  <a:pt x="7061" y="9436"/>
                </a:lnTo>
                <a:lnTo>
                  <a:pt x="7037" y="9427"/>
                </a:lnTo>
                <a:lnTo>
                  <a:pt x="7013" y="9416"/>
                </a:lnTo>
                <a:lnTo>
                  <a:pt x="6991" y="9405"/>
                </a:lnTo>
                <a:lnTo>
                  <a:pt x="6969" y="9392"/>
                </a:lnTo>
                <a:lnTo>
                  <a:pt x="6948" y="9378"/>
                </a:lnTo>
                <a:lnTo>
                  <a:pt x="6927" y="9363"/>
                </a:lnTo>
                <a:lnTo>
                  <a:pt x="6907" y="9348"/>
                </a:lnTo>
                <a:lnTo>
                  <a:pt x="6888" y="9331"/>
                </a:lnTo>
                <a:lnTo>
                  <a:pt x="6870" y="9314"/>
                </a:lnTo>
                <a:lnTo>
                  <a:pt x="6853" y="9296"/>
                </a:lnTo>
                <a:lnTo>
                  <a:pt x="6835" y="9276"/>
                </a:lnTo>
                <a:lnTo>
                  <a:pt x="6820" y="9257"/>
                </a:lnTo>
                <a:lnTo>
                  <a:pt x="6805" y="9236"/>
                </a:lnTo>
                <a:lnTo>
                  <a:pt x="6792" y="9215"/>
                </a:lnTo>
                <a:lnTo>
                  <a:pt x="6779" y="9192"/>
                </a:lnTo>
                <a:lnTo>
                  <a:pt x="6768" y="9170"/>
                </a:lnTo>
                <a:lnTo>
                  <a:pt x="6757" y="9147"/>
                </a:lnTo>
                <a:lnTo>
                  <a:pt x="6747" y="9123"/>
                </a:lnTo>
                <a:lnTo>
                  <a:pt x="6739" y="9098"/>
                </a:lnTo>
                <a:lnTo>
                  <a:pt x="6732" y="9074"/>
                </a:lnTo>
                <a:lnTo>
                  <a:pt x="6726" y="9048"/>
                </a:lnTo>
                <a:lnTo>
                  <a:pt x="6721" y="9022"/>
                </a:lnTo>
                <a:lnTo>
                  <a:pt x="6718" y="8996"/>
                </a:lnTo>
                <a:lnTo>
                  <a:pt x="6716" y="8970"/>
                </a:lnTo>
                <a:lnTo>
                  <a:pt x="6715" y="8943"/>
                </a:lnTo>
                <a:lnTo>
                  <a:pt x="6715" y="2776"/>
                </a:lnTo>
                <a:lnTo>
                  <a:pt x="6421" y="2809"/>
                </a:lnTo>
                <a:lnTo>
                  <a:pt x="6129" y="2854"/>
                </a:lnTo>
                <a:lnTo>
                  <a:pt x="5843" y="2913"/>
                </a:lnTo>
                <a:lnTo>
                  <a:pt x="5561" y="2985"/>
                </a:lnTo>
                <a:lnTo>
                  <a:pt x="5285" y="3070"/>
                </a:lnTo>
                <a:lnTo>
                  <a:pt x="5015" y="3167"/>
                </a:lnTo>
                <a:lnTo>
                  <a:pt x="4751" y="3276"/>
                </a:lnTo>
                <a:lnTo>
                  <a:pt x="4492" y="3397"/>
                </a:lnTo>
                <a:lnTo>
                  <a:pt x="4241" y="3529"/>
                </a:lnTo>
                <a:lnTo>
                  <a:pt x="3996" y="3672"/>
                </a:lnTo>
                <a:lnTo>
                  <a:pt x="3759" y="3826"/>
                </a:lnTo>
                <a:lnTo>
                  <a:pt x="3529" y="3990"/>
                </a:lnTo>
                <a:lnTo>
                  <a:pt x="3308" y="4165"/>
                </a:lnTo>
                <a:lnTo>
                  <a:pt x="3095" y="4349"/>
                </a:lnTo>
                <a:lnTo>
                  <a:pt x="2889" y="4542"/>
                </a:lnTo>
                <a:lnTo>
                  <a:pt x="2694" y="4744"/>
                </a:lnTo>
                <a:lnTo>
                  <a:pt x="2508" y="4956"/>
                </a:lnTo>
                <a:lnTo>
                  <a:pt x="2331" y="5175"/>
                </a:lnTo>
                <a:lnTo>
                  <a:pt x="2164" y="5403"/>
                </a:lnTo>
                <a:lnTo>
                  <a:pt x="2007" y="5637"/>
                </a:lnTo>
                <a:lnTo>
                  <a:pt x="1861" y="5880"/>
                </a:lnTo>
                <a:lnTo>
                  <a:pt x="1726" y="6130"/>
                </a:lnTo>
                <a:lnTo>
                  <a:pt x="1602" y="6387"/>
                </a:lnTo>
                <a:lnTo>
                  <a:pt x="1490" y="6650"/>
                </a:lnTo>
                <a:lnTo>
                  <a:pt x="1390" y="6919"/>
                </a:lnTo>
                <a:lnTo>
                  <a:pt x="1302" y="7193"/>
                </a:lnTo>
                <a:lnTo>
                  <a:pt x="1227" y="7473"/>
                </a:lnTo>
                <a:lnTo>
                  <a:pt x="1164" y="7758"/>
                </a:lnTo>
                <a:lnTo>
                  <a:pt x="1116" y="8049"/>
                </a:lnTo>
                <a:lnTo>
                  <a:pt x="1080" y="8342"/>
                </a:lnTo>
                <a:lnTo>
                  <a:pt x="1059" y="8640"/>
                </a:lnTo>
                <a:lnTo>
                  <a:pt x="1051" y="8943"/>
                </a:lnTo>
                <a:lnTo>
                  <a:pt x="1059" y="9261"/>
                </a:lnTo>
                <a:lnTo>
                  <a:pt x="1083" y="9576"/>
                </a:lnTo>
                <a:lnTo>
                  <a:pt x="1123" y="9885"/>
                </a:lnTo>
                <a:lnTo>
                  <a:pt x="1178" y="10190"/>
                </a:lnTo>
                <a:lnTo>
                  <a:pt x="1246" y="10489"/>
                </a:lnTo>
                <a:lnTo>
                  <a:pt x="1329" y="10783"/>
                </a:lnTo>
                <a:lnTo>
                  <a:pt x="1427" y="11071"/>
                </a:lnTo>
                <a:lnTo>
                  <a:pt x="1538" y="11352"/>
                </a:lnTo>
                <a:lnTo>
                  <a:pt x="1662" y="11626"/>
                </a:lnTo>
                <a:lnTo>
                  <a:pt x="1799" y="11893"/>
                </a:lnTo>
                <a:lnTo>
                  <a:pt x="1947" y="12152"/>
                </a:lnTo>
                <a:lnTo>
                  <a:pt x="2108" y="12402"/>
                </a:lnTo>
                <a:lnTo>
                  <a:pt x="2281" y="12645"/>
                </a:lnTo>
                <a:lnTo>
                  <a:pt x="2465" y="12879"/>
                </a:lnTo>
                <a:lnTo>
                  <a:pt x="2660" y="13103"/>
                </a:lnTo>
                <a:lnTo>
                  <a:pt x="2864" y="13319"/>
                </a:lnTo>
                <a:lnTo>
                  <a:pt x="3079" y="13523"/>
                </a:lnTo>
                <a:lnTo>
                  <a:pt x="3304" y="13717"/>
                </a:lnTo>
                <a:lnTo>
                  <a:pt x="3538" y="13901"/>
                </a:lnTo>
                <a:lnTo>
                  <a:pt x="3780" y="14074"/>
                </a:lnTo>
                <a:lnTo>
                  <a:pt x="4031" y="14235"/>
                </a:lnTo>
                <a:lnTo>
                  <a:pt x="4291" y="14384"/>
                </a:lnTo>
                <a:lnTo>
                  <a:pt x="4557" y="14520"/>
                </a:lnTo>
                <a:lnTo>
                  <a:pt x="4831" y="14645"/>
                </a:lnTo>
                <a:lnTo>
                  <a:pt x="5113" y="14755"/>
                </a:lnTo>
                <a:lnTo>
                  <a:pt x="5401" y="14853"/>
                </a:lnTo>
                <a:lnTo>
                  <a:pt x="5694" y="14936"/>
                </a:lnTo>
                <a:lnTo>
                  <a:pt x="5994" y="15005"/>
                </a:lnTo>
                <a:lnTo>
                  <a:pt x="6298" y="15059"/>
                </a:lnTo>
                <a:lnTo>
                  <a:pt x="6609" y="15099"/>
                </a:lnTo>
                <a:lnTo>
                  <a:pt x="6922" y="15123"/>
                </a:lnTo>
                <a:lnTo>
                  <a:pt x="7241" y="15131"/>
                </a:lnTo>
                <a:lnTo>
                  <a:pt x="7560" y="15123"/>
                </a:lnTo>
                <a:lnTo>
                  <a:pt x="7874" y="15099"/>
                </a:lnTo>
                <a:lnTo>
                  <a:pt x="8184" y="15059"/>
                </a:lnTo>
                <a:lnTo>
                  <a:pt x="8488" y="15005"/>
                </a:lnTo>
                <a:lnTo>
                  <a:pt x="8788" y="14936"/>
                </a:lnTo>
                <a:lnTo>
                  <a:pt x="9082" y="14853"/>
                </a:lnTo>
                <a:lnTo>
                  <a:pt x="9370" y="14755"/>
                </a:lnTo>
                <a:lnTo>
                  <a:pt x="9651" y="14645"/>
                </a:lnTo>
                <a:lnTo>
                  <a:pt x="9925" y="14520"/>
                </a:lnTo>
                <a:lnTo>
                  <a:pt x="10192" y="14384"/>
                </a:lnTo>
                <a:lnTo>
                  <a:pt x="10451" y="14235"/>
                </a:lnTo>
                <a:lnTo>
                  <a:pt x="10702" y="14074"/>
                </a:lnTo>
                <a:lnTo>
                  <a:pt x="10945" y="13901"/>
                </a:lnTo>
                <a:lnTo>
                  <a:pt x="11178" y="13717"/>
                </a:lnTo>
                <a:lnTo>
                  <a:pt x="11403" y="13523"/>
                </a:lnTo>
                <a:lnTo>
                  <a:pt x="11618" y="13319"/>
                </a:lnTo>
                <a:lnTo>
                  <a:pt x="11823" y="13103"/>
                </a:lnTo>
                <a:lnTo>
                  <a:pt x="12018" y="12879"/>
                </a:lnTo>
                <a:lnTo>
                  <a:pt x="12201" y="12645"/>
                </a:lnTo>
                <a:lnTo>
                  <a:pt x="12374" y="12402"/>
                </a:lnTo>
                <a:lnTo>
                  <a:pt x="12535" y="12152"/>
                </a:lnTo>
                <a:lnTo>
                  <a:pt x="12684" y="11893"/>
                </a:lnTo>
                <a:lnTo>
                  <a:pt x="12821" y="11626"/>
                </a:lnTo>
                <a:lnTo>
                  <a:pt x="12945" y="11352"/>
                </a:lnTo>
                <a:lnTo>
                  <a:pt x="13056" y="11071"/>
                </a:lnTo>
                <a:lnTo>
                  <a:pt x="13153" y="10783"/>
                </a:lnTo>
                <a:lnTo>
                  <a:pt x="13236" y="10489"/>
                </a:lnTo>
                <a:lnTo>
                  <a:pt x="13306" y="10190"/>
                </a:lnTo>
                <a:lnTo>
                  <a:pt x="13359" y="9885"/>
                </a:lnTo>
                <a:lnTo>
                  <a:pt x="13399" y="9576"/>
                </a:lnTo>
                <a:lnTo>
                  <a:pt x="13423" y="9261"/>
                </a:lnTo>
                <a:lnTo>
                  <a:pt x="13431" y="8943"/>
                </a:lnTo>
                <a:lnTo>
                  <a:pt x="13432" y="8915"/>
                </a:lnTo>
                <a:lnTo>
                  <a:pt x="13434" y="8889"/>
                </a:lnTo>
                <a:lnTo>
                  <a:pt x="13437" y="8863"/>
                </a:lnTo>
                <a:lnTo>
                  <a:pt x="13442" y="8837"/>
                </a:lnTo>
                <a:lnTo>
                  <a:pt x="13447" y="8811"/>
                </a:lnTo>
                <a:lnTo>
                  <a:pt x="13454" y="8787"/>
                </a:lnTo>
                <a:lnTo>
                  <a:pt x="13463" y="8763"/>
                </a:lnTo>
                <a:lnTo>
                  <a:pt x="13473" y="8738"/>
                </a:lnTo>
                <a:lnTo>
                  <a:pt x="13483" y="8715"/>
                </a:lnTo>
                <a:lnTo>
                  <a:pt x="13495" y="8693"/>
                </a:lnTo>
                <a:lnTo>
                  <a:pt x="13507" y="8671"/>
                </a:lnTo>
                <a:lnTo>
                  <a:pt x="13521" y="8649"/>
                </a:lnTo>
                <a:lnTo>
                  <a:pt x="13535" y="8628"/>
                </a:lnTo>
                <a:lnTo>
                  <a:pt x="13551" y="8609"/>
                </a:lnTo>
                <a:lnTo>
                  <a:pt x="13568" y="8590"/>
                </a:lnTo>
                <a:lnTo>
                  <a:pt x="13585" y="8571"/>
                </a:lnTo>
                <a:lnTo>
                  <a:pt x="13604" y="8554"/>
                </a:lnTo>
                <a:lnTo>
                  <a:pt x="13622" y="8537"/>
                </a:lnTo>
                <a:lnTo>
                  <a:pt x="13643" y="8522"/>
                </a:lnTo>
                <a:lnTo>
                  <a:pt x="13663" y="8507"/>
                </a:lnTo>
                <a:lnTo>
                  <a:pt x="13685" y="8494"/>
                </a:lnTo>
                <a:lnTo>
                  <a:pt x="13706" y="8480"/>
                </a:lnTo>
                <a:lnTo>
                  <a:pt x="13730" y="8469"/>
                </a:lnTo>
                <a:lnTo>
                  <a:pt x="13753" y="8458"/>
                </a:lnTo>
                <a:lnTo>
                  <a:pt x="13776" y="8449"/>
                </a:lnTo>
                <a:lnTo>
                  <a:pt x="13800" y="8441"/>
                </a:lnTo>
                <a:lnTo>
                  <a:pt x="13826" y="8434"/>
                </a:lnTo>
                <a:lnTo>
                  <a:pt x="13851" y="8428"/>
                </a:lnTo>
                <a:lnTo>
                  <a:pt x="13877" y="8423"/>
                </a:lnTo>
                <a:lnTo>
                  <a:pt x="13904" y="8420"/>
                </a:lnTo>
                <a:lnTo>
                  <a:pt x="13930" y="8418"/>
                </a:lnTo>
                <a:lnTo>
                  <a:pt x="13957" y="8417"/>
                </a:lnTo>
                <a:lnTo>
                  <a:pt x="13983" y="8418"/>
                </a:lnTo>
                <a:lnTo>
                  <a:pt x="14011" y="8420"/>
                </a:lnTo>
                <a:lnTo>
                  <a:pt x="14037" y="8423"/>
                </a:lnTo>
                <a:lnTo>
                  <a:pt x="14062" y="8428"/>
                </a:lnTo>
                <a:lnTo>
                  <a:pt x="14088" y="8434"/>
                </a:lnTo>
                <a:lnTo>
                  <a:pt x="14113" y="8441"/>
                </a:lnTo>
                <a:lnTo>
                  <a:pt x="14137" y="8449"/>
                </a:lnTo>
                <a:lnTo>
                  <a:pt x="14161" y="8458"/>
                </a:lnTo>
                <a:lnTo>
                  <a:pt x="14185" y="8469"/>
                </a:lnTo>
                <a:lnTo>
                  <a:pt x="14207" y="8480"/>
                </a:lnTo>
                <a:lnTo>
                  <a:pt x="14229" y="8494"/>
                </a:lnTo>
                <a:lnTo>
                  <a:pt x="14251" y="8507"/>
                </a:lnTo>
                <a:lnTo>
                  <a:pt x="14271" y="8522"/>
                </a:lnTo>
                <a:lnTo>
                  <a:pt x="14291" y="8537"/>
                </a:lnTo>
                <a:lnTo>
                  <a:pt x="14310" y="8554"/>
                </a:lnTo>
                <a:lnTo>
                  <a:pt x="14328" y="8571"/>
                </a:lnTo>
                <a:lnTo>
                  <a:pt x="14346" y="8590"/>
                </a:lnTo>
                <a:lnTo>
                  <a:pt x="14362" y="8609"/>
                </a:lnTo>
                <a:lnTo>
                  <a:pt x="14378" y="8628"/>
                </a:lnTo>
                <a:lnTo>
                  <a:pt x="14392" y="8649"/>
                </a:lnTo>
                <a:lnTo>
                  <a:pt x="14406" y="8671"/>
                </a:lnTo>
                <a:lnTo>
                  <a:pt x="14418" y="8693"/>
                </a:lnTo>
                <a:lnTo>
                  <a:pt x="14431" y="8715"/>
                </a:lnTo>
                <a:lnTo>
                  <a:pt x="14441" y="8738"/>
                </a:lnTo>
                <a:lnTo>
                  <a:pt x="14451" y="8763"/>
                </a:lnTo>
                <a:lnTo>
                  <a:pt x="14459" y="8787"/>
                </a:lnTo>
                <a:lnTo>
                  <a:pt x="14466" y="8811"/>
                </a:lnTo>
                <a:lnTo>
                  <a:pt x="14472" y="8837"/>
                </a:lnTo>
                <a:lnTo>
                  <a:pt x="14476" y="8863"/>
                </a:lnTo>
                <a:lnTo>
                  <a:pt x="14480" y="8889"/>
                </a:lnTo>
                <a:lnTo>
                  <a:pt x="14482" y="8915"/>
                </a:lnTo>
                <a:lnTo>
                  <a:pt x="14482" y="8943"/>
                </a:lnTo>
                <a:lnTo>
                  <a:pt x="14473" y="9315"/>
                </a:lnTo>
                <a:lnTo>
                  <a:pt x="14445" y="9683"/>
                </a:lnTo>
                <a:lnTo>
                  <a:pt x="14399" y="10045"/>
                </a:lnTo>
                <a:lnTo>
                  <a:pt x="14335" y="10402"/>
                </a:lnTo>
                <a:lnTo>
                  <a:pt x="14255" y="10752"/>
                </a:lnTo>
                <a:lnTo>
                  <a:pt x="14157" y="11096"/>
                </a:lnTo>
                <a:lnTo>
                  <a:pt x="14043" y="11432"/>
                </a:lnTo>
                <a:lnTo>
                  <a:pt x="13914" y="11760"/>
                </a:lnTo>
                <a:lnTo>
                  <a:pt x="13768" y="12081"/>
                </a:lnTo>
                <a:lnTo>
                  <a:pt x="13608" y="12393"/>
                </a:lnTo>
                <a:lnTo>
                  <a:pt x="13434" y="12697"/>
                </a:lnTo>
                <a:lnTo>
                  <a:pt x="13246" y="12990"/>
                </a:lnTo>
                <a:lnTo>
                  <a:pt x="13044" y="13274"/>
                </a:lnTo>
                <a:lnTo>
                  <a:pt x="12829" y="13547"/>
                </a:lnTo>
                <a:lnTo>
                  <a:pt x="12602" y="13810"/>
                </a:lnTo>
                <a:lnTo>
                  <a:pt x="12362" y="14061"/>
                </a:lnTo>
                <a:lnTo>
                  <a:pt x="12110" y="14301"/>
                </a:lnTo>
                <a:lnTo>
                  <a:pt x="11847" y="14528"/>
                </a:lnTo>
                <a:lnTo>
                  <a:pt x="11574" y="14744"/>
                </a:lnTo>
                <a:lnTo>
                  <a:pt x="11290" y="14945"/>
                </a:lnTo>
                <a:lnTo>
                  <a:pt x="10996" y="15134"/>
                </a:lnTo>
                <a:lnTo>
                  <a:pt x="10693" y="15308"/>
                </a:lnTo>
                <a:lnTo>
                  <a:pt x="10380" y="15468"/>
                </a:lnTo>
                <a:lnTo>
                  <a:pt x="10059" y="15613"/>
                </a:lnTo>
                <a:lnTo>
                  <a:pt x="9731" y="15743"/>
                </a:lnTo>
                <a:lnTo>
                  <a:pt x="9395" y="15856"/>
                </a:lnTo>
                <a:lnTo>
                  <a:pt x="9051" y="15954"/>
                </a:lnTo>
                <a:lnTo>
                  <a:pt x="8701" y="16035"/>
                </a:lnTo>
                <a:lnTo>
                  <a:pt x="8344" y="16098"/>
                </a:lnTo>
                <a:lnTo>
                  <a:pt x="7982" y="16145"/>
                </a:lnTo>
                <a:lnTo>
                  <a:pt x="7614" y="16173"/>
                </a:lnTo>
                <a:lnTo>
                  <a:pt x="7241" y="16182"/>
                </a:lnTo>
                <a:lnTo>
                  <a:pt x="6869" y="16173"/>
                </a:lnTo>
                <a:lnTo>
                  <a:pt x="6501" y="16145"/>
                </a:lnTo>
                <a:lnTo>
                  <a:pt x="6138" y="16098"/>
                </a:lnTo>
                <a:lnTo>
                  <a:pt x="5782" y="16035"/>
                </a:lnTo>
                <a:lnTo>
                  <a:pt x="5431" y="15954"/>
                </a:lnTo>
                <a:lnTo>
                  <a:pt x="5088" y="15856"/>
                </a:lnTo>
                <a:lnTo>
                  <a:pt x="4752" y="15743"/>
                </a:lnTo>
                <a:lnTo>
                  <a:pt x="4423" y="15613"/>
                </a:lnTo>
                <a:lnTo>
                  <a:pt x="4102" y="15468"/>
                </a:lnTo>
                <a:lnTo>
                  <a:pt x="3789" y="15308"/>
                </a:lnTo>
                <a:lnTo>
                  <a:pt x="3486" y="15134"/>
                </a:lnTo>
                <a:lnTo>
                  <a:pt x="3193" y="14945"/>
                </a:lnTo>
                <a:lnTo>
                  <a:pt x="2908" y="14744"/>
                </a:lnTo>
                <a:lnTo>
                  <a:pt x="2635" y="14528"/>
                </a:lnTo>
                <a:lnTo>
                  <a:pt x="2372" y="14301"/>
                </a:lnTo>
                <a:lnTo>
                  <a:pt x="2121" y="14061"/>
                </a:lnTo>
                <a:lnTo>
                  <a:pt x="1882" y="13810"/>
                </a:lnTo>
                <a:lnTo>
                  <a:pt x="1654" y="13547"/>
                </a:lnTo>
                <a:lnTo>
                  <a:pt x="1439" y="13274"/>
                </a:lnTo>
                <a:lnTo>
                  <a:pt x="1237" y="12990"/>
                </a:lnTo>
                <a:lnTo>
                  <a:pt x="1048" y="12697"/>
                </a:lnTo>
                <a:lnTo>
                  <a:pt x="874" y="12393"/>
                </a:lnTo>
                <a:lnTo>
                  <a:pt x="714" y="12081"/>
                </a:lnTo>
                <a:lnTo>
                  <a:pt x="570" y="11760"/>
                </a:lnTo>
                <a:lnTo>
                  <a:pt x="439" y="11432"/>
                </a:lnTo>
                <a:lnTo>
                  <a:pt x="326" y="11096"/>
                </a:lnTo>
                <a:lnTo>
                  <a:pt x="228" y="10752"/>
                </a:lnTo>
                <a:lnTo>
                  <a:pt x="147" y="10402"/>
                </a:lnTo>
                <a:lnTo>
                  <a:pt x="84" y="10045"/>
                </a:lnTo>
                <a:lnTo>
                  <a:pt x="37" y="9683"/>
                </a:lnTo>
                <a:lnTo>
                  <a:pt x="9" y="9315"/>
                </a:lnTo>
                <a:lnTo>
                  <a:pt x="0" y="8943"/>
                </a:lnTo>
                <a:lnTo>
                  <a:pt x="9" y="8570"/>
                </a:lnTo>
                <a:lnTo>
                  <a:pt x="37" y="8202"/>
                </a:lnTo>
                <a:lnTo>
                  <a:pt x="84" y="7840"/>
                </a:lnTo>
                <a:lnTo>
                  <a:pt x="147" y="7483"/>
                </a:lnTo>
                <a:lnTo>
                  <a:pt x="228" y="7133"/>
                </a:lnTo>
                <a:lnTo>
                  <a:pt x="326" y="6790"/>
                </a:lnTo>
                <a:lnTo>
                  <a:pt x="439" y="6454"/>
                </a:lnTo>
                <a:lnTo>
                  <a:pt x="570" y="6125"/>
                </a:lnTo>
                <a:lnTo>
                  <a:pt x="714" y="5804"/>
                </a:lnTo>
                <a:lnTo>
                  <a:pt x="874" y="5492"/>
                </a:lnTo>
                <a:lnTo>
                  <a:pt x="1048" y="5188"/>
                </a:lnTo>
                <a:lnTo>
                  <a:pt x="1237" y="4895"/>
                </a:lnTo>
                <a:lnTo>
                  <a:pt x="1439" y="4611"/>
                </a:lnTo>
                <a:lnTo>
                  <a:pt x="1654" y="4338"/>
                </a:lnTo>
                <a:lnTo>
                  <a:pt x="1882" y="4075"/>
                </a:lnTo>
                <a:lnTo>
                  <a:pt x="2121" y="3824"/>
                </a:lnTo>
                <a:lnTo>
                  <a:pt x="2372" y="3584"/>
                </a:lnTo>
                <a:lnTo>
                  <a:pt x="2635" y="3357"/>
                </a:lnTo>
                <a:lnTo>
                  <a:pt x="2908" y="3141"/>
                </a:lnTo>
                <a:lnTo>
                  <a:pt x="3193" y="2940"/>
                </a:lnTo>
                <a:lnTo>
                  <a:pt x="3486" y="2751"/>
                </a:lnTo>
                <a:lnTo>
                  <a:pt x="3789" y="2577"/>
                </a:lnTo>
                <a:lnTo>
                  <a:pt x="4102" y="2417"/>
                </a:lnTo>
                <a:lnTo>
                  <a:pt x="4423" y="2273"/>
                </a:lnTo>
                <a:lnTo>
                  <a:pt x="4752" y="2142"/>
                </a:lnTo>
                <a:lnTo>
                  <a:pt x="5088" y="2029"/>
                </a:lnTo>
                <a:lnTo>
                  <a:pt x="5431" y="1931"/>
                </a:lnTo>
                <a:lnTo>
                  <a:pt x="5782" y="1850"/>
                </a:lnTo>
                <a:lnTo>
                  <a:pt x="6138" y="1787"/>
                </a:lnTo>
                <a:lnTo>
                  <a:pt x="6501" y="1741"/>
                </a:lnTo>
                <a:lnTo>
                  <a:pt x="6869" y="1712"/>
                </a:lnTo>
                <a:lnTo>
                  <a:pt x="7241" y="1703"/>
                </a:lnTo>
                <a:lnTo>
                  <a:pt x="7268" y="1704"/>
                </a:lnTo>
                <a:lnTo>
                  <a:pt x="7295" y="1706"/>
                </a:lnTo>
                <a:lnTo>
                  <a:pt x="7321" y="1709"/>
                </a:lnTo>
                <a:lnTo>
                  <a:pt x="7347" y="1714"/>
                </a:lnTo>
                <a:lnTo>
                  <a:pt x="7373" y="1719"/>
                </a:lnTo>
                <a:lnTo>
                  <a:pt x="7397" y="1726"/>
                </a:lnTo>
                <a:lnTo>
                  <a:pt x="7422" y="1736"/>
                </a:lnTo>
                <a:lnTo>
                  <a:pt x="7445" y="1745"/>
                </a:lnTo>
                <a:lnTo>
                  <a:pt x="7469" y="1755"/>
                </a:lnTo>
                <a:lnTo>
                  <a:pt x="7492" y="1767"/>
                </a:lnTo>
                <a:lnTo>
                  <a:pt x="7513" y="1780"/>
                </a:lnTo>
                <a:lnTo>
                  <a:pt x="7534" y="1793"/>
                </a:lnTo>
                <a:lnTo>
                  <a:pt x="7556" y="1807"/>
                </a:lnTo>
                <a:lnTo>
                  <a:pt x="7575" y="1824"/>
                </a:lnTo>
                <a:lnTo>
                  <a:pt x="7594" y="1840"/>
                </a:lnTo>
                <a:lnTo>
                  <a:pt x="7612" y="1858"/>
                </a:lnTo>
                <a:lnTo>
                  <a:pt x="7631" y="1876"/>
                </a:lnTo>
                <a:lnTo>
                  <a:pt x="7647" y="1894"/>
                </a:lnTo>
                <a:lnTo>
                  <a:pt x="7662" y="1915"/>
                </a:lnTo>
                <a:lnTo>
                  <a:pt x="7677" y="1936"/>
                </a:lnTo>
                <a:lnTo>
                  <a:pt x="7690" y="1957"/>
                </a:lnTo>
                <a:lnTo>
                  <a:pt x="7703" y="1978"/>
                </a:lnTo>
                <a:lnTo>
                  <a:pt x="7716" y="2002"/>
                </a:lnTo>
                <a:lnTo>
                  <a:pt x="7726" y="2025"/>
                </a:lnTo>
                <a:lnTo>
                  <a:pt x="7735" y="2048"/>
                </a:lnTo>
                <a:lnTo>
                  <a:pt x="7743" y="2073"/>
                </a:lnTo>
                <a:lnTo>
                  <a:pt x="7751" y="2098"/>
                </a:lnTo>
                <a:lnTo>
                  <a:pt x="7756" y="2123"/>
                </a:lnTo>
                <a:lnTo>
                  <a:pt x="7761" y="2149"/>
                </a:lnTo>
                <a:lnTo>
                  <a:pt x="7764" y="2175"/>
                </a:lnTo>
                <a:lnTo>
                  <a:pt x="7766" y="2202"/>
                </a:lnTo>
                <a:lnTo>
                  <a:pt x="7767" y="2229"/>
                </a:lnTo>
                <a:lnTo>
                  <a:pt x="7767" y="8417"/>
                </a:lnTo>
                <a:close/>
                <a:moveTo>
                  <a:pt x="9437" y="6685"/>
                </a:moveTo>
                <a:lnTo>
                  <a:pt x="15051" y="6685"/>
                </a:lnTo>
                <a:lnTo>
                  <a:pt x="15018" y="6391"/>
                </a:lnTo>
                <a:lnTo>
                  <a:pt x="14973" y="6102"/>
                </a:lnTo>
                <a:lnTo>
                  <a:pt x="14914" y="5816"/>
                </a:lnTo>
                <a:lnTo>
                  <a:pt x="14842" y="5536"/>
                </a:lnTo>
                <a:lnTo>
                  <a:pt x="14758" y="5262"/>
                </a:lnTo>
                <a:lnTo>
                  <a:pt x="14661" y="4993"/>
                </a:lnTo>
                <a:lnTo>
                  <a:pt x="14553" y="4730"/>
                </a:lnTo>
                <a:lnTo>
                  <a:pt x="14433" y="4473"/>
                </a:lnTo>
                <a:lnTo>
                  <a:pt x="14301" y="4222"/>
                </a:lnTo>
                <a:lnTo>
                  <a:pt x="14158" y="3980"/>
                </a:lnTo>
                <a:lnTo>
                  <a:pt x="14005" y="3744"/>
                </a:lnTo>
                <a:lnTo>
                  <a:pt x="13842" y="3516"/>
                </a:lnTo>
                <a:lnTo>
                  <a:pt x="13668" y="3295"/>
                </a:lnTo>
                <a:lnTo>
                  <a:pt x="13485" y="3083"/>
                </a:lnTo>
                <a:lnTo>
                  <a:pt x="13293" y="2879"/>
                </a:lnTo>
                <a:lnTo>
                  <a:pt x="13090" y="2684"/>
                </a:lnTo>
                <a:lnTo>
                  <a:pt x="12881" y="2499"/>
                </a:lnTo>
                <a:lnTo>
                  <a:pt x="12662" y="2323"/>
                </a:lnTo>
                <a:lnTo>
                  <a:pt x="12436" y="2157"/>
                </a:lnTo>
                <a:lnTo>
                  <a:pt x="12201" y="2002"/>
                </a:lnTo>
                <a:lnTo>
                  <a:pt x="11959" y="1857"/>
                </a:lnTo>
                <a:lnTo>
                  <a:pt x="11711" y="1722"/>
                </a:lnTo>
                <a:lnTo>
                  <a:pt x="11455" y="1599"/>
                </a:lnTo>
                <a:lnTo>
                  <a:pt x="11194" y="1488"/>
                </a:lnTo>
                <a:lnTo>
                  <a:pt x="10926" y="1389"/>
                </a:lnTo>
                <a:lnTo>
                  <a:pt x="10653" y="1301"/>
                </a:lnTo>
                <a:lnTo>
                  <a:pt x="10374" y="1226"/>
                </a:lnTo>
                <a:lnTo>
                  <a:pt x="10091" y="1164"/>
                </a:lnTo>
                <a:lnTo>
                  <a:pt x="9802" y="1116"/>
                </a:lnTo>
                <a:lnTo>
                  <a:pt x="9509" y="1080"/>
                </a:lnTo>
                <a:lnTo>
                  <a:pt x="9213" y="1059"/>
                </a:lnTo>
                <a:lnTo>
                  <a:pt x="8912" y="1051"/>
                </a:lnTo>
                <a:lnTo>
                  <a:pt x="8885" y="1051"/>
                </a:lnTo>
                <a:lnTo>
                  <a:pt x="8859" y="1049"/>
                </a:lnTo>
                <a:lnTo>
                  <a:pt x="8832" y="1045"/>
                </a:lnTo>
                <a:lnTo>
                  <a:pt x="8806" y="1041"/>
                </a:lnTo>
                <a:lnTo>
                  <a:pt x="8781" y="1035"/>
                </a:lnTo>
                <a:lnTo>
                  <a:pt x="8755" y="1028"/>
                </a:lnTo>
                <a:lnTo>
                  <a:pt x="8731" y="1019"/>
                </a:lnTo>
                <a:lnTo>
                  <a:pt x="8708" y="1009"/>
                </a:lnTo>
                <a:lnTo>
                  <a:pt x="8685" y="999"/>
                </a:lnTo>
                <a:lnTo>
                  <a:pt x="8661" y="988"/>
                </a:lnTo>
                <a:lnTo>
                  <a:pt x="8639" y="975"/>
                </a:lnTo>
                <a:lnTo>
                  <a:pt x="8618" y="961"/>
                </a:lnTo>
                <a:lnTo>
                  <a:pt x="8598" y="947"/>
                </a:lnTo>
                <a:lnTo>
                  <a:pt x="8577" y="931"/>
                </a:lnTo>
                <a:lnTo>
                  <a:pt x="8558" y="914"/>
                </a:lnTo>
                <a:lnTo>
                  <a:pt x="8540" y="897"/>
                </a:lnTo>
                <a:lnTo>
                  <a:pt x="8523" y="879"/>
                </a:lnTo>
                <a:lnTo>
                  <a:pt x="8507" y="860"/>
                </a:lnTo>
                <a:lnTo>
                  <a:pt x="8490" y="839"/>
                </a:lnTo>
                <a:lnTo>
                  <a:pt x="8476" y="819"/>
                </a:lnTo>
                <a:lnTo>
                  <a:pt x="8462" y="798"/>
                </a:lnTo>
                <a:lnTo>
                  <a:pt x="8450" y="776"/>
                </a:lnTo>
                <a:lnTo>
                  <a:pt x="8438" y="753"/>
                </a:lnTo>
                <a:lnTo>
                  <a:pt x="8428" y="730"/>
                </a:lnTo>
                <a:lnTo>
                  <a:pt x="8418" y="706"/>
                </a:lnTo>
                <a:lnTo>
                  <a:pt x="8409" y="682"/>
                </a:lnTo>
                <a:lnTo>
                  <a:pt x="8402" y="656"/>
                </a:lnTo>
                <a:lnTo>
                  <a:pt x="8396" y="631"/>
                </a:lnTo>
                <a:lnTo>
                  <a:pt x="8392" y="606"/>
                </a:lnTo>
                <a:lnTo>
                  <a:pt x="8389" y="580"/>
                </a:lnTo>
                <a:lnTo>
                  <a:pt x="8386" y="552"/>
                </a:lnTo>
                <a:lnTo>
                  <a:pt x="8386" y="526"/>
                </a:lnTo>
                <a:lnTo>
                  <a:pt x="8386" y="499"/>
                </a:lnTo>
                <a:lnTo>
                  <a:pt x="8389" y="472"/>
                </a:lnTo>
                <a:lnTo>
                  <a:pt x="8392" y="446"/>
                </a:lnTo>
                <a:lnTo>
                  <a:pt x="8396" y="420"/>
                </a:lnTo>
                <a:lnTo>
                  <a:pt x="8402" y="394"/>
                </a:lnTo>
                <a:lnTo>
                  <a:pt x="8409" y="369"/>
                </a:lnTo>
                <a:lnTo>
                  <a:pt x="8418" y="345"/>
                </a:lnTo>
                <a:lnTo>
                  <a:pt x="8428" y="322"/>
                </a:lnTo>
                <a:lnTo>
                  <a:pt x="8438" y="298"/>
                </a:lnTo>
                <a:lnTo>
                  <a:pt x="8450" y="275"/>
                </a:lnTo>
                <a:lnTo>
                  <a:pt x="8462" y="254"/>
                </a:lnTo>
                <a:lnTo>
                  <a:pt x="8476" y="232"/>
                </a:lnTo>
                <a:lnTo>
                  <a:pt x="8490" y="211"/>
                </a:lnTo>
                <a:lnTo>
                  <a:pt x="8507" y="191"/>
                </a:lnTo>
                <a:lnTo>
                  <a:pt x="8523" y="173"/>
                </a:lnTo>
                <a:lnTo>
                  <a:pt x="8540" y="155"/>
                </a:lnTo>
                <a:lnTo>
                  <a:pt x="8558" y="137"/>
                </a:lnTo>
                <a:lnTo>
                  <a:pt x="8577" y="120"/>
                </a:lnTo>
                <a:lnTo>
                  <a:pt x="8598" y="104"/>
                </a:lnTo>
                <a:lnTo>
                  <a:pt x="8618" y="90"/>
                </a:lnTo>
                <a:lnTo>
                  <a:pt x="8639" y="76"/>
                </a:lnTo>
                <a:lnTo>
                  <a:pt x="8661" y="64"/>
                </a:lnTo>
                <a:lnTo>
                  <a:pt x="8685" y="52"/>
                </a:lnTo>
                <a:lnTo>
                  <a:pt x="8708" y="41"/>
                </a:lnTo>
                <a:lnTo>
                  <a:pt x="8731" y="32"/>
                </a:lnTo>
                <a:lnTo>
                  <a:pt x="8755" y="23"/>
                </a:lnTo>
                <a:lnTo>
                  <a:pt x="8781" y="16"/>
                </a:lnTo>
                <a:lnTo>
                  <a:pt x="8806" y="11"/>
                </a:lnTo>
                <a:lnTo>
                  <a:pt x="8832" y="6"/>
                </a:lnTo>
                <a:lnTo>
                  <a:pt x="8859" y="3"/>
                </a:lnTo>
                <a:lnTo>
                  <a:pt x="8885" y="1"/>
                </a:lnTo>
                <a:lnTo>
                  <a:pt x="8912" y="0"/>
                </a:lnTo>
                <a:lnTo>
                  <a:pt x="9283" y="9"/>
                </a:lnTo>
                <a:lnTo>
                  <a:pt x="9649" y="37"/>
                </a:lnTo>
                <a:lnTo>
                  <a:pt x="10010" y="83"/>
                </a:lnTo>
                <a:lnTo>
                  <a:pt x="10365" y="147"/>
                </a:lnTo>
                <a:lnTo>
                  <a:pt x="10714" y="228"/>
                </a:lnTo>
                <a:lnTo>
                  <a:pt x="11057" y="325"/>
                </a:lnTo>
                <a:lnTo>
                  <a:pt x="11392" y="438"/>
                </a:lnTo>
                <a:lnTo>
                  <a:pt x="11719" y="566"/>
                </a:lnTo>
                <a:lnTo>
                  <a:pt x="12038" y="711"/>
                </a:lnTo>
                <a:lnTo>
                  <a:pt x="12350" y="870"/>
                </a:lnTo>
                <a:lnTo>
                  <a:pt x="12651" y="1044"/>
                </a:lnTo>
                <a:lnTo>
                  <a:pt x="12945" y="1232"/>
                </a:lnTo>
                <a:lnTo>
                  <a:pt x="13227" y="1432"/>
                </a:lnTo>
                <a:lnTo>
                  <a:pt x="13499" y="1647"/>
                </a:lnTo>
                <a:lnTo>
                  <a:pt x="13761" y="1873"/>
                </a:lnTo>
                <a:lnTo>
                  <a:pt x="14012" y="2112"/>
                </a:lnTo>
                <a:lnTo>
                  <a:pt x="14251" y="2363"/>
                </a:lnTo>
                <a:lnTo>
                  <a:pt x="14477" y="2624"/>
                </a:lnTo>
                <a:lnTo>
                  <a:pt x="14692" y="2897"/>
                </a:lnTo>
                <a:lnTo>
                  <a:pt x="14892" y="3179"/>
                </a:lnTo>
                <a:lnTo>
                  <a:pt x="15080" y="3472"/>
                </a:lnTo>
                <a:lnTo>
                  <a:pt x="15253" y="3773"/>
                </a:lnTo>
                <a:lnTo>
                  <a:pt x="15413" y="4085"/>
                </a:lnTo>
                <a:lnTo>
                  <a:pt x="15558" y="4404"/>
                </a:lnTo>
                <a:lnTo>
                  <a:pt x="15686" y="4731"/>
                </a:lnTo>
                <a:lnTo>
                  <a:pt x="15799" y="5066"/>
                </a:lnTo>
                <a:lnTo>
                  <a:pt x="15896" y="5409"/>
                </a:lnTo>
                <a:lnTo>
                  <a:pt x="15977" y="5758"/>
                </a:lnTo>
                <a:lnTo>
                  <a:pt x="16041" y="6113"/>
                </a:lnTo>
                <a:lnTo>
                  <a:pt x="16087" y="6473"/>
                </a:lnTo>
                <a:lnTo>
                  <a:pt x="16115" y="6839"/>
                </a:lnTo>
                <a:lnTo>
                  <a:pt x="16124" y="7210"/>
                </a:lnTo>
                <a:lnTo>
                  <a:pt x="16123" y="7237"/>
                </a:lnTo>
                <a:lnTo>
                  <a:pt x="16121" y="7264"/>
                </a:lnTo>
                <a:lnTo>
                  <a:pt x="16118" y="7290"/>
                </a:lnTo>
                <a:lnTo>
                  <a:pt x="16113" y="7316"/>
                </a:lnTo>
                <a:lnTo>
                  <a:pt x="16108" y="7342"/>
                </a:lnTo>
                <a:lnTo>
                  <a:pt x="16101" y="7366"/>
                </a:lnTo>
                <a:lnTo>
                  <a:pt x="16092" y="7391"/>
                </a:lnTo>
                <a:lnTo>
                  <a:pt x="16083" y="7414"/>
                </a:lnTo>
                <a:lnTo>
                  <a:pt x="16072" y="7438"/>
                </a:lnTo>
                <a:lnTo>
                  <a:pt x="16060" y="7461"/>
                </a:lnTo>
                <a:lnTo>
                  <a:pt x="16048" y="7482"/>
                </a:lnTo>
                <a:lnTo>
                  <a:pt x="16034" y="7504"/>
                </a:lnTo>
                <a:lnTo>
                  <a:pt x="16020" y="7525"/>
                </a:lnTo>
                <a:lnTo>
                  <a:pt x="16004" y="7545"/>
                </a:lnTo>
                <a:lnTo>
                  <a:pt x="15987" y="7563"/>
                </a:lnTo>
                <a:lnTo>
                  <a:pt x="15969" y="7581"/>
                </a:lnTo>
                <a:lnTo>
                  <a:pt x="15951" y="7599"/>
                </a:lnTo>
                <a:lnTo>
                  <a:pt x="15933" y="7616"/>
                </a:lnTo>
                <a:lnTo>
                  <a:pt x="15913" y="7632"/>
                </a:lnTo>
                <a:lnTo>
                  <a:pt x="15892" y="7646"/>
                </a:lnTo>
                <a:lnTo>
                  <a:pt x="15870" y="7659"/>
                </a:lnTo>
                <a:lnTo>
                  <a:pt x="15849" y="7672"/>
                </a:lnTo>
                <a:lnTo>
                  <a:pt x="15826" y="7684"/>
                </a:lnTo>
                <a:lnTo>
                  <a:pt x="15802" y="7695"/>
                </a:lnTo>
                <a:lnTo>
                  <a:pt x="15779" y="7704"/>
                </a:lnTo>
                <a:lnTo>
                  <a:pt x="15755" y="7713"/>
                </a:lnTo>
                <a:lnTo>
                  <a:pt x="15729" y="7720"/>
                </a:lnTo>
                <a:lnTo>
                  <a:pt x="15704" y="7725"/>
                </a:lnTo>
                <a:lnTo>
                  <a:pt x="15678" y="7730"/>
                </a:lnTo>
                <a:lnTo>
                  <a:pt x="15652" y="7733"/>
                </a:lnTo>
                <a:lnTo>
                  <a:pt x="15625" y="7735"/>
                </a:lnTo>
                <a:lnTo>
                  <a:pt x="15598" y="7736"/>
                </a:lnTo>
                <a:lnTo>
                  <a:pt x="8912" y="7736"/>
                </a:lnTo>
                <a:lnTo>
                  <a:pt x="8885" y="7735"/>
                </a:lnTo>
                <a:lnTo>
                  <a:pt x="8859" y="7733"/>
                </a:lnTo>
                <a:lnTo>
                  <a:pt x="8832" y="7730"/>
                </a:lnTo>
                <a:lnTo>
                  <a:pt x="8806" y="7725"/>
                </a:lnTo>
                <a:lnTo>
                  <a:pt x="8781" y="7720"/>
                </a:lnTo>
                <a:lnTo>
                  <a:pt x="8755" y="7713"/>
                </a:lnTo>
                <a:lnTo>
                  <a:pt x="8731" y="7704"/>
                </a:lnTo>
                <a:lnTo>
                  <a:pt x="8708" y="7695"/>
                </a:lnTo>
                <a:lnTo>
                  <a:pt x="8685" y="7684"/>
                </a:lnTo>
                <a:lnTo>
                  <a:pt x="8661" y="7672"/>
                </a:lnTo>
                <a:lnTo>
                  <a:pt x="8639" y="7659"/>
                </a:lnTo>
                <a:lnTo>
                  <a:pt x="8618" y="7646"/>
                </a:lnTo>
                <a:lnTo>
                  <a:pt x="8598" y="7632"/>
                </a:lnTo>
                <a:lnTo>
                  <a:pt x="8577" y="7616"/>
                </a:lnTo>
                <a:lnTo>
                  <a:pt x="8558" y="7599"/>
                </a:lnTo>
                <a:lnTo>
                  <a:pt x="8540" y="7581"/>
                </a:lnTo>
                <a:lnTo>
                  <a:pt x="8523" y="7563"/>
                </a:lnTo>
                <a:lnTo>
                  <a:pt x="8507" y="7545"/>
                </a:lnTo>
                <a:lnTo>
                  <a:pt x="8490" y="7525"/>
                </a:lnTo>
                <a:lnTo>
                  <a:pt x="8476" y="7504"/>
                </a:lnTo>
                <a:lnTo>
                  <a:pt x="8462" y="7482"/>
                </a:lnTo>
                <a:lnTo>
                  <a:pt x="8450" y="7461"/>
                </a:lnTo>
                <a:lnTo>
                  <a:pt x="8438" y="7438"/>
                </a:lnTo>
                <a:lnTo>
                  <a:pt x="8428" y="7414"/>
                </a:lnTo>
                <a:lnTo>
                  <a:pt x="8418" y="7391"/>
                </a:lnTo>
                <a:lnTo>
                  <a:pt x="8409" y="7366"/>
                </a:lnTo>
                <a:lnTo>
                  <a:pt x="8402" y="7342"/>
                </a:lnTo>
                <a:lnTo>
                  <a:pt x="8396" y="7316"/>
                </a:lnTo>
                <a:lnTo>
                  <a:pt x="8392" y="7290"/>
                </a:lnTo>
                <a:lnTo>
                  <a:pt x="8389" y="7264"/>
                </a:lnTo>
                <a:lnTo>
                  <a:pt x="8386" y="7237"/>
                </a:lnTo>
                <a:lnTo>
                  <a:pt x="8386" y="7210"/>
                </a:lnTo>
                <a:lnTo>
                  <a:pt x="8386" y="2366"/>
                </a:lnTo>
                <a:lnTo>
                  <a:pt x="8386" y="2338"/>
                </a:lnTo>
                <a:lnTo>
                  <a:pt x="8389" y="2312"/>
                </a:lnTo>
                <a:lnTo>
                  <a:pt x="8392" y="2286"/>
                </a:lnTo>
                <a:lnTo>
                  <a:pt x="8396" y="2259"/>
                </a:lnTo>
                <a:lnTo>
                  <a:pt x="8402" y="2234"/>
                </a:lnTo>
                <a:lnTo>
                  <a:pt x="8409" y="2209"/>
                </a:lnTo>
                <a:lnTo>
                  <a:pt x="8418" y="2185"/>
                </a:lnTo>
                <a:lnTo>
                  <a:pt x="8428" y="2161"/>
                </a:lnTo>
                <a:lnTo>
                  <a:pt x="8438" y="2138"/>
                </a:lnTo>
                <a:lnTo>
                  <a:pt x="8450" y="2115"/>
                </a:lnTo>
                <a:lnTo>
                  <a:pt x="8462" y="2094"/>
                </a:lnTo>
                <a:lnTo>
                  <a:pt x="8476" y="2071"/>
                </a:lnTo>
                <a:lnTo>
                  <a:pt x="8490" y="2051"/>
                </a:lnTo>
                <a:lnTo>
                  <a:pt x="8507" y="2031"/>
                </a:lnTo>
                <a:lnTo>
                  <a:pt x="8523" y="2013"/>
                </a:lnTo>
                <a:lnTo>
                  <a:pt x="8540" y="1993"/>
                </a:lnTo>
                <a:lnTo>
                  <a:pt x="8558" y="1976"/>
                </a:lnTo>
                <a:lnTo>
                  <a:pt x="8577" y="1960"/>
                </a:lnTo>
                <a:lnTo>
                  <a:pt x="8598" y="1944"/>
                </a:lnTo>
                <a:lnTo>
                  <a:pt x="8618" y="1930"/>
                </a:lnTo>
                <a:lnTo>
                  <a:pt x="8639" y="1916"/>
                </a:lnTo>
                <a:lnTo>
                  <a:pt x="8661" y="1903"/>
                </a:lnTo>
                <a:lnTo>
                  <a:pt x="8685" y="1891"/>
                </a:lnTo>
                <a:lnTo>
                  <a:pt x="8708" y="1881"/>
                </a:lnTo>
                <a:lnTo>
                  <a:pt x="8731" y="1871"/>
                </a:lnTo>
                <a:lnTo>
                  <a:pt x="8755" y="1863"/>
                </a:lnTo>
                <a:lnTo>
                  <a:pt x="8781" y="1856"/>
                </a:lnTo>
                <a:lnTo>
                  <a:pt x="8806" y="1851"/>
                </a:lnTo>
                <a:lnTo>
                  <a:pt x="8832" y="1846"/>
                </a:lnTo>
                <a:lnTo>
                  <a:pt x="8859" y="1843"/>
                </a:lnTo>
                <a:lnTo>
                  <a:pt x="8885" y="1841"/>
                </a:lnTo>
                <a:lnTo>
                  <a:pt x="8912" y="1840"/>
                </a:lnTo>
                <a:lnTo>
                  <a:pt x="8939" y="1841"/>
                </a:lnTo>
                <a:lnTo>
                  <a:pt x="8966" y="1843"/>
                </a:lnTo>
                <a:lnTo>
                  <a:pt x="8992" y="1846"/>
                </a:lnTo>
                <a:lnTo>
                  <a:pt x="9017" y="1851"/>
                </a:lnTo>
                <a:lnTo>
                  <a:pt x="9043" y="1856"/>
                </a:lnTo>
                <a:lnTo>
                  <a:pt x="9068" y="1863"/>
                </a:lnTo>
                <a:lnTo>
                  <a:pt x="9092" y="1871"/>
                </a:lnTo>
                <a:lnTo>
                  <a:pt x="9116" y="1881"/>
                </a:lnTo>
                <a:lnTo>
                  <a:pt x="9139" y="1891"/>
                </a:lnTo>
                <a:lnTo>
                  <a:pt x="9162" y="1903"/>
                </a:lnTo>
                <a:lnTo>
                  <a:pt x="9184" y="1916"/>
                </a:lnTo>
                <a:lnTo>
                  <a:pt x="9206" y="1930"/>
                </a:lnTo>
                <a:lnTo>
                  <a:pt x="9226" y="1944"/>
                </a:lnTo>
                <a:lnTo>
                  <a:pt x="9246" y="1960"/>
                </a:lnTo>
                <a:lnTo>
                  <a:pt x="9265" y="1976"/>
                </a:lnTo>
                <a:lnTo>
                  <a:pt x="9284" y="1993"/>
                </a:lnTo>
                <a:lnTo>
                  <a:pt x="9301" y="2013"/>
                </a:lnTo>
                <a:lnTo>
                  <a:pt x="9317" y="2031"/>
                </a:lnTo>
                <a:lnTo>
                  <a:pt x="9333" y="2051"/>
                </a:lnTo>
                <a:lnTo>
                  <a:pt x="9347" y="2071"/>
                </a:lnTo>
                <a:lnTo>
                  <a:pt x="9361" y="2094"/>
                </a:lnTo>
                <a:lnTo>
                  <a:pt x="9374" y="2115"/>
                </a:lnTo>
                <a:lnTo>
                  <a:pt x="9386" y="2138"/>
                </a:lnTo>
                <a:lnTo>
                  <a:pt x="9396" y="2161"/>
                </a:lnTo>
                <a:lnTo>
                  <a:pt x="9406" y="2185"/>
                </a:lnTo>
                <a:lnTo>
                  <a:pt x="9414" y="2209"/>
                </a:lnTo>
                <a:lnTo>
                  <a:pt x="9421" y="2234"/>
                </a:lnTo>
                <a:lnTo>
                  <a:pt x="9427" y="2259"/>
                </a:lnTo>
                <a:lnTo>
                  <a:pt x="9431" y="2286"/>
                </a:lnTo>
                <a:lnTo>
                  <a:pt x="9435" y="2312"/>
                </a:lnTo>
                <a:lnTo>
                  <a:pt x="9437" y="2338"/>
                </a:lnTo>
                <a:lnTo>
                  <a:pt x="9437" y="2366"/>
                </a:lnTo>
                <a:lnTo>
                  <a:pt x="9437" y="6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1404"/>
          </a:p>
        </p:txBody>
      </p:sp>
      <p:sp>
        <p:nvSpPr>
          <p:cNvPr id="54" name="Freeform 21"/>
          <p:cNvSpPr>
            <a:spLocks noChangeAspect="1" noEditPoints="1"/>
          </p:cNvSpPr>
          <p:nvPr/>
        </p:nvSpPr>
        <p:spPr bwMode="auto">
          <a:xfrm>
            <a:off x="8835526" y="837728"/>
            <a:ext cx="616948" cy="610547"/>
          </a:xfrm>
          <a:custGeom>
            <a:avLst/>
            <a:gdLst>
              <a:gd name="T0" fmla="*/ 451785 w 16184"/>
              <a:gd name="T1" fmla="*/ 120990 h 16016"/>
              <a:gd name="T2" fmla="*/ 435768 w 16184"/>
              <a:gd name="T3" fmla="*/ 120111 h 16016"/>
              <a:gd name="T4" fmla="*/ 429503 w 16184"/>
              <a:gd name="T5" fmla="*/ 87313 h 16016"/>
              <a:gd name="T6" fmla="*/ 440786 w 16184"/>
              <a:gd name="T7" fmla="*/ 76228 h 16016"/>
              <a:gd name="T8" fmla="*/ 455555 w 16184"/>
              <a:gd name="T9" fmla="*/ 82352 h 16016"/>
              <a:gd name="T10" fmla="*/ 332014 w 16184"/>
              <a:gd name="T11" fmla="*/ 302589 h 16016"/>
              <a:gd name="T12" fmla="*/ 313276 w 16184"/>
              <a:gd name="T13" fmla="*/ 310895 h 16016"/>
              <a:gd name="T14" fmla="*/ 300746 w 16184"/>
              <a:gd name="T15" fmla="*/ 296296 h 16016"/>
              <a:gd name="T16" fmla="*/ 225680 w 16184"/>
              <a:gd name="T17" fmla="*/ 270357 h 16016"/>
              <a:gd name="T18" fmla="*/ 223129 w 16184"/>
              <a:gd name="T19" fmla="*/ 250286 h 16016"/>
              <a:gd name="T20" fmla="*/ 286827 w 16184"/>
              <a:gd name="T21" fmla="*/ 152117 h 16016"/>
              <a:gd name="T22" fmla="*/ 312255 w 16184"/>
              <a:gd name="T23" fmla="*/ 145993 h 16016"/>
              <a:gd name="T24" fmla="*/ 331645 w 16184"/>
              <a:gd name="T25" fmla="*/ 165100 h 16016"/>
              <a:gd name="T26" fmla="*/ 351801 w 16184"/>
              <a:gd name="T27" fmla="*/ 244078 h 16016"/>
              <a:gd name="T28" fmla="*/ 359313 w 16184"/>
              <a:gd name="T29" fmla="*/ 261285 h 16016"/>
              <a:gd name="T30" fmla="*/ 342758 w 16184"/>
              <a:gd name="T31" fmla="*/ 274127 h 16016"/>
              <a:gd name="T32" fmla="*/ 362091 w 16184"/>
              <a:gd name="T33" fmla="*/ 230273 h 16016"/>
              <a:gd name="T34" fmla="*/ 407930 w 16184"/>
              <a:gd name="T35" fmla="*/ 219245 h 16016"/>
              <a:gd name="T36" fmla="*/ 407874 w 16184"/>
              <a:gd name="T37" fmla="*/ 236169 h 16016"/>
              <a:gd name="T38" fmla="*/ 228656 w 16184"/>
              <a:gd name="T39" fmla="*/ 100183 h 16016"/>
              <a:gd name="T40" fmla="*/ 224659 w 16184"/>
              <a:gd name="T41" fmla="*/ 51339 h 16016"/>
              <a:gd name="T42" fmla="*/ 401269 w 16184"/>
              <a:gd name="T43" fmla="*/ 128984 h 16016"/>
              <a:gd name="T44" fmla="*/ 280392 w 16184"/>
              <a:gd name="T45" fmla="*/ 35435 h 16016"/>
              <a:gd name="T46" fmla="*/ 87086 w 16184"/>
              <a:gd name="T47" fmla="*/ 86746 h 16016"/>
              <a:gd name="T48" fmla="*/ 44422 w 16184"/>
              <a:gd name="T49" fmla="*/ 304233 h 16016"/>
              <a:gd name="T50" fmla="*/ 227919 w 16184"/>
              <a:gd name="T51" fmla="*/ 425365 h 16016"/>
              <a:gd name="T52" fmla="*/ 370057 w 16184"/>
              <a:gd name="T53" fmla="*/ 365975 h 16016"/>
              <a:gd name="T54" fmla="*/ 410567 w 16184"/>
              <a:gd name="T55" fmla="*/ 316763 h 16016"/>
              <a:gd name="T56" fmla="*/ 425846 w 16184"/>
              <a:gd name="T57" fmla="*/ 321724 h 16016"/>
              <a:gd name="T58" fmla="*/ 427037 w 16184"/>
              <a:gd name="T59" fmla="*/ 337514 h 16016"/>
              <a:gd name="T60" fmla="*/ 288358 w 16184"/>
              <a:gd name="T61" fmla="*/ 445917 h 16016"/>
              <a:gd name="T62" fmla="*/ 66760 w 16184"/>
              <a:gd name="T63" fmla="*/ 387548 h 16016"/>
              <a:gd name="T64" fmla="*/ 17916 w 16184"/>
              <a:gd name="T65" fmla="*/ 138651 h 16016"/>
              <a:gd name="T66" fmla="*/ 227919 w 16184"/>
              <a:gd name="T67" fmla="*/ 0 h 16016"/>
              <a:gd name="T68" fmla="*/ 393558 w 16184"/>
              <a:gd name="T69" fmla="*/ 69510 h 16016"/>
              <a:gd name="T70" fmla="*/ 450112 w 16184"/>
              <a:gd name="T71" fmla="*/ 168048 h 16016"/>
              <a:gd name="T72" fmla="*/ 442203 w 16184"/>
              <a:gd name="T73" fmla="*/ 178877 h 16016"/>
              <a:gd name="T74" fmla="*/ 428993 w 16184"/>
              <a:gd name="T75" fmla="*/ 178650 h 16016"/>
              <a:gd name="T76" fmla="*/ 360022 w 16184"/>
              <a:gd name="T77" fmla="*/ 129240 h 16016"/>
              <a:gd name="T78" fmla="*/ 369490 w 16184"/>
              <a:gd name="T79" fmla="*/ 116313 h 16016"/>
              <a:gd name="T80" fmla="*/ 195461 w 16184"/>
              <a:gd name="T81" fmla="*/ 275346 h 16016"/>
              <a:gd name="T82" fmla="*/ 215134 w 16184"/>
              <a:gd name="T83" fmla="*/ 288018 h 16016"/>
              <a:gd name="T84" fmla="*/ 205298 w 16184"/>
              <a:gd name="T85" fmla="*/ 306756 h 16016"/>
              <a:gd name="T86" fmla="*/ 111210 w 16184"/>
              <a:gd name="T87" fmla="*/ 307153 h 16016"/>
              <a:gd name="T88" fmla="*/ 101855 w 16184"/>
              <a:gd name="T89" fmla="*/ 290427 h 16016"/>
              <a:gd name="T90" fmla="*/ 151266 w 16184"/>
              <a:gd name="T91" fmla="*/ 229564 h 16016"/>
              <a:gd name="T92" fmla="*/ 172130 w 16184"/>
              <a:gd name="T93" fmla="*/ 191124 h 16016"/>
              <a:gd name="T94" fmla="*/ 162690 w 16184"/>
              <a:gd name="T95" fmla="*/ 177942 h 16016"/>
              <a:gd name="T96" fmla="*/ 147042 w 16184"/>
              <a:gd name="T97" fmla="*/ 182563 h 16016"/>
              <a:gd name="T98" fmla="*/ 132244 w 16184"/>
              <a:gd name="T99" fmla="*/ 209295 h 16016"/>
              <a:gd name="T100" fmla="*/ 112032 w 16184"/>
              <a:gd name="T101" fmla="*/ 209663 h 16016"/>
              <a:gd name="T102" fmla="*/ 105143 w 16184"/>
              <a:gd name="T103" fmla="*/ 185993 h 16016"/>
              <a:gd name="T104" fmla="*/ 129863 w 16184"/>
              <a:gd name="T105" fmla="*/ 151181 h 16016"/>
              <a:gd name="T106" fmla="*/ 167481 w 16184"/>
              <a:gd name="T107" fmla="*/ 143499 h 16016"/>
              <a:gd name="T108" fmla="*/ 194355 w 16184"/>
              <a:gd name="T109" fmla="*/ 154186 h 16016"/>
              <a:gd name="T110" fmla="*/ 209890 w 16184"/>
              <a:gd name="T111" fmla="*/ 178083 h 16016"/>
              <a:gd name="T112" fmla="*/ 207480 w 16184"/>
              <a:gd name="T113" fmla="*/ 209805 h 16016"/>
              <a:gd name="T114" fmla="*/ 177318 w 16184"/>
              <a:gd name="T115" fmla="*/ 252611 h 16016"/>
              <a:gd name="T116" fmla="*/ 55562 w 16184"/>
              <a:gd name="T117" fmla="*/ 230273 h 16016"/>
              <a:gd name="T118" fmla="*/ 101430 w 16184"/>
              <a:gd name="T119" fmla="*/ 219245 h 16016"/>
              <a:gd name="T120" fmla="*/ 101373 w 16184"/>
              <a:gd name="T121" fmla="*/ 236169 h 16016"/>
              <a:gd name="T122" fmla="*/ 228656 w 16184"/>
              <a:gd name="T123" fmla="*/ 405493 h 16016"/>
              <a:gd name="T124" fmla="*/ 224659 w 16184"/>
              <a:gd name="T125" fmla="*/ 356621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84" h="16016">
                <a:moveTo>
                  <a:pt x="16155" y="3162"/>
                </a:moveTo>
                <a:lnTo>
                  <a:pt x="16183" y="3812"/>
                </a:lnTo>
                <a:lnTo>
                  <a:pt x="16184" y="3838"/>
                </a:lnTo>
                <a:lnTo>
                  <a:pt x="16183" y="3864"/>
                </a:lnTo>
                <a:lnTo>
                  <a:pt x="16181" y="3889"/>
                </a:lnTo>
                <a:lnTo>
                  <a:pt x="16178" y="3914"/>
                </a:lnTo>
                <a:lnTo>
                  <a:pt x="16173" y="3938"/>
                </a:lnTo>
                <a:lnTo>
                  <a:pt x="16167" y="3962"/>
                </a:lnTo>
                <a:lnTo>
                  <a:pt x="16161" y="3987"/>
                </a:lnTo>
                <a:lnTo>
                  <a:pt x="16153" y="4010"/>
                </a:lnTo>
                <a:lnTo>
                  <a:pt x="16143" y="4033"/>
                </a:lnTo>
                <a:lnTo>
                  <a:pt x="16132" y="4055"/>
                </a:lnTo>
                <a:lnTo>
                  <a:pt x="16121" y="4076"/>
                </a:lnTo>
                <a:lnTo>
                  <a:pt x="16109" y="4097"/>
                </a:lnTo>
                <a:lnTo>
                  <a:pt x="16096" y="4119"/>
                </a:lnTo>
                <a:lnTo>
                  <a:pt x="16082" y="4138"/>
                </a:lnTo>
                <a:lnTo>
                  <a:pt x="16067" y="4157"/>
                </a:lnTo>
                <a:lnTo>
                  <a:pt x="16050" y="4175"/>
                </a:lnTo>
                <a:lnTo>
                  <a:pt x="16033" y="4193"/>
                </a:lnTo>
                <a:lnTo>
                  <a:pt x="16016" y="4209"/>
                </a:lnTo>
                <a:lnTo>
                  <a:pt x="15998" y="4225"/>
                </a:lnTo>
                <a:lnTo>
                  <a:pt x="15978" y="4241"/>
                </a:lnTo>
                <a:lnTo>
                  <a:pt x="15958" y="4255"/>
                </a:lnTo>
                <a:lnTo>
                  <a:pt x="15937" y="4268"/>
                </a:lnTo>
                <a:lnTo>
                  <a:pt x="15916" y="4280"/>
                </a:lnTo>
                <a:lnTo>
                  <a:pt x="15894" y="4291"/>
                </a:lnTo>
                <a:lnTo>
                  <a:pt x="15871" y="4301"/>
                </a:lnTo>
                <a:lnTo>
                  <a:pt x="15848" y="4310"/>
                </a:lnTo>
                <a:lnTo>
                  <a:pt x="15825" y="4317"/>
                </a:lnTo>
                <a:lnTo>
                  <a:pt x="15801" y="4324"/>
                </a:lnTo>
                <a:lnTo>
                  <a:pt x="15775" y="4330"/>
                </a:lnTo>
                <a:lnTo>
                  <a:pt x="15750" y="4334"/>
                </a:lnTo>
                <a:lnTo>
                  <a:pt x="15725" y="4337"/>
                </a:lnTo>
                <a:lnTo>
                  <a:pt x="15698" y="4339"/>
                </a:lnTo>
                <a:lnTo>
                  <a:pt x="15673" y="4339"/>
                </a:lnTo>
                <a:lnTo>
                  <a:pt x="15647" y="4338"/>
                </a:lnTo>
                <a:lnTo>
                  <a:pt x="15622" y="4336"/>
                </a:lnTo>
                <a:lnTo>
                  <a:pt x="15596" y="4333"/>
                </a:lnTo>
                <a:lnTo>
                  <a:pt x="15572" y="4328"/>
                </a:lnTo>
                <a:lnTo>
                  <a:pt x="15548" y="4323"/>
                </a:lnTo>
                <a:lnTo>
                  <a:pt x="15523" y="4316"/>
                </a:lnTo>
                <a:lnTo>
                  <a:pt x="15500" y="4308"/>
                </a:lnTo>
                <a:lnTo>
                  <a:pt x="15477" y="4299"/>
                </a:lnTo>
                <a:lnTo>
                  <a:pt x="15455" y="4289"/>
                </a:lnTo>
                <a:lnTo>
                  <a:pt x="15433" y="4277"/>
                </a:lnTo>
                <a:lnTo>
                  <a:pt x="15412" y="4265"/>
                </a:lnTo>
                <a:lnTo>
                  <a:pt x="15391" y="4252"/>
                </a:lnTo>
                <a:lnTo>
                  <a:pt x="15372" y="4237"/>
                </a:lnTo>
                <a:lnTo>
                  <a:pt x="15353" y="4222"/>
                </a:lnTo>
                <a:lnTo>
                  <a:pt x="15334" y="4206"/>
                </a:lnTo>
                <a:lnTo>
                  <a:pt x="15316" y="4190"/>
                </a:lnTo>
                <a:lnTo>
                  <a:pt x="15300" y="4172"/>
                </a:lnTo>
                <a:lnTo>
                  <a:pt x="15284" y="4154"/>
                </a:lnTo>
                <a:lnTo>
                  <a:pt x="15269" y="4135"/>
                </a:lnTo>
                <a:lnTo>
                  <a:pt x="15254" y="4115"/>
                </a:lnTo>
                <a:lnTo>
                  <a:pt x="15241" y="4093"/>
                </a:lnTo>
                <a:lnTo>
                  <a:pt x="15229" y="4072"/>
                </a:lnTo>
                <a:lnTo>
                  <a:pt x="15218" y="4051"/>
                </a:lnTo>
                <a:lnTo>
                  <a:pt x="15208" y="4028"/>
                </a:lnTo>
                <a:lnTo>
                  <a:pt x="15199" y="4005"/>
                </a:lnTo>
                <a:lnTo>
                  <a:pt x="15192" y="3982"/>
                </a:lnTo>
                <a:lnTo>
                  <a:pt x="15185" y="3957"/>
                </a:lnTo>
                <a:lnTo>
                  <a:pt x="15179" y="3932"/>
                </a:lnTo>
                <a:lnTo>
                  <a:pt x="15175" y="3908"/>
                </a:lnTo>
                <a:lnTo>
                  <a:pt x="15171" y="3882"/>
                </a:lnTo>
                <a:lnTo>
                  <a:pt x="15169" y="3857"/>
                </a:lnTo>
                <a:lnTo>
                  <a:pt x="15141" y="3207"/>
                </a:lnTo>
                <a:lnTo>
                  <a:pt x="15140" y="3181"/>
                </a:lnTo>
                <a:lnTo>
                  <a:pt x="15141" y="3155"/>
                </a:lnTo>
                <a:lnTo>
                  <a:pt x="15143" y="3130"/>
                </a:lnTo>
                <a:lnTo>
                  <a:pt x="15147" y="3105"/>
                </a:lnTo>
                <a:lnTo>
                  <a:pt x="15151" y="3080"/>
                </a:lnTo>
                <a:lnTo>
                  <a:pt x="15157" y="3056"/>
                </a:lnTo>
                <a:lnTo>
                  <a:pt x="15164" y="3033"/>
                </a:lnTo>
                <a:lnTo>
                  <a:pt x="15173" y="3008"/>
                </a:lnTo>
                <a:lnTo>
                  <a:pt x="15182" y="2986"/>
                </a:lnTo>
                <a:lnTo>
                  <a:pt x="15192" y="2964"/>
                </a:lnTo>
                <a:lnTo>
                  <a:pt x="15203" y="2942"/>
                </a:lnTo>
                <a:lnTo>
                  <a:pt x="15215" y="2921"/>
                </a:lnTo>
                <a:lnTo>
                  <a:pt x="15229" y="2901"/>
                </a:lnTo>
                <a:lnTo>
                  <a:pt x="15243" y="2880"/>
                </a:lnTo>
                <a:lnTo>
                  <a:pt x="15258" y="2862"/>
                </a:lnTo>
                <a:lnTo>
                  <a:pt x="15275" y="2843"/>
                </a:lnTo>
                <a:lnTo>
                  <a:pt x="15291" y="2826"/>
                </a:lnTo>
                <a:lnTo>
                  <a:pt x="15309" y="2809"/>
                </a:lnTo>
                <a:lnTo>
                  <a:pt x="15327" y="2794"/>
                </a:lnTo>
                <a:lnTo>
                  <a:pt x="15346" y="2779"/>
                </a:lnTo>
                <a:lnTo>
                  <a:pt x="15367" y="2765"/>
                </a:lnTo>
                <a:lnTo>
                  <a:pt x="15387" y="2751"/>
                </a:lnTo>
                <a:lnTo>
                  <a:pt x="15408" y="2739"/>
                </a:lnTo>
                <a:lnTo>
                  <a:pt x="15430" y="2728"/>
                </a:lnTo>
                <a:lnTo>
                  <a:pt x="15453" y="2718"/>
                </a:lnTo>
                <a:lnTo>
                  <a:pt x="15476" y="2709"/>
                </a:lnTo>
                <a:lnTo>
                  <a:pt x="15500" y="2701"/>
                </a:lnTo>
                <a:lnTo>
                  <a:pt x="15525" y="2695"/>
                </a:lnTo>
                <a:lnTo>
                  <a:pt x="15549" y="2689"/>
                </a:lnTo>
                <a:lnTo>
                  <a:pt x="15574" y="2685"/>
                </a:lnTo>
                <a:lnTo>
                  <a:pt x="15599" y="2682"/>
                </a:lnTo>
                <a:lnTo>
                  <a:pt x="15626" y="2680"/>
                </a:lnTo>
                <a:lnTo>
                  <a:pt x="15652" y="2679"/>
                </a:lnTo>
                <a:lnTo>
                  <a:pt x="15677" y="2680"/>
                </a:lnTo>
                <a:lnTo>
                  <a:pt x="15704" y="2682"/>
                </a:lnTo>
                <a:lnTo>
                  <a:pt x="15728" y="2686"/>
                </a:lnTo>
                <a:lnTo>
                  <a:pt x="15753" y="2690"/>
                </a:lnTo>
                <a:lnTo>
                  <a:pt x="15777" y="2696"/>
                </a:lnTo>
                <a:lnTo>
                  <a:pt x="15802" y="2703"/>
                </a:lnTo>
                <a:lnTo>
                  <a:pt x="15825" y="2711"/>
                </a:lnTo>
                <a:lnTo>
                  <a:pt x="15847" y="2720"/>
                </a:lnTo>
                <a:lnTo>
                  <a:pt x="15869" y="2730"/>
                </a:lnTo>
                <a:lnTo>
                  <a:pt x="15892" y="2741"/>
                </a:lnTo>
                <a:lnTo>
                  <a:pt x="15913" y="2753"/>
                </a:lnTo>
                <a:lnTo>
                  <a:pt x="15933" y="2768"/>
                </a:lnTo>
                <a:lnTo>
                  <a:pt x="15953" y="2782"/>
                </a:lnTo>
                <a:lnTo>
                  <a:pt x="15973" y="2796"/>
                </a:lnTo>
                <a:lnTo>
                  <a:pt x="15991" y="2812"/>
                </a:lnTo>
                <a:lnTo>
                  <a:pt x="16008" y="2829"/>
                </a:lnTo>
                <a:lnTo>
                  <a:pt x="16025" y="2847"/>
                </a:lnTo>
                <a:lnTo>
                  <a:pt x="16040" y="2865"/>
                </a:lnTo>
                <a:lnTo>
                  <a:pt x="16056" y="2884"/>
                </a:lnTo>
                <a:lnTo>
                  <a:pt x="16070" y="2905"/>
                </a:lnTo>
                <a:lnTo>
                  <a:pt x="16083" y="2925"/>
                </a:lnTo>
                <a:lnTo>
                  <a:pt x="16095" y="2946"/>
                </a:lnTo>
                <a:lnTo>
                  <a:pt x="16106" y="2968"/>
                </a:lnTo>
                <a:lnTo>
                  <a:pt x="16116" y="2990"/>
                </a:lnTo>
                <a:lnTo>
                  <a:pt x="16125" y="3013"/>
                </a:lnTo>
                <a:lnTo>
                  <a:pt x="16133" y="3038"/>
                </a:lnTo>
                <a:lnTo>
                  <a:pt x="16141" y="3062"/>
                </a:lnTo>
                <a:lnTo>
                  <a:pt x="16146" y="3086"/>
                </a:lnTo>
                <a:lnTo>
                  <a:pt x="16151" y="3111"/>
                </a:lnTo>
                <a:lnTo>
                  <a:pt x="16154" y="3136"/>
                </a:lnTo>
                <a:lnTo>
                  <a:pt x="16155" y="3162"/>
                </a:lnTo>
                <a:close/>
                <a:moveTo>
                  <a:pt x="11787" y="9678"/>
                </a:moveTo>
                <a:lnTo>
                  <a:pt x="11787" y="10277"/>
                </a:lnTo>
                <a:lnTo>
                  <a:pt x="11785" y="10321"/>
                </a:lnTo>
                <a:lnTo>
                  <a:pt x="11784" y="10362"/>
                </a:lnTo>
                <a:lnTo>
                  <a:pt x="11781" y="10402"/>
                </a:lnTo>
                <a:lnTo>
                  <a:pt x="11777" y="10443"/>
                </a:lnTo>
                <a:lnTo>
                  <a:pt x="11772" y="10479"/>
                </a:lnTo>
                <a:lnTo>
                  <a:pt x="11766" y="10515"/>
                </a:lnTo>
                <a:lnTo>
                  <a:pt x="11758" y="10548"/>
                </a:lnTo>
                <a:lnTo>
                  <a:pt x="11747" y="10584"/>
                </a:lnTo>
                <a:lnTo>
                  <a:pt x="11737" y="10615"/>
                </a:lnTo>
                <a:lnTo>
                  <a:pt x="11723" y="10645"/>
                </a:lnTo>
                <a:lnTo>
                  <a:pt x="11712" y="10674"/>
                </a:lnTo>
                <a:lnTo>
                  <a:pt x="11697" y="10704"/>
                </a:lnTo>
                <a:lnTo>
                  <a:pt x="11682" y="10729"/>
                </a:lnTo>
                <a:lnTo>
                  <a:pt x="11665" y="10755"/>
                </a:lnTo>
                <a:lnTo>
                  <a:pt x="11648" y="10778"/>
                </a:lnTo>
                <a:lnTo>
                  <a:pt x="11628" y="10799"/>
                </a:lnTo>
                <a:lnTo>
                  <a:pt x="11606" y="10822"/>
                </a:lnTo>
                <a:lnTo>
                  <a:pt x="11587" y="10842"/>
                </a:lnTo>
                <a:lnTo>
                  <a:pt x="11563" y="10860"/>
                </a:lnTo>
                <a:lnTo>
                  <a:pt x="11538" y="10877"/>
                </a:lnTo>
                <a:lnTo>
                  <a:pt x="11513" y="10891"/>
                </a:lnTo>
                <a:lnTo>
                  <a:pt x="11486" y="10908"/>
                </a:lnTo>
                <a:lnTo>
                  <a:pt x="11457" y="10919"/>
                </a:lnTo>
                <a:lnTo>
                  <a:pt x="11429" y="10931"/>
                </a:lnTo>
                <a:lnTo>
                  <a:pt x="11399" y="10941"/>
                </a:lnTo>
                <a:lnTo>
                  <a:pt x="11365" y="10949"/>
                </a:lnTo>
                <a:lnTo>
                  <a:pt x="11334" y="10957"/>
                </a:lnTo>
                <a:lnTo>
                  <a:pt x="11300" y="10962"/>
                </a:lnTo>
                <a:lnTo>
                  <a:pt x="11263" y="10967"/>
                </a:lnTo>
                <a:lnTo>
                  <a:pt x="11229" y="10971"/>
                </a:lnTo>
                <a:lnTo>
                  <a:pt x="11188" y="10973"/>
                </a:lnTo>
                <a:lnTo>
                  <a:pt x="11152" y="10977"/>
                </a:lnTo>
                <a:lnTo>
                  <a:pt x="11117" y="10973"/>
                </a:lnTo>
                <a:lnTo>
                  <a:pt x="11082" y="10971"/>
                </a:lnTo>
                <a:lnTo>
                  <a:pt x="11051" y="10967"/>
                </a:lnTo>
                <a:lnTo>
                  <a:pt x="11020" y="10962"/>
                </a:lnTo>
                <a:lnTo>
                  <a:pt x="10991" y="10956"/>
                </a:lnTo>
                <a:lnTo>
                  <a:pt x="10962" y="10949"/>
                </a:lnTo>
                <a:lnTo>
                  <a:pt x="10935" y="10939"/>
                </a:lnTo>
                <a:lnTo>
                  <a:pt x="10908" y="10929"/>
                </a:lnTo>
                <a:lnTo>
                  <a:pt x="10884" y="10918"/>
                </a:lnTo>
                <a:lnTo>
                  <a:pt x="10858" y="10904"/>
                </a:lnTo>
                <a:lnTo>
                  <a:pt x="10835" y="10888"/>
                </a:lnTo>
                <a:lnTo>
                  <a:pt x="10813" y="10871"/>
                </a:lnTo>
                <a:lnTo>
                  <a:pt x="10791" y="10853"/>
                </a:lnTo>
                <a:lnTo>
                  <a:pt x="10771" y="10835"/>
                </a:lnTo>
                <a:lnTo>
                  <a:pt x="10752" y="10813"/>
                </a:lnTo>
                <a:lnTo>
                  <a:pt x="10734" y="10790"/>
                </a:lnTo>
                <a:lnTo>
                  <a:pt x="10718" y="10768"/>
                </a:lnTo>
                <a:lnTo>
                  <a:pt x="10703" y="10743"/>
                </a:lnTo>
                <a:lnTo>
                  <a:pt x="10688" y="10715"/>
                </a:lnTo>
                <a:lnTo>
                  <a:pt x="10674" y="10688"/>
                </a:lnTo>
                <a:lnTo>
                  <a:pt x="10661" y="10656"/>
                </a:lnTo>
                <a:lnTo>
                  <a:pt x="10649" y="10627"/>
                </a:lnTo>
                <a:lnTo>
                  <a:pt x="10639" y="10595"/>
                </a:lnTo>
                <a:lnTo>
                  <a:pt x="10631" y="10560"/>
                </a:lnTo>
                <a:lnTo>
                  <a:pt x="10623" y="10525"/>
                </a:lnTo>
                <a:lnTo>
                  <a:pt x="10616" y="10489"/>
                </a:lnTo>
                <a:lnTo>
                  <a:pt x="10609" y="10452"/>
                </a:lnTo>
                <a:lnTo>
                  <a:pt x="10606" y="10410"/>
                </a:lnTo>
                <a:lnTo>
                  <a:pt x="10601" y="10370"/>
                </a:lnTo>
                <a:lnTo>
                  <a:pt x="10598" y="10327"/>
                </a:lnTo>
                <a:lnTo>
                  <a:pt x="10597" y="10283"/>
                </a:lnTo>
                <a:lnTo>
                  <a:pt x="10597" y="10239"/>
                </a:lnTo>
                <a:lnTo>
                  <a:pt x="10597" y="9678"/>
                </a:lnTo>
                <a:lnTo>
                  <a:pt x="8579" y="9678"/>
                </a:lnTo>
                <a:lnTo>
                  <a:pt x="8528" y="9678"/>
                </a:lnTo>
                <a:lnTo>
                  <a:pt x="8481" y="9677"/>
                </a:lnTo>
                <a:lnTo>
                  <a:pt x="8436" y="9675"/>
                </a:lnTo>
                <a:lnTo>
                  <a:pt x="8392" y="9672"/>
                </a:lnTo>
                <a:lnTo>
                  <a:pt x="8349" y="9667"/>
                </a:lnTo>
                <a:lnTo>
                  <a:pt x="8308" y="9662"/>
                </a:lnTo>
                <a:lnTo>
                  <a:pt x="8270" y="9655"/>
                </a:lnTo>
                <a:lnTo>
                  <a:pt x="8232" y="9649"/>
                </a:lnTo>
                <a:lnTo>
                  <a:pt x="8197" y="9641"/>
                </a:lnTo>
                <a:lnTo>
                  <a:pt x="8160" y="9629"/>
                </a:lnTo>
                <a:lnTo>
                  <a:pt x="8127" y="9618"/>
                </a:lnTo>
                <a:lnTo>
                  <a:pt x="8096" y="9608"/>
                </a:lnTo>
                <a:lnTo>
                  <a:pt x="8066" y="9595"/>
                </a:lnTo>
                <a:lnTo>
                  <a:pt x="8037" y="9583"/>
                </a:lnTo>
                <a:lnTo>
                  <a:pt x="8011" y="9568"/>
                </a:lnTo>
                <a:lnTo>
                  <a:pt x="7984" y="9554"/>
                </a:lnTo>
                <a:lnTo>
                  <a:pt x="7961" y="9537"/>
                </a:lnTo>
                <a:lnTo>
                  <a:pt x="7939" y="9519"/>
                </a:lnTo>
                <a:lnTo>
                  <a:pt x="7919" y="9503"/>
                </a:lnTo>
                <a:lnTo>
                  <a:pt x="7899" y="9482"/>
                </a:lnTo>
                <a:lnTo>
                  <a:pt x="7881" y="9460"/>
                </a:lnTo>
                <a:lnTo>
                  <a:pt x="7865" y="9440"/>
                </a:lnTo>
                <a:lnTo>
                  <a:pt x="7850" y="9419"/>
                </a:lnTo>
                <a:lnTo>
                  <a:pt x="7836" y="9396"/>
                </a:lnTo>
                <a:lnTo>
                  <a:pt x="7825" y="9371"/>
                </a:lnTo>
                <a:lnTo>
                  <a:pt x="7815" y="9345"/>
                </a:lnTo>
                <a:lnTo>
                  <a:pt x="7807" y="9320"/>
                </a:lnTo>
                <a:lnTo>
                  <a:pt x="7800" y="9293"/>
                </a:lnTo>
                <a:lnTo>
                  <a:pt x="7795" y="9264"/>
                </a:lnTo>
                <a:lnTo>
                  <a:pt x="7790" y="9236"/>
                </a:lnTo>
                <a:lnTo>
                  <a:pt x="7789" y="9204"/>
                </a:lnTo>
                <a:lnTo>
                  <a:pt x="7789" y="9174"/>
                </a:lnTo>
                <a:lnTo>
                  <a:pt x="7789" y="9139"/>
                </a:lnTo>
                <a:lnTo>
                  <a:pt x="7792" y="9107"/>
                </a:lnTo>
                <a:lnTo>
                  <a:pt x="7797" y="9069"/>
                </a:lnTo>
                <a:lnTo>
                  <a:pt x="7804" y="9033"/>
                </a:lnTo>
                <a:lnTo>
                  <a:pt x="7813" y="8995"/>
                </a:lnTo>
                <a:lnTo>
                  <a:pt x="7825" y="8955"/>
                </a:lnTo>
                <a:lnTo>
                  <a:pt x="7838" y="8913"/>
                </a:lnTo>
                <a:lnTo>
                  <a:pt x="7855" y="8873"/>
                </a:lnTo>
                <a:lnTo>
                  <a:pt x="7871" y="8829"/>
                </a:lnTo>
                <a:lnTo>
                  <a:pt x="7892" y="8785"/>
                </a:lnTo>
                <a:lnTo>
                  <a:pt x="7912" y="8739"/>
                </a:lnTo>
                <a:lnTo>
                  <a:pt x="7937" y="8694"/>
                </a:lnTo>
                <a:lnTo>
                  <a:pt x="7965" y="8643"/>
                </a:lnTo>
                <a:lnTo>
                  <a:pt x="7991" y="8594"/>
                </a:lnTo>
                <a:lnTo>
                  <a:pt x="8022" y="8545"/>
                </a:lnTo>
                <a:lnTo>
                  <a:pt x="8055" y="8492"/>
                </a:lnTo>
                <a:lnTo>
                  <a:pt x="8062" y="8482"/>
                </a:lnTo>
                <a:lnTo>
                  <a:pt x="8069" y="8467"/>
                </a:lnTo>
                <a:lnTo>
                  <a:pt x="8081" y="8449"/>
                </a:lnTo>
                <a:lnTo>
                  <a:pt x="8096" y="8428"/>
                </a:lnTo>
                <a:lnTo>
                  <a:pt x="9800" y="5743"/>
                </a:lnTo>
                <a:lnTo>
                  <a:pt x="9824" y="5704"/>
                </a:lnTo>
                <a:lnTo>
                  <a:pt x="9849" y="5667"/>
                </a:lnTo>
                <a:lnTo>
                  <a:pt x="9875" y="5633"/>
                </a:lnTo>
                <a:lnTo>
                  <a:pt x="9901" y="5597"/>
                </a:lnTo>
                <a:lnTo>
                  <a:pt x="9926" y="5564"/>
                </a:lnTo>
                <a:lnTo>
                  <a:pt x="9954" y="5533"/>
                </a:lnTo>
                <a:lnTo>
                  <a:pt x="9979" y="5501"/>
                </a:lnTo>
                <a:lnTo>
                  <a:pt x="10006" y="5472"/>
                </a:lnTo>
                <a:lnTo>
                  <a:pt x="10033" y="5444"/>
                </a:lnTo>
                <a:lnTo>
                  <a:pt x="10062" y="5416"/>
                </a:lnTo>
                <a:lnTo>
                  <a:pt x="10090" y="5390"/>
                </a:lnTo>
                <a:lnTo>
                  <a:pt x="10118" y="5366"/>
                </a:lnTo>
                <a:lnTo>
                  <a:pt x="10148" y="5342"/>
                </a:lnTo>
                <a:lnTo>
                  <a:pt x="10177" y="5320"/>
                </a:lnTo>
                <a:lnTo>
                  <a:pt x="10207" y="5298"/>
                </a:lnTo>
                <a:lnTo>
                  <a:pt x="10237" y="5276"/>
                </a:lnTo>
                <a:lnTo>
                  <a:pt x="10268" y="5258"/>
                </a:lnTo>
                <a:lnTo>
                  <a:pt x="10297" y="5242"/>
                </a:lnTo>
                <a:lnTo>
                  <a:pt x="10329" y="5227"/>
                </a:lnTo>
                <a:lnTo>
                  <a:pt x="10361" y="5212"/>
                </a:lnTo>
                <a:lnTo>
                  <a:pt x="10391" y="5197"/>
                </a:lnTo>
                <a:lnTo>
                  <a:pt x="10425" y="5184"/>
                </a:lnTo>
                <a:lnTo>
                  <a:pt x="10456" y="5171"/>
                </a:lnTo>
                <a:lnTo>
                  <a:pt x="10491" y="5161"/>
                </a:lnTo>
                <a:lnTo>
                  <a:pt x="10524" y="5153"/>
                </a:lnTo>
                <a:lnTo>
                  <a:pt x="10557" y="5145"/>
                </a:lnTo>
                <a:lnTo>
                  <a:pt x="10591" y="5140"/>
                </a:lnTo>
                <a:lnTo>
                  <a:pt x="10626" y="5133"/>
                </a:lnTo>
                <a:lnTo>
                  <a:pt x="10659" y="5130"/>
                </a:lnTo>
                <a:lnTo>
                  <a:pt x="10696" y="5127"/>
                </a:lnTo>
                <a:lnTo>
                  <a:pt x="10731" y="5124"/>
                </a:lnTo>
                <a:lnTo>
                  <a:pt x="10767" y="5124"/>
                </a:lnTo>
                <a:lnTo>
                  <a:pt x="10831" y="5127"/>
                </a:lnTo>
                <a:lnTo>
                  <a:pt x="10895" y="5130"/>
                </a:lnTo>
                <a:lnTo>
                  <a:pt x="10958" y="5138"/>
                </a:lnTo>
                <a:lnTo>
                  <a:pt x="11015" y="5150"/>
                </a:lnTo>
                <a:lnTo>
                  <a:pt x="11073" y="5163"/>
                </a:lnTo>
                <a:lnTo>
                  <a:pt x="11130" y="5181"/>
                </a:lnTo>
                <a:lnTo>
                  <a:pt x="11155" y="5192"/>
                </a:lnTo>
                <a:lnTo>
                  <a:pt x="11181" y="5202"/>
                </a:lnTo>
                <a:lnTo>
                  <a:pt x="11208" y="5215"/>
                </a:lnTo>
                <a:lnTo>
                  <a:pt x="11232" y="5227"/>
                </a:lnTo>
                <a:lnTo>
                  <a:pt x="11256" y="5240"/>
                </a:lnTo>
                <a:lnTo>
                  <a:pt x="11280" y="5253"/>
                </a:lnTo>
                <a:lnTo>
                  <a:pt x="11306" y="5268"/>
                </a:lnTo>
                <a:lnTo>
                  <a:pt x="11327" y="5285"/>
                </a:lnTo>
                <a:lnTo>
                  <a:pt x="11350" y="5301"/>
                </a:lnTo>
                <a:lnTo>
                  <a:pt x="11370" y="5319"/>
                </a:lnTo>
                <a:lnTo>
                  <a:pt x="11394" y="5337"/>
                </a:lnTo>
                <a:lnTo>
                  <a:pt x="11414" y="5355"/>
                </a:lnTo>
                <a:lnTo>
                  <a:pt x="11454" y="5396"/>
                </a:lnTo>
                <a:lnTo>
                  <a:pt x="11493" y="5437"/>
                </a:lnTo>
                <a:lnTo>
                  <a:pt x="11528" y="5484"/>
                </a:lnTo>
                <a:lnTo>
                  <a:pt x="11563" y="5536"/>
                </a:lnTo>
                <a:lnTo>
                  <a:pt x="11590" y="5579"/>
                </a:lnTo>
                <a:lnTo>
                  <a:pt x="11615" y="5624"/>
                </a:lnTo>
                <a:lnTo>
                  <a:pt x="11640" y="5670"/>
                </a:lnTo>
                <a:lnTo>
                  <a:pt x="11662" y="5721"/>
                </a:lnTo>
                <a:lnTo>
                  <a:pt x="11682" y="5772"/>
                </a:lnTo>
                <a:lnTo>
                  <a:pt x="11699" y="5824"/>
                </a:lnTo>
                <a:lnTo>
                  <a:pt x="11715" y="5877"/>
                </a:lnTo>
                <a:lnTo>
                  <a:pt x="11732" y="5933"/>
                </a:lnTo>
                <a:lnTo>
                  <a:pt x="11746" y="5991"/>
                </a:lnTo>
                <a:lnTo>
                  <a:pt x="11756" y="6049"/>
                </a:lnTo>
                <a:lnTo>
                  <a:pt x="11766" y="6110"/>
                </a:lnTo>
                <a:lnTo>
                  <a:pt x="11774" y="6173"/>
                </a:lnTo>
                <a:lnTo>
                  <a:pt x="11779" y="6236"/>
                </a:lnTo>
                <a:lnTo>
                  <a:pt x="11784" y="6302"/>
                </a:lnTo>
                <a:lnTo>
                  <a:pt x="11785" y="6369"/>
                </a:lnTo>
                <a:lnTo>
                  <a:pt x="11787" y="6438"/>
                </a:lnTo>
                <a:lnTo>
                  <a:pt x="11787" y="8534"/>
                </a:lnTo>
                <a:lnTo>
                  <a:pt x="11979" y="8534"/>
                </a:lnTo>
                <a:lnTo>
                  <a:pt x="12023" y="8534"/>
                </a:lnTo>
                <a:lnTo>
                  <a:pt x="12065" y="8535"/>
                </a:lnTo>
                <a:lnTo>
                  <a:pt x="12107" y="8538"/>
                </a:lnTo>
                <a:lnTo>
                  <a:pt x="12145" y="8542"/>
                </a:lnTo>
                <a:lnTo>
                  <a:pt x="12184" y="8548"/>
                </a:lnTo>
                <a:lnTo>
                  <a:pt x="12221" y="8553"/>
                </a:lnTo>
                <a:lnTo>
                  <a:pt x="12254" y="8559"/>
                </a:lnTo>
                <a:lnTo>
                  <a:pt x="12290" y="8567"/>
                </a:lnTo>
                <a:lnTo>
                  <a:pt x="12321" y="8576"/>
                </a:lnTo>
                <a:lnTo>
                  <a:pt x="12352" y="8585"/>
                </a:lnTo>
                <a:lnTo>
                  <a:pt x="12384" y="8597"/>
                </a:lnTo>
                <a:lnTo>
                  <a:pt x="12410" y="8610"/>
                </a:lnTo>
                <a:lnTo>
                  <a:pt x="12438" y="8624"/>
                </a:lnTo>
                <a:lnTo>
                  <a:pt x="12464" y="8637"/>
                </a:lnTo>
                <a:lnTo>
                  <a:pt x="12487" y="8652"/>
                </a:lnTo>
                <a:lnTo>
                  <a:pt x="12510" y="8668"/>
                </a:lnTo>
                <a:lnTo>
                  <a:pt x="12532" y="8687"/>
                </a:lnTo>
                <a:lnTo>
                  <a:pt x="12552" y="8705"/>
                </a:lnTo>
                <a:lnTo>
                  <a:pt x="12571" y="8725"/>
                </a:lnTo>
                <a:lnTo>
                  <a:pt x="12587" y="8745"/>
                </a:lnTo>
                <a:lnTo>
                  <a:pt x="12602" y="8768"/>
                </a:lnTo>
                <a:lnTo>
                  <a:pt x="12619" y="8789"/>
                </a:lnTo>
                <a:lnTo>
                  <a:pt x="12631" y="8813"/>
                </a:lnTo>
                <a:lnTo>
                  <a:pt x="12643" y="8839"/>
                </a:lnTo>
                <a:lnTo>
                  <a:pt x="12653" y="8865"/>
                </a:lnTo>
                <a:lnTo>
                  <a:pt x="12663" y="8891"/>
                </a:lnTo>
                <a:lnTo>
                  <a:pt x="12669" y="8921"/>
                </a:lnTo>
                <a:lnTo>
                  <a:pt x="12676" y="8949"/>
                </a:lnTo>
                <a:lnTo>
                  <a:pt x="12679" y="8980"/>
                </a:lnTo>
                <a:lnTo>
                  <a:pt x="12684" y="9011"/>
                </a:lnTo>
                <a:lnTo>
                  <a:pt x="12686" y="9043"/>
                </a:lnTo>
                <a:lnTo>
                  <a:pt x="12686" y="9077"/>
                </a:lnTo>
                <a:lnTo>
                  <a:pt x="12686" y="9115"/>
                </a:lnTo>
                <a:lnTo>
                  <a:pt x="12682" y="9150"/>
                </a:lnTo>
                <a:lnTo>
                  <a:pt x="12679" y="9184"/>
                </a:lnTo>
                <a:lnTo>
                  <a:pt x="12675" y="9217"/>
                </a:lnTo>
                <a:lnTo>
                  <a:pt x="12668" y="9251"/>
                </a:lnTo>
                <a:lnTo>
                  <a:pt x="12660" y="9281"/>
                </a:lnTo>
                <a:lnTo>
                  <a:pt x="12649" y="9311"/>
                </a:lnTo>
                <a:lnTo>
                  <a:pt x="12640" y="9340"/>
                </a:lnTo>
                <a:lnTo>
                  <a:pt x="12626" y="9368"/>
                </a:lnTo>
                <a:lnTo>
                  <a:pt x="12610" y="9396"/>
                </a:lnTo>
                <a:lnTo>
                  <a:pt x="12594" y="9421"/>
                </a:lnTo>
                <a:lnTo>
                  <a:pt x="12578" y="9444"/>
                </a:lnTo>
                <a:lnTo>
                  <a:pt x="12559" y="9467"/>
                </a:lnTo>
                <a:lnTo>
                  <a:pt x="12540" y="9489"/>
                </a:lnTo>
                <a:lnTo>
                  <a:pt x="12515" y="9509"/>
                </a:lnTo>
                <a:lnTo>
                  <a:pt x="12492" y="9529"/>
                </a:lnTo>
                <a:lnTo>
                  <a:pt x="12469" y="9547"/>
                </a:lnTo>
                <a:lnTo>
                  <a:pt x="12441" y="9565"/>
                </a:lnTo>
                <a:lnTo>
                  <a:pt x="12413" y="9580"/>
                </a:lnTo>
                <a:lnTo>
                  <a:pt x="12384" y="9595"/>
                </a:lnTo>
                <a:lnTo>
                  <a:pt x="12352" y="9608"/>
                </a:lnTo>
                <a:lnTo>
                  <a:pt x="12319" y="9620"/>
                </a:lnTo>
                <a:lnTo>
                  <a:pt x="12286" y="9634"/>
                </a:lnTo>
                <a:lnTo>
                  <a:pt x="12249" y="9642"/>
                </a:lnTo>
                <a:lnTo>
                  <a:pt x="12212" y="9652"/>
                </a:lnTo>
                <a:lnTo>
                  <a:pt x="12173" y="9659"/>
                </a:lnTo>
                <a:lnTo>
                  <a:pt x="12134" y="9665"/>
                </a:lnTo>
                <a:lnTo>
                  <a:pt x="12091" y="9670"/>
                </a:lnTo>
                <a:lnTo>
                  <a:pt x="12049" y="9673"/>
                </a:lnTo>
                <a:lnTo>
                  <a:pt x="12004" y="9677"/>
                </a:lnTo>
                <a:lnTo>
                  <a:pt x="11957" y="9678"/>
                </a:lnTo>
                <a:lnTo>
                  <a:pt x="11909" y="9678"/>
                </a:lnTo>
                <a:lnTo>
                  <a:pt x="11787" y="9678"/>
                </a:lnTo>
                <a:close/>
                <a:moveTo>
                  <a:pt x="9254" y="8534"/>
                </a:moveTo>
                <a:lnTo>
                  <a:pt x="10597" y="8534"/>
                </a:lnTo>
                <a:lnTo>
                  <a:pt x="10597" y="6354"/>
                </a:lnTo>
                <a:lnTo>
                  <a:pt x="9254" y="8534"/>
                </a:lnTo>
                <a:close/>
                <a:moveTo>
                  <a:pt x="14259" y="8359"/>
                </a:moveTo>
                <a:lnTo>
                  <a:pt x="13070" y="8359"/>
                </a:lnTo>
                <a:lnTo>
                  <a:pt x="13031" y="8357"/>
                </a:lnTo>
                <a:lnTo>
                  <a:pt x="12996" y="8352"/>
                </a:lnTo>
                <a:lnTo>
                  <a:pt x="12963" y="8343"/>
                </a:lnTo>
                <a:lnTo>
                  <a:pt x="12933" y="8331"/>
                </a:lnTo>
                <a:lnTo>
                  <a:pt x="12905" y="8317"/>
                </a:lnTo>
                <a:lnTo>
                  <a:pt x="12879" y="8299"/>
                </a:lnTo>
                <a:lnTo>
                  <a:pt x="12857" y="8280"/>
                </a:lnTo>
                <a:lnTo>
                  <a:pt x="12837" y="8257"/>
                </a:lnTo>
                <a:lnTo>
                  <a:pt x="12819" y="8233"/>
                </a:lnTo>
                <a:lnTo>
                  <a:pt x="12804" y="8208"/>
                </a:lnTo>
                <a:lnTo>
                  <a:pt x="12791" y="8181"/>
                </a:lnTo>
                <a:lnTo>
                  <a:pt x="12781" y="8153"/>
                </a:lnTo>
                <a:lnTo>
                  <a:pt x="12773" y="8123"/>
                </a:lnTo>
                <a:lnTo>
                  <a:pt x="12767" y="8094"/>
                </a:lnTo>
                <a:lnTo>
                  <a:pt x="12764" y="8063"/>
                </a:lnTo>
                <a:lnTo>
                  <a:pt x="12764" y="8033"/>
                </a:lnTo>
                <a:lnTo>
                  <a:pt x="12765" y="8002"/>
                </a:lnTo>
                <a:lnTo>
                  <a:pt x="12769" y="7972"/>
                </a:lnTo>
                <a:lnTo>
                  <a:pt x="12776" y="7942"/>
                </a:lnTo>
                <a:lnTo>
                  <a:pt x="12784" y="7913"/>
                </a:lnTo>
                <a:lnTo>
                  <a:pt x="12795" y="7885"/>
                </a:lnTo>
                <a:lnTo>
                  <a:pt x="12810" y="7857"/>
                </a:lnTo>
                <a:lnTo>
                  <a:pt x="12825" y="7832"/>
                </a:lnTo>
                <a:lnTo>
                  <a:pt x="12843" y="7808"/>
                </a:lnTo>
                <a:lnTo>
                  <a:pt x="12864" y="7786"/>
                </a:lnTo>
                <a:lnTo>
                  <a:pt x="12887" y="7767"/>
                </a:lnTo>
                <a:lnTo>
                  <a:pt x="12912" y="7749"/>
                </a:lnTo>
                <a:lnTo>
                  <a:pt x="12938" y="7734"/>
                </a:lnTo>
                <a:lnTo>
                  <a:pt x="12968" y="7722"/>
                </a:lnTo>
                <a:lnTo>
                  <a:pt x="13000" y="7713"/>
                </a:lnTo>
                <a:lnTo>
                  <a:pt x="13033" y="7708"/>
                </a:lnTo>
                <a:lnTo>
                  <a:pt x="13070" y="7706"/>
                </a:lnTo>
                <a:lnTo>
                  <a:pt x="14259" y="7706"/>
                </a:lnTo>
                <a:lnTo>
                  <a:pt x="14296" y="7708"/>
                </a:lnTo>
                <a:lnTo>
                  <a:pt x="14329" y="7713"/>
                </a:lnTo>
                <a:lnTo>
                  <a:pt x="14360" y="7722"/>
                </a:lnTo>
                <a:lnTo>
                  <a:pt x="14390" y="7734"/>
                </a:lnTo>
                <a:lnTo>
                  <a:pt x="14417" y="7749"/>
                </a:lnTo>
                <a:lnTo>
                  <a:pt x="14441" y="7767"/>
                </a:lnTo>
                <a:lnTo>
                  <a:pt x="14463" y="7786"/>
                </a:lnTo>
                <a:lnTo>
                  <a:pt x="14483" y="7808"/>
                </a:lnTo>
                <a:lnTo>
                  <a:pt x="14500" y="7832"/>
                </a:lnTo>
                <a:lnTo>
                  <a:pt x="14515" y="7857"/>
                </a:lnTo>
                <a:lnTo>
                  <a:pt x="14527" y="7885"/>
                </a:lnTo>
                <a:lnTo>
                  <a:pt x="14538" y="7913"/>
                </a:lnTo>
                <a:lnTo>
                  <a:pt x="14546" y="7942"/>
                </a:lnTo>
                <a:lnTo>
                  <a:pt x="14551" y="7972"/>
                </a:lnTo>
                <a:lnTo>
                  <a:pt x="14554" y="8002"/>
                </a:lnTo>
                <a:lnTo>
                  <a:pt x="14555" y="8033"/>
                </a:lnTo>
                <a:lnTo>
                  <a:pt x="14554" y="8063"/>
                </a:lnTo>
                <a:lnTo>
                  <a:pt x="14550" y="8094"/>
                </a:lnTo>
                <a:lnTo>
                  <a:pt x="14545" y="8123"/>
                </a:lnTo>
                <a:lnTo>
                  <a:pt x="14536" y="8153"/>
                </a:lnTo>
                <a:lnTo>
                  <a:pt x="14526" y="8181"/>
                </a:lnTo>
                <a:lnTo>
                  <a:pt x="14513" y="8208"/>
                </a:lnTo>
                <a:lnTo>
                  <a:pt x="14498" y="8233"/>
                </a:lnTo>
                <a:lnTo>
                  <a:pt x="14481" y="8257"/>
                </a:lnTo>
                <a:lnTo>
                  <a:pt x="14461" y="8280"/>
                </a:lnTo>
                <a:lnTo>
                  <a:pt x="14439" y="8299"/>
                </a:lnTo>
                <a:lnTo>
                  <a:pt x="14415" y="8317"/>
                </a:lnTo>
                <a:lnTo>
                  <a:pt x="14388" y="8331"/>
                </a:lnTo>
                <a:lnTo>
                  <a:pt x="14359" y="8343"/>
                </a:lnTo>
                <a:lnTo>
                  <a:pt x="14328" y="8352"/>
                </a:lnTo>
                <a:lnTo>
                  <a:pt x="14295" y="8357"/>
                </a:lnTo>
                <a:lnTo>
                  <a:pt x="14259" y="8359"/>
                </a:lnTo>
                <a:close/>
                <a:moveTo>
                  <a:pt x="8454" y="2051"/>
                </a:moveTo>
                <a:lnTo>
                  <a:pt x="8454" y="3236"/>
                </a:lnTo>
                <a:lnTo>
                  <a:pt x="8453" y="3274"/>
                </a:lnTo>
                <a:lnTo>
                  <a:pt x="8447" y="3310"/>
                </a:lnTo>
                <a:lnTo>
                  <a:pt x="8438" y="3342"/>
                </a:lnTo>
                <a:lnTo>
                  <a:pt x="8427" y="3372"/>
                </a:lnTo>
                <a:lnTo>
                  <a:pt x="8412" y="3399"/>
                </a:lnTo>
                <a:lnTo>
                  <a:pt x="8394" y="3424"/>
                </a:lnTo>
                <a:lnTo>
                  <a:pt x="8374" y="3448"/>
                </a:lnTo>
                <a:lnTo>
                  <a:pt x="8352" y="3468"/>
                </a:lnTo>
                <a:lnTo>
                  <a:pt x="8328" y="3485"/>
                </a:lnTo>
                <a:lnTo>
                  <a:pt x="8302" y="3500"/>
                </a:lnTo>
                <a:lnTo>
                  <a:pt x="8275" y="3513"/>
                </a:lnTo>
                <a:lnTo>
                  <a:pt x="8247" y="3523"/>
                </a:lnTo>
                <a:lnTo>
                  <a:pt x="8217" y="3531"/>
                </a:lnTo>
                <a:lnTo>
                  <a:pt x="8188" y="3537"/>
                </a:lnTo>
                <a:lnTo>
                  <a:pt x="8158" y="3540"/>
                </a:lnTo>
                <a:lnTo>
                  <a:pt x="8126" y="3540"/>
                </a:lnTo>
                <a:lnTo>
                  <a:pt x="8096" y="3538"/>
                </a:lnTo>
                <a:lnTo>
                  <a:pt x="8066" y="3534"/>
                </a:lnTo>
                <a:lnTo>
                  <a:pt x="8035" y="3528"/>
                </a:lnTo>
                <a:lnTo>
                  <a:pt x="8006" y="3519"/>
                </a:lnTo>
                <a:lnTo>
                  <a:pt x="7978" y="3508"/>
                </a:lnTo>
                <a:lnTo>
                  <a:pt x="7951" y="3495"/>
                </a:lnTo>
                <a:lnTo>
                  <a:pt x="7925" y="3479"/>
                </a:lnTo>
                <a:lnTo>
                  <a:pt x="7902" y="3461"/>
                </a:lnTo>
                <a:lnTo>
                  <a:pt x="7880" y="3441"/>
                </a:lnTo>
                <a:lnTo>
                  <a:pt x="7859" y="3418"/>
                </a:lnTo>
                <a:lnTo>
                  <a:pt x="7842" y="3393"/>
                </a:lnTo>
                <a:lnTo>
                  <a:pt x="7827" y="3366"/>
                </a:lnTo>
                <a:lnTo>
                  <a:pt x="7815" y="3337"/>
                </a:lnTo>
                <a:lnTo>
                  <a:pt x="7807" y="3306"/>
                </a:lnTo>
                <a:lnTo>
                  <a:pt x="7801" y="3272"/>
                </a:lnTo>
                <a:lnTo>
                  <a:pt x="7799" y="3236"/>
                </a:lnTo>
                <a:lnTo>
                  <a:pt x="7799" y="2051"/>
                </a:lnTo>
                <a:lnTo>
                  <a:pt x="7801" y="2015"/>
                </a:lnTo>
                <a:lnTo>
                  <a:pt x="7807" y="1981"/>
                </a:lnTo>
                <a:lnTo>
                  <a:pt x="7815" y="1949"/>
                </a:lnTo>
                <a:lnTo>
                  <a:pt x="7827" y="1921"/>
                </a:lnTo>
                <a:lnTo>
                  <a:pt x="7842" y="1894"/>
                </a:lnTo>
                <a:lnTo>
                  <a:pt x="7859" y="1870"/>
                </a:lnTo>
                <a:lnTo>
                  <a:pt x="7880" y="1848"/>
                </a:lnTo>
                <a:lnTo>
                  <a:pt x="7902" y="1829"/>
                </a:lnTo>
                <a:lnTo>
                  <a:pt x="7925" y="1811"/>
                </a:lnTo>
                <a:lnTo>
                  <a:pt x="7951" y="1796"/>
                </a:lnTo>
                <a:lnTo>
                  <a:pt x="7978" y="1783"/>
                </a:lnTo>
                <a:lnTo>
                  <a:pt x="8006" y="1773"/>
                </a:lnTo>
                <a:lnTo>
                  <a:pt x="8035" y="1765"/>
                </a:lnTo>
                <a:lnTo>
                  <a:pt x="8066" y="1760"/>
                </a:lnTo>
                <a:lnTo>
                  <a:pt x="8096" y="1756"/>
                </a:lnTo>
                <a:lnTo>
                  <a:pt x="8126" y="1755"/>
                </a:lnTo>
                <a:lnTo>
                  <a:pt x="8158" y="1757"/>
                </a:lnTo>
                <a:lnTo>
                  <a:pt x="8188" y="1760"/>
                </a:lnTo>
                <a:lnTo>
                  <a:pt x="8217" y="1766"/>
                </a:lnTo>
                <a:lnTo>
                  <a:pt x="8247" y="1774"/>
                </a:lnTo>
                <a:lnTo>
                  <a:pt x="8275" y="1785"/>
                </a:lnTo>
                <a:lnTo>
                  <a:pt x="8302" y="1798"/>
                </a:lnTo>
                <a:lnTo>
                  <a:pt x="8328" y="1813"/>
                </a:lnTo>
                <a:lnTo>
                  <a:pt x="8352" y="1831"/>
                </a:lnTo>
                <a:lnTo>
                  <a:pt x="8374" y="1850"/>
                </a:lnTo>
                <a:lnTo>
                  <a:pt x="8394" y="1872"/>
                </a:lnTo>
                <a:lnTo>
                  <a:pt x="8412" y="1896"/>
                </a:lnTo>
                <a:lnTo>
                  <a:pt x="8427" y="1922"/>
                </a:lnTo>
                <a:lnTo>
                  <a:pt x="8438" y="1951"/>
                </a:lnTo>
                <a:lnTo>
                  <a:pt x="8447" y="1983"/>
                </a:lnTo>
                <a:lnTo>
                  <a:pt x="8453" y="2016"/>
                </a:lnTo>
                <a:lnTo>
                  <a:pt x="8454" y="2051"/>
                </a:lnTo>
                <a:close/>
                <a:moveTo>
                  <a:pt x="14155" y="4550"/>
                </a:moveTo>
                <a:lnTo>
                  <a:pt x="14041" y="4343"/>
                </a:lnTo>
                <a:lnTo>
                  <a:pt x="13920" y="4143"/>
                </a:lnTo>
                <a:lnTo>
                  <a:pt x="13792" y="3946"/>
                </a:lnTo>
                <a:lnTo>
                  <a:pt x="13657" y="3757"/>
                </a:lnTo>
                <a:lnTo>
                  <a:pt x="13516" y="3573"/>
                </a:lnTo>
                <a:lnTo>
                  <a:pt x="13368" y="3394"/>
                </a:lnTo>
                <a:lnTo>
                  <a:pt x="13215" y="3222"/>
                </a:lnTo>
                <a:lnTo>
                  <a:pt x="13055" y="3055"/>
                </a:lnTo>
                <a:lnTo>
                  <a:pt x="12892" y="2895"/>
                </a:lnTo>
                <a:lnTo>
                  <a:pt x="12721" y="2739"/>
                </a:lnTo>
                <a:lnTo>
                  <a:pt x="12546" y="2591"/>
                </a:lnTo>
                <a:lnTo>
                  <a:pt x="12366" y="2449"/>
                </a:lnTo>
                <a:lnTo>
                  <a:pt x="12180" y="2313"/>
                </a:lnTo>
                <a:lnTo>
                  <a:pt x="11990" y="2183"/>
                </a:lnTo>
                <a:lnTo>
                  <a:pt x="11797" y="2060"/>
                </a:lnTo>
                <a:lnTo>
                  <a:pt x="11599" y="1943"/>
                </a:lnTo>
                <a:lnTo>
                  <a:pt x="11397" y="1833"/>
                </a:lnTo>
                <a:lnTo>
                  <a:pt x="11191" y="1729"/>
                </a:lnTo>
                <a:lnTo>
                  <a:pt x="10982" y="1632"/>
                </a:lnTo>
                <a:lnTo>
                  <a:pt x="10769" y="1541"/>
                </a:lnTo>
                <a:lnTo>
                  <a:pt x="10554" y="1459"/>
                </a:lnTo>
                <a:lnTo>
                  <a:pt x="10336" y="1382"/>
                </a:lnTo>
                <a:lnTo>
                  <a:pt x="10115" y="1313"/>
                </a:lnTo>
                <a:lnTo>
                  <a:pt x="9891" y="1250"/>
                </a:lnTo>
                <a:lnTo>
                  <a:pt x="9666" y="1195"/>
                </a:lnTo>
                <a:lnTo>
                  <a:pt x="9437" y="1147"/>
                </a:lnTo>
                <a:lnTo>
                  <a:pt x="9208" y="1105"/>
                </a:lnTo>
                <a:lnTo>
                  <a:pt x="8977" y="1071"/>
                </a:lnTo>
                <a:lnTo>
                  <a:pt x="8744" y="1045"/>
                </a:lnTo>
                <a:lnTo>
                  <a:pt x="8511" y="1026"/>
                </a:lnTo>
                <a:lnTo>
                  <a:pt x="8276" y="1015"/>
                </a:lnTo>
                <a:lnTo>
                  <a:pt x="8040" y="1011"/>
                </a:lnTo>
                <a:lnTo>
                  <a:pt x="7678" y="1020"/>
                </a:lnTo>
                <a:lnTo>
                  <a:pt x="7321" y="1047"/>
                </a:lnTo>
                <a:lnTo>
                  <a:pt x="6970" y="1091"/>
                </a:lnTo>
                <a:lnTo>
                  <a:pt x="6624" y="1153"/>
                </a:lnTo>
                <a:lnTo>
                  <a:pt x="6284" y="1231"/>
                </a:lnTo>
                <a:lnTo>
                  <a:pt x="5951" y="1326"/>
                </a:lnTo>
                <a:lnTo>
                  <a:pt x="5625" y="1436"/>
                </a:lnTo>
                <a:lnTo>
                  <a:pt x="5305" y="1561"/>
                </a:lnTo>
                <a:lnTo>
                  <a:pt x="4994" y="1701"/>
                </a:lnTo>
                <a:lnTo>
                  <a:pt x="4691" y="1856"/>
                </a:lnTo>
                <a:lnTo>
                  <a:pt x="4397" y="2024"/>
                </a:lnTo>
                <a:lnTo>
                  <a:pt x="4112" y="2205"/>
                </a:lnTo>
                <a:lnTo>
                  <a:pt x="3837" y="2401"/>
                </a:lnTo>
                <a:lnTo>
                  <a:pt x="3572" y="2608"/>
                </a:lnTo>
                <a:lnTo>
                  <a:pt x="3317" y="2828"/>
                </a:lnTo>
                <a:lnTo>
                  <a:pt x="3072" y="3060"/>
                </a:lnTo>
                <a:lnTo>
                  <a:pt x="2839" y="3304"/>
                </a:lnTo>
                <a:lnTo>
                  <a:pt x="2619" y="3557"/>
                </a:lnTo>
                <a:lnTo>
                  <a:pt x="2410" y="3821"/>
                </a:lnTo>
                <a:lnTo>
                  <a:pt x="2214" y="4095"/>
                </a:lnTo>
                <a:lnTo>
                  <a:pt x="2032" y="4380"/>
                </a:lnTo>
                <a:lnTo>
                  <a:pt x="1863" y="4673"/>
                </a:lnTo>
                <a:lnTo>
                  <a:pt x="1707" y="4974"/>
                </a:lnTo>
                <a:lnTo>
                  <a:pt x="1567" y="5284"/>
                </a:lnTo>
                <a:lnTo>
                  <a:pt x="1441" y="5602"/>
                </a:lnTo>
                <a:lnTo>
                  <a:pt x="1331" y="5927"/>
                </a:lnTo>
                <a:lnTo>
                  <a:pt x="1236" y="6260"/>
                </a:lnTo>
                <a:lnTo>
                  <a:pt x="1157" y="6598"/>
                </a:lnTo>
                <a:lnTo>
                  <a:pt x="1095" y="6943"/>
                </a:lnTo>
                <a:lnTo>
                  <a:pt x="1051" y="7292"/>
                </a:lnTo>
                <a:lnTo>
                  <a:pt x="1024" y="7648"/>
                </a:lnTo>
                <a:lnTo>
                  <a:pt x="1015" y="8009"/>
                </a:lnTo>
                <a:lnTo>
                  <a:pt x="1024" y="8368"/>
                </a:lnTo>
                <a:lnTo>
                  <a:pt x="1051" y="8724"/>
                </a:lnTo>
                <a:lnTo>
                  <a:pt x="1095" y="9073"/>
                </a:lnTo>
                <a:lnTo>
                  <a:pt x="1157" y="9418"/>
                </a:lnTo>
                <a:lnTo>
                  <a:pt x="1236" y="9756"/>
                </a:lnTo>
                <a:lnTo>
                  <a:pt x="1331" y="10089"/>
                </a:lnTo>
                <a:lnTo>
                  <a:pt x="1441" y="10414"/>
                </a:lnTo>
                <a:lnTo>
                  <a:pt x="1567" y="10732"/>
                </a:lnTo>
                <a:lnTo>
                  <a:pt x="1707" y="11042"/>
                </a:lnTo>
                <a:lnTo>
                  <a:pt x="1863" y="11343"/>
                </a:lnTo>
                <a:lnTo>
                  <a:pt x="2032" y="11636"/>
                </a:lnTo>
                <a:lnTo>
                  <a:pt x="2214" y="11921"/>
                </a:lnTo>
                <a:lnTo>
                  <a:pt x="2410" y="12195"/>
                </a:lnTo>
                <a:lnTo>
                  <a:pt x="2619" y="12459"/>
                </a:lnTo>
                <a:lnTo>
                  <a:pt x="2840" y="12712"/>
                </a:lnTo>
                <a:lnTo>
                  <a:pt x="3072" y="12956"/>
                </a:lnTo>
                <a:lnTo>
                  <a:pt x="3317" y="13188"/>
                </a:lnTo>
                <a:lnTo>
                  <a:pt x="3572" y="13408"/>
                </a:lnTo>
                <a:lnTo>
                  <a:pt x="3837" y="13615"/>
                </a:lnTo>
                <a:lnTo>
                  <a:pt x="4112" y="13811"/>
                </a:lnTo>
                <a:lnTo>
                  <a:pt x="4397" y="13992"/>
                </a:lnTo>
                <a:lnTo>
                  <a:pt x="4691" y="14160"/>
                </a:lnTo>
                <a:lnTo>
                  <a:pt x="4994" y="14315"/>
                </a:lnTo>
                <a:lnTo>
                  <a:pt x="5305" y="14455"/>
                </a:lnTo>
                <a:lnTo>
                  <a:pt x="5625" y="14580"/>
                </a:lnTo>
                <a:lnTo>
                  <a:pt x="5951" y="14690"/>
                </a:lnTo>
                <a:lnTo>
                  <a:pt x="6284" y="14785"/>
                </a:lnTo>
                <a:lnTo>
                  <a:pt x="6624" y="14863"/>
                </a:lnTo>
                <a:lnTo>
                  <a:pt x="6970" y="14925"/>
                </a:lnTo>
                <a:lnTo>
                  <a:pt x="7322" y="14969"/>
                </a:lnTo>
                <a:lnTo>
                  <a:pt x="7678" y="14996"/>
                </a:lnTo>
                <a:lnTo>
                  <a:pt x="8040" y="15005"/>
                </a:lnTo>
                <a:lnTo>
                  <a:pt x="8279" y="15001"/>
                </a:lnTo>
                <a:lnTo>
                  <a:pt x="8517" y="14989"/>
                </a:lnTo>
                <a:lnTo>
                  <a:pt x="8753" y="14969"/>
                </a:lnTo>
                <a:lnTo>
                  <a:pt x="8986" y="14942"/>
                </a:lnTo>
                <a:lnTo>
                  <a:pt x="9219" y="14907"/>
                </a:lnTo>
                <a:lnTo>
                  <a:pt x="9449" y="14863"/>
                </a:lnTo>
                <a:lnTo>
                  <a:pt x="9677" y="14813"/>
                </a:lnTo>
                <a:lnTo>
                  <a:pt x="9903" y="14756"/>
                </a:lnTo>
                <a:lnTo>
                  <a:pt x="10126" y="14690"/>
                </a:lnTo>
                <a:lnTo>
                  <a:pt x="10346" y="14619"/>
                </a:lnTo>
                <a:lnTo>
                  <a:pt x="10563" y="14539"/>
                </a:lnTo>
                <a:lnTo>
                  <a:pt x="10778" y="14453"/>
                </a:lnTo>
                <a:lnTo>
                  <a:pt x="10989" y="14360"/>
                </a:lnTo>
                <a:lnTo>
                  <a:pt x="11197" y="14260"/>
                </a:lnTo>
                <a:lnTo>
                  <a:pt x="11402" y="14153"/>
                </a:lnTo>
                <a:lnTo>
                  <a:pt x="11602" y="14040"/>
                </a:lnTo>
                <a:lnTo>
                  <a:pt x="11798" y="13920"/>
                </a:lnTo>
                <a:lnTo>
                  <a:pt x="11991" y="13794"/>
                </a:lnTo>
                <a:lnTo>
                  <a:pt x="12179" y="13663"/>
                </a:lnTo>
                <a:lnTo>
                  <a:pt x="12365" y="13523"/>
                </a:lnTo>
                <a:lnTo>
                  <a:pt x="12544" y="13379"/>
                </a:lnTo>
                <a:lnTo>
                  <a:pt x="12719" y="13228"/>
                </a:lnTo>
                <a:lnTo>
                  <a:pt x="12890" y="13072"/>
                </a:lnTo>
                <a:lnTo>
                  <a:pt x="13054" y="12910"/>
                </a:lnTo>
                <a:lnTo>
                  <a:pt x="13215" y="12742"/>
                </a:lnTo>
                <a:lnTo>
                  <a:pt x="13370" y="12568"/>
                </a:lnTo>
                <a:lnTo>
                  <a:pt x="13519" y="12389"/>
                </a:lnTo>
                <a:lnTo>
                  <a:pt x="13662" y="12204"/>
                </a:lnTo>
                <a:lnTo>
                  <a:pt x="13801" y="12014"/>
                </a:lnTo>
                <a:lnTo>
                  <a:pt x="13932" y="11819"/>
                </a:lnTo>
                <a:lnTo>
                  <a:pt x="14059" y="11619"/>
                </a:lnTo>
                <a:lnTo>
                  <a:pt x="14178" y="11414"/>
                </a:lnTo>
                <a:lnTo>
                  <a:pt x="14191" y="11392"/>
                </a:lnTo>
                <a:lnTo>
                  <a:pt x="14206" y="11370"/>
                </a:lnTo>
                <a:lnTo>
                  <a:pt x="14221" y="11349"/>
                </a:lnTo>
                <a:lnTo>
                  <a:pt x="14237" y="11330"/>
                </a:lnTo>
                <a:lnTo>
                  <a:pt x="14254" y="11311"/>
                </a:lnTo>
                <a:lnTo>
                  <a:pt x="14271" y="11294"/>
                </a:lnTo>
                <a:lnTo>
                  <a:pt x="14290" y="11277"/>
                </a:lnTo>
                <a:lnTo>
                  <a:pt x="14310" y="11262"/>
                </a:lnTo>
                <a:lnTo>
                  <a:pt x="14329" y="11247"/>
                </a:lnTo>
                <a:lnTo>
                  <a:pt x="14350" y="11233"/>
                </a:lnTo>
                <a:lnTo>
                  <a:pt x="14370" y="11221"/>
                </a:lnTo>
                <a:lnTo>
                  <a:pt x="14393" y="11209"/>
                </a:lnTo>
                <a:lnTo>
                  <a:pt x="14414" y="11199"/>
                </a:lnTo>
                <a:lnTo>
                  <a:pt x="14437" y="11189"/>
                </a:lnTo>
                <a:lnTo>
                  <a:pt x="14459" y="11181"/>
                </a:lnTo>
                <a:lnTo>
                  <a:pt x="14483" y="11174"/>
                </a:lnTo>
                <a:lnTo>
                  <a:pt x="14507" y="11168"/>
                </a:lnTo>
                <a:lnTo>
                  <a:pt x="14530" y="11163"/>
                </a:lnTo>
                <a:lnTo>
                  <a:pt x="14554" y="11159"/>
                </a:lnTo>
                <a:lnTo>
                  <a:pt x="14579" y="11157"/>
                </a:lnTo>
                <a:lnTo>
                  <a:pt x="14603" y="11155"/>
                </a:lnTo>
                <a:lnTo>
                  <a:pt x="14628" y="11155"/>
                </a:lnTo>
                <a:lnTo>
                  <a:pt x="14653" y="11156"/>
                </a:lnTo>
                <a:lnTo>
                  <a:pt x="14677" y="11158"/>
                </a:lnTo>
                <a:lnTo>
                  <a:pt x="14701" y="11161"/>
                </a:lnTo>
                <a:lnTo>
                  <a:pt x="14726" y="11166"/>
                </a:lnTo>
                <a:lnTo>
                  <a:pt x="14751" y="11171"/>
                </a:lnTo>
                <a:lnTo>
                  <a:pt x="14775" y="11178"/>
                </a:lnTo>
                <a:lnTo>
                  <a:pt x="14798" y="11186"/>
                </a:lnTo>
                <a:lnTo>
                  <a:pt x="14823" y="11196"/>
                </a:lnTo>
                <a:lnTo>
                  <a:pt x="14846" y="11206"/>
                </a:lnTo>
                <a:lnTo>
                  <a:pt x="14869" y="11218"/>
                </a:lnTo>
                <a:lnTo>
                  <a:pt x="14891" y="11232"/>
                </a:lnTo>
                <a:lnTo>
                  <a:pt x="14913" y="11247"/>
                </a:lnTo>
                <a:lnTo>
                  <a:pt x="14933" y="11262"/>
                </a:lnTo>
                <a:lnTo>
                  <a:pt x="14953" y="11277"/>
                </a:lnTo>
                <a:lnTo>
                  <a:pt x="14971" y="11294"/>
                </a:lnTo>
                <a:lnTo>
                  <a:pt x="14989" y="11312"/>
                </a:lnTo>
                <a:lnTo>
                  <a:pt x="15006" y="11330"/>
                </a:lnTo>
                <a:lnTo>
                  <a:pt x="15022" y="11349"/>
                </a:lnTo>
                <a:lnTo>
                  <a:pt x="15036" y="11369"/>
                </a:lnTo>
                <a:lnTo>
                  <a:pt x="15050" y="11390"/>
                </a:lnTo>
                <a:lnTo>
                  <a:pt x="15062" y="11411"/>
                </a:lnTo>
                <a:lnTo>
                  <a:pt x="15074" y="11432"/>
                </a:lnTo>
                <a:lnTo>
                  <a:pt x="15084" y="11454"/>
                </a:lnTo>
                <a:lnTo>
                  <a:pt x="15094" y="11476"/>
                </a:lnTo>
                <a:lnTo>
                  <a:pt x="15102" y="11499"/>
                </a:lnTo>
                <a:lnTo>
                  <a:pt x="15110" y="11523"/>
                </a:lnTo>
                <a:lnTo>
                  <a:pt x="15116" y="11546"/>
                </a:lnTo>
                <a:lnTo>
                  <a:pt x="15120" y="11570"/>
                </a:lnTo>
                <a:lnTo>
                  <a:pt x="15124" y="11593"/>
                </a:lnTo>
                <a:lnTo>
                  <a:pt x="15127" y="11617"/>
                </a:lnTo>
                <a:lnTo>
                  <a:pt x="15128" y="11643"/>
                </a:lnTo>
                <a:lnTo>
                  <a:pt x="15129" y="11667"/>
                </a:lnTo>
                <a:lnTo>
                  <a:pt x="15128" y="11691"/>
                </a:lnTo>
                <a:lnTo>
                  <a:pt x="15126" y="11716"/>
                </a:lnTo>
                <a:lnTo>
                  <a:pt x="15123" y="11740"/>
                </a:lnTo>
                <a:lnTo>
                  <a:pt x="15118" y="11764"/>
                </a:lnTo>
                <a:lnTo>
                  <a:pt x="15112" y="11789"/>
                </a:lnTo>
                <a:lnTo>
                  <a:pt x="15105" y="11813"/>
                </a:lnTo>
                <a:lnTo>
                  <a:pt x="15097" y="11837"/>
                </a:lnTo>
                <a:lnTo>
                  <a:pt x="15088" y="11860"/>
                </a:lnTo>
                <a:lnTo>
                  <a:pt x="15076" y="11883"/>
                </a:lnTo>
                <a:lnTo>
                  <a:pt x="15064" y="11906"/>
                </a:lnTo>
                <a:lnTo>
                  <a:pt x="14928" y="12141"/>
                </a:lnTo>
                <a:lnTo>
                  <a:pt x="14783" y="12371"/>
                </a:lnTo>
                <a:lnTo>
                  <a:pt x="14632" y="12594"/>
                </a:lnTo>
                <a:lnTo>
                  <a:pt x="14475" y="12811"/>
                </a:lnTo>
                <a:lnTo>
                  <a:pt x="14310" y="13022"/>
                </a:lnTo>
                <a:lnTo>
                  <a:pt x="14139" y="13227"/>
                </a:lnTo>
                <a:lnTo>
                  <a:pt x="13962" y="13426"/>
                </a:lnTo>
                <a:lnTo>
                  <a:pt x="13779" y="13618"/>
                </a:lnTo>
                <a:lnTo>
                  <a:pt x="13590" y="13804"/>
                </a:lnTo>
                <a:lnTo>
                  <a:pt x="13394" y="13983"/>
                </a:lnTo>
                <a:lnTo>
                  <a:pt x="13194" y="14155"/>
                </a:lnTo>
                <a:lnTo>
                  <a:pt x="12989" y="14320"/>
                </a:lnTo>
                <a:lnTo>
                  <a:pt x="12777" y="14480"/>
                </a:lnTo>
                <a:lnTo>
                  <a:pt x="12562" y="14631"/>
                </a:lnTo>
                <a:lnTo>
                  <a:pt x="12341" y="14775"/>
                </a:lnTo>
                <a:lnTo>
                  <a:pt x="12116" y="14912"/>
                </a:lnTo>
                <a:lnTo>
                  <a:pt x="11886" y="15042"/>
                </a:lnTo>
                <a:lnTo>
                  <a:pt x="11652" y="15164"/>
                </a:lnTo>
                <a:lnTo>
                  <a:pt x="11415" y="15278"/>
                </a:lnTo>
                <a:lnTo>
                  <a:pt x="11173" y="15384"/>
                </a:lnTo>
                <a:lnTo>
                  <a:pt x="10927" y="15483"/>
                </a:lnTo>
                <a:lnTo>
                  <a:pt x="10678" y="15574"/>
                </a:lnTo>
                <a:lnTo>
                  <a:pt x="10427" y="15656"/>
                </a:lnTo>
                <a:lnTo>
                  <a:pt x="10172" y="15730"/>
                </a:lnTo>
                <a:lnTo>
                  <a:pt x="9913" y="15796"/>
                </a:lnTo>
                <a:lnTo>
                  <a:pt x="9653" y="15854"/>
                </a:lnTo>
                <a:lnTo>
                  <a:pt x="9389" y="15903"/>
                </a:lnTo>
                <a:lnTo>
                  <a:pt x="9123" y="15943"/>
                </a:lnTo>
                <a:lnTo>
                  <a:pt x="8855" y="15975"/>
                </a:lnTo>
                <a:lnTo>
                  <a:pt x="8586" y="15998"/>
                </a:lnTo>
                <a:lnTo>
                  <a:pt x="8314" y="16011"/>
                </a:lnTo>
                <a:lnTo>
                  <a:pt x="8040" y="16016"/>
                </a:lnTo>
                <a:lnTo>
                  <a:pt x="7627" y="16006"/>
                </a:lnTo>
                <a:lnTo>
                  <a:pt x="7218" y="15975"/>
                </a:lnTo>
                <a:lnTo>
                  <a:pt x="6815" y="15923"/>
                </a:lnTo>
                <a:lnTo>
                  <a:pt x="6420" y="15853"/>
                </a:lnTo>
                <a:lnTo>
                  <a:pt x="6031" y="15764"/>
                </a:lnTo>
                <a:lnTo>
                  <a:pt x="5649" y="15656"/>
                </a:lnTo>
                <a:lnTo>
                  <a:pt x="5276" y="15530"/>
                </a:lnTo>
                <a:lnTo>
                  <a:pt x="4911" y="15386"/>
                </a:lnTo>
                <a:lnTo>
                  <a:pt x="4555" y="15226"/>
                </a:lnTo>
                <a:lnTo>
                  <a:pt x="4208" y="15050"/>
                </a:lnTo>
                <a:lnTo>
                  <a:pt x="3871" y="14856"/>
                </a:lnTo>
                <a:lnTo>
                  <a:pt x="3545" y="14649"/>
                </a:lnTo>
                <a:lnTo>
                  <a:pt x="3230" y="14425"/>
                </a:lnTo>
                <a:lnTo>
                  <a:pt x="2926" y="14187"/>
                </a:lnTo>
                <a:lnTo>
                  <a:pt x="2634" y="13936"/>
                </a:lnTo>
                <a:lnTo>
                  <a:pt x="2355" y="13671"/>
                </a:lnTo>
                <a:lnTo>
                  <a:pt x="2089" y="13393"/>
                </a:lnTo>
                <a:lnTo>
                  <a:pt x="1836" y="13101"/>
                </a:lnTo>
                <a:lnTo>
                  <a:pt x="1597" y="12799"/>
                </a:lnTo>
                <a:lnTo>
                  <a:pt x="1374" y="12486"/>
                </a:lnTo>
                <a:lnTo>
                  <a:pt x="1164" y="12160"/>
                </a:lnTo>
                <a:lnTo>
                  <a:pt x="970" y="11825"/>
                </a:lnTo>
                <a:lnTo>
                  <a:pt x="793" y="11479"/>
                </a:lnTo>
                <a:lnTo>
                  <a:pt x="632" y="11125"/>
                </a:lnTo>
                <a:lnTo>
                  <a:pt x="488" y="10761"/>
                </a:lnTo>
                <a:lnTo>
                  <a:pt x="361" y="10389"/>
                </a:lnTo>
                <a:lnTo>
                  <a:pt x="253" y="10009"/>
                </a:lnTo>
                <a:lnTo>
                  <a:pt x="164" y="9621"/>
                </a:lnTo>
                <a:lnTo>
                  <a:pt x="93" y="9228"/>
                </a:lnTo>
                <a:lnTo>
                  <a:pt x="41" y="8827"/>
                </a:lnTo>
                <a:lnTo>
                  <a:pt x="10" y="8421"/>
                </a:lnTo>
                <a:lnTo>
                  <a:pt x="0" y="8009"/>
                </a:lnTo>
                <a:lnTo>
                  <a:pt x="10" y="7596"/>
                </a:lnTo>
                <a:lnTo>
                  <a:pt x="41" y="7189"/>
                </a:lnTo>
                <a:lnTo>
                  <a:pt x="93" y="6788"/>
                </a:lnTo>
                <a:lnTo>
                  <a:pt x="164" y="6395"/>
                </a:lnTo>
                <a:lnTo>
                  <a:pt x="253" y="6007"/>
                </a:lnTo>
                <a:lnTo>
                  <a:pt x="361" y="5627"/>
                </a:lnTo>
                <a:lnTo>
                  <a:pt x="488" y="5255"/>
                </a:lnTo>
                <a:lnTo>
                  <a:pt x="632" y="4891"/>
                </a:lnTo>
                <a:lnTo>
                  <a:pt x="793" y="4537"/>
                </a:lnTo>
                <a:lnTo>
                  <a:pt x="970" y="4191"/>
                </a:lnTo>
                <a:lnTo>
                  <a:pt x="1164" y="3856"/>
                </a:lnTo>
                <a:lnTo>
                  <a:pt x="1374" y="3530"/>
                </a:lnTo>
                <a:lnTo>
                  <a:pt x="1597" y="3217"/>
                </a:lnTo>
                <a:lnTo>
                  <a:pt x="1836" y="2915"/>
                </a:lnTo>
                <a:lnTo>
                  <a:pt x="2089" y="2623"/>
                </a:lnTo>
                <a:lnTo>
                  <a:pt x="2355" y="2345"/>
                </a:lnTo>
                <a:lnTo>
                  <a:pt x="2634" y="2080"/>
                </a:lnTo>
                <a:lnTo>
                  <a:pt x="2926" y="1829"/>
                </a:lnTo>
                <a:lnTo>
                  <a:pt x="3230" y="1591"/>
                </a:lnTo>
                <a:lnTo>
                  <a:pt x="3545" y="1368"/>
                </a:lnTo>
                <a:lnTo>
                  <a:pt x="3871" y="1160"/>
                </a:lnTo>
                <a:lnTo>
                  <a:pt x="4208" y="966"/>
                </a:lnTo>
                <a:lnTo>
                  <a:pt x="4555" y="790"/>
                </a:lnTo>
                <a:lnTo>
                  <a:pt x="4911" y="630"/>
                </a:lnTo>
                <a:lnTo>
                  <a:pt x="5276" y="486"/>
                </a:lnTo>
                <a:lnTo>
                  <a:pt x="5649" y="360"/>
                </a:lnTo>
                <a:lnTo>
                  <a:pt x="6031" y="252"/>
                </a:lnTo>
                <a:lnTo>
                  <a:pt x="6420" y="163"/>
                </a:lnTo>
                <a:lnTo>
                  <a:pt x="6815" y="93"/>
                </a:lnTo>
                <a:lnTo>
                  <a:pt x="7218" y="41"/>
                </a:lnTo>
                <a:lnTo>
                  <a:pt x="7627" y="10"/>
                </a:lnTo>
                <a:lnTo>
                  <a:pt x="8040" y="0"/>
                </a:lnTo>
                <a:lnTo>
                  <a:pt x="8317" y="5"/>
                </a:lnTo>
                <a:lnTo>
                  <a:pt x="8592" y="18"/>
                </a:lnTo>
                <a:lnTo>
                  <a:pt x="8866" y="41"/>
                </a:lnTo>
                <a:lnTo>
                  <a:pt x="9139" y="73"/>
                </a:lnTo>
                <a:lnTo>
                  <a:pt x="9409" y="114"/>
                </a:lnTo>
                <a:lnTo>
                  <a:pt x="9678" y="163"/>
                </a:lnTo>
                <a:lnTo>
                  <a:pt x="9944" y="222"/>
                </a:lnTo>
                <a:lnTo>
                  <a:pt x="10208" y="288"/>
                </a:lnTo>
                <a:lnTo>
                  <a:pt x="10469" y="363"/>
                </a:lnTo>
                <a:lnTo>
                  <a:pt x="10728" y="447"/>
                </a:lnTo>
                <a:lnTo>
                  <a:pt x="10982" y="539"/>
                </a:lnTo>
                <a:lnTo>
                  <a:pt x="11234" y="639"/>
                </a:lnTo>
                <a:lnTo>
                  <a:pt x="11481" y="748"/>
                </a:lnTo>
                <a:lnTo>
                  <a:pt x="11724" y="864"/>
                </a:lnTo>
                <a:lnTo>
                  <a:pt x="11964" y="988"/>
                </a:lnTo>
                <a:lnTo>
                  <a:pt x="12199" y="1121"/>
                </a:lnTo>
                <a:lnTo>
                  <a:pt x="12428" y="1261"/>
                </a:lnTo>
                <a:lnTo>
                  <a:pt x="12653" y="1408"/>
                </a:lnTo>
                <a:lnTo>
                  <a:pt x="12872" y="1565"/>
                </a:lnTo>
                <a:lnTo>
                  <a:pt x="13087" y="1727"/>
                </a:lnTo>
                <a:lnTo>
                  <a:pt x="13295" y="1898"/>
                </a:lnTo>
                <a:lnTo>
                  <a:pt x="13497" y="2075"/>
                </a:lnTo>
                <a:lnTo>
                  <a:pt x="13693" y="2261"/>
                </a:lnTo>
                <a:lnTo>
                  <a:pt x="13883" y="2452"/>
                </a:lnTo>
                <a:lnTo>
                  <a:pt x="14065" y="2652"/>
                </a:lnTo>
                <a:lnTo>
                  <a:pt x="14241" y="2858"/>
                </a:lnTo>
                <a:lnTo>
                  <a:pt x="14409" y="3071"/>
                </a:lnTo>
                <a:lnTo>
                  <a:pt x="14571" y="3290"/>
                </a:lnTo>
                <a:lnTo>
                  <a:pt x="14723" y="3517"/>
                </a:lnTo>
                <a:lnTo>
                  <a:pt x="14868" y="3751"/>
                </a:lnTo>
                <a:lnTo>
                  <a:pt x="15006" y="3991"/>
                </a:lnTo>
                <a:lnTo>
                  <a:pt x="15134" y="4236"/>
                </a:lnTo>
                <a:lnTo>
                  <a:pt x="15828" y="5632"/>
                </a:lnTo>
                <a:lnTo>
                  <a:pt x="15837" y="5651"/>
                </a:lnTo>
                <a:lnTo>
                  <a:pt x="15845" y="5670"/>
                </a:lnTo>
                <a:lnTo>
                  <a:pt x="15853" y="5689"/>
                </a:lnTo>
                <a:lnTo>
                  <a:pt x="15859" y="5709"/>
                </a:lnTo>
                <a:lnTo>
                  <a:pt x="15865" y="5730"/>
                </a:lnTo>
                <a:lnTo>
                  <a:pt x="15869" y="5749"/>
                </a:lnTo>
                <a:lnTo>
                  <a:pt x="15873" y="5769"/>
                </a:lnTo>
                <a:lnTo>
                  <a:pt x="15878" y="5789"/>
                </a:lnTo>
                <a:lnTo>
                  <a:pt x="15880" y="5809"/>
                </a:lnTo>
                <a:lnTo>
                  <a:pt x="15882" y="5828"/>
                </a:lnTo>
                <a:lnTo>
                  <a:pt x="15883" y="5848"/>
                </a:lnTo>
                <a:lnTo>
                  <a:pt x="15883" y="5869"/>
                </a:lnTo>
                <a:lnTo>
                  <a:pt x="15882" y="5889"/>
                </a:lnTo>
                <a:lnTo>
                  <a:pt x="15880" y="5908"/>
                </a:lnTo>
                <a:lnTo>
                  <a:pt x="15878" y="5928"/>
                </a:lnTo>
                <a:lnTo>
                  <a:pt x="15874" y="5947"/>
                </a:lnTo>
                <a:lnTo>
                  <a:pt x="15870" y="5967"/>
                </a:lnTo>
                <a:lnTo>
                  <a:pt x="15865" y="5986"/>
                </a:lnTo>
                <a:lnTo>
                  <a:pt x="15859" y="6006"/>
                </a:lnTo>
                <a:lnTo>
                  <a:pt x="15853" y="6024"/>
                </a:lnTo>
                <a:lnTo>
                  <a:pt x="15846" y="6043"/>
                </a:lnTo>
                <a:lnTo>
                  <a:pt x="15839" y="6061"/>
                </a:lnTo>
                <a:lnTo>
                  <a:pt x="15830" y="6079"/>
                </a:lnTo>
                <a:lnTo>
                  <a:pt x="15821" y="6097"/>
                </a:lnTo>
                <a:lnTo>
                  <a:pt x="15811" y="6114"/>
                </a:lnTo>
                <a:lnTo>
                  <a:pt x="15800" y="6132"/>
                </a:lnTo>
                <a:lnTo>
                  <a:pt x="15787" y="6149"/>
                </a:lnTo>
                <a:lnTo>
                  <a:pt x="15775" y="6165"/>
                </a:lnTo>
                <a:lnTo>
                  <a:pt x="15762" y="6181"/>
                </a:lnTo>
                <a:lnTo>
                  <a:pt x="15748" y="6197"/>
                </a:lnTo>
                <a:lnTo>
                  <a:pt x="15734" y="6212"/>
                </a:lnTo>
                <a:lnTo>
                  <a:pt x="15719" y="6226"/>
                </a:lnTo>
                <a:lnTo>
                  <a:pt x="15703" y="6240"/>
                </a:lnTo>
                <a:lnTo>
                  <a:pt x="15686" y="6254"/>
                </a:lnTo>
                <a:lnTo>
                  <a:pt x="15670" y="6267"/>
                </a:lnTo>
                <a:lnTo>
                  <a:pt x="15653" y="6279"/>
                </a:lnTo>
                <a:lnTo>
                  <a:pt x="15635" y="6290"/>
                </a:lnTo>
                <a:lnTo>
                  <a:pt x="15618" y="6300"/>
                </a:lnTo>
                <a:lnTo>
                  <a:pt x="15599" y="6310"/>
                </a:lnTo>
                <a:lnTo>
                  <a:pt x="15581" y="6318"/>
                </a:lnTo>
                <a:lnTo>
                  <a:pt x="15563" y="6326"/>
                </a:lnTo>
                <a:lnTo>
                  <a:pt x="15544" y="6333"/>
                </a:lnTo>
                <a:lnTo>
                  <a:pt x="15525" y="6340"/>
                </a:lnTo>
                <a:lnTo>
                  <a:pt x="15506" y="6345"/>
                </a:lnTo>
                <a:lnTo>
                  <a:pt x="15486" y="6350"/>
                </a:lnTo>
                <a:lnTo>
                  <a:pt x="15467" y="6354"/>
                </a:lnTo>
                <a:lnTo>
                  <a:pt x="15448" y="6357"/>
                </a:lnTo>
                <a:lnTo>
                  <a:pt x="15427" y="6360"/>
                </a:lnTo>
                <a:lnTo>
                  <a:pt x="15408" y="6362"/>
                </a:lnTo>
                <a:lnTo>
                  <a:pt x="15388" y="6363"/>
                </a:lnTo>
                <a:lnTo>
                  <a:pt x="15368" y="6363"/>
                </a:lnTo>
                <a:lnTo>
                  <a:pt x="15349" y="6362"/>
                </a:lnTo>
                <a:lnTo>
                  <a:pt x="15328" y="6361"/>
                </a:lnTo>
                <a:lnTo>
                  <a:pt x="15308" y="6358"/>
                </a:lnTo>
                <a:lnTo>
                  <a:pt x="15288" y="6355"/>
                </a:lnTo>
                <a:lnTo>
                  <a:pt x="15269" y="6351"/>
                </a:lnTo>
                <a:lnTo>
                  <a:pt x="15248" y="6347"/>
                </a:lnTo>
                <a:lnTo>
                  <a:pt x="15229" y="6341"/>
                </a:lnTo>
                <a:lnTo>
                  <a:pt x="15210" y="6335"/>
                </a:lnTo>
                <a:lnTo>
                  <a:pt x="15191" y="6328"/>
                </a:lnTo>
                <a:lnTo>
                  <a:pt x="15171" y="6320"/>
                </a:lnTo>
                <a:lnTo>
                  <a:pt x="15152" y="6311"/>
                </a:lnTo>
                <a:lnTo>
                  <a:pt x="15133" y="6302"/>
                </a:lnTo>
                <a:lnTo>
                  <a:pt x="15115" y="6291"/>
                </a:lnTo>
                <a:lnTo>
                  <a:pt x="12948" y="5013"/>
                </a:lnTo>
                <a:lnTo>
                  <a:pt x="12926" y="4999"/>
                </a:lnTo>
                <a:lnTo>
                  <a:pt x="12905" y="4984"/>
                </a:lnTo>
                <a:lnTo>
                  <a:pt x="12885" y="4969"/>
                </a:lnTo>
                <a:lnTo>
                  <a:pt x="12865" y="4953"/>
                </a:lnTo>
                <a:lnTo>
                  <a:pt x="12848" y="4935"/>
                </a:lnTo>
                <a:lnTo>
                  <a:pt x="12830" y="4918"/>
                </a:lnTo>
                <a:lnTo>
                  <a:pt x="12815" y="4898"/>
                </a:lnTo>
                <a:lnTo>
                  <a:pt x="12799" y="4878"/>
                </a:lnTo>
                <a:lnTo>
                  <a:pt x="12784" y="4858"/>
                </a:lnTo>
                <a:lnTo>
                  <a:pt x="12772" y="4838"/>
                </a:lnTo>
                <a:lnTo>
                  <a:pt x="12760" y="4817"/>
                </a:lnTo>
                <a:lnTo>
                  <a:pt x="12749" y="4795"/>
                </a:lnTo>
                <a:lnTo>
                  <a:pt x="12739" y="4772"/>
                </a:lnTo>
                <a:lnTo>
                  <a:pt x="12730" y="4750"/>
                </a:lnTo>
                <a:lnTo>
                  <a:pt x="12723" y="4727"/>
                </a:lnTo>
                <a:lnTo>
                  <a:pt x="12716" y="4703"/>
                </a:lnTo>
                <a:lnTo>
                  <a:pt x="12711" y="4680"/>
                </a:lnTo>
                <a:lnTo>
                  <a:pt x="12705" y="4656"/>
                </a:lnTo>
                <a:lnTo>
                  <a:pt x="12702" y="4631"/>
                </a:lnTo>
                <a:lnTo>
                  <a:pt x="12700" y="4607"/>
                </a:lnTo>
                <a:lnTo>
                  <a:pt x="12699" y="4583"/>
                </a:lnTo>
                <a:lnTo>
                  <a:pt x="12700" y="4559"/>
                </a:lnTo>
                <a:lnTo>
                  <a:pt x="12701" y="4535"/>
                </a:lnTo>
                <a:lnTo>
                  <a:pt x="12704" y="4510"/>
                </a:lnTo>
                <a:lnTo>
                  <a:pt x="12708" y="4485"/>
                </a:lnTo>
                <a:lnTo>
                  <a:pt x="12714" y="4461"/>
                </a:lnTo>
                <a:lnTo>
                  <a:pt x="12720" y="4437"/>
                </a:lnTo>
                <a:lnTo>
                  <a:pt x="12727" y="4413"/>
                </a:lnTo>
                <a:lnTo>
                  <a:pt x="12736" y="4390"/>
                </a:lnTo>
                <a:lnTo>
                  <a:pt x="12746" y="4366"/>
                </a:lnTo>
                <a:lnTo>
                  <a:pt x="12757" y="4343"/>
                </a:lnTo>
                <a:lnTo>
                  <a:pt x="12770" y="4321"/>
                </a:lnTo>
                <a:lnTo>
                  <a:pt x="12784" y="4299"/>
                </a:lnTo>
                <a:lnTo>
                  <a:pt x="12799" y="4278"/>
                </a:lnTo>
                <a:lnTo>
                  <a:pt x="12815" y="4258"/>
                </a:lnTo>
                <a:lnTo>
                  <a:pt x="12831" y="4238"/>
                </a:lnTo>
                <a:lnTo>
                  <a:pt x="12848" y="4220"/>
                </a:lnTo>
                <a:lnTo>
                  <a:pt x="12866" y="4203"/>
                </a:lnTo>
                <a:lnTo>
                  <a:pt x="12885" y="4187"/>
                </a:lnTo>
                <a:lnTo>
                  <a:pt x="12905" y="4172"/>
                </a:lnTo>
                <a:lnTo>
                  <a:pt x="12925" y="4158"/>
                </a:lnTo>
                <a:lnTo>
                  <a:pt x="12946" y="4145"/>
                </a:lnTo>
                <a:lnTo>
                  <a:pt x="12967" y="4133"/>
                </a:lnTo>
                <a:lnTo>
                  <a:pt x="12990" y="4122"/>
                </a:lnTo>
                <a:lnTo>
                  <a:pt x="13012" y="4113"/>
                </a:lnTo>
                <a:lnTo>
                  <a:pt x="13034" y="4103"/>
                </a:lnTo>
                <a:lnTo>
                  <a:pt x="13057" y="4095"/>
                </a:lnTo>
                <a:lnTo>
                  <a:pt x="13081" y="4089"/>
                </a:lnTo>
                <a:lnTo>
                  <a:pt x="13105" y="4083"/>
                </a:lnTo>
                <a:lnTo>
                  <a:pt x="13129" y="4079"/>
                </a:lnTo>
                <a:lnTo>
                  <a:pt x="13154" y="4076"/>
                </a:lnTo>
                <a:lnTo>
                  <a:pt x="13177" y="4074"/>
                </a:lnTo>
                <a:lnTo>
                  <a:pt x="13202" y="4073"/>
                </a:lnTo>
                <a:lnTo>
                  <a:pt x="13226" y="4073"/>
                </a:lnTo>
                <a:lnTo>
                  <a:pt x="13251" y="4075"/>
                </a:lnTo>
                <a:lnTo>
                  <a:pt x="13275" y="4077"/>
                </a:lnTo>
                <a:lnTo>
                  <a:pt x="13300" y="4081"/>
                </a:lnTo>
                <a:lnTo>
                  <a:pt x="13324" y="4086"/>
                </a:lnTo>
                <a:lnTo>
                  <a:pt x="13349" y="4092"/>
                </a:lnTo>
                <a:lnTo>
                  <a:pt x="13372" y="4100"/>
                </a:lnTo>
                <a:lnTo>
                  <a:pt x="13396" y="4110"/>
                </a:lnTo>
                <a:lnTo>
                  <a:pt x="13420" y="4120"/>
                </a:lnTo>
                <a:lnTo>
                  <a:pt x="13443" y="4131"/>
                </a:lnTo>
                <a:lnTo>
                  <a:pt x="13465" y="4143"/>
                </a:lnTo>
                <a:lnTo>
                  <a:pt x="14155" y="4550"/>
                </a:lnTo>
                <a:close/>
                <a:moveTo>
                  <a:pt x="6680" y="9702"/>
                </a:moveTo>
                <a:lnTo>
                  <a:pt x="6736" y="9703"/>
                </a:lnTo>
                <a:lnTo>
                  <a:pt x="6792" y="9705"/>
                </a:lnTo>
                <a:lnTo>
                  <a:pt x="6844" y="9710"/>
                </a:lnTo>
                <a:lnTo>
                  <a:pt x="6895" y="9713"/>
                </a:lnTo>
                <a:lnTo>
                  <a:pt x="6946" y="9718"/>
                </a:lnTo>
                <a:lnTo>
                  <a:pt x="6992" y="9725"/>
                </a:lnTo>
                <a:lnTo>
                  <a:pt x="7040" y="9731"/>
                </a:lnTo>
                <a:lnTo>
                  <a:pt x="7084" y="9740"/>
                </a:lnTo>
                <a:lnTo>
                  <a:pt x="7127" y="9749"/>
                </a:lnTo>
                <a:lnTo>
                  <a:pt x="7165" y="9762"/>
                </a:lnTo>
                <a:lnTo>
                  <a:pt x="7204" y="9774"/>
                </a:lnTo>
                <a:lnTo>
                  <a:pt x="7242" y="9787"/>
                </a:lnTo>
                <a:lnTo>
                  <a:pt x="7276" y="9803"/>
                </a:lnTo>
                <a:lnTo>
                  <a:pt x="7311" y="9818"/>
                </a:lnTo>
                <a:lnTo>
                  <a:pt x="7341" y="9835"/>
                </a:lnTo>
                <a:lnTo>
                  <a:pt x="7372" y="9851"/>
                </a:lnTo>
                <a:lnTo>
                  <a:pt x="7400" y="9873"/>
                </a:lnTo>
                <a:lnTo>
                  <a:pt x="7424" y="9894"/>
                </a:lnTo>
                <a:lnTo>
                  <a:pt x="7450" y="9915"/>
                </a:lnTo>
                <a:lnTo>
                  <a:pt x="7474" y="9936"/>
                </a:lnTo>
                <a:lnTo>
                  <a:pt x="7494" y="9961"/>
                </a:lnTo>
                <a:lnTo>
                  <a:pt x="7512" y="9986"/>
                </a:lnTo>
                <a:lnTo>
                  <a:pt x="7529" y="10011"/>
                </a:lnTo>
                <a:lnTo>
                  <a:pt x="7544" y="10041"/>
                </a:lnTo>
                <a:lnTo>
                  <a:pt x="7557" y="10068"/>
                </a:lnTo>
                <a:lnTo>
                  <a:pt x="7571" y="10098"/>
                </a:lnTo>
                <a:lnTo>
                  <a:pt x="7580" y="10129"/>
                </a:lnTo>
                <a:lnTo>
                  <a:pt x="7589" y="10160"/>
                </a:lnTo>
                <a:lnTo>
                  <a:pt x="7594" y="10196"/>
                </a:lnTo>
                <a:lnTo>
                  <a:pt x="7599" y="10229"/>
                </a:lnTo>
                <a:lnTo>
                  <a:pt x="7600" y="10265"/>
                </a:lnTo>
                <a:lnTo>
                  <a:pt x="7602" y="10303"/>
                </a:lnTo>
                <a:lnTo>
                  <a:pt x="7600" y="10339"/>
                </a:lnTo>
                <a:lnTo>
                  <a:pt x="7599" y="10375"/>
                </a:lnTo>
                <a:lnTo>
                  <a:pt x="7594" y="10408"/>
                </a:lnTo>
                <a:lnTo>
                  <a:pt x="7589" y="10444"/>
                </a:lnTo>
                <a:lnTo>
                  <a:pt x="7580" y="10475"/>
                </a:lnTo>
                <a:lnTo>
                  <a:pt x="7571" y="10507"/>
                </a:lnTo>
                <a:lnTo>
                  <a:pt x="7557" y="10536"/>
                </a:lnTo>
                <a:lnTo>
                  <a:pt x="7544" y="10566"/>
                </a:lnTo>
                <a:lnTo>
                  <a:pt x="7529" y="10594"/>
                </a:lnTo>
                <a:lnTo>
                  <a:pt x="7512" y="10620"/>
                </a:lnTo>
                <a:lnTo>
                  <a:pt x="7494" y="10645"/>
                </a:lnTo>
                <a:lnTo>
                  <a:pt x="7474" y="10670"/>
                </a:lnTo>
                <a:lnTo>
                  <a:pt x="7450" y="10691"/>
                </a:lnTo>
                <a:lnTo>
                  <a:pt x="7424" y="10714"/>
                </a:lnTo>
                <a:lnTo>
                  <a:pt x="7400" y="10733"/>
                </a:lnTo>
                <a:lnTo>
                  <a:pt x="7372" y="10755"/>
                </a:lnTo>
                <a:lnTo>
                  <a:pt x="7341" y="10773"/>
                </a:lnTo>
                <a:lnTo>
                  <a:pt x="7311" y="10790"/>
                </a:lnTo>
                <a:lnTo>
                  <a:pt x="7276" y="10804"/>
                </a:lnTo>
                <a:lnTo>
                  <a:pt x="7242" y="10821"/>
                </a:lnTo>
                <a:lnTo>
                  <a:pt x="7204" y="10835"/>
                </a:lnTo>
                <a:lnTo>
                  <a:pt x="7165" y="10846"/>
                </a:lnTo>
                <a:lnTo>
                  <a:pt x="7127" y="10857"/>
                </a:lnTo>
                <a:lnTo>
                  <a:pt x="7084" y="10866"/>
                </a:lnTo>
                <a:lnTo>
                  <a:pt x="7040" y="10875"/>
                </a:lnTo>
                <a:lnTo>
                  <a:pt x="6992" y="10883"/>
                </a:lnTo>
                <a:lnTo>
                  <a:pt x="6946" y="10890"/>
                </a:lnTo>
                <a:lnTo>
                  <a:pt x="6895" y="10896"/>
                </a:lnTo>
                <a:lnTo>
                  <a:pt x="6844" y="10899"/>
                </a:lnTo>
                <a:lnTo>
                  <a:pt x="6792" y="10903"/>
                </a:lnTo>
                <a:lnTo>
                  <a:pt x="6736" y="10904"/>
                </a:lnTo>
                <a:lnTo>
                  <a:pt x="6680" y="10904"/>
                </a:lnTo>
                <a:lnTo>
                  <a:pt x="4369" y="10904"/>
                </a:lnTo>
                <a:lnTo>
                  <a:pt x="4320" y="10904"/>
                </a:lnTo>
                <a:lnTo>
                  <a:pt x="4273" y="10903"/>
                </a:lnTo>
                <a:lnTo>
                  <a:pt x="4230" y="10899"/>
                </a:lnTo>
                <a:lnTo>
                  <a:pt x="4185" y="10896"/>
                </a:lnTo>
                <a:lnTo>
                  <a:pt x="4142" y="10890"/>
                </a:lnTo>
                <a:lnTo>
                  <a:pt x="4102" y="10883"/>
                </a:lnTo>
                <a:lnTo>
                  <a:pt x="4063" y="10875"/>
                </a:lnTo>
                <a:lnTo>
                  <a:pt x="4027" y="10866"/>
                </a:lnTo>
                <a:lnTo>
                  <a:pt x="3990" y="10857"/>
                </a:lnTo>
                <a:lnTo>
                  <a:pt x="3957" y="10846"/>
                </a:lnTo>
                <a:lnTo>
                  <a:pt x="3923" y="10835"/>
                </a:lnTo>
                <a:lnTo>
                  <a:pt x="3891" y="10821"/>
                </a:lnTo>
                <a:lnTo>
                  <a:pt x="3863" y="10804"/>
                </a:lnTo>
                <a:lnTo>
                  <a:pt x="3833" y="10790"/>
                </a:lnTo>
                <a:lnTo>
                  <a:pt x="3807" y="10773"/>
                </a:lnTo>
                <a:lnTo>
                  <a:pt x="3783" y="10755"/>
                </a:lnTo>
                <a:lnTo>
                  <a:pt x="3759" y="10733"/>
                </a:lnTo>
                <a:lnTo>
                  <a:pt x="3735" y="10714"/>
                </a:lnTo>
                <a:lnTo>
                  <a:pt x="3715" y="10691"/>
                </a:lnTo>
                <a:lnTo>
                  <a:pt x="3697" y="10670"/>
                </a:lnTo>
                <a:lnTo>
                  <a:pt x="3679" y="10645"/>
                </a:lnTo>
                <a:lnTo>
                  <a:pt x="3664" y="10620"/>
                </a:lnTo>
                <a:lnTo>
                  <a:pt x="3646" y="10594"/>
                </a:lnTo>
                <a:lnTo>
                  <a:pt x="3635" y="10566"/>
                </a:lnTo>
                <a:lnTo>
                  <a:pt x="3623" y="10536"/>
                </a:lnTo>
                <a:lnTo>
                  <a:pt x="3613" y="10507"/>
                </a:lnTo>
                <a:lnTo>
                  <a:pt x="3605" y="10475"/>
                </a:lnTo>
                <a:lnTo>
                  <a:pt x="3600" y="10444"/>
                </a:lnTo>
                <a:lnTo>
                  <a:pt x="3593" y="10408"/>
                </a:lnTo>
                <a:lnTo>
                  <a:pt x="3590" y="10375"/>
                </a:lnTo>
                <a:lnTo>
                  <a:pt x="3589" y="10339"/>
                </a:lnTo>
                <a:lnTo>
                  <a:pt x="3587" y="10303"/>
                </a:lnTo>
                <a:lnTo>
                  <a:pt x="3589" y="10283"/>
                </a:lnTo>
                <a:lnTo>
                  <a:pt x="3590" y="10265"/>
                </a:lnTo>
                <a:lnTo>
                  <a:pt x="3593" y="10245"/>
                </a:lnTo>
                <a:lnTo>
                  <a:pt x="3600" y="10224"/>
                </a:lnTo>
                <a:lnTo>
                  <a:pt x="3607" y="10203"/>
                </a:lnTo>
                <a:lnTo>
                  <a:pt x="3615" y="10180"/>
                </a:lnTo>
                <a:lnTo>
                  <a:pt x="3623" y="10154"/>
                </a:lnTo>
                <a:lnTo>
                  <a:pt x="3635" y="10129"/>
                </a:lnTo>
                <a:lnTo>
                  <a:pt x="3666" y="10075"/>
                </a:lnTo>
                <a:lnTo>
                  <a:pt x="3697" y="10014"/>
                </a:lnTo>
                <a:lnTo>
                  <a:pt x="3737" y="9953"/>
                </a:lnTo>
                <a:lnTo>
                  <a:pt x="3784" y="9884"/>
                </a:lnTo>
                <a:lnTo>
                  <a:pt x="3837" y="9812"/>
                </a:lnTo>
                <a:lnTo>
                  <a:pt x="3895" y="9733"/>
                </a:lnTo>
                <a:lnTo>
                  <a:pt x="3960" y="9652"/>
                </a:lnTo>
                <a:lnTo>
                  <a:pt x="4032" y="9565"/>
                </a:lnTo>
                <a:lnTo>
                  <a:pt x="4109" y="9473"/>
                </a:lnTo>
                <a:lnTo>
                  <a:pt x="4192" y="9376"/>
                </a:lnTo>
                <a:lnTo>
                  <a:pt x="4280" y="9276"/>
                </a:lnTo>
                <a:lnTo>
                  <a:pt x="4379" y="9171"/>
                </a:lnTo>
                <a:lnTo>
                  <a:pt x="4625" y="8900"/>
                </a:lnTo>
                <a:lnTo>
                  <a:pt x="4772" y="8739"/>
                </a:lnTo>
                <a:lnTo>
                  <a:pt x="4909" y="8587"/>
                </a:lnTo>
                <a:lnTo>
                  <a:pt x="5033" y="8451"/>
                </a:lnTo>
                <a:lnTo>
                  <a:pt x="5146" y="8321"/>
                </a:lnTo>
                <a:lnTo>
                  <a:pt x="5246" y="8203"/>
                </a:lnTo>
                <a:lnTo>
                  <a:pt x="5336" y="8098"/>
                </a:lnTo>
                <a:lnTo>
                  <a:pt x="5415" y="8004"/>
                </a:lnTo>
                <a:lnTo>
                  <a:pt x="5481" y="7922"/>
                </a:lnTo>
                <a:lnTo>
                  <a:pt x="5553" y="7828"/>
                </a:lnTo>
                <a:lnTo>
                  <a:pt x="5622" y="7738"/>
                </a:lnTo>
                <a:lnTo>
                  <a:pt x="5683" y="7651"/>
                </a:lnTo>
                <a:lnTo>
                  <a:pt x="5741" y="7567"/>
                </a:lnTo>
                <a:lnTo>
                  <a:pt x="5795" y="7486"/>
                </a:lnTo>
                <a:lnTo>
                  <a:pt x="5843" y="7409"/>
                </a:lnTo>
                <a:lnTo>
                  <a:pt x="5889" y="7334"/>
                </a:lnTo>
                <a:lnTo>
                  <a:pt x="5927" y="7263"/>
                </a:lnTo>
                <a:lnTo>
                  <a:pt x="5960" y="7194"/>
                </a:lnTo>
                <a:lnTo>
                  <a:pt x="5992" y="7128"/>
                </a:lnTo>
                <a:lnTo>
                  <a:pt x="6017" y="7067"/>
                </a:lnTo>
                <a:lnTo>
                  <a:pt x="6038" y="7005"/>
                </a:lnTo>
                <a:lnTo>
                  <a:pt x="6046" y="6978"/>
                </a:lnTo>
                <a:lnTo>
                  <a:pt x="6053" y="6951"/>
                </a:lnTo>
                <a:lnTo>
                  <a:pt x="6061" y="6921"/>
                </a:lnTo>
                <a:lnTo>
                  <a:pt x="6066" y="6897"/>
                </a:lnTo>
                <a:lnTo>
                  <a:pt x="6071" y="6872"/>
                </a:lnTo>
                <a:lnTo>
                  <a:pt x="6072" y="6845"/>
                </a:lnTo>
                <a:lnTo>
                  <a:pt x="6074" y="6822"/>
                </a:lnTo>
                <a:lnTo>
                  <a:pt x="6076" y="6799"/>
                </a:lnTo>
                <a:lnTo>
                  <a:pt x="6074" y="6769"/>
                </a:lnTo>
                <a:lnTo>
                  <a:pt x="6072" y="6742"/>
                </a:lnTo>
                <a:lnTo>
                  <a:pt x="6071" y="6715"/>
                </a:lnTo>
                <a:lnTo>
                  <a:pt x="6067" y="6688"/>
                </a:lnTo>
                <a:lnTo>
                  <a:pt x="6063" y="6663"/>
                </a:lnTo>
                <a:lnTo>
                  <a:pt x="6057" y="6637"/>
                </a:lnTo>
                <a:lnTo>
                  <a:pt x="6049" y="6612"/>
                </a:lnTo>
                <a:lnTo>
                  <a:pt x="6041" y="6588"/>
                </a:lnTo>
                <a:lnTo>
                  <a:pt x="6033" y="6564"/>
                </a:lnTo>
                <a:lnTo>
                  <a:pt x="6022" y="6541"/>
                </a:lnTo>
                <a:lnTo>
                  <a:pt x="6012" y="6517"/>
                </a:lnTo>
                <a:lnTo>
                  <a:pt x="6000" y="6496"/>
                </a:lnTo>
                <a:lnTo>
                  <a:pt x="5987" y="6476"/>
                </a:lnTo>
                <a:lnTo>
                  <a:pt x="5974" y="6453"/>
                </a:lnTo>
                <a:lnTo>
                  <a:pt x="5957" y="6433"/>
                </a:lnTo>
                <a:lnTo>
                  <a:pt x="5940" y="6413"/>
                </a:lnTo>
                <a:lnTo>
                  <a:pt x="5923" y="6395"/>
                </a:lnTo>
                <a:lnTo>
                  <a:pt x="5907" y="6374"/>
                </a:lnTo>
                <a:lnTo>
                  <a:pt x="5889" y="6359"/>
                </a:lnTo>
                <a:lnTo>
                  <a:pt x="5869" y="6343"/>
                </a:lnTo>
                <a:lnTo>
                  <a:pt x="5848" y="6329"/>
                </a:lnTo>
                <a:lnTo>
                  <a:pt x="5828" y="6317"/>
                </a:lnTo>
                <a:lnTo>
                  <a:pt x="5808" y="6303"/>
                </a:lnTo>
                <a:lnTo>
                  <a:pt x="5785" y="6293"/>
                </a:lnTo>
                <a:lnTo>
                  <a:pt x="5760" y="6285"/>
                </a:lnTo>
                <a:lnTo>
                  <a:pt x="5739" y="6277"/>
                </a:lnTo>
                <a:lnTo>
                  <a:pt x="5716" y="6270"/>
                </a:lnTo>
                <a:lnTo>
                  <a:pt x="5689" y="6265"/>
                </a:lnTo>
                <a:lnTo>
                  <a:pt x="5663" y="6260"/>
                </a:lnTo>
                <a:lnTo>
                  <a:pt x="5639" y="6256"/>
                </a:lnTo>
                <a:lnTo>
                  <a:pt x="5612" y="6254"/>
                </a:lnTo>
                <a:lnTo>
                  <a:pt x="5583" y="6254"/>
                </a:lnTo>
                <a:lnTo>
                  <a:pt x="5558" y="6254"/>
                </a:lnTo>
                <a:lnTo>
                  <a:pt x="5535" y="6256"/>
                </a:lnTo>
                <a:lnTo>
                  <a:pt x="5509" y="6260"/>
                </a:lnTo>
                <a:lnTo>
                  <a:pt x="5484" y="6263"/>
                </a:lnTo>
                <a:lnTo>
                  <a:pt x="5462" y="6268"/>
                </a:lnTo>
                <a:lnTo>
                  <a:pt x="5438" y="6275"/>
                </a:lnTo>
                <a:lnTo>
                  <a:pt x="5415" y="6282"/>
                </a:lnTo>
                <a:lnTo>
                  <a:pt x="5391" y="6290"/>
                </a:lnTo>
                <a:lnTo>
                  <a:pt x="5369" y="6300"/>
                </a:lnTo>
                <a:lnTo>
                  <a:pt x="5348" y="6313"/>
                </a:lnTo>
                <a:lnTo>
                  <a:pt x="5326" y="6324"/>
                </a:lnTo>
                <a:lnTo>
                  <a:pt x="5304" y="6336"/>
                </a:lnTo>
                <a:lnTo>
                  <a:pt x="5284" y="6351"/>
                </a:lnTo>
                <a:lnTo>
                  <a:pt x="5264" y="6366"/>
                </a:lnTo>
                <a:lnTo>
                  <a:pt x="5243" y="6382"/>
                </a:lnTo>
                <a:lnTo>
                  <a:pt x="5224" y="6402"/>
                </a:lnTo>
                <a:lnTo>
                  <a:pt x="5205" y="6420"/>
                </a:lnTo>
                <a:lnTo>
                  <a:pt x="5187" y="6440"/>
                </a:lnTo>
                <a:lnTo>
                  <a:pt x="5169" y="6461"/>
                </a:lnTo>
                <a:lnTo>
                  <a:pt x="5149" y="6484"/>
                </a:lnTo>
                <a:lnTo>
                  <a:pt x="5131" y="6507"/>
                </a:lnTo>
                <a:lnTo>
                  <a:pt x="5115" y="6531"/>
                </a:lnTo>
                <a:lnTo>
                  <a:pt x="5098" y="6558"/>
                </a:lnTo>
                <a:lnTo>
                  <a:pt x="5082" y="6584"/>
                </a:lnTo>
                <a:lnTo>
                  <a:pt x="5065" y="6612"/>
                </a:lnTo>
                <a:lnTo>
                  <a:pt x="5048" y="6642"/>
                </a:lnTo>
                <a:lnTo>
                  <a:pt x="5033" y="6673"/>
                </a:lnTo>
                <a:lnTo>
                  <a:pt x="5019" y="6704"/>
                </a:lnTo>
                <a:lnTo>
                  <a:pt x="4991" y="6770"/>
                </a:lnTo>
                <a:lnTo>
                  <a:pt x="4962" y="6842"/>
                </a:lnTo>
                <a:lnTo>
                  <a:pt x="4934" y="6920"/>
                </a:lnTo>
                <a:lnTo>
                  <a:pt x="4906" y="6992"/>
                </a:lnTo>
                <a:lnTo>
                  <a:pt x="4877" y="7056"/>
                </a:lnTo>
                <a:lnTo>
                  <a:pt x="4850" y="7117"/>
                </a:lnTo>
                <a:lnTo>
                  <a:pt x="4824" y="7169"/>
                </a:lnTo>
                <a:lnTo>
                  <a:pt x="4797" y="7217"/>
                </a:lnTo>
                <a:lnTo>
                  <a:pt x="4773" y="7256"/>
                </a:lnTo>
                <a:lnTo>
                  <a:pt x="4750" y="7291"/>
                </a:lnTo>
                <a:lnTo>
                  <a:pt x="4730" y="7316"/>
                </a:lnTo>
                <a:lnTo>
                  <a:pt x="4708" y="7342"/>
                </a:lnTo>
                <a:lnTo>
                  <a:pt x="4686" y="7363"/>
                </a:lnTo>
                <a:lnTo>
                  <a:pt x="4665" y="7383"/>
                </a:lnTo>
                <a:lnTo>
                  <a:pt x="4641" y="7401"/>
                </a:lnTo>
                <a:lnTo>
                  <a:pt x="4616" y="7419"/>
                </a:lnTo>
                <a:lnTo>
                  <a:pt x="4592" y="7434"/>
                </a:lnTo>
                <a:lnTo>
                  <a:pt x="4567" y="7447"/>
                </a:lnTo>
                <a:lnTo>
                  <a:pt x="4540" y="7459"/>
                </a:lnTo>
                <a:lnTo>
                  <a:pt x="4512" y="7469"/>
                </a:lnTo>
                <a:lnTo>
                  <a:pt x="4484" y="7478"/>
                </a:lnTo>
                <a:lnTo>
                  <a:pt x="4454" y="7486"/>
                </a:lnTo>
                <a:lnTo>
                  <a:pt x="4424" y="7491"/>
                </a:lnTo>
                <a:lnTo>
                  <a:pt x="4393" y="7494"/>
                </a:lnTo>
                <a:lnTo>
                  <a:pt x="4362" y="7499"/>
                </a:lnTo>
                <a:lnTo>
                  <a:pt x="4330" y="7499"/>
                </a:lnTo>
                <a:lnTo>
                  <a:pt x="4293" y="7499"/>
                </a:lnTo>
                <a:lnTo>
                  <a:pt x="4256" y="7498"/>
                </a:lnTo>
                <a:lnTo>
                  <a:pt x="4223" y="7493"/>
                </a:lnTo>
                <a:lnTo>
                  <a:pt x="4188" y="7488"/>
                </a:lnTo>
                <a:lnTo>
                  <a:pt x="4154" y="7481"/>
                </a:lnTo>
                <a:lnTo>
                  <a:pt x="4124" y="7473"/>
                </a:lnTo>
                <a:lnTo>
                  <a:pt x="4091" y="7464"/>
                </a:lnTo>
                <a:lnTo>
                  <a:pt x="4062" y="7454"/>
                </a:lnTo>
                <a:lnTo>
                  <a:pt x="4034" y="7442"/>
                </a:lnTo>
                <a:lnTo>
                  <a:pt x="4004" y="7429"/>
                </a:lnTo>
                <a:lnTo>
                  <a:pt x="3978" y="7412"/>
                </a:lnTo>
                <a:lnTo>
                  <a:pt x="3952" y="7396"/>
                </a:lnTo>
                <a:lnTo>
                  <a:pt x="3928" y="7379"/>
                </a:lnTo>
                <a:lnTo>
                  <a:pt x="3903" y="7361"/>
                </a:lnTo>
                <a:lnTo>
                  <a:pt x="3879" y="7340"/>
                </a:lnTo>
                <a:lnTo>
                  <a:pt x="3858" y="7316"/>
                </a:lnTo>
                <a:lnTo>
                  <a:pt x="3837" y="7294"/>
                </a:lnTo>
                <a:lnTo>
                  <a:pt x="3816" y="7271"/>
                </a:lnTo>
                <a:lnTo>
                  <a:pt x="3799" y="7245"/>
                </a:lnTo>
                <a:lnTo>
                  <a:pt x="3783" y="7218"/>
                </a:lnTo>
                <a:lnTo>
                  <a:pt x="3768" y="7192"/>
                </a:lnTo>
                <a:lnTo>
                  <a:pt x="3753" y="7163"/>
                </a:lnTo>
                <a:lnTo>
                  <a:pt x="3740" y="7135"/>
                </a:lnTo>
                <a:lnTo>
                  <a:pt x="3727" y="7107"/>
                </a:lnTo>
                <a:lnTo>
                  <a:pt x="3717" y="7075"/>
                </a:lnTo>
                <a:lnTo>
                  <a:pt x="3709" y="7043"/>
                </a:lnTo>
                <a:lnTo>
                  <a:pt x="3702" y="7010"/>
                </a:lnTo>
                <a:lnTo>
                  <a:pt x="3695" y="6977"/>
                </a:lnTo>
                <a:lnTo>
                  <a:pt x="3690" y="6942"/>
                </a:lnTo>
                <a:lnTo>
                  <a:pt x="3687" y="6907"/>
                </a:lnTo>
                <a:lnTo>
                  <a:pt x="3685" y="6872"/>
                </a:lnTo>
                <a:lnTo>
                  <a:pt x="3685" y="6834"/>
                </a:lnTo>
                <a:lnTo>
                  <a:pt x="3687" y="6764"/>
                </a:lnTo>
                <a:lnTo>
                  <a:pt x="3690" y="6696"/>
                </a:lnTo>
                <a:lnTo>
                  <a:pt x="3699" y="6629"/>
                </a:lnTo>
                <a:lnTo>
                  <a:pt x="3709" y="6561"/>
                </a:lnTo>
                <a:lnTo>
                  <a:pt x="3724" y="6492"/>
                </a:lnTo>
                <a:lnTo>
                  <a:pt x="3741" y="6426"/>
                </a:lnTo>
                <a:lnTo>
                  <a:pt x="3763" y="6359"/>
                </a:lnTo>
                <a:lnTo>
                  <a:pt x="3786" y="6293"/>
                </a:lnTo>
                <a:lnTo>
                  <a:pt x="3811" y="6226"/>
                </a:lnTo>
                <a:lnTo>
                  <a:pt x="3843" y="6163"/>
                </a:lnTo>
                <a:lnTo>
                  <a:pt x="3875" y="6098"/>
                </a:lnTo>
                <a:lnTo>
                  <a:pt x="3909" y="6034"/>
                </a:lnTo>
                <a:lnTo>
                  <a:pt x="3950" y="5968"/>
                </a:lnTo>
                <a:lnTo>
                  <a:pt x="3992" y="5906"/>
                </a:lnTo>
                <a:lnTo>
                  <a:pt x="4039" y="5844"/>
                </a:lnTo>
                <a:lnTo>
                  <a:pt x="4085" y="5781"/>
                </a:lnTo>
                <a:lnTo>
                  <a:pt x="4124" y="5736"/>
                </a:lnTo>
                <a:lnTo>
                  <a:pt x="4160" y="5692"/>
                </a:lnTo>
                <a:lnTo>
                  <a:pt x="4201" y="5649"/>
                </a:lnTo>
                <a:lnTo>
                  <a:pt x="4239" y="5609"/>
                </a:lnTo>
                <a:lnTo>
                  <a:pt x="4280" y="5569"/>
                </a:lnTo>
                <a:lnTo>
                  <a:pt x="4321" y="5531"/>
                </a:lnTo>
                <a:lnTo>
                  <a:pt x="4362" y="5495"/>
                </a:lnTo>
                <a:lnTo>
                  <a:pt x="4405" y="5460"/>
                </a:lnTo>
                <a:lnTo>
                  <a:pt x="4447" y="5424"/>
                </a:lnTo>
                <a:lnTo>
                  <a:pt x="4490" y="5393"/>
                </a:lnTo>
                <a:lnTo>
                  <a:pt x="4534" y="5363"/>
                </a:lnTo>
                <a:lnTo>
                  <a:pt x="4581" y="5333"/>
                </a:lnTo>
                <a:lnTo>
                  <a:pt x="4625" y="5304"/>
                </a:lnTo>
                <a:lnTo>
                  <a:pt x="4671" y="5276"/>
                </a:lnTo>
                <a:lnTo>
                  <a:pt x="4719" y="5253"/>
                </a:lnTo>
                <a:lnTo>
                  <a:pt x="4766" y="5230"/>
                </a:lnTo>
                <a:lnTo>
                  <a:pt x="4816" y="5209"/>
                </a:lnTo>
                <a:lnTo>
                  <a:pt x="4863" y="5186"/>
                </a:lnTo>
                <a:lnTo>
                  <a:pt x="4914" y="5167"/>
                </a:lnTo>
                <a:lnTo>
                  <a:pt x="4964" y="5148"/>
                </a:lnTo>
                <a:lnTo>
                  <a:pt x="5016" y="5133"/>
                </a:lnTo>
                <a:lnTo>
                  <a:pt x="5067" y="5117"/>
                </a:lnTo>
                <a:lnTo>
                  <a:pt x="5120" y="5104"/>
                </a:lnTo>
                <a:lnTo>
                  <a:pt x="5174" y="5090"/>
                </a:lnTo>
                <a:lnTo>
                  <a:pt x="5227" y="5080"/>
                </a:lnTo>
                <a:lnTo>
                  <a:pt x="5281" y="5072"/>
                </a:lnTo>
                <a:lnTo>
                  <a:pt x="5336" y="5064"/>
                </a:lnTo>
                <a:lnTo>
                  <a:pt x="5392" y="5057"/>
                </a:lnTo>
                <a:lnTo>
                  <a:pt x="5450" y="5052"/>
                </a:lnTo>
                <a:lnTo>
                  <a:pt x="5505" y="5049"/>
                </a:lnTo>
                <a:lnTo>
                  <a:pt x="5563" y="5048"/>
                </a:lnTo>
                <a:lnTo>
                  <a:pt x="5624" y="5043"/>
                </a:lnTo>
                <a:lnTo>
                  <a:pt x="5721" y="5048"/>
                </a:lnTo>
                <a:lnTo>
                  <a:pt x="5815" y="5052"/>
                </a:lnTo>
                <a:lnTo>
                  <a:pt x="5862" y="5057"/>
                </a:lnTo>
                <a:lnTo>
                  <a:pt x="5908" y="5062"/>
                </a:lnTo>
                <a:lnTo>
                  <a:pt x="5952" y="5067"/>
                </a:lnTo>
                <a:lnTo>
                  <a:pt x="5998" y="5074"/>
                </a:lnTo>
                <a:lnTo>
                  <a:pt x="6043" y="5080"/>
                </a:lnTo>
                <a:lnTo>
                  <a:pt x="6087" y="5089"/>
                </a:lnTo>
                <a:lnTo>
                  <a:pt x="6130" y="5099"/>
                </a:lnTo>
                <a:lnTo>
                  <a:pt x="6173" y="5109"/>
                </a:lnTo>
                <a:lnTo>
                  <a:pt x="6215" y="5118"/>
                </a:lnTo>
                <a:lnTo>
                  <a:pt x="6258" y="5132"/>
                </a:lnTo>
                <a:lnTo>
                  <a:pt x="6299" y="5145"/>
                </a:lnTo>
                <a:lnTo>
                  <a:pt x="6340" y="5156"/>
                </a:lnTo>
                <a:lnTo>
                  <a:pt x="6379" y="5171"/>
                </a:lnTo>
                <a:lnTo>
                  <a:pt x="6421" y="5187"/>
                </a:lnTo>
                <a:lnTo>
                  <a:pt x="6459" y="5205"/>
                </a:lnTo>
                <a:lnTo>
                  <a:pt x="6498" y="5222"/>
                </a:lnTo>
                <a:lnTo>
                  <a:pt x="6536" y="5238"/>
                </a:lnTo>
                <a:lnTo>
                  <a:pt x="6573" y="5256"/>
                </a:lnTo>
                <a:lnTo>
                  <a:pt x="6611" y="5276"/>
                </a:lnTo>
                <a:lnTo>
                  <a:pt x="6647" y="5298"/>
                </a:lnTo>
                <a:lnTo>
                  <a:pt x="6683" y="5320"/>
                </a:lnTo>
                <a:lnTo>
                  <a:pt x="6718" y="5342"/>
                </a:lnTo>
                <a:lnTo>
                  <a:pt x="6752" y="5366"/>
                </a:lnTo>
                <a:lnTo>
                  <a:pt x="6787" y="5390"/>
                </a:lnTo>
                <a:lnTo>
                  <a:pt x="6821" y="5414"/>
                </a:lnTo>
                <a:lnTo>
                  <a:pt x="6856" y="5439"/>
                </a:lnTo>
                <a:lnTo>
                  <a:pt x="6888" y="5468"/>
                </a:lnTo>
                <a:lnTo>
                  <a:pt x="6920" y="5495"/>
                </a:lnTo>
                <a:lnTo>
                  <a:pt x="6953" y="5526"/>
                </a:lnTo>
                <a:lnTo>
                  <a:pt x="6984" y="5554"/>
                </a:lnTo>
                <a:lnTo>
                  <a:pt x="7015" y="5584"/>
                </a:lnTo>
                <a:lnTo>
                  <a:pt x="7047" y="5618"/>
                </a:lnTo>
                <a:lnTo>
                  <a:pt x="7075" y="5648"/>
                </a:lnTo>
                <a:lnTo>
                  <a:pt x="7102" y="5681"/>
                </a:lnTo>
                <a:lnTo>
                  <a:pt x="7130" y="5713"/>
                </a:lnTo>
                <a:lnTo>
                  <a:pt x="7155" y="5748"/>
                </a:lnTo>
                <a:lnTo>
                  <a:pt x="7179" y="5782"/>
                </a:lnTo>
                <a:lnTo>
                  <a:pt x="7203" y="5815"/>
                </a:lnTo>
                <a:lnTo>
                  <a:pt x="7225" y="5852"/>
                </a:lnTo>
                <a:lnTo>
                  <a:pt x="7247" y="5887"/>
                </a:lnTo>
                <a:lnTo>
                  <a:pt x="7268" y="5925"/>
                </a:lnTo>
                <a:lnTo>
                  <a:pt x="7286" y="5962"/>
                </a:lnTo>
                <a:lnTo>
                  <a:pt x="7306" y="6000"/>
                </a:lnTo>
                <a:lnTo>
                  <a:pt x="7323" y="6038"/>
                </a:lnTo>
                <a:lnTo>
                  <a:pt x="7339" y="6078"/>
                </a:lnTo>
                <a:lnTo>
                  <a:pt x="7355" y="6116"/>
                </a:lnTo>
                <a:lnTo>
                  <a:pt x="7368" y="6158"/>
                </a:lnTo>
                <a:lnTo>
                  <a:pt x="7382" y="6198"/>
                </a:lnTo>
                <a:lnTo>
                  <a:pt x="7395" y="6239"/>
                </a:lnTo>
                <a:lnTo>
                  <a:pt x="7404" y="6282"/>
                </a:lnTo>
                <a:lnTo>
                  <a:pt x="7415" y="6324"/>
                </a:lnTo>
                <a:lnTo>
                  <a:pt x="7423" y="6367"/>
                </a:lnTo>
                <a:lnTo>
                  <a:pt x="7431" y="6413"/>
                </a:lnTo>
                <a:lnTo>
                  <a:pt x="7439" y="6456"/>
                </a:lnTo>
                <a:lnTo>
                  <a:pt x="7444" y="6501"/>
                </a:lnTo>
                <a:lnTo>
                  <a:pt x="7449" y="6546"/>
                </a:lnTo>
                <a:lnTo>
                  <a:pt x="7452" y="6594"/>
                </a:lnTo>
                <a:lnTo>
                  <a:pt x="7455" y="6640"/>
                </a:lnTo>
                <a:lnTo>
                  <a:pt x="7457" y="6688"/>
                </a:lnTo>
                <a:lnTo>
                  <a:pt x="7457" y="6735"/>
                </a:lnTo>
                <a:lnTo>
                  <a:pt x="7457" y="6780"/>
                </a:lnTo>
                <a:lnTo>
                  <a:pt x="7454" y="6827"/>
                </a:lnTo>
                <a:lnTo>
                  <a:pt x="7450" y="6873"/>
                </a:lnTo>
                <a:lnTo>
                  <a:pt x="7447" y="6918"/>
                </a:lnTo>
                <a:lnTo>
                  <a:pt x="7440" y="6965"/>
                </a:lnTo>
                <a:lnTo>
                  <a:pt x="7431" y="7012"/>
                </a:lnTo>
                <a:lnTo>
                  <a:pt x="7423" y="7058"/>
                </a:lnTo>
                <a:lnTo>
                  <a:pt x="7413" y="7108"/>
                </a:lnTo>
                <a:lnTo>
                  <a:pt x="7400" y="7155"/>
                </a:lnTo>
                <a:lnTo>
                  <a:pt x="7388" y="7203"/>
                </a:lnTo>
                <a:lnTo>
                  <a:pt x="7372" y="7251"/>
                </a:lnTo>
                <a:lnTo>
                  <a:pt x="7355" y="7301"/>
                </a:lnTo>
                <a:lnTo>
                  <a:pt x="7338" y="7351"/>
                </a:lnTo>
                <a:lnTo>
                  <a:pt x="7319" y="7401"/>
                </a:lnTo>
                <a:lnTo>
                  <a:pt x="7299" y="7452"/>
                </a:lnTo>
                <a:lnTo>
                  <a:pt x="7276" y="7503"/>
                </a:lnTo>
                <a:lnTo>
                  <a:pt x="7252" y="7554"/>
                </a:lnTo>
                <a:lnTo>
                  <a:pt x="7229" y="7606"/>
                </a:lnTo>
                <a:lnTo>
                  <a:pt x="7203" y="7659"/>
                </a:lnTo>
                <a:lnTo>
                  <a:pt x="7176" y="7708"/>
                </a:lnTo>
                <a:lnTo>
                  <a:pt x="7145" y="7764"/>
                </a:lnTo>
                <a:lnTo>
                  <a:pt x="7115" y="7817"/>
                </a:lnTo>
                <a:lnTo>
                  <a:pt x="7084" y="7868"/>
                </a:lnTo>
                <a:lnTo>
                  <a:pt x="7051" y="7923"/>
                </a:lnTo>
                <a:lnTo>
                  <a:pt x="7015" y="7978"/>
                </a:lnTo>
                <a:lnTo>
                  <a:pt x="6979" y="8032"/>
                </a:lnTo>
                <a:lnTo>
                  <a:pt x="6943" y="8088"/>
                </a:lnTo>
                <a:lnTo>
                  <a:pt x="6904" y="8144"/>
                </a:lnTo>
                <a:lnTo>
                  <a:pt x="6823" y="8254"/>
                </a:lnTo>
                <a:lnTo>
                  <a:pt x="6734" y="8369"/>
                </a:lnTo>
                <a:lnTo>
                  <a:pt x="6692" y="8423"/>
                </a:lnTo>
                <a:lnTo>
                  <a:pt x="6643" y="8480"/>
                </a:lnTo>
                <a:lnTo>
                  <a:pt x="6590" y="8543"/>
                </a:lnTo>
                <a:lnTo>
                  <a:pt x="6533" y="8610"/>
                </a:lnTo>
                <a:lnTo>
                  <a:pt x="6469" y="8678"/>
                </a:lnTo>
                <a:lnTo>
                  <a:pt x="6402" y="8752"/>
                </a:lnTo>
                <a:lnTo>
                  <a:pt x="6332" y="8830"/>
                </a:lnTo>
                <a:lnTo>
                  <a:pt x="6255" y="8911"/>
                </a:lnTo>
                <a:lnTo>
                  <a:pt x="6174" y="8996"/>
                </a:lnTo>
                <a:lnTo>
                  <a:pt x="6089" y="9088"/>
                </a:lnTo>
                <a:lnTo>
                  <a:pt x="5998" y="9179"/>
                </a:lnTo>
                <a:lnTo>
                  <a:pt x="5903" y="9276"/>
                </a:lnTo>
                <a:lnTo>
                  <a:pt x="5804" y="9378"/>
                </a:lnTo>
                <a:lnTo>
                  <a:pt x="5698" y="9482"/>
                </a:lnTo>
                <a:lnTo>
                  <a:pt x="5591" y="9590"/>
                </a:lnTo>
                <a:lnTo>
                  <a:pt x="5476" y="9702"/>
                </a:lnTo>
                <a:lnTo>
                  <a:pt x="6680" y="9702"/>
                </a:lnTo>
                <a:close/>
                <a:moveTo>
                  <a:pt x="3446" y="8359"/>
                </a:moveTo>
                <a:lnTo>
                  <a:pt x="2257" y="8359"/>
                </a:lnTo>
                <a:lnTo>
                  <a:pt x="2219" y="8357"/>
                </a:lnTo>
                <a:lnTo>
                  <a:pt x="2184" y="8352"/>
                </a:lnTo>
                <a:lnTo>
                  <a:pt x="2150" y="8343"/>
                </a:lnTo>
                <a:lnTo>
                  <a:pt x="2120" y="8331"/>
                </a:lnTo>
                <a:lnTo>
                  <a:pt x="2093" y="8317"/>
                </a:lnTo>
                <a:lnTo>
                  <a:pt x="2068" y="8299"/>
                </a:lnTo>
                <a:lnTo>
                  <a:pt x="2044" y="8280"/>
                </a:lnTo>
                <a:lnTo>
                  <a:pt x="2024" y="8257"/>
                </a:lnTo>
                <a:lnTo>
                  <a:pt x="2007" y="8233"/>
                </a:lnTo>
                <a:lnTo>
                  <a:pt x="1992" y="8208"/>
                </a:lnTo>
                <a:lnTo>
                  <a:pt x="1978" y="8181"/>
                </a:lnTo>
                <a:lnTo>
                  <a:pt x="1968" y="8153"/>
                </a:lnTo>
                <a:lnTo>
                  <a:pt x="1960" y="8123"/>
                </a:lnTo>
                <a:lnTo>
                  <a:pt x="1955" y="8094"/>
                </a:lnTo>
                <a:lnTo>
                  <a:pt x="1952" y="8063"/>
                </a:lnTo>
                <a:lnTo>
                  <a:pt x="1951" y="8033"/>
                </a:lnTo>
                <a:lnTo>
                  <a:pt x="1953" y="8002"/>
                </a:lnTo>
                <a:lnTo>
                  <a:pt x="1957" y="7972"/>
                </a:lnTo>
                <a:lnTo>
                  <a:pt x="1963" y="7942"/>
                </a:lnTo>
                <a:lnTo>
                  <a:pt x="1972" y="7913"/>
                </a:lnTo>
                <a:lnTo>
                  <a:pt x="1984" y="7885"/>
                </a:lnTo>
                <a:lnTo>
                  <a:pt x="1997" y="7857"/>
                </a:lnTo>
                <a:lnTo>
                  <a:pt x="2013" y="7832"/>
                </a:lnTo>
                <a:lnTo>
                  <a:pt x="2031" y="7808"/>
                </a:lnTo>
                <a:lnTo>
                  <a:pt x="2051" y="7786"/>
                </a:lnTo>
                <a:lnTo>
                  <a:pt x="2074" y="7767"/>
                </a:lnTo>
                <a:lnTo>
                  <a:pt x="2099" y="7749"/>
                </a:lnTo>
                <a:lnTo>
                  <a:pt x="2126" y="7734"/>
                </a:lnTo>
                <a:lnTo>
                  <a:pt x="2156" y="7722"/>
                </a:lnTo>
                <a:lnTo>
                  <a:pt x="2187" y="7713"/>
                </a:lnTo>
                <a:lnTo>
                  <a:pt x="2221" y="7708"/>
                </a:lnTo>
                <a:lnTo>
                  <a:pt x="2257" y="7706"/>
                </a:lnTo>
                <a:lnTo>
                  <a:pt x="3446" y="7706"/>
                </a:lnTo>
                <a:lnTo>
                  <a:pt x="3483" y="7708"/>
                </a:lnTo>
                <a:lnTo>
                  <a:pt x="3517" y="7713"/>
                </a:lnTo>
                <a:lnTo>
                  <a:pt x="3548" y="7722"/>
                </a:lnTo>
                <a:lnTo>
                  <a:pt x="3578" y="7734"/>
                </a:lnTo>
                <a:lnTo>
                  <a:pt x="3604" y="7749"/>
                </a:lnTo>
                <a:lnTo>
                  <a:pt x="3628" y="7767"/>
                </a:lnTo>
                <a:lnTo>
                  <a:pt x="3651" y="7786"/>
                </a:lnTo>
                <a:lnTo>
                  <a:pt x="3671" y="7808"/>
                </a:lnTo>
                <a:lnTo>
                  <a:pt x="3688" y="7832"/>
                </a:lnTo>
                <a:lnTo>
                  <a:pt x="3703" y="7857"/>
                </a:lnTo>
                <a:lnTo>
                  <a:pt x="3715" y="7885"/>
                </a:lnTo>
                <a:lnTo>
                  <a:pt x="3725" y="7913"/>
                </a:lnTo>
                <a:lnTo>
                  <a:pt x="3733" y="7942"/>
                </a:lnTo>
                <a:lnTo>
                  <a:pt x="3740" y="7972"/>
                </a:lnTo>
                <a:lnTo>
                  <a:pt x="3743" y="8002"/>
                </a:lnTo>
                <a:lnTo>
                  <a:pt x="3744" y="8033"/>
                </a:lnTo>
                <a:lnTo>
                  <a:pt x="3743" y="8063"/>
                </a:lnTo>
                <a:lnTo>
                  <a:pt x="3739" y="8094"/>
                </a:lnTo>
                <a:lnTo>
                  <a:pt x="3732" y="8123"/>
                </a:lnTo>
                <a:lnTo>
                  <a:pt x="3724" y="8153"/>
                </a:lnTo>
                <a:lnTo>
                  <a:pt x="3713" y="8181"/>
                </a:lnTo>
                <a:lnTo>
                  <a:pt x="3701" y="8208"/>
                </a:lnTo>
                <a:lnTo>
                  <a:pt x="3686" y="8233"/>
                </a:lnTo>
                <a:lnTo>
                  <a:pt x="3668" y="8257"/>
                </a:lnTo>
                <a:lnTo>
                  <a:pt x="3648" y="8280"/>
                </a:lnTo>
                <a:lnTo>
                  <a:pt x="3626" y="8299"/>
                </a:lnTo>
                <a:lnTo>
                  <a:pt x="3602" y="8317"/>
                </a:lnTo>
                <a:lnTo>
                  <a:pt x="3576" y="8331"/>
                </a:lnTo>
                <a:lnTo>
                  <a:pt x="3546" y="8343"/>
                </a:lnTo>
                <a:lnTo>
                  <a:pt x="3516" y="8352"/>
                </a:lnTo>
                <a:lnTo>
                  <a:pt x="3483" y="8357"/>
                </a:lnTo>
                <a:lnTo>
                  <a:pt x="3446" y="8359"/>
                </a:lnTo>
                <a:close/>
                <a:moveTo>
                  <a:pt x="8454" y="12820"/>
                </a:moveTo>
                <a:lnTo>
                  <a:pt x="8454" y="14005"/>
                </a:lnTo>
                <a:lnTo>
                  <a:pt x="8453" y="14043"/>
                </a:lnTo>
                <a:lnTo>
                  <a:pt x="8447" y="14079"/>
                </a:lnTo>
                <a:lnTo>
                  <a:pt x="8438" y="14111"/>
                </a:lnTo>
                <a:lnTo>
                  <a:pt x="8427" y="14141"/>
                </a:lnTo>
                <a:lnTo>
                  <a:pt x="8412" y="14169"/>
                </a:lnTo>
                <a:lnTo>
                  <a:pt x="8394" y="14194"/>
                </a:lnTo>
                <a:lnTo>
                  <a:pt x="8374" y="14217"/>
                </a:lnTo>
                <a:lnTo>
                  <a:pt x="8352" y="14237"/>
                </a:lnTo>
                <a:lnTo>
                  <a:pt x="8328" y="14255"/>
                </a:lnTo>
                <a:lnTo>
                  <a:pt x="8302" y="14270"/>
                </a:lnTo>
                <a:lnTo>
                  <a:pt x="8275" y="14282"/>
                </a:lnTo>
                <a:lnTo>
                  <a:pt x="8247" y="14293"/>
                </a:lnTo>
                <a:lnTo>
                  <a:pt x="8217" y="14301"/>
                </a:lnTo>
                <a:lnTo>
                  <a:pt x="8188" y="14306"/>
                </a:lnTo>
                <a:lnTo>
                  <a:pt x="8158" y="14309"/>
                </a:lnTo>
                <a:lnTo>
                  <a:pt x="8126" y="14310"/>
                </a:lnTo>
                <a:lnTo>
                  <a:pt x="8096" y="14308"/>
                </a:lnTo>
                <a:lnTo>
                  <a:pt x="8066" y="14304"/>
                </a:lnTo>
                <a:lnTo>
                  <a:pt x="8035" y="14297"/>
                </a:lnTo>
                <a:lnTo>
                  <a:pt x="8006" y="14289"/>
                </a:lnTo>
                <a:lnTo>
                  <a:pt x="7978" y="14278"/>
                </a:lnTo>
                <a:lnTo>
                  <a:pt x="7951" y="14264"/>
                </a:lnTo>
                <a:lnTo>
                  <a:pt x="7925" y="14249"/>
                </a:lnTo>
                <a:lnTo>
                  <a:pt x="7902" y="14231"/>
                </a:lnTo>
                <a:lnTo>
                  <a:pt x="7880" y="14211"/>
                </a:lnTo>
                <a:lnTo>
                  <a:pt x="7859" y="14187"/>
                </a:lnTo>
                <a:lnTo>
                  <a:pt x="7842" y="14163"/>
                </a:lnTo>
                <a:lnTo>
                  <a:pt x="7827" y="14136"/>
                </a:lnTo>
                <a:lnTo>
                  <a:pt x="7815" y="14107"/>
                </a:lnTo>
                <a:lnTo>
                  <a:pt x="7807" y="14075"/>
                </a:lnTo>
                <a:lnTo>
                  <a:pt x="7801" y="14041"/>
                </a:lnTo>
                <a:lnTo>
                  <a:pt x="7799" y="14005"/>
                </a:lnTo>
                <a:lnTo>
                  <a:pt x="7799" y="12820"/>
                </a:lnTo>
                <a:lnTo>
                  <a:pt x="7801" y="12784"/>
                </a:lnTo>
                <a:lnTo>
                  <a:pt x="7807" y="12751"/>
                </a:lnTo>
                <a:lnTo>
                  <a:pt x="7815" y="12720"/>
                </a:lnTo>
                <a:lnTo>
                  <a:pt x="7827" y="12690"/>
                </a:lnTo>
                <a:lnTo>
                  <a:pt x="7842" y="12663"/>
                </a:lnTo>
                <a:lnTo>
                  <a:pt x="7859" y="12639"/>
                </a:lnTo>
                <a:lnTo>
                  <a:pt x="7880" y="12618"/>
                </a:lnTo>
                <a:lnTo>
                  <a:pt x="7902" y="12598"/>
                </a:lnTo>
                <a:lnTo>
                  <a:pt x="7925" y="12580"/>
                </a:lnTo>
                <a:lnTo>
                  <a:pt x="7951" y="12565"/>
                </a:lnTo>
                <a:lnTo>
                  <a:pt x="7978" y="12553"/>
                </a:lnTo>
                <a:lnTo>
                  <a:pt x="8006" y="12542"/>
                </a:lnTo>
                <a:lnTo>
                  <a:pt x="8035" y="12535"/>
                </a:lnTo>
                <a:lnTo>
                  <a:pt x="8066" y="12529"/>
                </a:lnTo>
                <a:lnTo>
                  <a:pt x="8096" y="12526"/>
                </a:lnTo>
                <a:lnTo>
                  <a:pt x="8126" y="12525"/>
                </a:lnTo>
                <a:lnTo>
                  <a:pt x="8158" y="12526"/>
                </a:lnTo>
                <a:lnTo>
                  <a:pt x="8188" y="12530"/>
                </a:lnTo>
                <a:lnTo>
                  <a:pt x="8217" y="12536"/>
                </a:lnTo>
                <a:lnTo>
                  <a:pt x="8247" y="12544"/>
                </a:lnTo>
                <a:lnTo>
                  <a:pt x="8275" y="12554"/>
                </a:lnTo>
                <a:lnTo>
                  <a:pt x="8302" y="12567"/>
                </a:lnTo>
                <a:lnTo>
                  <a:pt x="8328" y="12582"/>
                </a:lnTo>
                <a:lnTo>
                  <a:pt x="8352" y="12600"/>
                </a:lnTo>
                <a:lnTo>
                  <a:pt x="8374" y="12620"/>
                </a:lnTo>
                <a:lnTo>
                  <a:pt x="8394" y="12642"/>
                </a:lnTo>
                <a:lnTo>
                  <a:pt x="8412" y="12665"/>
                </a:lnTo>
                <a:lnTo>
                  <a:pt x="8427" y="12692"/>
                </a:lnTo>
                <a:lnTo>
                  <a:pt x="8438" y="12721"/>
                </a:lnTo>
                <a:lnTo>
                  <a:pt x="8447" y="12752"/>
                </a:lnTo>
                <a:lnTo>
                  <a:pt x="8453" y="12785"/>
                </a:lnTo>
                <a:lnTo>
                  <a:pt x="8454" y="12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1404"/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DF21B104-6F05-4AF9-8565-00D8EC0FB4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37053" y="-1"/>
            <a:ext cx="2008688" cy="2280225"/>
          </a:xfrm>
        </p:spPr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46C2E986-C21C-41A6-9665-CC1CA7257EB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74739" y="1"/>
            <a:ext cx="2010527" cy="2280223"/>
          </a:xfrm>
        </p:spPr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1324B412-D679-4D95-8A1B-624BF9A486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AE71B228-7225-4C62-AE3F-54A4D232EA5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xmlns="" id="{0BE4447E-67DC-4BCA-9F43-E9DB5962BB3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7508" y="4572001"/>
            <a:ext cx="2008688" cy="2286000"/>
          </a:xfrm>
        </p:spPr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BA753D60-E9BF-467A-A5B2-F13B91CF8D0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13633" y="4572001"/>
            <a:ext cx="2001790" cy="2285999"/>
          </a:xfrm>
        </p:spPr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xmlns="" id="{37CADFF2-4EC1-450C-952B-15735D941B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D38D9EB0-68AE-42B0-882F-C4670F5D87B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37668" y="4577777"/>
            <a:ext cx="2008688" cy="2280223"/>
          </a:xfrm>
        </p:spPr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xmlns="" id="{C586F29E-0419-49AD-81DE-E6BF2EDB776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5" y="4575650"/>
            <a:ext cx="2008688" cy="2282350"/>
          </a:xfrm>
        </p:spPr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9B8E1B0A-4D66-4610-BFEB-57C4ED48B82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37508" y="2300140"/>
            <a:ext cx="2008688" cy="2251943"/>
          </a:xfrm>
        </p:spPr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xmlns="" id="{F6E93A03-737E-45B5-B382-BEE9342EF46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0B63C710-87E4-4993-9671-DEFFDB45E05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715" y="2300140"/>
            <a:ext cx="2000868" cy="2251943"/>
          </a:xfrm>
        </p:spPr>
      </p:sp>
    </p:spTree>
    <p:extLst>
      <p:ext uri="{BB962C8B-B14F-4D97-AF65-F5344CB8AC3E}">
        <p14:creationId xmlns:p14="http://schemas.microsoft.com/office/powerpoint/2010/main" val="31425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075981F6-40FC-43B4-A39D-677D3316F54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02A0814-3966-4BDF-ADA4-682AAA4600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08278521-C6CA-4415-8F65-6EA92780493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00AAA6FC-D991-42E3-84C1-2F7F5B7966B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xmlns="" id="{99FAB10B-0B70-40BD-92C3-E3D3723B124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A04C8630-34C9-4377-AC9E-83EFE5FDC262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xmlns="" id="{51AEB7D1-4C2C-4388-8D40-938E706E83D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xmlns="" id="{C2EE8978-24D3-484F-A034-6BDCAE27361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xmlns="" id="{B9DED279-600E-446D-95F8-CA30F2511AA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</p:spTree>
    <p:extLst>
      <p:ext uri="{BB962C8B-B14F-4D97-AF65-F5344CB8AC3E}">
        <p14:creationId xmlns:p14="http://schemas.microsoft.com/office/powerpoint/2010/main" val="108705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xmlns="" id="{BE3CAC01-C842-42A4-A32F-46D76931F66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734946" y="5243600"/>
            <a:ext cx="1411237" cy="1578538"/>
          </a:xfrm>
        </p:spPr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xmlns="" id="{1477F9F0-7E68-4001-92D1-1C10C4F88EB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xmlns="" id="{FD273CBA-7243-41AA-A79B-CC673C61100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xmlns="" id="{EFD84795-671A-45BE-A6A7-3A41E1F521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xmlns="" id="{CB540EFB-A9C7-4D4A-A326-FB826080879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xmlns="" id="{157FEDA7-B977-4D4B-BD93-B54055DC2A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xmlns="" id="{CF3375E0-4EF4-4171-B9AE-D535F5CDAF02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xmlns="" id="{E7CAF9A3-6C35-450B-BAD5-94F0040FE34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xmlns="" id="{E0DF49A6-0CE1-4813-836A-68B5DF7A84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xmlns="" id="{19DA091A-0317-4AA3-97B5-93D7B05A5CB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xmlns="" id="{065359F4-A6B4-465A-AA65-A9DB5A2D2DE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xmlns="" id="{FEDB81BC-D83D-4012-9D10-EFB60DB511A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xmlns="" id="{7061811C-3E53-4E96-A273-7C60B572F55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xmlns="" id="{60790106-DCDE-4616-B372-E84A3FFAAD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xmlns="" id="{EA4D671D-DFCB-48FF-A447-43476876C5B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xmlns="" id="{626E7C40-1A9B-4162-AE92-8660C9B34F0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36" name="Espaço Reservado para Imagem 35">
            <a:extLst>
              <a:ext uri="{FF2B5EF4-FFF2-40B4-BE49-F238E27FC236}">
                <a16:creationId xmlns:a16="http://schemas.microsoft.com/office/drawing/2014/main" xmlns="" id="{4A17CB1F-705D-4A77-B0AF-33FD7AD205F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3879655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7120</TotalTime>
  <Words>40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Globotipo Condensada</vt:lpstr>
      <vt:lpstr>Globotipo Condensada Black</vt:lpstr>
      <vt:lpstr>Tema do Office</vt:lpstr>
      <vt:lpstr>PLANOS E APRESENTAÇÕES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Kuramoto</dc:creator>
  <cp:lastModifiedBy>Paula Caetano</cp:lastModifiedBy>
  <cp:revision>155</cp:revision>
  <dcterms:created xsi:type="dcterms:W3CDTF">2017-12-05T21:09:32Z</dcterms:created>
  <dcterms:modified xsi:type="dcterms:W3CDTF">2018-02-19T22:11:58Z</dcterms:modified>
</cp:coreProperties>
</file>